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4"/>
  </p:notesMasterIdLst>
  <p:sldIdLst>
    <p:sldId id="256" r:id="rId2"/>
    <p:sldId id="276" r:id="rId3"/>
    <p:sldId id="277" r:id="rId4"/>
    <p:sldId id="278" r:id="rId5"/>
    <p:sldId id="279" r:id="rId6"/>
    <p:sldId id="280" r:id="rId7"/>
    <p:sldId id="281" r:id="rId8"/>
    <p:sldId id="282" r:id="rId9"/>
    <p:sldId id="283" r:id="rId10"/>
    <p:sldId id="284" r:id="rId11"/>
    <p:sldId id="297" r:id="rId12"/>
    <p:sldId id="285" r:id="rId13"/>
    <p:sldId id="286" r:id="rId14"/>
    <p:sldId id="287" r:id="rId15"/>
    <p:sldId id="288" r:id="rId16"/>
    <p:sldId id="289" r:id="rId17"/>
    <p:sldId id="290" r:id="rId18"/>
    <p:sldId id="291" r:id="rId19"/>
    <p:sldId id="292" r:id="rId20"/>
    <p:sldId id="293" r:id="rId21"/>
    <p:sldId id="294" r:id="rId22"/>
    <p:sldId id="295" r:id="rId23"/>
  </p:sldIdLst>
  <p:sldSz cx="9144000" cy="6858000" type="screen4x3"/>
  <p:notesSz cx="9296400"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CF82030-D661-4360-B1A4-1F41494F480D}">
  <a:tblStyle styleId="{ACF82030-D661-4360-B1A4-1F41494F480D}" styleName="Table_0"/>
  <a:tblStyle styleId="{19C6EC07-7690-400D-B13C-EF572555CB3F}"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10"/>
    <p:restoredTop sz="69367"/>
  </p:normalViewPr>
  <p:slideViewPr>
    <p:cSldViewPr snapToGrid="0" snapToObjects="1">
      <p:cViewPr varScale="1">
        <p:scale>
          <a:sx n="49" d="100"/>
          <a:sy n="49" d="100"/>
        </p:scale>
        <p:origin x="-190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4029073" cy="3508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5265737" y="0"/>
            <a:ext cx="4029073" cy="350837"/>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2895600" y="525462"/>
            <a:ext cx="3505200" cy="2628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30275" y="3330575"/>
            <a:ext cx="7435850" cy="3154361"/>
          </a:xfrm>
          <a:prstGeom prst="rect">
            <a:avLst/>
          </a:prstGeom>
          <a:noFill/>
          <a:ln>
            <a:noFill/>
          </a:ln>
        </p:spPr>
        <p:txBody>
          <a:bodyPr lIns="91425" tIns="91425" rIns="91425" bIns="91425" anchor="t" anchorCtr="0"/>
          <a:lstStyle>
            <a:lvl1pPr marL="0" marR="0" lvl="0"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657977"/>
            <a:ext cx="4029073" cy="35083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5265737" y="6657977"/>
            <a:ext cx="4029073" cy="3508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4588"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2"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549687" y="525779"/>
            <a:ext cx="6197999"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929640" y="3329939"/>
            <a:ext cx="7437000" cy="315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Calibri"/>
              <a:buNone/>
            </a:pPr>
            <a:r>
              <a:rPr lang="en" dirty="0"/>
              <a:t>I WANT YOU TO ANTICIPATE THREE THINGS THAT COULD HAPPEN BASED ON THE WAY YOU DESIGN OF YOUR WRECKING BALL</a:t>
            </a:r>
          </a:p>
          <a:p>
            <a:pPr marL="0" marR="0" lvl="0" indent="0" algn="l" rtl="0">
              <a:spcBef>
                <a:spcPts val="0"/>
              </a:spcBef>
              <a:spcAft>
                <a:spcPts val="0"/>
              </a:spcAft>
              <a:buClr>
                <a:schemeClr val="dk1"/>
              </a:buClr>
              <a:buSzPct val="25000"/>
              <a:buFont typeface="Calibri"/>
              <a:buNone/>
            </a:pPr>
            <a:endParaRPr dirty="0"/>
          </a:p>
          <a:p>
            <a:pPr marL="0" marR="0" lvl="0" indent="0" algn="l" rtl="0">
              <a:spcBef>
                <a:spcPts val="0"/>
              </a:spcBef>
              <a:spcAft>
                <a:spcPts val="0"/>
              </a:spcAft>
              <a:buClr>
                <a:schemeClr val="dk1"/>
              </a:buClr>
              <a:buSzPct val="25000"/>
              <a:buFont typeface="Calibri"/>
              <a:buNone/>
            </a:pPr>
            <a:r>
              <a:rPr lang="en" dirty="0"/>
              <a:t>Independent  Variable- </a:t>
            </a:r>
            <a:r>
              <a:rPr lang="en" dirty="0" err="1"/>
              <a:t>starst</a:t>
            </a:r>
            <a:r>
              <a:rPr lang="en" dirty="0"/>
              <a:t> with I… It’s what I can control.  Dependent variable is what happens, what I can measure when I change the </a:t>
            </a:r>
            <a:r>
              <a:rPr lang="en" dirty="0" err="1"/>
              <a:t>indepdnent</a:t>
            </a:r>
            <a:r>
              <a:rPr lang="en" dirty="0"/>
              <a:t> variable.</a:t>
            </a:r>
          </a:p>
          <a:p>
            <a:pPr marL="0" marR="0" lvl="0" indent="0" algn="l" rtl="0">
              <a:spcBef>
                <a:spcPts val="0"/>
              </a:spcBef>
              <a:spcAft>
                <a:spcPts val="0"/>
              </a:spcAft>
              <a:buClr>
                <a:schemeClr val="dk1"/>
              </a:buClr>
              <a:buSzPct val="25000"/>
              <a:buFont typeface="Calibri"/>
              <a:buNone/>
            </a:pPr>
            <a:r>
              <a:rPr lang="en" dirty="0"/>
              <a:t>Look at the cartoons… In the first the </a:t>
            </a:r>
            <a:r>
              <a:rPr lang="en" dirty="0" err="1"/>
              <a:t>indepdnent</a:t>
            </a:r>
            <a:r>
              <a:rPr lang="en" dirty="0"/>
              <a:t> variable is the toy.. I have control over it.  What happened as a result of changing the toy?... the children’s reactions is the dependent variable.</a:t>
            </a:r>
          </a:p>
          <a:p>
            <a:pPr marL="0" marR="0" lvl="0" indent="0" algn="l" rtl="0">
              <a:spcBef>
                <a:spcPts val="0"/>
              </a:spcBef>
              <a:spcAft>
                <a:spcPts val="0"/>
              </a:spcAft>
              <a:buClr>
                <a:schemeClr val="dk1"/>
              </a:buClr>
              <a:buSzPct val="25000"/>
              <a:buFont typeface="Calibri"/>
              <a:buNone/>
            </a:pPr>
            <a:endParaRPr dirty="0"/>
          </a:p>
          <a:p>
            <a:pPr marL="0" marR="0" lvl="0" indent="0" algn="l" rtl="0">
              <a:spcBef>
                <a:spcPts val="0"/>
              </a:spcBef>
              <a:spcAft>
                <a:spcPts val="0"/>
              </a:spcAft>
              <a:buClr>
                <a:schemeClr val="dk1"/>
              </a:buClr>
              <a:buSzPct val="25000"/>
              <a:buFont typeface="Calibri"/>
              <a:buNone/>
            </a:pPr>
            <a:r>
              <a:rPr lang="en" dirty="0"/>
              <a:t>The second picture.. Plants… what can I control with a plant… Those are possible independent variables… what would </a:t>
            </a:r>
            <a:r>
              <a:rPr lang="en" dirty="0" err="1"/>
              <a:t>i</a:t>
            </a:r>
            <a:r>
              <a:rPr lang="en" dirty="0"/>
              <a:t> be measuring.. What change would I expect?  That’s the dependent variable.</a:t>
            </a:r>
          </a:p>
          <a:p>
            <a:pPr marL="0" marR="0" lvl="0" indent="0" algn="l" rtl="0">
              <a:spcBef>
                <a:spcPts val="0"/>
              </a:spcBef>
              <a:spcAft>
                <a:spcPts val="0"/>
              </a:spcAft>
              <a:buClr>
                <a:schemeClr val="dk1"/>
              </a:buClr>
              <a:buSzPct val="25000"/>
              <a:buFont typeface="Calibri"/>
              <a:buNone/>
            </a:pPr>
            <a:endParaRPr dirty="0"/>
          </a:p>
          <a:p>
            <a:pPr marL="0" marR="0" lvl="0" indent="0" algn="l" rtl="0">
              <a:spcBef>
                <a:spcPts val="0"/>
              </a:spcBef>
              <a:spcAft>
                <a:spcPts val="0"/>
              </a:spcAft>
              <a:buClr>
                <a:schemeClr val="dk1"/>
              </a:buClr>
              <a:buSzPct val="25000"/>
              <a:buFont typeface="Calibri"/>
              <a:buNone/>
            </a:pPr>
            <a:r>
              <a:rPr lang="en" dirty="0"/>
              <a:t>Now let’s think about our wrecking ball… what can we control?  What will we measure?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1549687" y="525779"/>
            <a:ext cx="6197999"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3" name="Shape 383"/>
          <p:cNvSpPr txBox="1">
            <a:spLocks noGrp="1"/>
          </p:cNvSpPr>
          <p:nvPr>
            <p:ph type="body" idx="1"/>
          </p:nvPr>
        </p:nvSpPr>
        <p:spPr>
          <a:xfrm>
            <a:off x="929640" y="3329939"/>
            <a:ext cx="7437000" cy="315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Calibri"/>
              <a:buNone/>
            </a:pPr>
            <a:r>
              <a:rPr lang="en" dirty="0" smtClean="0"/>
              <a:t>All </a:t>
            </a:r>
            <a:r>
              <a:rPr lang="en" dirty="0"/>
              <a:t>other </a:t>
            </a:r>
            <a:r>
              <a:rPr lang="en" dirty="0" smtClean="0"/>
              <a:t>variables </a:t>
            </a:r>
            <a:r>
              <a:rPr lang="en" dirty="0"/>
              <a:t>must be the </a:t>
            </a:r>
            <a:r>
              <a:rPr lang="en" dirty="0" smtClean="0"/>
              <a:t>same</a:t>
            </a:r>
            <a:r>
              <a:rPr lang="en-US" dirty="0" smtClean="0"/>
              <a:t>/ controlled</a:t>
            </a:r>
            <a:r>
              <a:rPr lang="en" dirty="0" smtClean="0"/>
              <a:t>… </a:t>
            </a:r>
            <a:endParaRPr lang="en" dirty="0"/>
          </a:p>
          <a:p>
            <a:pPr marL="0" marR="0" lvl="0" indent="0" algn="l" rtl="0">
              <a:spcBef>
                <a:spcPts val="0"/>
              </a:spcBef>
              <a:spcAft>
                <a:spcPts val="0"/>
              </a:spcAft>
              <a:buClr>
                <a:schemeClr val="dk1"/>
              </a:buClr>
              <a:buSzPct val="25000"/>
              <a:buFont typeface="Calibri"/>
              <a:buNone/>
            </a:pPr>
            <a:r>
              <a:rPr lang="en" dirty="0"/>
              <a:t>Change: size of the bob</a:t>
            </a:r>
          </a:p>
          <a:p>
            <a:pPr marL="0" marR="0" lvl="0" indent="0" algn="l" rtl="0">
              <a:spcBef>
                <a:spcPts val="0"/>
              </a:spcBef>
              <a:spcAft>
                <a:spcPts val="0"/>
              </a:spcAft>
              <a:buClr>
                <a:schemeClr val="dk1"/>
              </a:buClr>
              <a:buSzPct val="25000"/>
              <a:buFont typeface="Calibri"/>
              <a:buNone/>
            </a:pPr>
            <a:r>
              <a:rPr lang="en" dirty="0"/>
              <a:t>Same, the height it’s released from, the placement of the pivot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2895600" y="525462"/>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930275" y="3330575"/>
            <a:ext cx="7435800" cy="3154500"/>
          </a:xfrm>
          <a:prstGeom prst="rect">
            <a:avLst/>
          </a:prstGeom>
        </p:spPr>
        <p:txBody>
          <a:bodyPr lIns="91425" tIns="91425" rIns="91425" bIns="91425" anchor="t" anchorCtr="0">
            <a:noAutofit/>
          </a:bodyPr>
          <a:lstStyle/>
          <a:p>
            <a:pPr lvl="0" rtl="0">
              <a:spcBef>
                <a:spcPts val="0"/>
              </a:spcBef>
              <a:buNone/>
            </a:pPr>
            <a:endParaRPr lang="en" dirty="0"/>
          </a:p>
        </p:txBody>
      </p:sp>
      <p:sp>
        <p:nvSpPr>
          <p:cNvPr id="390" name="Shape 390"/>
          <p:cNvSpPr txBox="1">
            <a:spLocks noGrp="1"/>
          </p:cNvSpPr>
          <p:nvPr>
            <p:ph type="sldNum" idx="12"/>
          </p:nvPr>
        </p:nvSpPr>
        <p:spPr>
          <a:xfrm>
            <a:off x="5265737" y="6657977"/>
            <a:ext cx="4028999" cy="350700"/>
          </a:xfrm>
          <a:prstGeom prst="rect">
            <a:avLst/>
          </a:prstGeom>
        </p:spPr>
        <p:txBody>
          <a:bodyPr lIns="93175" tIns="46575" rIns="93175" bIns="46575" anchor="b" anchorCtr="0">
            <a:noAutofit/>
          </a:bodyPr>
          <a:lstStyle/>
          <a:p>
            <a:pPr lvl="0" rtl="0">
              <a:spcBef>
                <a:spcPts val="0"/>
              </a:spcBef>
              <a:buClr>
                <a:schemeClr val="dk1"/>
              </a:buClr>
              <a:buSzPct val="25000"/>
              <a:buFont typeface="Arial"/>
              <a:buNone/>
            </a:pPr>
            <a:fld id="{00000000-1234-1234-1234-123412341234}" type="slidenum">
              <a:rPr lang="en"/>
              <a:pPr lvl="0" rtl="0">
                <a:spcBef>
                  <a:spcPts val="0"/>
                </a:spcBef>
                <a:buClr>
                  <a:schemeClr val="dk1"/>
                </a:buClr>
                <a:buSzPct val="25000"/>
                <a:buFont typeface="Arial"/>
                <a:buNone/>
              </a:pPr>
              <a:t>13</a:t>
            </a:fld>
            <a:endParaRPr lang="e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549687" y="525779"/>
            <a:ext cx="6197999"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929640" y="3329939"/>
            <a:ext cx="7437000" cy="315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2" name="Shape 402"/>
          <p:cNvSpPr txBox="1">
            <a:spLocks noGrp="1"/>
          </p:cNvSpPr>
          <p:nvPr>
            <p:ph type="body" idx="1"/>
          </p:nvPr>
        </p:nvSpPr>
        <p:spPr>
          <a:xfrm>
            <a:off x="929640" y="3329939"/>
            <a:ext cx="7437000" cy="315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Calibri"/>
              <a:buNone/>
            </a:pPr>
            <a:r>
              <a:rPr lang="en"/>
              <a:t>As adults, we’re going to ask you to move right into the discussion.  </a:t>
            </a:r>
          </a:p>
          <a:p>
            <a:pPr marL="0" marR="0" lvl="0" indent="0" algn="l" rtl="0">
              <a:spcBef>
                <a:spcPts val="0"/>
              </a:spcBef>
              <a:spcAft>
                <a:spcPts val="0"/>
              </a:spcAft>
              <a:buClr>
                <a:schemeClr val="dk1"/>
              </a:buClr>
              <a:buSzPct val="25000"/>
              <a:buFont typeface="Calibri"/>
              <a:buNone/>
            </a:pPr>
            <a:endParaRPr/>
          </a:p>
          <a:p>
            <a:pPr marL="0" marR="0" lvl="0" indent="0" algn="l" rtl="0">
              <a:spcBef>
                <a:spcPts val="0"/>
              </a:spcBef>
              <a:spcAft>
                <a:spcPts val="0"/>
              </a:spcAft>
              <a:buClr>
                <a:schemeClr val="dk1"/>
              </a:buClr>
              <a:buSzPct val="25000"/>
              <a:buFont typeface="Calibri"/>
              <a:buNone/>
            </a:pPr>
            <a:r>
              <a:rPr lang="en"/>
              <a:t>Approximately 35 minutes into the lesson</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2895600" y="525462"/>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930275" y="3330575"/>
            <a:ext cx="7435800" cy="3154500"/>
          </a:xfrm>
          <a:prstGeom prst="rect">
            <a:avLst/>
          </a:prstGeom>
        </p:spPr>
        <p:txBody>
          <a:bodyPr lIns="91425" tIns="91425" rIns="91425" bIns="91425" anchor="t" anchorCtr="0">
            <a:noAutofit/>
          </a:bodyPr>
          <a:lstStyle/>
          <a:p>
            <a:pPr lvl="0" rtl="0">
              <a:spcBef>
                <a:spcPts val="0"/>
              </a:spcBef>
              <a:buNone/>
            </a:pPr>
            <a:endParaRPr/>
          </a:p>
        </p:txBody>
      </p:sp>
      <p:sp>
        <p:nvSpPr>
          <p:cNvPr id="409" name="Shape 409"/>
          <p:cNvSpPr txBox="1">
            <a:spLocks noGrp="1"/>
          </p:cNvSpPr>
          <p:nvPr>
            <p:ph type="sldNum" idx="12"/>
          </p:nvPr>
        </p:nvSpPr>
        <p:spPr>
          <a:xfrm>
            <a:off x="5265737" y="6657977"/>
            <a:ext cx="4028999" cy="350700"/>
          </a:xfrm>
          <a:prstGeom prst="rect">
            <a:avLst/>
          </a:prstGeom>
        </p:spPr>
        <p:txBody>
          <a:bodyPr lIns="93175" tIns="46575" rIns="93175" bIns="46575" anchor="b" anchorCtr="0">
            <a:noAutofit/>
          </a:bodyPr>
          <a:lstStyle/>
          <a:p>
            <a:pPr lvl="0" rtl="0">
              <a:spcBef>
                <a:spcPts val="0"/>
              </a:spcBef>
              <a:buNone/>
            </a:pPr>
            <a:fld id="{00000000-1234-1234-1234-123412341234}" type="slidenum">
              <a:rPr lang="en"/>
              <a:pPr lvl="0" rtl="0">
                <a:spcBef>
                  <a:spcPts val="0"/>
                </a:spcBef>
                <a:buNone/>
              </a:pPr>
              <a:t>16</a:t>
            </a:fld>
            <a:endParaRPr lang="e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549687" y="525779"/>
            <a:ext cx="6197999"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929640" y="3329939"/>
            <a:ext cx="7437000" cy="315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2895600" y="525462"/>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929640" y="3329939"/>
            <a:ext cx="7437000" cy="315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Calibri"/>
              <a:buNone/>
            </a:pPr>
            <a:r>
              <a:rPr lang="en"/>
              <a:t>As adults, we’re going to ask you to move right into the discussion.  </a:t>
            </a:r>
          </a:p>
          <a:p>
            <a:pPr marL="0" marR="0" lvl="0" indent="0" algn="l" rtl="0">
              <a:spcBef>
                <a:spcPts val="0"/>
              </a:spcBef>
              <a:spcAft>
                <a:spcPts val="0"/>
              </a:spcAft>
              <a:buClr>
                <a:schemeClr val="dk1"/>
              </a:buClr>
              <a:buSzPct val="25000"/>
              <a:buFont typeface="Calibri"/>
              <a:buNone/>
            </a:pPr>
            <a:endParaRPr/>
          </a:p>
          <a:p>
            <a:pPr marL="0" marR="0" lvl="0" indent="0" algn="l" rtl="0">
              <a:spcBef>
                <a:spcPts val="0"/>
              </a:spcBef>
              <a:spcAft>
                <a:spcPts val="0"/>
              </a:spcAft>
              <a:buClr>
                <a:schemeClr val="dk1"/>
              </a:buClr>
              <a:buSzPct val="25000"/>
              <a:buFont typeface="Calibri"/>
              <a:buNone/>
            </a:pPr>
            <a:r>
              <a:rPr lang="en"/>
              <a:t>Approximately 35 minutes into the lesson</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2895600" y="525462"/>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930275" y="3330575"/>
            <a:ext cx="7435800" cy="3154500"/>
          </a:xfrm>
          <a:prstGeom prst="rect">
            <a:avLst/>
          </a:prstGeom>
        </p:spPr>
        <p:txBody>
          <a:bodyPr lIns="91425" tIns="91425" rIns="91425" bIns="91425" anchor="t" anchorCtr="0">
            <a:noAutofit/>
          </a:bodyPr>
          <a:lstStyle/>
          <a:p>
            <a:pPr lvl="0" rtl="0">
              <a:spcBef>
                <a:spcPts val="0"/>
              </a:spcBef>
              <a:buNone/>
            </a:pPr>
            <a:endParaRPr/>
          </a:p>
        </p:txBody>
      </p:sp>
      <p:sp>
        <p:nvSpPr>
          <p:cNvPr id="428" name="Shape 428"/>
          <p:cNvSpPr txBox="1">
            <a:spLocks noGrp="1"/>
          </p:cNvSpPr>
          <p:nvPr>
            <p:ph type="sldNum" idx="12"/>
          </p:nvPr>
        </p:nvSpPr>
        <p:spPr>
          <a:xfrm>
            <a:off x="5265737" y="6657977"/>
            <a:ext cx="4028999" cy="350700"/>
          </a:xfrm>
          <a:prstGeom prst="rect">
            <a:avLst/>
          </a:prstGeom>
        </p:spPr>
        <p:txBody>
          <a:bodyPr lIns="93175" tIns="46575" rIns="93175" bIns="46575" anchor="b" anchorCtr="0">
            <a:noAutofit/>
          </a:bodyPr>
          <a:lstStyle/>
          <a:p>
            <a:pPr lvl="0" rtl="0">
              <a:spcBef>
                <a:spcPts val="0"/>
              </a:spcBef>
              <a:buNone/>
            </a:pPr>
            <a:fld id="{00000000-1234-1234-1234-123412341234}" type="slidenum">
              <a:rPr lang="en"/>
              <a:pPr lvl="0" rtl="0">
                <a:spcBef>
                  <a:spcPts val="0"/>
                </a:spcBef>
                <a:buNone/>
              </a:pPr>
              <a:t>19</a:t>
            </a:fld>
            <a:endParaRPr lang="e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549687" y="525779"/>
            <a:ext cx="6197999"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4" name="Shape 434"/>
          <p:cNvSpPr txBox="1">
            <a:spLocks noGrp="1"/>
          </p:cNvSpPr>
          <p:nvPr>
            <p:ph type="body" idx="1"/>
          </p:nvPr>
        </p:nvSpPr>
        <p:spPr>
          <a:xfrm>
            <a:off x="929640" y="3329939"/>
            <a:ext cx="7437000" cy="315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2895600" y="525462"/>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929640" y="3329939"/>
            <a:ext cx="7437000" cy="315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Shape 440"/>
          <p:cNvSpPr txBox="1">
            <a:spLocks noGrp="1"/>
          </p:cNvSpPr>
          <p:nvPr>
            <p:ph type="body" idx="1"/>
          </p:nvPr>
        </p:nvSpPr>
        <p:spPr>
          <a:xfrm>
            <a:off x="930275" y="3330575"/>
            <a:ext cx="7435800" cy="3154500"/>
          </a:xfrm>
          <a:prstGeom prst="rect">
            <a:avLst/>
          </a:prstGeom>
        </p:spPr>
        <p:txBody>
          <a:bodyPr lIns="91425" tIns="91425" rIns="91425" bIns="91425" anchor="t" anchorCtr="0">
            <a:noAutofit/>
          </a:bodyPr>
          <a:lstStyle/>
          <a:p>
            <a:pPr lvl="0">
              <a:spcBef>
                <a:spcPts val="0"/>
              </a:spcBef>
              <a:buNone/>
            </a:pPr>
            <a:endParaRPr/>
          </a:p>
        </p:txBody>
      </p:sp>
      <p:sp>
        <p:nvSpPr>
          <p:cNvPr id="441" name="Shape 441"/>
          <p:cNvSpPr txBox="1">
            <a:spLocks noGrp="1"/>
          </p:cNvSpPr>
          <p:nvPr>
            <p:ph type="sldNum" idx="12"/>
          </p:nvPr>
        </p:nvSpPr>
        <p:spPr>
          <a:xfrm>
            <a:off x="5265737" y="6657977"/>
            <a:ext cx="4028999" cy="350700"/>
          </a:xfrm>
          <a:prstGeom prst="rect">
            <a:avLst/>
          </a:prstGeom>
        </p:spPr>
        <p:txBody>
          <a:bodyPr lIns="93175" tIns="46575" rIns="93175" bIns="46575" anchor="b" anchorCtr="0">
            <a:noAutofit/>
          </a:bodyPr>
          <a:lstStyle/>
          <a:p>
            <a:pPr lvl="0">
              <a:spcBef>
                <a:spcPts val="0"/>
              </a:spcBef>
              <a:buClr>
                <a:schemeClr val="dk1"/>
              </a:buClr>
              <a:buSzPct val="25000"/>
              <a:buFont typeface="Arial"/>
              <a:buNone/>
            </a:pPr>
            <a:fld id="{00000000-1234-1234-1234-123412341234}" type="slidenum">
              <a:rPr lang="en"/>
              <a:pPr lvl="0">
                <a:spcBef>
                  <a:spcPts val="0"/>
                </a:spcBef>
                <a:buClr>
                  <a:schemeClr val="dk1"/>
                </a:buClr>
                <a:buSzPct val="25000"/>
                <a:buFont typeface="Arial"/>
                <a:buNone/>
              </a:pPr>
              <a:t>21</a:t>
            </a:fld>
            <a:endParaRPr lang="e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2895600" y="525462"/>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930275" y="3330575"/>
            <a:ext cx="7435800" cy="3154500"/>
          </a:xfrm>
          <a:prstGeom prst="rect">
            <a:avLst/>
          </a:prstGeom>
        </p:spPr>
        <p:txBody>
          <a:bodyPr lIns="91425" tIns="91425" rIns="91425" bIns="91425" anchor="t" anchorCtr="0">
            <a:noAutofit/>
          </a:bodyPr>
          <a:lstStyle/>
          <a:p>
            <a:pPr lvl="0">
              <a:spcBef>
                <a:spcPts val="0"/>
              </a:spcBef>
              <a:buNone/>
            </a:pPr>
            <a:endParaRPr/>
          </a:p>
        </p:txBody>
      </p:sp>
      <p:sp>
        <p:nvSpPr>
          <p:cNvPr id="449" name="Shape 449"/>
          <p:cNvSpPr txBox="1">
            <a:spLocks noGrp="1"/>
          </p:cNvSpPr>
          <p:nvPr>
            <p:ph type="sldNum" idx="12"/>
          </p:nvPr>
        </p:nvSpPr>
        <p:spPr>
          <a:xfrm>
            <a:off x="5265737" y="6657977"/>
            <a:ext cx="4028999" cy="350700"/>
          </a:xfrm>
          <a:prstGeom prst="rect">
            <a:avLst/>
          </a:prstGeom>
        </p:spPr>
        <p:txBody>
          <a:bodyPr lIns="93175" tIns="46575" rIns="93175" bIns="46575" anchor="b" anchorCtr="0">
            <a:noAutofit/>
          </a:bodyPr>
          <a:lstStyle/>
          <a:p>
            <a:pPr lvl="0">
              <a:spcBef>
                <a:spcPts val="0"/>
              </a:spcBef>
              <a:buClr>
                <a:schemeClr val="dk1"/>
              </a:buClr>
              <a:buSzPct val="25000"/>
              <a:buFont typeface="Arial"/>
              <a:buNone/>
            </a:pPr>
            <a:fld id="{00000000-1234-1234-1234-123412341234}" type="slidenum">
              <a:rPr lang="en"/>
              <a:pPr lvl="0">
                <a:spcBef>
                  <a:spcPts val="0"/>
                </a:spcBef>
                <a:buClr>
                  <a:schemeClr val="dk1"/>
                </a:buClr>
                <a:buSzPct val="25000"/>
                <a:buFont typeface="Arial"/>
                <a:buNone/>
              </a:pPr>
              <a:t>22</a:t>
            </a:fld>
            <a:endParaRPr lang="e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929640" y="3329939"/>
            <a:ext cx="7437000" cy="3154800"/>
          </a:xfrm>
          <a:prstGeom prst="rect">
            <a:avLst/>
          </a:prstGeom>
        </p:spPr>
        <p:txBody>
          <a:bodyPr lIns="91425" tIns="91425" rIns="91425" bIns="91425" anchor="t" anchorCtr="0">
            <a:noAutofit/>
          </a:bodyPr>
          <a:lstStyle/>
          <a:p>
            <a:pPr lvl="0" rtl="0">
              <a:spcBef>
                <a:spcPts val="0"/>
              </a:spcBef>
              <a:buNone/>
            </a:pPr>
            <a:endParaRPr/>
          </a:p>
        </p:txBody>
      </p:sp>
      <p:sp>
        <p:nvSpPr>
          <p:cNvPr id="316" name="Shape 316"/>
          <p:cNvSpPr>
            <a:spLocks noGrp="1" noRot="1" noChangeAspect="1"/>
          </p:cNvSpPr>
          <p:nvPr>
            <p:ph type="sldImg" idx="2"/>
          </p:nvPr>
        </p:nvSpPr>
        <p:spPr>
          <a:xfrm>
            <a:off x="1549400" y="525779"/>
            <a:ext cx="6197700" cy="2628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23" name="Shape 323"/>
          <p:cNvSpPr txBox="1">
            <a:spLocks noGrp="1"/>
          </p:cNvSpPr>
          <p:nvPr>
            <p:ph type="body" idx="1"/>
          </p:nvPr>
        </p:nvSpPr>
        <p:spPr>
          <a:xfrm>
            <a:off x="929640" y="3329939"/>
            <a:ext cx="7437000" cy="315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a:t>Characteristics of a pendulum </a:t>
            </a:r>
          </a:p>
        </p:txBody>
      </p:sp>
      <p:sp>
        <p:nvSpPr>
          <p:cNvPr id="324" name="Shape 324"/>
          <p:cNvSpPr txBox="1">
            <a:spLocks noGrp="1"/>
          </p:cNvSpPr>
          <p:nvPr>
            <p:ph type="sldNum" idx="12"/>
          </p:nvPr>
        </p:nvSpPr>
        <p:spPr>
          <a:xfrm>
            <a:off x="5265808" y="6658663"/>
            <a:ext cx="4028400" cy="3504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a:solidFill>
                  <a:schemeClr val="dk1"/>
                </a:solidFill>
                <a:latin typeface="Calibri"/>
                <a:ea typeface="Calibri"/>
                <a:cs typeface="Calibri"/>
                <a:sym typeface="Calibri"/>
              </a:rPr>
              <a:pPr marL="0" marR="0" lvl="0" indent="0" algn="r" rtl="0">
                <a:spcBef>
                  <a:spcPts val="0"/>
                </a:spcBef>
                <a:spcAft>
                  <a:spcPts val="0"/>
                </a:spcAft>
                <a:buSzPct val="25000"/>
                <a:buNone/>
              </a:pPr>
              <a:t>4</a:t>
            </a:fld>
            <a:endParaRPr lang="e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7" name="Shape 337"/>
          <p:cNvSpPr txBox="1">
            <a:spLocks noGrp="1"/>
          </p:cNvSpPr>
          <p:nvPr>
            <p:ph type="body" idx="1"/>
          </p:nvPr>
        </p:nvSpPr>
        <p:spPr>
          <a:xfrm>
            <a:off x="930275" y="3330575"/>
            <a:ext cx="7435800" cy="31545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endParaRPr lang="en" sz="1200" b="0" i="0" u="none" strike="noStrike" cap="none" dirty="0">
              <a:solidFill>
                <a:schemeClr val="dk1"/>
              </a:solidFill>
              <a:latin typeface="Calibri"/>
              <a:ea typeface="Calibri"/>
              <a:cs typeface="Calibri"/>
              <a:sym typeface="Calibri"/>
            </a:endParaRPr>
          </a:p>
        </p:txBody>
      </p:sp>
      <p:sp>
        <p:nvSpPr>
          <p:cNvPr id="338" name="Shape 338"/>
          <p:cNvSpPr txBox="1">
            <a:spLocks noGrp="1"/>
          </p:cNvSpPr>
          <p:nvPr>
            <p:ph type="sldNum" idx="12"/>
          </p:nvPr>
        </p:nvSpPr>
        <p:spPr>
          <a:xfrm>
            <a:off x="5265737" y="6657977"/>
            <a:ext cx="4028999" cy="350700"/>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5</a:t>
            </a:fld>
            <a:endParaRPr lang="en"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549687" y="525779"/>
            <a:ext cx="6197999"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929640" y="3329939"/>
            <a:ext cx="7437000" cy="315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https://</a:t>
            </a:r>
            <a:r>
              <a:rPr lang="en-US" sz="1200" b="0" i="0" u="none" strike="noStrike" cap="none" dirty="0" err="1" smtClean="0">
                <a:solidFill>
                  <a:schemeClr val="dk1"/>
                </a:solidFill>
                <a:latin typeface="Calibri"/>
                <a:ea typeface="Calibri"/>
                <a:cs typeface="Calibri"/>
                <a:sym typeface="Calibri"/>
              </a:rPr>
              <a:t>www.youtube.com</a:t>
            </a:r>
            <a:r>
              <a:rPr lang="en-US" sz="1200" b="0" i="0" u="none" strike="noStrike" cap="none" dirty="0" smtClean="0">
                <a:solidFill>
                  <a:schemeClr val="dk1"/>
                </a:solidFill>
                <a:latin typeface="Calibri"/>
                <a:ea typeface="Calibri"/>
                <a:cs typeface="Calibri"/>
                <a:sym typeface="Calibri"/>
              </a:rPr>
              <a:t>/</a:t>
            </a:r>
            <a:r>
              <a:rPr lang="en-US" sz="1200" b="0" i="0" u="none" strike="noStrike" cap="none" dirty="0" err="1" smtClean="0">
                <a:solidFill>
                  <a:schemeClr val="dk1"/>
                </a:solidFill>
                <a:latin typeface="Calibri"/>
                <a:ea typeface="Calibri"/>
                <a:cs typeface="Calibri"/>
                <a:sym typeface="Calibri"/>
              </a:rPr>
              <a:t>watch?v</a:t>
            </a:r>
            <a:r>
              <a:rPr lang="en-US" sz="1200" b="0" i="0" u="none" strike="noStrike" cap="none" dirty="0" smtClean="0">
                <a:solidFill>
                  <a:schemeClr val="dk1"/>
                </a:solidFill>
                <a:latin typeface="Calibri"/>
                <a:ea typeface="Calibri"/>
                <a:cs typeface="Calibri"/>
                <a:sym typeface="Calibri"/>
              </a:rPr>
              <a:t>=isYHBr9TS28&amp;t=57s</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2895600" y="525462"/>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3" name="Shape 353"/>
          <p:cNvSpPr txBox="1">
            <a:spLocks noGrp="1"/>
          </p:cNvSpPr>
          <p:nvPr>
            <p:ph type="body" idx="1"/>
          </p:nvPr>
        </p:nvSpPr>
        <p:spPr>
          <a:xfrm>
            <a:off x="929640" y="3329939"/>
            <a:ext cx="7437000" cy="315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Calibri"/>
              <a:buNone/>
            </a:pPr>
            <a:r>
              <a:rPr lang="en" dirty="0"/>
              <a:t>We know that when </a:t>
            </a:r>
            <a:r>
              <a:rPr lang="en" dirty="0" err="1"/>
              <a:t>scientistis</a:t>
            </a:r>
            <a:r>
              <a:rPr lang="en" dirty="0"/>
              <a:t> come together to analyze something they are going to speak in a different language.  </a:t>
            </a:r>
          </a:p>
          <a:p>
            <a:pPr marL="0" marR="0" lvl="0" indent="0" algn="l" rtl="0">
              <a:spcBef>
                <a:spcPts val="0"/>
              </a:spcBef>
              <a:spcAft>
                <a:spcPts val="0"/>
              </a:spcAft>
              <a:buClr>
                <a:schemeClr val="dk1"/>
              </a:buClr>
              <a:buSzPct val="25000"/>
              <a:buFont typeface="Calibri"/>
              <a:buNone/>
            </a:pPr>
            <a:endParaRPr dirty="0"/>
          </a:p>
          <a:p>
            <a:pPr marL="0" marR="0" lvl="0" indent="0" algn="l" rtl="0">
              <a:spcBef>
                <a:spcPts val="0"/>
              </a:spcBef>
              <a:spcAft>
                <a:spcPts val="0"/>
              </a:spcAft>
              <a:buClr>
                <a:schemeClr val="dk1"/>
              </a:buClr>
              <a:buSzPct val="25000"/>
              <a:buFont typeface="Calibri"/>
              <a:buNone/>
            </a:pPr>
            <a:endParaRPr dirty="0"/>
          </a:p>
          <a:p>
            <a:pPr marL="0" marR="0" lvl="0" indent="0" algn="l" rtl="0">
              <a:spcBef>
                <a:spcPts val="0"/>
              </a:spcBef>
              <a:spcAft>
                <a:spcPts val="0"/>
              </a:spcAft>
              <a:buClr>
                <a:schemeClr val="dk1"/>
              </a:buClr>
              <a:buSzPct val="25000"/>
              <a:buFont typeface="Calibri"/>
              <a:buNone/>
            </a:pPr>
            <a:r>
              <a:rPr lang="en" dirty="0"/>
              <a:t>Today we are going to be analyzing wrecking balls. Let’s practice the language we need to conduct and analysis by talking about these videos.</a:t>
            </a:r>
          </a:p>
          <a:p>
            <a:pPr marL="0" marR="0" lvl="0" indent="0" algn="l" rtl="0">
              <a:spcBef>
                <a:spcPts val="0"/>
              </a:spcBef>
              <a:spcAft>
                <a:spcPts val="0"/>
              </a:spcAft>
              <a:buClr>
                <a:schemeClr val="dk1"/>
              </a:buClr>
              <a:buSzPct val="25000"/>
              <a:buFont typeface="Calibri"/>
              <a:buNone/>
            </a:pPr>
            <a:r>
              <a:rPr lang="en-US" dirty="0" smtClean="0"/>
              <a:t>Model: </a:t>
            </a:r>
            <a:r>
              <a:rPr lang="en" dirty="0" smtClean="0"/>
              <a:t>Earlier </a:t>
            </a:r>
            <a:r>
              <a:rPr lang="en" dirty="0"/>
              <a:t>we said that a wrecking ball is a type of pendulum, after watching these videos, how might we analyze the relationship between a wrecking ball and a pendulum.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0" name="Shape 360"/>
          <p:cNvSpPr txBox="1">
            <a:spLocks noGrp="1"/>
          </p:cNvSpPr>
          <p:nvPr>
            <p:ph type="body" idx="1"/>
          </p:nvPr>
        </p:nvSpPr>
        <p:spPr>
          <a:xfrm>
            <a:off x="929640" y="3329939"/>
            <a:ext cx="7437000" cy="315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Calibri"/>
              <a:buNone/>
            </a:pPr>
            <a:r>
              <a:rPr lang="en" dirty="0"/>
              <a:t>Approximately 10 minutes into lesson.</a:t>
            </a:r>
          </a:p>
          <a:p>
            <a:pPr marL="0" marR="0" lvl="0" indent="0" algn="l" rtl="0">
              <a:spcBef>
                <a:spcPts val="0"/>
              </a:spcBef>
              <a:spcAft>
                <a:spcPts val="0"/>
              </a:spcAft>
              <a:buClr>
                <a:schemeClr val="dk1"/>
              </a:buClr>
              <a:buSzPct val="25000"/>
              <a:buFont typeface="Calibri"/>
              <a:buNone/>
            </a:pPr>
            <a:r>
              <a:rPr lang="en" dirty="0"/>
              <a:t>We need to recognize that it costs money and time the more we have to swing the wrecking balls, limit the damage…”WE NEED A VERY CONTROLLED DEMOLITION” </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 sz="1200" b="0" i="0" u="none" strike="noStrike" cap="none" dirty="0">
                <a:solidFill>
                  <a:schemeClr val="dk1"/>
                </a:solidFill>
                <a:latin typeface="Calibri"/>
                <a:ea typeface="Calibri"/>
                <a:cs typeface="Calibri"/>
                <a:sym typeface="Calibri"/>
              </a:rPr>
              <a:t>Make sentence stems to have at each table</a:t>
            </a:r>
          </a:p>
          <a:p>
            <a:pPr marL="0" marR="0" lvl="0" indent="0" algn="l" rtl="0">
              <a:lnSpc>
                <a:spcPct val="115000"/>
              </a:lnSpc>
              <a:spcBef>
                <a:spcPts val="0"/>
              </a:spcBef>
              <a:spcAft>
                <a:spcPts val="0"/>
              </a:spcAft>
              <a:buClr>
                <a:schemeClr val="dk1"/>
              </a:buClr>
              <a:buSzPct val="25000"/>
              <a:buFont typeface="Arial"/>
              <a:buNone/>
            </a:pPr>
            <a:r>
              <a:rPr lang="en" sz="1800" b="0" i="0" u="none" strike="noStrike" cap="none" dirty="0">
                <a:solidFill>
                  <a:schemeClr val="dk1"/>
                </a:solidFill>
                <a:latin typeface="Dosis"/>
                <a:ea typeface="Dosis"/>
                <a:cs typeface="Dosis"/>
                <a:sym typeface="Dosis"/>
              </a:rPr>
              <a:t>I believe this model works best because...</a:t>
            </a:r>
          </a:p>
          <a:p>
            <a:pPr marL="0" marR="0" lvl="0" indent="0" algn="l" rtl="0">
              <a:lnSpc>
                <a:spcPct val="115000"/>
              </a:lnSpc>
              <a:spcBef>
                <a:spcPts val="0"/>
              </a:spcBef>
              <a:spcAft>
                <a:spcPts val="0"/>
              </a:spcAft>
              <a:buClr>
                <a:schemeClr val="dk1"/>
              </a:buClr>
              <a:buSzPct val="25000"/>
              <a:buFont typeface="Arial"/>
              <a:buNone/>
            </a:pPr>
            <a:r>
              <a:rPr lang="en" sz="1800" b="0" i="0" u="none" strike="noStrike" cap="none" dirty="0">
                <a:solidFill>
                  <a:schemeClr val="dk1"/>
                </a:solidFill>
                <a:latin typeface="Dosis"/>
                <a:ea typeface="Dosis"/>
                <a:cs typeface="Dosis"/>
                <a:sym typeface="Dosis"/>
              </a:rPr>
              <a:t>My primary reason for thinking so is...</a:t>
            </a:r>
          </a:p>
          <a:p>
            <a:pPr marL="0" marR="0" lvl="0" indent="0" algn="l" rtl="0">
              <a:lnSpc>
                <a:spcPct val="115000"/>
              </a:lnSpc>
              <a:spcBef>
                <a:spcPts val="0"/>
              </a:spcBef>
              <a:spcAft>
                <a:spcPts val="0"/>
              </a:spcAft>
              <a:buClr>
                <a:schemeClr val="dk1"/>
              </a:buClr>
              <a:buSzPct val="25000"/>
              <a:buFont typeface="Arial"/>
              <a:buNone/>
            </a:pPr>
            <a:r>
              <a:rPr lang="en" sz="1800" b="0" i="0" u="none" strike="noStrike" cap="none" dirty="0">
                <a:solidFill>
                  <a:schemeClr val="dk1"/>
                </a:solidFill>
                <a:latin typeface="Dosis"/>
                <a:ea typeface="Dosis"/>
                <a:cs typeface="Dosis"/>
                <a:sym typeface="Dosis"/>
              </a:rPr>
              <a:t>Perhaps the most convincing reason for this is...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2895600" y="525462"/>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8" name="Shape 368"/>
          <p:cNvSpPr txBox="1">
            <a:spLocks noGrp="1"/>
          </p:cNvSpPr>
          <p:nvPr>
            <p:ph type="body" idx="1"/>
          </p:nvPr>
        </p:nvSpPr>
        <p:spPr>
          <a:xfrm>
            <a:off x="929640" y="3329939"/>
            <a:ext cx="7437000" cy="315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Calibri"/>
              <a:buNone/>
            </a:pPr>
            <a:endParaRPr lang="e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19" name="Shape 19"/>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marL="342900" marR="0" lvl="0" indent="330200" algn="l" rtl="0">
              <a:lnSpc>
                <a:spcPct val="100000"/>
              </a:lnSpc>
              <a:spcBef>
                <a:spcPts val="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39762" marR="0" lvl="1" indent="274637" algn="l" rtl="0">
              <a:lnSpc>
                <a:spcPct val="100000"/>
              </a:lnSpc>
              <a:spcBef>
                <a:spcPts val="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4887" marR="0" lvl="2" indent="227012" algn="l" rtl="0">
              <a:lnSpc>
                <a:spcPct val="100000"/>
              </a:lnSpc>
              <a:spcBef>
                <a:spcPts val="0"/>
              </a:spcBef>
              <a:spcAft>
                <a:spcPts val="0"/>
              </a:spcAft>
              <a:buClr>
                <a:srgbClr val="F68D24"/>
              </a:buClr>
              <a:buSzPct val="100000"/>
              <a:buFont typeface="Arial"/>
              <a:buChar char="•"/>
              <a:defRPr sz="1800" b="0" i="0" u="none" strike="noStrike" cap="none">
                <a:solidFill>
                  <a:schemeClr val="dk1"/>
                </a:solidFill>
                <a:latin typeface="Calibri"/>
                <a:ea typeface="Calibri"/>
                <a:cs typeface="Calibri"/>
                <a:sym typeface="Calibri"/>
              </a:defRPr>
            </a:lvl3pPr>
            <a:lvl4pPr marL="1279525" marR="0" lvl="3" indent="168275" algn="l" rtl="0">
              <a:lnSpc>
                <a:spcPct val="100000"/>
              </a:lnSpc>
              <a:spcBef>
                <a:spcPts val="0"/>
              </a:spcBef>
              <a:spcAft>
                <a:spcPts val="0"/>
              </a:spcAft>
              <a:buClr>
                <a:srgbClr val="846648"/>
              </a:buClr>
              <a:buSzPct val="100000"/>
              <a:buFont typeface="Arial"/>
              <a:buChar char="•"/>
              <a:defRPr sz="1600" b="0" i="0" u="none" strike="noStrike" cap="none">
                <a:solidFill>
                  <a:schemeClr val="dk1"/>
                </a:solidFill>
                <a:latin typeface="Calibri"/>
                <a:ea typeface="Calibri"/>
                <a:cs typeface="Calibri"/>
                <a:sym typeface="Calibri"/>
              </a:defRPr>
            </a:lvl4pPr>
            <a:lvl5pPr marL="1554162" marR="0" lvl="4" indent="122237" algn="l" rtl="0">
              <a:lnSpc>
                <a:spcPct val="100000"/>
              </a:lnSpc>
              <a:spcBef>
                <a:spcPts val="0"/>
              </a:spcBef>
              <a:spcAft>
                <a:spcPts val="0"/>
              </a:spcAft>
              <a:buClr>
                <a:srgbClr val="63891F"/>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54939" algn="l" rtl="0">
              <a:lnSpc>
                <a:spcPct val="100000"/>
              </a:lnSpc>
              <a:spcBef>
                <a:spcPts val="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62560" algn="l" rtl="0">
              <a:lnSpc>
                <a:spcPct val="100000"/>
              </a:lnSpc>
              <a:spcBef>
                <a:spcPts val="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157479" algn="l" rtl="0">
              <a:lnSpc>
                <a:spcPct val="100000"/>
              </a:lnSpc>
              <a:spcBef>
                <a:spcPts val="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65100" algn="l" rtl="0">
              <a:lnSpc>
                <a:spcPct val="100000"/>
              </a:lnSpc>
              <a:spcBef>
                <a:spcPts val="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472457" y="6217621"/>
            <a:ext cx="548700" cy="524700"/>
          </a:xfrm>
          <a:prstGeom prst="rect">
            <a:avLst/>
          </a:prstGeom>
          <a:no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7620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30" name="Shape 30"/>
          <p:cNvSpPr txBox="1">
            <a:spLocks noGrp="1"/>
          </p:cNvSpPr>
          <p:nvPr>
            <p:ph type="body" idx="1"/>
          </p:nvPr>
        </p:nvSpPr>
        <p:spPr>
          <a:xfrm>
            <a:off x="457200" y="1536191"/>
            <a:ext cx="3657600" cy="4590300"/>
          </a:xfrm>
          <a:prstGeom prst="rect">
            <a:avLst/>
          </a:prstGeom>
          <a:noFill/>
          <a:ln>
            <a:noFill/>
          </a:ln>
        </p:spPr>
        <p:txBody>
          <a:bodyPr lIns="91425" tIns="91425" rIns="91425" bIns="91425" anchor="t" anchorCtr="0"/>
          <a:lstStyle>
            <a:lvl1pPr marL="342900" marR="0" lvl="0" indent="4826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39762" marR="0" lvl="1" indent="376237"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4887" marR="0" lvl="2" indent="277812" algn="l" rtl="0">
              <a:lnSpc>
                <a:spcPct val="100000"/>
              </a:lnSpc>
              <a:spcBef>
                <a:spcPts val="400"/>
              </a:spcBef>
              <a:spcAft>
                <a:spcPts val="0"/>
              </a:spcAft>
              <a:buClr>
                <a:srgbClr val="F68D24"/>
              </a:buClr>
              <a:buSzPct val="100000"/>
              <a:buFont typeface="Arial"/>
              <a:buChar char="•"/>
              <a:defRPr sz="2000" b="0" i="0" u="none" strike="noStrike" cap="none">
                <a:solidFill>
                  <a:schemeClr val="dk1"/>
                </a:solidFill>
                <a:latin typeface="Calibri"/>
                <a:ea typeface="Calibri"/>
                <a:cs typeface="Calibri"/>
                <a:sym typeface="Calibri"/>
              </a:defRPr>
            </a:lvl3pPr>
            <a:lvl4pPr marL="1279525" marR="0" lvl="3" indent="219075" algn="l" rtl="0">
              <a:lnSpc>
                <a:spcPct val="100000"/>
              </a:lnSpc>
              <a:spcBef>
                <a:spcPts val="360"/>
              </a:spcBef>
              <a:spcAft>
                <a:spcPts val="0"/>
              </a:spcAft>
              <a:buClr>
                <a:srgbClr val="846648"/>
              </a:buClr>
              <a:buSzPct val="100000"/>
              <a:buFont typeface="Arial"/>
              <a:buChar char="•"/>
              <a:defRPr sz="1800" b="0" i="0" u="none" strike="noStrike" cap="none">
                <a:solidFill>
                  <a:schemeClr val="dk1"/>
                </a:solidFill>
                <a:latin typeface="Calibri"/>
                <a:ea typeface="Calibri"/>
                <a:cs typeface="Calibri"/>
                <a:sym typeface="Calibri"/>
              </a:defRPr>
            </a:lvl4pPr>
            <a:lvl5pPr marL="1554162" marR="0" lvl="4" indent="223837" algn="l" rtl="0">
              <a:lnSpc>
                <a:spcPct val="100000"/>
              </a:lnSpc>
              <a:spcBef>
                <a:spcPts val="360"/>
              </a:spcBef>
              <a:spcAft>
                <a:spcPts val="0"/>
              </a:spcAft>
              <a:buClr>
                <a:srgbClr val="63891F"/>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2438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2641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2463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2667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2"/>
          </p:nvPr>
        </p:nvSpPr>
        <p:spPr>
          <a:xfrm>
            <a:off x="4419600" y="1536191"/>
            <a:ext cx="3657600" cy="4590300"/>
          </a:xfrm>
          <a:prstGeom prst="rect">
            <a:avLst/>
          </a:prstGeom>
          <a:noFill/>
          <a:ln>
            <a:noFill/>
          </a:ln>
        </p:spPr>
        <p:txBody>
          <a:bodyPr lIns="91425" tIns="91425" rIns="91425" bIns="91425" anchor="t" anchorCtr="0"/>
          <a:lstStyle>
            <a:lvl1pPr marL="342900" marR="0" lvl="0" indent="4826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39762" marR="0" lvl="1" indent="376237"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4887" marR="0" lvl="2" indent="277812" algn="l" rtl="0">
              <a:lnSpc>
                <a:spcPct val="100000"/>
              </a:lnSpc>
              <a:spcBef>
                <a:spcPts val="400"/>
              </a:spcBef>
              <a:spcAft>
                <a:spcPts val="0"/>
              </a:spcAft>
              <a:buClr>
                <a:srgbClr val="F68D24"/>
              </a:buClr>
              <a:buSzPct val="100000"/>
              <a:buFont typeface="Arial"/>
              <a:buChar char="•"/>
              <a:defRPr sz="2000" b="0" i="0" u="none" strike="noStrike" cap="none">
                <a:solidFill>
                  <a:schemeClr val="dk1"/>
                </a:solidFill>
                <a:latin typeface="Calibri"/>
                <a:ea typeface="Calibri"/>
                <a:cs typeface="Calibri"/>
                <a:sym typeface="Calibri"/>
              </a:defRPr>
            </a:lvl3pPr>
            <a:lvl4pPr marL="1279525" marR="0" lvl="3" indent="219075" algn="l" rtl="0">
              <a:lnSpc>
                <a:spcPct val="100000"/>
              </a:lnSpc>
              <a:spcBef>
                <a:spcPts val="360"/>
              </a:spcBef>
              <a:spcAft>
                <a:spcPts val="0"/>
              </a:spcAft>
              <a:buClr>
                <a:srgbClr val="846648"/>
              </a:buClr>
              <a:buSzPct val="100000"/>
              <a:buFont typeface="Arial"/>
              <a:buChar char="•"/>
              <a:defRPr sz="1800" b="0" i="0" u="none" strike="noStrike" cap="none">
                <a:solidFill>
                  <a:schemeClr val="dk1"/>
                </a:solidFill>
                <a:latin typeface="Calibri"/>
                <a:ea typeface="Calibri"/>
                <a:cs typeface="Calibri"/>
                <a:sym typeface="Calibri"/>
              </a:defRPr>
            </a:lvl4pPr>
            <a:lvl5pPr marL="1554162" marR="0" lvl="4" indent="223837" algn="l" rtl="0">
              <a:lnSpc>
                <a:spcPct val="100000"/>
              </a:lnSpc>
              <a:spcBef>
                <a:spcPts val="360"/>
              </a:spcBef>
              <a:spcAft>
                <a:spcPts val="0"/>
              </a:spcAft>
              <a:buClr>
                <a:srgbClr val="63891F"/>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2438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2641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2463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2667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a:spLocks noGrp="1"/>
          </p:cNvSpPr>
          <p:nvPr>
            <p:ph type="sldNum" idx="12"/>
          </p:nvPr>
        </p:nvSpPr>
        <p:spPr>
          <a:xfrm>
            <a:off x="8531225" y="5648325"/>
            <a:ext cx="549300" cy="396900"/>
          </a:xfrm>
          <a:prstGeom prst="bracketPair">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 sz="18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a:t>
            </a:fld>
            <a:endParaRPr lang="en" sz="1800" b="0" i="0" u="none" strike="noStrike" cap="none">
              <a:solidFill>
                <a:srgbClr val="FFFFFF"/>
              </a:solidFill>
              <a:latin typeface="Arial"/>
              <a:ea typeface="Arial"/>
              <a:cs typeface="Arial"/>
              <a:sym typeface="Arial"/>
            </a:endParaRPr>
          </a:p>
        </p:txBody>
      </p:sp>
      <p:sp>
        <p:nvSpPr>
          <p:cNvPr id="33" name="Shape 33"/>
          <p:cNvSpPr txBox="1">
            <a:spLocks noGrp="1"/>
          </p:cNvSpPr>
          <p:nvPr>
            <p:ph type="ftr" idx="11"/>
          </p:nvPr>
        </p:nvSpPr>
        <p:spPr>
          <a:xfrm rot="-5400000">
            <a:off x="7587424" y="4048912"/>
            <a:ext cx="2367000" cy="3651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dt" idx="10"/>
          </p:nvPr>
        </p:nvSpPr>
        <p:spPr>
          <a:xfrm rot="-5400000">
            <a:off x="7551724" y="1646248"/>
            <a:ext cx="24384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7620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37" name="Shape 37"/>
          <p:cNvSpPr txBox="1">
            <a:spLocks noGrp="1"/>
          </p:cNvSpPr>
          <p:nvPr>
            <p:ph type="body" idx="1"/>
          </p:nvPr>
        </p:nvSpPr>
        <p:spPr>
          <a:xfrm>
            <a:off x="457200" y="1535112"/>
            <a:ext cx="3657600" cy="639900"/>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rgbClr val="F68D24"/>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rgbClr val="846648"/>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rgbClr val="63891F"/>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2"/>
          </p:nvPr>
        </p:nvSpPr>
        <p:spPr>
          <a:xfrm>
            <a:off x="457200" y="2174875"/>
            <a:ext cx="3657600" cy="3951300"/>
          </a:xfrm>
          <a:prstGeom prst="rect">
            <a:avLst/>
          </a:prstGeom>
          <a:noFill/>
          <a:ln>
            <a:noFill/>
          </a:ln>
        </p:spPr>
        <p:txBody>
          <a:bodyPr lIns="91425" tIns="91425" rIns="91425" bIns="91425" anchor="t" anchorCtr="0"/>
          <a:lstStyle>
            <a:lvl1pPr marL="342900" marR="0" lvl="0" indent="3810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39762" marR="0" lvl="1" indent="274637"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4887" marR="0" lvl="2" indent="227012" algn="l" rtl="0">
              <a:lnSpc>
                <a:spcPct val="100000"/>
              </a:lnSpc>
              <a:spcBef>
                <a:spcPts val="360"/>
              </a:spcBef>
              <a:spcAft>
                <a:spcPts val="0"/>
              </a:spcAft>
              <a:buClr>
                <a:srgbClr val="F68D24"/>
              </a:buClr>
              <a:buSzPct val="100000"/>
              <a:buFont typeface="Arial"/>
              <a:buChar char="•"/>
              <a:defRPr sz="1800" b="0" i="0" u="none" strike="noStrike" cap="none">
                <a:solidFill>
                  <a:schemeClr val="dk1"/>
                </a:solidFill>
                <a:latin typeface="Calibri"/>
                <a:ea typeface="Calibri"/>
                <a:cs typeface="Calibri"/>
                <a:sym typeface="Calibri"/>
              </a:defRPr>
            </a:lvl3pPr>
            <a:lvl4pPr marL="1279525" marR="0" lvl="3" indent="168275" algn="l" rtl="0">
              <a:lnSpc>
                <a:spcPct val="100000"/>
              </a:lnSpc>
              <a:spcBef>
                <a:spcPts val="320"/>
              </a:spcBef>
              <a:spcAft>
                <a:spcPts val="0"/>
              </a:spcAft>
              <a:buClr>
                <a:srgbClr val="846648"/>
              </a:buClr>
              <a:buSzPct val="100000"/>
              <a:buFont typeface="Arial"/>
              <a:buChar char="•"/>
              <a:defRPr sz="1600" b="0" i="0" u="none" strike="noStrike" cap="none">
                <a:solidFill>
                  <a:schemeClr val="dk1"/>
                </a:solidFill>
                <a:latin typeface="Calibri"/>
                <a:ea typeface="Calibri"/>
                <a:cs typeface="Calibri"/>
                <a:sym typeface="Calibri"/>
              </a:defRPr>
            </a:lvl4pPr>
            <a:lvl5pPr marL="1554162" marR="0" lvl="4" indent="173037" algn="l" rtl="0">
              <a:lnSpc>
                <a:spcPct val="100000"/>
              </a:lnSpc>
              <a:spcBef>
                <a:spcPts val="320"/>
              </a:spcBef>
              <a:spcAft>
                <a:spcPts val="0"/>
              </a:spcAft>
              <a:buClr>
                <a:srgbClr val="63891F"/>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930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2133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955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2159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3"/>
          </p:nvPr>
        </p:nvSpPr>
        <p:spPr>
          <a:xfrm>
            <a:off x="4419600" y="1535112"/>
            <a:ext cx="3657600" cy="639900"/>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rgbClr val="F68D24"/>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rgbClr val="846648"/>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rgbClr val="63891F"/>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4"/>
          </p:nvPr>
        </p:nvSpPr>
        <p:spPr>
          <a:xfrm>
            <a:off x="4419600" y="2174875"/>
            <a:ext cx="3657600" cy="3951300"/>
          </a:xfrm>
          <a:prstGeom prst="rect">
            <a:avLst/>
          </a:prstGeom>
          <a:noFill/>
          <a:ln>
            <a:noFill/>
          </a:ln>
        </p:spPr>
        <p:txBody>
          <a:bodyPr lIns="91425" tIns="91425" rIns="91425" bIns="91425" anchor="t" anchorCtr="0"/>
          <a:lstStyle>
            <a:lvl1pPr marL="342900" marR="0" lvl="0" indent="3810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39762" marR="0" lvl="1" indent="274637"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4887" marR="0" lvl="2" indent="227012" algn="l" rtl="0">
              <a:lnSpc>
                <a:spcPct val="100000"/>
              </a:lnSpc>
              <a:spcBef>
                <a:spcPts val="360"/>
              </a:spcBef>
              <a:spcAft>
                <a:spcPts val="0"/>
              </a:spcAft>
              <a:buClr>
                <a:srgbClr val="F68D24"/>
              </a:buClr>
              <a:buSzPct val="100000"/>
              <a:buFont typeface="Arial"/>
              <a:buChar char="•"/>
              <a:defRPr sz="1800" b="0" i="0" u="none" strike="noStrike" cap="none">
                <a:solidFill>
                  <a:schemeClr val="dk1"/>
                </a:solidFill>
                <a:latin typeface="Calibri"/>
                <a:ea typeface="Calibri"/>
                <a:cs typeface="Calibri"/>
                <a:sym typeface="Calibri"/>
              </a:defRPr>
            </a:lvl3pPr>
            <a:lvl4pPr marL="1279525" marR="0" lvl="3" indent="168275" algn="l" rtl="0">
              <a:lnSpc>
                <a:spcPct val="100000"/>
              </a:lnSpc>
              <a:spcBef>
                <a:spcPts val="320"/>
              </a:spcBef>
              <a:spcAft>
                <a:spcPts val="0"/>
              </a:spcAft>
              <a:buClr>
                <a:srgbClr val="846648"/>
              </a:buClr>
              <a:buSzPct val="100000"/>
              <a:buFont typeface="Arial"/>
              <a:buChar char="•"/>
              <a:defRPr sz="1600" b="0" i="0" u="none" strike="noStrike" cap="none">
                <a:solidFill>
                  <a:schemeClr val="dk1"/>
                </a:solidFill>
                <a:latin typeface="Calibri"/>
                <a:ea typeface="Calibri"/>
                <a:cs typeface="Calibri"/>
                <a:sym typeface="Calibri"/>
              </a:defRPr>
            </a:lvl4pPr>
            <a:lvl5pPr marL="1554162" marR="0" lvl="4" indent="173037" algn="l" rtl="0">
              <a:lnSpc>
                <a:spcPct val="100000"/>
              </a:lnSpc>
              <a:spcBef>
                <a:spcPts val="320"/>
              </a:spcBef>
              <a:spcAft>
                <a:spcPts val="0"/>
              </a:spcAft>
              <a:buClr>
                <a:srgbClr val="63891F"/>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930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2133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955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2159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1" name="Shape 41"/>
          <p:cNvSpPr>
            <a:spLocks noGrp="1"/>
          </p:cNvSpPr>
          <p:nvPr>
            <p:ph type="sldNum" idx="12"/>
          </p:nvPr>
        </p:nvSpPr>
        <p:spPr>
          <a:xfrm>
            <a:off x="8531225" y="5648325"/>
            <a:ext cx="549300" cy="396900"/>
          </a:xfrm>
          <a:prstGeom prst="bracketPair">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 sz="18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a:t>
            </a:fld>
            <a:endParaRPr lang="en" sz="1800" b="0" i="0" u="none" strike="noStrike" cap="none">
              <a:solidFill>
                <a:srgbClr val="FFFFFF"/>
              </a:solidFill>
              <a:latin typeface="Arial"/>
              <a:ea typeface="Arial"/>
              <a:cs typeface="Arial"/>
              <a:sym typeface="Arial"/>
            </a:endParaRPr>
          </a:p>
        </p:txBody>
      </p:sp>
      <p:sp>
        <p:nvSpPr>
          <p:cNvPr id="42" name="Shape 42"/>
          <p:cNvSpPr txBox="1">
            <a:spLocks noGrp="1"/>
          </p:cNvSpPr>
          <p:nvPr>
            <p:ph type="ftr" idx="11"/>
          </p:nvPr>
        </p:nvSpPr>
        <p:spPr>
          <a:xfrm rot="-5400000">
            <a:off x="7587424" y="4048912"/>
            <a:ext cx="2367000" cy="3651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rot="-5400000">
            <a:off x="7551724" y="1646248"/>
            <a:ext cx="24384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7620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46" name="Shape 46"/>
          <p:cNvSpPr>
            <a:spLocks noGrp="1"/>
          </p:cNvSpPr>
          <p:nvPr>
            <p:ph type="sldNum" idx="12"/>
          </p:nvPr>
        </p:nvSpPr>
        <p:spPr>
          <a:xfrm>
            <a:off x="8531225" y="5648325"/>
            <a:ext cx="549300" cy="396900"/>
          </a:xfrm>
          <a:prstGeom prst="bracketPair">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 sz="18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a:t>
            </a:fld>
            <a:endParaRPr lang="en" sz="1800" b="0" i="0" u="none" strike="noStrike" cap="none">
              <a:solidFill>
                <a:srgbClr val="FFFFFF"/>
              </a:solidFill>
              <a:latin typeface="Arial"/>
              <a:ea typeface="Arial"/>
              <a:cs typeface="Arial"/>
              <a:sym typeface="Arial"/>
            </a:endParaRPr>
          </a:p>
        </p:txBody>
      </p:sp>
      <p:sp>
        <p:nvSpPr>
          <p:cNvPr id="47" name="Shape 47"/>
          <p:cNvSpPr txBox="1">
            <a:spLocks noGrp="1"/>
          </p:cNvSpPr>
          <p:nvPr>
            <p:ph type="ftr" idx="11"/>
          </p:nvPr>
        </p:nvSpPr>
        <p:spPr>
          <a:xfrm rot="-5400000">
            <a:off x="7587424" y="4048912"/>
            <a:ext cx="2367000" cy="3651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dt" idx="10"/>
          </p:nvPr>
        </p:nvSpPr>
        <p:spPr>
          <a:xfrm rot="-5400000">
            <a:off x="7551724" y="1646248"/>
            <a:ext cx="24384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04801" y="5495544"/>
            <a:ext cx="7772400" cy="5943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51" name="Shape 51"/>
          <p:cNvSpPr txBox="1">
            <a:spLocks noGrp="1"/>
          </p:cNvSpPr>
          <p:nvPr>
            <p:ph type="body" idx="1"/>
          </p:nvPr>
        </p:nvSpPr>
        <p:spPr>
          <a:xfrm>
            <a:off x="304801" y="6096000"/>
            <a:ext cx="7772400" cy="609600"/>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rgbClr val="F68D24"/>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rgbClr val="846648"/>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rgbClr val="63891F"/>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304800" y="381000"/>
            <a:ext cx="7772400" cy="4942800"/>
          </a:xfrm>
          <a:prstGeom prst="rect">
            <a:avLst/>
          </a:prstGeom>
          <a:noFill/>
          <a:ln>
            <a:noFill/>
          </a:ln>
        </p:spPr>
        <p:txBody>
          <a:bodyPr lIns="91425" tIns="91425" rIns="91425" bIns="91425" anchor="t" anchorCtr="0"/>
          <a:lstStyle>
            <a:lvl1pPr marL="342900" marR="0" lvl="0" indent="3302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39762" marR="0" lvl="1" indent="274637"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4887" marR="0" lvl="2" indent="227012" algn="l" rtl="0">
              <a:lnSpc>
                <a:spcPct val="100000"/>
              </a:lnSpc>
              <a:spcBef>
                <a:spcPts val="360"/>
              </a:spcBef>
              <a:spcAft>
                <a:spcPts val="0"/>
              </a:spcAft>
              <a:buClr>
                <a:srgbClr val="F68D24"/>
              </a:buClr>
              <a:buSzPct val="100000"/>
              <a:buFont typeface="Arial"/>
              <a:buChar char="•"/>
              <a:defRPr sz="1800" b="0" i="0" u="none" strike="noStrike" cap="none">
                <a:solidFill>
                  <a:schemeClr val="dk1"/>
                </a:solidFill>
                <a:latin typeface="Calibri"/>
                <a:ea typeface="Calibri"/>
                <a:cs typeface="Calibri"/>
                <a:sym typeface="Calibri"/>
              </a:defRPr>
            </a:lvl3pPr>
            <a:lvl4pPr marL="1279525" marR="0" lvl="3" indent="168275" algn="l" rtl="0">
              <a:lnSpc>
                <a:spcPct val="100000"/>
              </a:lnSpc>
              <a:spcBef>
                <a:spcPts val="320"/>
              </a:spcBef>
              <a:spcAft>
                <a:spcPts val="0"/>
              </a:spcAft>
              <a:buClr>
                <a:srgbClr val="846648"/>
              </a:buClr>
              <a:buSzPct val="100000"/>
              <a:buFont typeface="Arial"/>
              <a:buChar char="•"/>
              <a:defRPr sz="1600" b="0" i="0" u="none" strike="noStrike" cap="none">
                <a:solidFill>
                  <a:schemeClr val="dk1"/>
                </a:solidFill>
                <a:latin typeface="Calibri"/>
                <a:ea typeface="Calibri"/>
                <a:cs typeface="Calibri"/>
                <a:sym typeface="Calibri"/>
              </a:defRPr>
            </a:lvl4pPr>
            <a:lvl5pPr marL="1554162" marR="0" lvl="4" indent="122237" algn="l" rtl="0">
              <a:lnSpc>
                <a:spcPct val="100000"/>
              </a:lnSpc>
              <a:spcBef>
                <a:spcPts val="280"/>
              </a:spcBef>
              <a:spcAft>
                <a:spcPts val="0"/>
              </a:spcAft>
              <a:buClr>
                <a:srgbClr val="63891F"/>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549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625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1574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651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a:spLocks noGrp="1"/>
          </p:cNvSpPr>
          <p:nvPr>
            <p:ph type="sldNum" idx="12"/>
          </p:nvPr>
        </p:nvSpPr>
        <p:spPr>
          <a:xfrm>
            <a:off x="8531225" y="5648325"/>
            <a:ext cx="549300" cy="396900"/>
          </a:xfrm>
          <a:prstGeom prst="bracketPair">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 sz="18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a:t>
            </a:fld>
            <a:endParaRPr lang="en" sz="1800" b="0" i="0" u="none" strike="noStrike" cap="none">
              <a:solidFill>
                <a:srgbClr val="FFFFFF"/>
              </a:solidFill>
              <a:latin typeface="Arial"/>
              <a:ea typeface="Arial"/>
              <a:cs typeface="Arial"/>
              <a:sym typeface="Arial"/>
            </a:endParaRPr>
          </a:p>
        </p:txBody>
      </p:sp>
      <p:sp>
        <p:nvSpPr>
          <p:cNvPr id="54" name="Shape 54"/>
          <p:cNvSpPr txBox="1">
            <a:spLocks noGrp="1"/>
          </p:cNvSpPr>
          <p:nvPr>
            <p:ph type="ftr" idx="11"/>
          </p:nvPr>
        </p:nvSpPr>
        <p:spPr>
          <a:xfrm rot="-5400000">
            <a:off x="7587424" y="4048912"/>
            <a:ext cx="2367000" cy="3651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dt" idx="10"/>
          </p:nvPr>
        </p:nvSpPr>
        <p:spPr>
          <a:xfrm rot="-5400000">
            <a:off x="7551724" y="1646248"/>
            <a:ext cx="24384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7620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58" name="Shape 58"/>
          <p:cNvSpPr txBox="1">
            <a:spLocks noGrp="1"/>
          </p:cNvSpPr>
          <p:nvPr>
            <p:ph type="body" idx="1"/>
          </p:nvPr>
        </p:nvSpPr>
        <p:spPr>
          <a:xfrm rot="5400000">
            <a:off x="1866896" y="190499"/>
            <a:ext cx="4800600" cy="7620000"/>
          </a:xfrm>
          <a:prstGeom prst="rect">
            <a:avLst/>
          </a:prstGeom>
          <a:noFill/>
          <a:ln>
            <a:noFill/>
          </a:ln>
        </p:spPr>
        <p:txBody>
          <a:bodyPr lIns="91425" tIns="91425" rIns="91425" bIns="91425" anchor="t" anchorCtr="0"/>
          <a:lstStyle>
            <a:lvl1pPr marL="342900" marR="0" lvl="0" indent="3302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39762" marR="0" lvl="1" indent="274637"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4887" marR="0" lvl="2" indent="227012" algn="l" rtl="0">
              <a:lnSpc>
                <a:spcPct val="100000"/>
              </a:lnSpc>
              <a:spcBef>
                <a:spcPts val="360"/>
              </a:spcBef>
              <a:spcAft>
                <a:spcPts val="0"/>
              </a:spcAft>
              <a:buClr>
                <a:srgbClr val="F68D24"/>
              </a:buClr>
              <a:buSzPct val="100000"/>
              <a:buFont typeface="Arial"/>
              <a:buChar char="•"/>
              <a:defRPr sz="1800" b="0" i="0" u="none" strike="noStrike" cap="none">
                <a:solidFill>
                  <a:schemeClr val="dk1"/>
                </a:solidFill>
                <a:latin typeface="Calibri"/>
                <a:ea typeface="Calibri"/>
                <a:cs typeface="Calibri"/>
                <a:sym typeface="Calibri"/>
              </a:defRPr>
            </a:lvl3pPr>
            <a:lvl4pPr marL="1279525" marR="0" lvl="3" indent="168275" algn="l" rtl="0">
              <a:lnSpc>
                <a:spcPct val="100000"/>
              </a:lnSpc>
              <a:spcBef>
                <a:spcPts val="320"/>
              </a:spcBef>
              <a:spcAft>
                <a:spcPts val="0"/>
              </a:spcAft>
              <a:buClr>
                <a:srgbClr val="846648"/>
              </a:buClr>
              <a:buSzPct val="100000"/>
              <a:buFont typeface="Arial"/>
              <a:buChar char="•"/>
              <a:defRPr sz="1600" b="0" i="0" u="none" strike="noStrike" cap="none">
                <a:solidFill>
                  <a:schemeClr val="dk1"/>
                </a:solidFill>
                <a:latin typeface="Calibri"/>
                <a:ea typeface="Calibri"/>
                <a:cs typeface="Calibri"/>
                <a:sym typeface="Calibri"/>
              </a:defRPr>
            </a:lvl4pPr>
            <a:lvl5pPr marL="1554162" marR="0" lvl="4" indent="122237" algn="l" rtl="0">
              <a:lnSpc>
                <a:spcPct val="100000"/>
              </a:lnSpc>
              <a:spcBef>
                <a:spcPts val="280"/>
              </a:spcBef>
              <a:spcAft>
                <a:spcPts val="0"/>
              </a:spcAft>
              <a:buClr>
                <a:srgbClr val="63891F"/>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549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625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1574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651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 name="Shape 59"/>
          <p:cNvSpPr>
            <a:spLocks noGrp="1"/>
          </p:cNvSpPr>
          <p:nvPr>
            <p:ph type="sldNum" idx="12"/>
          </p:nvPr>
        </p:nvSpPr>
        <p:spPr>
          <a:xfrm>
            <a:off x="8531225" y="5648325"/>
            <a:ext cx="549300" cy="396900"/>
          </a:xfrm>
          <a:prstGeom prst="bracketPair">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 sz="18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a:t>
            </a:fld>
            <a:endParaRPr lang="en" sz="1800" b="0" i="0" u="none" strike="noStrike" cap="none">
              <a:solidFill>
                <a:srgbClr val="FFFFFF"/>
              </a:solidFill>
              <a:latin typeface="Arial"/>
              <a:ea typeface="Arial"/>
              <a:cs typeface="Arial"/>
              <a:sym typeface="Arial"/>
            </a:endParaRPr>
          </a:p>
        </p:txBody>
      </p:sp>
      <p:sp>
        <p:nvSpPr>
          <p:cNvPr id="60" name="Shape 60"/>
          <p:cNvSpPr txBox="1">
            <a:spLocks noGrp="1"/>
          </p:cNvSpPr>
          <p:nvPr>
            <p:ph type="ftr" idx="11"/>
          </p:nvPr>
        </p:nvSpPr>
        <p:spPr>
          <a:xfrm rot="-5400000">
            <a:off x="7587424" y="4048912"/>
            <a:ext cx="2367000" cy="3651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dt" idx="10"/>
          </p:nvPr>
        </p:nvSpPr>
        <p:spPr>
          <a:xfrm rot="-5400000">
            <a:off x="7551724" y="1646248"/>
            <a:ext cx="24384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4579947" y="2324086"/>
            <a:ext cx="5851500" cy="17526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64" name="Shape 64"/>
          <p:cNvSpPr txBox="1">
            <a:spLocks noGrp="1"/>
          </p:cNvSpPr>
          <p:nvPr>
            <p:ph type="body" idx="1"/>
          </p:nvPr>
        </p:nvSpPr>
        <p:spPr>
          <a:xfrm rot="5400000">
            <a:off x="541346" y="190486"/>
            <a:ext cx="5851500" cy="6019800"/>
          </a:xfrm>
          <a:prstGeom prst="rect">
            <a:avLst/>
          </a:prstGeom>
          <a:noFill/>
          <a:ln>
            <a:noFill/>
          </a:ln>
        </p:spPr>
        <p:txBody>
          <a:bodyPr lIns="91425" tIns="91425" rIns="91425" bIns="91425" anchor="t" anchorCtr="0"/>
          <a:lstStyle>
            <a:lvl1pPr marL="342900" marR="0" lvl="0" indent="3302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39762" marR="0" lvl="1" indent="274637"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4887" marR="0" lvl="2" indent="227012" algn="l" rtl="0">
              <a:lnSpc>
                <a:spcPct val="100000"/>
              </a:lnSpc>
              <a:spcBef>
                <a:spcPts val="360"/>
              </a:spcBef>
              <a:spcAft>
                <a:spcPts val="0"/>
              </a:spcAft>
              <a:buClr>
                <a:srgbClr val="F68D24"/>
              </a:buClr>
              <a:buSzPct val="100000"/>
              <a:buFont typeface="Arial"/>
              <a:buChar char="•"/>
              <a:defRPr sz="1800" b="0" i="0" u="none" strike="noStrike" cap="none">
                <a:solidFill>
                  <a:schemeClr val="dk1"/>
                </a:solidFill>
                <a:latin typeface="Calibri"/>
                <a:ea typeface="Calibri"/>
                <a:cs typeface="Calibri"/>
                <a:sym typeface="Calibri"/>
              </a:defRPr>
            </a:lvl3pPr>
            <a:lvl4pPr marL="1279525" marR="0" lvl="3" indent="168275" algn="l" rtl="0">
              <a:lnSpc>
                <a:spcPct val="100000"/>
              </a:lnSpc>
              <a:spcBef>
                <a:spcPts val="320"/>
              </a:spcBef>
              <a:spcAft>
                <a:spcPts val="0"/>
              </a:spcAft>
              <a:buClr>
                <a:srgbClr val="846648"/>
              </a:buClr>
              <a:buSzPct val="100000"/>
              <a:buFont typeface="Arial"/>
              <a:buChar char="•"/>
              <a:defRPr sz="1600" b="0" i="0" u="none" strike="noStrike" cap="none">
                <a:solidFill>
                  <a:schemeClr val="dk1"/>
                </a:solidFill>
                <a:latin typeface="Calibri"/>
                <a:ea typeface="Calibri"/>
                <a:cs typeface="Calibri"/>
                <a:sym typeface="Calibri"/>
              </a:defRPr>
            </a:lvl4pPr>
            <a:lvl5pPr marL="1554162" marR="0" lvl="4" indent="122237" algn="l" rtl="0">
              <a:lnSpc>
                <a:spcPct val="100000"/>
              </a:lnSpc>
              <a:spcBef>
                <a:spcPts val="280"/>
              </a:spcBef>
              <a:spcAft>
                <a:spcPts val="0"/>
              </a:spcAft>
              <a:buClr>
                <a:srgbClr val="63891F"/>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549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625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1574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651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Shape 65"/>
          <p:cNvSpPr>
            <a:spLocks noGrp="1"/>
          </p:cNvSpPr>
          <p:nvPr>
            <p:ph type="sldNum" idx="12"/>
          </p:nvPr>
        </p:nvSpPr>
        <p:spPr>
          <a:xfrm>
            <a:off x="8531225" y="5648325"/>
            <a:ext cx="549300" cy="396900"/>
          </a:xfrm>
          <a:prstGeom prst="bracketPair">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 sz="18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a:t>
            </a:fld>
            <a:endParaRPr lang="en" sz="1800" b="0" i="0" u="none" strike="noStrike" cap="none">
              <a:solidFill>
                <a:srgbClr val="FFFFFF"/>
              </a:solidFill>
              <a:latin typeface="Arial"/>
              <a:ea typeface="Arial"/>
              <a:cs typeface="Arial"/>
              <a:sym typeface="Arial"/>
            </a:endParaRPr>
          </a:p>
        </p:txBody>
      </p:sp>
      <p:sp>
        <p:nvSpPr>
          <p:cNvPr id="66" name="Shape 66"/>
          <p:cNvSpPr txBox="1">
            <a:spLocks noGrp="1"/>
          </p:cNvSpPr>
          <p:nvPr>
            <p:ph type="ftr" idx="11"/>
          </p:nvPr>
        </p:nvSpPr>
        <p:spPr>
          <a:xfrm rot="-5400000">
            <a:off x="7587424" y="4048912"/>
            <a:ext cx="2367000" cy="3651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dt" idx="10"/>
          </p:nvPr>
        </p:nvSpPr>
        <p:spPr>
          <a:xfrm rot="-5400000">
            <a:off x="7551724" y="1646248"/>
            <a:ext cx="24384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381000" y="1719263"/>
            <a:ext cx="8407500" cy="4407000"/>
          </a:xfrm>
          <a:prstGeom prst="rect">
            <a:avLst/>
          </a:prstGeom>
          <a:noFill/>
          <a:ln>
            <a:noFill/>
          </a:ln>
        </p:spPr>
        <p:txBody>
          <a:bodyPr lIns="91425" tIns="91425" rIns="91425" bIns="91425" anchor="t" anchorCtr="0"/>
          <a:lstStyle>
            <a:lvl1pPr marL="273050" marR="0" lvl="0" indent="-107950" algn="l" rtl="0">
              <a:spcBef>
                <a:spcPts val="400"/>
              </a:spcBef>
              <a:spcAft>
                <a:spcPts val="0"/>
              </a:spcAft>
              <a:buClr>
                <a:schemeClr val="accent1"/>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1pPr>
            <a:lvl2pPr marL="547687" marR="0" lvl="1" indent="-77787" algn="l" rtl="0">
              <a:spcBef>
                <a:spcPts val="360"/>
              </a:spcBef>
              <a:spcAft>
                <a:spcPts val="0"/>
              </a:spcAft>
              <a:buClr>
                <a:schemeClr val="accent2"/>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822325" marR="0" lvl="2" indent="-85725" algn="l" rtl="0">
              <a:spcBef>
                <a:spcPts val="320"/>
              </a:spcBef>
              <a:spcAft>
                <a:spcPts val="0"/>
              </a:spcAft>
              <a:buClr>
                <a:srgbClr val="928B70"/>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096962" marR="0" lvl="3" indent="-93662" algn="l" rtl="0">
              <a:spcBef>
                <a:spcPts val="280"/>
              </a:spcBef>
              <a:spcAft>
                <a:spcPts val="0"/>
              </a:spcAft>
              <a:buClr>
                <a:srgbClr val="87706B"/>
              </a:buClr>
              <a:buSzPct val="100000"/>
              <a:buFont typeface="Noto Sans Symbols"/>
              <a:buChar char="▪"/>
              <a:defRPr sz="1400" b="0" i="0" u="none" strike="noStrike" cap="none">
                <a:solidFill>
                  <a:schemeClr val="dk2"/>
                </a:solidFill>
                <a:latin typeface="Source Sans Pro"/>
                <a:ea typeface="Source Sans Pro"/>
                <a:cs typeface="Source Sans Pro"/>
                <a:sym typeface="Source Sans Pro"/>
              </a:defRPr>
            </a:lvl4pPr>
            <a:lvl5pPr marL="1279525" marR="0" lvl="4" indent="-104775" algn="l" rtl="0">
              <a:spcBef>
                <a:spcPts val="260"/>
              </a:spcBef>
              <a:spcAft>
                <a:spcPts val="0"/>
              </a:spcAft>
              <a:buClr>
                <a:srgbClr val="6F777D"/>
              </a:buClr>
              <a:buSzPct val="100000"/>
              <a:buFont typeface="Noto Sans Symbols"/>
              <a:buChar char="▪"/>
              <a:defRPr sz="1300" b="0" i="0" u="none" strike="noStrike" cap="none">
                <a:solidFill>
                  <a:schemeClr val="dk2"/>
                </a:solidFill>
                <a:latin typeface="Source Sans Pro"/>
                <a:ea typeface="Source Sans Pro"/>
                <a:cs typeface="Source Sans Pro"/>
                <a:sym typeface="Source Sans Pro"/>
              </a:defRPr>
            </a:lvl5pPr>
            <a:lvl6pPr marL="1554480" marR="0" lvl="5" indent="-106680" algn="l" rtl="0">
              <a:spcBef>
                <a:spcPts val="240"/>
              </a:spcBef>
              <a:buClr>
                <a:schemeClr val="accent1"/>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6pPr>
            <a:lvl7pPr marL="1828800" marR="0" lvl="6" indent="-114300" algn="l" rtl="0">
              <a:spcBef>
                <a:spcPts val="240"/>
              </a:spcBef>
              <a:buClr>
                <a:schemeClr val="accent2"/>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7pPr>
            <a:lvl8pPr marL="2103120" marR="0" lvl="7" indent="-109220" algn="l" rtl="0">
              <a:spcBef>
                <a:spcPts val="240"/>
              </a:spcBef>
              <a:buClr>
                <a:schemeClr val="accent3"/>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8pPr>
            <a:lvl9pPr marL="2377440" marR="0" lvl="8" indent="-116839" algn="l" rtl="0">
              <a:spcBef>
                <a:spcPts val="240"/>
              </a:spcBef>
              <a:buClr>
                <a:schemeClr val="accent5"/>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9pPr>
          </a:lstStyle>
          <a:p>
            <a:endParaRPr/>
          </a:p>
        </p:txBody>
      </p:sp>
      <p:sp>
        <p:nvSpPr>
          <p:cNvPr id="70" name="Shape 70"/>
          <p:cNvSpPr txBox="1">
            <a:spLocks noGrp="1"/>
          </p:cNvSpPr>
          <p:nvPr>
            <p:ph type="title"/>
          </p:nvPr>
        </p:nvSpPr>
        <p:spPr>
          <a:xfrm>
            <a:off x="381000" y="355600"/>
            <a:ext cx="8382000" cy="10542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2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32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32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32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32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32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32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32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3200" b="0" i="0" u="none" strike="noStrike" cap="none">
                <a:solidFill>
                  <a:schemeClr val="lt1"/>
                </a:solidFill>
                <a:latin typeface="Source Sans Pro"/>
                <a:ea typeface="Source Sans Pro"/>
                <a:cs typeface="Source Sans Pro"/>
                <a:sym typeface="Source Sans Pro"/>
              </a:defRPr>
            </a:lvl9pPr>
          </a:lstStyle>
          <a:p>
            <a:endParaRPr/>
          </a:p>
        </p:txBody>
      </p:sp>
      <p:sp>
        <p:nvSpPr>
          <p:cNvPr id="71" name="Shape 71"/>
          <p:cNvSpPr txBox="1">
            <a:spLocks noGrp="1"/>
          </p:cNvSpPr>
          <p:nvPr>
            <p:ph type="dt" idx="10"/>
          </p:nvPr>
        </p:nvSpPr>
        <p:spPr>
          <a:xfrm>
            <a:off x="371475" y="6356350"/>
            <a:ext cx="2133600" cy="2745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100" b="0" i="0" u="none" strike="noStrike" cap="none">
                <a:solidFill>
                  <a:schemeClr val="dk2"/>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3048000" y="6356350"/>
            <a:ext cx="3352800" cy="2745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100" b="0" i="0" u="none" strike="noStrike" cap="none">
                <a:solidFill>
                  <a:schemeClr val="dk2"/>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234363" y="6354762"/>
            <a:ext cx="582600" cy="2745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100" b="0" i="0" u="none" strike="noStrike" cap="none">
                <a:solidFill>
                  <a:schemeClr val="dk2"/>
                </a:solidFill>
                <a:latin typeface="Arial"/>
                <a:ea typeface="Arial"/>
                <a:cs typeface="Arial"/>
                <a:sym typeface="Arial"/>
              </a:rPr>
              <a:pPr marL="0" marR="0" lvl="0" indent="0" algn="ctr" rtl="0">
                <a:spcBef>
                  <a:spcPts val="0"/>
                </a:spcBef>
                <a:spcAft>
                  <a:spcPts val="0"/>
                </a:spcAft>
                <a:buSzPct val="25000"/>
                <a:buNone/>
              </a:pPr>
              <a:t>‹#›</a:t>
            </a:fld>
            <a:endParaRPr lang="en" sz="11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685800" y="1905000"/>
            <a:ext cx="7543800" cy="25941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6600" b="0"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76" name="Shape 76"/>
          <p:cNvSpPr txBox="1">
            <a:spLocks noGrp="1"/>
          </p:cNvSpPr>
          <p:nvPr>
            <p:ph type="subTitle" idx="1"/>
          </p:nvPr>
        </p:nvSpPr>
        <p:spPr>
          <a:xfrm>
            <a:off x="685800" y="4572000"/>
            <a:ext cx="6461700" cy="1066800"/>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400"/>
              </a:spcBef>
              <a:spcAft>
                <a:spcPts val="0"/>
              </a:spcAft>
              <a:buClr>
                <a:schemeClr val="accent2"/>
              </a:buClr>
              <a:buFont typeface="Arial"/>
              <a:buNone/>
              <a:defRPr sz="20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360"/>
              </a:spcBef>
              <a:spcAft>
                <a:spcPts val="0"/>
              </a:spcAft>
              <a:buClr>
                <a:srgbClr val="F68D24"/>
              </a:buClr>
              <a:buFont typeface="Arial"/>
              <a:buNone/>
              <a:defRPr sz="18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320"/>
              </a:spcBef>
              <a:spcAft>
                <a:spcPts val="0"/>
              </a:spcAft>
              <a:buClr>
                <a:srgbClr val="846648"/>
              </a:buClr>
              <a:buFont typeface="Arial"/>
              <a:buNone/>
              <a:defRPr sz="16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280"/>
              </a:spcBef>
              <a:spcAft>
                <a:spcPts val="0"/>
              </a:spcAft>
              <a:buClr>
                <a:srgbClr val="63891F"/>
              </a:buClr>
              <a:buFont typeface="Arial"/>
              <a:buNone/>
              <a:defRPr sz="14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280"/>
              </a:spcBef>
              <a:spcAft>
                <a:spcPts val="0"/>
              </a:spcAft>
              <a:buClr>
                <a:schemeClr val="accent1"/>
              </a:buClr>
              <a:buFont typeface="Arial"/>
              <a:buNone/>
              <a:defRPr sz="14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280"/>
              </a:spcBef>
              <a:spcAft>
                <a:spcPts val="0"/>
              </a:spcAft>
              <a:buClr>
                <a:schemeClr val="accent2"/>
              </a:buClr>
              <a:buFont typeface="Arial"/>
              <a:buNone/>
              <a:defRPr sz="14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280"/>
              </a:spcBef>
              <a:spcAft>
                <a:spcPts val="0"/>
              </a:spcAft>
              <a:buClr>
                <a:schemeClr val="accent3"/>
              </a:buClr>
              <a:buFont typeface="Arial"/>
              <a:buNone/>
              <a:defRPr sz="14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280"/>
              </a:spcBef>
              <a:spcAft>
                <a:spcPts val="0"/>
              </a:spcAft>
              <a:buClr>
                <a:schemeClr val="accent4"/>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7" name="Shape 77"/>
          <p:cNvSpPr>
            <a:spLocks noGrp="1"/>
          </p:cNvSpPr>
          <p:nvPr>
            <p:ph type="sldNum" idx="12"/>
          </p:nvPr>
        </p:nvSpPr>
        <p:spPr>
          <a:xfrm>
            <a:off x="8531225" y="5648325"/>
            <a:ext cx="549300" cy="396900"/>
          </a:xfrm>
          <a:prstGeom prst="bracketPair">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 sz="18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a:t>
            </a:fld>
            <a:endParaRPr lang="en" sz="1800" b="0" i="0" u="none" strike="noStrike" cap="none">
              <a:solidFill>
                <a:srgbClr val="FFFFFF"/>
              </a:solidFill>
              <a:latin typeface="Arial"/>
              <a:ea typeface="Arial"/>
              <a:cs typeface="Arial"/>
              <a:sym typeface="Arial"/>
            </a:endParaRPr>
          </a:p>
        </p:txBody>
      </p:sp>
      <p:sp>
        <p:nvSpPr>
          <p:cNvPr id="78" name="Shape 78"/>
          <p:cNvSpPr txBox="1">
            <a:spLocks noGrp="1"/>
          </p:cNvSpPr>
          <p:nvPr>
            <p:ph type="ftr" idx="11"/>
          </p:nvPr>
        </p:nvSpPr>
        <p:spPr>
          <a:xfrm rot="-5400000">
            <a:off x="7587424" y="4048912"/>
            <a:ext cx="2367000" cy="3651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rot="-5400000">
            <a:off x="7551725" y="1646248"/>
            <a:ext cx="24384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76200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11" name="Shape 11"/>
          <p:cNvSpPr txBox="1">
            <a:spLocks noGrp="1"/>
          </p:cNvSpPr>
          <p:nvPr>
            <p:ph type="body" idx="1"/>
          </p:nvPr>
        </p:nvSpPr>
        <p:spPr>
          <a:xfrm>
            <a:off x="457200" y="1600200"/>
            <a:ext cx="7620000" cy="4800600"/>
          </a:xfrm>
          <a:prstGeom prst="rect">
            <a:avLst/>
          </a:prstGeom>
          <a:noFill/>
          <a:ln>
            <a:noFill/>
          </a:ln>
        </p:spPr>
        <p:txBody>
          <a:bodyPr lIns="91425" tIns="91425" rIns="91425" bIns="91425" anchor="t" anchorCtr="0"/>
          <a:lstStyle>
            <a:lvl1pPr marL="342900" marR="0" lvl="0" indent="3302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39762" marR="0" lvl="1" indent="274637"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4887" marR="0" lvl="2" indent="227012" algn="l" rtl="0">
              <a:lnSpc>
                <a:spcPct val="100000"/>
              </a:lnSpc>
              <a:spcBef>
                <a:spcPts val="360"/>
              </a:spcBef>
              <a:spcAft>
                <a:spcPts val="0"/>
              </a:spcAft>
              <a:buClr>
                <a:srgbClr val="F68D24"/>
              </a:buClr>
              <a:buSzPct val="100000"/>
              <a:buFont typeface="Arial"/>
              <a:buChar char="•"/>
              <a:defRPr sz="1800" b="0" i="0" u="none" strike="noStrike" cap="none">
                <a:solidFill>
                  <a:schemeClr val="dk1"/>
                </a:solidFill>
                <a:latin typeface="Calibri"/>
                <a:ea typeface="Calibri"/>
                <a:cs typeface="Calibri"/>
                <a:sym typeface="Calibri"/>
              </a:defRPr>
            </a:lvl3pPr>
            <a:lvl4pPr marL="1279525" marR="0" lvl="3" indent="168275" algn="l" rtl="0">
              <a:lnSpc>
                <a:spcPct val="100000"/>
              </a:lnSpc>
              <a:spcBef>
                <a:spcPts val="320"/>
              </a:spcBef>
              <a:spcAft>
                <a:spcPts val="0"/>
              </a:spcAft>
              <a:buClr>
                <a:srgbClr val="846648"/>
              </a:buClr>
              <a:buSzPct val="100000"/>
              <a:buFont typeface="Arial"/>
              <a:buChar char="•"/>
              <a:defRPr sz="1600" b="0" i="0" u="none" strike="noStrike" cap="none">
                <a:solidFill>
                  <a:schemeClr val="dk1"/>
                </a:solidFill>
                <a:latin typeface="Calibri"/>
                <a:ea typeface="Calibri"/>
                <a:cs typeface="Calibri"/>
                <a:sym typeface="Calibri"/>
              </a:defRPr>
            </a:lvl4pPr>
            <a:lvl5pPr marL="1554162" marR="0" lvl="4" indent="122237" algn="l" rtl="0">
              <a:lnSpc>
                <a:spcPct val="100000"/>
              </a:lnSpc>
              <a:spcBef>
                <a:spcPts val="280"/>
              </a:spcBef>
              <a:spcAft>
                <a:spcPts val="0"/>
              </a:spcAft>
              <a:buClr>
                <a:srgbClr val="63891F"/>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1549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1625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1574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1651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Shape 12"/>
          <p:cNvSpPr/>
          <p:nvPr/>
        </p:nvSpPr>
        <p:spPr>
          <a:xfrm>
            <a:off x="8458200" y="0"/>
            <a:ext cx="685800" cy="6858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3" name="Shape 13"/>
          <p:cNvSpPr/>
          <p:nvPr/>
        </p:nvSpPr>
        <p:spPr>
          <a:xfrm>
            <a:off x="8458200" y="5486400"/>
            <a:ext cx="685800" cy="6858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14" name="Shape 14"/>
          <p:cNvSpPr>
            <a:spLocks noGrp="1"/>
          </p:cNvSpPr>
          <p:nvPr>
            <p:ph type="sldNum" idx="12"/>
          </p:nvPr>
        </p:nvSpPr>
        <p:spPr>
          <a:xfrm>
            <a:off x="8531225" y="5648325"/>
            <a:ext cx="549300" cy="3969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Arial"/>
              <a:buNone/>
            </a:pPr>
            <a:fld id="{00000000-1234-1234-1234-123412341234}" type="slidenum">
              <a:rPr lang="en" sz="1800"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FFFFFF"/>
                </a:buClr>
                <a:buSzPct val="25000"/>
                <a:buFont typeface="Arial"/>
                <a:buNone/>
              </a:pPr>
              <a:t>‹#›</a:t>
            </a:fld>
            <a:endParaRPr lang="en" sz="1800" b="0" i="0" u="none" strike="noStrike" cap="none">
              <a:solidFill>
                <a:srgbClr val="FFFFFF"/>
              </a:solidFill>
              <a:latin typeface="Arial"/>
              <a:ea typeface="Arial"/>
              <a:cs typeface="Arial"/>
              <a:sym typeface="Arial"/>
            </a:endParaRPr>
          </a:p>
        </p:txBody>
      </p:sp>
      <p:sp>
        <p:nvSpPr>
          <p:cNvPr id="15" name="Shape 15"/>
          <p:cNvSpPr txBox="1">
            <a:spLocks noGrp="1"/>
          </p:cNvSpPr>
          <p:nvPr>
            <p:ph type="ftr" idx="11"/>
          </p:nvPr>
        </p:nvSpPr>
        <p:spPr>
          <a:xfrm rot="-5400000">
            <a:off x="7587424" y="4048912"/>
            <a:ext cx="2367000" cy="3651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dt" idx="10"/>
          </p:nvPr>
        </p:nvSpPr>
        <p:spPr>
          <a:xfrm rot="-5400000">
            <a:off x="7551724" y="1646248"/>
            <a:ext cx="24384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youtube.com/v/isYHBr9TS28"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xfrm>
            <a:off x="311708" y="1601825"/>
            <a:ext cx="8520599" cy="20525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8000" dirty="0" smtClean="0"/>
              <a:t>Wrecking Ball</a:t>
            </a:r>
            <a:endParaRPr lang="en" sz="8000" dirty="0"/>
          </a:p>
        </p:txBody>
      </p:sp>
      <p:sp>
        <p:nvSpPr>
          <p:cNvPr id="158" name="Shape 158"/>
          <p:cNvSpPr txBox="1">
            <a:spLocks noGrp="1"/>
          </p:cNvSpPr>
          <p:nvPr>
            <p:ph type="subTitle" idx="1"/>
          </p:nvPr>
        </p:nvSpPr>
        <p:spPr>
          <a:xfrm>
            <a:off x="311700" y="3691375"/>
            <a:ext cx="8520599" cy="792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en" sz="3000" dirty="0" smtClean="0">
                <a:solidFill>
                  <a:schemeClr val="lt2"/>
                </a:solidFill>
              </a:rPr>
              <a:t>Problem</a:t>
            </a:r>
            <a:r>
              <a:rPr lang="en-US" sz="3000" dirty="0" smtClean="0">
                <a:solidFill>
                  <a:schemeClr val="lt2"/>
                </a:solidFill>
              </a:rPr>
              <a:t>-</a:t>
            </a:r>
            <a:r>
              <a:rPr lang="en" sz="3000" dirty="0" smtClean="0">
                <a:solidFill>
                  <a:schemeClr val="lt2"/>
                </a:solidFill>
              </a:rPr>
              <a:t>Based </a:t>
            </a:r>
            <a:r>
              <a:rPr lang="en" sz="3000" dirty="0">
                <a:solidFill>
                  <a:schemeClr val="lt2"/>
                </a:solidFill>
              </a:rPr>
              <a:t>Enhanced Language Learning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194675" y="0"/>
            <a:ext cx="8157000" cy="1875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Cambria"/>
              <a:buNone/>
            </a:pPr>
            <a:r>
              <a:rPr lang="en" sz="4800" dirty="0">
                <a:latin typeface="Times New Roman"/>
                <a:ea typeface="Times New Roman"/>
                <a:cs typeface="Times New Roman"/>
                <a:sym typeface="Times New Roman"/>
              </a:rPr>
              <a:t>Independent vs. Dependent Variables</a:t>
            </a:r>
            <a:r>
              <a:rPr lang="en" sz="4800" b="0" i="0" u="none" strike="noStrike" cap="none" dirty="0">
                <a:solidFill>
                  <a:schemeClr val="dk2"/>
                </a:solidFill>
                <a:latin typeface="Times New Roman"/>
                <a:ea typeface="Times New Roman"/>
                <a:cs typeface="Times New Roman"/>
                <a:sym typeface="Times New Roman"/>
              </a:rPr>
              <a:t> </a:t>
            </a:r>
          </a:p>
        </p:txBody>
      </p:sp>
      <p:sp>
        <p:nvSpPr>
          <p:cNvPr id="377" name="Shape 37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noAutofit/>
          </a:bodyPr>
          <a:lstStyle/>
          <a:p>
            <a:pPr marL="342900" marR="0" lvl="0" indent="508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342900" marR="0" lvl="0" indent="508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p:txBody>
      </p:sp>
      <p:sp>
        <p:nvSpPr>
          <p:cNvPr id="378" name="Shape 378"/>
          <p:cNvSpPr txBox="1"/>
          <p:nvPr/>
        </p:nvSpPr>
        <p:spPr>
          <a:xfrm>
            <a:off x="301025" y="1557450"/>
            <a:ext cx="7944300" cy="5038800"/>
          </a:xfrm>
          <a:prstGeom prst="rect">
            <a:avLst/>
          </a:prstGeom>
          <a:noFill/>
          <a:ln>
            <a:noFill/>
          </a:ln>
        </p:spPr>
        <p:txBody>
          <a:bodyPr lIns="91425" tIns="91425" rIns="91425" bIns="91425" anchor="t" anchorCtr="0">
            <a:noAutofit/>
          </a:bodyPr>
          <a:lstStyle/>
          <a:p>
            <a:pPr marR="0" lvl="0" algn="l" rtl="0">
              <a:lnSpc>
                <a:spcPct val="150000"/>
              </a:lnSpc>
              <a:spcBef>
                <a:spcPts val="0"/>
              </a:spcBef>
              <a:spcAft>
                <a:spcPts val="0"/>
              </a:spcAft>
              <a:buNone/>
            </a:pPr>
            <a:endParaRPr/>
          </a:p>
          <a:p>
            <a:pPr marL="457200" marR="0" lvl="0" indent="0" algn="l" rtl="0">
              <a:lnSpc>
                <a:spcPct val="150000"/>
              </a:lnSpc>
              <a:spcBef>
                <a:spcPts val="0"/>
              </a:spcBef>
              <a:spcAft>
                <a:spcPts val="0"/>
              </a:spcAft>
              <a:buClr>
                <a:srgbClr val="000000"/>
              </a:buClr>
              <a:buFont typeface="Arial"/>
              <a:buNone/>
            </a:pPr>
            <a:endParaRPr sz="2200" b="0" i="0" u="none" strike="noStrike" cap="none">
              <a:solidFill>
                <a:srgbClr val="000000"/>
              </a:solidFill>
              <a:latin typeface="Arial"/>
              <a:ea typeface="Arial"/>
              <a:cs typeface="Arial"/>
              <a:sym typeface="Arial"/>
            </a:endParaRPr>
          </a:p>
        </p:txBody>
      </p:sp>
      <p:pic>
        <p:nvPicPr>
          <p:cNvPr id="379" name="Shape 379"/>
          <p:cNvPicPr preferRelativeResize="0"/>
          <p:nvPr/>
        </p:nvPicPr>
        <p:blipFill rotWithShape="1">
          <a:blip r:embed="rId3">
            <a:alphaModFix/>
          </a:blip>
          <a:srcRect t="12899" r="10913"/>
          <a:stretch/>
        </p:blipFill>
        <p:spPr>
          <a:xfrm>
            <a:off x="194675" y="2302550"/>
            <a:ext cx="5185425" cy="3476199"/>
          </a:xfrm>
          <a:prstGeom prst="rect">
            <a:avLst/>
          </a:prstGeom>
          <a:noFill/>
          <a:ln>
            <a:noFill/>
          </a:ln>
        </p:spPr>
      </p:pic>
      <p:pic>
        <p:nvPicPr>
          <p:cNvPr id="380" name="Shape 380"/>
          <p:cNvPicPr preferRelativeResize="0"/>
          <p:nvPr/>
        </p:nvPicPr>
        <p:blipFill>
          <a:blip r:embed="rId4">
            <a:alphaModFix/>
          </a:blip>
          <a:stretch>
            <a:fillRect/>
          </a:stretch>
        </p:blipFill>
        <p:spPr>
          <a:xfrm>
            <a:off x="5390962" y="2229000"/>
            <a:ext cx="3057525" cy="3695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392"/>
            <a:ext cx="8077200" cy="1143000"/>
          </a:xfrm>
        </p:spPr>
        <p:txBody>
          <a:bodyPr/>
          <a:lstStyle/>
          <a:p>
            <a:r>
              <a:rPr lang="en" sz="4000" dirty="0">
                <a:latin typeface="Times New Roman"/>
                <a:ea typeface="Times New Roman"/>
                <a:cs typeface="Times New Roman"/>
                <a:sym typeface="Times New Roman"/>
              </a:rPr>
              <a:t>Independent vs. Dependent Variables </a:t>
            </a:r>
            <a:endParaRPr lang="en-US" sz="4000" dirty="0"/>
          </a:p>
        </p:txBody>
      </p:sp>
      <p:sp>
        <p:nvSpPr>
          <p:cNvPr id="3" name="Text Placeholder 2"/>
          <p:cNvSpPr>
            <a:spLocks noGrp="1"/>
          </p:cNvSpPr>
          <p:nvPr>
            <p:ph type="body" idx="1"/>
          </p:nvPr>
        </p:nvSpPr>
        <p:spPr>
          <a:xfrm>
            <a:off x="457200" y="1536191"/>
            <a:ext cx="4380272" cy="4590300"/>
          </a:xfrm>
        </p:spPr>
        <p:txBody>
          <a:bodyPr/>
          <a:lstStyle/>
          <a:p>
            <a:r>
              <a:rPr lang="en-US" dirty="0" smtClean="0"/>
              <a:t>The</a:t>
            </a:r>
            <a:r>
              <a:rPr lang="en-US" dirty="0"/>
              <a:t> </a:t>
            </a:r>
            <a:r>
              <a:rPr lang="en-US" b="1" dirty="0"/>
              <a:t>independent variable</a:t>
            </a:r>
            <a:r>
              <a:rPr lang="en-US" dirty="0"/>
              <a:t> is the factor in an experiment that the experimenter </a:t>
            </a:r>
            <a:r>
              <a:rPr lang="en-US" dirty="0" smtClean="0"/>
              <a:t>changes</a:t>
            </a:r>
            <a:r>
              <a:rPr lang="en-US" dirty="0"/>
              <a:t> </a:t>
            </a:r>
            <a:r>
              <a:rPr lang="en-US" dirty="0" smtClean="0"/>
              <a:t>(i.e. the amount of sunlight)</a:t>
            </a:r>
          </a:p>
          <a:p>
            <a:r>
              <a:rPr lang="en-US" dirty="0"/>
              <a:t>The </a:t>
            </a:r>
            <a:r>
              <a:rPr lang="en-US" b="1" dirty="0"/>
              <a:t>dependent variable</a:t>
            </a:r>
            <a:r>
              <a:rPr lang="en-US" dirty="0"/>
              <a:t> is the variable that is affected by the changes made to the independent variable</a:t>
            </a:r>
            <a:r>
              <a:rPr lang="en-US" dirty="0" smtClean="0"/>
              <a:t>. (i.e. the height of the plant)</a:t>
            </a:r>
            <a:endParaRPr lang="en-US" dirty="0"/>
          </a:p>
          <a:p>
            <a:endParaRPr lang="en-US" dirty="0"/>
          </a:p>
        </p:txBody>
      </p:sp>
      <p:pic>
        <p:nvPicPr>
          <p:cNvPr id="5" name="Shape 380"/>
          <p:cNvPicPr preferRelativeResize="0"/>
          <p:nvPr/>
        </p:nvPicPr>
        <p:blipFill>
          <a:blip r:embed="rId2">
            <a:alphaModFix/>
          </a:blip>
          <a:stretch>
            <a:fillRect/>
          </a:stretch>
        </p:blipFill>
        <p:spPr>
          <a:xfrm>
            <a:off x="5177444" y="1874836"/>
            <a:ext cx="3280756" cy="3965524"/>
          </a:xfrm>
          <a:prstGeom prst="rect">
            <a:avLst/>
          </a:prstGeom>
          <a:noFill/>
          <a:ln>
            <a:noFill/>
          </a:ln>
        </p:spPr>
      </p:pic>
    </p:spTree>
    <p:extLst>
      <p:ext uri="{BB962C8B-B14F-4D97-AF65-F5344CB8AC3E}">
        <p14:creationId xmlns:p14="http://schemas.microsoft.com/office/powerpoint/2010/main" xmlns="" val="2053678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198925" y="65825"/>
            <a:ext cx="8176800" cy="7635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Cambria"/>
              <a:buNone/>
            </a:pPr>
            <a:r>
              <a:rPr lang="en" sz="5000">
                <a:latin typeface="Times New Roman"/>
                <a:ea typeface="Times New Roman"/>
                <a:cs typeface="Times New Roman"/>
                <a:sym typeface="Times New Roman"/>
              </a:rPr>
              <a:t>Independent Variable: Size of the bob</a:t>
            </a:r>
          </a:p>
        </p:txBody>
      </p:sp>
      <p:sp>
        <p:nvSpPr>
          <p:cNvPr id="386" name="Shape 386"/>
          <p:cNvSpPr txBox="1"/>
          <p:nvPr/>
        </p:nvSpPr>
        <p:spPr>
          <a:xfrm>
            <a:off x="271375" y="1689050"/>
            <a:ext cx="8031900" cy="55932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400" b="1" i="0" u="none" strike="noStrike" cap="none">
                <a:solidFill>
                  <a:srgbClr val="980000"/>
                </a:solidFill>
                <a:latin typeface="Times New Roman"/>
                <a:ea typeface="Times New Roman"/>
                <a:cs typeface="Times New Roman"/>
                <a:sym typeface="Times New Roman"/>
              </a:rPr>
              <a:t>Your </a:t>
            </a:r>
            <a:r>
              <a:rPr lang="en" sz="3400" b="1">
                <a:solidFill>
                  <a:srgbClr val="980000"/>
                </a:solidFill>
                <a:latin typeface="Times New Roman"/>
                <a:ea typeface="Times New Roman"/>
                <a:cs typeface="Times New Roman"/>
                <a:sym typeface="Times New Roman"/>
              </a:rPr>
              <a:t>Task</a:t>
            </a:r>
            <a:r>
              <a:rPr lang="en" sz="3400" b="1" i="0" u="none" strike="noStrike" cap="none">
                <a:solidFill>
                  <a:srgbClr val="980000"/>
                </a:solidFill>
                <a:latin typeface="Times New Roman"/>
                <a:ea typeface="Times New Roman"/>
                <a:cs typeface="Times New Roman"/>
                <a:sym typeface="Times New Roman"/>
              </a:rPr>
              <a:t>: </a:t>
            </a:r>
            <a:r>
              <a:rPr lang="en" sz="3400">
                <a:latin typeface="Times New Roman"/>
                <a:ea typeface="Times New Roman"/>
                <a:cs typeface="Times New Roman"/>
                <a:sym typeface="Times New Roman"/>
              </a:rPr>
              <a:t>Measure the demolition of three different sized bobs.  </a:t>
            </a:r>
          </a:p>
          <a:p>
            <a:pPr marL="0" marR="0" lvl="0" indent="0" algn="l" rtl="0">
              <a:lnSpc>
                <a:spcPct val="100000"/>
              </a:lnSpc>
              <a:spcBef>
                <a:spcPts val="0"/>
              </a:spcBef>
              <a:spcAft>
                <a:spcPts val="0"/>
              </a:spcAft>
              <a:buClr>
                <a:srgbClr val="000000"/>
              </a:buClr>
              <a:buFont typeface="Arial"/>
              <a:buNone/>
            </a:pPr>
            <a:endParaRPr sz="3000">
              <a:latin typeface="Times New Roman"/>
              <a:ea typeface="Times New Roman"/>
              <a:cs typeface="Times New Roman"/>
              <a:sym typeface="Times New Roman"/>
            </a:endParaRPr>
          </a:p>
          <a:p>
            <a:pPr marL="0" marR="0" lvl="0" indent="-69850" algn="l" rtl="0">
              <a:lnSpc>
                <a:spcPct val="100000"/>
              </a:lnSpc>
              <a:spcBef>
                <a:spcPts val="0"/>
              </a:spcBef>
              <a:spcAft>
                <a:spcPts val="0"/>
              </a:spcAft>
              <a:buClr>
                <a:schemeClr val="dk1"/>
              </a:buClr>
              <a:buSzPct val="39285"/>
              <a:buFont typeface="Arial"/>
              <a:buNone/>
            </a:pPr>
            <a:r>
              <a:rPr lang="en" sz="2800">
                <a:solidFill>
                  <a:schemeClr val="dk1"/>
                </a:solidFill>
                <a:latin typeface="Times New Roman"/>
                <a:ea typeface="Times New Roman"/>
                <a:cs typeface="Times New Roman"/>
                <a:sym typeface="Times New Roman"/>
              </a:rPr>
              <a:t>Small - # of blocks knocked down ___________</a:t>
            </a:r>
          </a:p>
          <a:p>
            <a:pPr marL="0" marR="0" lvl="0" indent="-69850" algn="l" rtl="0">
              <a:lnSpc>
                <a:spcPct val="100000"/>
              </a:lnSpc>
              <a:spcBef>
                <a:spcPts val="0"/>
              </a:spcBef>
              <a:spcAft>
                <a:spcPts val="0"/>
              </a:spcAft>
              <a:buClr>
                <a:schemeClr val="dk1"/>
              </a:buClr>
              <a:buFont typeface="Arial"/>
              <a:buNone/>
            </a:pPr>
            <a:endParaRPr sz="2800">
              <a:solidFill>
                <a:schemeClr val="dk1"/>
              </a:solidFill>
              <a:latin typeface="Times New Roman"/>
              <a:ea typeface="Times New Roman"/>
              <a:cs typeface="Times New Roman"/>
              <a:sym typeface="Times New Roman"/>
            </a:endParaRPr>
          </a:p>
          <a:p>
            <a:pPr marL="0" marR="0" lvl="0" indent="-69850" algn="l" rtl="0">
              <a:lnSpc>
                <a:spcPct val="100000"/>
              </a:lnSpc>
              <a:spcBef>
                <a:spcPts val="0"/>
              </a:spcBef>
              <a:spcAft>
                <a:spcPts val="0"/>
              </a:spcAft>
              <a:buClr>
                <a:schemeClr val="dk1"/>
              </a:buClr>
              <a:buSzPct val="39285"/>
              <a:buFont typeface="Arial"/>
              <a:buNone/>
            </a:pPr>
            <a:r>
              <a:rPr lang="en" sz="2800">
                <a:solidFill>
                  <a:schemeClr val="dk1"/>
                </a:solidFill>
                <a:latin typeface="Times New Roman"/>
                <a:ea typeface="Times New Roman"/>
                <a:cs typeface="Times New Roman"/>
                <a:sym typeface="Times New Roman"/>
              </a:rPr>
              <a:t>Medium - # of blocks knocked down ___________</a:t>
            </a:r>
          </a:p>
          <a:p>
            <a:pPr marL="0" marR="0" lvl="0" indent="-69850" algn="l" rtl="0">
              <a:lnSpc>
                <a:spcPct val="100000"/>
              </a:lnSpc>
              <a:spcBef>
                <a:spcPts val="0"/>
              </a:spcBef>
              <a:spcAft>
                <a:spcPts val="0"/>
              </a:spcAft>
              <a:buClr>
                <a:schemeClr val="dk1"/>
              </a:buClr>
              <a:buSzPct val="39285"/>
              <a:buFont typeface="Arial"/>
              <a:buNone/>
            </a:pPr>
            <a:r>
              <a:rPr lang="en" sz="2800">
                <a:solidFill>
                  <a:schemeClr val="dk1"/>
                </a:solidFill>
                <a:latin typeface="Times New Roman"/>
                <a:ea typeface="Times New Roman"/>
                <a:cs typeface="Times New Roman"/>
                <a:sym typeface="Times New Roman"/>
              </a:rPr>
              <a:t> </a:t>
            </a:r>
          </a:p>
          <a:p>
            <a:pPr marL="0" marR="0" lvl="0" indent="-69850" algn="l" rtl="0">
              <a:lnSpc>
                <a:spcPct val="100000"/>
              </a:lnSpc>
              <a:spcBef>
                <a:spcPts val="0"/>
              </a:spcBef>
              <a:spcAft>
                <a:spcPts val="0"/>
              </a:spcAft>
              <a:buClr>
                <a:schemeClr val="dk1"/>
              </a:buClr>
              <a:buSzPct val="39285"/>
              <a:buFont typeface="Arial"/>
              <a:buNone/>
            </a:pPr>
            <a:r>
              <a:rPr lang="en" sz="2800">
                <a:solidFill>
                  <a:schemeClr val="dk1"/>
                </a:solidFill>
                <a:latin typeface="Times New Roman"/>
                <a:ea typeface="Times New Roman"/>
                <a:cs typeface="Times New Roman"/>
                <a:sym typeface="Times New Roman"/>
              </a:rPr>
              <a:t>Large - # of blocks knocked down ___________</a:t>
            </a:r>
          </a:p>
          <a:p>
            <a:pPr marR="0" lvl="0" algn="l" rtl="0">
              <a:lnSpc>
                <a:spcPct val="150000"/>
              </a:lnSpc>
              <a:spcBef>
                <a:spcPts val="0"/>
              </a:spcBef>
              <a:spcAft>
                <a:spcPts val="0"/>
              </a:spcAft>
              <a:buNone/>
            </a:pPr>
            <a:endParaRPr sz="2200">
              <a:latin typeface="Times New Roman"/>
              <a:ea typeface="Times New Roman"/>
              <a:cs typeface="Times New Roman"/>
              <a:sym typeface="Times New Roman"/>
            </a:endParaRPr>
          </a:p>
          <a:p>
            <a:pPr marR="0" lvl="0" algn="l" rtl="0">
              <a:lnSpc>
                <a:spcPct val="150000"/>
              </a:lnSpc>
              <a:spcBef>
                <a:spcPts val="0"/>
              </a:spcBef>
              <a:spcAft>
                <a:spcPts val="0"/>
              </a:spcAft>
              <a:buNone/>
            </a:pPr>
            <a:endParaRPr sz="6000" b="1">
              <a:solidFill>
                <a:schemeClr val="dk2"/>
              </a:solidFill>
              <a:latin typeface="Times New Roman"/>
              <a:ea typeface="Times New Roman"/>
              <a:cs typeface="Times New Roman"/>
              <a:sym typeface="Times New Roman"/>
            </a:endParaRPr>
          </a:p>
          <a:p>
            <a:pPr marR="0" lvl="0" algn="l" rtl="0">
              <a:lnSpc>
                <a:spcPct val="100000"/>
              </a:lnSpc>
              <a:spcBef>
                <a:spcPts val="0"/>
              </a:spcBef>
              <a:spcAft>
                <a:spcPts val="0"/>
              </a:spcAft>
              <a:buNone/>
            </a:pPr>
            <a:endParaRPr sz="2200"/>
          </a:p>
          <a:p>
            <a:pPr marL="0" marR="0" lvl="0" indent="0" algn="l" rtl="0">
              <a:lnSpc>
                <a:spcPct val="100000"/>
              </a:lnSpc>
              <a:spcBef>
                <a:spcPts val="0"/>
              </a:spcBef>
              <a:spcAft>
                <a:spcPts val="0"/>
              </a:spcAft>
              <a:buClr>
                <a:srgbClr val="000000"/>
              </a:buClr>
              <a:buFont typeface="Arial"/>
              <a:buNone/>
            </a:pP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232575" y="144950"/>
            <a:ext cx="8064000" cy="763500"/>
          </a:xfrm>
          <a:prstGeom prst="rect">
            <a:avLst/>
          </a:prstGeom>
        </p:spPr>
        <p:txBody>
          <a:bodyPr lIns="91425" tIns="91425" rIns="91425" bIns="91425" anchor="t" anchorCtr="0">
            <a:noAutofit/>
          </a:bodyPr>
          <a:lstStyle/>
          <a:p>
            <a:pPr lvl="0" rtl="0">
              <a:spcBef>
                <a:spcPts val="0"/>
              </a:spcBef>
              <a:buNone/>
            </a:pPr>
            <a:r>
              <a:rPr lang="en" sz="6000">
                <a:latin typeface="Times New Roman"/>
                <a:ea typeface="Times New Roman"/>
                <a:cs typeface="Times New Roman"/>
                <a:sym typeface="Times New Roman"/>
              </a:rPr>
              <a:t>Discourse - Analysis</a:t>
            </a:r>
          </a:p>
        </p:txBody>
      </p:sp>
      <p:sp>
        <p:nvSpPr>
          <p:cNvPr id="393" name="Shape 393"/>
          <p:cNvSpPr txBox="1">
            <a:spLocks noGrp="1"/>
          </p:cNvSpPr>
          <p:nvPr>
            <p:ph type="body" idx="1"/>
          </p:nvPr>
        </p:nvSpPr>
        <p:spPr>
          <a:xfrm>
            <a:off x="311700" y="1070475"/>
            <a:ext cx="8064000" cy="5539200"/>
          </a:xfrm>
          <a:prstGeom prst="rect">
            <a:avLst/>
          </a:prstGeom>
        </p:spPr>
        <p:txBody>
          <a:bodyPr lIns="91425" tIns="91425" rIns="91425" bIns="91425" anchor="t" anchorCtr="0">
            <a:noAutofit/>
          </a:bodyPr>
          <a:lstStyle/>
          <a:p>
            <a:pPr marL="0" lvl="0" indent="0" rtl="0">
              <a:spcBef>
                <a:spcPts val="0"/>
              </a:spcBef>
              <a:buNone/>
            </a:pPr>
            <a:r>
              <a:rPr lang="en" sz="3000">
                <a:solidFill>
                  <a:srgbClr val="000000"/>
                </a:solidFill>
                <a:latin typeface="Times New Roman"/>
                <a:ea typeface="Times New Roman"/>
                <a:cs typeface="Times New Roman"/>
                <a:sym typeface="Times New Roman"/>
              </a:rPr>
              <a:t>Which bob size is the most effective for demolishing a building?</a:t>
            </a:r>
          </a:p>
          <a:p>
            <a:pPr marL="0" lvl="0" indent="0" rtl="0">
              <a:spcBef>
                <a:spcPts val="0"/>
              </a:spcBef>
              <a:buNone/>
            </a:pPr>
            <a:endParaRPr sz="3000">
              <a:solidFill>
                <a:srgbClr val="000000"/>
              </a:solidFill>
              <a:latin typeface="Times New Roman"/>
              <a:ea typeface="Times New Roman"/>
              <a:cs typeface="Times New Roman"/>
              <a:sym typeface="Times New Roman"/>
            </a:endParaRPr>
          </a:p>
          <a:p>
            <a:pPr marL="0" lvl="0" indent="0" rtl="0">
              <a:spcBef>
                <a:spcPts val="0"/>
              </a:spcBef>
              <a:buNone/>
            </a:pPr>
            <a:r>
              <a:rPr lang="en" sz="3000">
                <a:solidFill>
                  <a:srgbClr val="000000"/>
                </a:solidFill>
                <a:latin typeface="Times New Roman"/>
                <a:ea typeface="Times New Roman"/>
                <a:cs typeface="Times New Roman"/>
                <a:sym typeface="Times New Roman"/>
              </a:rPr>
              <a:t>What is your evidence?</a:t>
            </a:r>
          </a:p>
          <a:p>
            <a:pPr marL="0" lvl="0" indent="0" rtl="0">
              <a:spcBef>
                <a:spcPts val="0"/>
              </a:spcBef>
              <a:buNone/>
            </a:pPr>
            <a:endParaRPr sz="3000" b="1">
              <a:solidFill>
                <a:srgbClr val="980000"/>
              </a:solidFill>
              <a:latin typeface="Times New Roman"/>
              <a:ea typeface="Times New Roman"/>
              <a:cs typeface="Times New Roman"/>
              <a:sym typeface="Times New Roman"/>
            </a:endParaRPr>
          </a:p>
          <a:p>
            <a:pPr marL="0" lvl="0" indent="0" rtl="0">
              <a:lnSpc>
                <a:spcPct val="150000"/>
              </a:lnSpc>
              <a:spcBef>
                <a:spcPts val="0"/>
              </a:spcBef>
              <a:buClr>
                <a:schemeClr val="dk1"/>
              </a:buClr>
              <a:buSzPct val="25000"/>
              <a:buFont typeface="Arial"/>
              <a:buNone/>
            </a:pPr>
            <a:r>
              <a:rPr lang="en" sz="3000" b="1">
                <a:solidFill>
                  <a:srgbClr val="980000"/>
                </a:solidFill>
                <a:latin typeface="Times New Roman"/>
                <a:ea typeface="Times New Roman"/>
                <a:cs typeface="Times New Roman"/>
                <a:sym typeface="Times New Roman"/>
              </a:rPr>
              <a:t>Sentence Stems:</a:t>
            </a:r>
          </a:p>
          <a:p>
            <a:pPr marL="457200" lvl="0" indent="-406400" rtl="0">
              <a:lnSpc>
                <a:spcPct val="150000"/>
              </a:lnSpc>
              <a:spcBef>
                <a:spcPts val="0"/>
              </a:spcBef>
              <a:buClr>
                <a:schemeClr val="dk1"/>
              </a:buClr>
              <a:buSzPct val="100000"/>
              <a:buFont typeface="Times New Roman"/>
            </a:pPr>
            <a:r>
              <a:rPr lang="en" sz="2800">
                <a:latin typeface="Times New Roman"/>
                <a:ea typeface="Times New Roman"/>
                <a:cs typeface="Times New Roman"/>
                <a:sym typeface="Times New Roman"/>
              </a:rPr>
              <a:t>After experimenting, we found that ____________</a:t>
            </a:r>
          </a:p>
          <a:p>
            <a:pPr marL="457200" lvl="0" indent="-406400" rtl="0">
              <a:lnSpc>
                <a:spcPct val="150000"/>
              </a:lnSpc>
              <a:spcBef>
                <a:spcPts val="0"/>
              </a:spcBef>
              <a:buClr>
                <a:schemeClr val="dk1"/>
              </a:buClr>
              <a:buSzPct val="100000"/>
              <a:buFont typeface="Times New Roman"/>
            </a:pPr>
            <a:r>
              <a:rPr lang="en" sz="2800">
                <a:latin typeface="Times New Roman"/>
                <a:ea typeface="Times New Roman"/>
                <a:cs typeface="Times New Roman"/>
                <a:sym typeface="Times New Roman"/>
              </a:rPr>
              <a:t>______ is important/not important because ______</a:t>
            </a:r>
          </a:p>
          <a:p>
            <a:pPr marL="457200" lvl="0" indent="-406400" rtl="0">
              <a:lnSpc>
                <a:spcPct val="150000"/>
              </a:lnSpc>
              <a:spcBef>
                <a:spcPts val="0"/>
              </a:spcBef>
              <a:buClr>
                <a:schemeClr val="dk1"/>
              </a:buClr>
              <a:buSzPct val="100000"/>
              <a:buFont typeface="Times New Roman"/>
            </a:pPr>
            <a:r>
              <a:rPr lang="en" sz="2800">
                <a:latin typeface="Times New Roman"/>
                <a:ea typeface="Times New Roman"/>
                <a:cs typeface="Times New Roman"/>
                <a:sym typeface="Times New Roman"/>
              </a:rPr>
              <a:t>Given our experience, we can predict that _______</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780300" y="299925"/>
            <a:ext cx="7629300" cy="1143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n" sz="4200"/>
              <a:t>Analysis of Graphing Results</a:t>
            </a:r>
          </a:p>
        </p:txBody>
      </p:sp>
      <p:sp>
        <p:nvSpPr>
          <p:cNvPr id="399" name="Shape 399"/>
          <p:cNvSpPr txBox="1">
            <a:spLocks noGrp="1"/>
          </p:cNvSpPr>
          <p:nvPr>
            <p:ph type="body" idx="1"/>
          </p:nvPr>
        </p:nvSpPr>
        <p:spPr>
          <a:xfrm>
            <a:off x="245850" y="1443225"/>
            <a:ext cx="8111400" cy="5108400"/>
          </a:xfrm>
          <a:prstGeom prst="rect">
            <a:avLst/>
          </a:prstGeom>
          <a:noFill/>
          <a:ln>
            <a:noFill/>
          </a:ln>
        </p:spPr>
        <p:txBody>
          <a:bodyPr lIns="91425" tIns="91425" rIns="91425" bIns="91425" anchor="t" anchorCtr="0">
            <a:noAutofit/>
          </a:bodyPr>
          <a:lstStyle/>
          <a:p>
            <a:pPr marL="342900" marR="0" lvl="0" indent="50800" algn="l" rtl="0">
              <a:lnSpc>
                <a:spcPct val="115000"/>
              </a:lnSpc>
              <a:spcBef>
                <a:spcPts val="0"/>
              </a:spcBef>
              <a:spcAft>
                <a:spcPts val="0"/>
              </a:spcAft>
              <a:buClr>
                <a:schemeClr val="dk1"/>
              </a:buClr>
              <a:buSzPct val="25000"/>
              <a:buFont typeface="Arial"/>
              <a:buNone/>
            </a:pPr>
            <a:r>
              <a:rPr lang="en" sz="3000" b="1" u="sng">
                <a:solidFill>
                  <a:srgbClr val="000000"/>
                </a:solidFill>
              </a:rPr>
              <a:t>Trial</a:t>
            </a:r>
            <a:r>
              <a:rPr lang="en" sz="3000" b="1" i="0" u="sng" strike="noStrike" cap="none">
                <a:solidFill>
                  <a:srgbClr val="000000"/>
                </a:solidFill>
                <a:latin typeface="Calibri"/>
                <a:ea typeface="Calibri"/>
                <a:cs typeface="Calibri"/>
                <a:sym typeface="Calibri"/>
              </a:rPr>
              <a:t> 1:</a:t>
            </a:r>
          </a:p>
          <a:p>
            <a:pPr marL="457200" marR="0" lvl="0" indent="-457200" algn="l" rtl="0">
              <a:lnSpc>
                <a:spcPct val="115000"/>
              </a:lnSpc>
              <a:spcBef>
                <a:spcPts val="0"/>
              </a:spcBef>
              <a:spcAft>
                <a:spcPts val="0"/>
              </a:spcAft>
              <a:buClr>
                <a:srgbClr val="000000"/>
              </a:buClr>
              <a:buSzPct val="100000"/>
            </a:pPr>
            <a:r>
              <a:rPr lang="en" sz="3600" b="0" i="0" u="none" strike="noStrike" cap="none">
                <a:solidFill>
                  <a:srgbClr val="000000"/>
                </a:solidFill>
                <a:latin typeface="Calibri"/>
                <a:ea typeface="Calibri"/>
                <a:cs typeface="Calibri"/>
                <a:sym typeface="Calibri"/>
              </a:rPr>
              <a:t>What did you </a:t>
            </a:r>
            <a:r>
              <a:rPr lang="en" sz="3600">
                <a:solidFill>
                  <a:srgbClr val="000000"/>
                </a:solidFill>
              </a:rPr>
              <a:t>notice</a:t>
            </a:r>
            <a:r>
              <a:rPr lang="en" sz="3600" b="0" i="0" u="none" strike="noStrike" cap="none">
                <a:solidFill>
                  <a:srgbClr val="000000"/>
                </a:solidFill>
                <a:latin typeface="Calibri"/>
                <a:ea typeface="Calibri"/>
                <a:cs typeface="Calibri"/>
                <a:sym typeface="Calibri"/>
              </a:rPr>
              <a:t>?</a:t>
            </a:r>
          </a:p>
          <a:p>
            <a:pPr marL="457200" marR="0" lvl="0" indent="-457200" algn="l" rtl="0">
              <a:lnSpc>
                <a:spcPct val="115000"/>
              </a:lnSpc>
              <a:spcBef>
                <a:spcPts val="0"/>
              </a:spcBef>
              <a:spcAft>
                <a:spcPts val="0"/>
              </a:spcAft>
              <a:buClr>
                <a:srgbClr val="000000"/>
              </a:buClr>
              <a:buSzPct val="100000"/>
            </a:pPr>
            <a:r>
              <a:rPr lang="en" sz="3600">
                <a:solidFill>
                  <a:srgbClr val="000000"/>
                </a:solidFill>
              </a:rPr>
              <a:t>How does your data compare with other groups data?</a:t>
            </a:r>
          </a:p>
          <a:p>
            <a:pPr marL="457200" marR="0" lvl="0" indent="-457200" algn="l" rtl="0">
              <a:lnSpc>
                <a:spcPct val="115000"/>
              </a:lnSpc>
              <a:spcBef>
                <a:spcPts val="0"/>
              </a:spcBef>
              <a:spcAft>
                <a:spcPts val="0"/>
              </a:spcAft>
              <a:buClr>
                <a:srgbClr val="000000"/>
              </a:buClr>
              <a:buSzPct val="100000"/>
            </a:pPr>
            <a:r>
              <a:rPr lang="en" sz="3600" b="0" i="0" u="none" strike="noStrike" cap="none">
                <a:solidFill>
                  <a:srgbClr val="000000"/>
                </a:solidFill>
                <a:latin typeface="Calibri"/>
                <a:ea typeface="Calibri"/>
                <a:cs typeface="Calibri"/>
                <a:sym typeface="Calibri"/>
              </a:rPr>
              <a:t>What can you claim about the characteristics of the </a:t>
            </a:r>
            <a:r>
              <a:rPr lang="en" sz="3600">
                <a:solidFill>
                  <a:srgbClr val="000000"/>
                </a:solidFill>
              </a:rPr>
              <a:t>most effective wrecking ball</a:t>
            </a:r>
            <a:r>
              <a:rPr lang="en" sz="3600" b="0" i="0" u="none" strike="noStrike" cap="none">
                <a:solidFill>
                  <a:srgbClr val="000000"/>
                </a:solidFill>
                <a:latin typeface="Calibri"/>
                <a:ea typeface="Calibri"/>
                <a:cs typeface="Calibri"/>
                <a:sym typeface="Calibri"/>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235550" y="63350"/>
            <a:ext cx="8150400" cy="1143300"/>
          </a:xfrm>
          <a:prstGeom prst="rect">
            <a:avLst/>
          </a:prstGeom>
          <a:noFill/>
          <a:ln>
            <a:noFill/>
          </a:ln>
        </p:spPr>
        <p:txBody>
          <a:bodyPr lIns="91425" tIns="91425" rIns="91425" bIns="91425" anchor="t" anchorCtr="0">
            <a:noAutofit/>
          </a:bodyPr>
          <a:lstStyle/>
          <a:p>
            <a:pPr lvl="0" algn="ctr" rtl="0">
              <a:spcBef>
                <a:spcPts val="0"/>
              </a:spcBef>
              <a:buClr>
                <a:schemeClr val="dk2"/>
              </a:buClr>
              <a:buSzPct val="25000"/>
              <a:buFont typeface="Cambria"/>
              <a:buNone/>
            </a:pPr>
            <a:r>
              <a:rPr lang="en" sz="5000">
                <a:latin typeface="Times New Roman"/>
                <a:ea typeface="Times New Roman"/>
                <a:cs typeface="Times New Roman"/>
                <a:sym typeface="Times New Roman"/>
              </a:rPr>
              <a:t>Independent Variable: Height of the swing</a:t>
            </a:r>
          </a:p>
        </p:txBody>
      </p:sp>
      <p:sp>
        <p:nvSpPr>
          <p:cNvPr id="405" name="Shape 405"/>
          <p:cNvSpPr txBox="1">
            <a:spLocks noGrp="1"/>
          </p:cNvSpPr>
          <p:nvPr>
            <p:ph type="body" idx="1"/>
          </p:nvPr>
        </p:nvSpPr>
        <p:spPr>
          <a:xfrm>
            <a:off x="298550" y="1741050"/>
            <a:ext cx="8024400" cy="5301600"/>
          </a:xfrm>
          <a:prstGeom prst="rect">
            <a:avLst/>
          </a:prstGeom>
          <a:noFill/>
          <a:ln>
            <a:noFill/>
          </a:ln>
        </p:spPr>
        <p:txBody>
          <a:bodyPr lIns="91425" tIns="91425" rIns="91425" bIns="91425" anchor="t" anchorCtr="0">
            <a:noAutofit/>
          </a:bodyPr>
          <a:lstStyle/>
          <a:p>
            <a:pPr marL="0" lvl="0" indent="0" algn="ctr" rtl="0">
              <a:spcBef>
                <a:spcPts val="0"/>
              </a:spcBef>
              <a:buClr>
                <a:schemeClr val="dk1"/>
              </a:buClr>
              <a:buSzPct val="25000"/>
              <a:buFont typeface="Arial"/>
              <a:buNone/>
            </a:pPr>
            <a:r>
              <a:rPr lang="en" sz="3400" b="1" dirty="0">
                <a:solidFill>
                  <a:srgbClr val="980000"/>
                </a:solidFill>
                <a:latin typeface="Times New Roman"/>
                <a:ea typeface="Times New Roman"/>
                <a:cs typeface="Times New Roman"/>
                <a:sym typeface="Times New Roman"/>
              </a:rPr>
              <a:t>Your Task: </a:t>
            </a:r>
            <a:r>
              <a:rPr lang="en" sz="3400" dirty="0">
                <a:latin typeface="Times New Roman"/>
                <a:ea typeface="Times New Roman"/>
                <a:cs typeface="Times New Roman"/>
                <a:sym typeface="Times New Roman"/>
              </a:rPr>
              <a:t>Measure the demolition of a chosen wrecking ball from three different heights. </a:t>
            </a:r>
          </a:p>
          <a:p>
            <a:pPr lvl="0" rtl="0">
              <a:spcBef>
                <a:spcPts val="0"/>
              </a:spcBef>
              <a:buClr>
                <a:schemeClr val="dk1"/>
              </a:buClr>
              <a:buSzPct val="61111"/>
              <a:buFont typeface="Arial"/>
              <a:buNone/>
            </a:pPr>
            <a:r>
              <a:rPr lang="en" sz="1800" b="1" dirty="0">
                <a:latin typeface="Arial"/>
                <a:ea typeface="Arial"/>
                <a:cs typeface="Arial"/>
                <a:sym typeface="Arial"/>
              </a:rPr>
              <a:t> </a:t>
            </a:r>
          </a:p>
          <a:p>
            <a:pPr marL="0" lvl="0" indent="-69850" rtl="0">
              <a:spcBef>
                <a:spcPts val="0"/>
              </a:spcBef>
              <a:buClr>
                <a:schemeClr val="dk1"/>
              </a:buClr>
              <a:buSzPct val="39285"/>
              <a:buFont typeface="Arial"/>
              <a:buNone/>
            </a:pPr>
            <a:r>
              <a:rPr lang="en" sz="2800" dirty="0">
                <a:latin typeface="Times New Roman"/>
                <a:ea typeface="Times New Roman"/>
                <a:cs typeface="Times New Roman"/>
                <a:sym typeface="Times New Roman"/>
              </a:rPr>
              <a:t>45 degrees - # of blocks knocked down ___________</a:t>
            </a:r>
          </a:p>
          <a:p>
            <a:pPr marL="0" lvl="0" indent="-69850" rtl="0">
              <a:spcBef>
                <a:spcPts val="0"/>
              </a:spcBef>
              <a:buClr>
                <a:schemeClr val="dk1"/>
              </a:buClr>
              <a:buSzPct val="39285"/>
              <a:buFont typeface="Arial"/>
              <a:buNone/>
            </a:pPr>
            <a:endParaRPr sz="2800" dirty="0">
              <a:latin typeface="Times New Roman"/>
              <a:ea typeface="Times New Roman"/>
              <a:cs typeface="Times New Roman"/>
              <a:sym typeface="Times New Roman"/>
            </a:endParaRPr>
          </a:p>
          <a:p>
            <a:pPr marL="0" lvl="0" indent="-69850" rtl="0">
              <a:spcBef>
                <a:spcPts val="0"/>
              </a:spcBef>
              <a:buClr>
                <a:schemeClr val="dk1"/>
              </a:buClr>
              <a:buSzPct val="39285"/>
              <a:buFont typeface="Arial"/>
              <a:buNone/>
            </a:pPr>
            <a:r>
              <a:rPr lang="en" sz="2800" dirty="0">
                <a:latin typeface="Times New Roman"/>
                <a:ea typeface="Times New Roman"/>
                <a:cs typeface="Times New Roman"/>
                <a:sym typeface="Times New Roman"/>
              </a:rPr>
              <a:t>90 degrees - # of blocks knocked down ___________</a:t>
            </a:r>
          </a:p>
          <a:p>
            <a:pPr marL="0" lvl="0" indent="-69850" rtl="0">
              <a:spcBef>
                <a:spcPts val="0"/>
              </a:spcBef>
              <a:buClr>
                <a:schemeClr val="dk1"/>
              </a:buClr>
              <a:buSzPct val="39285"/>
              <a:buFont typeface="Arial"/>
              <a:buNone/>
            </a:pPr>
            <a:r>
              <a:rPr lang="en" sz="2800" dirty="0">
                <a:latin typeface="Times New Roman"/>
                <a:ea typeface="Times New Roman"/>
                <a:cs typeface="Times New Roman"/>
                <a:sym typeface="Times New Roman"/>
              </a:rPr>
              <a:t> </a:t>
            </a:r>
          </a:p>
          <a:p>
            <a:pPr marL="0" lvl="0" indent="-69850" rtl="0">
              <a:spcBef>
                <a:spcPts val="0"/>
              </a:spcBef>
              <a:buClr>
                <a:schemeClr val="dk1"/>
              </a:buClr>
              <a:buSzPct val="39285"/>
              <a:buFont typeface="Arial"/>
              <a:buNone/>
            </a:pPr>
            <a:r>
              <a:rPr lang="en" sz="2800" dirty="0" smtClean="0">
                <a:latin typeface="Times New Roman"/>
                <a:ea typeface="Times New Roman"/>
                <a:cs typeface="Times New Roman"/>
                <a:sym typeface="Times New Roman"/>
              </a:rPr>
              <a:t>1</a:t>
            </a:r>
            <a:r>
              <a:rPr lang="en-US" sz="2800" dirty="0" smtClean="0">
                <a:latin typeface="Times New Roman"/>
                <a:ea typeface="Times New Roman"/>
                <a:cs typeface="Times New Roman"/>
                <a:sym typeface="Times New Roman"/>
              </a:rPr>
              <a:t>35</a:t>
            </a:r>
            <a:r>
              <a:rPr lang="en" sz="2800" dirty="0" smtClean="0">
                <a:latin typeface="Times New Roman"/>
                <a:ea typeface="Times New Roman"/>
                <a:cs typeface="Times New Roman"/>
                <a:sym typeface="Times New Roman"/>
              </a:rPr>
              <a:t> </a:t>
            </a:r>
            <a:r>
              <a:rPr lang="en" sz="2800" dirty="0">
                <a:latin typeface="Times New Roman"/>
                <a:ea typeface="Times New Roman"/>
                <a:cs typeface="Times New Roman"/>
                <a:sym typeface="Times New Roman"/>
              </a:rPr>
              <a:t>degrees - # of blocks knocked down ___________</a:t>
            </a:r>
          </a:p>
          <a:p>
            <a:pPr marL="0" lvl="0" indent="-69850" rtl="0">
              <a:spcBef>
                <a:spcPts val="0"/>
              </a:spcBef>
              <a:buClr>
                <a:schemeClr val="dk1"/>
              </a:buClr>
              <a:buSzPct val="39285"/>
              <a:buFont typeface="Arial"/>
              <a:buNone/>
            </a:pPr>
            <a:endParaRPr sz="2800" dirty="0">
              <a:latin typeface="Times New Roman"/>
              <a:ea typeface="Times New Roman"/>
              <a:cs typeface="Times New Roman"/>
              <a:sym typeface="Times New Roman"/>
            </a:endParaRPr>
          </a:p>
          <a:p>
            <a:pPr marL="0" lvl="0" indent="0" algn="l" rtl="0">
              <a:spcBef>
                <a:spcPts val="0"/>
              </a:spcBef>
              <a:buClr>
                <a:schemeClr val="dk1"/>
              </a:buClr>
              <a:buSzPct val="25000"/>
              <a:buFont typeface="Arial"/>
              <a:buNone/>
            </a:pPr>
            <a:endParaRPr sz="2800" dirty="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232575" y="144950"/>
            <a:ext cx="8064000" cy="763500"/>
          </a:xfrm>
          <a:prstGeom prst="rect">
            <a:avLst/>
          </a:prstGeom>
        </p:spPr>
        <p:txBody>
          <a:bodyPr lIns="91425" tIns="91425" rIns="91425" bIns="91425" anchor="t" anchorCtr="0">
            <a:noAutofit/>
          </a:bodyPr>
          <a:lstStyle/>
          <a:p>
            <a:pPr lvl="0" rtl="0">
              <a:spcBef>
                <a:spcPts val="0"/>
              </a:spcBef>
              <a:buNone/>
            </a:pPr>
            <a:r>
              <a:rPr lang="en" sz="6000">
                <a:latin typeface="Times New Roman"/>
                <a:ea typeface="Times New Roman"/>
                <a:cs typeface="Times New Roman"/>
                <a:sym typeface="Times New Roman"/>
              </a:rPr>
              <a:t>Discourse - Analysis</a:t>
            </a:r>
          </a:p>
        </p:txBody>
      </p:sp>
      <p:sp>
        <p:nvSpPr>
          <p:cNvPr id="412" name="Shape 412"/>
          <p:cNvSpPr txBox="1">
            <a:spLocks noGrp="1"/>
          </p:cNvSpPr>
          <p:nvPr>
            <p:ph type="body" idx="1"/>
          </p:nvPr>
        </p:nvSpPr>
        <p:spPr>
          <a:xfrm>
            <a:off x="311700" y="1070475"/>
            <a:ext cx="8064000" cy="5539200"/>
          </a:xfrm>
          <a:prstGeom prst="rect">
            <a:avLst/>
          </a:prstGeom>
        </p:spPr>
        <p:txBody>
          <a:bodyPr lIns="91425" tIns="91425" rIns="91425" bIns="91425" anchor="t" anchorCtr="0">
            <a:noAutofit/>
          </a:bodyPr>
          <a:lstStyle/>
          <a:p>
            <a:pPr marL="0" lvl="0" indent="0" rtl="0">
              <a:spcBef>
                <a:spcPts val="0"/>
              </a:spcBef>
              <a:buNone/>
            </a:pPr>
            <a:r>
              <a:rPr lang="en" sz="3000">
                <a:solidFill>
                  <a:srgbClr val="000000"/>
                </a:solidFill>
                <a:latin typeface="Times New Roman"/>
                <a:ea typeface="Times New Roman"/>
                <a:cs typeface="Times New Roman"/>
                <a:sym typeface="Times New Roman"/>
              </a:rPr>
              <a:t>Which height is the most effective for demolishing a building?</a:t>
            </a:r>
          </a:p>
          <a:p>
            <a:pPr marL="0" lvl="0" indent="0" rtl="0">
              <a:spcBef>
                <a:spcPts val="0"/>
              </a:spcBef>
              <a:buNone/>
            </a:pPr>
            <a:endParaRPr sz="3000">
              <a:solidFill>
                <a:srgbClr val="000000"/>
              </a:solidFill>
              <a:latin typeface="Times New Roman"/>
              <a:ea typeface="Times New Roman"/>
              <a:cs typeface="Times New Roman"/>
              <a:sym typeface="Times New Roman"/>
            </a:endParaRPr>
          </a:p>
          <a:p>
            <a:pPr marL="0" lvl="0" indent="0" rtl="0">
              <a:spcBef>
                <a:spcPts val="0"/>
              </a:spcBef>
              <a:buNone/>
            </a:pPr>
            <a:r>
              <a:rPr lang="en" sz="3000">
                <a:solidFill>
                  <a:srgbClr val="000000"/>
                </a:solidFill>
                <a:latin typeface="Times New Roman"/>
                <a:ea typeface="Times New Roman"/>
                <a:cs typeface="Times New Roman"/>
                <a:sym typeface="Times New Roman"/>
              </a:rPr>
              <a:t>What is your evidence?</a:t>
            </a:r>
          </a:p>
          <a:p>
            <a:pPr marL="0" lvl="0" indent="0" rtl="0">
              <a:spcBef>
                <a:spcPts val="0"/>
              </a:spcBef>
              <a:buNone/>
            </a:pPr>
            <a:endParaRPr sz="3000" b="1">
              <a:solidFill>
                <a:srgbClr val="980000"/>
              </a:solidFill>
              <a:latin typeface="Times New Roman"/>
              <a:ea typeface="Times New Roman"/>
              <a:cs typeface="Times New Roman"/>
              <a:sym typeface="Times New Roman"/>
            </a:endParaRPr>
          </a:p>
          <a:p>
            <a:pPr marL="0" lvl="0" indent="0" rtl="0">
              <a:lnSpc>
                <a:spcPct val="150000"/>
              </a:lnSpc>
              <a:spcBef>
                <a:spcPts val="0"/>
              </a:spcBef>
              <a:buNone/>
            </a:pPr>
            <a:r>
              <a:rPr lang="en" sz="3000" b="1">
                <a:solidFill>
                  <a:srgbClr val="980000"/>
                </a:solidFill>
                <a:latin typeface="Times New Roman"/>
                <a:ea typeface="Times New Roman"/>
                <a:cs typeface="Times New Roman"/>
                <a:sym typeface="Times New Roman"/>
              </a:rPr>
              <a:t>Sentence Stems:</a:t>
            </a:r>
          </a:p>
          <a:p>
            <a:pPr marL="457200" lvl="0" indent="-406400" rtl="0">
              <a:lnSpc>
                <a:spcPct val="150000"/>
              </a:lnSpc>
              <a:spcBef>
                <a:spcPts val="0"/>
              </a:spcBef>
              <a:buClr>
                <a:schemeClr val="dk1"/>
              </a:buClr>
              <a:buSzPct val="100000"/>
              <a:buFont typeface="Times New Roman"/>
            </a:pPr>
            <a:r>
              <a:rPr lang="en" sz="2800">
                <a:latin typeface="Times New Roman"/>
                <a:ea typeface="Times New Roman"/>
                <a:cs typeface="Times New Roman"/>
                <a:sym typeface="Times New Roman"/>
              </a:rPr>
              <a:t>After experimenting, we found that ____________</a:t>
            </a:r>
          </a:p>
          <a:p>
            <a:pPr marL="457200" lvl="0" indent="-406400" rtl="0">
              <a:lnSpc>
                <a:spcPct val="150000"/>
              </a:lnSpc>
              <a:spcBef>
                <a:spcPts val="0"/>
              </a:spcBef>
              <a:buClr>
                <a:schemeClr val="dk1"/>
              </a:buClr>
              <a:buSzPct val="100000"/>
              <a:buFont typeface="Times New Roman"/>
            </a:pPr>
            <a:r>
              <a:rPr lang="en" sz="2800">
                <a:latin typeface="Times New Roman"/>
                <a:ea typeface="Times New Roman"/>
                <a:cs typeface="Times New Roman"/>
                <a:sym typeface="Times New Roman"/>
              </a:rPr>
              <a:t>______ is important/not important because ______</a:t>
            </a:r>
          </a:p>
          <a:p>
            <a:pPr marL="457200" lvl="0" indent="-406400" rtl="0">
              <a:lnSpc>
                <a:spcPct val="150000"/>
              </a:lnSpc>
              <a:spcBef>
                <a:spcPts val="0"/>
              </a:spcBef>
              <a:buClr>
                <a:schemeClr val="dk1"/>
              </a:buClr>
              <a:buSzPct val="100000"/>
              <a:buFont typeface="Times New Roman"/>
            </a:pPr>
            <a:r>
              <a:rPr lang="en" sz="2800">
                <a:latin typeface="Times New Roman"/>
                <a:ea typeface="Times New Roman"/>
                <a:cs typeface="Times New Roman"/>
                <a:sym typeface="Times New Roman"/>
              </a:rPr>
              <a:t>Given our experience, we can predict that _______</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780300" y="299925"/>
            <a:ext cx="7629300" cy="1143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n" sz="4200"/>
              <a:t>Analysis of Graphing Results</a:t>
            </a:r>
          </a:p>
        </p:txBody>
      </p:sp>
      <p:sp>
        <p:nvSpPr>
          <p:cNvPr id="418" name="Shape 418"/>
          <p:cNvSpPr txBox="1">
            <a:spLocks noGrp="1"/>
          </p:cNvSpPr>
          <p:nvPr>
            <p:ph type="body" idx="1"/>
          </p:nvPr>
        </p:nvSpPr>
        <p:spPr>
          <a:xfrm>
            <a:off x="245850" y="1443225"/>
            <a:ext cx="8111400" cy="5108400"/>
          </a:xfrm>
          <a:prstGeom prst="rect">
            <a:avLst/>
          </a:prstGeom>
          <a:noFill/>
          <a:ln>
            <a:noFill/>
          </a:ln>
        </p:spPr>
        <p:txBody>
          <a:bodyPr lIns="91425" tIns="91425" rIns="91425" bIns="91425" anchor="t" anchorCtr="0">
            <a:noAutofit/>
          </a:bodyPr>
          <a:lstStyle/>
          <a:p>
            <a:pPr marL="342900" marR="0" lvl="0" indent="50800" algn="l" rtl="0">
              <a:lnSpc>
                <a:spcPct val="115000"/>
              </a:lnSpc>
              <a:spcBef>
                <a:spcPts val="0"/>
              </a:spcBef>
              <a:spcAft>
                <a:spcPts val="0"/>
              </a:spcAft>
              <a:buClr>
                <a:schemeClr val="dk1"/>
              </a:buClr>
              <a:buSzPct val="25000"/>
              <a:buFont typeface="Arial"/>
              <a:buNone/>
            </a:pPr>
            <a:r>
              <a:rPr lang="en" sz="3000" b="1" u="sng">
                <a:solidFill>
                  <a:srgbClr val="000000"/>
                </a:solidFill>
              </a:rPr>
              <a:t>Trial</a:t>
            </a:r>
            <a:r>
              <a:rPr lang="en" sz="3000" b="1" i="0" u="sng" strike="noStrike" cap="none">
                <a:solidFill>
                  <a:srgbClr val="000000"/>
                </a:solidFill>
                <a:latin typeface="Calibri"/>
                <a:ea typeface="Calibri"/>
                <a:cs typeface="Calibri"/>
                <a:sym typeface="Calibri"/>
              </a:rPr>
              <a:t> </a:t>
            </a:r>
            <a:r>
              <a:rPr lang="en" sz="3000" b="1" u="sng">
                <a:solidFill>
                  <a:srgbClr val="000000"/>
                </a:solidFill>
              </a:rPr>
              <a:t>2</a:t>
            </a:r>
            <a:r>
              <a:rPr lang="en" sz="3000" b="1" i="0" u="sng" strike="noStrike" cap="none">
                <a:solidFill>
                  <a:srgbClr val="000000"/>
                </a:solidFill>
                <a:latin typeface="Calibri"/>
                <a:ea typeface="Calibri"/>
                <a:cs typeface="Calibri"/>
                <a:sym typeface="Calibri"/>
              </a:rPr>
              <a:t>:</a:t>
            </a:r>
          </a:p>
          <a:p>
            <a:pPr marL="457200" marR="0" lvl="0" indent="-457200" algn="l" rtl="0">
              <a:lnSpc>
                <a:spcPct val="115000"/>
              </a:lnSpc>
              <a:spcBef>
                <a:spcPts val="0"/>
              </a:spcBef>
              <a:spcAft>
                <a:spcPts val="0"/>
              </a:spcAft>
              <a:buClr>
                <a:srgbClr val="000000"/>
              </a:buClr>
              <a:buSzPct val="100000"/>
            </a:pPr>
            <a:r>
              <a:rPr lang="en" sz="3600" b="0" i="0" u="none" strike="noStrike" cap="none">
                <a:solidFill>
                  <a:srgbClr val="000000"/>
                </a:solidFill>
                <a:latin typeface="Calibri"/>
                <a:ea typeface="Calibri"/>
                <a:cs typeface="Calibri"/>
                <a:sym typeface="Calibri"/>
              </a:rPr>
              <a:t>What did you </a:t>
            </a:r>
            <a:r>
              <a:rPr lang="en" sz="3600">
                <a:solidFill>
                  <a:srgbClr val="000000"/>
                </a:solidFill>
              </a:rPr>
              <a:t>notice</a:t>
            </a:r>
            <a:r>
              <a:rPr lang="en" sz="3600" b="0" i="0" u="none" strike="noStrike" cap="none">
                <a:solidFill>
                  <a:srgbClr val="000000"/>
                </a:solidFill>
                <a:latin typeface="Calibri"/>
                <a:ea typeface="Calibri"/>
                <a:cs typeface="Calibri"/>
                <a:sym typeface="Calibri"/>
              </a:rPr>
              <a:t>?</a:t>
            </a:r>
          </a:p>
          <a:p>
            <a:pPr marL="457200" marR="0" lvl="0" indent="-457200" algn="l" rtl="0">
              <a:lnSpc>
                <a:spcPct val="115000"/>
              </a:lnSpc>
              <a:spcBef>
                <a:spcPts val="0"/>
              </a:spcBef>
              <a:spcAft>
                <a:spcPts val="0"/>
              </a:spcAft>
              <a:buClr>
                <a:srgbClr val="000000"/>
              </a:buClr>
              <a:buSzPct val="100000"/>
            </a:pPr>
            <a:r>
              <a:rPr lang="en" sz="3600">
                <a:solidFill>
                  <a:srgbClr val="000000"/>
                </a:solidFill>
              </a:rPr>
              <a:t>How does your data compare with other groups data?</a:t>
            </a:r>
          </a:p>
          <a:p>
            <a:pPr marL="457200" marR="0" lvl="0" indent="-457200" algn="l" rtl="0">
              <a:lnSpc>
                <a:spcPct val="115000"/>
              </a:lnSpc>
              <a:spcBef>
                <a:spcPts val="0"/>
              </a:spcBef>
              <a:spcAft>
                <a:spcPts val="0"/>
              </a:spcAft>
              <a:buClr>
                <a:srgbClr val="000000"/>
              </a:buClr>
              <a:buSzPct val="100000"/>
            </a:pPr>
            <a:r>
              <a:rPr lang="en" sz="3600" b="0" i="0" u="none" strike="noStrike" cap="none">
                <a:solidFill>
                  <a:srgbClr val="000000"/>
                </a:solidFill>
                <a:latin typeface="Calibri"/>
                <a:ea typeface="Calibri"/>
                <a:cs typeface="Calibri"/>
                <a:sym typeface="Calibri"/>
              </a:rPr>
              <a:t>What can you claim about the characteristics of the </a:t>
            </a:r>
            <a:r>
              <a:rPr lang="en" sz="3600">
                <a:solidFill>
                  <a:srgbClr val="000000"/>
                </a:solidFill>
              </a:rPr>
              <a:t>most effective wrecking ball</a:t>
            </a:r>
            <a:r>
              <a:rPr lang="en" sz="3600" b="0" i="0" u="none" strike="noStrike" cap="none">
                <a:solidFill>
                  <a:srgbClr val="000000"/>
                </a:solidFill>
                <a:latin typeface="Calibri"/>
                <a:ea typeface="Calibri"/>
                <a:cs typeface="Calibri"/>
                <a:sym typeface="Calibri"/>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235550" y="63350"/>
            <a:ext cx="8150400" cy="1143300"/>
          </a:xfrm>
          <a:prstGeom prst="rect">
            <a:avLst/>
          </a:prstGeom>
          <a:noFill/>
          <a:ln>
            <a:noFill/>
          </a:ln>
        </p:spPr>
        <p:txBody>
          <a:bodyPr lIns="91425" tIns="91425" rIns="91425" bIns="91425" anchor="t" anchorCtr="0">
            <a:noAutofit/>
          </a:bodyPr>
          <a:lstStyle/>
          <a:p>
            <a:pPr lvl="0" algn="ctr" rtl="0">
              <a:spcBef>
                <a:spcPts val="0"/>
              </a:spcBef>
              <a:buClr>
                <a:schemeClr val="dk2"/>
              </a:buClr>
              <a:buSzPct val="25000"/>
              <a:buFont typeface="Cambria"/>
              <a:buNone/>
            </a:pPr>
            <a:r>
              <a:rPr lang="en" sz="5000">
                <a:latin typeface="Times New Roman"/>
                <a:ea typeface="Times New Roman"/>
                <a:cs typeface="Times New Roman"/>
                <a:sym typeface="Times New Roman"/>
              </a:rPr>
              <a:t>Independent Variable: Mass of the bob</a:t>
            </a:r>
          </a:p>
        </p:txBody>
      </p:sp>
      <p:sp>
        <p:nvSpPr>
          <p:cNvPr id="424" name="Shape 424"/>
          <p:cNvSpPr txBox="1">
            <a:spLocks noGrp="1"/>
          </p:cNvSpPr>
          <p:nvPr>
            <p:ph type="body" idx="1"/>
          </p:nvPr>
        </p:nvSpPr>
        <p:spPr>
          <a:xfrm>
            <a:off x="298550" y="1741050"/>
            <a:ext cx="8024400" cy="5301600"/>
          </a:xfrm>
          <a:prstGeom prst="rect">
            <a:avLst/>
          </a:prstGeom>
          <a:noFill/>
          <a:ln>
            <a:noFill/>
          </a:ln>
        </p:spPr>
        <p:txBody>
          <a:bodyPr lIns="91425" tIns="91425" rIns="91425" bIns="91425" anchor="t" anchorCtr="0">
            <a:noAutofit/>
          </a:bodyPr>
          <a:lstStyle/>
          <a:p>
            <a:pPr marL="0" lvl="0" indent="0" algn="ctr" rtl="0">
              <a:spcBef>
                <a:spcPts val="0"/>
              </a:spcBef>
              <a:buClr>
                <a:schemeClr val="dk1"/>
              </a:buClr>
              <a:buSzPct val="25000"/>
              <a:buFont typeface="Arial"/>
              <a:buNone/>
            </a:pPr>
            <a:r>
              <a:rPr lang="en" sz="3400" b="1">
                <a:solidFill>
                  <a:srgbClr val="980000"/>
                </a:solidFill>
                <a:latin typeface="Times New Roman"/>
                <a:ea typeface="Times New Roman"/>
                <a:cs typeface="Times New Roman"/>
                <a:sym typeface="Times New Roman"/>
              </a:rPr>
              <a:t>Your Task: </a:t>
            </a:r>
            <a:r>
              <a:rPr lang="en" sz="3400">
                <a:latin typeface="Times New Roman"/>
                <a:ea typeface="Times New Roman"/>
                <a:cs typeface="Times New Roman"/>
                <a:sym typeface="Times New Roman"/>
              </a:rPr>
              <a:t>Measure the demolition of a chosen wrecking ball with three different masses </a:t>
            </a:r>
          </a:p>
          <a:p>
            <a:pPr lvl="0" rtl="0">
              <a:spcBef>
                <a:spcPts val="0"/>
              </a:spcBef>
              <a:buClr>
                <a:schemeClr val="dk1"/>
              </a:buClr>
              <a:buSzPct val="61111"/>
              <a:buFont typeface="Arial"/>
              <a:buNone/>
            </a:pPr>
            <a:r>
              <a:rPr lang="en" sz="1800" b="1">
                <a:latin typeface="Arial"/>
                <a:ea typeface="Arial"/>
                <a:cs typeface="Arial"/>
                <a:sym typeface="Arial"/>
              </a:rPr>
              <a:t> </a:t>
            </a:r>
          </a:p>
          <a:p>
            <a:pPr marL="0" lvl="0" indent="-69850" rtl="0">
              <a:spcBef>
                <a:spcPts val="0"/>
              </a:spcBef>
              <a:buClr>
                <a:schemeClr val="dk1"/>
              </a:buClr>
              <a:buSzPct val="39285"/>
              <a:buFont typeface="Arial"/>
              <a:buNone/>
            </a:pPr>
            <a:r>
              <a:rPr lang="en" sz="2800">
                <a:latin typeface="Times New Roman"/>
                <a:ea typeface="Times New Roman"/>
                <a:cs typeface="Times New Roman"/>
                <a:sym typeface="Times New Roman"/>
              </a:rPr>
              <a:t>Light - # of blocks knocked down ___________</a:t>
            </a:r>
          </a:p>
          <a:p>
            <a:pPr marL="0" lvl="0" indent="-69850" rtl="0">
              <a:spcBef>
                <a:spcPts val="0"/>
              </a:spcBef>
              <a:buClr>
                <a:schemeClr val="dk1"/>
              </a:buClr>
              <a:buSzPct val="39285"/>
              <a:buFont typeface="Arial"/>
              <a:buNone/>
            </a:pPr>
            <a:endParaRPr sz="2800">
              <a:latin typeface="Times New Roman"/>
              <a:ea typeface="Times New Roman"/>
              <a:cs typeface="Times New Roman"/>
              <a:sym typeface="Times New Roman"/>
            </a:endParaRPr>
          </a:p>
          <a:p>
            <a:pPr marL="0" lvl="0" indent="-69850" rtl="0">
              <a:spcBef>
                <a:spcPts val="0"/>
              </a:spcBef>
              <a:buClr>
                <a:schemeClr val="dk1"/>
              </a:buClr>
              <a:buSzPct val="39285"/>
              <a:buFont typeface="Arial"/>
              <a:buNone/>
            </a:pPr>
            <a:r>
              <a:rPr lang="en" sz="2800">
                <a:latin typeface="Times New Roman"/>
                <a:ea typeface="Times New Roman"/>
                <a:cs typeface="Times New Roman"/>
                <a:sym typeface="Times New Roman"/>
              </a:rPr>
              <a:t>Medium - # of blocks knocked down ___________</a:t>
            </a:r>
          </a:p>
          <a:p>
            <a:pPr marL="0" lvl="0" indent="-69850" rtl="0">
              <a:spcBef>
                <a:spcPts val="0"/>
              </a:spcBef>
              <a:buClr>
                <a:schemeClr val="dk1"/>
              </a:buClr>
              <a:buSzPct val="39285"/>
              <a:buFont typeface="Arial"/>
              <a:buNone/>
            </a:pPr>
            <a:r>
              <a:rPr lang="en" sz="2800">
                <a:latin typeface="Times New Roman"/>
                <a:ea typeface="Times New Roman"/>
                <a:cs typeface="Times New Roman"/>
                <a:sym typeface="Times New Roman"/>
              </a:rPr>
              <a:t> </a:t>
            </a:r>
          </a:p>
          <a:p>
            <a:pPr marL="0" lvl="0" indent="-69850" rtl="0">
              <a:spcBef>
                <a:spcPts val="0"/>
              </a:spcBef>
              <a:buClr>
                <a:schemeClr val="dk1"/>
              </a:buClr>
              <a:buSzPct val="39285"/>
              <a:buFont typeface="Arial"/>
              <a:buNone/>
            </a:pPr>
            <a:r>
              <a:rPr lang="en" sz="2800">
                <a:latin typeface="Times New Roman"/>
                <a:ea typeface="Times New Roman"/>
                <a:cs typeface="Times New Roman"/>
                <a:sym typeface="Times New Roman"/>
              </a:rPr>
              <a:t>Heavy - # of blocks knocked down ___________</a:t>
            </a:r>
          </a:p>
          <a:p>
            <a:pPr marL="0" lvl="0" indent="-69850" rtl="0">
              <a:spcBef>
                <a:spcPts val="0"/>
              </a:spcBef>
              <a:buClr>
                <a:schemeClr val="dk1"/>
              </a:buClr>
              <a:buSzPct val="39285"/>
              <a:buFont typeface="Arial"/>
              <a:buNone/>
            </a:pPr>
            <a:endParaRPr sz="2800">
              <a:latin typeface="Times New Roman"/>
              <a:ea typeface="Times New Roman"/>
              <a:cs typeface="Times New Roman"/>
              <a:sym typeface="Times New Roman"/>
            </a:endParaRPr>
          </a:p>
          <a:p>
            <a:pPr marL="0" lvl="0" indent="0" algn="l" rtl="0">
              <a:spcBef>
                <a:spcPts val="0"/>
              </a:spcBef>
              <a:buClr>
                <a:schemeClr val="dk1"/>
              </a:buClr>
              <a:buSzPct val="25000"/>
              <a:buFont typeface="Arial"/>
              <a:buNone/>
            </a:pPr>
            <a:endParaRPr sz="28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232575" y="144950"/>
            <a:ext cx="8064000" cy="763500"/>
          </a:xfrm>
          <a:prstGeom prst="rect">
            <a:avLst/>
          </a:prstGeom>
        </p:spPr>
        <p:txBody>
          <a:bodyPr lIns="91425" tIns="91425" rIns="91425" bIns="91425" anchor="t" anchorCtr="0">
            <a:noAutofit/>
          </a:bodyPr>
          <a:lstStyle/>
          <a:p>
            <a:pPr lvl="0" rtl="0">
              <a:spcBef>
                <a:spcPts val="0"/>
              </a:spcBef>
              <a:buNone/>
            </a:pPr>
            <a:r>
              <a:rPr lang="en" sz="6000">
                <a:latin typeface="Times New Roman"/>
                <a:ea typeface="Times New Roman"/>
                <a:cs typeface="Times New Roman"/>
                <a:sym typeface="Times New Roman"/>
              </a:rPr>
              <a:t>Discourse - Analysis</a:t>
            </a:r>
          </a:p>
        </p:txBody>
      </p:sp>
      <p:sp>
        <p:nvSpPr>
          <p:cNvPr id="431" name="Shape 431"/>
          <p:cNvSpPr txBox="1">
            <a:spLocks noGrp="1"/>
          </p:cNvSpPr>
          <p:nvPr>
            <p:ph type="body" idx="1"/>
          </p:nvPr>
        </p:nvSpPr>
        <p:spPr>
          <a:xfrm>
            <a:off x="311700" y="1070475"/>
            <a:ext cx="8064000" cy="5539200"/>
          </a:xfrm>
          <a:prstGeom prst="rect">
            <a:avLst/>
          </a:prstGeom>
        </p:spPr>
        <p:txBody>
          <a:bodyPr lIns="91425" tIns="91425" rIns="91425" bIns="91425" anchor="t" anchorCtr="0">
            <a:noAutofit/>
          </a:bodyPr>
          <a:lstStyle/>
          <a:p>
            <a:pPr marL="0" lvl="0" indent="0" rtl="0">
              <a:spcBef>
                <a:spcPts val="0"/>
              </a:spcBef>
              <a:buNone/>
            </a:pPr>
            <a:r>
              <a:rPr lang="en" sz="3000">
                <a:solidFill>
                  <a:srgbClr val="000000"/>
                </a:solidFill>
                <a:latin typeface="Times New Roman"/>
                <a:ea typeface="Times New Roman"/>
                <a:cs typeface="Times New Roman"/>
                <a:sym typeface="Times New Roman"/>
              </a:rPr>
              <a:t>Which mass is the most effective for demolishing a building?</a:t>
            </a:r>
          </a:p>
          <a:p>
            <a:pPr marL="0" lvl="0" indent="0" rtl="0">
              <a:spcBef>
                <a:spcPts val="0"/>
              </a:spcBef>
              <a:buNone/>
            </a:pPr>
            <a:endParaRPr sz="3000">
              <a:solidFill>
                <a:srgbClr val="000000"/>
              </a:solidFill>
              <a:latin typeface="Times New Roman"/>
              <a:ea typeface="Times New Roman"/>
              <a:cs typeface="Times New Roman"/>
              <a:sym typeface="Times New Roman"/>
            </a:endParaRPr>
          </a:p>
          <a:p>
            <a:pPr marL="0" lvl="0" indent="0" rtl="0">
              <a:spcBef>
                <a:spcPts val="0"/>
              </a:spcBef>
              <a:buNone/>
            </a:pPr>
            <a:r>
              <a:rPr lang="en" sz="3000">
                <a:solidFill>
                  <a:srgbClr val="000000"/>
                </a:solidFill>
                <a:latin typeface="Times New Roman"/>
                <a:ea typeface="Times New Roman"/>
                <a:cs typeface="Times New Roman"/>
                <a:sym typeface="Times New Roman"/>
              </a:rPr>
              <a:t>What is your evidence?</a:t>
            </a:r>
          </a:p>
          <a:p>
            <a:pPr marL="0" lvl="0" indent="0" rtl="0">
              <a:spcBef>
                <a:spcPts val="0"/>
              </a:spcBef>
              <a:buNone/>
            </a:pPr>
            <a:endParaRPr sz="3000" b="1">
              <a:solidFill>
                <a:srgbClr val="980000"/>
              </a:solidFill>
              <a:latin typeface="Times New Roman"/>
              <a:ea typeface="Times New Roman"/>
              <a:cs typeface="Times New Roman"/>
              <a:sym typeface="Times New Roman"/>
            </a:endParaRPr>
          </a:p>
          <a:p>
            <a:pPr marL="0" lvl="0" indent="0" rtl="0">
              <a:lnSpc>
                <a:spcPct val="150000"/>
              </a:lnSpc>
              <a:spcBef>
                <a:spcPts val="0"/>
              </a:spcBef>
              <a:buNone/>
            </a:pPr>
            <a:r>
              <a:rPr lang="en" sz="3000" b="1">
                <a:solidFill>
                  <a:srgbClr val="980000"/>
                </a:solidFill>
                <a:latin typeface="Times New Roman"/>
                <a:ea typeface="Times New Roman"/>
                <a:cs typeface="Times New Roman"/>
                <a:sym typeface="Times New Roman"/>
              </a:rPr>
              <a:t>Sentence Stems:</a:t>
            </a:r>
          </a:p>
          <a:p>
            <a:pPr marL="457200" lvl="0" indent="-406400" rtl="0">
              <a:lnSpc>
                <a:spcPct val="150000"/>
              </a:lnSpc>
              <a:spcBef>
                <a:spcPts val="0"/>
              </a:spcBef>
              <a:buClr>
                <a:schemeClr val="dk1"/>
              </a:buClr>
              <a:buSzPct val="100000"/>
              <a:buFont typeface="Times New Roman"/>
            </a:pPr>
            <a:r>
              <a:rPr lang="en" sz="2800">
                <a:latin typeface="Times New Roman"/>
                <a:ea typeface="Times New Roman"/>
                <a:cs typeface="Times New Roman"/>
                <a:sym typeface="Times New Roman"/>
              </a:rPr>
              <a:t>After experimenting, we found that ____________</a:t>
            </a:r>
          </a:p>
          <a:p>
            <a:pPr marL="457200" lvl="0" indent="-406400" rtl="0">
              <a:lnSpc>
                <a:spcPct val="150000"/>
              </a:lnSpc>
              <a:spcBef>
                <a:spcPts val="0"/>
              </a:spcBef>
              <a:buClr>
                <a:schemeClr val="dk1"/>
              </a:buClr>
              <a:buSzPct val="100000"/>
              <a:buFont typeface="Times New Roman"/>
            </a:pPr>
            <a:r>
              <a:rPr lang="en" sz="2800">
                <a:latin typeface="Times New Roman"/>
                <a:ea typeface="Times New Roman"/>
                <a:cs typeface="Times New Roman"/>
                <a:sym typeface="Times New Roman"/>
              </a:rPr>
              <a:t>______ is important/not important because ______</a:t>
            </a:r>
          </a:p>
          <a:p>
            <a:pPr marL="457200" lvl="0" indent="-406400" rtl="0">
              <a:lnSpc>
                <a:spcPct val="150000"/>
              </a:lnSpc>
              <a:spcBef>
                <a:spcPts val="0"/>
              </a:spcBef>
              <a:buClr>
                <a:schemeClr val="dk1"/>
              </a:buClr>
              <a:buSzPct val="100000"/>
              <a:buFont typeface="Times New Roman"/>
            </a:pPr>
            <a:r>
              <a:rPr lang="en" sz="2800">
                <a:latin typeface="Times New Roman"/>
                <a:ea typeface="Times New Roman"/>
                <a:cs typeface="Times New Roman"/>
                <a:sym typeface="Times New Roman"/>
              </a:rPr>
              <a:t>Given our experience, we can predict that _______</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195400" y="75733"/>
            <a:ext cx="6693000" cy="1143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n" sz="6000" b="0" i="0" u="none" strike="noStrike" cap="none">
                <a:solidFill>
                  <a:schemeClr val="dk2"/>
                </a:solidFill>
                <a:latin typeface="Times New Roman"/>
                <a:ea typeface="Times New Roman"/>
                <a:cs typeface="Times New Roman"/>
                <a:sym typeface="Times New Roman"/>
              </a:rPr>
              <a:t>Wrecking Ball</a:t>
            </a:r>
          </a:p>
        </p:txBody>
      </p:sp>
      <p:sp>
        <p:nvSpPr>
          <p:cNvPr id="313" name="Shape 313"/>
          <p:cNvSpPr txBox="1">
            <a:spLocks noGrp="1"/>
          </p:cNvSpPr>
          <p:nvPr>
            <p:ph type="body" idx="1"/>
          </p:nvPr>
        </p:nvSpPr>
        <p:spPr>
          <a:xfrm>
            <a:off x="53850" y="518700"/>
            <a:ext cx="8348400" cy="5108400"/>
          </a:xfrm>
          <a:prstGeom prst="rect">
            <a:avLst/>
          </a:prstGeom>
          <a:noFill/>
          <a:ln>
            <a:noFill/>
          </a:ln>
        </p:spPr>
        <p:txBody>
          <a:bodyPr lIns="91425" tIns="91425" rIns="91425" bIns="91425" anchor="t" anchorCtr="0">
            <a:noAutofit/>
          </a:bodyPr>
          <a:lstStyle/>
          <a:p>
            <a:pPr marL="342900" marR="0" lvl="0" indent="50800" algn="l" rtl="0">
              <a:lnSpc>
                <a:spcPct val="115000"/>
              </a:lnSpc>
              <a:spcBef>
                <a:spcPts val="0"/>
              </a:spcBef>
              <a:spcAft>
                <a:spcPts val="0"/>
              </a:spcAft>
              <a:buClr>
                <a:schemeClr val="dk1"/>
              </a:buClr>
              <a:buSzPct val="25000"/>
              <a:buFont typeface="Arial"/>
              <a:buNone/>
            </a:pPr>
            <a:endParaRPr sz="2400" b="0" i="0" u="none" strike="noStrike" cap="none">
              <a:solidFill>
                <a:srgbClr val="3D4965"/>
              </a:solidFill>
              <a:latin typeface="Calibri"/>
              <a:ea typeface="Calibri"/>
              <a:cs typeface="Calibri"/>
              <a:sym typeface="Calibri"/>
            </a:endParaRPr>
          </a:p>
          <a:p>
            <a:pPr marL="342900" marR="0" lvl="0" indent="0" algn="l" rtl="0">
              <a:lnSpc>
                <a:spcPct val="115000"/>
              </a:lnSpc>
              <a:spcBef>
                <a:spcPts val="1600"/>
              </a:spcBef>
              <a:spcAft>
                <a:spcPts val="0"/>
              </a:spcAft>
              <a:buClr>
                <a:schemeClr val="dk1"/>
              </a:buClr>
              <a:buSzPct val="25000"/>
              <a:buFont typeface="Arial"/>
              <a:buNone/>
            </a:pPr>
            <a:r>
              <a:rPr lang="en" sz="4800" b="0" i="0" u="none" strike="noStrike" cap="none">
                <a:solidFill>
                  <a:schemeClr val="dk1"/>
                </a:solidFill>
                <a:latin typeface="Times New Roman"/>
                <a:ea typeface="Times New Roman"/>
                <a:cs typeface="Times New Roman"/>
                <a:sym typeface="Times New Roman"/>
              </a:rPr>
              <a:t>Students will use the </a:t>
            </a:r>
            <a:r>
              <a:rPr lang="en" sz="4800" b="0" i="0" u="sng" strike="noStrike" cap="none">
                <a:solidFill>
                  <a:schemeClr val="dk1"/>
                </a:solidFill>
                <a:latin typeface="Times New Roman"/>
                <a:ea typeface="Times New Roman"/>
                <a:cs typeface="Times New Roman"/>
                <a:sym typeface="Times New Roman"/>
              </a:rPr>
              <a:t>language of analysis</a:t>
            </a:r>
            <a:r>
              <a:rPr lang="en" sz="4800" b="0" i="0" u="none" strike="noStrike" cap="none">
                <a:solidFill>
                  <a:schemeClr val="dk1"/>
                </a:solidFill>
                <a:latin typeface="Times New Roman"/>
                <a:ea typeface="Times New Roman"/>
                <a:cs typeface="Times New Roman"/>
                <a:sym typeface="Times New Roman"/>
              </a:rPr>
              <a:t> to identify ideal </a:t>
            </a:r>
            <a:r>
              <a:rPr lang="en" sz="4800" b="0" i="0" u="sng" strike="noStrike" cap="none">
                <a:solidFill>
                  <a:schemeClr val="dk1"/>
                </a:solidFill>
                <a:latin typeface="Times New Roman"/>
                <a:ea typeface="Times New Roman"/>
                <a:cs typeface="Times New Roman"/>
                <a:sym typeface="Times New Roman"/>
              </a:rPr>
              <a:t>characteristics of a wrecking ball</a:t>
            </a:r>
            <a:r>
              <a:rPr lang="en" sz="4800" b="0" i="0" u="none" strike="noStrike" cap="none">
                <a:solidFill>
                  <a:schemeClr val="dk1"/>
                </a:solidFill>
                <a:latin typeface="Times New Roman"/>
                <a:ea typeface="Times New Roman"/>
                <a:cs typeface="Times New Roman"/>
                <a:sym typeface="Times New Roman"/>
              </a:rPr>
              <a:t> using </a:t>
            </a:r>
            <a:r>
              <a:rPr lang="en" sz="4800" b="0" i="0" u="sng" strike="noStrike" cap="none">
                <a:solidFill>
                  <a:schemeClr val="dk1"/>
                </a:solidFill>
                <a:latin typeface="Times New Roman"/>
                <a:ea typeface="Times New Roman"/>
                <a:cs typeface="Times New Roman"/>
                <a:sym typeface="Times New Roman"/>
              </a:rPr>
              <a:t>a </a:t>
            </a:r>
            <a:r>
              <a:rPr lang="en" sz="4800" u="sng">
                <a:latin typeface="Times New Roman"/>
                <a:ea typeface="Times New Roman"/>
                <a:cs typeface="Times New Roman"/>
                <a:sym typeface="Times New Roman"/>
              </a:rPr>
              <a:t>graphic organizer</a:t>
            </a:r>
            <a:r>
              <a:rPr lang="en" sz="4800" b="0" i="0" u="sng" strike="noStrike" cap="none">
                <a:solidFill>
                  <a:schemeClr val="dk1"/>
                </a:solidFill>
                <a:latin typeface="Times New Roman"/>
                <a:ea typeface="Times New Roman"/>
                <a:cs typeface="Times New Roman"/>
                <a:sym typeface="Times New Roman"/>
              </a:rPr>
              <a:t>, </a:t>
            </a:r>
            <a:r>
              <a:rPr lang="en" sz="4800" u="sng">
                <a:latin typeface="Times New Roman"/>
                <a:ea typeface="Times New Roman"/>
                <a:cs typeface="Times New Roman"/>
                <a:sym typeface="Times New Roman"/>
              </a:rPr>
              <a:t>sentence stems</a:t>
            </a:r>
            <a:r>
              <a:rPr lang="en" sz="4800" b="0" i="0" u="sng" strike="noStrike" cap="none">
                <a:solidFill>
                  <a:schemeClr val="dk1"/>
                </a:solidFill>
                <a:latin typeface="Times New Roman"/>
                <a:ea typeface="Times New Roman"/>
                <a:cs typeface="Times New Roman"/>
                <a:sym typeface="Times New Roman"/>
              </a:rPr>
              <a:t>, and small group interaction.</a:t>
            </a:r>
            <a:r>
              <a:rPr lang="en" sz="2400" b="0" i="0" u="sng" strike="noStrike" cap="none">
                <a:solidFill>
                  <a:schemeClr val="dk1"/>
                </a:solidFill>
                <a:latin typeface="Arial"/>
                <a:ea typeface="Arial"/>
                <a:cs typeface="Arial"/>
                <a:sym typeface="Arial"/>
              </a:rPr>
              <a:t> </a:t>
            </a:r>
          </a:p>
          <a:p>
            <a:pPr marL="342900" marR="0" lvl="0" indent="50800" algn="l" rtl="0">
              <a:lnSpc>
                <a:spcPct val="115000"/>
              </a:lnSpc>
              <a:spcBef>
                <a:spcPts val="1600"/>
              </a:spcBef>
              <a:spcAft>
                <a:spcPts val="0"/>
              </a:spcAft>
              <a:buClr>
                <a:schemeClr val="dk1"/>
              </a:buClr>
              <a:buSzPct val="25000"/>
              <a:buFont typeface="Arial"/>
              <a:buNone/>
            </a:pPr>
            <a:endParaRPr sz="2800" b="0" i="0" u="none" strike="noStrike" cap="none">
              <a:solidFill>
                <a:srgbClr val="3D4965"/>
              </a:solidFill>
              <a:latin typeface="Calibri"/>
              <a:ea typeface="Calibri"/>
              <a:cs typeface="Calibri"/>
              <a:sym typeface="Calibri"/>
            </a:endParaRPr>
          </a:p>
          <a:p>
            <a:pPr marL="342900" marR="0" lvl="0" indent="50800" algn="l" rtl="0">
              <a:lnSpc>
                <a:spcPct val="115000"/>
              </a:lnSpc>
              <a:spcBef>
                <a:spcPts val="1600"/>
              </a:spcBef>
              <a:spcAft>
                <a:spcPts val="0"/>
              </a:spcAft>
              <a:buClr>
                <a:schemeClr val="dk1"/>
              </a:buClr>
              <a:buSzPct val="25000"/>
              <a:buFont typeface="Arial"/>
              <a:buNone/>
            </a:pPr>
            <a:endParaRPr sz="2400" b="0" i="0" u="none" strike="noStrike" cap="none">
              <a:solidFill>
                <a:srgbClr val="3D4965"/>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780300" y="299925"/>
            <a:ext cx="7629300" cy="1143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n" sz="4200"/>
              <a:t>Analysis of Graphing Results</a:t>
            </a:r>
          </a:p>
        </p:txBody>
      </p:sp>
      <p:sp>
        <p:nvSpPr>
          <p:cNvPr id="437" name="Shape 437"/>
          <p:cNvSpPr txBox="1">
            <a:spLocks noGrp="1"/>
          </p:cNvSpPr>
          <p:nvPr>
            <p:ph type="body" idx="1"/>
          </p:nvPr>
        </p:nvSpPr>
        <p:spPr>
          <a:xfrm>
            <a:off x="245850" y="1443225"/>
            <a:ext cx="8111400" cy="5108400"/>
          </a:xfrm>
          <a:prstGeom prst="rect">
            <a:avLst/>
          </a:prstGeom>
          <a:noFill/>
          <a:ln>
            <a:noFill/>
          </a:ln>
        </p:spPr>
        <p:txBody>
          <a:bodyPr lIns="91425" tIns="91425" rIns="91425" bIns="91425" anchor="t" anchorCtr="0">
            <a:noAutofit/>
          </a:bodyPr>
          <a:lstStyle/>
          <a:p>
            <a:pPr marL="342900" marR="0" lvl="0" indent="50800" algn="l" rtl="0">
              <a:lnSpc>
                <a:spcPct val="115000"/>
              </a:lnSpc>
              <a:spcBef>
                <a:spcPts val="0"/>
              </a:spcBef>
              <a:spcAft>
                <a:spcPts val="0"/>
              </a:spcAft>
              <a:buClr>
                <a:schemeClr val="dk1"/>
              </a:buClr>
              <a:buSzPct val="25000"/>
              <a:buFont typeface="Arial"/>
              <a:buNone/>
            </a:pPr>
            <a:r>
              <a:rPr lang="en" sz="3000" b="1" u="sng">
                <a:solidFill>
                  <a:srgbClr val="000000"/>
                </a:solidFill>
              </a:rPr>
              <a:t>Trial</a:t>
            </a:r>
            <a:r>
              <a:rPr lang="en" sz="3000" b="1" i="0" u="sng" strike="noStrike" cap="none">
                <a:solidFill>
                  <a:srgbClr val="000000"/>
                </a:solidFill>
                <a:latin typeface="Calibri"/>
                <a:ea typeface="Calibri"/>
                <a:cs typeface="Calibri"/>
                <a:sym typeface="Calibri"/>
              </a:rPr>
              <a:t> </a:t>
            </a:r>
            <a:r>
              <a:rPr lang="en" sz="3000" b="1" u="sng">
                <a:solidFill>
                  <a:srgbClr val="000000"/>
                </a:solidFill>
              </a:rPr>
              <a:t>3</a:t>
            </a:r>
            <a:r>
              <a:rPr lang="en" sz="3000" b="1" i="0" u="sng" strike="noStrike" cap="none">
                <a:solidFill>
                  <a:srgbClr val="000000"/>
                </a:solidFill>
                <a:latin typeface="Calibri"/>
                <a:ea typeface="Calibri"/>
                <a:cs typeface="Calibri"/>
                <a:sym typeface="Calibri"/>
              </a:rPr>
              <a:t>:</a:t>
            </a:r>
          </a:p>
          <a:p>
            <a:pPr marL="457200" marR="0" lvl="0" indent="-457200" algn="l" rtl="0">
              <a:lnSpc>
                <a:spcPct val="115000"/>
              </a:lnSpc>
              <a:spcBef>
                <a:spcPts val="0"/>
              </a:spcBef>
              <a:spcAft>
                <a:spcPts val="0"/>
              </a:spcAft>
              <a:buClr>
                <a:srgbClr val="000000"/>
              </a:buClr>
              <a:buSzPct val="100000"/>
            </a:pPr>
            <a:r>
              <a:rPr lang="en" sz="3600" b="0" i="0" u="none" strike="noStrike" cap="none">
                <a:solidFill>
                  <a:srgbClr val="000000"/>
                </a:solidFill>
                <a:latin typeface="Calibri"/>
                <a:ea typeface="Calibri"/>
                <a:cs typeface="Calibri"/>
                <a:sym typeface="Calibri"/>
              </a:rPr>
              <a:t>What did you </a:t>
            </a:r>
            <a:r>
              <a:rPr lang="en" sz="3600">
                <a:solidFill>
                  <a:srgbClr val="000000"/>
                </a:solidFill>
              </a:rPr>
              <a:t>notice</a:t>
            </a:r>
            <a:r>
              <a:rPr lang="en" sz="3600" b="0" i="0" u="none" strike="noStrike" cap="none">
                <a:solidFill>
                  <a:srgbClr val="000000"/>
                </a:solidFill>
                <a:latin typeface="Calibri"/>
                <a:ea typeface="Calibri"/>
                <a:cs typeface="Calibri"/>
                <a:sym typeface="Calibri"/>
              </a:rPr>
              <a:t>?</a:t>
            </a:r>
          </a:p>
          <a:p>
            <a:pPr marL="457200" marR="0" lvl="0" indent="-457200" algn="l" rtl="0">
              <a:lnSpc>
                <a:spcPct val="115000"/>
              </a:lnSpc>
              <a:spcBef>
                <a:spcPts val="0"/>
              </a:spcBef>
              <a:spcAft>
                <a:spcPts val="0"/>
              </a:spcAft>
              <a:buClr>
                <a:srgbClr val="000000"/>
              </a:buClr>
              <a:buSzPct val="100000"/>
            </a:pPr>
            <a:r>
              <a:rPr lang="en" sz="3600">
                <a:solidFill>
                  <a:srgbClr val="000000"/>
                </a:solidFill>
              </a:rPr>
              <a:t>How does your data compare with other groups data?</a:t>
            </a:r>
          </a:p>
          <a:p>
            <a:pPr marL="457200" marR="0" lvl="0" indent="-457200" algn="l" rtl="0">
              <a:lnSpc>
                <a:spcPct val="115000"/>
              </a:lnSpc>
              <a:spcBef>
                <a:spcPts val="0"/>
              </a:spcBef>
              <a:spcAft>
                <a:spcPts val="0"/>
              </a:spcAft>
              <a:buClr>
                <a:srgbClr val="000000"/>
              </a:buClr>
              <a:buSzPct val="100000"/>
            </a:pPr>
            <a:r>
              <a:rPr lang="en" sz="3600" b="0" i="0" u="none" strike="noStrike" cap="none">
                <a:solidFill>
                  <a:srgbClr val="000000"/>
                </a:solidFill>
                <a:latin typeface="Calibri"/>
                <a:ea typeface="Calibri"/>
                <a:cs typeface="Calibri"/>
                <a:sym typeface="Calibri"/>
              </a:rPr>
              <a:t>What can you claim about the characteristics of the </a:t>
            </a:r>
            <a:r>
              <a:rPr lang="en" sz="3600">
                <a:solidFill>
                  <a:srgbClr val="000000"/>
                </a:solidFill>
              </a:rPr>
              <a:t>most effective wrecking ball</a:t>
            </a:r>
            <a:r>
              <a:rPr lang="en" sz="3600" b="0" i="0" u="none" strike="noStrike" cap="none">
                <a:solidFill>
                  <a:srgbClr val="000000"/>
                </a:solidFill>
                <a:latin typeface="Calibri"/>
                <a:ea typeface="Calibri"/>
                <a:cs typeface="Calibri"/>
                <a:sym typeface="Calibri"/>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algn="ctr">
              <a:spcBef>
                <a:spcPts val="0"/>
              </a:spcBef>
              <a:buNone/>
            </a:pPr>
            <a:r>
              <a:rPr lang="en" sz="4200" dirty="0"/>
              <a:t>E-mail to </a:t>
            </a:r>
            <a:r>
              <a:rPr lang="en-US" sz="4200" dirty="0" smtClean="0"/>
              <a:t>Football Stadium Owner</a:t>
            </a:r>
            <a:endParaRPr lang="en" sz="4200" dirty="0"/>
          </a:p>
        </p:txBody>
      </p:sp>
      <p:sp>
        <p:nvSpPr>
          <p:cNvPr id="444" name="Shape 444"/>
          <p:cNvSpPr txBox="1">
            <a:spLocks noGrp="1"/>
          </p:cNvSpPr>
          <p:nvPr>
            <p:ph type="body" idx="1"/>
          </p:nvPr>
        </p:nvSpPr>
        <p:spPr>
          <a:xfrm>
            <a:off x="311700" y="1536625"/>
            <a:ext cx="7964400" cy="4555200"/>
          </a:xfrm>
          <a:prstGeom prst="rect">
            <a:avLst/>
          </a:prstGeom>
        </p:spPr>
        <p:txBody>
          <a:bodyPr lIns="91425" tIns="91425" rIns="91425" bIns="91425" anchor="t" anchorCtr="0">
            <a:noAutofit/>
          </a:bodyPr>
          <a:lstStyle/>
          <a:p>
            <a:pPr lvl="0">
              <a:spcBef>
                <a:spcPts val="0"/>
              </a:spcBef>
              <a:buNone/>
            </a:pPr>
            <a:r>
              <a:rPr lang="en" sz="3000" dirty="0"/>
              <a:t>Now that you know what the best size and mass of the wrecking ball and the best size of the swing, create an e-mail to </a:t>
            </a:r>
            <a:r>
              <a:rPr lang="en-US" sz="3000" dirty="0" smtClean="0"/>
              <a:t>the  owner of the stadium </a:t>
            </a:r>
            <a:r>
              <a:rPr lang="en" sz="3000" dirty="0" smtClean="0"/>
              <a:t>explaining </a:t>
            </a:r>
            <a:r>
              <a:rPr lang="en" sz="3000" dirty="0"/>
              <a:t>your findings and how you will be the most effective demolition team for his project.</a:t>
            </a:r>
          </a:p>
        </p:txBody>
      </p:sp>
      <p:pic>
        <p:nvPicPr>
          <p:cNvPr id="445" name="Shape 445"/>
          <p:cNvPicPr preferRelativeResize="0"/>
          <p:nvPr/>
        </p:nvPicPr>
        <p:blipFill>
          <a:blip r:embed="rId3">
            <a:alphaModFix/>
          </a:blip>
          <a:stretch>
            <a:fillRect/>
          </a:stretch>
        </p:blipFill>
        <p:spPr>
          <a:xfrm>
            <a:off x="2346162" y="4079853"/>
            <a:ext cx="4451673" cy="25156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a:spcBef>
                <a:spcPts val="0"/>
              </a:spcBef>
              <a:buNone/>
            </a:pPr>
            <a:r>
              <a:rPr lang="en"/>
              <a:t>Let’s Make a Plan</a:t>
            </a:r>
          </a:p>
        </p:txBody>
      </p:sp>
      <p:sp>
        <p:nvSpPr>
          <p:cNvPr id="452" name="Shape 452"/>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a:spcBef>
                <a:spcPts val="0"/>
              </a:spcBef>
              <a:buNone/>
            </a:pPr>
            <a:endParaRPr/>
          </a:p>
        </p:txBody>
      </p:sp>
      <p:pic>
        <p:nvPicPr>
          <p:cNvPr id="453" name="Shape 453"/>
          <p:cNvPicPr preferRelativeResize="0"/>
          <p:nvPr/>
        </p:nvPicPr>
        <p:blipFill rotWithShape="1">
          <a:blip r:embed="rId3">
            <a:alphaModFix/>
          </a:blip>
          <a:srcRect b="39467"/>
          <a:stretch/>
        </p:blipFill>
        <p:spPr>
          <a:xfrm>
            <a:off x="914325" y="1536625"/>
            <a:ext cx="6792760" cy="5321373"/>
          </a:xfrm>
          <a:prstGeom prst="rect">
            <a:avLst/>
          </a:prstGeom>
          <a:noFill/>
          <a:ln>
            <a:noFill/>
          </a:ln>
        </p:spPr>
      </p:pic>
      <p:sp>
        <p:nvSpPr>
          <p:cNvPr id="454" name="Shape 454"/>
          <p:cNvSpPr txBox="1"/>
          <p:nvPr/>
        </p:nvSpPr>
        <p:spPr>
          <a:xfrm rot="-7650960">
            <a:off x="1396988" y="4502013"/>
            <a:ext cx="2112374" cy="378026"/>
          </a:xfrm>
          <a:prstGeom prst="rect">
            <a:avLst/>
          </a:prstGeom>
          <a:solidFill>
            <a:srgbClr val="FFFFFF"/>
          </a:solidFill>
          <a:ln>
            <a:noFill/>
          </a:ln>
        </p:spPr>
        <p:txBody>
          <a:bodyPr lIns="91425" tIns="91425" rIns="91425" bIns="91425" anchor="t" anchorCtr="0">
            <a:noAutofit/>
          </a:bodyPr>
          <a:lstStyle/>
          <a:p>
            <a:pPr lvl="0">
              <a:spcBef>
                <a:spcPts val="0"/>
              </a:spcBef>
              <a:buNone/>
            </a:pPr>
            <a:r>
              <a:rPr lang="en" b="1">
                <a:solidFill>
                  <a:srgbClr val="980000"/>
                </a:solidFill>
              </a:rPr>
              <a:t>Variable 1: Size of Bob</a:t>
            </a:r>
          </a:p>
        </p:txBody>
      </p:sp>
      <p:sp>
        <p:nvSpPr>
          <p:cNvPr id="455" name="Shape 455"/>
          <p:cNvSpPr txBox="1"/>
          <p:nvPr/>
        </p:nvSpPr>
        <p:spPr>
          <a:xfrm rot="-3176896">
            <a:off x="3462618" y="3908066"/>
            <a:ext cx="3213916" cy="378061"/>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 b="1">
                <a:solidFill>
                  <a:srgbClr val="980000"/>
                </a:solidFill>
              </a:rPr>
              <a:t>Variable 2: Mass of Bob</a:t>
            </a:r>
          </a:p>
        </p:txBody>
      </p:sp>
      <p:sp>
        <p:nvSpPr>
          <p:cNvPr id="456" name="Shape 456"/>
          <p:cNvSpPr txBox="1"/>
          <p:nvPr/>
        </p:nvSpPr>
        <p:spPr>
          <a:xfrm>
            <a:off x="3129125" y="5675600"/>
            <a:ext cx="1317000" cy="495300"/>
          </a:xfrm>
          <a:prstGeom prst="rect">
            <a:avLst/>
          </a:prstGeom>
          <a:noFill/>
          <a:ln>
            <a:noFill/>
          </a:ln>
        </p:spPr>
        <p:txBody>
          <a:bodyPr lIns="91425" tIns="91425" rIns="91425" bIns="91425" anchor="t" anchorCtr="0">
            <a:noAutofit/>
          </a:bodyPr>
          <a:lstStyle/>
          <a:p>
            <a:pPr lvl="0" algn="ctr">
              <a:spcBef>
                <a:spcPts val="0"/>
              </a:spcBef>
              <a:buNone/>
            </a:pPr>
            <a:r>
              <a:rPr lang="en" b="1">
                <a:solidFill>
                  <a:srgbClr val="980000"/>
                </a:solidFill>
              </a:rPr>
              <a:t>Most effective wrecking ball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381000" y="1719269"/>
            <a:ext cx="3422400" cy="228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000" b="1" i="1" u="none" strike="noStrike" cap="none">
              <a:solidFill>
                <a:schemeClr val="dk2"/>
              </a:solidFill>
              <a:latin typeface="Source Sans Pro"/>
              <a:ea typeface="Source Sans Pro"/>
              <a:cs typeface="Source Sans Pro"/>
              <a:sym typeface="Source Sans Pro"/>
            </a:endParaRPr>
          </a:p>
          <a:p>
            <a:pPr marL="273050" marR="0" lvl="0" indent="-234950" algn="l" rtl="0">
              <a:spcBef>
                <a:spcPts val="400"/>
              </a:spcBef>
              <a:spcAft>
                <a:spcPts val="0"/>
              </a:spcAft>
              <a:buClr>
                <a:schemeClr val="accent1"/>
              </a:buClr>
              <a:buSzPct val="250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319" name="Shape 319"/>
          <p:cNvSpPr txBox="1">
            <a:spLocks noGrp="1"/>
          </p:cNvSpPr>
          <p:nvPr>
            <p:ph type="title"/>
          </p:nvPr>
        </p:nvSpPr>
        <p:spPr>
          <a:xfrm>
            <a:off x="263400" y="255291"/>
            <a:ext cx="8520600"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n" sz="6000">
                <a:solidFill>
                  <a:srgbClr val="980000"/>
                </a:solidFill>
                <a:latin typeface="Times New Roman"/>
                <a:ea typeface="Times New Roman"/>
                <a:cs typeface="Times New Roman"/>
                <a:sym typeface="Times New Roman"/>
              </a:rPr>
              <a:t>Pendulums</a:t>
            </a:r>
          </a:p>
        </p:txBody>
      </p:sp>
      <p:pic>
        <p:nvPicPr>
          <p:cNvPr id="320" name="Shape 320"/>
          <p:cNvPicPr preferRelativeResize="0"/>
          <p:nvPr/>
        </p:nvPicPr>
        <p:blipFill rotWithShape="1">
          <a:blip r:embed="rId3">
            <a:alphaModFix/>
          </a:blip>
          <a:srcRect/>
          <a:stretch/>
        </p:blipFill>
        <p:spPr>
          <a:xfrm>
            <a:off x="263399" y="1423350"/>
            <a:ext cx="7805400" cy="43956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685800" y="381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8000">
                <a:solidFill>
                  <a:srgbClr val="CFC4C2"/>
                </a:solidFill>
                <a:latin typeface="Shadows Into Light"/>
                <a:ea typeface="Shadows Into Light"/>
                <a:cs typeface="Shadows Into Light"/>
                <a:sym typeface="Shadows Into Light"/>
              </a:rPr>
              <a:t>Pendulums</a:t>
            </a:r>
          </a:p>
        </p:txBody>
      </p:sp>
      <p:pic>
        <p:nvPicPr>
          <p:cNvPr id="327" name="Shape 327" descr="pendulum2.gif"/>
          <p:cNvPicPr preferRelativeResize="0"/>
          <p:nvPr/>
        </p:nvPicPr>
        <p:blipFill rotWithShape="1">
          <a:blip r:embed="rId3">
            <a:alphaModFix/>
          </a:blip>
          <a:srcRect/>
          <a:stretch/>
        </p:blipFill>
        <p:spPr>
          <a:xfrm>
            <a:off x="2365125" y="1396025"/>
            <a:ext cx="2819400" cy="2463900"/>
          </a:xfrm>
          <a:prstGeom prst="rect">
            <a:avLst/>
          </a:prstGeom>
          <a:noFill/>
          <a:ln>
            <a:noFill/>
          </a:ln>
        </p:spPr>
      </p:pic>
      <p:pic>
        <p:nvPicPr>
          <p:cNvPr id="328" name="Shape 328" descr="graphics-swings-up.gif"/>
          <p:cNvPicPr preferRelativeResize="0"/>
          <p:nvPr/>
        </p:nvPicPr>
        <p:blipFill rotWithShape="1">
          <a:blip r:embed="rId4">
            <a:alphaModFix/>
          </a:blip>
          <a:srcRect/>
          <a:stretch/>
        </p:blipFill>
        <p:spPr>
          <a:xfrm>
            <a:off x="444500" y="1179512"/>
            <a:ext cx="1155600" cy="2101800"/>
          </a:xfrm>
          <a:prstGeom prst="rect">
            <a:avLst/>
          </a:prstGeom>
          <a:noFill/>
          <a:ln>
            <a:noFill/>
          </a:ln>
        </p:spPr>
      </p:pic>
      <p:sp>
        <p:nvSpPr>
          <p:cNvPr id="331" name="Shape 331"/>
          <p:cNvSpPr/>
          <p:nvPr/>
        </p:nvSpPr>
        <p:spPr>
          <a:xfrm>
            <a:off x="5480050" y="4767262"/>
            <a:ext cx="1536600" cy="523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2800" b="1" i="1" u="none" strike="noStrike" cap="none">
                <a:solidFill>
                  <a:srgbClr val="EAEAEA"/>
                </a:solidFill>
                <a:latin typeface="Calibri"/>
                <a:ea typeface="Calibri"/>
                <a:cs typeface="Calibri"/>
                <a:sym typeface="Calibri"/>
              </a:rPr>
              <a:t>Columpio</a:t>
            </a:r>
          </a:p>
        </p:txBody>
      </p:sp>
      <p:pic>
        <p:nvPicPr>
          <p:cNvPr id="332" name="Shape 332"/>
          <p:cNvPicPr preferRelativeResize="0"/>
          <p:nvPr/>
        </p:nvPicPr>
        <p:blipFill rotWithShape="1">
          <a:blip r:embed="rId5">
            <a:alphaModFix/>
          </a:blip>
          <a:srcRect/>
          <a:stretch/>
        </p:blipFill>
        <p:spPr>
          <a:xfrm>
            <a:off x="6303850" y="997325"/>
            <a:ext cx="2011500" cy="3502200"/>
          </a:xfrm>
          <a:prstGeom prst="rect">
            <a:avLst/>
          </a:prstGeom>
          <a:noFill/>
          <a:ln>
            <a:noFill/>
          </a:ln>
        </p:spPr>
      </p:pic>
      <p:pic>
        <p:nvPicPr>
          <p:cNvPr id="333" name="Shape 333" descr="someone-make-donkey-pinata_b65c7accb9ffeed7.jpg"/>
          <p:cNvPicPr preferRelativeResize="0"/>
          <p:nvPr/>
        </p:nvPicPr>
        <p:blipFill>
          <a:blip r:embed="rId6">
            <a:alphaModFix/>
          </a:blip>
          <a:stretch>
            <a:fillRect/>
          </a:stretch>
        </p:blipFill>
        <p:spPr>
          <a:xfrm>
            <a:off x="63050" y="4813400"/>
            <a:ext cx="3274274" cy="1842949"/>
          </a:xfrm>
          <a:prstGeom prst="rect">
            <a:avLst/>
          </a:prstGeom>
          <a:noFill/>
          <a:ln>
            <a:noFill/>
          </a:ln>
        </p:spPr>
      </p:pic>
      <p:pic>
        <p:nvPicPr>
          <p:cNvPr id="334" name="Shape 334"/>
          <p:cNvPicPr preferRelativeResize="0"/>
          <p:nvPr/>
        </p:nvPicPr>
        <p:blipFill rotWithShape="1">
          <a:blip r:embed="rId7">
            <a:alphaModFix/>
          </a:blip>
          <a:srcRect/>
          <a:stretch/>
        </p:blipFill>
        <p:spPr>
          <a:xfrm>
            <a:off x="5009875" y="4610100"/>
            <a:ext cx="2819400" cy="2080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18750" y="171350"/>
            <a:ext cx="8383500"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n" sz="5000">
                <a:latin typeface="Times New Roman"/>
                <a:ea typeface="Times New Roman"/>
                <a:cs typeface="Times New Roman"/>
                <a:sym typeface="Times New Roman"/>
              </a:rPr>
              <a:t>A Wrecking Ball is a Pendulum</a:t>
            </a:r>
          </a:p>
        </p:txBody>
      </p:sp>
      <p:sp>
        <p:nvSpPr>
          <p:cNvPr id="341" name="Shape 341"/>
          <p:cNvSpPr txBox="1">
            <a:spLocks noGrp="1"/>
          </p:cNvSpPr>
          <p:nvPr>
            <p:ph type="body" idx="1"/>
          </p:nvPr>
        </p:nvSpPr>
        <p:spPr>
          <a:xfrm>
            <a:off x="311700" y="1246508"/>
            <a:ext cx="8520600" cy="4555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endParaRPr/>
          </a:p>
          <a:p>
            <a:pPr marL="342900" marR="0" lvl="0" indent="508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p:txBody>
      </p:sp>
      <p:pic>
        <p:nvPicPr>
          <p:cNvPr id="342" name="Shape 342"/>
          <p:cNvPicPr preferRelativeResize="0"/>
          <p:nvPr/>
        </p:nvPicPr>
        <p:blipFill>
          <a:blip r:embed="rId3">
            <a:alphaModFix/>
          </a:blip>
          <a:stretch>
            <a:fillRect/>
          </a:stretch>
        </p:blipFill>
        <p:spPr>
          <a:xfrm>
            <a:off x="502775" y="1949750"/>
            <a:ext cx="3388102" cy="3851949"/>
          </a:xfrm>
          <a:prstGeom prst="rect">
            <a:avLst/>
          </a:prstGeom>
          <a:noFill/>
          <a:ln>
            <a:noFill/>
          </a:ln>
        </p:spPr>
      </p:pic>
      <p:pic>
        <p:nvPicPr>
          <p:cNvPr id="343" name="Shape 343"/>
          <p:cNvPicPr preferRelativeResize="0"/>
          <p:nvPr/>
        </p:nvPicPr>
        <p:blipFill>
          <a:blip r:embed="rId4">
            <a:alphaModFix/>
          </a:blip>
          <a:stretch>
            <a:fillRect/>
          </a:stretch>
        </p:blipFill>
        <p:spPr>
          <a:xfrm>
            <a:off x="4050900" y="1694575"/>
            <a:ext cx="4097825" cy="3851950"/>
          </a:xfrm>
          <a:prstGeom prst="rect">
            <a:avLst/>
          </a:prstGeom>
          <a:noFill/>
          <a:ln>
            <a:noFill/>
          </a:ln>
        </p:spPr>
      </p:pic>
      <p:sp>
        <p:nvSpPr>
          <p:cNvPr id="2" name="Rectangle 1"/>
          <p:cNvSpPr/>
          <p:nvPr/>
        </p:nvSpPr>
        <p:spPr>
          <a:xfrm>
            <a:off x="6445045" y="3023419"/>
            <a:ext cx="914400" cy="4129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186125" y="300033"/>
            <a:ext cx="7154700" cy="1143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Cambria"/>
              <a:buNone/>
            </a:pPr>
            <a:r>
              <a:rPr lang="en" sz="4800" b="0" i="0" u="none" strike="noStrike" cap="none">
                <a:solidFill>
                  <a:schemeClr val="dk2"/>
                </a:solidFill>
                <a:latin typeface="Cambria"/>
                <a:ea typeface="Cambria"/>
                <a:cs typeface="Cambria"/>
                <a:sym typeface="Cambria"/>
              </a:rPr>
              <a:t>Wrecking Ball Videos</a:t>
            </a:r>
          </a:p>
        </p:txBody>
      </p:sp>
      <p:sp>
        <p:nvSpPr>
          <p:cNvPr id="349" name="Shape 349"/>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noAutofit/>
          </a:bodyPr>
          <a:lstStyle/>
          <a:p>
            <a:pPr marL="342900" marR="0" lvl="0" indent="508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a:p>
            <a:pPr marL="342900" marR="0" lvl="0" indent="50800" algn="l" rtl="0">
              <a:lnSpc>
                <a:spcPct val="100000"/>
              </a:lnSpc>
              <a:spcBef>
                <a:spcPts val="0"/>
              </a:spcBef>
              <a:spcAft>
                <a:spcPts val="0"/>
              </a:spcAft>
              <a:buClr>
                <a:schemeClr val="accent1"/>
              </a:buClr>
              <a:buSzPct val="25000"/>
              <a:buFont typeface="Arial"/>
              <a:buNone/>
            </a:pPr>
            <a:endParaRPr sz="2200" b="0" i="0" u="none" strike="noStrike" cap="none">
              <a:solidFill>
                <a:schemeClr val="dk1"/>
              </a:solidFill>
              <a:latin typeface="Calibri"/>
              <a:ea typeface="Calibri"/>
              <a:cs typeface="Calibri"/>
              <a:sym typeface="Calibri"/>
            </a:endParaRPr>
          </a:p>
        </p:txBody>
      </p:sp>
      <p:sp>
        <p:nvSpPr>
          <p:cNvPr id="350" name="Shape 350" descr="Land O Lakes Elevator is smashed with wrecking ball on a caterpillar crane while gigantic backhoe with crusher works nearby. The old Felco and Farmland feed mill demolished with heavy equipment on tracks. This can be used as an educational video for high school students interested in the construction trades or engineering degree.">
            <a:hlinkClick r:id="rId3"/>
          </p:cNvPr>
          <p:cNvSpPr/>
          <p:nvPr/>
        </p:nvSpPr>
        <p:spPr>
          <a:xfrm>
            <a:off x="696950" y="1536625"/>
            <a:ext cx="6643800" cy="4983000"/>
          </a:xfrm>
          <a:prstGeom prst="rect">
            <a:avLst/>
          </a:prstGeom>
          <a:blipFill rotWithShape="1">
            <a:blip r:embed="rId4">
              <a:alphaModFix/>
            </a:blip>
            <a:stretch>
              <a:fillRect/>
            </a:stretch>
          </a:blipFill>
          <a:ln>
            <a:noFill/>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213125" y="8"/>
            <a:ext cx="6675300" cy="1143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n" sz="6000" b="0" i="0" u="none" strike="noStrike" cap="none">
                <a:solidFill>
                  <a:schemeClr val="dk2"/>
                </a:solidFill>
                <a:latin typeface="Times New Roman"/>
                <a:ea typeface="Times New Roman"/>
                <a:cs typeface="Times New Roman"/>
                <a:sym typeface="Times New Roman"/>
              </a:rPr>
              <a:t>Analysis</a:t>
            </a:r>
          </a:p>
        </p:txBody>
      </p:sp>
      <p:sp>
        <p:nvSpPr>
          <p:cNvPr id="356" name="Shape 356"/>
          <p:cNvSpPr txBox="1"/>
          <p:nvPr/>
        </p:nvSpPr>
        <p:spPr>
          <a:xfrm>
            <a:off x="132975" y="993900"/>
            <a:ext cx="8216400" cy="3697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Dosis"/>
              <a:buNone/>
            </a:pPr>
            <a:r>
              <a:rPr lang="en" sz="3400" b="0" i="0" u="none" strike="noStrike" cap="none">
                <a:solidFill>
                  <a:srgbClr val="000000"/>
                </a:solidFill>
                <a:latin typeface="Times New Roman"/>
                <a:ea typeface="Times New Roman"/>
                <a:cs typeface="Times New Roman"/>
                <a:sym typeface="Times New Roman"/>
              </a:rPr>
              <a:t>We can interpret _____ as …</a:t>
            </a:r>
          </a:p>
          <a:p>
            <a:pPr marL="0" marR="0" lvl="0" indent="0" algn="l" rtl="0">
              <a:lnSpc>
                <a:spcPct val="100000"/>
              </a:lnSpc>
              <a:spcBef>
                <a:spcPts val="0"/>
              </a:spcBef>
              <a:spcAft>
                <a:spcPts val="0"/>
              </a:spcAft>
              <a:buClr>
                <a:srgbClr val="000000"/>
              </a:buClr>
              <a:buFont typeface="Dosis"/>
              <a:buNone/>
            </a:pPr>
            <a:endParaRPr sz="34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ct val="25000"/>
              <a:buFont typeface="Dosis"/>
              <a:buNone/>
            </a:pPr>
            <a:r>
              <a:rPr lang="en" sz="3400" b="0" i="0" u="none" strike="noStrike" cap="none">
                <a:solidFill>
                  <a:srgbClr val="000000"/>
                </a:solidFill>
                <a:latin typeface="Times New Roman"/>
                <a:ea typeface="Times New Roman"/>
                <a:cs typeface="Times New Roman"/>
                <a:sym typeface="Times New Roman"/>
              </a:rPr>
              <a:t>Given the evidence, we </a:t>
            </a:r>
            <a:r>
              <a:rPr lang="en" sz="3400">
                <a:latin typeface="Times New Roman"/>
                <a:ea typeface="Times New Roman"/>
                <a:cs typeface="Times New Roman"/>
                <a:sym typeface="Times New Roman"/>
              </a:rPr>
              <a:t>know</a:t>
            </a:r>
            <a:r>
              <a:rPr lang="en" sz="3400" b="0" i="0" u="none" strike="noStrike" cap="none">
                <a:solidFill>
                  <a:srgbClr val="000000"/>
                </a:solidFill>
                <a:latin typeface="Times New Roman"/>
                <a:ea typeface="Times New Roman"/>
                <a:cs typeface="Times New Roman"/>
                <a:sym typeface="Times New Roman"/>
              </a:rPr>
              <a:t> that </a:t>
            </a:r>
            <a:r>
              <a:rPr lang="en" sz="3400">
                <a:latin typeface="Times New Roman"/>
                <a:ea typeface="Times New Roman"/>
                <a:cs typeface="Times New Roman"/>
                <a:sym typeface="Times New Roman"/>
              </a:rPr>
              <a:t>…</a:t>
            </a:r>
          </a:p>
          <a:p>
            <a:pPr marL="0" marR="0" lvl="0" indent="0" algn="l" rtl="0">
              <a:lnSpc>
                <a:spcPct val="100000"/>
              </a:lnSpc>
              <a:spcBef>
                <a:spcPts val="0"/>
              </a:spcBef>
              <a:spcAft>
                <a:spcPts val="0"/>
              </a:spcAft>
              <a:buClr>
                <a:srgbClr val="000000"/>
              </a:buClr>
              <a:buFont typeface="Dosis"/>
              <a:buNone/>
            </a:pPr>
            <a:endParaRPr sz="34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ct val="25000"/>
              <a:buFont typeface="Dosis"/>
              <a:buNone/>
            </a:pPr>
            <a:r>
              <a:rPr lang="en" sz="3400" b="0" i="0" u="none" strike="noStrike" cap="none">
                <a:solidFill>
                  <a:srgbClr val="000000"/>
                </a:solidFill>
                <a:latin typeface="Times New Roman"/>
                <a:ea typeface="Times New Roman"/>
                <a:cs typeface="Times New Roman"/>
                <a:sym typeface="Times New Roman"/>
              </a:rPr>
              <a:t>______ is related to _____ </a:t>
            </a:r>
            <a:r>
              <a:rPr lang="en" sz="3400">
                <a:latin typeface="Times New Roman"/>
                <a:ea typeface="Times New Roman"/>
                <a:cs typeface="Times New Roman"/>
                <a:sym typeface="Times New Roman"/>
              </a:rPr>
              <a:t>because…</a:t>
            </a:r>
          </a:p>
          <a:p>
            <a:pPr marL="0" marR="0" lvl="0" indent="0" algn="l" rtl="0">
              <a:lnSpc>
                <a:spcPct val="100000"/>
              </a:lnSpc>
              <a:spcBef>
                <a:spcPts val="0"/>
              </a:spcBef>
              <a:spcAft>
                <a:spcPts val="0"/>
              </a:spcAft>
              <a:buClr>
                <a:srgbClr val="000000"/>
              </a:buClr>
              <a:buFont typeface="Dosis"/>
              <a:buNone/>
            </a:pPr>
            <a:endParaRPr sz="34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ct val="25000"/>
              <a:buFont typeface="Dosis"/>
              <a:buNone/>
            </a:pPr>
            <a:r>
              <a:rPr lang="en" sz="3400" b="0" i="0" u="none" strike="noStrike" cap="none">
                <a:solidFill>
                  <a:srgbClr val="000000"/>
                </a:solidFill>
                <a:latin typeface="Times New Roman"/>
                <a:ea typeface="Times New Roman"/>
                <a:cs typeface="Times New Roman"/>
                <a:sym typeface="Times New Roman"/>
              </a:rPr>
              <a:t>______ is </a:t>
            </a:r>
            <a:r>
              <a:rPr lang="en" sz="3400">
                <a:latin typeface="Times New Roman"/>
                <a:ea typeface="Times New Roman"/>
                <a:cs typeface="Times New Roman"/>
                <a:sym typeface="Times New Roman"/>
              </a:rPr>
              <a:t>important</a:t>
            </a:r>
            <a:r>
              <a:rPr lang="en" sz="3400" b="0" i="0" u="none" strike="noStrike" cap="none">
                <a:solidFill>
                  <a:srgbClr val="000000"/>
                </a:solidFill>
                <a:latin typeface="Times New Roman"/>
                <a:ea typeface="Times New Roman"/>
                <a:cs typeface="Times New Roman"/>
                <a:sym typeface="Times New Roman"/>
              </a:rPr>
              <a:t> because </a:t>
            </a:r>
            <a:r>
              <a:rPr lang="en" sz="3400">
                <a:latin typeface="Times New Roman"/>
                <a:ea typeface="Times New Roman"/>
                <a:cs typeface="Times New Roman"/>
                <a:sym typeface="Times New Roman"/>
              </a:rPr>
              <a:t>…</a:t>
            </a:r>
          </a:p>
          <a:p>
            <a:pPr marL="0" marR="0" lvl="0" indent="0" algn="l" rtl="0">
              <a:lnSpc>
                <a:spcPct val="100000"/>
              </a:lnSpc>
              <a:spcBef>
                <a:spcPts val="0"/>
              </a:spcBef>
              <a:spcAft>
                <a:spcPts val="0"/>
              </a:spcAft>
              <a:buClr>
                <a:srgbClr val="000000"/>
              </a:buClr>
              <a:buFont typeface="Dosis"/>
              <a:buNone/>
            </a:pPr>
            <a:endParaRPr sz="34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ct val="25000"/>
              <a:buFont typeface="Dosis"/>
              <a:buNone/>
            </a:pPr>
            <a:r>
              <a:rPr lang="en" sz="3400" b="0" i="0" u="none" strike="noStrike" cap="none">
                <a:solidFill>
                  <a:srgbClr val="000000"/>
                </a:solidFill>
                <a:latin typeface="Times New Roman"/>
                <a:ea typeface="Times New Roman"/>
                <a:cs typeface="Times New Roman"/>
                <a:sym typeface="Times New Roman"/>
              </a:rPr>
              <a:t>After careful examination of ... it </a:t>
            </a:r>
            <a:r>
              <a:rPr lang="en" sz="3400">
                <a:latin typeface="Times New Roman"/>
                <a:ea typeface="Times New Roman"/>
                <a:cs typeface="Times New Roman"/>
                <a:sym typeface="Times New Roman"/>
              </a:rPr>
              <a:t>looks</a:t>
            </a:r>
            <a:r>
              <a:rPr lang="en" sz="3600">
                <a:latin typeface="Times New Roman"/>
                <a:ea typeface="Times New Roman"/>
                <a:cs typeface="Times New Roman"/>
                <a:sym typeface="Times New Roman"/>
              </a:rPr>
              <a:t> like…</a:t>
            </a:r>
          </a:p>
          <a:p>
            <a:pPr marL="0" marR="0" lvl="0" indent="0" algn="l" rtl="0">
              <a:lnSpc>
                <a:spcPct val="100000"/>
              </a:lnSpc>
              <a:spcBef>
                <a:spcPts val="0"/>
              </a:spcBef>
              <a:spcAft>
                <a:spcPts val="0"/>
              </a:spcAft>
              <a:buClr>
                <a:srgbClr val="000000"/>
              </a:buClr>
              <a:buFont typeface="Dosis"/>
              <a:buNone/>
            </a:pPr>
            <a:endParaRPr sz="3600">
              <a:latin typeface="Dosis"/>
              <a:ea typeface="Dosis"/>
              <a:cs typeface="Dosis"/>
              <a:sym typeface="Dosis"/>
            </a:endParaRPr>
          </a:p>
          <a:p>
            <a:pPr marL="0" marR="0" lvl="0" indent="0" algn="l" rtl="0">
              <a:lnSpc>
                <a:spcPct val="100000"/>
              </a:lnSpc>
              <a:spcBef>
                <a:spcPts val="0"/>
              </a:spcBef>
              <a:spcAft>
                <a:spcPts val="0"/>
              </a:spcAft>
              <a:buClr>
                <a:srgbClr val="000000"/>
              </a:buClr>
              <a:buFont typeface="Dosis"/>
              <a:buNone/>
            </a:pPr>
            <a:endParaRPr sz="3600">
              <a:latin typeface="Dosis"/>
              <a:ea typeface="Dosis"/>
              <a:cs typeface="Dosis"/>
              <a:sym typeface="Dosis"/>
            </a:endParaRPr>
          </a:p>
        </p:txBody>
      </p:sp>
      <p:sp>
        <p:nvSpPr>
          <p:cNvPr id="357" name="Shape 357"/>
          <p:cNvSpPr txBox="1"/>
          <p:nvPr/>
        </p:nvSpPr>
        <p:spPr>
          <a:xfrm>
            <a:off x="0" y="5957775"/>
            <a:ext cx="8349300" cy="1197900"/>
          </a:xfrm>
          <a:prstGeom prst="rect">
            <a:avLst/>
          </a:prstGeom>
          <a:noFill/>
          <a:ln>
            <a:noFill/>
          </a:ln>
        </p:spPr>
        <p:txBody>
          <a:bodyPr lIns="91425" tIns="91425" rIns="91425" bIns="91425" anchor="t" anchorCtr="0">
            <a:noAutofit/>
          </a:bodyPr>
          <a:lstStyle/>
          <a:p>
            <a:pPr lvl="0" algn="ctr" rtl="0">
              <a:spcBef>
                <a:spcPts val="0"/>
              </a:spcBef>
              <a:buClr>
                <a:schemeClr val="dk2"/>
              </a:buClr>
              <a:buSzPct val="25000"/>
              <a:buFont typeface="Cambria"/>
              <a:buNone/>
            </a:pPr>
            <a:r>
              <a:rPr lang="en" sz="3200">
                <a:solidFill>
                  <a:schemeClr val="dk2"/>
                </a:solidFill>
                <a:latin typeface="Times New Roman"/>
                <a:ea typeface="Times New Roman"/>
                <a:cs typeface="Times New Roman"/>
                <a:sym typeface="Times New Roman"/>
              </a:rPr>
              <a:t>How do we know a wrecking ball is a pendulum?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186125" y="62651"/>
            <a:ext cx="7163700" cy="954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n" sz="6000" b="0" i="0" u="none" strike="noStrike" cap="none">
                <a:solidFill>
                  <a:schemeClr val="dk2"/>
                </a:solidFill>
                <a:latin typeface="Times New Roman"/>
                <a:ea typeface="Times New Roman"/>
                <a:cs typeface="Times New Roman"/>
                <a:sym typeface="Times New Roman"/>
              </a:rPr>
              <a:t>The Problem</a:t>
            </a:r>
          </a:p>
        </p:txBody>
      </p:sp>
      <p:sp>
        <p:nvSpPr>
          <p:cNvPr id="363" name="Shape 363"/>
          <p:cNvSpPr txBox="1">
            <a:spLocks noGrp="1"/>
          </p:cNvSpPr>
          <p:nvPr>
            <p:ph type="body" idx="1"/>
          </p:nvPr>
        </p:nvSpPr>
        <p:spPr>
          <a:xfrm>
            <a:off x="0" y="1100450"/>
            <a:ext cx="4155600" cy="32670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2600" dirty="0" smtClean="0">
                <a:latin typeface="Times New Roman"/>
                <a:ea typeface="Times New Roman"/>
                <a:cs typeface="Times New Roman"/>
                <a:sym typeface="Times New Roman"/>
              </a:rPr>
              <a:t>A local football </a:t>
            </a:r>
            <a:r>
              <a:rPr lang="en" sz="2600" b="0" i="0" u="none" strike="noStrike" cap="none" dirty="0" smtClean="0">
                <a:solidFill>
                  <a:schemeClr val="dk1"/>
                </a:solidFill>
                <a:latin typeface="Times New Roman"/>
                <a:ea typeface="Times New Roman"/>
                <a:cs typeface="Times New Roman"/>
                <a:sym typeface="Times New Roman"/>
              </a:rPr>
              <a:t>stadium </a:t>
            </a:r>
            <a:r>
              <a:rPr lang="en" sz="2600" b="0" i="0" u="none" strike="noStrike" cap="none" dirty="0">
                <a:solidFill>
                  <a:schemeClr val="dk1"/>
                </a:solidFill>
                <a:latin typeface="Times New Roman"/>
                <a:ea typeface="Times New Roman"/>
                <a:cs typeface="Times New Roman"/>
                <a:sym typeface="Times New Roman"/>
              </a:rPr>
              <a:t>needs to be torn down</a:t>
            </a:r>
            <a:r>
              <a:rPr lang="en" sz="2600" dirty="0">
                <a:latin typeface="Times New Roman"/>
                <a:ea typeface="Times New Roman"/>
                <a:cs typeface="Times New Roman"/>
                <a:sym typeface="Times New Roman"/>
              </a:rPr>
              <a:t>. As a company, we have been hired to demolish </a:t>
            </a:r>
            <a:r>
              <a:rPr lang="en-US" sz="2600" dirty="0" smtClean="0">
                <a:latin typeface="Times New Roman"/>
                <a:ea typeface="Times New Roman"/>
                <a:cs typeface="Times New Roman"/>
                <a:sym typeface="Times New Roman"/>
              </a:rPr>
              <a:t>a portion of the current </a:t>
            </a:r>
            <a:r>
              <a:rPr lang="en" sz="2600" dirty="0" smtClean="0">
                <a:latin typeface="Times New Roman"/>
                <a:ea typeface="Times New Roman"/>
                <a:cs typeface="Times New Roman"/>
                <a:sym typeface="Times New Roman"/>
              </a:rPr>
              <a:t>stadium</a:t>
            </a:r>
            <a:r>
              <a:rPr lang="en" sz="2600" dirty="0">
                <a:latin typeface="Times New Roman"/>
                <a:ea typeface="Times New Roman"/>
                <a:cs typeface="Times New Roman"/>
                <a:sym typeface="Times New Roman"/>
              </a:rPr>
              <a:t>. We need to design a wrecking ball that will complete this task in the most effective way possible. </a:t>
            </a:r>
          </a:p>
          <a:p>
            <a:pPr marL="0" marR="0" lvl="0" indent="0" algn="l" rtl="0">
              <a:lnSpc>
                <a:spcPct val="115000"/>
              </a:lnSpc>
              <a:spcBef>
                <a:spcPts val="0"/>
              </a:spcBef>
              <a:spcAft>
                <a:spcPts val="0"/>
              </a:spcAft>
              <a:buNone/>
            </a:pPr>
            <a:endParaRPr sz="2400" dirty="0">
              <a:latin typeface="Times New Roman"/>
              <a:ea typeface="Times New Roman"/>
              <a:cs typeface="Times New Roman"/>
              <a:sym typeface="Times New Roman"/>
            </a:endParaRPr>
          </a:p>
        </p:txBody>
      </p:sp>
      <p:pic>
        <p:nvPicPr>
          <p:cNvPr id="364" name="Shape 364"/>
          <p:cNvPicPr preferRelativeResize="0"/>
          <p:nvPr/>
        </p:nvPicPr>
        <p:blipFill rotWithShape="1">
          <a:blip r:embed="rId3">
            <a:alphaModFix/>
          </a:blip>
          <a:srcRect/>
          <a:stretch/>
        </p:blipFill>
        <p:spPr>
          <a:xfrm>
            <a:off x="4323175" y="1205950"/>
            <a:ext cx="4010100" cy="3267000"/>
          </a:xfrm>
          <a:prstGeom prst="rect">
            <a:avLst/>
          </a:prstGeom>
          <a:noFill/>
          <a:ln>
            <a:noFill/>
          </a:ln>
        </p:spPr>
      </p:pic>
      <p:sp>
        <p:nvSpPr>
          <p:cNvPr id="365" name="Shape 365"/>
          <p:cNvSpPr txBox="1"/>
          <p:nvPr/>
        </p:nvSpPr>
        <p:spPr>
          <a:xfrm>
            <a:off x="0" y="4916350"/>
            <a:ext cx="8428500" cy="1446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Arial"/>
              <a:buNone/>
            </a:pPr>
            <a:r>
              <a:rPr lang="en" sz="3400" b="0" i="0" u="none" strike="noStrike" cap="none" dirty="0">
                <a:solidFill>
                  <a:schemeClr val="dk2"/>
                </a:solidFill>
                <a:latin typeface="Times New Roman"/>
                <a:ea typeface="Times New Roman"/>
                <a:cs typeface="Times New Roman"/>
                <a:sym typeface="Times New Roman"/>
              </a:rPr>
              <a:t>How can we, as a company, </a:t>
            </a:r>
            <a:r>
              <a:rPr lang="en" sz="3400" dirty="0">
                <a:solidFill>
                  <a:schemeClr val="dk2"/>
                </a:solidFill>
                <a:latin typeface="Times New Roman"/>
                <a:ea typeface="Times New Roman"/>
                <a:cs typeface="Times New Roman"/>
                <a:sym typeface="Times New Roman"/>
              </a:rPr>
              <a:t>design a</a:t>
            </a:r>
            <a:r>
              <a:rPr lang="en" sz="3400" b="0" i="0" u="none" strike="noStrike" cap="none" dirty="0">
                <a:solidFill>
                  <a:schemeClr val="dk2"/>
                </a:solidFill>
                <a:latin typeface="Times New Roman"/>
                <a:ea typeface="Times New Roman"/>
                <a:cs typeface="Times New Roman"/>
                <a:sym typeface="Times New Roman"/>
              </a:rPr>
              <a:t> wrecking ball with the most effective characteristics</a:t>
            </a:r>
            <a:r>
              <a:rPr lang="en" sz="3400" dirty="0">
                <a:solidFill>
                  <a:schemeClr val="dk2"/>
                </a:solidFill>
                <a:latin typeface="Times New Roman"/>
                <a:ea typeface="Times New Roman"/>
                <a:cs typeface="Times New Roman"/>
                <a:sym typeface="Times New Roman"/>
              </a:rPr>
              <a:t> to demolish </a:t>
            </a:r>
            <a:r>
              <a:rPr lang="en-US" sz="3400" dirty="0" smtClean="0">
                <a:solidFill>
                  <a:schemeClr val="dk2"/>
                </a:solidFill>
                <a:latin typeface="Times New Roman"/>
                <a:ea typeface="Times New Roman"/>
                <a:cs typeface="Times New Roman"/>
                <a:sym typeface="Times New Roman"/>
              </a:rPr>
              <a:t>the </a:t>
            </a:r>
            <a:r>
              <a:rPr lang="en-US" sz="3400" smtClean="0">
                <a:solidFill>
                  <a:schemeClr val="dk2"/>
                </a:solidFill>
                <a:latin typeface="Times New Roman"/>
                <a:ea typeface="Times New Roman"/>
                <a:cs typeface="Times New Roman"/>
                <a:sym typeface="Times New Roman"/>
              </a:rPr>
              <a:t>football stadium</a:t>
            </a:r>
            <a:r>
              <a:rPr lang="en" sz="3400" smtClean="0">
                <a:solidFill>
                  <a:schemeClr val="dk2"/>
                </a:solidFill>
                <a:latin typeface="Times New Roman"/>
                <a:ea typeface="Times New Roman"/>
                <a:cs typeface="Times New Roman"/>
                <a:sym typeface="Times New Roman"/>
              </a:rPr>
              <a:t>?</a:t>
            </a:r>
            <a:endParaRPr lang="en" sz="3400" dirty="0">
              <a:solidFill>
                <a:schemeClr val="dk2"/>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186125" y="300033"/>
            <a:ext cx="7154700" cy="1143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n" sz="6000" b="0" i="0" u="none" strike="noStrike" cap="none">
                <a:solidFill>
                  <a:schemeClr val="dk2"/>
                </a:solidFill>
                <a:latin typeface="Times New Roman"/>
                <a:ea typeface="Times New Roman"/>
                <a:cs typeface="Times New Roman"/>
                <a:sym typeface="Times New Roman"/>
              </a:rPr>
              <a:t>Vocabulary</a:t>
            </a:r>
          </a:p>
        </p:txBody>
      </p:sp>
      <p:sp>
        <p:nvSpPr>
          <p:cNvPr id="371" name="Shape 371"/>
          <p:cNvSpPr txBox="1">
            <a:spLocks noGrp="1"/>
          </p:cNvSpPr>
          <p:nvPr>
            <p:ph type="body" idx="1"/>
          </p:nvPr>
        </p:nvSpPr>
        <p:spPr>
          <a:xfrm>
            <a:off x="186125" y="1443325"/>
            <a:ext cx="6702300" cy="4814400"/>
          </a:xfrm>
          <a:prstGeom prst="rect">
            <a:avLst/>
          </a:prstGeom>
          <a:noFill/>
          <a:ln>
            <a:noFill/>
          </a:ln>
        </p:spPr>
        <p:txBody>
          <a:bodyPr lIns="91425" tIns="91425" rIns="91425" bIns="91425" anchor="t" anchorCtr="0">
            <a:noAutofit/>
          </a:bodyPr>
          <a:lstStyle/>
          <a:p>
            <a:pPr marL="457200" marR="0" lvl="0" indent="-533400" algn="l" rtl="0">
              <a:lnSpc>
                <a:spcPct val="100000"/>
              </a:lnSpc>
              <a:spcBef>
                <a:spcPts val="0"/>
              </a:spcBef>
              <a:spcAft>
                <a:spcPts val="0"/>
              </a:spcAft>
              <a:buClr>
                <a:schemeClr val="dk1"/>
              </a:buClr>
              <a:buSzPct val="100000"/>
              <a:buFont typeface="Times New Roman"/>
            </a:pPr>
            <a:r>
              <a:rPr lang="en" sz="4800" b="0" i="0" u="none" strike="noStrike" cap="none">
                <a:solidFill>
                  <a:schemeClr val="dk1"/>
                </a:solidFill>
                <a:latin typeface="Times New Roman"/>
                <a:ea typeface="Times New Roman"/>
                <a:cs typeface="Times New Roman"/>
                <a:sym typeface="Times New Roman"/>
              </a:rPr>
              <a:t>Height</a:t>
            </a:r>
          </a:p>
          <a:p>
            <a:pPr marL="457200" marR="0" lvl="0" indent="-533400" algn="l" rtl="0">
              <a:lnSpc>
                <a:spcPct val="100000"/>
              </a:lnSpc>
              <a:spcBef>
                <a:spcPts val="0"/>
              </a:spcBef>
              <a:spcAft>
                <a:spcPts val="0"/>
              </a:spcAft>
              <a:buClr>
                <a:schemeClr val="dk1"/>
              </a:buClr>
              <a:buSzPct val="100000"/>
              <a:buFont typeface="Times New Roman"/>
            </a:pPr>
            <a:r>
              <a:rPr lang="en" sz="4800">
                <a:latin typeface="Times New Roman"/>
                <a:ea typeface="Times New Roman"/>
                <a:cs typeface="Times New Roman"/>
                <a:sym typeface="Times New Roman"/>
              </a:rPr>
              <a:t>Mass</a:t>
            </a:r>
          </a:p>
          <a:p>
            <a:pPr marL="457200" marR="0" lvl="0" indent="-533400" algn="l" rtl="0">
              <a:lnSpc>
                <a:spcPct val="100000"/>
              </a:lnSpc>
              <a:spcBef>
                <a:spcPts val="0"/>
              </a:spcBef>
              <a:spcAft>
                <a:spcPts val="0"/>
              </a:spcAft>
              <a:buClr>
                <a:schemeClr val="dk1"/>
              </a:buClr>
              <a:buSzPct val="100000"/>
              <a:buFont typeface="Times New Roman"/>
            </a:pPr>
            <a:r>
              <a:rPr lang="en" sz="4800" b="0" i="0" u="none" strike="noStrike" cap="none">
                <a:solidFill>
                  <a:schemeClr val="dk1"/>
                </a:solidFill>
                <a:latin typeface="Times New Roman"/>
                <a:ea typeface="Times New Roman"/>
                <a:cs typeface="Times New Roman"/>
                <a:sym typeface="Times New Roman"/>
              </a:rPr>
              <a:t>Swing</a:t>
            </a:r>
          </a:p>
          <a:p>
            <a:pPr marL="457200" marR="0" lvl="0" indent="-533400" algn="l" rtl="0">
              <a:lnSpc>
                <a:spcPct val="100000"/>
              </a:lnSpc>
              <a:spcBef>
                <a:spcPts val="0"/>
              </a:spcBef>
              <a:spcAft>
                <a:spcPts val="0"/>
              </a:spcAft>
              <a:buClr>
                <a:schemeClr val="dk1"/>
              </a:buClr>
              <a:buSzPct val="100000"/>
              <a:buFont typeface="Times New Roman"/>
            </a:pPr>
            <a:r>
              <a:rPr lang="en" sz="4800">
                <a:latin typeface="Times New Roman"/>
                <a:ea typeface="Times New Roman"/>
                <a:cs typeface="Times New Roman"/>
                <a:sym typeface="Times New Roman"/>
              </a:rPr>
              <a:t>D</a:t>
            </a:r>
            <a:r>
              <a:rPr lang="en" sz="4800" b="0" i="0" u="none" strike="noStrike" cap="none">
                <a:solidFill>
                  <a:schemeClr val="dk1"/>
                </a:solidFill>
                <a:latin typeface="Times New Roman"/>
                <a:ea typeface="Times New Roman"/>
                <a:cs typeface="Times New Roman"/>
                <a:sym typeface="Times New Roman"/>
              </a:rPr>
              <a:t>emolish</a:t>
            </a:r>
          </a:p>
          <a:p>
            <a:pPr marL="457200" marR="0" lvl="0" indent="-533400" algn="l" rtl="0">
              <a:lnSpc>
                <a:spcPct val="100000"/>
              </a:lnSpc>
              <a:spcBef>
                <a:spcPts val="0"/>
              </a:spcBef>
              <a:spcAft>
                <a:spcPts val="0"/>
              </a:spcAft>
              <a:buClr>
                <a:schemeClr val="dk1"/>
              </a:buClr>
              <a:buSzPct val="100000"/>
              <a:buFont typeface="Times New Roman"/>
            </a:pPr>
            <a:r>
              <a:rPr lang="en" sz="4800" b="0" i="0" u="none" strike="noStrike" cap="none">
                <a:solidFill>
                  <a:schemeClr val="dk1"/>
                </a:solidFill>
                <a:latin typeface="Times New Roman"/>
                <a:ea typeface="Times New Roman"/>
                <a:cs typeface="Times New Roman"/>
                <a:sym typeface="Times New Roman"/>
              </a:rPr>
              <a:t>Pendulum</a:t>
            </a:r>
          </a:p>
          <a:p>
            <a:pPr marL="342900" marR="0" lvl="0" indent="50800" algn="l" rtl="0">
              <a:lnSpc>
                <a:spcPct val="100000"/>
              </a:lnSpc>
              <a:spcBef>
                <a:spcPts val="0"/>
              </a:spcBef>
              <a:spcAft>
                <a:spcPts val="0"/>
              </a:spcAft>
              <a:buClr>
                <a:schemeClr val="accent1"/>
              </a:buClr>
              <a:buSzPct val="25000"/>
              <a:buFont typeface="Arial"/>
              <a:buNone/>
            </a:pPr>
            <a:endParaRPr sz="40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Adjacency">
  <a:themeElements>
    <a:clrScheme name="Custom 7">
      <a:dk1>
        <a:srgbClr val="000000"/>
      </a:dk1>
      <a:lt1>
        <a:srgbClr val="FFFFFF"/>
      </a:lt1>
      <a:dk2>
        <a:srgbClr val="8C170A"/>
      </a:dk2>
      <a:lt2>
        <a:srgbClr val="EF9432"/>
      </a:lt2>
      <a:accent1>
        <a:srgbClr val="EAA638"/>
      </a:accent1>
      <a:accent2>
        <a:srgbClr val="9C5252"/>
      </a:accent2>
      <a:accent3>
        <a:srgbClr val="F68D24"/>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1022</Words>
  <Application>Microsoft Office PowerPoint</Application>
  <PresentationFormat>On-screen Show (4:3)</PresentationFormat>
  <Paragraphs>146</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Adjacency</vt:lpstr>
      <vt:lpstr>Wrecking Ball</vt:lpstr>
      <vt:lpstr>Wrecking Ball</vt:lpstr>
      <vt:lpstr>Pendulums</vt:lpstr>
      <vt:lpstr>Pendulums</vt:lpstr>
      <vt:lpstr>A Wrecking Ball is a Pendulum</vt:lpstr>
      <vt:lpstr>Wrecking Ball Videos</vt:lpstr>
      <vt:lpstr>Analysis</vt:lpstr>
      <vt:lpstr>The Problem</vt:lpstr>
      <vt:lpstr>Vocabulary</vt:lpstr>
      <vt:lpstr>Independent vs. Dependent Variables </vt:lpstr>
      <vt:lpstr>Independent vs. Dependent Variables </vt:lpstr>
      <vt:lpstr>Independent Variable: Size of the bob</vt:lpstr>
      <vt:lpstr>Discourse - Analysis</vt:lpstr>
      <vt:lpstr>Analysis of Graphing Results</vt:lpstr>
      <vt:lpstr>Independent Variable: Height of the swing</vt:lpstr>
      <vt:lpstr>Discourse - Analysis</vt:lpstr>
      <vt:lpstr>Analysis of Graphing Results</vt:lpstr>
      <vt:lpstr>Independent Variable: Mass of the bob</vt:lpstr>
      <vt:lpstr>Discourse - Analysis</vt:lpstr>
      <vt:lpstr>Analysis of Graphing Results</vt:lpstr>
      <vt:lpstr>E-mail to Football Stadium Owner</vt:lpstr>
      <vt:lpstr>Let’s Make a Plan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Wrecking Ball</dc:title>
  <dc:creator>PavilionFast</dc:creator>
  <cp:lastModifiedBy>PavilionFast</cp:lastModifiedBy>
  <cp:revision>8</cp:revision>
  <dcterms:modified xsi:type="dcterms:W3CDTF">2018-08-31T18:23:39Z</dcterms:modified>
</cp:coreProperties>
</file>