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581A-56B8-4640-A33D-2B7F4A7F6339}" type="datetimeFigureOut">
              <a:rPr lang="en-CA" smtClean="0"/>
              <a:t>09/04/2015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C1F8-40A5-4BCB-B0D3-0EEC0409A98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581A-56B8-4640-A33D-2B7F4A7F6339}" type="datetimeFigureOut">
              <a:rPr lang="en-CA" smtClean="0"/>
              <a:t>09/04/2015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C1F8-40A5-4BCB-B0D3-0EEC0409A98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581A-56B8-4640-A33D-2B7F4A7F6339}" type="datetimeFigureOut">
              <a:rPr lang="en-CA" smtClean="0"/>
              <a:t>09/04/2015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C1F8-40A5-4BCB-B0D3-0EEC0409A98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581A-56B8-4640-A33D-2B7F4A7F6339}" type="datetimeFigureOut">
              <a:rPr lang="en-CA" smtClean="0"/>
              <a:t>09/04/2015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C1F8-40A5-4BCB-B0D3-0EEC0409A98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581A-56B8-4640-A33D-2B7F4A7F6339}" type="datetimeFigureOut">
              <a:rPr lang="en-CA" smtClean="0"/>
              <a:t>09/04/2015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C1F8-40A5-4BCB-B0D3-0EEC0409A98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581A-56B8-4640-A33D-2B7F4A7F6339}" type="datetimeFigureOut">
              <a:rPr lang="en-CA" smtClean="0"/>
              <a:t>09/04/2015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C1F8-40A5-4BCB-B0D3-0EEC0409A98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581A-56B8-4640-A33D-2B7F4A7F6339}" type="datetimeFigureOut">
              <a:rPr lang="en-CA" smtClean="0"/>
              <a:t>09/04/2015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C1F8-40A5-4BCB-B0D3-0EEC0409A98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581A-56B8-4640-A33D-2B7F4A7F6339}" type="datetimeFigureOut">
              <a:rPr lang="en-CA" smtClean="0"/>
              <a:t>09/04/2015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C1F8-40A5-4BCB-B0D3-0EEC0409A98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581A-56B8-4640-A33D-2B7F4A7F6339}" type="datetimeFigureOut">
              <a:rPr lang="en-CA" smtClean="0"/>
              <a:t>09/04/2015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C1F8-40A5-4BCB-B0D3-0EEC0409A98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581A-56B8-4640-A33D-2B7F4A7F6339}" type="datetimeFigureOut">
              <a:rPr lang="en-CA" smtClean="0"/>
              <a:t>09/04/2015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C1F8-40A5-4BCB-B0D3-0EEC0409A98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581A-56B8-4640-A33D-2B7F4A7F6339}" type="datetimeFigureOut">
              <a:rPr lang="en-CA" smtClean="0"/>
              <a:t>09/04/2015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C1F8-40A5-4BCB-B0D3-0EEC0409A98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2581A-56B8-4640-A33D-2B7F4A7F6339}" type="datetimeFigureOut">
              <a:rPr lang="en-CA" smtClean="0"/>
              <a:t>09/04/2015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8C1F8-40A5-4BCB-B0D3-0EEC0409A98C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7344816" cy="6480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2699" y="1601804"/>
            <a:ext cx="15365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Typical wetland in Prairie Pothole Region. Tree bluffs in background are tree rings around other wetlands. Air photograph shows typical natural pattern of wetlands with tree rings.</a:t>
            </a:r>
          </a:p>
          <a:p>
            <a:endParaRPr lang="en-CA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3284984"/>
            <a:ext cx="2143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solidFill>
                  <a:schemeClr val="bg1"/>
                </a:solidFill>
              </a:rPr>
              <a:t>Photo credit: Tom Yates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6309320"/>
            <a:ext cx="4958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solidFill>
                  <a:schemeClr val="bg1"/>
                </a:solidFill>
              </a:rPr>
              <a:t>© Saskatchewan Geospatial Imagery Collaborative (2013)</a:t>
            </a:r>
            <a:endParaRPr lang="en-CA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7034203" cy="64734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80312" y="1052736"/>
            <a:ext cx="153654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Typical wetland landscape at peak of spring snowmelt showing water storage potential. Lower image showing same landscape with imposed drainage system and significantly reduced water storage potential.</a:t>
            </a:r>
          </a:p>
          <a:p>
            <a:endParaRPr lang="en-CA" sz="1600" dirty="0"/>
          </a:p>
          <a:p>
            <a:endParaRPr lang="en-CA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008560" y="6323503"/>
            <a:ext cx="2205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Ducks </a:t>
            </a:r>
            <a:r>
              <a:rPr lang="en-US" sz="1600" dirty="0">
                <a:solidFill>
                  <a:schemeClr val="bg1"/>
                </a:solidFill>
              </a:rPr>
              <a:t>Unlimited Canada</a:t>
            </a:r>
            <a:endParaRPr lang="en-CA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340768"/>
            <a:ext cx="7776864" cy="448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n-US" sz="1400" dirty="0"/>
              <a:t>Slide </a:t>
            </a:r>
            <a:r>
              <a:rPr lang="en-US" altLang="en-US" sz="1400" dirty="0" smtClean="0"/>
              <a:t>1, top</a:t>
            </a:r>
            <a:endParaRPr lang="en-US" altLang="en-US" sz="1400" dirty="0"/>
          </a:p>
          <a:p>
            <a:pPr lvl="1">
              <a:lnSpc>
                <a:spcPct val="80000"/>
              </a:lnSpc>
              <a:defRPr/>
            </a:pPr>
            <a:r>
              <a:rPr lang="en-US" altLang="en-US" sz="1400" i="1" dirty="0" smtClean="0"/>
              <a:t>Description</a:t>
            </a:r>
            <a:r>
              <a:rPr lang="en-US" altLang="en-US" sz="1400" dirty="0"/>
              <a:t>: </a:t>
            </a:r>
            <a:r>
              <a:rPr lang="en-US" altLang="en-US" sz="1400" dirty="0" smtClean="0"/>
              <a:t>Photo showing a </a:t>
            </a:r>
            <a:r>
              <a:rPr lang="en-CA" sz="1400" dirty="0" smtClean="0"/>
              <a:t>typical </a:t>
            </a:r>
            <a:r>
              <a:rPr lang="en-CA" sz="1400" dirty="0"/>
              <a:t>wetland in Prairie Pothole </a:t>
            </a:r>
            <a:r>
              <a:rPr lang="en-CA" sz="1400" dirty="0" smtClean="0"/>
              <a:t>Region.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i="1" dirty="0"/>
              <a:t>Author</a:t>
            </a:r>
            <a:r>
              <a:rPr lang="en-US" altLang="en-US" sz="1400" dirty="0"/>
              <a:t>: </a:t>
            </a:r>
            <a:r>
              <a:rPr lang="en-US" altLang="en-US" sz="1400" dirty="0" smtClean="0"/>
              <a:t>Thomas T. Yates.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i="1" dirty="0" smtClean="0"/>
              <a:t>Source</a:t>
            </a:r>
            <a:r>
              <a:rPr lang="en-US" altLang="en-US" sz="1400" dirty="0" smtClean="0"/>
              <a:t>: Provided by author.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i="1" dirty="0"/>
              <a:t>Clearance</a:t>
            </a:r>
            <a:r>
              <a:rPr lang="en-US" altLang="en-US" sz="1400" dirty="0"/>
              <a:t>: </a:t>
            </a:r>
            <a:r>
              <a:rPr lang="en-US" altLang="en-US" sz="1400" dirty="0" smtClean="0"/>
              <a:t>Used with permission.</a:t>
            </a:r>
            <a:endParaRPr lang="en-US" altLang="en-US" sz="1400" dirty="0"/>
          </a:p>
          <a:p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r>
              <a:rPr lang="en-US" altLang="en-US" sz="1400" dirty="0"/>
              <a:t>Slide </a:t>
            </a:r>
            <a:r>
              <a:rPr lang="en-US" altLang="en-US" sz="1400" dirty="0" smtClean="0"/>
              <a:t>1, bottom</a:t>
            </a:r>
            <a:endParaRPr lang="en-US" altLang="en-US" sz="1400" dirty="0"/>
          </a:p>
          <a:p>
            <a:pPr lvl="1">
              <a:lnSpc>
                <a:spcPct val="80000"/>
              </a:lnSpc>
              <a:defRPr/>
            </a:pPr>
            <a:r>
              <a:rPr lang="en-US" altLang="en-US" sz="1400" i="1" dirty="0" smtClean="0"/>
              <a:t>Description</a:t>
            </a:r>
            <a:r>
              <a:rPr lang="en-US" altLang="en-US" sz="1400" dirty="0"/>
              <a:t>: </a:t>
            </a:r>
            <a:r>
              <a:rPr lang="en-US" altLang="en-US" sz="1400" dirty="0" smtClean="0"/>
              <a:t>Photo </a:t>
            </a:r>
            <a:r>
              <a:rPr lang="en-CA" sz="1400" dirty="0" smtClean="0"/>
              <a:t>showing typical </a:t>
            </a:r>
            <a:r>
              <a:rPr lang="en-CA" sz="1400" dirty="0"/>
              <a:t>natural pattern of wetlands with tree rings.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1400" i="1" dirty="0" smtClean="0"/>
              <a:t>Author</a:t>
            </a:r>
            <a:r>
              <a:rPr lang="en-US" altLang="en-US" sz="1400" dirty="0"/>
              <a:t>: Saskatchewan Geospatial Imagery Collaborative. </a:t>
            </a:r>
            <a:endParaRPr lang="en-US" altLang="en-US" sz="1400" dirty="0" smtClean="0"/>
          </a:p>
          <a:p>
            <a:pPr lvl="1">
              <a:lnSpc>
                <a:spcPct val="80000"/>
              </a:lnSpc>
              <a:defRPr/>
            </a:pPr>
            <a:r>
              <a:rPr lang="en-US" altLang="en-US" sz="1400" i="1" dirty="0" smtClean="0"/>
              <a:t>Source</a:t>
            </a:r>
            <a:r>
              <a:rPr lang="en-US" altLang="en-US" sz="1400" dirty="0" smtClean="0"/>
              <a:t>: </a:t>
            </a:r>
            <a:r>
              <a:rPr lang="en-US" altLang="en-US" sz="1400" dirty="0"/>
              <a:t>SGIC Ortho Images. Web site: https://www.flysask2.ca</a:t>
            </a:r>
            <a:endParaRPr lang="en-US" altLang="en-US" sz="1400" dirty="0" smtClean="0"/>
          </a:p>
          <a:p>
            <a:pPr lvl="1">
              <a:lnSpc>
                <a:spcPct val="80000"/>
              </a:lnSpc>
              <a:defRPr/>
            </a:pPr>
            <a:r>
              <a:rPr lang="en-US" altLang="en-US" sz="1400" i="1" dirty="0" smtClean="0"/>
              <a:t>Clearance</a:t>
            </a:r>
            <a:r>
              <a:rPr lang="en-US" altLang="en-US" sz="1400" dirty="0"/>
              <a:t>: U</a:t>
            </a:r>
            <a:r>
              <a:rPr lang="en-US" altLang="en-US" sz="1400" dirty="0" smtClean="0"/>
              <a:t>sed with permission and in accordance with terms of use at http</a:t>
            </a:r>
            <a:r>
              <a:rPr lang="en-US" altLang="en-US" sz="1400" dirty="0"/>
              <a:t>://</a:t>
            </a:r>
            <a:r>
              <a:rPr lang="en-US" altLang="en-US" sz="1400" dirty="0" smtClean="0"/>
              <a:t>www.flysask.ca/v13/public/terms.html. </a:t>
            </a:r>
          </a:p>
          <a:p>
            <a:pPr>
              <a:lnSpc>
                <a:spcPct val="80000"/>
              </a:lnSpc>
              <a:defRPr/>
            </a:pPr>
            <a:endParaRPr lang="en-US" altLang="en-US" sz="1400" dirty="0"/>
          </a:p>
          <a:p>
            <a:pPr>
              <a:lnSpc>
                <a:spcPct val="80000"/>
              </a:lnSpc>
              <a:defRPr/>
            </a:pPr>
            <a:r>
              <a:rPr lang="en-US" altLang="en-US" sz="1400" dirty="0"/>
              <a:t>Slide </a:t>
            </a:r>
            <a:r>
              <a:rPr lang="en-US" altLang="en-US" sz="1400" dirty="0" smtClean="0"/>
              <a:t>2, </a:t>
            </a:r>
            <a:r>
              <a:rPr lang="en-US" altLang="en-US" sz="1400" dirty="0"/>
              <a:t>top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1400" i="1" dirty="0"/>
              <a:t>Description</a:t>
            </a:r>
            <a:r>
              <a:rPr lang="en-US" altLang="en-US" sz="1400" dirty="0"/>
              <a:t>: Typical wetland landscape </a:t>
            </a:r>
            <a:r>
              <a:rPr lang="en-US" altLang="en-US" sz="1400" dirty="0" smtClean="0"/>
              <a:t>(Smith Creek) showing </a:t>
            </a:r>
            <a:r>
              <a:rPr lang="en-US" altLang="en-US" sz="1400" dirty="0"/>
              <a:t>water storage </a:t>
            </a:r>
            <a:r>
              <a:rPr lang="en-US" altLang="en-US" sz="1400" dirty="0" smtClean="0"/>
              <a:t>potential</a:t>
            </a:r>
            <a:r>
              <a:rPr lang="en-CA" sz="1400" dirty="0" smtClean="0"/>
              <a:t>.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i="1" dirty="0" smtClean="0"/>
              <a:t>Author</a:t>
            </a:r>
            <a:r>
              <a:rPr lang="en-US" altLang="en-US" sz="1400" dirty="0" smtClean="0"/>
              <a:t>: Ducks </a:t>
            </a:r>
            <a:r>
              <a:rPr lang="en-US" altLang="en-US" sz="1400" dirty="0"/>
              <a:t>Unlimited </a:t>
            </a:r>
            <a:r>
              <a:rPr lang="en-US" altLang="en-US" sz="1400" dirty="0" smtClean="0"/>
              <a:t>Canada.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1400" i="1" dirty="0" smtClean="0"/>
              <a:t>Source</a:t>
            </a:r>
            <a:r>
              <a:rPr lang="en-US" altLang="en-US" sz="1400" i="1" dirty="0"/>
              <a:t>: </a:t>
            </a:r>
            <a:r>
              <a:rPr lang="en-US" altLang="en-US" sz="1400" dirty="0"/>
              <a:t>http://www.usask.ca/water/research/water-management/index.php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i="1" dirty="0" smtClean="0"/>
              <a:t>Clearance</a:t>
            </a:r>
            <a:r>
              <a:rPr lang="en-US" altLang="en-US" sz="1400" dirty="0"/>
              <a:t>: </a:t>
            </a:r>
            <a:r>
              <a:rPr lang="en-US" altLang="en-US" sz="1400" dirty="0" smtClean="0"/>
              <a:t>Used with </a:t>
            </a:r>
            <a:r>
              <a:rPr lang="en-US" altLang="en-US" sz="1400" dirty="0" smtClean="0"/>
              <a:t>permission of Ducks Unlimited Canada.</a:t>
            </a:r>
            <a:endParaRPr lang="en-US" altLang="en-US" sz="1400" dirty="0"/>
          </a:p>
          <a:p>
            <a:endParaRPr lang="en-US" sz="1400" dirty="0"/>
          </a:p>
          <a:p>
            <a:pPr>
              <a:lnSpc>
                <a:spcPct val="80000"/>
              </a:lnSpc>
              <a:defRPr/>
            </a:pPr>
            <a:r>
              <a:rPr lang="en-US" altLang="en-US" sz="1400" dirty="0"/>
              <a:t>Slide </a:t>
            </a:r>
            <a:r>
              <a:rPr lang="en-US" altLang="en-US" sz="1400" dirty="0" smtClean="0"/>
              <a:t>2, </a:t>
            </a:r>
            <a:r>
              <a:rPr lang="en-US" altLang="en-US" sz="1400" dirty="0"/>
              <a:t>bottom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1400" i="1" dirty="0"/>
              <a:t>Description</a:t>
            </a:r>
            <a:r>
              <a:rPr lang="en-US" altLang="en-US" sz="1400" dirty="0"/>
              <a:t>: </a:t>
            </a:r>
            <a:r>
              <a:rPr lang="en-US" altLang="en-US" sz="1400" dirty="0" smtClean="0"/>
              <a:t> Landscape (Smith Creek) with drainage </a:t>
            </a:r>
            <a:r>
              <a:rPr lang="en-US" altLang="en-US" sz="1400" dirty="0"/>
              <a:t>system and significantly reduced water storage potential.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1400" i="1" dirty="0" smtClean="0"/>
              <a:t>Author</a:t>
            </a:r>
            <a:r>
              <a:rPr lang="en-US" altLang="en-US" sz="1400" dirty="0"/>
              <a:t>:  Ducks </a:t>
            </a:r>
            <a:r>
              <a:rPr lang="en-US" altLang="en-US" sz="1400"/>
              <a:t>Unlimited </a:t>
            </a:r>
            <a:r>
              <a:rPr lang="en-US" altLang="en-US" sz="1400" smtClean="0"/>
              <a:t>Canada.</a:t>
            </a:r>
            <a:endParaRPr lang="en-US" altLang="en-US" sz="1400" dirty="0" smtClean="0"/>
          </a:p>
          <a:p>
            <a:pPr lvl="1">
              <a:lnSpc>
                <a:spcPct val="80000"/>
              </a:lnSpc>
              <a:defRPr/>
            </a:pPr>
            <a:r>
              <a:rPr lang="en-US" altLang="en-US" sz="1400" i="1" dirty="0"/>
              <a:t>Source: </a:t>
            </a:r>
            <a:r>
              <a:rPr lang="en-US" altLang="en-US" sz="1400" dirty="0"/>
              <a:t>http://www.usask.ca/water/research/water-management/index.php</a:t>
            </a:r>
            <a:endParaRPr lang="en-US" altLang="en-US" sz="1400" dirty="0" smtClean="0"/>
          </a:p>
          <a:p>
            <a:pPr lvl="1">
              <a:lnSpc>
                <a:spcPct val="80000"/>
              </a:lnSpc>
              <a:defRPr/>
            </a:pPr>
            <a:r>
              <a:rPr lang="en-US" altLang="en-US" sz="1400" i="1" dirty="0" smtClean="0"/>
              <a:t>Clearance</a:t>
            </a:r>
            <a:r>
              <a:rPr lang="en-US" altLang="en-US" sz="1400" dirty="0"/>
              <a:t>: </a:t>
            </a:r>
            <a:r>
              <a:rPr lang="en-US" altLang="en-US" sz="1400" dirty="0" smtClean="0"/>
              <a:t>Used with </a:t>
            </a:r>
            <a:r>
              <a:rPr lang="en-US" altLang="en-US" sz="1400" dirty="0" smtClean="0"/>
              <a:t>permission of Ducks Unlimited Canada.</a:t>
            </a:r>
            <a:endParaRPr lang="en-US" alt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40466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Image Credits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4844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4490</TotalTime>
  <Words>93</Words>
  <Application>Microsoft Office PowerPoint</Application>
  <PresentationFormat>On-screen Show (4:3)</PresentationFormat>
  <Paragraphs>24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 Yates</dc:creator>
  <cp:lastModifiedBy>Ky</cp:lastModifiedBy>
  <cp:revision>20</cp:revision>
  <dcterms:created xsi:type="dcterms:W3CDTF">2013-06-18T17:08:01Z</dcterms:created>
  <dcterms:modified xsi:type="dcterms:W3CDTF">2015-04-09T17:03:13Z</dcterms:modified>
</cp:coreProperties>
</file>