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71E5F35-5352-4F01-B40E-CB418F07B37F}" v="17" dt="2022-10-28T18:07:28.67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65" d="100"/>
          <a:sy n="65" d="100"/>
        </p:scale>
        <p:origin x="68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y Herreid" userId="89c5ceb6862fbc66" providerId="LiveId" clId="{371E5F35-5352-4F01-B40E-CB418F07B37F}"/>
    <pc:docChg chg="undo redo custSel addSld modSld modMainMaster">
      <pc:chgData name="Ky Herreid" userId="89c5ceb6862fbc66" providerId="LiveId" clId="{371E5F35-5352-4F01-B40E-CB418F07B37F}" dt="2022-10-28T18:07:28.674" v="762" actId="14826"/>
      <pc:docMkLst>
        <pc:docMk/>
      </pc:docMkLst>
      <pc:sldChg chg="addSp modSp mod modNotesTx">
        <pc:chgData name="Ky Herreid" userId="89c5ceb6862fbc66" providerId="LiveId" clId="{371E5F35-5352-4F01-B40E-CB418F07B37F}" dt="2022-10-20T20:25:01.894" v="687" actId="114"/>
        <pc:sldMkLst>
          <pc:docMk/>
          <pc:sldMk cId="4058856908" sldId="256"/>
        </pc:sldMkLst>
        <pc:spChg chg="add mod">
          <ac:chgData name="Ky Herreid" userId="89c5ceb6862fbc66" providerId="LiveId" clId="{371E5F35-5352-4F01-B40E-CB418F07B37F}" dt="2022-10-20T19:36:50.696" v="8" actId="1076"/>
          <ac:spMkLst>
            <pc:docMk/>
            <pc:sldMk cId="4058856908" sldId="256"/>
            <ac:spMk id="12" creationId="{50A44CCF-9BDA-B521-B53C-739EB4E4548D}"/>
          </ac:spMkLst>
        </pc:spChg>
        <pc:spChg chg="add mod">
          <ac:chgData name="Ky Herreid" userId="89c5ceb6862fbc66" providerId="LiveId" clId="{371E5F35-5352-4F01-B40E-CB418F07B37F}" dt="2022-10-20T20:25:01.894" v="687" actId="114"/>
          <ac:spMkLst>
            <pc:docMk/>
            <pc:sldMk cId="4058856908" sldId="256"/>
            <ac:spMk id="14" creationId="{932ABA4B-E7C0-C863-67A8-2592B83087CB}"/>
          </ac:spMkLst>
        </pc:spChg>
        <pc:spChg chg="add mod">
          <ac:chgData name="Ky Herreid" userId="89c5ceb6862fbc66" providerId="LiveId" clId="{371E5F35-5352-4F01-B40E-CB418F07B37F}" dt="2022-10-20T19:43:36.338" v="48" actId="1036"/>
          <ac:spMkLst>
            <pc:docMk/>
            <pc:sldMk cId="4058856908" sldId="256"/>
            <ac:spMk id="15" creationId="{0BB1A8AF-32F8-9B9F-046F-C015204A43BC}"/>
          </ac:spMkLst>
        </pc:spChg>
        <pc:picChg chg="mod modCrop">
          <ac:chgData name="Ky Herreid" userId="89c5ceb6862fbc66" providerId="LiveId" clId="{371E5F35-5352-4F01-B40E-CB418F07B37F}" dt="2022-10-20T19:45:17.516" v="166" actId="732"/>
          <ac:picMkLst>
            <pc:docMk/>
            <pc:sldMk cId="4058856908" sldId="256"/>
            <ac:picMk id="9" creationId="{7161D7DC-6F20-BA65-73B1-70AC31BE3089}"/>
          </ac:picMkLst>
        </pc:picChg>
      </pc:sldChg>
      <pc:sldChg chg="modSp new mod">
        <pc:chgData name="Ky Herreid" userId="89c5ceb6862fbc66" providerId="LiveId" clId="{371E5F35-5352-4F01-B40E-CB418F07B37F}" dt="2022-10-26T19:57:11.570" v="761" actId="20577"/>
        <pc:sldMkLst>
          <pc:docMk/>
          <pc:sldMk cId="2194257487" sldId="257"/>
        </pc:sldMkLst>
        <pc:spChg chg="mod">
          <ac:chgData name="Ky Herreid" userId="89c5ceb6862fbc66" providerId="LiveId" clId="{371E5F35-5352-4F01-B40E-CB418F07B37F}" dt="2022-10-20T20:24:21.045" v="683" actId="20577"/>
          <ac:spMkLst>
            <pc:docMk/>
            <pc:sldMk cId="2194257487" sldId="257"/>
            <ac:spMk id="2" creationId="{D7FFDF9B-C0F2-A79F-E93E-99BA4D825BE0}"/>
          </ac:spMkLst>
        </pc:spChg>
        <pc:spChg chg="mod">
          <ac:chgData name="Ky Herreid" userId="89c5ceb6862fbc66" providerId="LiveId" clId="{371E5F35-5352-4F01-B40E-CB418F07B37F}" dt="2022-10-26T19:57:11.570" v="761" actId="20577"/>
          <ac:spMkLst>
            <pc:docMk/>
            <pc:sldMk cId="2194257487" sldId="257"/>
            <ac:spMk id="3" creationId="{6BDEF8B4-3000-4810-E25B-186B689613AA}"/>
          </ac:spMkLst>
        </pc:spChg>
      </pc:sldChg>
      <pc:sldChg chg="modSp new mod">
        <pc:chgData name="Ky Herreid" userId="89c5ceb6862fbc66" providerId="LiveId" clId="{371E5F35-5352-4F01-B40E-CB418F07B37F}" dt="2022-10-20T20:22:43.909" v="636" actId="14100"/>
        <pc:sldMkLst>
          <pc:docMk/>
          <pc:sldMk cId="941267630" sldId="258"/>
        </pc:sldMkLst>
        <pc:spChg chg="mod">
          <ac:chgData name="Ky Herreid" userId="89c5ceb6862fbc66" providerId="LiveId" clId="{371E5F35-5352-4F01-B40E-CB418F07B37F}" dt="2022-10-20T20:22:43.909" v="636" actId="14100"/>
          <ac:spMkLst>
            <pc:docMk/>
            <pc:sldMk cId="941267630" sldId="258"/>
            <ac:spMk id="2" creationId="{2463BDA2-A837-7EFE-2194-F4D1F599E086}"/>
          </ac:spMkLst>
        </pc:spChg>
        <pc:spChg chg="mod">
          <ac:chgData name="Ky Herreid" userId="89c5ceb6862fbc66" providerId="LiveId" clId="{371E5F35-5352-4F01-B40E-CB418F07B37F}" dt="2022-10-20T20:22:41.219" v="635" actId="14100"/>
          <ac:spMkLst>
            <pc:docMk/>
            <pc:sldMk cId="941267630" sldId="258"/>
            <ac:spMk id="3" creationId="{CD1C0486-F42A-C36F-5272-B1F11196CEC7}"/>
          </ac:spMkLst>
        </pc:spChg>
      </pc:sldChg>
      <pc:sldChg chg="modSp new mod">
        <pc:chgData name="Ky Herreid" userId="89c5ceb6862fbc66" providerId="LiveId" clId="{371E5F35-5352-4F01-B40E-CB418F07B37F}" dt="2022-10-20T20:23:00.467" v="641" actId="20577"/>
        <pc:sldMkLst>
          <pc:docMk/>
          <pc:sldMk cId="4237972892" sldId="259"/>
        </pc:sldMkLst>
        <pc:spChg chg="mod">
          <ac:chgData name="Ky Herreid" userId="89c5ceb6862fbc66" providerId="LiveId" clId="{371E5F35-5352-4F01-B40E-CB418F07B37F}" dt="2022-10-20T20:23:00.467" v="641" actId="20577"/>
          <ac:spMkLst>
            <pc:docMk/>
            <pc:sldMk cId="4237972892" sldId="259"/>
            <ac:spMk id="2" creationId="{A9476FE0-E567-BB8B-065E-A98FEB33C88D}"/>
          </ac:spMkLst>
        </pc:spChg>
        <pc:spChg chg="mod">
          <ac:chgData name="Ky Herreid" userId="89c5ceb6862fbc66" providerId="LiveId" clId="{371E5F35-5352-4F01-B40E-CB418F07B37F}" dt="2022-10-20T20:22:49.418" v="637" actId="21"/>
          <ac:spMkLst>
            <pc:docMk/>
            <pc:sldMk cId="4237972892" sldId="259"/>
            <ac:spMk id="3" creationId="{472349CB-14D9-1C36-03CF-041F748B810B}"/>
          </ac:spMkLst>
        </pc:spChg>
      </pc:sldChg>
      <pc:sldChg chg="modSp new mod">
        <pc:chgData name="Ky Herreid" userId="89c5ceb6862fbc66" providerId="LiveId" clId="{371E5F35-5352-4F01-B40E-CB418F07B37F}" dt="2022-10-20T20:28:08.718" v="695" actId="6549"/>
        <pc:sldMkLst>
          <pc:docMk/>
          <pc:sldMk cId="1245169546" sldId="260"/>
        </pc:sldMkLst>
        <pc:spChg chg="mod">
          <ac:chgData name="Ky Herreid" userId="89c5ceb6862fbc66" providerId="LiveId" clId="{371E5F35-5352-4F01-B40E-CB418F07B37F}" dt="2022-10-20T20:28:08.718" v="695" actId="6549"/>
          <ac:spMkLst>
            <pc:docMk/>
            <pc:sldMk cId="1245169546" sldId="260"/>
            <ac:spMk id="2" creationId="{763EC25E-0506-DBF8-1133-85D2EE5E4BB4}"/>
          </ac:spMkLst>
        </pc:spChg>
        <pc:spChg chg="mod">
          <ac:chgData name="Ky Herreid" userId="89c5ceb6862fbc66" providerId="LiveId" clId="{371E5F35-5352-4F01-B40E-CB418F07B37F}" dt="2022-10-20T20:23:12.270" v="643" actId="255"/>
          <ac:spMkLst>
            <pc:docMk/>
            <pc:sldMk cId="1245169546" sldId="260"/>
            <ac:spMk id="3" creationId="{6AA1C0AB-2910-B23A-ED70-F3333A786AC1}"/>
          </ac:spMkLst>
        </pc:spChg>
      </pc:sldChg>
      <pc:sldChg chg="modSp new mod">
        <pc:chgData name="Ky Herreid" userId="89c5ceb6862fbc66" providerId="LiveId" clId="{371E5F35-5352-4F01-B40E-CB418F07B37F}" dt="2022-10-20T19:59:16.560" v="305" actId="255"/>
        <pc:sldMkLst>
          <pc:docMk/>
          <pc:sldMk cId="1837510088" sldId="261"/>
        </pc:sldMkLst>
        <pc:spChg chg="mod">
          <ac:chgData name="Ky Herreid" userId="89c5ceb6862fbc66" providerId="LiveId" clId="{371E5F35-5352-4F01-B40E-CB418F07B37F}" dt="2022-10-20T19:57:48.850" v="300" actId="255"/>
          <ac:spMkLst>
            <pc:docMk/>
            <pc:sldMk cId="1837510088" sldId="261"/>
            <ac:spMk id="2" creationId="{98FF4082-0D8F-77C9-3B64-F0555B062B4C}"/>
          </ac:spMkLst>
        </pc:spChg>
        <pc:spChg chg="mod">
          <ac:chgData name="Ky Herreid" userId="89c5ceb6862fbc66" providerId="LiveId" clId="{371E5F35-5352-4F01-B40E-CB418F07B37F}" dt="2022-10-20T19:59:16.560" v="305" actId="255"/>
          <ac:spMkLst>
            <pc:docMk/>
            <pc:sldMk cId="1837510088" sldId="261"/>
            <ac:spMk id="3" creationId="{5C307C85-FB3C-5326-3438-80D535608BA3}"/>
          </ac:spMkLst>
        </pc:spChg>
      </pc:sldChg>
      <pc:sldChg chg="modSp new mod">
        <pc:chgData name="Ky Herreid" userId="89c5ceb6862fbc66" providerId="LiveId" clId="{371E5F35-5352-4F01-B40E-CB418F07B37F}" dt="2022-10-20T20:26:26.174" v="688" actId="20577"/>
        <pc:sldMkLst>
          <pc:docMk/>
          <pc:sldMk cId="4034534992" sldId="262"/>
        </pc:sldMkLst>
        <pc:spChg chg="mod">
          <ac:chgData name="Ky Herreid" userId="89c5ceb6862fbc66" providerId="LiveId" clId="{371E5F35-5352-4F01-B40E-CB418F07B37F}" dt="2022-10-20T20:26:26.174" v="688" actId="20577"/>
          <ac:spMkLst>
            <pc:docMk/>
            <pc:sldMk cId="4034534992" sldId="262"/>
            <ac:spMk id="2" creationId="{E74CF076-1A25-6752-AB12-7781D0CAEE35}"/>
          </ac:spMkLst>
        </pc:spChg>
        <pc:spChg chg="mod">
          <ac:chgData name="Ky Herreid" userId="89c5ceb6862fbc66" providerId="LiveId" clId="{371E5F35-5352-4F01-B40E-CB418F07B37F}" dt="2022-10-20T19:59:49.190" v="311" actId="20577"/>
          <ac:spMkLst>
            <pc:docMk/>
            <pc:sldMk cId="4034534992" sldId="262"/>
            <ac:spMk id="3" creationId="{F3138D71-7FFB-CF65-6BFE-136A2C2D78C5}"/>
          </ac:spMkLst>
        </pc:spChg>
      </pc:sldChg>
      <pc:sldChg chg="modSp new mod">
        <pc:chgData name="Ky Herreid" userId="89c5ceb6862fbc66" providerId="LiveId" clId="{371E5F35-5352-4F01-B40E-CB418F07B37F}" dt="2022-10-20T20:00:20.946" v="318" actId="20577"/>
        <pc:sldMkLst>
          <pc:docMk/>
          <pc:sldMk cId="2705180272" sldId="263"/>
        </pc:sldMkLst>
        <pc:spChg chg="mod">
          <ac:chgData name="Ky Herreid" userId="89c5ceb6862fbc66" providerId="LiveId" clId="{371E5F35-5352-4F01-B40E-CB418F07B37F}" dt="2022-10-20T20:00:09.543" v="315" actId="27636"/>
          <ac:spMkLst>
            <pc:docMk/>
            <pc:sldMk cId="2705180272" sldId="263"/>
            <ac:spMk id="2" creationId="{7315A627-6DF2-0491-A1CB-8004A7E02996}"/>
          </ac:spMkLst>
        </pc:spChg>
        <pc:spChg chg="mod">
          <ac:chgData name="Ky Herreid" userId="89c5ceb6862fbc66" providerId="LiveId" clId="{371E5F35-5352-4F01-B40E-CB418F07B37F}" dt="2022-10-20T20:00:20.946" v="318" actId="20577"/>
          <ac:spMkLst>
            <pc:docMk/>
            <pc:sldMk cId="2705180272" sldId="263"/>
            <ac:spMk id="3" creationId="{4A796F21-182B-C899-7E42-FE33105C2071}"/>
          </ac:spMkLst>
        </pc:spChg>
      </pc:sldChg>
      <pc:sldChg chg="modSp new mod">
        <pc:chgData name="Ky Herreid" userId="89c5ceb6862fbc66" providerId="LiveId" clId="{371E5F35-5352-4F01-B40E-CB418F07B37F}" dt="2022-10-20T20:26:35.226" v="689" actId="20577"/>
        <pc:sldMkLst>
          <pc:docMk/>
          <pc:sldMk cId="3880630592" sldId="264"/>
        </pc:sldMkLst>
        <pc:spChg chg="mod">
          <ac:chgData name="Ky Herreid" userId="89c5ceb6862fbc66" providerId="LiveId" clId="{371E5F35-5352-4F01-B40E-CB418F07B37F}" dt="2022-10-20T20:26:35.226" v="689" actId="20577"/>
          <ac:spMkLst>
            <pc:docMk/>
            <pc:sldMk cId="3880630592" sldId="264"/>
            <ac:spMk id="2" creationId="{73372484-E631-4C10-C21C-5E5F4D7530F3}"/>
          </ac:spMkLst>
        </pc:spChg>
        <pc:spChg chg="mod">
          <ac:chgData name="Ky Herreid" userId="89c5ceb6862fbc66" providerId="LiveId" clId="{371E5F35-5352-4F01-B40E-CB418F07B37F}" dt="2022-10-20T20:01:11.018" v="329" actId="14100"/>
          <ac:spMkLst>
            <pc:docMk/>
            <pc:sldMk cId="3880630592" sldId="264"/>
            <ac:spMk id="3" creationId="{03734083-25A3-0FE9-4108-479B5CC485F4}"/>
          </ac:spMkLst>
        </pc:spChg>
      </pc:sldChg>
      <pc:sldChg chg="modSp new mod">
        <pc:chgData name="Ky Herreid" userId="89c5ceb6862fbc66" providerId="LiveId" clId="{371E5F35-5352-4F01-B40E-CB418F07B37F}" dt="2022-10-20T20:01:49.170" v="338" actId="20577"/>
        <pc:sldMkLst>
          <pc:docMk/>
          <pc:sldMk cId="3638131627" sldId="265"/>
        </pc:sldMkLst>
        <pc:spChg chg="mod">
          <ac:chgData name="Ky Herreid" userId="89c5ceb6862fbc66" providerId="LiveId" clId="{371E5F35-5352-4F01-B40E-CB418F07B37F}" dt="2022-10-20T20:01:36.809" v="334" actId="20577"/>
          <ac:spMkLst>
            <pc:docMk/>
            <pc:sldMk cId="3638131627" sldId="265"/>
            <ac:spMk id="2" creationId="{EE821053-7CF5-5D10-D15A-8DF976916864}"/>
          </ac:spMkLst>
        </pc:spChg>
        <pc:spChg chg="mod">
          <ac:chgData name="Ky Herreid" userId="89c5ceb6862fbc66" providerId="LiveId" clId="{371E5F35-5352-4F01-B40E-CB418F07B37F}" dt="2022-10-20T20:01:49.170" v="338" actId="20577"/>
          <ac:spMkLst>
            <pc:docMk/>
            <pc:sldMk cId="3638131627" sldId="265"/>
            <ac:spMk id="3" creationId="{3384787D-6F1F-DF1D-BA28-A304975EC4D8}"/>
          </ac:spMkLst>
        </pc:spChg>
      </pc:sldChg>
      <pc:sldChg chg="modSp new mod">
        <pc:chgData name="Ky Herreid" userId="89c5ceb6862fbc66" providerId="LiveId" clId="{371E5F35-5352-4F01-B40E-CB418F07B37F}" dt="2022-10-20T20:02:28.070" v="351" actId="14100"/>
        <pc:sldMkLst>
          <pc:docMk/>
          <pc:sldMk cId="3147558299" sldId="266"/>
        </pc:sldMkLst>
        <pc:spChg chg="mod">
          <ac:chgData name="Ky Herreid" userId="89c5ceb6862fbc66" providerId="LiveId" clId="{371E5F35-5352-4F01-B40E-CB418F07B37F}" dt="2022-10-20T20:02:28.070" v="351" actId="14100"/>
          <ac:spMkLst>
            <pc:docMk/>
            <pc:sldMk cId="3147558299" sldId="266"/>
            <ac:spMk id="2" creationId="{F985F995-6660-E398-A2FC-87B7ACA626E6}"/>
          </ac:spMkLst>
        </pc:spChg>
        <pc:spChg chg="mod">
          <ac:chgData name="Ky Herreid" userId="89c5ceb6862fbc66" providerId="LiveId" clId="{371E5F35-5352-4F01-B40E-CB418F07B37F}" dt="2022-10-20T20:02:24.783" v="350" actId="14100"/>
          <ac:spMkLst>
            <pc:docMk/>
            <pc:sldMk cId="3147558299" sldId="266"/>
            <ac:spMk id="3" creationId="{101F8193-5D11-97F7-7265-A48A6B3776C2}"/>
          </ac:spMkLst>
        </pc:spChg>
      </pc:sldChg>
      <pc:sldChg chg="modSp new mod">
        <pc:chgData name="Ky Herreid" userId="89c5ceb6862fbc66" providerId="LiveId" clId="{371E5F35-5352-4F01-B40E-CB418F07B37F}" dt="2022-10-20T20:02:53.339" v="358" actId="20577"/>
        <pc:sldMkLst>
          <pc:docMk/>
          <pc:sldMk cId="2173562420" sldId="267"/>
        </pc:sldMkLst>
        <pc:spChg chg="mod">
          <ac:chgData name="Ky Herreid" userId="89c5ceb6862fbc66" providerId="LiveId" clId="{371E5F35-5352-4F01-B40E-CB418F07B37F}" dt="2022-10-20T20:02:42.957" v="355" actId="27636"/>
          <ac:spMkLst>
            <pc:docMk/>
            <pc:sldMk cId="2173562420" sldId="267"/>
            <ac:spMk id="2" creationId="{A5CDB269-A5C2-9943-F952-CE7B6584D29E}"/>
          </ac:spMkLst>
        </pc:spChg>
        <pc:spChg chg="mod">
          <ac:chgData name="Ky Herreid" userId="89c5ceb6862fbc66" providerId="LiveId" clId="{371E5F35-5352-4F01-B40E-CB418F07B37F}" dt="2022-10-20T20:02:53.339" v="358" actId="20577"/>
          <ac:spMkLst>
            <pc:docMk/>
            <pc:sldMk cId="2173562420" sldId="267"/>
            <ac:spMk id="3" creationId="{9F5C69FF-1D4A-3B08-37DE-7B228BEA1E8C}"/>
          </ac:spMkLst>
        </pc:spChg>
      </pc:sldChg>
      <pc:sldChg chg="modSp new mod">
        <pc:chgData name="Ky Herreid" userId="89c5ceb6862fbc66" providerId="LiveId" clId="{371E5F35-5352-4F01-B40E-CB418F07B37F}" dt="2022-10-20T20:03:44.615" v="369" actId="20577"/>
        <pc:sldMkLst>
          <pc:docMk/>
          <pc:sldMk cId="940169761" sldId="268"/>
        </pc:sldMkLst>
        <pc:spChg chg="mod">
          <ac:chgData name="Ky Herreid" userId="89c5ceb6862fbc66" providerId="LiveId" clId="{371E5F35-5352-4F01-B40E-CB418F07B37F}" dt="2022-10-20T20:03:44.615" v="369" actId="20577"/>
          <ac:spMkLst>
            <pc:docMk/>
            <pc:sldMk cId="940169761" sldId="268"/>
            <ac:spMk id="2" creationId="{29E50AD6-13FD-A8AD-7E97-1ADF29073F3C}"/>
          </ac:spMkLst>
        </pc:spChg>
        <pc:spChg chg="mod">
          <ac:chgData name="Ky Herreid" userId="89c5ceb6862fbc66" providerId="LiveId" clId="{371E5F35-5352-4F01-B40E-CB418F07B37F}" dt="2022-10-20T20:03:27.206" v="368" actId="14100"/>
          <ac:spMkLst>
            <pc:docMk/>
            <pc:sldMk cId="940169761" sldId="268"/>
            <ac:spMk id="3" creationId="{D58ECADF-9AB1-EF60-88DC-DB424DAE10B8}"/>
          </ac:spMkLst>
        </pc:spChg>
      </pc:sldChg>
      <pc:sldChg chg="addSp delSp modSp new mod">
        <pc:chgData name="Ky Herreid" userId="89c5ceb6862fbc66" providerId="LiveId" clId="{371E5F35-5352-4F01-B40E-CB418F07B37F}" dt="2022-10-28T18:07:28.674" v="762" actId="14826"/>
        <pc:sldMkLst>
          <pc:docMk/>
          <pc:sldMk cId="1226243924" sldId="269"/>
        </pc:sldMkLst>
        <pc:spChg chg="mod">
          <ac:chgData name="Ky Herreid" userId="89c5ceb6862fbc66" providerId="LiveId" clId="{371E5F35-5352-4F01-B40E-CB418F07B37F}" dt="2022-10-20T20:09:12.040" v="444" actId="27636"/>
          <ac:spMkLst>
            <pc:docMk/>
            <pc:sldMk cId="1226243924" sldId="269"/>
            <ac:spMk id="2" creationId="{E9D34BB8-35E6-0205-6CFB-0712525F7B51}"/>
          </ac:spMkLst>
        </pc:spChg>
        <pc:spChg chg="mod">
          <ac:chgData name="Ky Herreid" userId="89c5ceb6862fbc66" providerId="LiveId" clId="{371E5F35-5352-4F01-B40E-CB418F07B37F}" dt="2022-10-20T20:04:59.798" v="388" actId="20577"/>
          <ac:spMkLst>
            <pc:docMk/>
            <pc:sldMk cId="1226243924" sldId="269"/>
            <ac:spMk id="3" creationId="{6C076182-1B3B-5A79-DDEC-E003E9C273C7}"/>
          </ac:spMkLst>
        </pc:spChg>
        <pc:spChg chg="add del">
          <ac:chgData name="Ky Herreid" userId="89c5ceb6862fbc66" providerId="LiveId" clId="{371E5F35-5352-4F01-B40E-CB418F07B37F}" dt="2022-10-20T20:07:04.140" v="403" actId="22"/>
          <ac:spMkLst>
            <pc:docMk/>
            <pc:sldMk cId="1226243924" sldId="269"/>
            <ac:spMk id="7" creationId="{63E13195-D54E-B25C-5B04-7C1A73143DD9}"/>
          </ac:spMkLst>
        </pc:spChg>
        <pc:spChg chg="add mod">
          <ac:chgData name="Ky Herreid" userId="89c5ceb6862fbc66" providerId="LiveId" clId="{371E5F35-5352-4F01-B40E-CB418F07B37F}" dt="2022-10-20T20:10:01.777" v="454" actId="14100"/>
          <ac:spMkLst>
            <pc:docMk/>
            <pc:sldMk cId="1226243924" sldId="269"/>
            <ac:spMk id="11" creationId="{8514FB21-FD6A-40BF-D897-0DDAE76C0F70}"/>
          </ac:spMkLst>
        </pc:spChg>
        <pc:picChg chg="add del mod">
          <ac:chgData name="Ky Herreid" userId="89c5ceb6862fbc66" providerId="LiveId" clId="{371E5F35-5352-4F01-B40E-CB418F07B37F}" dt="2022-10-20T20:06:56.066" v="401" actId="931"/>
          <ac:picMkLst>
            <pc:docMk/>
            <pc:sldMk cId="1226243924" sldId="269"/>
            <ac:picMk id="5" creationId="{9E242371-0408-DC8E-16E6-86236D64CFDE}"/>
          </ac:picMkLst>
        </pc:picChg>
        <pc:picChg chg="add del mod modCrop">
          <ac:chgData name="Ky Herreid" userId="89c5ceb6862fbc66" providerId="LiveId" clId="{371E5F35-5352-4F01-B40E-CB418F07B37F}" dt="2022-10-20T20:30:32.638" v="697" actId="478"/>
          <ac:picMkLst>
            <pc:docMk/>
            <pc:sldMk cId="1226243924" sldId="269"/>
            <ac:picMk id="9" creationId="{81D0BFE4-37A6-F904-CE46-8FB609F484CC}"/>
          </ac:picMkLst>
        </pc:picChg>
        <pc:picChg chg="add mod ord">
          <ac:chgData name="Ky Herreid" userId="89c5ceb6862fbc66" providerId="LiveId" clId="{371E5F35-5352-4F01-B40E-CB418F07B37F}" dt="2022-10-28T18:07:28.674" v="762" actId="14826"/>
          <ac:picMkLst>
            <pc:docMk/>
            <pc:sldMk cId="1226243924" sldId="269"/>
            <ac:picMk id="14" creationId="{D171E0B2-58DB-1A3F-6732-B0A33995B5E4}"/>
          </ac:picMkLst>
        </pc:picChg>
      </pc:sldChg>
      <pc:sldChg chg="addSp modSp new mod">
        <pc:chgData name="Ky Herreid" userId="89c5ceb6862fbc66" providerId="LiveId" clId="{371E5F35-5352-4F01-B40E-CB418F07B37F}" dt="2022-10-20T20:16:24.705" v="540" actId="20577"/>
        <pc:sldMkLst>
          <pc:docMk/>
          <pc:sldMk cId="772468024" sldId="270"/>
        </pc:sldMkLst>
        <pc:spChg chg="mod">
          <ac:chgData name="Ky Herreid" userId="89c5ceb6862fbc66" providerId="LiveId" clId="{371E5F35-5352-4F01-B40E-CB418F07B37F}" dt="2022-10-20T20:16:24.705" v="540" actId="20577"/>
          <ac:spMkLst>
            <pc:docMk/>
            <pc:sldMk cId="772468024" sldId="270"/>
            <ac:spMk id="2" creationId="{B931F971-0F29-1910-1319-1C6494FD287C}"/>
          </ac:spMkLst>
        </pc:spChg>
        <pc:spChg chg="mod">
          <ac:chgData name="Ky Herreid" userId="89c5ceb6862fbc66" providerId="LiveId" clId="{371E5F35-5352-4F01-B40E-CB418F07B37F}" dt="2022-10-20T20:14:54.481" v="504" actId="14100"/>
          <ac:spMkLst>
            <pc:docMk/>
            <pc:sldMk cId="772468024" sldId="270"/>
            <ac:spMk id="3" creationId="{97CDA851-63BE-C029-9DBC-D2A9FAC5F1D0}"/>
          </ac:spMkLst>
        </pc:spChg>
        <pc:picChg chg="add mod">
          <ac:chgData name="Ky Herreid" userId="89c5ceb6862fbc66" providerId="LiveId" clId="{371E5F35-5352-4F01-B40E-CB418F07B37F}" dt="2022-10-20T20:15:45.690" v="519" actId="1036"/>
          <ac:picMkLst>
            <pc:docMk/>
            <pc:sldMk cId="772468024" sldId="270"/>
            <ac:picMk id="5" creationId="{BD9E2E65-D0E3-4290-34DD-D05B4F726527}"/>
          </ac:picMkLst>
        </pc:picChg>
      </pc:sldChg>
      <pc:sldChg chg="modSp new mod">
        <pc:chgData name="Ky Herreid" userId="89c5ceb6862fbc66" providerId="LiveId" clId="{371E5F35-5352-4F01-B40E-CB418F07B37F}" dt="2022-10-20T20:17:52.301" v="553" actId="20577"/>
        <pc:sldMkLst>
          <pc:docMk/>
          <pc:sldMk cId="2457775801" sldId="271"/>
        </pc:sldMkLst>
        <pc:spChg chg="mod">
          <ac:chgData name="Ky Herreid" userId="89c5ceb6862fbc66" providerId="LiveId" clId="{371E5F35-5352-4F01-B40E-CB418F07B37F}" dt="2022-10-20T20:17:52.301" v="553" actId="20577"/>
          <ac:spMkLst>
            <pc:docMk/>
            <pc:sldMk cId="2457775801" sldId="271"/>
            <ac:spMk id="2" creationId="{BE941CDF-3089-26C8-8798-AC04B8ECE32C}"/>
          </ac:spMkLst>
        </pc:spChg>
        <pc:spChg chg="mod">
          <ac:chgData name="Ky Herreid" userId="89c5ceb6862fbc66" providerId="LiveId" clId="{371E5F35-5352-4F01-B40E-CB418F07B37F}" dt="2022-10-20T20:17:32.193" v="552" actId="20577"/>
          <ac:spMkLst>
            <pc:docMk/>
            <pc:sldMk cId="2457775801" sldId="271"/>
            <ac:spMk id="3" creationId="{7BBA2479-9649-BD99-5EDD-2F585A84E82B}"/>
          </ac:spMkLst>
        </pc:spChg>
      </pc:sldChg>
      <pc:sldChg chg="modSp new mod">
        <pc:chgData name="Ky Herreid" userId="89c5ceb6862fbc66" providerId="LiveId" clId="{371E5F35-5352-4F01-B40E-CB418F07B37F}" dt="2022-10-20T20:26:55.375" v="690" actId="20577"/>
        <pc:sldMkLst>
          <pc:docMk/>
          <pc:sldMk cId="1178624113" sldId="272"/>
        </pc:sldMkLst>
        <pc:spChg chg="mod">
          <ac:chgData name="Ky Herreid" userId="89c5ceb6862fbc66" providerId="LiveId" clId="{371E5F35-5352-4F01-B40E-CB418F07B37F}" dt="2022-10-20T20:26:55.375" v="690" actId="20577"/>
          <ac:spMkLst>
            <pc:docMk/>
            <pc:sldMk cId="1178624113" sldId="272"/>
            <ac:spMk id="2" creationId="{6BB3EC48-471C-ADAC-7F7A-AA94A636BF6C}"/>
          </ac:spMkLst>
        </pc:spChg>
        <pc:spChg chg="mod">
          <ac:chgData name="Ky Herreid" userId="89c5ceb6862fbc66" providerId="LiveId" clId="{371E5F35-5352-4F01-B40E-CB418F07B37F}" dt="2022-10-20T20:18:40.025" v="562" actId="20577"/>
          <ac:spMkLst>
            <pc:docMk/>
            <pc:sldMk cId="1178624113" sldId="272"/>
            <ac:spMk id="3" creationId="{BF41430F-86F5-7537-89AF-87B8B950E995}"/>
          </ac:spMkLst>
        </pc:spChg>
      </pc:sldChg>
      <pc:sldChg chg="modSp new mod">
        <pc:chgData name="Ky Herreid" userId="89c5ceb6862fbc66" providerId="LiveId" clId="{371E5F35-5352-4F01-B40E-CB418F07B37F}" dt="2022-10-20T20:20:56.515" v="619" actId="1036"/>
        <pc:sldMkLst>
          <pc:docMk/>
          <pc:sldMk cId="2956261840" sldId="273"/>
        </pc:sldMkLst>
        <pc:spChg chg="mod">
          <ac:chgData name="Ky Herreid" userId="89c5ceb6862fbc66" providerId="LiveId" clId="{371E5F35-5352-4F01-B40E-CB418F07B37F}" dt="2022-10-20T20:20:49.434" v="610" actId="1036"/>
          <ac:spMkLst>
            <pc:docMk/>
            <pc:sldMk cId="2956261840" sldId="273"/>
            <ac:spMk id="2" creationId="{C404E63A-6A99-C227-201B-BA8A881D8289}"/>
          </ac:spMkLst>
        </pc:spChg>
        <pc:spChg chg="mod">
          <ac:chgData name="Ky Herreid" userId="89c5ceb6862fbc66" providerId="LiveId" clId="{371E5F35-5352-4F01-B40E-CB418F07B37F}" dt="2022-10-20T20:20:56.515" v="619" actId="1036"/>
          <ac:spMkLst>
            <pc:docMk/>
            <pc:sldMk cId="2956261840" sldId="273"/>
            <ac:spMk id="3" creationId="{BBC0AA37-C52C-DAB5-9176-18AFEC754245}"/>
          </ac:spMkLst>
        </pc:spChg>
      </pc:sldChg>
      <pc:sldChg chg="modSp new mod">
        <pc:chgData name="Ky Herreid" userId="89c5ceb6862fbc66" providerId="LiveId" clId="{371E5F35-5352-4F01-B40E-CB418F07B37F}" dt="2022-10-20T20:21:50.794" v="628" actId="14100"/>
        <pc:sldMkLst>
          <pc:docMk/>
          <pc:sldMk cId="3568287527" sldId="274"/>
        </pc:sldMkLst>
        <pc:spChg chg="mod">
          <ac:chgData name="Ky Herreid" userId="89c5ceb6862fbc66" providerId="LiveId" clId="{371E5F35-5352-4F01-B40E-CB418F07B37F}" dt="2022-10-20T20:21:50.794" v="628" actId="14100"/>
          <ac:spMkLst>
            <pc:docMk/>
            <pc:sldMk cId="3568287527" sldId="274"/>
            <ac:spMk id="2" creationId="{FE2056A9-1082-F824-731F-01F8D7F70202}"/>
          </ac:spMkLst>
        </pc:spChg>
        <pc:spChg chg="mod">
          <ac:chgData name="Ky Herreid" userId="89c5ceb6862fbc66" providerId="LiveId" clId="{371E5F35-5352-4F01-B40E-CB418F07B37F}" dt="2022-10-20T20:21:32.696" v="626" actId="14100"/>
          <ac:spMkLst>
            <pc:docMk/>
            <pc:sldMk cId="3568287527" sldId="274"/>
            <ac:spMk id="3" creationId="{CBAE215B-52DD-6B5C-74B5-7174EC5DBB6F}"/>
          </ac:spMkLst>
        </pc:spChg>
      </pc:sldChg>
      <pc:sldMasterChg chg="modSldLayout">
        <pc:chgData name="Ky Herreid" userId="89c5ceb6862fbc66" providerId="LiveId" clId="{371E5F35-5352-4F01-B40E-CB418F07B37F}" dt="2022-10-20T19:56:18.297" v="299" actId="255"/>
        <pc:sldMasterMkLst>
          <pc:docMk/>
          <pc:sldMasterMk cId="2233519949" sldId="2147483648"/>
        </pc:sldMasterMkLst>
        <pc:sldLayoutChg chg="modSp">
          <pc:chgData name="Ky Herreid" userId="89c5ceb6862fbc66" providerId="LiveId" clId="{371E5F35-5352-4F01-B40E-CB418F07B37F}" dt="2022-10-20T19:56:18.297" v="299" actId="255"/>
          <pc:sldLayoutMkLst>
            <pc:docMk/>
            <pc:sldMasterMk cId="2233519949" sldId="2147483648"/>
            <pc:sldLayoutMk cId="235380545" sldId="2147483650"/>
          </pc:sldLayoutMkLst>
          <pc:spChg chg="mod">
            <ac:chgData name="Ky Herreid" userId="89c5ceb6862fbc66" providerId="LiveId" clId="{371E5F35-5352-4F01-B40E-CB418F07B37F}" dt="2022-10-20T19:56:04.910" v="298" actId="2711"/>
            <ac:spMkLst>
              <pc:docMk/>
              <pc:sldMasterMk cId="2233519949" sldId="2147483648"/>
              <pc:sldLayoutMk cId="235380545" sldId="2147483650"/>
              <ac:spMk id="2" creationId="{A4FC9B6C-6F69-FB02-8DF1-328D0F6E9001}"/>
            </ac:spMkLst>
          </pc:spChg>
          <pc:spChg chg="mod">
            <ac:chgData name="Ky Herreid" userId="89c5ceb6862fbc66" providerId="LiveId" clId="{371E5F35-5352-4F01-B40E-CB418F07B37F}" dt="2022-10-20T19:56:18.297" v="299" actId="255"/>
            <ac:spMkLst>
              <pc:docMk/>
              <pc:sldMasterMk cId="2233519949" sldId="2147483648"/>
              <pc:sldLayoutMk cId="235380545" sldId="2147483650"/>
              <ac:spMk id="3" creationId="{9BC40888-B22A-535F-24A7-4094587503A8}"/>
            </ac:spMkLst>
          </pc:sp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A6B78D-1997-4852-8756-D4756C8ADC19}" type="datetimeFigureOut">
              <a:rPr lang="en-US" smtClean="0"/>
              <a:t>10/28/2022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9D89069-D50D-4348-A548-19F597C2B8A2}" type="slidenum">
              <a:rPr lang="en-US" smtClean="0"/>
              <a:t>‹#›</a:t>
            </a:fld>
            <a:endParaRPr lang="en-US"/>
          </a:p>
        </p:txBody>
      </p:sp>
    </p:spTree>
    <p:extLst>
      <p:ext uri="{BB962C8B-B14F-4D97-AF65-F5344CB8AC3E}">
        <p14:creationId xmlns:p14="http://schemas.microsoft.com/office/powerpoint/2010/main" val="2239686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Credit:  </a:t>
            </a:r>
            <a:r>
              <a:rPr lang="en-US" dirty="0"/>
              <a:t>Licensed image © </a:t>
            </a:r>
            <a:r>
              <a:rPr lang="en-US" dirty="0" err="1"/>
              <a:t>Yanlev</a:t>
            </a:r>
            <a:r>
              <a:rPr lang="en-US" dirty="0"/>
              <a:t> | Dreamstime.com</a:t>
            </a:r>
            <a:r>
              <a:rPr lang="en-US"/>
              <a:t>, ID </a:t>
            </a:r>
            <a:r>
              <a:rPr lang="en-US" dirty="0"/>
              <a:t>25222452.</a:t>
            </a:r>
          </a:p>
        </p:txBody>
      </p:sp>
      <p:sp>
        <p:nvSpPr>
          <p:cNvPr id="4" name="Slide Number Placeholder 3"/>
          <p:cNvSpPr>
            <a:spLocks noGrp="1"/>
          </p:cNvSpPr>
          <p:nvPr>
            <p:ph type="sldNum" sz="quarter" idx="5"/>
          </p:nvPr>
        </p:nvSpPr>
        <p:spPr/>
        <p:txBody>
          <a:bodyPr/>
          <a:lstStyle/>
          <a:p>
            <a:fld id="{49D89069-D50D-4348-A548-19F597C2B8A2}" type="slidenum">
              <a:rPr lang="en-US" smtClean="0"/>
              <a:t>1</a:t>
            </a:fld>
            <a:endParaRPr lang="en-US"/>
          </a:p>
        </p:txBody>
      </p:sp>
    </p:spTree>
    <p:extLst>
      <p:ext uri="{BB962C8B-B14F-4D97-AF65-F5344CB8AC3E}">
        <p14:creationId xmlns:p14="http://schemas.microsoft.com/office/powerpoint/2010/main" val="994338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84B74-908B-7EEF-A7E2-6AB3D7096B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F69011D-3D04-65D6-0619-5F35C94C7B2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14CE6A-E602-5FBC-C26C-AB4F79E4C763}"/>
              </a:ext>
            </a:extLst>
          </p:cNvPr>
          <p:cNvSpPr>
            <a:spLocks noGrp="1"/>
          </p:cNvSpPr>
          <p:nvPr>
            <p:ph type="dt" sz="half" idx="10"/>
          </p:nvPr>
        </p:nvSpPr>
        <p:spPr/>
        <p:txBody>
          <a:bodyPr/>
          <a:lstStyle/>
          <a:p>
            <a:fld id="{4A0146EF-99D4-4D3F-AF4C-B1EA0091C4D7}" type="datetime1">
              <a:rPr lang="en-US" smtClean="0"/>
              <a:t>10/28/2022</a:t>
            </a:fld>
            <a:endParaRPr lang="en-US"/>
          </a:p>
        </p:txBody>
      </p:sp>
      <p:sp>
        <p:nvSpPr>
          <p:cNvPr id="5" name="Footer Placeholder 4">
            <a:extLst>
              <a:ext uri="{FF2B5EF4-FFF2-40B4-BE49-F238E27FC236}">
                <a16:creationId xmlns:a16="http://schemas.microsoft.com/office/drawing/2014/main" id="{E91F48D3-1846-CAF9-FCFF-A8BE0AA99FB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32E8DA-84F5-2D53-B1DE-928B6CE5471B}"/>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113321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408085-D140-0793-6C74-50769ECA5D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4870BBE-E483-0399-F68D-B68BF08278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9D53C1-853B-003F-A922-482EDF088AA1}"/>
              </a:ext>
            </a:extLst>
          </p:cNvPr>
          <p:cNvSpPr>
            <a:spLocks noGrp="1"/>
          </p:cNvSpPr>
          <p:nvPr>
            <p:ph type="dt" sz="half" idx="10"/>
          </p:nvPr>
        </p:nvSpPr>
        <p:spPr/>
        <p:txBody>
          <a:bodyPr/>
          <a:lstStyle/>
          <a:p>
            <a:fld id="{9F3A898E-5244-443F-899B-D28809EBD599}" type="datetime1">
              <a:rPr lang="en-US" smtClean="0"/>
              <a:t>10/28/2022</a:t>
            </a:fld>
            <a:endParaRPr lang="en-US"/>
          </a:p>
        </p:txBody>
      </p:sp>
      <p:sp>
        <p:nvSpPr>
          <p:cNvPr id="5" name="Footer Placeholder 4">
            <a:extLst>
              <a:ext uri="{FF2B5EF4-FFF2-40B4-BE49-F238E27FC236}">
                <a16:creationId xmlns:a16="http://schemas.microsoft.com/office/drawing/2014/main" id="{AF013909-B39D-969E-3227-9B1490EAD1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3CE6747-DFCC-5A65-067B-B04B27376315}"/>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22011441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0CF1A4-7B6C-A7FF-F2FF-47DD9287DBF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415271B-2093-BDF5-25F0-6C3965C8975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462F20D-3D81-18D5-D799-03522E91327F}"/>
              </a:ext>
            </a:extLst>
          </p:cNvPr>
          <p:cNvSpPr>
            <a:spLocks noGrp="1"/>
          </p:cNvSpPr>
          <p:nvPr>
            <p:ph type="dt" sz="half" idx="10"/>
          </p:nvPr>
        </p:nvSpPr>
        <p:spPr/>
        <p:txBody>
          <a:bodyPr/>
          <a:lstStyle/>
          <a:p>
            <a:fld id="{5DEF3B79-9B92-4CB9-8210-71682624652B}" type="datetime1">
              <a:rPr lang="en-US" smtClean="0"/>
              <a:t>10/28/2022</a:t>
            </a:fld>
            <a:endParaRPr lang="en-US"/>
          </a:p>
        </p:txBody>
      </p:sp>
      <p:sp>
        <p:nvSpPr>
          <p:cNvPr id="5" name="Footer Placeholder 4">
            <a:extLst>
              <a:ext uri="{FF2B5EF4-FFF2-40B4-BE49-F238E27FC236}">
                <a16:creationId xmlns:a16="http://schemas.microsoft.com/office/drawing/2014/main" id="{3254DCBB-DDDC-7C2A-5160-253D24EAE49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FB038F-1917-1A0F-7CC5-C9231EBE9171}"/>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1320729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C9B6C-6F69-FB02-8DF1-328D0F6E9001}"/>
              </a:ext>
            </a:extLst>
          </p:cNvPr>
          <p:cNvSpPr>
            <a:spLocks noGrp="1"/>
          </p:cNvSpPr>
          <p:nvPr>
            <p:ph type="title"/>
          </p:nvPr>
        </p:nvSpPr>
        <p:spPr/>
        <p:txBody>
          <a:bodyPr>
            <a:normAutofit/>
          </a:bodyPr>
          <a:lstStyle>
            <a:lvl1pPr>
              <a:defRPr sz="3200">
                <a:latin typeface="Calibri" panose="020F0502020204030204" pitchFamily="34" charset="0"/>
                <a:ea typeface="Calibri" panose="020F0502020204030204" pitchFamily="34" charset="0"/>
                <a:cs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9BC40888-B22A-535F-24A7-4094587503A8}"/>
              </a:ext>
            </a:extLst>
          </p:cNvPr>
          <p:cNvSpPr>
            <a:spLocks noGrp="1"/>
          </p:cNvSpPr>
          <p:nvPr>
            <p:ph idx="1"/>
          </p:nvPr>
        </p:nvSpPr>
        <p:spPr/>
        <p:txBody>
          <a:bodyPr/>
          <a:lstStyle>
            <a:lvl1pPr marL="514350" indent="-514350">
              <a:buFont typeface="+mj-lt"/>
              <a:buAutoNum type="alphaLcPeriod"/>
              <a:defRPr sz="2400"/>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75719F23-B307-95E8-9DDC-64D7D70C7FDA}"/>
              </a:ext>
            </a:extLst>
          </p:cNvPr>
          <p:cNvSpPr>
            <a:spLocks noGrp="1"/>
          </p:cNvSpPr>
          <p:nvPr>
            <p:ph type="dt" sz="half" idx="10"/>
          </p:nvPr>
        </p:nvSpPr>
        <p:spPr/>
        <p:txBody>
          <a:bodyPr/>
          <a:lstStyle/>
          <a:p>
            <a:fld id="{2C4692CF-A936-41E5-BB95-4002788873E7}" type="datetime1">
              <a:rPr lang="en-US" smtClean="0"/>
              <a:t>10/28/2022</a:t>
            </a:fld>
            <a:endParaRPr lang="en-US"/>
          </a:p>
        </p:txBody>
      </p:sp>
      <p:sp>
        <p:nvSpPr>
          <p:cNvPr id="5" name="Footer Placeholder 4">
            <a:extLst>
              <a:ext uri="{FF2B5EF4-FFF2-40B4-BE49-F238E27FC236}">
                <a16:creationId xmlns:a16="http://schemas.microsoft.com/office/drawing/2014/main" id="{5F19AB5C-A76D-B69A-4541-68572910BB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07FABA-3F5B-A3B7-BDC7-BBFE55E2B9E1}"/>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235380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48CBE2-A411-4CD1-9370-36311E21882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6CB83E-01A9-898A-8DC5-A75723F6607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791E442-7FE5-541D-DDFE-84B4802BB19D}"/>
              </a:ext>
            </a:extLst>
          </p:cNvPr>
          <p:cNvSpPr>
            <a:spLocks noGrp="1"/>
          </p:cNvSpPr>
          <p:nvPr>
            <p:ph type="dt" sz="half" idx="10"/>
          </p:nvPr>
        </p:nvSpPr>
        <p:spPr/>
        <p:txBody>
          <a:bodyPr/>
          <a:lstStyle/>
          <a:p>
            <a:fld id="{A07EEF12-5439-4F43-9844-190F34C5DD05}" type="datetime1">
              <a:rPr lang="en-US" smtClean="0"/>
              <a:t>10/28/2022</a:t>
            </a:fld>
            <a:endParaRPr lang="en-US"/>
          </a:p>
        </p:txBody>
      </p:sp>
      <p:sp>
        <p:nvSpPr>
          <p:cNvPr id="5" name="Footer Placeholder 4">
            <a:extLst>
              <a:ext uri="{FF2B5EF4-FFF2-40B4-BE49-F238E27FC236}">
                <a16:creationId xmlns:a16="http://schemas.microsoft.com/office/drawing/2014/main" id="{A4CB568B-ED01-4665-2067-94D150A2A0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615407-0CF2-C224-4259-2D38E6578F7D}"/>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2642478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E511BF-9477-5CCD-D9E6-EE4F8A3AF3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DCF6F38-B70C-5209-DCFA-3D270938D50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70D3A28-9A7C-D184-4765-5CDC4AEF00B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BBF6340-6264-253C-0FE6-E6883CE91B5D}"/>
              </a:ext>
            </a:extLst>
          </p:cNvPr>
          <p:cNvSpPr>
            <a:spLocks noGrp="1"/>
          </p:cNvSpPr>
          <p:nvPr>
            <p:ph type="dt" sz="half" idx="10"/>
          </p:nvPr>
        </p:nvSpPr>
        <p:spPr/>
        <p:txBody>
          <a:bodyPr/>
          <a:lstStyle/>
          <a:p>
            <a:fld id="{E97BF6E8-3211-4969-9450-E02917680372}" type="datetime1">
              <a:rPr lang="en-US" smtClean="0"/>
              <a:t>10/28/2022</a:t>
            </a:fld>
            <a:endParaRPr lang="en-US"/>
          </a:p>
        </p:txBody>
      </p:sp>
      <p:sp>
        <p:nvSpPr>
          <p:cNvPr id="6" name="Footer Placeholder 5">
            <a:extLst>
              <a:ext uri="{FF2B5EF4-FFF2-40B4-BE49-F238E27FC236}">
                <a16:creationId xmlns:a16="http://schemas.microsoft.com/office/drawing/2014/main" id="{5FBECB34-2813-1E8B-C97B-E0B4F2ED12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52ADC68-2524-91B6-E5B5-9B5EE987083E}"/>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1024211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C08A90-CE5E-35F7-9159-5356CA57AD4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23D91ED-FDE8-9965-D4D6-73BE2646641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B6747D1-0D76-DB1C-0592-255C7A8C6AF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1CABC7D-C333-859A-40A3-0DC953442CB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BE31A85-D448-AA94-01B6-A9E722F8E36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AB00E74-E4C5-CA00-A1F9-8A6B357DBFAD}"/>
              </a:ext>
            </a:extLst>
          </p:cNvPr>
          <p:cNvSpPr>
            <a:spLocks noGrp="1"/>
          </p:cNvSpPr>
          <p:nvPr>
            <p:ph type="dt" sz="half" idx="10"/>
          </p:nvPr>
        </p:nvSpPr>
        <p:spPr/>
        <p:txBody>
          <a:bodyPr/>
          <a:lstStyle/>
          <a:p>
            <a:fld id="{81C5C81E-1336-43EF-A02C-CCEEA9064BCB}" type="datetime1">
              <a:rPr lang="en-US" smtClean="0"/>
              <a:t>10/28/2022</a:t>
            </a:fld>
            <a:endParaRPr lang="en-US"/>
          </a:p>
        </p:txBody>
      </p:sp>
      <p:sp>
        <p:nvSpPr>
          <p:cNvPr id="8" name="Footer Placeholder 7">
            <a:extLst>
              <a:ext uri="{FF2B5EF4-FFF2-40B4-BE49-F238E27FC236}">
                <a16:creationId xmlns:a16="http://schemas.microsoft.com/office/drawing/2014/main" id="{8E35E3C8-CBBE-56AE-6485-0B075B1A55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8180C76-D271-4707-5454-86B49E8B5D66}"/>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2712943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F8ED4-6564-EA66-CEA8-513BF51C31B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AC541-2373-8CDB-C5F4-0097191AF52F}"/>
              </a:ext>
            </a:extLst>
          </p:cNvPr>
          <p:cNvSpPr>
            <a:spLocks noGrp="1"/>
          </p:cNvSpPr>
          <p:nvPr>
            <p:ph type="dt" sz="half" idx="10"/>
          </p:nvPr>
        </p:nvSpPr>
        <p:spPr/>
        <p:txBody>
          <a:bodyPr/>
          <a:lstStyle/>
          <a:p>
            <a:fld id="{95D586B1-E825-4394-842E-64B290DC04AB}" type="datetime1">
              <a:rPr lang="en-US" smtClean="0"/>
              <a:t>10/28/2022</a:t>
            </a:fld>
            <a:endParaRPr lang="en-US"/>
          </a:p>
        </p:txBody>
      </p:sp>
      <p:sp>
        <p:nvSpPr>
          <p:cNvPr id="4" name="Footer Placeholder 3">
            <a:extLst>
              <a:ext uri="{FF2B5EF4-FFF2-40B4-BE49-F238E27FC236}">
                <a16:creationId xmlns:a16="http://schemas.microsoft.com/office/drawing/2014/main" id="{800A73D9-76C4-64A7-BDDE-98459E8BC86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C587DE-E38B-AD8F-7516-D626227B3D1F}"/>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3508298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9B1058-E4CB-3662-FCAC-E3E96B2EA223}"/>
              </a:ext>
            </a:extLst>
          </p:cNvPr>
          <p:cNvSpPr>
            <a:spLocks noGrp="1"/>
          </p:cNvSpPr>
          <p:nvPr>
            <p:ph type="dt" sz="half" idx="10"/>
          </p:nvPr>
        </p:nvSpPr>
        <p:spPr/>
        <p:txBody>
          <a:bodyPr/>
          <a:lstStyle/>
          <a:p>
            <a:fld id="{A9B1B5B8-F047-4425-B582-84F530DD9D96}" type="datetime1">
              <a:rPr lang="en-US" smtClean="0"/>
              <a:t>10/28/2022</a:t>
            </a:fld>
            <a:endParaRPr lang="en-US"/>
          </a:p>
        </p:txBody>
      </p:sp>
      <p:sp>
        <p:nvSpPr>
          <p:cNvPr id="3" name="Footer Placeholder 2">
            <a:extLst>
              <a:ext uri="{FF2B5EF4-FFF2-40B4-BE49-F238E27FC236}">
                <a16:creationId xmlns:a16="http://schemas.microsoft.com/office/drawing/2014/main" id="{9D3BF412-7169-65DD-5A2C-59A481E879A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4317906-27AA-048E-87AA-D1CC69753F69}"/>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772608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21D43-4E85-D85B-82D8-9B8BDC7405A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D6018B9-A5EA-CC59-631D-D1BAFAE4C38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411DB63-400D-B65A-B374-2DA4139D5F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7666386-5741-572C-2C0F-238F4371F32F}"/>
              </a:ext>
            </a:extLst>
          </p:cNvPr>
          <p:cNvSpPr>
            <a:spLocks noGrp="1"/>
          </p:cNvSpPr>
          <p:nvPr>
            <p:ph type="dt" sz="half" idx="10"/>
          </p:nvPr>
        </p:nvSpPr>
        <p:spPr/>
        <p:txBody>
          <a:bodyPr/>
          <a:lstStyle/>
          <a:p>
            <a:fld id="{A7C9552E-C414-4E81-A3D2-1B1C971F979E}" type="datetime1">
              <a:rPr lang="en-US" smtClean="0"/>
              <a:t>10/28/2022</a:t>
            </a:fld>
            <a:endParaRPr lang="en-US"/>
          </a:p>
        </p:txBody>
      </p:sp>
      <p:sp>
        <p:nvSpPr>
          <p:cNvPr id="6" name="Footer Placeholder 5">
            <a:extLst>
              <a:ext uri="{FF2B5EF4-FFF2-40B4-BE49-F238E27FC236}">
                <a16:creationId xmlns:a16="http://schemas.microsoft.com/office/drawing/2014/main" id="{89499A5D-320C-528D-7095-C59D5D0642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B3A67-3BC4-805F-9B08-DC38C895D8DC}"/>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3086717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2D555-5C8E-77BA-1957-FA548F6682D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6AC3F83-502B-B191-F429-7EBB3B7D93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32199FE-D7F3-D177-DE08-56870079EA9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E348852-FAFD-0E70-9D30-205BF3C40B9A}"/>
              </a:ext>
            </a:extLst>
          </p:cNvPr>
          <p:cNvSpPr>
            <a:spLocks noGrp="1"/>
          </p:cNvSpPr>
          <p:nvPr>
            <p:ph type="dt" sz="half" idx="10"/>
          </p:nvPr>
        </p:nvSpPr>
        <p:spPr/>
        <p:txBody>
          <a:bodyPr/>
          <a:lstStyle/>
          <a:p>
            <a:fld id="{B8EA8FBF-104F-489C-9E93-13866D78F11F}" type="datetime1">
              <a:rPr lang="en-US" smtClean="0"/>
              <a:t>10/28/2022</a:t>
            </a:fld>
            <a:endParaRPr lang="en-US"/>
          </a:p>
        </p:txBody>
      </p:sp>
      <p:sp>
        <p:nvSpPr>
          <p:cNvPr id="6" name="Footer Placeholder 5">
            <a:extLst>
              <a:ext uri="{FF2B5EF4-FFF2-40B4-BE49-F238E27FC236}">
                <a16:creationId xmlns:a16="http://schemas.microsoft.com/office/drawing/2014/main" id="{E79983F5-25CE-6BB0-194E-D69958861D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DF2738D-0105-7781-E0EA-897EEF4B06B6}"/>
              </a:ext>
            </a:extLst>
          </p:cNvPr>
          <p:cNvSpPr>
            <a:spLocks noGrp="1"/>
          </p:cNvSpPr>
          <p:nvPr>
            <p:ph type="sldNum" sz="quarter" idx="12"/>
          </p:nvPr>
        </p:nvSpPr>
        <p:spPr/>
        <p:txBody>
          <a:bodyPr/>
          <a:lstStyle/>
          <a:p>
            <a:fld id="{06175151-22B9-4955-AADB-DB6ADDC29621}" type="slidenum">
              <a:rPr lang="en-US" smtClean="0"/>
              <a:t>‹#›</a:t>
            </a:fld>
            <a:endParaRPr lang="en-US"/>
          </a:p>
        </p:txBody>
      </p:sp>
    </p:spTree>
    <p:extLst>
      <p:ext uri="{BB962C8B-B14F-4D97-AF65-F5344CB8AC3E}">
        <p14:creationId xmlns:p14="http://schemas.microsoft.com/office/powerpoint/2010/main" val="220927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76A452-CCFA-5F92-BAA0-8790A516841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98647C-487C-1382-7AB7-3ABDB7D93C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FC9293-EBCF-5A96-A009-2F6103228A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0DAFE2-D48D-4858-AA0F-15E3AFAF6CC0}" type="datetime1">
              <a:rPr lang="en-US" smtClean="0"/>
              <a:t>10/28/2022</a:t>
            </a:fld>
            <a:endParaRPr lang="en-US"/>
          </a:p>
        </p:txBody>
      </p:sp>
      <p:sp>
        <p:nvSpPr>
          <p:cNvPr id="5" name="Footer Placeholder 4">
            <a:extLst>
              <a:ext uri="{FF2B5EF4-FFF2-40B4-BE49-F238E27FC236}">
                <a16:creationId xmlns:a16="http://schemas.microsoft.com/office/drawing/2014/main" id="{A046E922-A8B2-B216-AFE0-C9482F569D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30083E2-49A2-0BD6-50E0-F90EB4CCD74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5151-22B9-4955-AADB-DB6ADDC29621}" type="slidenum">
              <a:rPr lang="en-US" smtClean="0"/>
              <a:t>‹#›</a:t>
            </a:fld>
            <a:endParaRPr lang="en-US"/>
          </a:p>
        </p:txBody>
      </p:sp>
    </p:spTree>
    <p:extLst>
      <p:ext uri="{BB962C8B-B14F-4D97-AF65-F5344CB8AC3E}">
        <p14:creationId xmlns:p14="http://schemas.microsoft.com/office/powerpoint/2010/main" val="22335199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youtu.be/KMtyTy81FD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9" name="Picture 8" descr="A person jumping in the air on a skateboard">
            <a:extLst>
              <a:ext uri="{FF2B5EF4-FFF2-40B4-BE49-F238E27FC236}">
                <a16:creationId xmlns:a16="http://schemas.microsoft.com/office/drawing/2014/main" id="{7161D7DC-6F20-BA65-73B1-70AC31BE3089}"/>
              </a:ext>
            </a:extLst>
          </p:cNvPr>
          <p:cNvPicPr>
            <a:picLocks noChangeAspect="1"/>
          </p:cNvPicPr>
          <p:nvPr/>
        </p:nvPicPr>
        <p:blipFill rotWithShape="1">
          <a:blip r:embed="rId3">
            <a:extLst>
              <a:ext uri="{28A0092B-C50C-407E-A947-70E740481C1C}">
                <a14:useLocalDpi xmlns:a14="http://schemas.microsoft.com/office/drawing/2010/main" val="0"/>
              </a:ext>
            </a:extLst>
          </a:blip>
          <a:srcRect l="39057" r="1"/>
          <a:stretch/>
        </p:blipFill>
        <p:spPr>
          <a:xfrm>
            <a:off x="0" y="0"/>
            <a:ext cx="15173817" cy="6858000"/>
          </a:xfrm>
          <a:prstGeom prst="rect">
            <a:avLst/>
          </a:prstGeom>
        </p:spPr>
      </p:pic>
      <p:sp>
        <p:nvSpPr>
          <p:cNvPr id="12" name="TextBox 11">
            <a:extLst>
              <a:ext uri="{FF2B5EF4-FFF2-40B4-BE49-F238E27FC236}">
                <a16:creationId xmlns:a16="http://schemas.microsoft.com/office/drawing/2014/main" id="{50A44CCF-9BDA-B521-B53C-739EB4E4548D}"/>
              </a:ext>
            </a:extLst>
          </p:cNvPr>
          <p:cNvSpPr txBox="1"/>
          <p:nvPr/>
        </p:nvSpPr>
        <p:spPr>
          <a:xfrm>
            <a:off x="707275" y="4656159"/>
            <a:ext cx="12506498" cy="954107"/>
          </a:xfrm>
          <a:prstGeom prst="rect">
            <a:avLst/>
          </a:prstGeom>
          <a:noFill/>
        </p:spPr>
        <p:txBody>
          <a:bodyPr wrap="square">
            <a:spAutoFit/>
          </a:bodyPr>
          <a:lstStyle/>
          <a:p>
            <a:pPr marR="0" algn="l" rtl="0"/>
            <a:r>
              <a:rPr lang="en-US" sz="2800" b="0" i="0" u="none" strike="noStrike" baseline="30000" dirty="0">
                <a:solidFill>
                  <a:srgbClr val="000000"/>
                </a:solidFill>
                <a:latin typeface="Monotype Corsiva" panose="03010101010201010101" pitchFamily="66" charset="0"/>
              </a:rPr>
              <a:t>by</a:t>
            </a:r>
          </a:p>
          <a:p>
            <a:pPr marR="0" algn="l" rtl="0"/>
            <a:r>
              <a:rPr lang="en-US" sz="2800" b="0" i="0" u="none" strike="noStrike" baseline="30000" dirty="0">
                <a:solidFill>
                  <a:srgbClr val="000000"/>
                </a:solidFill>
              </a:rPr>
              <a:t>Melody J. Neumann, Michelle B. French, and Franco A. Taverna </a:t>
            </a:r>
            <a:br>
              <a:rPr lang="en-US" sz="2800" b="0" i="0" u="none" strike="noStrike" baseline="30000" dirty="0">
                <a:solidFill>
                  <a:srgbClr val="000000"/>
                </a:solidFill>
              </a:rPr>
            </a:br>
            <a:r>
              <a:rPr lang="en-US" sz="2800" b="0" i="0" u="none" strike="noStrike" baseline="30000" dirty="0">
                <a:solidFill>
                  <a:srgbClr val="000000"/>
                </a:solidFill>
              </a:rPr>
              <a:t>University of Toronto, Ontario, Canada</a:t>
            </a:r>
          </a:p>
        </p:txBody>
      </p:sp>
      <p:sp>
        <p:nvSpPr>
          <p:cNvPr id="14" name="TextBox 13">
            <a:extLst>
              <a:ext uri="{FF2B5EF4-FFF2-40B4-BE49-F238E27FC236}">
                <a16:creationId xmlns:a16="http://schemas.microsoft.com/office/drawing/2014/main" id="{932ABA4B-E7C0-C863-67A8-2592B83087CB}"/>
              </a:ext>
            </a:extLst>
          </p:cNvPr>
          <p:cNvSpPr txBox="1"/>
          <p:nvPr/>
        </p:nvSpPr>
        <p:spPr>
          <a:xfrm>
            <a:off x="707275" y="1247734"/>
            <a:ext cx="12506498" cy="2339102"/>
          </a:xfrm>
          <a:prstGeom prst="rect">
            <a:avLst/>
          </a:prstGeom>
          <a:noFill/>
        </p:spPr>
        <p:txBody>
          <a:bodyPr wrap="square">
            <a:spAutoFit/>
          </a:bodyPr>
          <a:lstStyle/>
          <a:p>
            <a:r>
              <a:rPr lang="en-US" sz="6600" b="1" i="1" dirty="0">
                <a:latin typeface="Calibri" panose="020F0502020204030204" pitchFamily="34" charset="0"/>
                <a:ea typeface="Calibri" panose="020F0502020204030204" pitchFamily="34" charset="0"/>
                <a:cs typeface="Calibri" panose="020F0502020204030204" pitchFamily="34" charset="0"/>
              </a:rPr>
              <a:t>Liam’s</a:t>
            </a:r>
            <a:r>
              <a:rPr lang="en-US" sz="6600" b="1" i="1" dirty="0">
                <a:latin typeface="+mj-lt"/>
              </a:rPr>
              <a:t> </a:t>
            </a:r>
            <a:r>
              <a:rPr lang="en-US" sz="6600" b="1" i="1" dirty="0"/>
              <a:t>Head Injury:</a:t>
            </a:r>
          </a:p>
          <a:p>
            <a:r>
              <a:rPr lang="en-US" sz="4000" dirty="0"/>
              <a:t>Is This the Cause of His </a:t>
            </a:r>
          </a:p>
          <a:p>
            <a:r>
              <a:rPr lang="en-US" sz="4000" dirty="0"/>
              <a:t>Frequent Urination?</a:t>
            </a:r>
          </a:p>
        </p:txBody>
      </p:sp>
      <p:sp>
        <p:nvSpPr>
          <p:cNvPr id="15" name="TextBox 8">
            <a:extLst>
              <a:ext uri="{FF2B5EF4-FFF2-40B4-BE49-F238E27FC236}">
                <a16:creationId xmlns:a16="http://schemas.microsoft.com/office/drawing/2014/main" id="{0BB1A8AF-32F8-9B9F-046F-C015204A43BC}"/>
              </a:ext>
            </a:extLst>
          </p:cNvPr>
          <p:cNvSpPr txBox="1"/>
          <p:nvPr/>
        </p:nvSpPr>
        <p:spPr>
          <a:xfrm>
            <a:off x="707275" y="736317"/>
            <a:ext cx="6498770" cy="369332"/>
          </a:xfrm>
          <a:prstGeom prst="rect">
            <a:avLst/>
          </a:prstGeom>
          <a:noFill/>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ct val="0"/>
              </a:spcBef>
              <a:buFontTx/>
              <a:buNone/>
            </a:pPr>
            <a:r>
              <a:rPr lang="en-US" altLang="en-US" sz="1800" b="1" dirty="0">
                <a:solidFill>
                  <a:schemeClr val="accent6"/>
                </a:solidFill>
                <a:latin typeface="Calibri" pitchFamily="34" charset="0"/>
                <a:cs typeface="Calibri" pitchFamily="34" charset="0"/>
              </a:rPr>
              <a:t>NATIONAL CENTER FOR CASE STUDY TEACHING IN SCIENCE</a:t>
            </a:r>
            <a:endParaRPr lang="en-US" altLang="en-US" sz="1800" b="1" dirty="0">
              <a:solidFill>
                <a:schemeClr val="accent6"/>
              </a:solidFill>
              <a:latin typeface="Palatino Linotype" pitchFamily="18" charset="0"/>
              <a:cs typeface="Calibri" pitchFamily="34" charset="0"/>
            </a:endParaRPr>
          </a:p>
        </p:txBody>
      </p:sp>
    </p:spTree>
    <p:extLst>
      <p:ext uri="{BB962C8B-B14F-4D97-AF65-F5344CB8AC3E}">
        <p14:creationId xmlns:p14="http://schemas.microsoft.com/office/powerpoint/2010/main" val="40588569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21053-7CF5-5D10-D15A-8DF976916864}"/>
              </a:ext>
            </a:extLst>
          </p:cNvPr>
          <p:cNvSpPr>
            <a:spLocks noGrp="1"/>
          </p:cNvSpPr>
          <p:nvPr>
            <p:ph type="title"/>
          </p:nvPr>
        </p:nvSpPr>
        <p:spPr/>
        <p:txBody>
          <a:bodyPr>
            <a:normAutofit fontScale="90000"/>
          </a:bodyPr>
          <a:lstStyle/>
          <a:p>
            <a:r>
              <a:rPr lang="en-US" dirty="0"/>
              <a:t>CQ8: Halfway through the fluid deprivation test, Liam is injected with vasopressin and is given something to drink. What would happen to his blood osmolarity and rate of urine production?</a:t>
            </a:r>
          </a:p>
        </p:txBody>
      </p:sp>
      <p:sp>
        <p:nvSpPr>
          <p:cNvPr id="3" name="Content Placeholder 2">
            <a:extLst>
              <a:ext uri="{FF2B5EF4-FFF2-40B4-BE49-F238E27FC236}">
                <a16:creationId xmlns:a16="http://schemas.microsoft.com/office/drawing/2014/main" id="{3384787D-6F1F-DF1D-BA28-A304975EC4D8}"/>
              </a:ext>
            </a:extLst>
          </p:cNvPr>
          <p:cNvSpPr>
            <a:spLocks noGrp="1"/>
          </p:cNvSpPr>
          <p:nvPr>
            <p:ph idx="1"/>
          </p:nvPr>
        </p:nvSpPr>
        <p:spPr/>
        <p:txBody>
          <a:bodyPr/>
          <a:lstStyle/>
          <a:p>
            <a:r>
              <a:rPr lang="en-US" dirty="0"/>
              <a:t>Both plasma osmolarity and rate of urine production would decrease</a:t>
            </a:r>
          </a:p>
          <a:p>
            <a:r>
              <a:rPr lang="en-US" dirty="0"/>
              <a:t>Both plasma osmolarity and rate of urine production would increase</a:t>
            </a:r>
          </a:p>
          <a:p>
            <a:r>
              <a:rPr lang="en-US" dirty="0"/>
              <a:t>Plasma osmolarity would increase, and urine production would decrease</a:t>
            </a:r>
          </a:p>
          <a:p>
            <a:r>
              <a:rPr lang="en-US" dirty="0"/>
              <a:t>Plasma osmolarity would decrease, and urine production would increase</a:t>
            </a:r>
          </a:p>
        </p:txBody>
      </p:sp>
      <p:sp>
        <p:nvSpPr>
          <p:cNvPr id="4" name="Slide Number Placeholder 3">
            <a:extLst>
              <a:ext uri="{FF2B5EF4-FFF2-40B4-BE49-F238E27FC236}">
                <a16:creationId xmlns:a16="http://schemas.microsoft.com/office/drawing/2014/main" id="{313481FF-CFF0-8BEE-2407-820A6C4DE875}"/>
              </a:ext>
            </a:extLst>
          </p:cNvPr>
          <p:cNvSpPr>
            <a:spLocks noGrp="1"/>
          </p:cNvSpPr>
          <p:nvPr>
            <p:ph type="sldNum" sz="quarter" idx="12"/>
          </p:nvPr>
        </p:nvSpPr>
        <p:spPr/>
        <p:txBody>
          <a:bodyPr/>
          <a:lstStyle/>
          <a:p>
            <a:fld id="{06175151-22B9-4955-AADB-DB6ADDC29621}" type="slidenum">
              <a:rPr lang="en-US" smtClean="0"/>
              <a:t>10</a:t>
            </a:fld>
            <a:endParaRPr lang="en-US"/>
          </a:p>
        </p:txBody>
      </p:sp>
    </p:spTree>
    <p:extLst>
      <p:ext uri="{BB962C8B-B14F-4D97-AF65-F5344CB8AC3E}">
        <p14:creationId xmlns:p14="http://schemas.microsoft.com/office/powerpoint/2010/main" val="36381316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5F995-6660-E398-A2FC-87B7ACA626E6}"/>
              </a:ext>
            </a:extLst>
          </p:cNvPr>
          <p:cNvSpPr>
            <a:spLocks noGrp="1"/>
          </p:cNvSpPr>
          <p:nvPr>
            <p:ph type="title"/>
          </p:nvPr>
        </p:nvSpPr>
        <p:spPr>
          <a:xfrm>
            <a:off x="838200" y="365125"/>
            <a:ext cx="10515600" cy="2369449"/>
          </a:xfrm>
        </p:spPr>
        <p:txBody>
          <a:bodyPr>
            <a:normAutofit fontScale="90000"/>
          </a:bodyPr>
          <a:lstStyle/>
          <a:p>
            <a:r>
              <a:rPr lang="en-US" dirty="0"/>
              <a:t>CQ9: In the video, Dr. </a:t>
            </a:r>
            <a:r>
              <a:rPr lang="en-US" dirty="0" err="1"/>
              <a:t>Scholey</a:t>
            </a:r>
            <a:r>
              <a:rPr lang="en-US" dirty="0"/>
              <a:t> asks Liam whether there is a history of mental illness in his family to help rule out the possibility that he has a condition called psychogenic diabetes insipidus, in which individuals have a normally functioning vasopressin system, but drink abnormally high volumes of fluid. What would you expect to occur in these individuals?</a:t>
            </a:r>
          </a:p>
        </p:txBody>
      </p:sp>
      <p:sp>
        <p:nvSpPr>
          <p:cNvPr id="3" name="Content Placeholder 2">
            <a:extLst>
              <a:ext uri="{FF2B5EF4-FFF2-40B4-BE49-F238E27FC236}">
                <a16:creationId xmlns:a16="http://schemas.microsoft.com/office/drawing/2014/main" id="{101F8193-5D11-97F7-7265-A48A6B3776C2}"/>
              </a:ext>
            </a:extLst>
          </p:cNvPr>
          <p:cNvSpPr>
            <a:spLocks noGrp="1"/>
          </p:cNvSpPr>
          <p:nvPr>
            <p:ph idx="1"/>
          </p:nvPr>
        </p:nvSpPr>
        <p:spPr>
          <a:xfrm>
            <a:off x="838200" y="3428999"/>
            <a:ext cx="10515600" cy="2747963"/>
          </a:xfrm>
        </p:spPr>
        <p:txBody>
          <a:bodyPr/>
          <a:lstStyle/>
          <a:p>
            <a:r>
              <a:rPr lang="en-US" dirty="0"/>
              <a:t>Low circulating levels of atrial natriuretic peptide</a:t>
            </a:r>
          </a:p>
          <a:p>
            <a:r>
              <a:rPr lang="en-US" dirty="0"/>
              <a:t>Increased release of renin</a:t>
            </a:r>
          </a:p>
          <a:p>
            <a:r>
              <a:rPr lang="en-US" dirty="0"/>
              <a:t>Low circulating levels of vasopressin</a:t>
            </a:r>
          </a:p>
          <a:p>
            <a:r>
              <a:rPr lang="en-US" dirty="0"/>
              <a:t>Production of a large volume of urine with a high osmolarity</a:t>
            </a:r>
          </a:p>
        </p:txBody>
      </p:sp>
      <p:sp>
        <p:nvSpPr>
          <p:cNvPr id="4" name="Slide Number Placeholder 3">
            <a:extLst>
              <a:ext uri="{FF2B5EF4-FFF2-40B4-BE49-F238E27FC236}">
                <a16:creationId xmlns:a16="http://schemas.microsoft.com/office/drawing/2014/main" id="{3E40F3BC-6FEC-DD19-C482-7F041265A2DF}"/>
              </a:ext>
            </a:extLst>
          </p:cNvPr>
          <p:cNvSpPr>
            <a:spLocks noGrp="1"/>
          </p:cNvSpPr>
          <p:nvPr>
            <p:ph type="sldNum" sz="quarter" idx="12"/>
          </p:nvPr>
        </p:nvSpPr>
        <p:spPr/>
        <p:txBody>
          <a:bodyPr/>
          <a:lstStyle/>
          <a:p>
            <a:fld id="{06175151-22B9-4955-AADB-DB6ADDC29621}" type="slidenum">
              <a:rPr lang="en-US" smtClean="0"/>
              <a:t>11</a:t>
            </a:fld>
            <a:endParaRPr lang="en-US"/>
          </a:p>
        </p:txBody>
      </p:sp>
    </p:spTree>
    <p:extLst>
      <p:ext uri="{BB962C8B-B14F-4D97-AF65-F5344CB8AC3E}">
        <p14:creationId xmlns:p14="http://schemas.microsoft.com/office/powerpoint/2010/main" val="31475582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DB269-A5C2-9943-F952-CE7B6584D29E}"/>
              </a:ext>
            </a:extLst>
          </p:cNvPr>
          <p:cNvSpPr>
            <a:spLocks noGrp="1"/>
          </p:cNvSpPr>
          <p:nvPr>
            <p:ph type="title"/>
          </p:nvPr>
        </p:nvSpPr>
        <p:spPr/>
        <p:txBody>
          <a:bodyPr>
            <a:normAutofit fontScale="90000"/>
          </a:bodyPr>
          <a:lstStyle/>
          <a:p>
            <a:r>
              <a:rPr lang="en-US" dirty="0"/>
              <a:t>CQ10: What would you expect to occur over time during the fluid deprivation test in individuals with psycho-genic diabetes insipidus as they are deprived of fluids but before an injection of vasopressin?</a:t>
            </a:r>
          </a:p>
        </p:txBody>
      </p:sp>
      <p:sp>
        <p:nvSpPr>
          <p:cNvPr id="3" name="Content Placeholder 2">
            <a:extLst>
              <a:ext uri="{FF2B5EF4-FFF2-40B4-BE49-F238E27FC236}">
                <a16:creationId xmlns:a16="http://schemas.microsoft.com/office/drawing/2014/main" id="{9F5C69FF-1D4A-3B08-37DE-7B228BEA1E8C}"/>
              </a:ext>
            </a:extLst>
          </p:cNvPr>
          <p:cNvSpPr>
            <a:spLocks noGrp="1"/>
          </p:cNvSpPr>
          <p:nvPr>
            <p:ph idx="1"/>
          </p:nvPr>
        </p:nvSpPr>
        <p:spPr/>
        <p:txBody>
          <a:bodyPr/>
          <a:lstStyle/>
          <a:p>
            <a:r>
              <a:rPr lang="en-US" dirty="0"/>
              <a:t>Their urine production would decrease and their urine osmolarity would decrease</a:t>
            </a:r>
          </a:p>
          <a:p>
            <a:r>
              <a:rPr lang="en-US" dirty="0"/>
              <a:t>Their urine production would increase and their urine osmolarity would increase</a:t>
            </a:r>
          </a:p>
          <a:p>
            <a:r>
              <a:rPr lang="en-US" dirty="0"/>
              <a:t>Their urine production would increase and their urine osmolarity would decrease</a:t>
            </a:r>
          </a:p>
          <a:p>
            <a:r>
              <a:rPr lang="en-US" dirty="0"/>
              <a:t>Their urine production would decrease and their urine osmolarity would increase</a:t>
            </a:r>
          </a:p>
        </p:txBody>
      </p:sp>
      <p:sp>
        <p:nvSpPr>
          <p:cNvPr id="4" name="Slide Number Placeholder 3">
            <a:extLst>
              <a:ext uri="{FF2B5EF4-FFF2-40B4-BE49-F238E27FC236}">
                <a16:creationId xmlns:a16="http://schemas.microsoft.com/office/drawing/2014/main" id="{46703B38-99AF-498B-DC17-7211A75C939F}"/>
              </a:ext>
            </a:extLst>
          </p:cNvPr>
          <p:cNvSpPr>
            <a:spLocks noGrp="1"/>
          </p:cNvSpPr>
          <p:nvPr>
            <p:ph type="sldNum" sz="quarter" idx="12"/>
          </p:nvPr>
        </p:nvSpPr>
        <p:spPr/>
        <p:txBody>
          <a:bodyPr/>
          <a:lstStyle/>
          <a:p>
            <a:fld id="{06175151-22B9-4955-AADB-DB6ADDC29621}" type="slidenum">
              <a:rPr lang="en-US" smtClean="0"/>
              <a:t>12</a:t>
            </a:fld>
            <a:endParaRPr lang="en-US"/>
          </a:p>
        </p:txBody>
      </p:sp>
    </p:spTree>
    <p:extLst>
      <p:ext uri="{BB962C8B-B14F-4D97-AF65-F5344CB8AC3E}">
        <p14:creationId xmlns:p14="http://schemas.microsoft.com/office/powerpoint/2010/main" val="21735624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50AD6-13FD-A8AD-7E97-1ADF29073F3C}"/>
              </a:ext>
            </a:extLst>
          </p:cNvPr>
          <p:cNvSpPr>
            <a:spLocks noGrp="1"/>
          </p:cNvSpPr>
          <p:nvPr>
            <p:ph type="title"/>
          </p:nvPr>
        </p:nvSpPr>
        <p:spPr>
          <a:xfrm>
            <a:off x="838200" y="365125"/>
            <a:ext cx="10515600" cy="1955381"/>
          </a:xfrm>
        </p:spPr>
        <p:txBody>
          <a:bodyPr>
            <a:normAutofit fontScale="90000"/>
          </a:bodyPr>
          <a:lstStyle/>
          <a:p>
            <a:r>
              <a:rPr lang="en-US" dirty="0"/>
              <a:t>CQ11: Another type of diabetes insipidus, termed nephrogenic diabetes insipidus, is found in individuals with a mutation to vasopressin receptor 2 that reduces its function. How would individuals with nephrogenic diabetes insipidus differ from those with central diabetes insipidus?</a:t>
            </a:r>
          </a:p>
        </p:txBody>
      </p:sp>
      <p:sp>
        <p:nvSpPr>
          <p:cNvPr id="3" name="Content Placeholder 2">
            <a:extLst>
              <a:ext uri="{FF2B5EF4-FFF2-40B4-BE49-F238E27FC236}">
                <a16:creationId xmlns:a16="http://schemas.microsoft.com/office/drawing/2014/main" id="{D58ECADF-9AB1-EF60-88DC-DB424DAE10B8}"/>
              </a:ext>
            </a:extLst>
          </p:cNvPr>
          <p:cNvSpPr>
            <a:spLocks noGrp="1"/>
          </p:cNvSpPr>
          <p:nvPr>
            <p:ph idx="1"/>
          </p:nvPr>
        </p:nvSpPr>
        <p:spPr>
          <a:xfrm>
            <a:off x="838200" y="2881223"/>
            <a:ext cx="10515600" cy="3295740"/>
          </a:xfrm>
        </p:spPr>
        <p:txBody>
          <a:bodyPr/>
          <a:lstStyle/>
          <a:p>
            <a:r>
              <a:rPr lang="en-US" dirty="0"/>
              <a:t>They would have urine with a higher osmolarity</a:t>
            </a:r>
          </a:p>
          <a:p>
            <a:r>
              <a:rPr lang="en-US" dirty="0"/>
              <a:t>They would have higher levels of plasma vasopressin</a:t>
            </a:r>
          </a:p>
          <a:p>
            <a:r>
              <a:rPr lang="en-US" dirty="0"/>
              <a:t>They would produce less urine over a 24-hour period</a:t>
            </a:r>
          </a:p>
          <a:p>
            <a:r>
              <a:rPr lang="en-US" dirty="0"/>
              <a:t>They would not be as thirsty</a:t>
            </a:r>
          </a:p>
          <a:p>
            <a:endParaRPr lang="en-US" dirty="0"/>
          </a:p>
        </p:txBody>
      </p:sp>
      <p:sp>
        <p:nvSpPr>
          <p:cNvPr id="4" name="Slide Number Placeholder 3">
            <a:extLst>
              <a:ext uri="{FF2B5EF4-FFF2-40B4-BE49-F238E27FC236}">
                <a16:creationId xmlns:a16="http://schemas.microsoft.com/office/drawing/2014/main" id="{1E25F699-FD47-D3BF-F397-300F75C6CB8C}"/>
              </a:ext>
            </a:extLst>
          </p:cNvPr>
          <p:cNvSpPr>
            <a:spLocks noGrp="1"/>
          </p:cNvSpPr>
          <p:nvPr>
            <p:ph type="sldNum" sz="quarter" idx="12"/>
          </p:nvPr>
        </p:nvSpPr>
        <p:spPr/>
        <p:txBody>
          <a:bodyPr/>
          <a:lstStyle/>
          <a:p>
            <a:fld id="{06175151-22B9-4955-AADB-DB6ADDC29621}" type="slidenum">
              <a:rPr lang="en-US" smtClean="0"/>
              <a:t>13</a:t>
            </a:fld>
            <a:endParaRPr lang="en-US"/>
          </a:p>
        </p:txBody>
      </p:sp>
    </p:spTree>
    <p:extLst>
      <p:ext uri="{BB962C8B-B14F-4D97-AF65-F5344CB8AC3E}">
        <p14:creationId xmlns:p14="http://schemas.microsoft.com/office/powerpoint/2010/main" val="940169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D171E0B2-58DB-1A3F-6732-B0A33995B5E4}"/>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7644385" y="2248085"/>
            <a:ext cx="4244856" cy="4021442"/>
          </a:xfrm>
          <a:prstGeom prst="rect">
            <a:avLst/>
          </a:prstGeom>
        </p:spPr>
      </p:pic>
      <p:sp>
        <p:nvSpPr>
          <p:cNvPr id="2" name="Title 1">
            <a:extLst>
              <a:ext uri="{FF2B5EF4-FFF2-40B4-BE49-F238E27FC236}">
                <a16:creationId xmlns:a16="http://schemas.microsoft.com/office/drawing/2014/main" id="{E9D34BB8-35E6-0205-6CFB-0712525F7B51}"/>
              </a:ext>
            </a:extLst>
          </p:cNvPr>
          <p:cNvSpPr>
            <a:spLocks noGrp="1"/>
          </p:cNvSpPr>
          <p:nvPr>
            <p:ph type="title"/>
          </p:nvPr>
        </p:nvSpPr>
        <p:spPr>
          <a:xfrm>
            <a:off x="838200" y="365125"/>
            <a:ext cx="10515600" cy="1386037"/>
          </a:xfrm>
        </p:spPr>
        <p:txBody>
          <a:bodyPr>
            <a:normAutofit fontScale="90000"/>
          </a:bodyPr>
          <a:lstStyle/>
          <a:p>
            <a:r>
              <a:rPr lang="en-US" dirty="0"/>
              <a:t>CQ12: The figure shows the results from a fluid deprivation test of three individuals. Match the individuals (numbers) with the expected results (letters) on the figure.</a:t>
            </a:r>
          </a:p>
        </p:txBody>
      </p:sp>
      <p:sp>
        <p:nvSpPr>
          <p:cNvPr id="3" name="Content Placeholder 2">
            <a:extLst>
              <a:ext uri="{FF2B5EF4-FFF2-40B4-BE49-F238E27FC236}">
                <a16:creationId xmlns:a16="http://schemas.microsoft.com/office/drawing/2014/main" id="{6C076182-1B3B-5A79-DDEC-E003E9C273C7}"/>
              </a:ext>
            </a:extLst>
          </p:cNvPr>
          <p:cNvSpPr>
            <a:spLocks noGrp="1"/>
          </p:cNvSpPr>
          <p:nvPr>
            <p:ph idx="1"/>
          </p:nvPr>
        </p:nvSpPr>
        <p:spPr>
          <a:xfrm>
            <a:off x="838200" y="4045789"/>
            <a:ext cx="10515600" cy="2131174"/>
          </a:xfrm>
        </p:spPr>
        <p:txBody>
          <a:bodyPr/>
          <a:lstStyle/>
          <a:p>
            <a:r>
              <a:rPr lang="en-US" dirty="0"/>
              <a:t>Individual 1=A, individual 2=B, individual 3=C</a:t>
            </a:r>
          </a:p>
          <a:p>
            <a:r>
              <a:rPr lang="en-US" dirty="0"/>
              <a:t>Individual 1=C, individual 2=B, individual 3=A</a:t>
            </a:r>
          </a:p>
          <a:p>
            <a:r>
              <a:rPr lang="en-US" dirty="0"/>
              <a:t>Individual 1=A, individual 2=C, individual 3=B</a:t>
            </a:r>
          </a:p>
          <a:p>
            <a:r>
              <a:rPr lang="en-US" dirty="0"/>
              <a:t>Individual 1=B, individual 2=A, individual 3=C</a:t>
            </a:r>
          </a:p>
        </p:txBody>
      </p:sp>
      <p:sp>
        <p:nvSpPr>
          <p:cNvPr id="11" name="TextBox 10">
            <a:extLst>
              <a:ext uri="{FF2B5EF4-FFF2-40B4-BE49-F238E27FC236}">
                <a16:creationId xmlns:a16="http://schemas.microsoft.com/office/drawing/2014/main" id="{8514FB21-FD6A-40BF-D897-0DDAE76C0F70}"/>
              </a:ext>
            </a:extLst>
          </p:cNvPr>
          <p:cNvSpPr txBox="1"/>
          <p:nvPr/>
        </p:nvSpPr>
        <p:spPr>
          <a:xfrm>
            <a:off x="838200" y="1856478"/>
            <a:ext cx="7555302" cy="1846659"/>
          </a:xfrm>
          <a:prstGeom prst="rect">
            <a:avLst/>
          </a:prstGeom>
          <a:noFill/>
        </p:spPr>
        <p:txBody>
          <a:bodyPr wrap="square">
            <a:spAutoFit/>
          </a:bodyPr>
          <a:lstStyle/>
          <a:p>
            <a:r>
              <a:rPr lang="en-US" sz="2400" i="1" dirty="0"/>
              <a:t>Individual 1: </a:t>
            </a:r>
            <a:r>
              <a:rPr lang="en-US" sz="2400" dirty="0"/>
              <a:t>normal vasopressin production/secretion and vasopressin receptor activity</a:t>
            </a:r>
            <a:br>
              <a:rPr lang="en-US" sz="2400" dirty="0"/>
            </a:br>
            <a:r>
              <a:rPr lang="en-US" sz="2400" i="1" dirty="0"/>
              <a:t>Individual 2: </a:t>
            </a:r>
            <a:r>
              <a:rPr lang="en-US" sz="2400" dirty="0"/>
              <a:t>complete nephrogenic diabetes insipidus </a:t>
            </a:r>
            <a:br>
              <a:rPr lang="en-US" sz="2400" dirty="0"/>
            </a:br>
            <a:r>
              <a:rPr lang="en-US" sz="2400" i="1" dirty="0"/>
              <a:t>Individual 3: </a:t>
            </a:r>
            <a:r>
              <a:rPr lang="en-US" sz="2400" dirty="0"/>
              <a:t>complete central diabetes insipidus</a:t>
            </a:r>
            <a:br>
              <a:rPr lang="en-US" dirty="0"/>
            </a:br>
            <a:endParaRPr lang="en-US" dirty="0"/>
          </a:p>
        </p:txBody>
      </p:sp>
      <p:sp>
        <p:nvSpPr>
          <p:cNvPr id="12" name="Slide Number Placeholder 11">
            <a:extLst>
              <a:ext uri="{FF2B5EF4-FFF2-40B4-BE49-F238E27FC236}">
                <a16:creationId xmlns:a16="http://schemas.microsoft.com/office/drawing/2014/main" id="{CF6F9770-295C-9973-D9B7-6D8EBD718DCA}"/>
              </a:ext>
            </a:extLst>
          </p:cNvPr>
          <p:cNvSpPr>
            <a:spLocks noGrp="1"/>
          </p:cNvSpPr>
          <p:nvPr>
            <p:ph type="sldNum" sz="quarter" idx="12"/>
          </p:nvPr>
        </p:nvSpPr>
        <p:spPr/>
        <p:txBody>
          <a:bodyPr/>
          <a:lstStyle/>
          <a:p>
            <a:fld id="{06175151-22B9-4955-AADB-DB6ADDC29621}" type="slidenum">
              <a:rPr lang="en-US" smtClean="0"/>
              <a:t>14</a:t>
            </a:fld>
            <a:endParaRPr lang="en-US"/>
          </a:p>
        </p:txBody>
      </p:sp>
    </p:spTree>
    <p:extLst>
      <p:ext uri="{BB962C8B-B14F-4D97-AF65-F5344CB8AC3E}">
        <p14:creationId xmlns:p14="http://schemas.microsoft.com/office/powerpoint/2010/main" val="12262439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F971-0F29-1910-1319-1C6494FD287C}"/>
              </a:ext>
            </a:extLst>
          </p:cNvPr>
          <p:cNvSpPr>
            <a:spLocks noGrp="1"/>
          </p:cNvSpPr>
          <p:nvPr>
            <p:ph type="title"/>
          </p:nvPr>
        </p:nvSpPr>
        <p:spPr>
          <a:xfrm>
            <a:off x="838199" y="365125"/>
            <a:ext cx="10666445" cy="2818022"/>
          </a:xfrm>
        </p:spPr>
        <p:txBody>
          <a:bodyPr>
            <a:noAutofit/>
          </a:bodyPr>
          <a:lstStyle/>
          <a:p>
            <a:r>
              <a:rPr lang="en-US" sz="2400" dirty="0"/>
              <a:t>CQ13: The amino acid sequence of vasopressin is similar to another hormone found in the body called oxytocin. Oxytocin is released from the posterior pituitary and stimulates uterine contractions during labor and is needed for lactation. What does the large bracket connecting two of the amino acid residues in each neuropeptide represent in the figure below? When researchers were developing the drug called desmopressin that was prescribed by the pharmacist to treat Liam, they would have noted differences in which part or parts of these two neuropeptide sequences?</a:t>
            </a:r>
          </a:p>
        </p:txBody>
      </p:sp>
      <p:sp>
        <p:nvSpPr>
          <p:cNvPr id="3" name="Content Placeholder 2">
            <a:extLst>
              <a:ext uri="{FF2B5EF4-FFF2-40B4-BE49-F238E27FC236}">
                <a16:creationId xmlns:a16="http://schemas.microsoft.com/office/drawing/2014/main" id="{97CDA851-63BE-C029-9DBC-D2A9FAC5F1D0}"/>
              </a:ext>
            </a:extLst>
          </p:cNvPr>
          <p:cNvSpPr>
            <a:spLocks noGrp="1"/>
          </p:cNvSpPr>
          <p:nvPr>
            <p:ph idx="1"/>
          </p:nvPr>
        </p:nvSpPr>
        <p:spPr>
          <a:xfrm>
            <a:off x="838200" y="4973215"/>
            <a:ext cx="10515600" cy="1754155"/>
          </a:xfrm>
        </p:spPr>
        <p:txBody>
          <a:bodyPr>
            <a:normAutofit/>
          </a:bodyPr>
          <a:lstStyle/>
          <a:p>
            <a:r>
              <a:rPr lang="en-US" sz="2000" dirty="0"/>
              <a:t>Hydrogen bond; C-terminus</a:t>
            </a:r>
          </a:p>
          <a:p>
            <a:r>
              <a:rPr lang="en-US" sz="2000" dirty="0"/>
              <a:t>Van der Waals forces; N-terminus</a:t>
            </a:r>
          </a:p>
          <a:p>
            <a:r>
              <a:rPr lang="en-US" sz="2000" dirty="0"/>
              <a:t>Hydrophobic interaction; Amino acid residue positions 2 &amp; 7</a:t>
            </a:r>
          </a:p>
          <a:p>
            <a:r>
              <a:rPr lang="en-US" sz="2000" dirty="0" err="1"/>
              <a:t>Disulphide</a:t>
            </a:r>
            <a:r>
              <a:rPr lang="en-US" sz="2000" dirty="0"/>
              <a:t> bond; Amino acid residue positions 3 &amp; 8</a:t>
            </a:r>
          </a:p>
          <a:p>
            <a:endParaRPr lang="en-US" dirty="0"/>
          </a:p>
        </p:txBody>
      </p:sp>
      <p:pic>
        <p:nvPicPr>
          <p:cNvPr id="5" name="Picture 4" descr="Diagram&#10;&#10;Description automatically generated">
            <a:extLst>
              <a:ext uri="{FF2B5EF4-FFF2-40B4-BE49-F238E27FC236}">
                <a16:creationId xmlns:a16="http://schemas.microsoft.com/office/drawing/2014/main" id="{BD9E2E65-D0E3-4290-34DD-D05B4F7265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6625" y="3239090"/>
            <a:ext cx="7019925" cy="1485900"/>
          </a:xfrm>
          <a:prstGeom prst="rect">
            <a:avLst/>
          </a:prstGeom>
        </p:spPr>
      </p:pic>
      <p:sp>
        <p:nvSpPr>
          <p:cNvPr id="6" name="Slide Number Placeholder 5">
            <a:extLst>
              <a:ext uri="{FF2B5EF4-FFF2-40B4-BE49-F238E27FC236}">
                <a16:creationId xmlns:a16="http://schemas.microsoft.com/office/drawing/2014/main" id="{6EF3230B-9A5A-A491-2761-46CCC919A31A}"/>
              </a:ext>
            </a:extLst>
          </p:cNvPr>
          <p:cNvSpPr>
            <a:spLocks noGrp="1"/>
          </p:cNvSpPr>
          <p:nvPr>
            <p:ph type="sldNum" sz="quarter" idx="12"/>
          </p:nvPr>
        </p:nvSpPr>
        <p:spPr/>
        <p:txBody>
          <a:bodyPr/>
          <a:lstStyle/>
          <a:p>
            <a:fld id="{06175151-22B9-4955-AADB-DB6ADDC29621}" type="slidenum">
              <a:rPr lang="en-US" smtClean="0"/>
              <a:t>15</a:t>
            </a:fld>
            <a:endParaRPr lang="en-US"/>
          </a:p>
        </p:txBody>
      </p:sp>
    </p:spTree>
    <p:extLst>
      <p:ext uri="{BB962C8B-B14F-4D97-AF65-F5344CB8AC3E}">
        <p14:creationId xmlns:p14="http://schemas.microsoft.com/office/powerpoint/2010/main" val="772468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41CDF-3089-26C8-8798-AC04B8ECE32C}"/>
              </a:ext>
            </a:extLst>
          </p:cNvPr>
          <p:cNvSpPr>
            <a:spLocks noGrp="1"/>
          </p:cNvSpPr>
          <p:nvPr>
            <p:ph type="title"/>
          </p:nvPr>
        </p:nvSpPr>
        <p:spPr>
          <a:xfrm>
            <a:off x="838200" y="365125"/>
            <a:ext cx="10515600" cy="2265932"/>
          </a:xfrm>
        </p:spPr>
        <p:txBody>
          <a:bodyPr>
            <a:normAutofit fontScale="90000"/>
          </a:bodyPr>
          <a:lstStyle/>
          <a:p>
            <a:r>
              <a:rPr lang="en-US" dirty="0"/>
              <a:t>CQ14: Neuropeptide hormones such as vasopressin must interact with the appropriate plasma membrane receptors to exert their action on the body. Given the similarity of the amino acid sequences for vasopressin and oxytocin, which of the following would you predict to be TRUE for distinguishing between the two hormones during interactions with their cell membrane receptor(s)?</a:t>
            </a:r>
          </a:p>
        </p:txBody>
      </p:sp>
      <p:sp>
        <p:nvSpPr>
          <p:cNvPr id="3" name="Content Placeholder 2">
            <a:extLst>
              <a:ext uri="{FF2B5EF4-FFF2-40B4-BE49-F238E27FC236}">
                <a16:creationId xmlns:a16="http://schemas.microsoft.com/office/drawing/2014/main" id="{7BBA2479-9649-BD99-5EDD-2F585A84E82B}"/>
              </a:ext>
            </a:extLst>
          </p:cNvPr>
          <p:cNvSpPr>
            <a:spLocks noGrp="1"/>
          </p:cNvSpPr>
          <p:nvPr>
            <p:ph idx="1"/>
          </p:nvPr>
        </p:nvSpPr>
        <p:spPr>
          <a:xfrm>
            <a:off x="838200" y="3364301"/>
            <a:ext cx="10515600" cy="2812661"/>
          </a:xfrm>
        </p:spPr>
        <p:txBody>
          <a:bodyPr>
            <a:normAutofit fontScale="92500" lnSpcReduction="10000"/>
          </a:bodyPr>
          <a:lstStyle/>
          <a:p>
            <a:r>
              <a:rPr lang="en-US" dirty="0"/>
              <a:t>The two hormones have similar sequences, but the N and C termini are reversed, thus their overall tertiary structures are completely different from each other.</a:t>
            </a:r>
          </a:p>
          <a:p>
            <a:r>
              <a:rPr lang="en-US" dirty="0"/>
              <a:t>The residues found at position 8. In vasopressin this residue is large and positively charged, while in oxytocin the residue is medium-sized and non-polar.</a:t>
            </a:r>
          </a:p>
          <a:p>
            <a:r>
              <a:rPr lang="en-US" dirty="0"/>
              <a:t>The fact that both hormones have a similar tertiary structure characterized by a ring with a 3-amino acid “tail.”</a:t>
            </a:r>
          </a:p>
          <a:p>
            <a:r>
              <a:rPr lang="en-US" dirty="0"/>
              <a:t>None of the above. You would expect vasopressin and oxytocin to either have identical cell membrane receptors or to bind with equal affinity to various types of receptors.</a:t>
            </a:r>
          </a:p>
        </p:txBody>
      </p:sp>
      <p:sp>
        <p:nvSpPr>
          <p:cNvPr id="4" name="Slide Number Placeholder 3">
            <a:extLst>
              <a:ext uri="{FF2B5EF4-FFF2-40B4-BE49-F238E27FC236}">
                <a16:creationId xmlns:a16="http://schemas.microsoft.com/office/drawing/2014/main" id="{F46CF83B-A497-7ABE-2BD9-EAE58AD98C94}"/>
              </a:ext>
            </a:extLst>
          </p:cNvPr>
          <p:cNvSpPr>
            <a:spLocks noGrp="1"/>
          </p:cNvSpPr>
          <p:nvPr>
            <p:ph type="sldNum" sz="quarter" idx="12"/>
          </p:nvPr>
        </p:nvSpPr>
        <p:spPr/>
        <p:txBody>
          <a:bodyPr/>
          <a:lstStyle/>
          <a:p>
            <a:fld id="{06175151-22B9-4955-AADB-DB6ADDC29621}" type="slidenum">
              <a:rPr lang="en-US" smtClean="0"/>
              <a:t>16</a:t>
            </a:fld>
            <a:endParaRPr lang="en-US"/>
          </a:p>
        </p:txBody>
      </p:sp>
    </p:spTree>
    <p:extLst>
      <p:ext uri="{BB962C8B-B14F-4D97-AF65-F5344CB8AC3E}">
        <p14:creationId xmlns:p14="http://schemas.microsoft.com/office/powerpoint/2010/main" val="2457775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B3EC48-471C-ADAC-7F7A-AA94A636BF6C}"/>
              </a:ext>
            </a:extLst>
          </p:cNvPr>
          <p:cNvSpPr>
            <a:spLocks noGrp="1"/>
          </p:cNvSpPr>
          <p:nvPr>
            <p:ph type="title"/>
          </p:nvPr>
        </p:nvSpPr>
        <p:spPr>
          <a:xfrm>
            <a:off x="838200" y="365125"/>
            <a:ext cx="10515600" cy="1860490"/>
          </a:xfrm>
        </p:spPr>
        <p:txBody>
          <a:bodyPr>
            <a:normAutofit fontScale="90000"/>
          </a:bodyPr>
          <a:lstStyle/>
          <a:p>
            <a:r>
              <a:rPr lang="en-US" dirty="0"/>
              <a:t>CQ15: Assuming a physiological pH, which of the following amino acids would you expect to enhance affinity of vasopressin for its receptor? (Hint: think about the properties of the R-groups of the classes of amino acids and how these might enhance interactions between the hormone and receptor to enhance binding).</a:t>
            </a:r>
          </a:p>
        </p:txBody>
      </p:sp>
      <p:sp>
        <p:nvSpPr>
          <p:cNvPr id="3" name="Content Placeholder 2">
            <a:extLst>
              <a:ext uri="{FF2B5EF4-FFF2-40B4-BE49-F238E27FC236}">
                <a16:creationId xmlns:a16="http://schemas.microsoft.com/office/drawing/2014/main" id="{BF41430F-86F5-7537-89AF-87B8B950E995}"/>
              </a:ext>
            </a:extLst>
          </p:cNvPr>
          <p:cNvSpPr>
            <a:spLocks noGrp="1"/>
          </p:cNvSpPr>
          <p:nvPr>
            <p:ph idx="1"/>
          </p:nvPr>
        </p:nvSpPr>
        <p:spPr>
          <a:xfrm>
            <a:off x="838200" y="2527539"/>
            <a:ext cx="10515600" cy="3649423"/>
          </a:xfrm>
        </p:spPr>
        <p:txBody>
          <a:bodyPr/>
          <a:lstStyle/>
          <a:p>
            <a:r>
              <a:rPr lang="en-US" dirty="0"/>
              <a:t>Aspartic acid</a:t>
            </a:r>
          </a:p>
          <a:p>
            <a:r>
              <a:rPr lang="en-US" dirty="0"/>
              <a:t>Proline</a:t>
            </a:r>
          </a:p>
          <a:p>
            <a:r>
              <a:rPr lang="en-US" dirty="0"/>
              <a:t>Cysteine</a:t>
            </a:r>
          </a:p>
          <a:p>
            <a:r>
              <a:rPr lang="en-US" dirty="0"/>
              <a:t>Histidine</a:t>
            </a:r>
          </a:p>
        </p:txBody>
      </p:sp>
      <p:sp>
        <p:nvSpPr>
          <p:cNvPr id="4" name="Slide Number Placeholder 3">
            <a:extLst>
              <a:ext uri="{FF2B5EF4-FFF2-40B4-BE49-F238E27FC236}">
                <a16:creationId xmlns:a16="http://schemas.microsoft.com/office/drawing/2014/main" id="{1B87E022-CCA6-1B24-BD2A-917C3306AD88}"/>
              </a:ext>
            </a:extLst>
          </p:cNvPr>
          <p:cNvSpPr>
            <a:spLocks noGrp="1"/>
          </p:cNvSpPr>
          <p:nvPr>
            <p:ph type="sldNum" sz="quarter" idx="12"/>
          </p:nvPr>
        </p:nvSpPr>
        <p:spPr/>
        <p:txBody>
          <a:bodyPr/>
          <a:lstStyle/>
          <a:p>
            <a:fld id="{06175151-22B9-4955-AADB-DB6ADDC29621}" type="slidenum">
              <a:rPr lang="en-US" smtClean="0"/>
              <a:t>17</a:t>
            </a:fld>
            <a:endParaRPr lang="en-US"/>
          </a:p>
        </p:txBody>
      </p:sp>
    </p:spTree>
    <p:extLst>
      <p:ext uri="{BB962C8B-B14F-4D97-AF65-F5344CB8AC3E}">
        <p14:creationId xmlns:p14="http://schemas.microsoft.com/office/powerpoint/2010/main" val="11786241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4E63A-6A99-C227-201B-BA8A881D8289}"/>
              </a:ext>
            </a:extLst>
          </p:cNvPr>
          <p:cNvSpPr>
            <a:spLocks noGrp="1"/>
          </p:cNvSpPr>
          <p:nvPr>
            <p:ph type="title"/>
          </p:nvPr>
        </p:nvSpPr>
        <p:spPr>
          <a:xfrm>
            <a:off x="838200" y="744676"/>
            <a:ext cx="10515600" cy="3063875"/>
          </a:xfrm>
        </p:spPr>
        <p:txBody>
          <a:bodyPr>
            <a:noAutofit/>
          </a:bodyPr>
          <a:lstStyle/>
          <a:p>
            <a:r>
              <a:rPr lang="en-US" sz="2800" dirty="0"/>
              <a:t>CQ16: Vasopressin binds to vasopressin receptors (specifically V2 receptors or V2R) in the plasma membrane of cells in the distal convoluted tubule and collecting duct of the kidney to regulate water reabsorption and urine concentration. Vasopressin also acts on two other types of vasopressin receptors to increase blood pressure under extreme blood loss (V1AR receptors) and to regulate adrenocorticotropin hormone secretion (V1BR, also known as V3R receptors). All three of these receptor types belong to a single class of plasma membrane receptors known as G-protein-coupled receptors (GPCRs). Which of the following is a common characteristic of GPCRs?</a:t>
            </a:r>
          </a:p>
        </p:txBody>
      </p:sp>
      <p:sp>
        <p:nvSpPr>
          <p:cNvPr id="3" name="Content Placeholder 2">
            <a:extLst>
              <a:ext uri="{FF2B5EF4-FFF2-40B4-BE49-F238E27FC236}">
                <a16:creationId xmlns:a16="http://schemas.microsoft.com/office/drawing/2014/main" id="{BBC0AA37-C52C-DAB5-9176-18AFEC754245}"/>
              </a:ext>
            </a:extLst>
          </p:cNvPr>
          <p:cNvSpPr>
            <a:spLocks noGrp="1"/>
          </p:cNvSpPr>
          <p:nvPr>
            <p:ph idx="1"/>
          </p:nvPr>
        </p:nvSpPr>
        <p:spPr>
          <a:xfrm>
            <a:off x="838200" y="4480818"/>
            <a:ext cx="10515600" cy="1773778"/>
          </a:xfrm>
        </p:spPr>
        <p:txBody>
          <a:bodyPr>
            <a:normAutofit fontScale="92500"/>
          </a:bodyPr>
          <a:lstStyle/>
          <a:p>
            <a:r>
              <a:rPr lang="en-US" dirty="0"/>
              <a:t>They are all comprised of a single polypeptide chain with 7 transmembrane helices. </a:t>
            </a:r>
          </a:p>
          <a:p>
            <a:r>
              <a:rPr lang="en-US" dirty="0"/>
              <a:t>This class of cell membrane receptors interacts with a very limited set of ligands.</a:t>
            </a:r>
          </a:p>
          <a:p>
            <a:r>
              <a:rPr lang="en-US" dirty="0"/>
              <a:t>Secondary messengers such as cAMP are rarely involved in mediating cell responses. </a:t>
            </a:r>
          </a:p>
          <a:p>
            <a:r>
              <a:rPr lang="en-US" dirty="0"/>
              <a:t>One signal molecule only activates one specific GPCR.</a:t>
            </a:r>
          </a:p>
        </p:txBody>
      </p:sp>
      <p:sp>
        <p:nvSpPr>
          <p:cNvPr id="4" name="Slide Number Placeholder 3">
            <a:extLst>
              <a:ext uri="{FF2B5EF4-FFF2-40B4-BE49-F238E27FC236}">
                <a16:creationId xmlns:a16="http://schemas.microsoft.com/office/drawing/2014/main" id="{C6852C25-1284-6DF8-32FF-90B62356DD98}"/>
              </a:ext>
            </a:extLst>
          </p:cNvPr>
          <p:cNvSpPr>
            <a:spLocks noGrp="1"/>
          </p:cNvSpPr>
          <p:nvPr>
            <p:ph type="sldNum" sz="quarter" idx="12"/>
          </p:nvPr>
        </p:nvSpPr>
        <p:spPr/>
        <p:txBody>
          <a:bodyPr/>
          <a:lstStyle/>
          <a:p>
            <a:fld id="{06175151-22B9-4955-AADB-DB6ADDC29621}" type="slidenum">
              <a:rPr lang="en-US" smtClean="0"/>
              <a:t>18</a:t>
            </a:fld>
            <a:endParaRPr lang="en-US"/>
          </a:p>
        </p:txBody>
      </p:sp>
    </p:spTree>
    <p:extLst>
      <p:ext uri="{BB962C8B-B14F-4D97-AF65-F5344CB8AC3E}">
        <p14:creationId xmlns:p14="http://schemas.microsoft.com/office/powerpoint/2010/main" val="2956261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2056A9-1082-F824-731F-01F8D7F70202}"/>
              </a:ext>
            </a:extLst>
          </p:cNvPr>
          <p:cNvSpPr>
            <a:spLocks noGrp="1"/>
          </p:cNvSpPr>
          <p:nvPr>
            <p:ph type="title"/>
          </p:nvPr>
        </p:nvSpPr>
        <p:spPr>
          <a:xfrm>
            <a:off x="838200" y="1162843"/>
            <a:ext cx="10515600" cy="1984525"/>
          </a:xfrm>
        </p:spPr>
        <p:txBody>
          <a:bodyPr>
            <a:normAutofit fontScale="90000"/>
          </a:bodyPr>
          <a:lstStyle/>
          <a:p>
            <a:r>
              <a:rPr lang="en-US" dirty="0"/>
              <a:t>CQ17: We learn in the video that Liam has central diabetes insipidus caused by a head injury with a resulting loss of vasopressin release, but nephrogenic diabetes insipidus can result from loss-of-function mutations in the V2R vasopressin receptor (other cases are caused by mutations in aquaporin 2). In the case of the V2R receptor, in addition to frameshift or nonsense mutations in the V2R gene, what sort of changes would result in nephrogenic diabetes insipidus?</a:t>
            </a:r>
          </a:p>
        </p:txBody>
      </p:sp>
      <p:sp>
        <p:nvSpPr>
          <p:cNvPr id="3" name="Content Placeholder 2">
            <a:extLst>
              <a:ext uri="{FF2B5EF4-FFF2-40B4-BE49-F238E27FC236}">
                <a16:creationId xmlns:a16="http://schemas.microsoft.com/office/drawing/2014/main" id="{CBAE215B-52DD-6B5C-74B5-7174EC5DBB6F}"/>
              </a:ext>
            </a:extLst>
          </p:cNvPr>
          <p:cNvSpPr>
            <a:spLocks noGrp="1"/>
          </p:cNvSpPr>
          <p:nvPr>
            <p:ph idx="1"/>
          </p:nvPr>
        </p:nvSpPr>
        <p:spPr>
          <a:xfrm>
            <a:off x="838200" y="4192437"/>
            <a:ext cx="10515600" cy="1984525"/>
          </a:xfrm>
        </p:spPr>
        <p:txBody>
          <a:bodyPr/>
          <a:lstStyle/>
          <a:p>
            <a:r>
              <a:rPr lang="en-US" dirty="0"/>
              <a:t>Misfolding of the receptor and retention in the ER</a:t>
            </a:r>
          </a:p>
          <a:p>
            <a:r>
              <a:rPr lang="en-US" dirty="0"/>
              <a:t>Inability to interact properly with G-proteins</a:t>
            </a:r>
          </a:p>
          <a:p>
            <a:r>
              <a:rPr lang="en-US" dirty="0"/>
              <a:t>Inability to interact with vasopressin</a:t>
            </a:r>
          </a:p>
          <a:p>
            <a:r>
              <a:rPr lang="en-US" dirty="0"/>
              <a:t>All of the above</a:t>
            </a:r>
          </a:p>
          <a:p>
            <a:endParaRPr lang="en-US" dirty="0"/>
          </a:p>
        </p:txBody>
      </p:sp>
      <p:sp>
        <p:nvSpPr>
          <p:cNvPr id="4" name="Slide Number Placeholder 3">
            <a:extLst>
              <a:ext uri="{FF2B5EF4-FFF2-40B4-BE49-F238E27FC236}">
                <a16:creationId xmlns:a16="http://schemas.microsoft.com/office/drawing/2014/main" id="{0BD2F233-8BCB-953F-7F42-E4480A476F67}"/>
              </a:ext>
            </a:extLst>
          </p:cNvPr>
          <p:cNvSpPr>
            <a:spLocks noGrp="1"/>
          </p:cNvSpPr>
          <p:nvPr>
            <p:ph type="sldNum" sz="quarter" idx="12"/>
          </p:nvPr>
        </p:nvSpPr>
        <p:spPr/>
        <p:txBody>
          <a:bodyPr/>
          <a:lstStyle/>
          <a:p>
            <a:fld id="{06175151-22B9-4955-AADB-DB6ADDC29621}" type="slidenum">
              <a:rPr lang="en-US" smtClean="0"/>
              <a:t>19</a:t>
            </a:fld>
            <a:endParaRPr lang="en-US"/>
          </a:p>
        </p:txBody>
      </p:sp>
    </p:spTree>
    <p:extLst>
      <p:ext uri="{BB962C8B-B14F-4D97-AF65-F5344CB8AC3E}">
        <p14:creationId xmlns:p14="http://schemas.microsoft.com/office/powerpoint/2010/main" val="3568287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FDF9B-C0F2-A79F-E93E-99BA4D825BE0}"/>
              </a:ext>
            </a:extLst>
          </p:cNvPr>
          <p:cNvSpPr>
            <a:spLocks noGrp="1"/>
          </p:cNvSpPr>
          <p:nvPr>
            <p:ph type="title"/>
          </p:nvPr>
        </p:nvSpPr>
        <p:spPr/>
        <p:txBody>
          <a:bodyPr/>
          <a:lstStyle/>
          <a:p>
            <a:r>
              <a:rPr lang="en-US" dirty="0"/>
              <a:t>Meet Liam</a:t>
            </a:r>
          </a:p>
        </p:txBody>
      </p:sp>
      <p:sp>
        <p:nvSpPr>
          <p:cNvPr id="3" name="Content Placeholder 2">
            <a:extLst>
              <a:ext uri="{FF2B5EF4-FFF2-40B4-BE49-F238E27FC236}">
                <a16:creationId xmlns:a16="http://schemas.microsoft.com/office/drawing/2014/main" id="{6BDEF8B4-3000-4810-E25B-186B689613AA}"/>
              </a:ext>
            </a:extLst>
          </p:cNvPr>
          <p:cNvSpPr>
            <a:spLocks noGrp="1"/>
          </p:cNvSpPr>
          <p:nvPr>
            <p:ph idx="1"/>
          </p:nvPr>
        </p:nvSpPr>
        <p:spPr/>
        <p:txBody>
          <a:bodyPr/>
          <a:lstStyle/>
          <a:p>
            <a:pPr marL="0" indent="0">
              <a:buNone/>
            </a:pPr>
            <a:r>
              <a:rPr lang="en-US" dirty="0"/>
              <a:t>Liam has recently suffered a head injury when he fell while skateboarding. Subsequently he has noticed that he is constantly thirsty, that he needs to urinate more frequently, and that his overall urine output is greater than before. Is the head injury associated with his new symptoms? Can he be treated? </a:t>
            </a:r>
          </a:p>
          <a:p>
            <a:pPr marL="0" indent="0">
              <a:buNone/>
            </a:pPr>
            <a:r>
              <a:rPr lang="en-US" dirty="0"/>
              <a:t>Watch the following video in which Liam meets with healthcare professionals at a local hospital to learn the cause and treatment for his condition</a:t>
            </a:r>
            <a:r>
              <a:rPr lang="en-US"/>
              <a:t>: </a:t>
            </a:r>
            <a:r>
              <a:rPr lang="en-US">
                <a:hlinkClick r:id="rId2"/>
              </a:rPr>
              <a:t>https</a:t>
            </a:r>
            <a:r>
              <a:rPr lang="en-US" dirty="0">
                <a:hlinkClick r:id="rId2"/>
              </a:rPr>
              <a:t>://youtu.be</a:t>
            </a:r>
            <a:r>
              <a:rPr lang="en-US">
                <a:hlinkClick r:id="rId2"/>
              </a:rPr>
              <a:t>/KMtyTy81FDs</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7B0DAA26-AE9E-3319-4B3E-3A82664655CB}"/>
              </a:ext>
            </a:extLst>
          </p:cNvPr>
          <p:cNvSpPr>
            <a:spLocks noGrp="1"/>
          </p:cNvSpPr>
          <p:nvPr>
            <p:ph type="sldNum" sz="quarter" idx="12"/>
          </p:nvPr>
        </p:nvSpPr>
        <p:spPr/>
        <p:txBody>
          <a:bodyPr/>
          <a:lstStyle/>
          <a:p>
            <a:fld id="{06175151-22B9-4955-AADB-DB6ADDC29621}" type="slidenum">
              <a:rPr lang="en-US" smtClean="0"/>
              <a:t>2</a:t>
            </a:fld>
            <a:endParaRPr lang="en-US"/>
          </a:p>
        </p:txBody>
      </p:sp>
    </p:spTree>
    <p:extLst>
      <p:ext uri="{BB962C8B-B14F-4D97-AF65-F5344CB8AC3E}">
        <p14:creationId xmlns:p14="http://schemas.microsoft.com/office/powerpoint/2010/main" val="2194257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3BDA2-A837-7EFE-2194-F4D1F599E086}"/>
              </a:ext>
            </a:extLst>
          </p:cNvPr>
          <p:cNvSpPr>
            <a:spLocks noGrp="1"/>
          </p:cNvSpPr>
          <p:nvPr>
            <p:ph type="title"/>
          </p:nvPr>
        </p:nvSpPr>
        <p:spPr>
          <a:xfrm>
            <a:off x="838200" y="365125"/>
            <a:ext cx="10515600" cy="1808732"/>
          </a:xfrm>
        </p:spPr>
        <p:txBody>
          <a:bodyPr>
            <a:noAutofit/>
          </a:bodyPr>
          <a:lstStyle/>
          <a:p>
            <a:r>
              <a:rPr lang="en-US" dirty="0"/>
              <a:t>CQ1: Where is vasopressin (also known as antidiuretic hormone (ADH)) produced and what stimulates its release? </a:t>
            </a:r>
            <a:br>
              <a:rPr lang="en-US" dirty="0"/>
            </a:br>
            <a:endParaRPr lang="en-US" dirty="0"/>
          </a:p>
        </p:txBody>
      </p:sp>
      <p:sp>
        <p:nvSpPr>
          <p:cNvPr id="3" name="Content Placeholder 2">
            <a:extLst>
              <a:ext uri="{FF2B5EF4-FFF2-40B4-BE49-F238E27FC236}">
                <a16:creationId xmlns:a16="http://schemas.microsoft.com/office/drawing/2014/main" id="{CD1C0486-F42A-C36F-5272-B1F11196CEC7}"/>
              </a:ext>
            </a:extLst>
          </p:cNvPr>
          <p:cNvSpPr>
            <a:spLocks noGrp="1"/>
          </p:cNvSpPr>
          <p:nvPr>
            <p:ph idx="1"/>
          </p:nvPr>
        </p:nvSpPr>
        <p:spPr>
          <a:xfrm>
            <a:off x="838200" y="2441275"/>
            <a:ext cx="10515600" cy="3735688"/>
          </a:xfrm>
        </p:spPr>
        <p:txBody>
          <a:bodyPr/>
          <a:lstStyle/>
          <a:p>
            <a:pPr marL="514350" indent="-514350">
              <a:buFont typeface="+mj-lt"/>
              <a:buAutoNum type="alphaLcPeriod"/>
            </a:pPr>
            <a:r>
              <a:rPr lang="en-US" dirty="0"/>
              <a:t>Posterior pituitary, high plasma osmolarity</a:t>
            </a:r>
          </a:p>
          <a:p>
            <a:pPr marL="514350" indent="-514350">
              <a:buFont typeface="+mj-lt"/>
              <a:buAutoNum type="alphaLcPeriod"/>
            </a:pPr>
            <a:r>
              <a:rPr lang="en-US" dirty="0"/>
              <a:t>Hypothalamus, high plasma osmolarity</a:t>
            </a:r>
          </a:p>
          <a:p>
            <a:pPr marL="514350" indent="-514350">
              <a:buFont typeface="+mj-lt"/>
              <a:buAutoNum type="alphaLcPeriod"/>
            </a:pPr>
            <a:r>
              <a:rPr lang="en-US" dirty="0"/>
              <a:t>Posterior pituitary, low plasma osmolarity</a:t>
            </a:r>
          </a:p>
          <a:p>
            <a:pPr marL="514350" indent="-514350">
              <a:buFont typeface="+mj-lt"/>
              <a:buAutoNum type="alphaLcPeriod"/>
            </a:pPr>
            <a:r>
              <a:rPr lang="en-US" dirty="0"/>
              <a:t>Hypothalamus, low plasma osmolarity</a:t>
            </a:r>
          </a:p>
        </p:txBody>
      </p:sp>
      <p:sp>
        <p:nvSpPr>
          <p:cNvPr id="4" name="Slide Number Placeholder 3">
            <a:extLst>
              <a:ext uri="{FF2B5EF4-FFF2-40B4-BE49-F238E27FC236}">
                <a16:creationId xmlns:a16="http://schemas.microsoft.com/office/drawing/2014/main" id="{7DB2CB4C-2524-59B6-B9B6-135DD9B9775B}"/>
              </a:ext>
            </a:extLst>
          </p:cNvPr>
          <p:cNvSpPr>
            <a:spLocks noGrp="1"/>
          </p:cNvSpPr>
          <p:nvPr>
            <p:ph type="sldNum" sz="quarter" idx="12"/>
          </p:nvPr>
        </p:nvSpPr>
        <p:spPr/>
        <p:txBody>
          <a:bodyPr/>
          <a:lstStyle/>
          <a:p>
            <a:fld id="{06175151-22B9-4955-AADB-DB6ADDC29621}" type="slidenum">
              <a:rPr lang="en-US" smtClean="0"/>
              <a:t>3</a:t>
            </a:fld>
            <a:endParaRPr lang="en-US"/>
          </a:p>
        </p:txBody>
      </p:sp>
    </p:spTree>
    <p:extLst>
      <p:ext uri="{BB962C8B-B14F-4D97-AF65-F5344CB8AC3E}">
        <p14:creationId xmlns:p14="http://schemas.microsoft.com/office/powerpoint/2010/main" val="941267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76FE0-E567-BB8B-065E-A98FEB33C88D}"/>
              </a:ext>
            </a:extLst>
          </p:cNvPr>
          <p:cNvSpPr>
            <a:spLocks noGrp="1"/>
          </p:cNvSpPr>
          <p:nvPr>
            <p:ph type="title"/>
          </p:nvPr>
        </p:nvSpPr>
        <p:spPr/>
        <p:txBody>
          <a:bodyPr/>
          <a:lstStyle/>
          <a:p>
            <a:r>
              <a:rPr lang="en-US" dirty="0"/>
              <a:t>CQ2: What is one physiological role of vasopressin?</a:t>
            </a:r>
          </a:p>
        </p:txBody>
      </p:sp>
      <p:sp>
        <p:nvSpPr>
          <p:cNvPr id="3" name="Content Placeholder 2">
            <a:extLst>
              <a:ext uri="{FF2B5EF4-FFF2-40B4-BE49-F238E27FC236}">
                <a16:creationId xmlns:a16="http://schemas.microsoft.com/office/drawing/2014/main" id="{472349CB-14D9-1C36-03CF-041F748B810B}"/>
              </a:ext>
            </a:extLst>
          </p:cNvPr>
          <p:cNvSpPr>
            <a:spLocks noGrp="1"/>
          </p:cNvSpPr>
          <p:nvPr>
            <p:ph idx="1"/>
          </p:nvPr>
        </p:nvSpPr>
        <p:spPr/>
        <p:txBody>
          <a:bodyPr/>
          <a:lstStyle/>
          <a:p>
            <a:pPr marL="514350" indent="-514350">
              <a:buFont typeface="+mj-lt"/>
              <a:buAutoNum type="alphaLcPeriod"/>
            </a:pPr>
            <a:r>
              <a:rPr lang="en-US" dirty="0"/>
              <a:t>Decreases blood pressure by binding to receptors on blood vessels</a:t>
            </a:r>
          </a:p>
          <a:p>
            <a:pPr marL="514350" indent="-514350">
              <a:buFont typeface="+mj-lt"/>
              <a:buAutoNum type="alphaLcPeriod"/>
            </a:pPr>
            <a:r>
              <a:rPr lang="en-US" dirty="0"/>
              <a:t>Increases water reabsorption at the distal convoluted tubule and collecting duct</a:t>
            </a:r>
          </a:p>
          <a:p>
            <a:pPr marL="514350" indent="-514350">
              <a:buFont typeface="+mj-lt"/>
              <a:buAutoNum type="alphaLcPeriod"/>
            </a:pPr>
            <a:r>
              <a:rPr lang="en-US" dirty="0"/>
              <a:t>Increases the reabsorption of NaCl to restore plasma osmolarity</a:t>
            </a:r>
          </a:p>
          <a:p>
            <a:pPr marL="514350" indent="-514350">
              <a:buFont typeface="+mj-lt"/>
              <a:buAutoNum type="alphaLcPeriod"/>
            </a:pPr>
            <a:r>
              <a:rPr lang="en-US" dirty="0"/>
              <a:t>Increases heart rate to increase cardiac output</a:t>
            </a:r>
          </a:p>
        </p:txBody>
      </p:sp>
      <p:sp>
        <p:nvSpPr>
          <p:cNvPr id="4" name="Slide Number Placeholder 3">
            <a:extLst>
              <a:ext uri="{FF2B5EF4-FFF2-40B4-BE49-F238E27FC236}">
                <a16:creationId xmlns:a16="http://schemas.microsoft.com/office/drawing/2014/main" id="{043F2BBD-8D25-0F63-E236-0A3C0441EC17}"/>
              </a:ext>
            </a:extLst>
          </p:cNvPr>
          <p:cNvSpPr>
            <a:spLocks noGrp="1"/>
          </p:cNvSpPr>
          <p:nvPr>
            <p:ph type="sldNum" sz="quarter" idx="12"/>
          </p:nvPr>
        </p:nvSpPr>
        <p:spPr/>
        <p:txBody>
          <a:bodyPr/>
          <a:lstStyle/>
          <a:p>
            <a:fld id="{06175151-22B9-4955-AADB-DB6ADDC29621}" type="slidenum">
              <a:rPr lang="en-US" smtClean="0"/>
              <a:t>4</a:t>
            </a:fld>
            <a:endParaRPr lang="en-US"/>
          </a:p>
        </p:txBody>
      </p:sp>
    </p:spTree>
    <p:extLst>
      <p:ext uri="{BB962C8B-B14F-4D97-AF65-F5344CB8AC3E}">
        <p14:creationId xmlns:p14="http://schemas.microsoft.com/office/powerpoint/2010/main" val="4237972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3EC25E-0506-DBF8-1133-85D2EE5E4BB4}"/>
              </a:ext>
            </a:extLst>
          </p:cNvPr>
          <p:cNvSpPr>
            <a:spLocks noGrp="1"/>
          </p:cNvSpPr>
          <p:nvPr>
            <p:ph type="title"/>
          </p:nvPr>
        </p:nvSpPr>
        <p:spPr>
          <a:xfrm>
            <a:off x="838200" y="520396"/>
            <a:ext cx="10515600" cy="1325563"/>
          </a:xfrm>
        </p:spPr>
        <p:txBody>
          <a:bodyPr>
            <a:noAutofit/>
          </a:bodyPr>
          <a:lstStyle/>
          <a:p>
            <a:r>
              <a:rPr lang="en-US" sz="3200"/>
              <a:t>CQ3: After his head injury, Liam starts producing very large volumes of dilute urine. How does his body detect and attempt to compensate for this pathological water loss?</a:t>
            </a:r>
            <a:endParaRPr lang="en-US" sz="3200" dirty="0"/>
          </a:p>
        </p:txBody>
      </p:sp>
      <p:sp>
        <p:nvSpPr>
          <p:cNvPr id="3" name="Content Placeholder 2">
            <a:extLst>
              <a:ext uri="{FF2B5EF4-FFF2-40B4-BE49-F238E27FC236}">
                <a16:creationId xmlns:a16="http://schemas.microsoft.com/office/drawing/2014/main" id="{6AA1C0AB-2910-B23A-ED70-F3333A786AC1}"/>
              </a:ext>
            </a:extLst>
          </p:cNvPr>
          <p:cNvSpPr>
            <a:spLocks noGrp="1"/>
          </p:cNvSpPr>
          <p:nvPr>
            <p:ph idx="1"/>
          </p:nvPr>
        </p:nvSpPr>
        <p:spPr>
          <a:xfrm>
            <a:off x="838200" y="2493033"/>
            <a:ext cx="10515600" cy="3683929"/>
          </a:xfrm>
        </p:spPr>
        <p:txBody>
          <a:bodyPr>
            <a:normAutofit/>
          </a:bodyPr>
          <a:lstStyle/>
          <a:p>
            <a:pPr marL="342900" indent="-342900">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Decreased plasma osmolarity stimulates thirst centers in the hypothalamus</a:t>
            </a:r>
          </a:p>
          <a:p>
            <a:pPr marL="342900" indent="-342900">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Decreased blood pressure stimulates the release of renin </a:t>
            </a:r>
          </a:p>
          <a:p>
            <a:pPr marL="342900" indent="-342900">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Increased blood pressure inhibits the release of atrial natriuretic peptide</a:t>
            </a:r>
          </a:p>
          <a:p>
            <a:pPr marL="342900" indent="-342900">
              <a:buFont typeface="+mj-lt"/>
              <a:buAutoNum type="alphaLcPeriod"/>
            </a:pPr>
            <a:r>
              <a:rPr lang="en-US" dirty="0">
                <a:effectLst/>
                <a:latin typeface="Calibri" panose="020F0502020204030204" pitchFamily="34" charset="0"/>
                <a:ea typeface="Calibri" panose="020F0502020204030204" pitchFamily="34" charset="0"/>
                <a:cs typeface="Times New Roman" panose="02020603050405020304" pitchFamily="18" charset="0"/>
              </a:rPr>
              <a:t>Increased plasma osmolarity stimulates the release of aldosterone</a:t>
            </a:r>
          </a:p>
        </p:txBody>
      </p:sp>
      <p:sp>
        <p:nvSpPr>
          <p:cNvPr id="4" name="Slide Number Placeholder 3">
            <a:extLst>
              <a:ext uri="{FF2B5EF4-FFF2-40B4-BE49-F238E27FC236}">
                <a16:creationId xmlns:a16="http://schemas.microsoft.com/office/drawing/2014/main" id="{B5366EA1-22FC-F9EC-316F-D2C24E46D2CA}"/>
              </a:ext>
            </a:extLst>
          </p:cNvPr>
          <p:cNvSpPr>
            <a:spLocks noGrp="1"/>
          </p:cNvSpPr>
          <p:nvPr>
            <p:ph type="sldNum" sz="quarter" idx="12"/>
          </p:nvPr>
        </p:nvSpPr>
        <p:spPr/>
        <p:txBody>
          <a:bodyPr/>
          <a:lstStyle/>
          <a:p>
            <a:fld id="{06175151-22B9-4955-AADB-DB6ADDC29621}" type="slidenum">
              <a:rPr lang="en-US" smtClean="0"/>
              <a:t>5</a:t>
            </a:fld>
            <a:endParaRPr lang="en-US"/>
          </a:p>
        </p:txBody>
      </p:sp>
    </p:spTree>
    <p:extLst>
      <p:ext uri="{BB962C8B-B14F-4D97-AF65-F5344CB8AC3E}">
        <p14:creationId xmlns:p14="http://schemas.microsoft.com/office/powerpoint/2010/main" val="1245169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FF4082-0D8F-77C9-3B64-F0555B062B4C}"/>
              </a:ext>
            </a:extLst>
          </p:cNvPr>
          <p:cNvSpPr>
            <a:spLocks noGrp="1"/>
          </p:cNvSpPr>
          <p:nvPr>
            <p:ph type="title"/>
          </p:nvPr>
        </p:nvSpPr>
        <p:spPr/>
        <p:txBody>
          <a:bodyPr>
            <a:noAutofit/>
          </a:bodyPr>
          <a:lstStyle/>
          <a:p>
            <a:r>
              <a:rPr lang="en-US" dirty="0"/>
              <a:t>CQ4: Initially during a fluid deprivation test, Liam is not allowed to eat or drink anything. Predict what would happen to plasma osmolarity and blood pressure during this time. </a:t>
            </a:r>
          </a:p>
        </p:txBody>
      </p:sp>
      <p:sp>
        <p:nvSpPr>
          <p:cNvPr id="3" name="Content Placeholder 2">
            <a:extLst>
              <a:ext uri="{FF2B5EF4-FFF2-40B4-BE49-F238E27FC236}">
                <a16:creationId xmlns:a16="http://schemas.microsoft.com/office/drawing/2014/main" id="{5C307C85-FB3C-5326-3438-80D535608BA3}"/>
              </a:ext>
            </a:extLst>
          </p:cNvPr>
          <p:cNvSpPr>
            <a:spLocks noGrp="1"/>
          </p:cNvSpPr>
          <p:nvPr>
            <p:ph idx="1"/>
          </p:nvPr>
        </p:nvSpPr>
        <p:spPr/>
        <p:txBody>
          <a:bodyPr>
            <a:normAutofit/>
          </a:bodyPr>
          <a:lstStyle/>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Both would increase</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Plasma osmolarity would increase, and blood pressure would decrease</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Both would decrease</a:t>
            </a:r>
          </a:p>
          <a:p>
            <a:pPr marL="0" marR="0">
              <a:lnSpc>
                <a:spcPct val="107000"/>
              </a:lnSpc>
              <a:spcBef>
                <a:spcPts val="0"/>
              </a:spcBef>
              <a:spcAft>
                <a:spcPts val="800"/>
              </a:spcAft>
            </a:pPr>
            <a:r>
              <a:rPr lang="en-US" dirty="0">
                <a:effectLst/>
                <a:latin typeface="Calibri" panose="020F0502020204030204" pitchFamily="34" charset="0"/>
                <a:ea typeface="Calibri" panose="020F0502020204030204" pitchFamily="34" charset="0"/>
                <a:cs typeface="Times New Roman" panose="02020603050405020304" pitchFamily="18" charset="0"/>
              </a:rPr>
              <a:t>Plasma osmolarity would decrease, and blood pressure would increase</a:t>
            </a:r>
          </a:p>
        </p:txBody>
      </p:sp>
      <p:sp>
        <p:nvSpPr>
          <p:cNvPr id="4" name="Slide Number Placeholder 3">
            <a:extLst>
              <a:ext uri="{FF2B5EF4-FFF2-40B4-BE49-F238E27FC236}">
                <a16:creationId xmlns:a16="http://schemas.microsoft.com/office/drawing/2014/main" id="{8F4700F8-5F2C-0DEA-3252-DC33384383CF}"/>
              </a:ext>
            </a:extLst>
          </p:cNvPr>
          <p:cNvSpPr>
            <a:spLocks noGrp="1"/>
          </p:cNvSpPr>
          <p:nvPr>
            <p:ph type="sldNum" sz="quarter" idx="12"/>
          </p:nvPr>
        </p:nvSpPr>
        <p:spPr/>
        <p:txBody>
          <a:bodyPr/>
          <a:lstStyle/>
          <a:p>
            <a:fld id="{06175151-22B9-4955-AADB-DB6ADDC29621}" type="slidenum">
              <a:rPr lang="en-US" smtClean="0"/>
              <a:t>6</a:t>
            </a:fld>
            <a:endParaRPr lang="en-US"/>
          </a:p>
        </p:txBody>
      </p:sp>
    </p:spTree>
    <p:extLst>
      <p:ext uri="{BB962C8B-B14F-4D97-AF65-F5344CB8AC3E}">
        <p14:creationId xmlns:p14="http://schemas.microsoft.com/office/powerpoint/2010/main" val="18375100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CF076-1A25-6752-AB12-7781D0CAEE35}"/>
              </a:ext>
            </a:extLst>
          </p:cNvPr>
          <p:cNvSpPr>
            <a:spLocks noGrp="1"/>
          </p:cNvSpPr>
          <p:nvPr>
            <p:ph type="title"/>
          </p:nvPr>
        </p:nvSpPr>
        <p:spPr/>
        <p:txBody>
          <a:bodyPr/>
          <a:lstStyle/>
          <a:p>
            <a:r>
              <a:rPr lang="en-US" dirty="0"/>
              <a:t>CQ5: What response would you expect to occur as Liam’s blood pressure decreases during the fluid deprivation test?</a:t>
            </a:r>
          </a:p>
        </p:txBody>
      </p:sp>
      <p:sp>
        <p:nvSpPr>
          <p:cNvPr id="3" name="Content Placeholder 2">
            <a:extLst>
              <a:ext uri="{FF2B5EF4-FFF2-40B4-BE49-F238E27FC236}">
                <a16:creationId xmlns:a16="http://schemas.microsoft.com/office/drawing/2014/main" id="{F3138D71-7FFB-CF65-6BFE-136A2C2D78C5}"/>
              </a:ext>
            </a:extLst>
          </p:cNvPr>
          <p:cNvSpPr>
            <a:spLocks noGrp="1"/>
          </p:cNvSpPr>
          <p:nvPr>
            <p:ph idx="1"/>
          </p:nvPr>
        </p:nvSpPr>
        <p:spPr/>
        <p:txBody>
          <a:bodyPr/>
          <a:lstStyle/>
          <a:p>
            <a:r>
              <a:rPr lang="en-US" dirty="0"/>
              <a:t>His parasympathetic nervous system would become activated</a:t>
            </a:r>
          </a:p>
          <a:p>
            <a:r>
              <a:rPr lang="en-US" dirty="0"/>
              <a:t>His baroreceptors would increase their firing rate</a:t>
            </a:r>
          </a:p>
          <a:p>
            <a:r>
              <a:rPr lang="en-US" dirty="0"/>
              <a:t>He would have decreased production of angiotensin II </a:t>
            </a:r>
          </a:p>
          <a:p>
            <a:r>
              <a:rPr lang="en-US" dirty="0"/>
              <a:t>His sympathetic nervous system would increase his heart rate</a:t>
            </a:r>
          </a:p>
        </p:txBody>
      </p:sp>
      <p:sp>
        <p:nvSpPr>
          <p:cNvPr id="4" name="Slide Number Placeholder 3">
            <a:extLst>
              <a:ext uri="{FF2B5EF4-FFF2-40B4-BE49-F238E27FC236}">
                <a16:creationId xmlns:a16="http://schemas.microsoft.com/office/drawing/2014/main" id="{3B9ED210-22DE-94C8-D2BF-6D8A8629CF63}"/>
              </a:ext>
            </a:extLst>
          </p:cNvPr>
          <p:cNvSpPr>
            <a:spLocks noGrp="1"/>
          </p:cNvSpPr>
          <p:nvPr>
            <p:ph type="sldNum" sz="quarter" idx="12"/>
          </p:nvPr>
        </p:nvSpPr>
        <p:spPr/>
        <p:txBody>
          <a:bodyPr/>
          <a:lstStyle/>
          <a:p>
            <a:fld id="{06175151-22B9-4955-AADB-DB6ADDC29621}" type="slidenum">
              <a:rPr lang="en-US" smtClean="0"/>
              <a:t>7</a:t>
            </a:fld>
            <a:endParaRPr lang="en-US"/>
          </a:p>
        </p:txBody>
      </p:sp>
    </p:spTree>
    <p:extLst>
      <p:ext uri="{BB962C8B-B14F-4D97-AF65-F5344CB8AC3E}">
        <p14:creationId xmlns:p14="http://schemas.microsoft.com/office/powerpoint/2010/main" val="4034534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15A627-6DF2-0491-A1CB-8004A7E02996}"/>
              </a:ext>
            </a:extLst>
          </p:cNvPr>
          <p:cNvSpPr>
            <a:spLocks noGrp="1"/>
          </p:cNvSpPr>
          <p:nvPr>
            <p:ph type="title"/>
          </p:nvPr>
        </p:nvSpPr>
        <p:spPr/>
        <p:txBody>
          <a:bodyPr>
            <a:normAutofit fontScale="90000"/>
          </a:bodyPr>
          <a:lstStyle/>
          <a:p>
            <a:r>
              <a:rPr lang="en-US" dirty="0"/>
              <a:t>CQ6: What physiological response would you expect to occur as Liam’s blood osmolarity increases during the fluid deprivation test and before the injection of vasopressin?</a:t>
            </a:r>
          </a:p>
        </p:txBody>
      </p:sp>
      <p:sp>
        <p:nvSpPr>
          <p:cNvPr id="3" name="Content Placeholder 2">
            <a:extLst>
              <a:ext uri="{FF2B5EF4-FFF2-40B4-BE49-F238E27FC236}">
                <a16:creationId xmlns:a16="http://schemas.microsoft.com/office/drawing/2014/main" id="{4A796F21-182B-C899-7E42-FE33105C2071}"/>
              </a:ext>
            </a:extLst>
          </p:cNvPr>
          <p:cNvSpPr>
            <a:spLocks noGrp="1"/>
          </p:cNvSpPr>
          <p:nvPr>
            <p:ph idx="1"/>
          </p:nvPr>
        </p:nvSpPr>
        <p:spPr/>
        <p:txBody>
          <a:bodyPr/>
          <a:lstStyle/>
          <a:p>
            <a:r>
              <a:rPr lang="en-US" dirty="0"/>
              <a:t>The osmoreceptors in the hypothalamus would shrink and decrease their firing rate</a:t>
            </a:r>
          </a:p>
          <a:p>
            <a:r>
              <a:rPr lang="en-US" dirty="0"/>
              <a:t>The salt permeability of his collecting duct would progressively increase</a:t>
            </a:r>
          </a:p>
          <a:p>
            <a:r>
              <a:rPr lang="en-US" dirty="0"/>
              <a:t>Activation of osmoreceptors in the hypothalamus would stimulate thirst</a:t>
            </a:r>
          </a:p>
          <a:p>
            <a:r>
              <a:rPr lang="en-US" dirty="0"/>
              <a:t>The levels of Angiotensin II in the plasma would decrease</a:t>
            </a:r>
          </a:p>
        </p:txBody>
      </p:sp>
      <p:sp>
        <p:nvSpPr>
          <p:cNvPr id="4" name="Slide Number Placeholder 3">
            <a:extLst>
              <a:ext uri="{FF2B5EF4-FFF2-40B4-BE49-F238E27FC236}">
                <a16:creationId xmlns:a16="http://schemas.microsoft.com/office/drawing/2014/main" id="{91021662-4696-9B39-F199-0F4B92481FFA}"/>
              </a:ext>
            </a:extLst>
          </p:cNvPr>
          <p:cNvSpPr>
            <a:spLocks noGrp="1"/>
          </p:cNvSpPr>
          <p:nvPr>
            <p:ph type="sldNum" sz="quarter" idx="12"/>
          </p:nvPr>
        </p:nvSpPr>
        <p:spPr/>
        <p:txBody>
          <a:bodyPr/>
          <a:lstStyle/>
          <a:p>
            <a:fld id="{06175151-22B9-4955-AADB-DB6ADDC29621}" type="slidenum">
              <a:rPr lang="en-US" smtClean="0"/>
              <a:t>8</a:t>
            </a:fld>
            <a:endParaRPr lang="en-US"/>
          </a:p>
        </p:txBody>
      </p:sp>
    </p:spTree>
    <p:extLst>
      <p:ext uri="{BB962C8B-B14F-4D97-AF65-F5344CB8AC3E}">
        <p14:creationId xmlns:p14="http://schemas.microsoft.com/office/powerpoint/2010/main" val="2705180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72484-E631-4C10-C21C-5E5F4D7530F3}"/>
              </a:ext>
            </a:extLst>
          </p:cNvPr>
          <p:cNvSpPr>
            <a:spLocks noGrp="1"/>
          </p:cNvSpPr>
          <p:nvPr>
            <p:ph type="title"/>
          </p:nvPr>
        </p:nvSpPr>
        <p:spPr>
          <a:xfrm>
            <a:off x="838200" y="365125"/>
            <a:ext cx="10515600" cy="1989886"/>
          </a:xfrm>
        </p:spPr>
        <p:txBody>
          <a:bodyPr>
            <a:normAutofit fontScale="90000"/>
          </a:bodyPr>
          <a:lstStyle/>
          <a:p>
            <a:r>
              <a:rPr lang="en-US" dirty="0"/>
              <a:t>CQ7: The nurse will stop a fluid deprivation test if the patient’s weight drops by more than 3%, which indicates a deficiency in the ability to conserve body water. In a 70 kg individual, with this deficiency, this would represent about 2 L of water loss. In this circumstance, which fluid shift would have occurred?</a:t>
            </a:r>
          </a:p>
        </p:txBody>
      </p:sp>
      <p:sp>
        <p:nvSpPr>
          <p:cNvPr id="3" name="Content Placeholder 2">
            <a:extLst>
              <a:ext uri="{FF2B5EF4-FFF2-40B4-BE49-F238E27FC236}">
                <a16:creationId xmlns:a16="http://schemas.microsoft.com/office/drawing/2014/main" id="{03734083-25A3-0FE9-4108-479B5CC485F4}"/>
              </a:ext>
            </a:extLst>
          </p:cNvPr>
          <p:cNvSpPr>
            <a:spLocks noGrp="1"/>
          </p:cNvSpPr>
          <p:nvPr>
            <p:ph idx="1"/>
          </p:nvPr>
        </p:nvSpPr>
        <p:spPr>
          <a:xfrm>
            <a:off x="838200" y="3071004"/>
            <a:ext cx="10515600" cy="3105958"/>
          </a:xfrm>
        </p:spPr>
        <p:txBody>
          <a:bodyPr/>
          <a:lstStyle/>
          <a:p>
            <a:r>
              <a:rPr lang="en-US" dirty="0"/>
              <a:t>More water moving from the interstitial fluid into the plasma</a:t>
            </a:r>
          </a:p>
          <a:p>
            <a:r>
              <a:rPr lang="en-US" dirty="0"/>
              <a:t>More water moving from the interstitial fluid into tissue cells </a:t>
            </a:r>
          </a:p>
          <a:p>
            <a:r>
              <a:rPr lang="en-US" dirty="0"/>
              <a:t>More water moving from the plasma into red blood cells</a:t>
            </a:r>
          </a:p>
          <a:p>
            <a:r>
              <a:rPr lang="en-US" dirty="0"/>
              <a:t>More water moving from the plasma into the Bowman’s capsule</a:t>
            </a:r>
          </a:p>
        </p:txBody>
      </p:sp>
      <p:sp>
        <p:nvSpPr>
          <p:cNvPr id="4" name="Slide Number Placeholder 3">
            <a:extLst>
              <a:ext uri="{FF2B5EF4-FFF2-40B4-BE49-F238E27FC236}">
                <a16:creationId xmlns:a16="http://schemas.microsoft.com/office/drawing/2014/main" id="{3457D42F-8A75-BBD3-6E1C-F2B01FAFCC7D}"/>
              </a:ext>
            </a:extLst>
          </p:cNvPr>
          <p:cNvSpPr>
            <a:spLocks noGrp="1"/>
          </p:cNvSpPr>
          <p:nvPr>
            <p:ph type="sldNum" sz="quarter" idx="12"/>
          </p:nvPr>
        </p:nvSpPr>
        <p:spPr/>
        <p:txBody>
          <a:bodyPr/>
          <a:lstStyle/>
          <a:p>
            <a:fld id="{06175151-22B9-4955-AADB-DB6ADDC29621}" type="slidenum">
              <a:rPr lang="en-US" smtClean="0"/>
              <a:t>9</a:t>
            </a:fld>
            <a:endParaRPr lang="en-US"/>
          </a:p>
        </p:txBody>
      </p:sp>
    </p:spTree>
    <p:extLst>
      <p:ext uri="{BB962C8B-B14F-4D97-AF65-F5344CB8AC3E}">
        <p14:creationId xmlns:p14="http://schemas.microsoft.com/office/powerpoint/2010/main" val="38806305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1665</Words>
  <Application>Microsoft Office PowerPoint</Application>
  <PresentationFormat>Widescreen</PresentationFormat>
  <Paragraphs>115</Paragraphs>
  <Slides>19</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Calibri</vt:lpstr>
      <vt:lpstr>Calibri Light</vt:lpstr>
      <vt:lpstr>Monotype Corsiva</vt:lpstr>
      <vt:lpstr>Palatino Linotype</vt:lpstr>
      <vt:lpstr>Office Theme</vt:lpstr>
      <vt:lpstr>PowerPoint Presentation</vt:lpstr>
      <vt:lpstr>Meet Liam</vt:lpstr>
      <vt:lpstr>CQ1: Where is vasopressin (also known as antidiuretic hormone (ADH)) produced and what stimulates its release?  </vt:lpstr>
      <vt:lpstr>CQ2: What is one physiological role of vasopressin?</vt:lpstr>
      <vt:lpstr>CQ3: After his head injury, Liam starts producing very large volumes of dilute urine. How does his body detect and attempt to compensate for this pathological water loss?</vt:lpstr>
      <vt:lpstr>CQ4: Initially during a fluid deprivation test, Liam is not allowed to eat or drink anything. Predict what would happen to plasma osmolarity and blood pressure during this time. </vt:lpstr>
      <vt:lpstr>CQ5: What response would you expect to occur as Liam’s blood pressure decreases during the fluid deprivation test?</vt:lpstr>
      <vt:lpstr>CQ6: What physiological response would you expect to occur as Liam’s blood osmolarity increases during the fluid deprivation test and before the injection of vasopressin?</vt:lpstr>
      <vt:lpstr>CQ7: The nurse will stop a fluid deprivation test if the patient’s weight drops by more than 3%, which indicates a deficiency in the ability to conserve body water. In a 70 kg individual, with this deficiency, this would represent about 2 L of water loss. In this circumstance, which fluid shift would have occurred?</vt:lpstr>
      <vt:lpstr>CQ8: Halfway through the fluid deprivation test, Liam is injected with vasopressin and is given something to drink. What would happen to his blood osmolarity and rate of urine production?</vt:lpstr>
      <vt:lpstr>CQ9: In the video, Dr. Scholey asks Liam whether there is a history of mental illness in his family to help rule out the possibility that he has a condition called psychogenic diabetes insipidus, in which individuals have a normally functioning vasopressin system, but drink abnormally high volumes of fluid. What would you expect to occur in these individuals?</vt:lpstr>
      <vt:lpstr>CQ10: What would you expect to occur over time during the fluid deprivation test in individuals with psycho-genic diabetes insipidus as they are deprived of fluids but before an injection of vasopressin?</vt:lpstr>
      <vt:lpstr>CQ11: Another type of diabetes insipidus, termed nephrogenic diabetes insipidus, is found in individuals with a mutation to vasopressin receptor 2 that reduces its function. How would individuals with nephrogenic diabetes insipidus differ from those with central diabetes insipidus?</vt:lpstr>
      <vt:lpstr>CQ12: The figure shows the results from a fluid deprivation test of three individuals. Match the individuals (numbers) with the expected results (letters) on the figure.</vt:lpstr>
      <vt:lpstr>CQ13: The amino acid sequence of vasopressin is similar to another hormone found in the body called oxytocin. Oxytocin is released from the posterior pituitary and stimulates uterine contractions during labor and is needed for lactation. What does the large bracket connecting two of the amino acid residues in each neuropeptide represent in the figure below? When researchers were developing the drug called desmopressin that was prescribed by the pharmacist to treat Liam, they would have noted differences in which part or parts of these two neuropeptide sequences?</vt:lpstr>
      <vt:lpstr>CQ14: Neuropeptide hormones such as vasopressin must interact with the appropriate plasma membrane receptors to exert their action on the body. Given the similarity of the amino acid sequences for vasopressin and oxytocin, which of the following would you predict to be TRUE for distinguishing between the two hormones during interactions with their cell membrane receptor(s)?</vt:lpstr>
      <vt:lpstr>CQ15: Assuming a physiological pH, which of the following amino acids would you expect to enhance affinity of vasopressin for its receptor? (Hint: think about the properties of the R-groups of the classes of amino acids and how these might enhance interactions between the hormone and receptor to enhance binding).</vt:lpstr>
      <vt:lpstr>CQ16: Vasopressin binds to vasopressin receptors (specifically V2 receptors or V2R) in the plasma membrane of cells in the distal convoluted tubule and collecting duct of the kidney to regulate water reabsorption and urine concentration. Vasopressin also acts on two other types of vasopressin receptors to increase blood pressure under extreme blood loss (V1AR receptors) and to regulate adrenocorticotropin hormone secretion (V1BR, also known as V3R receptors). All three of these receptor types belong to a single class of plasma membrane receptors known as G-protein-coupled receptors (GPCRs). Which of the following is a common characteristic of GPCRs?</vt:lpstr>
      <vt:lpstr>CQ17: We learn in the video that Liam has central diabetes insipidus caused by a head injury with a resulting loss of vasopressin release, but nephrogenic diabetes insipidus can result from loss-of-function mutations in the V2R vasopressin receptor (other cases are caused by mutations in aquaporin 2). In the case of the V2R receptor, in addition to frameshift or nonsense mutations in the V2R gene, what sort of changes would result in nephrogenic diabetes insipidus?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Ky Herreid</dc:creator>
  <cp:lastModifiedBy>Ky Herreid</cp:lastModifiedBy>
  <cp:revision>1</cp:revision>
  <dcterms:created xsi:type="dcterms:W3CDTF">2022-10-20T19:30:51Z</dcterms:created>
  <dcterms:modified xsi:type="dcterms:W3CDTF">2022-10-28T18:07:38Z</dcterms:modified>
</cp:coreProperties>
</file>