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81" r:id="rId3"/>
    <p:sldId id="362" r:id="rId4"/>
    <p:sldId id="360" r:id="rId5"/>
    <p:sldId id="364" r:id="rId6"/>
    <p:sldId id="350" r:id="rId7"/>
    <p:sldId id="365" r:id="rId8"/>
    <p:sldId id="323" r:id="rId9"/>
    <p:sldId id="367" r:id="rId10"/>
    <p:sldId id="294" r:id="rId11"/>
    <p:sldId id="32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63259" autoAdjust="0"/>
  </p:normalViewPr>
  <p:slideViewPr>
    <p:cSldViewPr snapToGrid="0">
      <p:cViewPr varScale="1">
        <p:scale>
          <a:sx n="48" d="100"/>
          <a:sy n="48" d="100"/>
        </p:scale>
        <p:origin x="-86" y="-1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6:31:38.117"/>
    </inkml:context>
    <inkml:brush xml:id="br0">
      <inkml:brushProperty name="width" value="0.025" units="cm"/>
      <inkml:brushProperty name="height" value="0.025" units="cm"/>
      <inkml:brushProperty name="ignorePressure" value="1"/>
    </inkml:brush>
  </inkml:definitions>
  <inkml:trace contextRef="#ctx0" brushRef="#br0">1 1,'3'0,"0"2,4 8,2 6,0 4,1-2,-1-1,-2 2,1 1,1 5,2 0,-1-3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6"/>
    </inkml:context>
    <inkml:brush xml:id="br0">
      <inkml:brushProperty name="width" value="0.025" units="cm"/>
      <inkml:brushProperty name="height" value="0.025" units="cm"/>
      <inkml:brushProperty name="ignorePressure" value="1"/>
    </inkml:brush>
  </inkml:definitions>
  <inkml:trace contextRef="#ctx0" brushRef="#br0">1 1,'7'3,"2"5,0 5,0 3,-4 3,2-2,-1 0,-1 0,-2 1,-1 1,-1-3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7"/>
    </inkml:context>
    <inkml:brush xml:id="br0">
      <inkml:brushProperty name="width" value="0.025" units="cm"/>
      <inkml:brushProperty name="height" value="0.025" units="cm"/>
      <inkml:brushProperty name="ignorePressure" value="1"/>
    </inkml:brush>
  </inkml:definitions>
  <inkml:trace contextRef="#ctx0" brushRef="#br0">0 0,'0'4,"0"4,4 5,1 3,-1 3,3 1,4 1,0 1,-3-1,2-3,-1-1,-2-1,-3-2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8"/>
    </inkml:context>
    <inkml:brush xml:id="br0">
      <inkml:brushProperty name="width" value="0.025" units="cm"/>
      <inkml:brushProperty name="height" value="0.025" units="cm"/>
      <inkml:brushProperty name="ignorePressure" value="1"/>
    </inkml:brush>
  </inkml:definitions>
  <inkml:trace contextRef="#ctx0" brushRef="#br0">253 61,'-4'0,"-7"0,-6 0,-4 0,-1 0,-1 0,0 0,1 0,3-3,2-2,1-3,-1 0,2-3,1-2,2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9"/>
    </inkml:context>
    <inkml:brush xml:id="br0">
      <inkml:brushProperty name="width" value="0.025" units="cm"/>
      <inkml:brushProperty name="height" value="0.025" units="cm"/>
      <inkml:brushProperty name="ignorePressure" value="1"/>
    </inkml:brush>
  </inkml:definitions>
  <inkml:trace contextRef="#ctx0" brushRef="#br0">213 38,'-4'0,"-4"0,-5 0,-3 0,-3 0,-1 0,-1 0,-1 0,1 0,-1-4,5-4,0-4,5-1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10"/>
    </inkml:context>
    <inkml:brush xml:id="br0">
      <inkml:brushProperty name="width" value="0.025" units="cm"/>
      <inkml:brushProperty name="height" value="0.025" units="cm"/>
      <inkml:brushProperty name="ignorePressure" value="1"/>
    </inkml:brush>
  </inkml:definitions>
  <inkml:trace contextRef="#ctx0" brushRef="#br0">170 116,'-4'0,"-1"-3,-3-2,-3 1,-1-3,-1 0,1-3,0-3,-3 1,-1-1,-1 2,1-2,0 3,4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11"/>
    </inkml:context>
    <inkml:brush xml:id="br0">
      <inkml:brushProperty name="width" value="0.025" units="cm"/>
      <inkml:brushProperty name="height" value="0.025" units="cm"/>
      <inkml:brushProperty name="ignorePressure" value="1"/>
    </inkml:brush>
  </inkml:definitions>
  <inkml:trace contextRef="#ctx0" brushRef="#br0">231 80,'0'4,"-7"0,-6 1,-4-1,-3-2,-1-4,-1-2,-3-3,2-5,1 0,5-1,2-3,0-1,2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57.885"/>
    </inkml:context>
    <inkml:brush xml:id="br0">
      <inkml:brushProperty name="width" value="0.025" units="cm"/>
      <inkml:brushProperty name="height" value="0.025" units="cm"/>
      <inkml:brushProperty name="color" value="#CC9900"/>
      <inkml:brushProperty name="ignorePressure" value="1"/>
    </inkml:brush>
    <inkml:brush xml:id="br1">
      <inkml:brushProperty name="width" value="0.025" units="cm"/>
      <inkml:brushProperty name="height" value="0.025" units="cm"/>
      <inkml:brushProperty name="color" value="#996633"/>
      <inkml:brushProperty name="ignorePressure" value="1"/>
    </inkml:brush>
  </inkml:definitions>
  <inkml:trace contextRef="#ctx0" brushRef="#br0">21 22,'0'2,"1"0,0-1,-1 1,1 0,0-1,0 2,0-2,0 1,0-1,1 1,-1-1,0 0,1 0,-1 1,1-1,-1 0,1 0,0 0,-1-1,1 1,0 0,0-1,-1 1,1-1,0 0,1 1,48 9,-20-9,0-1,1-1,-1-1,23-6,12 0,37 5,-86 4</inkml:trace>
  <inkml:trace contextRef="#ctx0" brushRef="#br1" timeOffset="1">1 2,'48'0,"-14"-1,-1 1,1 2,-1 1,22 5,-31-4,0-1,1-1,0-1,12-2,-16 1,-3-1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57.887"/>
    </inkml:context>
    <inkml:brush xml:id="br0">
      <inkml:brushProperty name="width" value="0.05" units="cm"/>
      <inkml:brushProperty name="height" value="0.05" units="cm"/>
      <inkml:brushProperty name="color" value="#996633"/>
      <inkml:brushProperty name="ignorePressure" value="1"/>
    </inkml:brush>
  </inkml:definitions>
  <inkml:trace contextRef="#ctx0" brushRef="#br0">1 0,'27'13,"1"-2,0 0,1-3,0 0,19 1,-30-6,0-1,1-1,-1 0,0-1,1-2,-1 0,0 0,0-2,14-3,-4-2</inkml:trace>
  <inkml:trace contextRef="#ctx0" brushRef="#br0" timeOffset="1">789 20,'-4'4,"-4"1,-1 3,-3 0,-2-1,-3 1,-1 0,-2-2,-1 2,0-1,-4-1,-1-2,0-1,2-2,0 0,2-1,4-1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57.889"/>
    </inkml:context>
    <inkml:brush xml:id="br0">
      <inkml:brushProperty name="width" value="0.05" units="cm"/>
      <inkml:brushProperty name="height" value="0.05" units="cm"/>
      <inkml:brushProperty name="color" value="#996633"/>
      <inkml:brushProperty name="ignorePressure" value="1"/>
    </inkml:brush>
  </inkml:definitions>
  <inkml:trace contextRef="#ctx0" brushRef="#br0">454 43,'-60'2,"40"0,0-1,0 0,-1-2,1-1,0 0,-8-3,-15-12,35 14,-1-1,0 1,0 0,0 1,0 0,0 0,-9 0,-86 3,86-1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57.890"/>
    </inkml:context>
    <inkml:brush xml:id="br0">
      <inkml:brushProperty name="width" value="0.05" units="cm"/>
      <inkml:brushProperty name="height" value="0.05" units="cm"/>
      <inkml:brushProperty name="color" value="#996633"/>
      <inkml:brushProperty name="ignorePressure" value="1"/>
    </inkml:brush>
  </inkml:definitions>
  <inkml:trace contextRef="#ctx0" brushRef="#br0">0 12,'0'3,"7"2,6 0,8-2,3 0,6-1,0-5,3-2,-1 1,1-3,-2-1,-5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6:31:38.118"/>
    </inkml:context>
    <inkml:brush xml:id="br0">
      <inkml:brushProperty name="width" value="0.025" units="cm"/>
      <inkml:brushProperty name="height" value="0.025" units="cm"/>
      <inkml:brushProperty name="ignorePressure" value="1"/>
    </inkml:brush>
  </inkml:definitions>
  <inkml:trace contextRef="#ctx0" brushRef="#br0">1 5,'3'-3,"0"2,6 7,1 4,-1 4,1 5,-2 2,4 0,-1-1,-2-3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57.891"/>
    </inkml:context>
    <inkml:brush xml:id="br0">
      <inkml:brushProperty name="width" value="0.05" units="cm"/>
      <inkml:brushProperty name="height" value="0.05" units="cm"/>
      <inkml:brushProperty name="color" value="#996633"/>
      <inkml:brushProperty name="ignorePressure" value="1"/>
    </inkml:brush>
  </inkml:definitions>
  <inkml:trace contextRef="#ctx0" brushRef="#br0">0 0,'0'4,"4"1,4-1,5 0,3-2,3 0,5 2,3 1,2-1,1 0,-1-2,-3-1,-5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57.892"/>
    </inkml:context>
    <inkml:brush xml:id="br0">
      <inkml:brushProperty name="width" value="0.05" units="cm"/>
      <inkml:brushProperty name="height" value="0.05" units="cm"/>
      <inkml:brushProperty name="color" value="#996633"/>
      <inkml:brushProperty name="ignorePressure" value="1"/>
    </inkml:brush>
  </inkml:definitions>
  <inkml:trace contextRef="#ctx0" brushRef="#br0">0 21,'9'10,"1"0,0-1,0 0,1-1,0 0,1-1,-1 0,1-1,1 0,-1-1,1 0,0-1,0-1,0 0,1-1,-1 0,1-1,-1 0,8-1,105-3,-108 3</inkml:trace>
  <inkml:trace contextRef="#ctx0" brushRef="#br0" timeOffset="1">0 393,'8'1,"1"0,-1 0,0 1,0 1,-1-1,1 1,0 0,-1 1,0 0,3 2,-1-1,-1 0,1-1,0 0,1-1,-1 0,1 0,4 0,91 9,103-2,-191-10</inkml:trace>
  <inkml:trace contextRef="#ctx0" brushRef="#br0" timeOffset="2">166 887,'10'1,"1"0,-1 1,0 1,1-1,-1 2,-1-1,1 1,0 1,0 0,1 1,0-1,0 0,1-1,-1-1,1 0,0 0,4-1,7 1,0-2,0-1,0 0,0-2,0-1,0 0,0-2,-1-1,19-7,-11 0</inkml:trace>
  <inkml:trace contextRef="#ctx0" brushRef="#br0" timeOffset="3">1326 413,'-8'7,"0"-1,-1 1,0-1,0-1,0 0,-1 0,0-1,0 0,0-1,0 0,0 0,-1-1,1-1,-3 1,-30 1,0-2,0-1,-1-3,-32 1,15 2,43 0</inkml:trace>
  <inkml:trace contextRef="#ctx0" brushRef="#br0" timeOffset="4">1181 928,'-51'0,"0"3,0 2,-9 3,34-4,0-2,-1-2,-4 0,23 0,-10 0</inkml:trace>
  <inkml:trace contextRef="#ctx0" brushRef="#br0" timeOffset="5">933 124,'-3'7,"-1"0,0-1,0 1,0-1,-1 0,-3 3,-17 26,12-11,0 1,1 0,2 1,1 0,1 0,0 4,-37 176,31-158,2 0,2 0,2 1,3 1,0 42,2-56,-1-23</inkml:trace>
  <inkml:trace contextRef="#ctx0" brushRef="#br0" timeOffset="6">518 62,'1'11,"1"0,-1 0,2-1,-1 1,2 0,-1-1,2 1,0 0,-1 1,-1 0,0 0,0 0,0 10,0 24,3-1,1 1,6 14,0-18,-8-29,-1 1,-1-1,0 0,0 1,-1 8,1 6,0 0,2 0,2 0,0-1,9 19,-9-27</inkml:trace>
  <inkml:trace contextRef="#ctx0" brushRef="#br0" timeOffset="7">767 0,'-1'16,"-1"-1,-1 1,0-1,-4 7,0 5,-53 292,40-246,15-60,1 0,0 0,1 1,0 0,1 0,0 2,3 86,0-84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6:31:38.148"/>
    </inkml:context>
    <inkml:brush xml:id="br0">
      <inkml:brushProperty name="width" value="0.025" units="cm"/>
      <inkml:brushProperty name="height" value="0.025" units="cm"/>
      <inkml:brushProperty name="ignorePressure" value="1"/>
    </inkml:brush>
  </inkml:definitions>
  <inkml:trace contextRef="#ctx0" brushRef="#br0">514 1,'1'0,"0"1,0-1,0 0,-1 1,1-1,0 1,0 0,0-1,-1 1,1 0,0-1,-1 1,1 0,0 0,-1 0,1 0,-1-1,0 1,1 0,-1 0,1 0,-1 0,0 0,0 0,0 0,0 0,0 0,0 0,0 0,0 0,0 0,0 0,0 0,0 0,-1 1,-5 42,5-39,-22 98,14-66,1 0,1 0,3 1,-1 35,3 122,0-42,7 6,3-90,1 33,-8-84,1-1,1 1,1-1,0 0,3 5,5 22,18 46,-21-68,-2 0,0 0,-1 0,-1 2,42 153,-43-160,1 1,1-1,0 0,2-1,2 6,0-2,-1 0,-2 1,3 7,0 7,1 1,2-2,2 1,1-2,2 0,1-1,2 1,-11-18,-1 1,-1 0,0 1,-1 0,4 17,5 9,2-1,8 12,-15-34,2-1,0 0,14 15,3 3,-22-26,0 0,0-1,1 0,1 0,0-1,0-1,1 1,-1-2,7 4,-6-3,-1 0,0 1,0 0,6 8,-6-6,0-1</inkml:trace>
  <inkml:trace contextRef="#ctx0" brushRef="#br0" timeOffset="1">963 33,'2'82,"1"-44,-3-1,-1 0,-4 28,-27 48,23-66,-14 43,12-49,1 1,-2 29,6-40,-1 0,-2-1,-1 0,-3 4,-4 16,8-27,2 1,1 0,1 0,1 0,1 6,-13 50,12-64,0 0,1 0,0 0,1 17,-2 11,-1 0,-2 0,-2-1,-2 0,-13 33,-20 28,33-83,1 1,0 0,2 1,1 0,-3 18,0-1,-1 0,-2-1,-1-1,-18 32,-9 24,26-60,-3 0,0-2,-2 0,-15 16,8-10,16-24,0-2,0 1,-1-2,-9 8,8-9,1 1,0 1,1 0,0 1,0 1,-7 6,9-13</inkml:trace>
  <inkml:trace contextRef="#ctx0" brushRef="#br0" timeOffset="2">1380 1001,'1'11,"-1"-1,-1 1,0-1,0 0,-1 1,0-1,-1 0,0 0,-4 6,3-9,0 0,-1 0,0-1,0 1,0-2,-1 1,0 0,0-1,0 0,-1-1,0 1,-5 2,-7 4,1 1,1 0,0 1,1 1,1 1,0 1,1 0,0 0,2 1,0 1,-5 11,4-8,-5 10,1 1,-9 25,6-11,-3-1,-1-2,-3 1,-10 17,21-34,2 0,1 1,2 0,0 1,2 0,-4 22,-2 18,-11 30,20-71,1 1,2 0,1 0,2 0,0 0,3 14,0 39,-3-38,0 28,5 35,-2-80,1-1,1-1,2 1,0-1,10 23,-12-34,-1 0,-1 1,0 0,-1-1,0 9,-2-13,1 1,0-1,1 1,0-1,0 0,1 0,0 0,1 0,0 0,1-1,4 6,-1-5</inkml:trace>
  <inkml:trace contextRef="#ctx0" brushRef="#br0" timeOffset="3">0 1356,'2'-1,"-1"1,0-1,0 1,0 0,1-1,-1 1,0 0,0 0,1-1,-1 1,0 0,1 0,-1 0,0 1,0-1,1 0,-1 0,0 1,0-1,1 1,-1-1,0 1,0 0,0-1,0 1,0 0,0 0,0-1,0 1,0 0,0 1,30 30,-13-5,0 1,-2 0,-2 2,0-1,3 18,27 52,0 6,-32-73,1-1,2 0,1-1,9 12,20 29,15 35,3 6,-52-89,0 0,-1 1,-2 1,0 0,-2 0,0 6,-1-5,1-1,2 0,0-1,1 1,2-1,4 7,-10-22,-1-1,-1 2,1-1,-2 0,1 1,-1-1,0 7,0-5,0 0,0 0,2 0,-1-1,6 11,-1-5,0 1,-2 0,0 0,0 0,-1 1,-1 0,-1 0,-1 0,0 0,-1 0,-1 3,-1 111,1-116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6:31:38.144"/>
    </inkml:context>
    <inkml:brush xml:id="br0">
      <inkml:brushProperty name="width" value="0.025" units="cm"/>
      <inkml:brushProperty name="height" value="0.025" units="cm"/>
      <inkml:brushProperty name="ignorePressure" value="1"/>
    </inkml:brush>
  </inkml:definitions>
  <inkml:trace contextRef="#ctx0" brushRef="#br0">514 1,'1'0,"0"1,0-1,0 0,-1 1,1-1,0 1,0 0,0-1,-1 1,1 0,0-1,-1 1,1 0,0 0,-1 0,1 0,-1-1,0 1,1 0,-1 0,1 0,-1 0,0 0,0 0,0 0,0 0,0 0,0 0,0 0,0 0,0 0,0 0,0 0,0 0,-1 1,-5 42,5-39,-22 98,14-66,1 0,1 0,3 1,-1 35,3 122,0-42,7 6,3-90,1 33,-8-84,1-1,1 1,1-1,0 0,3 5,5 22,18 46,-21-68,-2 0,0 0,-1 0,-1 2,42 153,-43-160,1 1,1-1,0 0,2-1,2 6,0-2,-1 0,-2 1,3 7,0 7,1 1,2-2,2 1,1-2,2 0,1-1,2 1,-11-18,-1 1,-1 0,0 1,-1 0,4 17,5 9,2-1,8 12,-15-34,2-1,0 0,14 15,3 3,-22-26,0 0,0-1,1 0,1 0,0-1,0-1,1 1,-1-2,7 4,-6-3,-1 0,0 1,0 0,6 8,-6-6,0-1</inkml:trace>
  <inkml:trace contextRef="#ctx0" brushRef="#br0" timeOffset="1">963 33,'2'82,"1"-44,-3-1,-1 0,-4 28,-27 48,23-66,-14 43,12-49,1 1,-2 29,6-40,-1 0,-2-1,-1 0,-3 4,-4 16,8-27,2 1,1 0,1 0,1 0,1 6,-13 50,12-64,0 0,1 0,0 0,1 17,-2 11,-1 0,-2 0,-2-1,-2 0,-13 33,-20 28,33-83,1 1,0 0,2 1,1 0,-3 18,0-1,-1 0,-2-1,-1-1,-18 32,-9 24,26-60,-3 0,0-2,-2 0,-15 16,8-10,16-24,0-2,0 1,-1-2,-9 8,8-9,1 1,0 1,1 0,0 1,0 1,-7 6,9-13</inkml:trace>
  <inkml:trace contextRef="#ctx0" brushRef="#br0" timeOffset="2">1380 1001,'1'11,"-1"-1,-1 1,0-1,0 0,-1 1,0-1,-1 0,0 0,-4 6,3-9,0 0,-1 0,0-1,0 1,0-2,-1 1,0 0,0-1,0 0,-1-1,0 1,-5 2,-7 4,1 1,1 0,0 1,1 1,1 1,0 1,1 0,0 0,2 1,0 1,-5 11,4-8,-5 10,1 1,-9 25,6-11,-3-1,-1-2,-3 1,-10 17,21-34,2 0,1 1,2 0,0 1,2 0,-4 22,-2 18,-11 30,20-71,1 1,2 0,1 0,2 0,0 0,3 14,0 39,-3-38,0 28,5 35,-2-80,1-1,1-1,2 1,0-1,10 23,-12-34,-1 0,-1 1,0 0,-1-1,0 9,-2-13,1 1,0-1,1 1,0-1,0 0,1 0,0 0,1 0,0 0,1-1,4 6,-1-5</inkml:trace>
  <inkml:trace contextRef="#ctx0" brushRef="#br0" timeOffset="3">0 1356,'2'-1,"-1"1,0-1,0 1,0 0,1-1,-1 1,0 0,0 0,1-1,-1 1,0 0,1 0,-1 0,0 1,0-1,1 0,-1 0,0 1,0-1,1 1,-1-1,0 1,0 0,0-1,0 1,0 0,0 0,0-1,0 1,0 0,0 1,30 30,-13-5,0 1,-2 0,-2 2,0-1,3 18,27 52,0 6,-32-73,1-1,2 0,1-1,9 12,20 29,15 35,3 6,-52-89,0 0,-1 1,-2 1,0 0,-2 0,0 6,-1-5,1-1,2 0,0-1,1 1,2-1,4 7,-10-22,-1-1,-1 2,1-1,-2 0,1 1,-1-1,0 7,0-5,0 0,0 0,2 0,-1-1,6 11,-1-5,0 1,-2 0,0 0,0 0,-1 1,-1 0,-1 0,-1 0,0 0,-1 0,-1 3,-1 111,1-116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6:31:38.119"/>
    </inkml:context>
    <inkml:brush xml:id="br0">
      <inkml:brushProperty name="width" value="0.025" units="cm"/>
      <inkml:brushProperty name="height" value="0.025" units="cm"/>
      <inkml:brushProperty name="color" value="#CC9900"/>
      <inkml:brushProperty name="ignorePressure" value="1"/>
    </inkml:brush>
    <inkml:brush xml:id="br1">
      <inkml:brushProperty name="width" value="0.1" units="cm"/>
      <inkml:brushProperty name="height" value="0.1" units="cm"/>
      <inkml:brushProperty name="color" value="#CC9900"/>
      <inkml:brushProperty name="ignorePressure" value="1"/>
    </inkml:brush>
    <inkml:brush xml:id="br2">
      <inkml:brushProperty name="width" value="0.025" units="cm"/>
      <inkml:brushProperty name="height" value="0.025" units="cm"/>
      <inkml:brushProperty name="ignorePressure" value="1"/>
    </inkml:brush>
  </inkml:definitions>
  <inkml:trace contextRef="#ctx0" brushRef="#br0">2427 438,'-12'0,"0"0,0 0,0-1,-1-1,2 0,-1 0,0-1,0-1,1 0,-1-1,1 0,1 0,-7-5,0 0,0 1,0 1,-1 0,0 2,0 0,-2 0,10 4,1 0,-1 0,0 1,0 0,1 1,-1 0,0 1,0 0,1 0,-1 1,1 0,-1 1,1 0,2 1,0 0,0 0,1 1,0 0,0 0,0 0,1 1,-1 0,2 0,-1 1,0-1,1 1,0 0,1 0,0 0,-2 5,0-2</inkml:trace>
  <inkml:trace contextRef="#ctx0" brushRef="#br0" timeOffset="1">435 1,'1'5,"-1"-1,1 1,0 0,1-1,-1 0,1 1,-1-1,1 0,1 0,-1 0,1 0,-1 0,1 0,0-1,4 4,59 51,-33-32,-14-8,-1 1,-1 1,4 7,27 31,-10-21,2-1,2-3,1-1,26 13,-54-35,-10-5,1 0,-1 0,0 0,0 1,0 0,-1 0,0 0,0 0,0 1,-1 0,0-1,0 1,-1 0,0 1,0-1,-1 0,0 1,1 4,18 62,1-23,4 9,21 34,-35-74,2 0,-1-2,2 1,1-2,0 0,10 7,-12-12,1-2,1 0,-1-1,5 1,4 4,-9-6</inkml:trace>
  <inkml:trace contextRef="#ctx0" brushRef="#br0" timeOffset="2">1271 405,'0'-1,"1"0,-1 0,1 0,-1 0,1 1,0-1,-1 0,1 0,0 1,-1-1,1 0,0 1,0-1,0 1,-1-1,1 1,0 0,0-1,0 1,0 0,0-1,0 1,0 0,0 0,0 0,0 0,0 0,0 0,34-2,-31 2,41 1,0 2,0 2,30 8,-37-6,53 3,-77-6</inkml:trace>
  <inkml:trace contextRef="#ctx0" brushRef="#br1" timeOffset="3">451 18,'4'0,"0"1,0-1,0 1,0 1,0-1,0 0,0 1,-1 0,1 0,0 0,-1 0,0 1,1-1,-1 1,0 0,0 0,0 1,50 65,-25-29,38 44,-37-45,1-1,32 29,-13-22,-13-12,1 2,24 33,-50-54,-2 0,1 0,-2 1,0 0,-1 0,0 1,-1 0,-1 0,-1 1,1 5,4 11,0-1,2 0,2-1,3 4,-10-20,3 6,0-1,2 0,0-1,8 10,-14-22,1-1,0 1,0-1,0-1,1 1,0-1,0 0,0 0,1-1,0 0,0-1,0 0,1 0,21 13,-18-6</inkml:trace>
  <inkml:trace contextRef="#ctx0" brushRef="#br2" timeOffset="4">2132 1247,'0'2,"2"2,2 2,0 3,-2 3,0 2,0 1,1 1,1 1,0 2,-2 2,0-1,-1-1,0-1,-1-3</inkml:trace>
  <inkml:trace contextRef="#ctx0" brushRef="#br2" timeOffset="5">1606 1255,'3'3,"1"4,-1 2,0 4,-1 2,0 1,-2 0,0 1,0 0,0 0,0-1,0-2</inkml:trace>
  <inkml:trace contextRef="#ctx0" brushRef="#br2" timeOffset="6">2056 1255,'0'3,"0"4,0 5,0 5,0 3,0 3,0 4,0 1,0-1,0-3,3-6,1-5</inkml:trace>
  <inkml:trace contextRef="#ctx0" brushRef="#br2" timeOffset="7">2200 1556,'0'-3,"3"-1,3 1,4 6,0 5,-2 4,-2 5,-2 4,-2-1,-1 3,0 0,1 2,4-2,1 0,-2-3,0-1,-2-5</inkml:trace>
  <inkml:trace contextRef="#ctx0" brushRef="#br2" timeOffset="8">1734 1253,'2'0,"2"3,2 3,0 7,2 6,0 2,-2 4,-1 3,-3-1,0-4</inkml:trace>
  <inkml:trace contextRef="#ctx0" brushRef="#br2" timeOffset="9">1411 1277,'3'0,"1"3,2 3,0 9,0 5,0 5,1 0,-2-1,-2-2,-1-2,-1-4</inkml:trace>
  <inkml:trace contextRef="#ctx0" brushRef="#br2" timeOffset="10">1909 1260,'3'0,"1"3,-1 4,3 5,2 2,0 1,-1 0,1 1,-1 3,-2 0,-2 4,-1-3</inkml:trace>
  <inkml:trace contextRef="#ctx0" brushRef="#br2" timeOffset="11">1768 1868,'-6'0,"-4"0,-1 6,2 4,3 6,-2 3,2 2,1-2,-1 1,1-2,1-2</inkml:trace>
  <inkml:trace contextRef="#ctx0" brushRef="#br2" timeOffset="12">1892 1913,'3'0,"0"3,4 3,-1 7,2 3,0 5,-2 1,-2 4,-1-4</inkml:trace>
  <inkml:trace contextRef="#ctx0" brushRef="#br2" timeOffset="13">1405 1548,'0'6,"-2"4,-5 1,0 3,1 3,1 4,2 0,1 3,-1 0,-1-4</inkml:trace>
  <inkml:trace contextRef="#ctx0" brushRef="#br2" timeOffset="14">1537 1540,'0'2,"0"7,0 5,0 2,0 2,0-1,3 1,1 0,-1 2,0 0,-1 0,0-1,-2-1,0-3</inkml:trace>
  <inkml:trace contextRef="#ctx0" brushRef="#br2" timeOffset="15">1732 1594,'0'3,"0"6,0 5,0 2,0 4,0 2,0-1,0-1,0-1,0-4</inkml:trace>
  <inkml:trace contextRef="#ctx0" brushRef="#br1" timeOffset="16">1 1680,'13'1,"-1"1,0 0,1 1,-1 1,0-1,0 2,0 0,4 3,-4-2,1-1,0 0,0-1,0 0,1-1,-1 0,5-1,9 2,1 1,-1 2,0 0,-1 2,0 0,0 2,-1 1,0 1,-1 2,-1 0,2 2,20 20,-27-23,-1 1,2-2,0-1,2 0,-16-9,1 0,-1-1,1 0,-1 0,1 0,0-1,0 0,0 0,0 0,0-1,0 0,-1 0,1 0,0-1,0 0,0 0,2-1,-2-2,-1 0,1 1,-1-2,0 1,-1 0,1-1,-1 0,0 0,0 0,0-1,-1 0,0 1,0-1,0 0,0-3,24-37,-3 19,1 0,0 1,2 2,28-21,-53 44,0-1,0 1,-1-1,1 1,0 0,0 0,1 0,-1 0,0 0,0 1,0-1,0 1,1-1,-1 1,0 0,1 0,-1 0,0 0,0 0,1 0,-1 1,0-1,0 1,1 0,-1-1,0 1,0 0,1 1,3 3,0 0,0 0,-1 1,1 0,-1 0,-1 0,4 5,-4-3,1-2,0 1,1-1,-1 1,1-1,3 1,28 14,-22-16</inkml:trace>
  <inkml:trace contextRef="#ctx0" brushRef="#br1" timeOffset="17">564 3957,'1'-8,"2"1,-1-1,1 1,0 0,0 0,1 0,0 0,0 1,1-1,0 1,0 0,12-18,47-57,-16 23,-28 32,-1-1,-1-1,-2 0,-1-1,2-7,37-87,-28 91,-22 29,-1-1,1 0,-1 0,1 0,-1 0,-1 0,1-1,1-2,18-56,14-27,-19 59,-2 1,-1-2,-1 0,-1 0,-2-2,-1 1,-2-1,-1-6,-6 31,-1 0,0 0,0 0,-1 0,0 0,-1 1,0-1,0 1,-3-5,-16-50,1-34,12 63,1-1,2 1,2-1,1-1,1 1,3-21,-1 54,1 0,-1 0,1 0,0 0,-1 0,1 1,0-1,0 0,1 1,-1-1,0 1,0-1,1 1,-1-1,1 1,-1 0,1 0,0 0,-1 0,1 0,0 0,1 0,52-18,-15 6,-30 6,0 0,0 0,-1-1,0 0,0-1,-1 0,0 0,0-1,-1 0,0 0,-1-1,-1 0,1 0,-2 0,1-1,-2 1,2-8,-2 8</inkml:trace>
  <inkml:trace contextRef="#ctx0" brushRef="#br1" timeOffset="18">2910 4005,'-7'-16,"0"-2,2 1,0-1,-2-13,-14-47,14 57,1 0,1-1,0 0,2 0,1-1,0-8,-3 2,-1 0,-2 0,-1 0,-1 1,-1 0,-2 1,-13-21,-16-39,32 69,-2 1,0 0,-1 1,0 0,-1 1,0 0,-2 2,-1-2,-28-28,39 38,1 0,-1-1,2 0,-1 0,1 0,0-1,0 1,0-1,1 0,0 0,1 0,-1-1,1 1,1-1,-1 1,1-1,1 1,-1-1,1 0,2-7,0-14,1 1,1-1,2 1,1 0,1 0,2 1,2-5,-11 30,33-131,-28 105,-2-1,0 1,-2-1,-1 0,-1 0,-2 1,-3-16,4 33,-2 0,0 0,0 0,-1 0,0 0,-1 1,0 0,-1 0,-3-5,-9-11,-1 0,-17-17,28 34,1-1,0 1,1-1,0-1,1 1,0-1,0 0,1 0,1-1,-2-6,4 15,-4-13</inkml:trace>
  <inkml:trace contextRef="#ctx0" brushRef="#br1" timeOffset="19">3568 1664,'0'-1,"0"0,0 0,0-1,0 1,0 0,0 0,0 0,0 0,-1 0,1 0,0 0,-1 0,1 0,-1 0,1 0,-1 0,1 0,-1 0,0 1,1-1,-1 0,0 0,0 1,0-1,1 0,-1 1,0-1,-1 1,0-1,0 1,0-1,0 1,0 0,-1 0,1 0,0 0,0 0,0 1,0-1,0 1,-1-1,0 1,-10 5,0-1,0 2,1 0,-3 2,11-7,-120 72,117-71,-1 0,1 0,0 0,-1-1,1 0,-1-1,0 0,0 0,1-1,-4 0,-52 9,21 4,9-3,1 1,0 2,-15 8,33-13,-26 14,-2-2,0-1,-3-1,43-18,0 1,0 0,-1-1,1 1,0-1,0 0,-1 0,1 0,0 0,0 0,-1 0,1-1,0 1,0-1,-1 1,1-1,0 0,0 0,0 0,0 0,0 0,0-1,1 1,-1 0,0-1,-4-5,1 1,0-1,0 0,1 0,-1-1,0-2,2 3,-1-1,0 1,-1 1,1-1,-1 1,-1-1,0 1,-133-117,137 121,0-1,-1 2,1-1,-1 0,0 0,1 1,-1 0,0-1,0 1,0 0,0 0,0 1,0-1,0 1,0-1,0 1,0 0,-1 0,1 1,0-1,0 1,0-1,0 1,0 0,0 0,-2 1,-8 4,0 1,0 0,1 0,0 2,-3 2,-1 1,-2 0</inkml:trace>
  <inkml:trace contextRef="#ctx0" brushRef="#br1" timeOffset="20">3279 131,'1'0,"-1"0,0 0,0 0,0 0,0 0,1 0,-1 0,0 0,0 0,0 0,0 0,1 0,-1 0,0 0,0 0,0 0,0 0,0 0,1 0,-1 0,0 0,0 1,0-1,0 0,0 0,1 0,-1 0,0 0,0 0,0 1,0-1,0 0,0 0,0 0,0 0,0 1,0-1,0 0,1 0,-1 0,0 0,0 1,0-1,0 0,0 0,0 0,0 0,-1 1,1-1,0 0,0 0,0 0,0 0,0 0,0 1,-9 12,-14 8,-6-1,-1-2,-13 6,20-13,1 2,0 1,0 0,2 2,-5 4,-124 116,86-88,42-33,1 0,0 1,1 1,1 1,1 0,0 2,-9 13,-29 46,33-49,1 1,1 1,-14 31,14-21,-2-1,-2-2,-2 0,-1-1,-2-2,-12 11,31-37</inkml:trace>
  <inkml:trace contextRef="#ctx0" brushRef="#br1" timeOffset="21">2347 421,'-14'-1,"1"0,-1-1,1 0,-1-1,1-1,0 0,0-1,1 0,-1-1,1 0,0-1,-1-2,4 4,2 1,0 1,0-1,-1 2,1-1,-1 1,1 0,-1 0,0 1,0 0,0 0,0 1,0 0,1 1,-1 0,-5 1,8-1,0 1,-1-1,1 1,0 1,0-1,0 1,1 0,-1 0,1 0,-1 1,1-1,0 1,0 0,1 0,-1 1,1-1,0 1,0 0,0 0,1 0,0 0,-1 1,2-3,0 1,-1-1,1 0,-1 1,0-1,0 0,-1 0,1 0,0 0,-1-1,-1 2,-6 3</inkml:trace>
  <inkml:trace contextRef="#ctx0" brushRef="#br1" timeOffset="22">1736 453,'-24'-2,"-1"-1,1-1,0-2,0 0,-19-8,-6-1,-5-7,45 18,-1-1,1 2,-1-1,1 1,-1 1,0 0,0 0,-7 0,-6 3,19-1,15 1,1-1</inkml:trace>
  <inkml:trace contextRef="#ctx0" brushRef="#br1" timeOffset="23">1721 453,'-126'-31,"116"30,-1-1,1 0,0 0,0-1,1-1,-1 1,1-1,-1-1,1 0,1 0,-1-1,-3-3,3 5,0 0,0 1,0 0,-1 0,1 1,-1 0,0 1,1 0,-1 1,-3 0,-33-4,32 2,1 1</inkml:trace>
  <inkml:trace contextRef="#ctx0" brushRef="#br1" timeOffset="24">1255 356,'-3'0,"-3"0,-1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1"/>
    </inkml:context>
    <inkml:brush xml:id="br0">
      <inkml:brushProperty name="width" value="0.1" units="cm"/>
      <inkml:brushProperty name="height" value="0.1" units="cm"/>
      <inkml:brushProperty name="ignorePressure" value="1"/>
    </inkml:brush>
  </inkml:definitions>
  <inkml:trace contextRef="#ctx0" brushRef="#br0">52 213,'-2'1,"0"0,0 1,0-1,0 0,0 1,0-1,1 1,-1-1,0 1,1 0,0 0,-1 0,1 0,0 0,0 0,0 0,0 0,0 0,0 0,1 2,-1-1,0-1,0 1,0-1,0 0,0 1,-1-1,1 0,-1 0,1 0,-1 0,0 0,0 0,0-1,0 1,19-39,9-18,-23 45,1-1,1 1,0 0,0 1,1-1,0 1,0 0,1 1,0-1,1 2,0-1,0 1,9-6,78-39,-82 44</inkml:trace>
  <inkml:trace contextRef="#ctx0" brushRef="#br0" timeOffset="0.501">52 254,'0'-2,"1"0,-1 0,1-1,0 1,0 0,0 0,0 0,0 0,0 0,1 0,-1 0,0 0,1 0,0 1,-1-1,1 1,0-1,0 1,1-1,47-27,-32 19,-1 1,0 1,0 0,1 1,15-3,-2 0,-17 4,-1 0,0-1,0 0,-1-1,1-1,-9 6,14-10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3"/>
    </inkml:context>
    <inkml:brush xml:id="br0">
      <inkml:brushProperty name="width" value="0.025" units="cm"/>
      <inkml:brushProperty name="height" value="0.025" units="cm"/>
      <inkml:brushProperty name="ignorePressure" value="1"/>
    </inkml:brush>
  </inkml:definitions>
  <inkml:trace contextRef="#ctx0" brushRef="#br0">1 1,'3'0,"6"3,3 2,1 3,1 4,2 3,-2 3,0 2,-2 1,0-4,-1-3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4"/>
    </inkml:context>
    <inkml:brush xml:id="br0">
      <inkml:brushProperty name="width" value="0.025" units="cm"/>
      <inkml:brushProperty name="height" value="0.025" units="cm"/>
      <inkml:brushProperty name="ignorePressure" value="1"/>
    </inkml:brush>
  </inkml:definitions>
  <inkml:trace contextRef="#ctx0" brushRef="#br0">1 1,'3'0,"6"0,3 3,5 2,-2 3,1 3,-3 8,0 0,-2 2,-3 2,-3 2,-2-4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7:53:36.705"/>
    </inkml:context>
    <inkml:brush xml:id="br0">
      <inkml:brushProperty name="width" value="0.025" units="cm"/>
      <inkml:brushProperty name="height" value="0.025" units="cm"/>
      <inkml:brushProperty name="ignorePressure" value="1"/>
    </inkml:brush>
  </inkml:definitions>
  <inkml:trace contextRef="#ctx0" brushRef="#br0">1 0,'3'0,"5"0,1 4,3 0,-1 4,-3 4,-2 3,2-1,-2 1,0 2,1 0,3 2,0-2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DC962-C782-4C1E-9BA0-56B7BFF93BBA}"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17BA8-D99D-4663-86DA-DD42FE346A6F}" type="slidenum">
              <a:rPr lang="en-US" smtClean="0"/>
              <a:t>‹#›</a:t>
            </a:fld>
            <a:endParaRPr lang="en-US"/>
          </a:p>
        </p:txBody>
      </p:sp>
    </p:spTree>
    <p:extLst>
      <p:ext uri="{BB962C8B-B14F-4D97-AF65-F5344CB8AC3E}">
        <p14:creationId xmlns:p14="http://schemas.microsoft.com/office/powerpoint/2010/main" val="137333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17BA8-D99D-4663-86DA-DD42FE346A6F}" type="slidenum">
              <a:rPr lang="en-US" smtClean="0"/>
              <a:t>1</a:t>
            </a:fld>
            <a:endParaRPr lang="en-US"/>
          </a:p>
        </p:txBody>
      </p:sp>
    </p:spTree>
    <p:extLst>
      <p:ext uri="{BB962C8B-B14F-4D97-AF65-F5344CB8AC3E}">
        <p14:creationId xmlns:p14="http://schemas.microsoft.com/office/powerpoint/2010/main" val="41011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 Model: </a:t>
            </a:r>
            <a:r>
              <a:rPr lang="en-US" i="1" dirty="0"/>
              <a:t>Drosophila melanogaster</a:t>
            </a:r>
          </a:p>
          <a:p>
            <a:endParaRPr lang="en-US" i="1" dirty="0"/>
          </a:p>
          <a:p>
            <a:pPr marL="0" indent="0">
              <a:buFontTx/>
              <a:buNone/>
            </a:pPr>
            <a:r>
              <a:rPr lang="en-US" dirty="0"/>
              <a:t>This slide illustrates the life cycle of </a:t>
            </a:r>
            <a:r>
              <a:rPr lang="en-US" i="1" dirty="0"/>
              <a:t>D. melanogaster </a:t>
            </a:r>
            <a:r>
              <a:rPr lang="en-US" dirty="0"/>
              <a:t>and the physical appearance of adult flies.</a:t>
            </a:r>
          </a:p>
          <a:p>
            <a:pPr marL="0" indent="0">
              <a:buFontTx/>
              <a:buNone/>
            </a:pPr>
            <a:endParaRPr lang="en-US" dirty="0"/>
          </a:p>
          <a:p>
            <a:pPr marL="171450" indent="-171450">
              <a:buFontTx/>
              <a:buChar char="-"/>
            </a:pPr>
            <a:r>
              <a:rPr lang="en-US" dirty="0"/>
              <a:t>The life cycle image is to explain that the development of </a:t>
            </a:r>
            <a:r>
              <a:rPr lang="en-US" i="1" dirty="0"/>
              <a:t>D. melanogaster </a:t>
            </a:r>
            <a:r>
              <a:rPr lang="en-US" dirty="0"/>
              <a:t>can be observed at all stages of its life. Because these stages can be observed at all times, a researcher can introduce experimental variables into any stage of development.</a:t>
            </a:r>
          </a:p>
          <a:p>
            <a:pPr marL="171450" indent="-171450">
              <a:buFontTx/>
              <a:buChar char="-"/>
            </a:pPr>
            <a:r>
              <a:rPr lang="en-US" dirty="0"/>
              <a:t>Adults reproduce frequently and in high numbers, enabling researchers to collect reliable data due to high population numbers.</a:t>
            </a:r>
          </a:p>
          <a:p>
            <a:pPr marL="171450" indent="-171450">
              <a:buFontTx/>
              <a:buChar char="-"/>
            </a:pPr>
            <a:r>
              <a:rPr lang="en-US" dirty="0"/>
              <a:t>Maintaining </a:t>
            </a:r>
            <a:r>
              <a:rPr lang="en-US" i="1" dirty="0"/>
              <a:t>D. melanogaster </a:t>
            </a:r>
            <a:r>
              <a:rPr lang="en-US" dirty="0"/>
              <a:t>is very simple and inexpensive.</a:t>
            </a:r>
          </a:p>
        </p:txBody>
      </p:sp>
      <p:sp>
        <p:nvSpPr>
          <p:cNvPr id="4" name="Slide Number Placeholder 3"/>
          <p:cNvSpPr>
            <a:spLocks noGrp="1"/>
          </p:cNvSpPr>
          <p:nvPr>
            <p:ph type="sldNum" sz="quarter" idx="5"/>
          </p:nvPr>
        </p:nvSpPr>
        <p:spPr/>
        <p:txBody>
          <a:bodyPr/>
          <a:lstStyle/>
          <a:p>
            <a:fld id="{4C217BA8-D99D-4663-86DA-DD42FE346A6F}" type="slidenum">
              <a:rPr lang="en-US" smtClean="0"/>
              <a:t>10</a:t>
            </a:fld>
            <a:endParaRPr lang="en-US"/>
          </a:p>
        </p:txBody>
      </p:sp>
    </p:spTree>
    <p:extLst>
      <p:ext uri="{BB962C8B-B14F-4D97-AF65-F5344CB8AC3E}">
        <p14:creationId xmlns:p14="http://schemas.microsoft.com/office/powerpoint/2010/main" val="255409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 via Oral Ingestion</a:t>
            </a:r>
          </a:p>
          <a:p>
            <a:pPr marL="171450" indent="-171450">
              <a:buFontTx/>
              <a:buChar char="-"/>
            </a:pPr>
            <a:endParaRPr lang="en-US" dirty="0"/>
          </a:p>
          <a:p>
            <a:pPr marL="0" indent="0">
              <a:buFontTx/>
              <a:buNone/>
            </a:pPr>
            <a:r>
              <a:rPr lang="en-US" dirty="0"/>
              <a:t>This illustrates the methodology of infecting </a:t>
            </a:r>
            <a:r>
              <a:rPr lang="en-US" i="1" dirty="0"/>
              <a:t>D. melanogaster </a:t>
            </a:r>
            <a:r>
              <a:rPr lang="en-US" dirty="0"/>
              <a:t>with </a:t>
            </a:r>
            <a:r>
              <a:rPr lang="en-US" i="1" dirty="0"/>
              <a:t>S. praecaptivus </a:t>
            </a:r>
            <a:r>
              <a:rPr lang="en-US" dirty="0"/>
              <a:t>via oral ingestion.</a:t>
            </a:r>
          </a:p>
          <a:p>
            <a:pPr marL="0" indent="0">
              <a:buFontTx/>
              <a:buNone/>
            </a:pPr>
            <a:endParaRPr lang="en-US" dirty="0"/>
          </a:p>
          <a:p>
            <a:pPr marL="171450" indent="-171450">
              <a:buFontTx/>
              <a:buChar char="-"/>
            </a:pPr>
            <a:r>
              <a:rPr lang="en-US" i="0" dirty="0"/>
              <a:t>The different strains of </a:t>
            </a:r>
            <a:r>
              <a:rPr lang="en-US" i="1" dirty="0"/>
              <a:t>S. praecaptivus </a:t>
            </a:r>
            <a:r>
              <a:rPr lang="en-US" i="0" dirty="0"/>
              <a:t>are</a:t>
            </a:r>
            <a:r>
              <a:rPr lang="en-US" dirty="0"/>
              <a:t> grown on 2YT agar in separate vials. 2YT is a rich media agar with twice the amount of yeast extract and tryptone supplements as normally used. </a:t>
            </a:r>
            <a:r>
              <a:rPr lang="en-US" i="1" dirty="0"/>
              <a:t>D. melanogaster </a:t>
            </a:r>
            <a:r>
              <a:rPr lang="en-US" dirty="0"/>
              <a:t>are placed in those separate vials and allowed to ingest </a:t>
            </a:r>
            <a:r>
              <a:rPr lang="en-US" i="1" dirty="0"/>
              <a:t>S. praecaptivus </a:t>
            </a:r>
            <a:r>
              <a:rPr lang="en-US" dirty="0"/>
              <a:t>for 2 days.</a:t>
            </a:r>
          </a:p>
          <a:p>
            <a:pPr marL="171450" indent="-171450">
              <a:buFontTx/>
              <a:buChar char="-"/>
            </a:pPr>
            <a:r>
              <a:rPr lang="en-US" dirty="0"/>
              <a:t>After 2 days, the </a:t>
            </a:r>
            <a:r>
              <a:rPr lang="en-US" i="1" dirty="0"/>
              <a:t>D. melanogaster </a:t>
            </a:r>
            <a:r>
              <a:rPr lang="en-US" dirty="0"/>
              <a:t>are transferred to normal yeast media (fly food) with no </a:t>
            </a:r>
            <a:r>
              <a:rPr lang="en-US" i="1" dirty="0"/>
              <a:t>S. praecaptivus </a:t>
            </a:r>
            <a:r>
              <a:rPr lang="en-US" dirty="0"/>
              <a:t>present and allowed to eat for 12 days.</a:t>
            </a:r>
          </a:p>
          <a:p>
            <a:pPr marL="171450" indent="-171450">
              <a:buFontTx/>
              <a:buChar char="-"/>
            </a:pPr>
            <a:r>
              <a:rPr lang="en-US" dirty="0"/>
              <a:t>When being transferred from the 2YT agar vials to the normal yeast media vials, 20 flies from each population are separated and tested for infection. (Results not shown in this slide but in the case study, Figure 3)</a:t>
            </a:r>
          </a:p>
          <a:p>
            <a:pPr marL="171450" indent="-171450">
              <a:buFontTx/>
              <a:buChar char="-"/>
            </a:pPr>
            <a:r>
              <a:rPr lang="en-US" dirty="0"/>
              <a:t>At the completion of 12 days (14 days total), flies are washed in a solution of bleach water, dried, then homogenized (crushed) in 1.5 mL Eppendorf tubes with 100ul of sterile water. The aqueous solution containing their remains is further diluted on an agar plate to detect the presence of </a:t>
            </a:r>
            <a:r>
              <a:rPr lang="en-US" i="1" dirty="0"/>
              <a:t>S. praecaptivus </a:t>
            </a:r>
            <a:r>
              <a:rPr lang="en-US"/>
              <a:t>via PCR.</a:t>
            </a:r>
            <a:endParaRPr lang="en-US" dirty="0"/>
          </a:p>
          <a:p>
            <a:pPr marL="171450" indent="-171450">
              <a:buFontTx/>
              <a:buChar char="-"/>
            </a:pPr>
            <a:r>
              <a:rPr lang="en-US" b="1" dirty="0"/>
              <a:t>Figure 3 </a:t>
            </a:r>
            <a:r>
              <a:rPr lang="en-US" dirty="0"/>
              <a:t>in the case study illustrates the outcome of this method.</a:t>
            </a:r>
          </a:p>
        </p:txBody>
      </p:sp>
      <p:sp>
        <p:nvSpPr>
          <p:cNvPr id="4" name="Slide Number Placeholder 3"/>
          <p:cNvSpPr>
            <a:spLocks noGrp="1"/>
          </p:cNvSpPr>
          <p:nvPr>
            <p:ph type="sldNum" sz="quarter" idx="5"/>
          </p:nvPr>
        </p:nvSpPr>
        <p:spPr/>
        <p:txBody>
          <a:bodyPr/>
          <a:lstStyle/>
          <a:p>
            <a:fld id="{4C217BA8-D99D-4663-86DA-DD42FE346A6F}" type="slidenum">
              <a:rPr lang="en-US" smtClean="0"/>
              <a:t>11</a:t>
            </a:fld>
            <a:endParaRPr lang="en-US"/>
          </a:p>
        </p:txBody>
      </p:sp>
    </p:spTree>
    <p:extLst>
      <p:ext uri="{BB962C8B-B14F-4D97-AF65-F5344CB8AC3E}">
        <p14:creationId xmlns:p14="http://schemas.microsoft.com/office/powerpoint/2010/main" val="364627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 via Microinjection</a:t>
            </a:r>
          </a:p>
          <a:p>
            <a:pPr marL="171450" indent="-171450">
              <a:buFontTx/>
              <a:buChar char="-"/>
            </a:pPr>
            <a:endParaRPr lang="en-US" dirty="0"/>
          </a:p>
          <a:p>
            <a:pPr marL="0" indent="0">
              <a:buFontTx/>
              <a:buNone/>
            </a:pPr>
            <a:r>
              <a:rPr lang="en-US" dirty="0"/>
              <a:t>This illustrates the methodology of infecting </a:t>
            </a:r>
            <a:r>
              <a:rPr lang="en-US" i="1" dirty="0"/>
              <a:t>D. melanogaster </a:t>
            </a:r>
            <a:r>
              <a:rPr lang="en-US" dirty="0"/>
              <a:t>with </a:t>
            </a:r>
            <a:r>
              <a:rPr lang="en-US" i="1" dirty="0"/>
              <a:t>S. praecaptivus </a:t>
            </a:r>
            <a:r>
              <a:rPr lang="en-US" dirty="0"/>
              <a:t>via microinjection.</a:t>
            </a:r>
          </a:p>
          <a:p>
            <a:pPr marL="0" indent="0">
              <a:buFontTx/>
              <a:buNone/>
            </a:pPr>
            <a:endParaRPr lang="en-US" dirty="0"/>
          </a:p>
          <a:p>
            <a:pPr marL="171450" indent="-171450">
              <a:buFontTx/>
              <a:buChar char="-"/>
            </a:pPr>
            <a:r>
              <a:rPr lang="en-US" i="0" dirty="0"/>
              <a:t>Separate </a:t>
            </a:r>
            <a:r>
              <a:rPr lang="en-US" i="1" dirty="0"/>
              <a:t>D. melanogaster </a:t>
            </a:r>
            <a:r>
              <a:rPr lang="en-US" i="0" dirty="0"/>
              <a:t>populations (n=~45) are anesthetized and microinjected with wild-type and mutant strains of </a:t>
            </a:r>
            <a:r>
              <a:rPr lang="en-US" i="1" dirty="0"/>
              <a:t>S. praecaptivus</a:t>
            </a:r>
            <a:r>
              <a:rPr lang="en-US" i="0" dirty="0"/>
              <a:t>.</a:t>
            </a:r>
            <a:r>
              <a:rPr lang="en-US" i="1" dirty="0"/>
              <a:t> </a:t>
            </a:r>
            <a:r>
              <a:rPr lang="en-US" i="0" dirty="0"/>
              <a:t>The infected flies are then transferred immediately to vials with normal yeast media. </a:t>
            </a:r>
          </a:p>
          <a:p>
            <a:pPr marL="171450" indent="-171450">
              <a:buFontTx/>
              <a:buChar char="-"/>
            </a:pPr>
            <a:r>
              <a:rPr lang="en-US" dirty="0"/>
              <a:t>After 2 days, 20 flies from each population are separated and tested for infection. (Results not shown in this slide but are in the case study, Figure 4)</a:t>
            </a:r>
          </a:p>
          <a:p>
            <a:pPr marL="171450" indent="-171450">
              <a:buFontTx/>
              <a:buChar char="-"/>
            </a:pPr>
            <a:r>
              <a:rPr lang="en-US" dirty="0"/>
              <a:t>At the completion of 14 days, flies are washed in a solution of bleach water, dried, then homogenized (crushed) in 1.5 mL Eppendorf tubes with 100ul of sterile water. The aqueous solution containing their remains is further diluted on an agar plate to detect the presence of </a:t>
            </a:r>
            <a:r>
              <a:rPr lang="en-US" i="1" dirty="0"/>
              <a:t>S. praecaptivus </a:t>
            </a:r>
            <a:r>
              <a:rPr lang="en-US" dirty="0"/>
              <a:t>via PCR.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Figure 4 </a:t>
            </a:r>
            <a:r>
              <a:rPr lang="en-US" dirty="0"/>
              <a:t>in the case study illustrates the outcome of this method.</a:t>
            </a:r>
          </a:p>
          <a:p>
            <a:pPr marL="0" indent="0">
              <a:buFontTx/>
              <a:buNone/>
            </a:pPr>
            <a:endParaRPr lang="en-US" dirty="0"/>
          </a:p>
        </p:txBody>
      </p:sp>
      <p:sp>
        <p:nvSpPr>
          <p:cNvPr id="4" name="Slide Number Placeholder 3"/>
          <p:cNvSpPr>
            <a:spLocks noGrp="1"/>
          </p:cNvSpPr>
          <p:nvPr>
            <p:ph type="sldNum" sz="quarter" idx="5"/>
          </p:nvPr>
        </p:nvSpPr>
        <p:spPr/>
        <p:txBody>
          <a:bodyPr/>
          <a:lstStyle/>
          <a:p>
            <a:fld id="{4C217BA8-D99D-4663-86DA-DD42FE346A6F}" type="slidenum">
              <a:rPr lang="en-US" smtClean="0"/>
              <a:t>12</a:t>
            </a:fld>
            <a:endParaRPr lang="en-US"/>
          </a:p>
        </p:txBody>
      </p:sp>
    </p:spTree>
    <p:extLst>
      <p:ext uri="{BB962C8B-B14F-4D97-AF65-F5344CB8AC3E}">
        <p14:creationId xmlns:p14="http://schemas.microsoft.com/office/powerpoint/2010/main" val="235571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Hypothesis on the origin of symbiotic relationships: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proposed process of symbiosis focuses on the evolutionary transition from pathogenesis to mutualism.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1. An insect and bacteria species co-exist in the same environment. This is to illustrate that insect and bacteria species co-exist together at a particular time in history and may not have evolved together before that time.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2. Initial Vector Association. This is to illustrate that while co-existing, there is some point that the insect and bacteria will come into contact, either through consumption, injury, or even through sexual transmission. This contact serves as the initial vector pathway for the bacteria to infect the insect.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3. Infection Transition. This is to illustrate that over time on an evolutionary scale, the bacteria may evolve and transition from pathogenesis to parasitism through natural selection. For instance, the bacteria may evolve and be selected because it becomes less toxic to the insect, but still draws nutritional resources from the host insect. Or, the insect itself may evolve and be selected because of a stronger innate immune response to the toxins of the bacteria and survive infection.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4. Mutualism and Vertical Transmission. The proposed final step is the evolutionary transition from pathogenesis/parasitism to mutualism. This is to illustrate that over time, the bacteria/insect relationship may evolve further to a point of mutualism. This may happen due to further evolutionary changes and natural selection. This final step provides benefits to both host and symbiont. Additionally, this relationship endures from generation to generation through vertical transmission, where the bacteria are transmitted maternally or paternally to each generational offspring.</a:t>
            </a:r>
          </a:p>
        </p:txBody>
      </p:sp>
      <p:sp>
        <p:nvSpPr>
          <p:cNvPr id="4" name="Slide Number Placeholder 3"/>
          <p:cNvSpPr>
            <a:spLocks noGrp="1"/>
          </p:cNvSpPr>
          <p:nvPr>
            <p:ph type="sldNum" sz="quarter" idx="10"/>
          </p:nvPr>
        </p:nvSpPr>
        <p:spPr/>
        <p:txBody>
          <a:bodyPr/>
          <a:lstStyle/>
          <a:p>
            <a:fld id="{4C217BA8-D99D-4663-86DA-DD42FE346A6F}" type="slidenum">
              <a:rPr lang="en-US" smtClean="0"/>
              <a:t>2</a:t>
            </a:fld>
            <a:endParaRPr lang="en-US"/>
          </a:p>
        </p:txBody>
      </p:sp>
    </p:spTree>
    <p:extLst>
      <p:ext uri="{BB962C8B-B14F-4D97-AF65-F5344CB8AC3E}">
        <p14:creationId xmlns:p14="http://schemas.microsoft.com/office/powerpoint/2010/main" val="417782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Sodalis praecaptivus Morphology:</a:t>
            </a:r>
          </a:p>
          <a:p>
            <a:endParaRPr lang="en-US" dirty="0"/>
          </a:p>
          <a:p>
            <a:r>
              <a:rPr lang="en-US" dirty="0"/>
              <a:t>Gram-negative, rod-shaped bacterium. </a:t>
            </a:r>
          </a:p>
          <a:p>
            <a:endParaRPr lang="en-US" dirty="0"/>
          </a:p>
          <a:p>
            <a:r>
              <a:rPr lang="en-US" dirty="0"/>
              <a:t>Motile in salt concentrated solutions.</a:t>
            </a:r>
          </a:p>
        </p:txBody>
      </p:sp>
      <p:sp>
        <p:nvSpPr>
          <p:cNvPr id="4" name="Slide Number Placeholder 3"/>
          <p:cNvSpPr>
            <a:spLocks noGrp="1"/>
          </p:cNvSpPr>
          <p:nvPr>
            <p:ph type="sldNum" sz="quarter" idx="5"/>
          </p:nvPr>
        </p:nvSpPr>
        <p:spPr/>
        <p:txBody>
          <a:bodyPr/>
          <a:lstStyle/>
          <a:p>
            <a:fld id="{4C217BA8-D99D-4663-86DA-DD42FE346A6F}" type="slidenum">
              <a:rPr lang="en-US" smtClean="0"/>
              <a:t>3</a:t>
            </a:fld>
            <a:endParaRPr lang="en-US"/>
          </a:p>
        </p:txBody>
      </p:sp>
    </p:spTree>
    <p:extLst>
      <p:ext uri="{BB962C8B-B14F-4D97-AF65-F5344CB8AC3E}">
        <p14:creationId xmlns:p14="http://schemas.microsoft.com/office/powerpoint/2010/main" val="177164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 Mechanism of </a:t>
            </a:r>
            <a:r>
              <a:rPr lang="en-US" i="1" dirty="0"/>
              <a:t>Sodalis praecaptivus</a:t>
            </a:r>
          </a:p>
          <a:p>
            <a:endParaRPr lang="en-US" dirty="0"/>
          </a:p>
          <a:p>
            <a:r>
              <a:rPr lang="en-US" dirty="0"/>
              <a:t>This cartoon illustrates the Quorum Sensing (QS) mechanism of </a:t>
            </a:r>
            <a:r>
              <a:rPr lang="en-US" i="1" dirty="0"/>
              <a:t>S. </a:t>
            </a:r>
            <a:r>
              <a:rPr lang="en-US" i="1" dirty="0" err="1"/>
              <a:t>praecaptivus</a:t>
            </a:r>
            <a:r>
              <a:rPr lang="en-US" i="1" dirty="0"/>
              <a:t> </a:t>
            </a:r>
            <a:r>
              <a:rPr lang="en-US" i="1" dirty="0" smtClean="0"/>
              <a:t> </a:t>
            </a:r>
            <a:r>
              <a:rPr lang="en-US" dirty="0" smtClean="0"/>
              <a:t>to </a:t>
            </a:r>
            <a:r>
              <a:rPr lang="en-US" dirty="0"/>
              <a:t>regulate infectious toxins and a signaling molecule </a:t>
            </a:r>
            <a:r>
              <a:rPr lang="en-US" sz="1200" b="0" i="0" u="none" strike="noStrike" kern="1200" baseline="0" dirty="0">
                <a:solidFill>
                  <a:schemeClr val="tx1"/>
                </a:solidFill>
                <a:latin typeface="+mn-lt"/>
                <a:ea typeface="+mn-ea"/>
                <a:cs typeface="+mn-cs"/>
              </a:rPr>
              <a:t>N-(3-</a:t>
            </a:r>
            <a:r>
              <a:rPr lang="en-US" sz="1200" b="1" i="0" u="sng" strike="noStrike" kern="1200" baseline="0" dirty="0">
                <a:solidFill>
                  <a:schemeClr val="tx1"/>
                </a:solidFill>
                <a:latin typeface="+mn-lt"/>
                <a:ea typeface="+mn-ea"/>
                <a:cs typeface="+mn-cs"/>
              </a:rPr>
              <a:t>o</a:t>
            </a:r>
            <a:r>
              <a:rPr lang="en-US" sz="1200" b="0" i="0" u="none" strike="noStrike" kern="1200" baseline="0" dirty="0">
                <a:solidFill>
                  <a:schemeClr val="tx1"/>
                </a:solidFill>
                <a:latin typeface="+mn-lt"/>
                <a:ea typeface="+mn-ea"/>
                <a:cs typeface="+mn-cs"/>
              </a:rPr>
              <a:t>xo</a:t>
            </a:r>
            <a:r>
              <a:rPr lang="en-US" sz="1200" b="1" i="0" u="sng" strike="noStrike" kern="1200" baseline="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exanoyl) </a:t>
            </a:r>
            <a:r>
              <a:rPr lang="en-US" sz="1200" b="1" i="0" u="sng" strike="noStrike" kern="1200" baseline="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omoserine </a:t>
            </a:r>
            <a:r>
              <a:rPr lang="en-US" sz="1200" b="1" i="0" u="sng"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actone (</a:t>
            </a:r>
            <a:r>
              <a:rPr lang="en-US" dirty="0"/>
              <a:t>OHHL).</a:t>
            </a:r>
          </a:p>
          <a:p>
            <a:endParaRPr lang="en-US" dirty="0"/>
          </a:p>
          <a:p>
            <a:r>
              <a:rPr lang="en-US" b="1" dirty="0"/>
              <a:t>Initial Infection: </a:t>
            </a:r>
            <a:r>
              <a:rPr lang="en-US" dirty="0"/>
              <a:t>When </a:t>
            </a:r>
            <a:r>
              <a:rPr lang="en-US" i="1" dirty="0"/>
              <a:t>S. praecaptivus </a:t>
            </a:r>
            <a:r>
              <a:rPr lang="en-US" dirty="0"/>
              <a:t>initially infects an insect, it immediately begins synthesizing toxins to eliminate competition. As the bacteria proliferates by cell division and its cell population density increases, the concentration of the QS molecule OHHL that downregulates the expression of the toxin genes will increase.</a:t>
            </a:r>
          </a:p>
          <a:p>
            <a:endParaRPr lang="en-US" dirty="0"/>
          </a:p>
          <a:p>
            <a:r>
              <a:rPr lang="en-US" b="1" dirty="0"/>
              <a:t>Established Infection: </a:t>
            </a:r>
            <a:r>
              <a:rPr lang="en-US" dirty="0"/>
              <a:t>A larger cell population density of bacteria increases the concentration of OHHL, which then significantly downregulates the expression of toxins. The presence of the OHHL molecules regulates </a:t>
            </a:r>
            <a:r>
              <a:rPr lang="en-US" i="1" dirty="0"/>
              <a:t>S. praecaptivus </a:t>
            </a:r>
            <a:r>
              <a:rPr lang="en-US" dirty="0"/>
              <a:t>virulence until the bacterial cell density begins to decrease. Because there is a decrease in virulent toxins due to OHHL, </a:t>
            </a:r>
            <a:r>
              <a:rPr lang="en-US" i="1" dirty="0"/>
              <a:t>S. praecaptivus </a:t>
            </a:r>
            <a:r>
              <a:rPr lang="en-US" i="0" dirty="0"/>
              <a:t>is able </a:t>
            </a:r>
            <a:r>
              <a:rPr lang="en-US" dirty="0"/>
              <a:t>to establish an infection for the duration of the host’s life.</a:t>
            </a:r>
          </a:p>
        </p:txBody>
      </p:sp>
      <p:sp>
        <p:nvSpPr>
          <p:cNvPr id="4" name="Slide Number Placeholder 3"/>
          <p:cNvSpPr>
            <a:spLocks noGrp="1"/>
          </p:cNvSpPr>
          <p:nvPr>
            <p:ph type="sldNum" sz="quarter" idx="10"/>
          </p:nvPr>
        </p:nvSpPr>
        <p:spPr/>
        <p:txBody>
          <a:bodyPr/>
          <a:lstStyle/>
          <a:p>
            <a:fld id="{4C217BA8-D99D-4663-86DA-DD42FE346A6F}" type="slidenum">
              <a:rPr lang="en-US" smtClean="0"/>
              <a:t>4</a:t>
            </a:fld>
            <a:endParaRPr lang="en-US"/>
          </a:p>
        </p:txBody>
      </p:sp>
    </p:spTree>
    <p:extLst>
      <p:ext uri="{BB962C8B-B14F-4D97-AF65-F5344CB8AC3E}">
        <p14:creationId xmlns:p14="http://schemas.microsoft.com/office/powerpoint/2010/main" val="376237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Quorum Sensing Genes and Virulence Regulation:</a:t>
            </a:r>
          </a:p>
          <a:p>
            <a:endParaRPr lang="en-US" dirty="0"/>
          </a:p>
          <a:p>
            <a:pPr marL="0" indent="0">
              <a:buFontTx/>
              <a:buNone/>
            </a:pPr>
            <a:r>
              <a:rPr lang="en-US" dirty="0"/>
              <a:t>This illustrates </a:t>
            </a:r>
            <a:r>
              <a:rPr lang="en-US" i="1" dirty="0"/>
              <a:t>S. praecaptivus </a:t>
            </a:r>
            <a:r>
              <a:rPr lang="en-US" dirty="0"/>
              <a:t>QS genes and the mechanism for virulence regulation used in this study.</a:t>
            </a:r>
          </a:p>
          <a:p>
            <a:pPr marL="0" indent="0">
              <a:buFontTx/>
              <a:buNone/>
            </a:pPr>
            <a:endParaRPr lang="en-US" dirty="0"/>
          </a:p>
          <a:p>
            <a:pPr marL="171450" indent="-171450">
              <a:buFontTx/>
              <a:buChar char="-"/>
            </a:pPr>
            <a:r>
              <a:rPr lang="en-US" dirty="0"/>
              <a:t>The </a:t>
            </a:r>
            <a:r>
              <a:rPr lang="en-US" i="1" dirty="0"/>
              <a:t>ypeI</a:t>
            </a:r>
            <a:r>
              <a:rPr lang="en-US" dirty="0"/>
              <a:t> gene is responsible for the expression of the signaling molecule OHHL. </a:t>
            </a:r>
          </a:p>
          <a:p>
            <a:pPr marL="171450" indent="-171450">
              <a:buFontTx/>
              <a:buChar char="-"/>
            </a:pPr>
            <a:r>
              <a:rPr lang="en-US" dirty="0"/>
              <a:t>OHHL is a signaling molecule that regulates the expression of </a:t>
            </a:r>
            <a:r>
              <a:rPr lang="en-US" i="1" dirty="0"/>
              <a:t>ypeR</a:t>
            </a:r>
            <a:r>
              <a:rPr lang="en-US" dirty="0"/>
              <a:t> and </a:t>
            </a:r>
            <a:r>
              <a:rPr lang="en-US" i="1" dirty="0"/>
              <a:t>yenR</a:t>
            </a:r>
            <a:r>
              <a:rPr lang="en-US" dirty="0"/>
              <a:t>.</a:t>
            </a:r>
          </a:p>
          <a:p>
            <a:pPr marL="171450" indent="-171450">
              <a:buFontTx/>
              <a:buChar char="-"/>
            </a:pPr>
            <a:r>
              <a:rPr lang="en-US" i="1" dirty="0"/>
              <a:t>ypeR</a:t>
            </a:r>
            <a:r>
              <a:rPr lang="en-US" dirty="0"/>
              <a:t> and </a:t>
            </a:r>
            <a:r>
              <a:rPr lang="en-US" i="1" dirty="0"/>
              <a:t>yenR</a:t>
            </a:r>
            <a:r>
              <a:rPr lang="en-US" dirty="0"/>
              <a:t> regulate the toxins responsible for the virulence of </a:t>
            </a:r>
            <a:r>
              <a:rPr lang="en-US" i="1" dirty="0"/>
              <a:t>S. praecaptivus</a:t>
            </a:r>
            <a:r>
              <a:rPr lang="en-US" dirty="0"/>
              <a:t>.</a:t>
            </a:r>
          </a:p>
          <a:p>
            <a:pPr marL="171450" indent="-171450">
              <a:buFontTx/>
              <a:buChar char="-"/>
            </a:pPr>
            <a:r>
              <a:rPr lang="en-US" dirty="0"/>
              <a:t>When these QS genes are intact and functional, virulence is downgraded as bacterial density increases upon infection.</a:t>
            </a:r>
          </a:p>
        </p:txBody>
      </p:sp>
      <p:sp>
        <p:nvSpPr>
          <p:cNvPr id="4" name="Slide Number Placeholder 3"/>
          <p:cNvSpPr>
            <a:spLocks noGrp="1"/>
          </p:cNvSpPr>
          <p:nvPr>
            <p:ph type="sldNum" sz="quarter" idx="5"/>
          </p:nvPr>
        </p:nvSpPr>
        <p:spPr/>
        <p:txBody>
          <a:bodyPr/>
          <a:lstStyle/>
          <a:p>
            <a:fld id="{4C217BA8-D99D-4663-86DA-DD42FE346A6F}" type="slidenum">
              <a:rPr lang="en-US" smtClean="0"/>
              <a:t>5</a:t>
            </a:fld>
            <a:endParaRPr lang="en-US"/>
          </a:p>
        </p:txBody>
      </p:sp>
    </p:spTree>
    <p:extLst>
      <p:ext uri="{BB962C8B-B14F-4D97-AF65-F5344CB8AC3E}">
        <p14:creationId xmlns:p14="http://schemas.microsoft.com/office/powerpoint/2010/main" val="70989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Mutation of Quorum Sensing Genes and Virulence Regulation</a:t>
            </a:r>
            <a:r>
              <a:rPr lang="en-US" dirty="0"/>
              <a:t>:</a:t>
            </a:r>
          </a:p>
          <a:p>
            <a:endParaRPr lang="en-US" dirty="0"/>
          </a:p>
          <a:p>
            <a:pPr marL="0" indent="0">
              <a:buFontTx/>
              <a:buNone/>
            </a:pPr>
            <a:r>
              <a:rPr lang="en-US" dirty="0"/>
              <a:t>This slide illustrates what happens when the </a:t>
            </a:r>
            <a:r>
              <a:rPr lang="en-US" i="1" dirty="0"/>
              <a:t>ypeI</a:t>
            </a:r>
            <a:r>
              <a:rPr lang="en-US" dirty="0"/>
              <a:t> gene is mutated and OHHL cannot be expressed.</a:t>
            </a:r>
          </a:p>
          <a:p>
            <a:pPr marL="0" indent="0">
              <a:buFontTx/>
              <a:buNone/>
            </a:pPr>
            <a:endParaRPr lang="en-US" dirty="0"/>
          </a:p>
          <a:p>
            <a:pPr marL="171450" indent="-171450">
              <a:buFontTx/>
              <a:buChar char="-"/>
            </a:pPr>
            <a:r>
              <a:rPr lang="en-US" dirty="0"/>
              <a:t>The </a:t>
            </a:r>
            <a:r>
              <a:rPr lang="en-US" i="1" dirty="0"/>
              <a:t>ypeI</a:t>
            </a:r>
            <a:r>
              <a:rPr lang="en-US" dirty="0"/>
              <a:t> gene is mutated and cannot express the QS signaling molecule OHHL. </a:t>
            </a:r>
          </a:p>
          <a:p>
            <a:pPr marL="171450" indent="-171450">
              <a:buFontTx/>
              <a:buChar char="-"/>
            </a:pPr>
            <a:r>
              <a:rPr lang="en-US" dirty="0"/>
              <a:t>Since OHHL is not expressed or at least functional, it cannot effectively downregulate the </a:t>
            </a:r>
            <a:r>
              <a:rPr lang="en-US" i="1" dirty="0"/>
              <a:t>ypeR</a:t>
            </a:r>
            <a:r>
              <a:rPr lang="en-US" dirty="0"/>
              <a:t> and </a:t>
            </a:r>
            <a:r>
              <a:rPr lang="en-US" i="1" dirty="0"/>
              <a:t>yenR</a:t>
            </a:r>
            <a:r>
              <a:rPr lang="en-US" dirty="0"/>
              <a:t> genes.</a:t>
            </a:r>
          </a:p>
          <a:p>
            <a:pPr marL="171450" indent="-171450">
              <a:buFontTx/>
              <a:buChar char="-"/>
            </a:pPr>
            <a:r>
              <a:rPr lang="en-US" dirty="0"/>
              <a:t>Without OHHL to downregulate the toxin expression by </a:t>
            </a:r>
            <a:r>
              <a:rPr lang="en-US" i="1" dirty="0"/>
              <a:t>ypeR</a:t>
            </a:r>
            <a:r>
              <a:rPr lang="en-US" dirty="0"/>
              <a:t> and </a:t>
            </a:r>
            <a:r>
              <a:rPr lang="en-US" i="1" dirty="0"/>
              <a:t>yenR</a:t>
            </a:r>
            <a:r>
              <a:rPr lang="en-US" dirty="0"/>
              <a:t>, toxins are still produced throughout infection and </a:t>
            </a:r>
            <a:r>
              <a:rPr lang="en-US" i="1" dirty="0"/>
              <a:t>S. praecaptivus </a:t>
            </a:r>
            <a:r>
              <a:rPr lang="en-US" dirty="0"/>
              <a:t>virulence continues.</a:t>
            </a:r>
          </a:p>
          <a:p>
            <a:pPr marL="171450" indent="-171450">
              <a:buFontTx/>
              <a:buChar char="-"/>
            </a:pPr>
            <a:r>
              <a:rPr lang="en-US" dirty="0"/>
              <a:t>Without any regulation, toxins continue to be produced and eventually kill the host organism.</a:t>
            </a:r>
          </a:p>
          <a:p>
            <a:endParaRPr lang="en-US" dirty="0"/>
          </a:p>
        </p:txBody>
      </p:sp>
      <p:sp>
        <p:nvSpPr>
          <p:cNvPr id="4" name="Slide Number Placeholder 3"/>
          <p:cNvSpPr>
            <a:spLocks noGrp="1"/>
          </p:cNvSpPr>
          <p:nvPr>
            <p:ph type="sldNum" sz="quarter" idx="5"/>
          </p:nvPr>
        </p:nvSpPr>
        <p:spPr/>
        <p:txBody>
          <a:bodyPr/>
          <a:lstStyle/>
          <a:p>
            <a:fld id="{4C217BA8-D99D-4663-86DA-DD42FE346A6F}" type="slidenum">
              <a:rPr lang="en-US" smtClean="0"/>
              <a:t>6</a:t>
            </a:fld>
            <a:endParaRPr lang="en-US"/>
          </a:p>
        </p:txBody>
      </p:sp>
    </p:spTree>
    <p:extLst>
      <p:ext uri="{BB962C8B-B14F-4D97-AF65-F5344CB8AC3E}">
        <p14:creationId xmlns:p14="http://schemas.microsoft.com/office/powerpoint/2010/main" val="169567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Quorum Sensing Genes and Mutation of Virulent Genes</a:t>
            </a:r>
            <a:r>
              <a:rPr lang="en-US" dirty="0"/>
              <a:t>:</a:t>
            </a:r>
          </a:p>
          <a:p>
            <a:endParaRPr lang="en-US" dirty="0"/>
          </a:p>
          <a:p>
            <a:pPr marL="0" indent="0">
              <a:buFontTx/>
              <a:buNone/>
            </a:pPr>
            <a:r>
              <a:rPr lang="en-US" dirty="0"/>
              <a:t>This slide illustrates what happens when the </a:t>
            </a:r>
            <a:r>
              <a:rPr lang="en-US" i="1" dirty="0"/>
              <a:t>ypeI</a:t>
            </a:r>
            <a:r>
              <a:rPr lang="en-US" dirty="0"/>
              <a:t> gene is still intact but the </a:t>
            </a:r>
            <a:r>
              <a:rPr lang="en-US" i="1" dirty="0"/>
              <a:t>ypeR</a:t>
            </a:r>
            <a:r>
              <a:rPr lang="en-US" dirty="0"/>
              <a:t> and </a:t>
            </a:r>
            <a:r>
              <a:rPr lang="en-US" i="1" dirty="0"/>
              <a:t>yenR</a:t>
            </a:r>
            <a:r>
              <a:rPr lang="en-US" dirty="0"/>
              <a:t> genes are mutated.</a:t>
            </a:r>
          </a:p>
          <a:p>
            <a:pPr marL="0" indent="0">
              <a:buFontTx/>
              <a:buNone/>
            </a:pPr>
            <a:endParaRPr lang="en-US" dirty="0"/>
          </a:p>
          <a:p>
            <a:pPr marL="171450" indent="-171450">
              <a:buFontTx/>
              <a:buChar char="-"/>
            </a:pPr>
            <a:r>
              <a:rPr lang="en-US" dirty="0"/>
              <a:t>The </a:t>
            </a:r>
            <a:r>
              <a:rPr lang="en-US" i="1" dirty="0"/>
              <a:t>ypeI</a:t>
            </a:r>
            <a:r>
              <a:rPr lang="en-US" dirty="0"/>
              <a:t> gene leads to the expression of the QS molecule OHHL. </a:t>
            </a:r>
          </a:p>
          <a:p>
            <a:pPr marL="171450" indent="-171450">
              <a:buFontTx/>
              <a:buChar char="-"/>
            </a:pPr>
            <a:r>
              <a:rPr lang="en-US" dirty="0"/>
              <a:t>OHHL is expressed, but cannot regulate the mutated </a:t>
            </a:r>
            <a:r>
              <a:rPr lang="en-US" i="1" dirty="0"/>
              <a:t>ypeR</a:t>
            </a:r>
            <a:r>
              <a:rPr lang="en-US" dirty="0"/>
              <a:t> and </a:t>
            </a:r>
            <a:r>
              <a:rPr lang="en-US" i="1" dirty="0"/>
              <a:t>yenR</a:t>
            </a:r>
            <a:r>
              <a:rPr lang="en-US" dirty="0"/>
              <a:t> genes.</a:t>
            </a:r>
          </a:p>
          <a:p>
            <a:pPr marL="171450" indent="-171450">
              <a:buFontTx/>
              <a:buChar char="-"/>
            </a:pPr>
            <a:r>
              <a:rPr lang="en-US" dirty="0"/>
              <a:t>Because </a:t>
            </a:r>
            <a:r>
              <a:rPr lang="en-US" i="1" dirty="0"/>
              <a:t>ypeR</a:t>
            </a:r>
            <a:r>
              <a:rPr lang="en-US" dirty="0"/>
              <a:t> and </a:t>
            </a:r>
            <a:r>
              <a:rPr lang="en-US" i="1" dirty="0"/>
              <a:t>yenR </a:t>
            </a:r>
            <a:r>
              <a:rPr lang="en-US" dirty="0"/>
              <a:t>are mutated, these genes cannot regulate the expression of toxins.</a:t>
            </a:r>
          </a:p>
          <a:p>
            <a:pPr marL="171450" indent="-171450">
              <a:buFontTx/>
              <a:buChar char="-"/>
            </a:pPr>
            <a:r>
              <a:rPr lang="en-US" dirty="0"/>
              <a:t>Toxins are still produced and </a:t>
            </a:r>
            <a:r>
              <a:rPr lang="en-US" i="1" dirty="0"/>
              <a:t>S. praecaptivus </a:t>
            </a:r>
            <a:r>
              <a:rPr lang="en-US" dirty="0"/>
              <a:t>virulence continues. Without regulation, toxins continue to be produced and eventually kill the host organism.</a:t>
            </a:r>
          </a:p>
        </p:txBody>
      </p:sp>
      <p:sp>
        <p:nvSpPr>
          <p:cNvPr id="4" name="Slide Number Placeholder 3"/>
          <p:cNvSpPr>
            <a:spLocks noGrp="1"/>
          </p:cNvSpPr>
          <p:nvPr>
            <p:ph type="sldNum" sz="quarter" idx="5"/>
          </p:nvPr>
        </p:nvSpPr>
        <p:spPr/>
        <p:txBody>
          <a:bodyPr/>
          <a:lstStyle/>
          <a:p>
            <a:fld id="{4C217BA8-D99D-4663-86DA-DD42FE346A6F}" type="slidenum">
              <a:rPr lang="en-US" smtClean="0"/>
              <a:t>7</a:t>
            </a:fld>
            <a:endParaRPr lang="en-US"/>
          </a:p>
        </p:txBody>
      </p:sp>
    </p:spTree>
    <p:extLst>
      <p:ext uri="{BB962C8B-B14F-4D97-AF65-F5344CB8AC3E}">
        <p14:creationId xmlns:p14="http://schemas.microsoft.com/office/powerpoint/2010/main" val="163730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Mutation of QS genes effects on the Grain Weevil</a:t>
            </a:r>
          </a:p>
          <a:p>
            <a:endParaRPr lang="en-US" dirty="0"/>
          </a:p>
          <a:p>
            <a:r>
              <a:rPr lang="en-US" dirty="0"/>
              <a:t>The purpose of this slide is to showcase the effects of </a:t>
            </a:r>
            <a:r>
              <a:rPr lang="en-US" i="1" dirty="0"/>
              <a:t>S. </a:t>
            </a:r>
            <a:r>
              <a:rPr lang="en-US" i="1" dirty="0" err="1"/>
              <a:t>praecaptivus</a:t>
            </a:r>
            <a:r>
              <a:rPr lang="en-US" i="1" dirty="0"/>
              <a:t> </a:t>
            </a:r>
            <a:r>
              <a:rPr lang="en-US" i="1" dirty="0" smtClean="0"/>
              <a:t> </a:t>
            </a:r>
            <a:r>
              <a:rPr lang="en-US" dirty="0" smtClean="0"/>
              <a:t>QS </a:t>
            </a:r>
            <a:r>
              <a:rPr lang="en-US" dirty="0"/>
              <a:t>mutants on grain weevils and conduct comparative analysis with the results of </a:t>
            </a:r>
            <a:r>
              <a:rPr lang="en-US" i="1" dirty="0"/>
              <a:t>D. melanogaster.</a:t>
            </a:r>
          </a:p>
          <a:p>
            <a:endParaRPr lang="en-US" dirty="0"/>
          </a:p>
          <a:p>
            <a:pPr marL="171450" indent="-171450">
              <a:buFontTx/>
              <a:buChar char="-"/>
            </a:pPr>
            <a:r>
              <a:rPr lang="en-US" dirty="0"/>
              <a:t>The Wild Type (WT) strain of </a:t>
            </a:r>
            <a:r>
              <a:rPr lang="en-US" i="1" dirty="0"/>
              <a:t>S. </a:t>
            </a:r>
            <a:r>
              <a:rPr lang="en-US" i="1" dirty="0" err="1"/>
              <a:t>praecaptivus</a:t>
            </a:r>
            <a:r>
              <a:rPr lang="en-US" i="1" dirty="0"/>
              <a:t> </a:t>
            </a:r>
            <a:r>
              <a:rPr lang="en-US" i="1" dirty="0" smtClean="0"/>
              <a:t> </a:t>
            </a:r>
            <a:r>
              <a:rPr lang="en-US" dirty="0" smtClean="0"/>
              <a:t>did </a:t>
            </a:r>
            <a:r>
              <a:rPr lang="en-US" dirty="0"/>
              <a:t>not kill the grain weevil population over 5 weeks.</a:t>
            </a:r>
          </a:p>
          <a:p>
            <a:pPr marL="171450" indent="-171450">
              <a:buFontTx/>
              <a:buChar char="-"/>
            </a:pPr>
            <a:r>
              <a:rPr lang="en-US" dirty="0"/>
              <a:t>The </a:t>
            </a:r>
            <a:r>
              <a:rPr lang="en-US" i="1" dirty="0"/>
              <a:t>ypeR yenR</a:t>
            </a:r>
            <a:r>
              <a:rPr lang="en-US" dirty="0"/>
              <a:t> double mutant had the most lethal effect on the grain weevil population.</a:t>
            </a:r>
          </a:p>
          <a:p>
            <a:pPr marL="171450" indent="-171450">
              <a:buFontTx/>
              <a:buChar char="-"/>
            </a:pPr>
            <a:r>
              <a:rPr lang="en-US" dirty="0"/>
              <a:t>The </a:t>
            </a:r>
            <a:r>
              <a:rPr lang="en-US" i="1" dirty="0"/>
              <a:t>ypeI</a:t>
            </a:r>
            <a:r>
              <a:rPr lang="en-US" dirty="0"/>
              <a:t> mutant had the second most lethal effect on the grain weevil.</a:t>
            </a:r>
          </a:p>
          <a:p>
            <a:pPr marL="171450" indent="-171450">
              <a:buFontTx/>
              <a:buChar char="-"/>
            </a:pPr>
            <a:r>
              <a:rPr lang="en-US" dirty="0"/>
              <a:t>The</a:t>
            </a:r>
            <a:r>
              <a:rPr lang="en-US" i="1" dirty="0"/>
              <a:t> ypeR </a:t>
            </a:r>
            <a:r>
              <a:rPr lang="en-US" dirty="0"/>
              <a:t>and </a:t>
            </a:r>
            <a:r>
              <a:rPr lang="en-US" i="1" dirty="0"/>
              <a:t>yenR</a:t>
            </a:r>
            <a:r>
              <a:rPr lang="en-US" dirty="0"/>
              <a:t> single mutants were significantly lethal to the grain weevil population, but not nearly as lethal as the </a:t>
            </a:r>
            <a:r>
              <a:rPr lang="en-US" i="1" dirty="0"/>
              <a:t>ypeR yenR</a:t>
            </a:r>
            <a:r>
              <a:rPr lang="en-US" dirty="0"/>
              <a:t> double mutant or the </a:t>
            </a:r>
            <a:r>
              <a:rPr lang="en-US" i="1" dirty="0"/>
              <a:t>ypeI</a:t>
            </a:r>
            <a:r>
              <a:rPr lang="en-US" dirty="0"/>
              <a:t> mutant.</a:t>
            </a:r>
          </a:p>
        </p:txBody>
      </p:sp>
      <p:sp>
        <p:nvSpPr>
          <p:cNvPr id="4" name="Slide Number Placeholder 3"/>
          <p:cNvSpPr>
            <a:spLocks noGrp="1"/>
          </p:cNvSpPr>
          <p:nvPr>
            <p:ph type="sldNum" sz="quarter" idx="10"/>
          </p:nvPr>
        </p:nvSpPr>
        <p:spPr/>
        <p:txBody>
          <a:bodyPr/>
          <a:lstStyle/>
          <a:p>
            <a:fld id="{4C217BA8-D99D-4663-86DA-DD42FE346A6F}" type="slidenum">
              <a:rPr lang="en-US" smtClean="0"/>
              <a:t>8</a:t>
            </a:fld>
            <a:endParaRPr lang="en-US"/>
          </a:p>
        </p:txBody>
      </p:sp>
    </p:spTree>
    <p:extLst>
      <p:ext uri="{BB962C8B-B14F-4D97-AF65-F5344CB8AC3E}">
        <p14:creationId xmlns:p14="http://schemas.microsoft.com/office/powerpoint/2010/main" val="392123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Experimental Design Approach</a:t>
            </a:r>
          </a:p>
          <a:p>
            <a:endParaRPr lang="en-US" dirty="0"/>
          </a:p>
          <a:p>
            <a:r>
              <a:rPr lang="en-US" dirty="0"/>
              <a:t>This slide is to introduce the concept of introducing </a:t>
            </a:r>
            <a:r>
              <a:rPr lang="en-US" i="1" dirty="0"/>
              <a:t>S. praecaptivus </a:t>
            </a:r>
            <a:r>
              <a:rPr lang="en-US" dirty="0"/>
              <a:t>into a novel host, </a:t>
            </a:r>
            <a:r>
              <a:rPr lang="en-US" i="1" dirty="0"/>
              <a:t>D. melanogaster</a:t>
            </a:r>
            <a:r>
              <a:rPr lang="en-US" dirty="0"/>
              <a:t>.</a:t>
            </a:r>
          </a:p>
          <a:p>
            <a:endParaRPr lang="en-US" dirty="0"/>
          </a:p>
          <a:p>
            <a:pPr marL="171450" indent="-171450">
              <a:buFontTx/>
              <a:buChar char="-"/>
            </a:pPr>
            <a:r>
              <a:rPr lang="en-US" i="1" dirty="0"/>
              <a:t>S. praecaptivus </a:t>
            </a:r>
            <a:r>
              <a:rPr lang="en-US" dirty="0"/>
              <a:t>is genetically capable to transition into symbiosis with its QS genes.</a:t>
            </a:r>
          </a:p>
          <a:p>
            <a:pPr marL="171450" indent="-171450">
              <a:buFontTx/>
              <a:buChar char="-"/>
            </a:pPr>
            <a:r>
              <a:rPr lang="en-US" dirty="0"/>
              <a:t>What would be the results if </a:t>
            </a:r>
            <a:r>
              <a:rPr lang="en-US" i="1" dirty="0"/>
              <a:t>S. praecaptivus </a:t>
            </a:r>
            <a:r>
              <a:rPr lang="en-US" dirty="0"/>
              <a:t>infects an insect for the first time since its discovery?</a:t>
            </a:r>
          </a:p>
          <a:p>
            <a:pPr marL="171450" indent="-171450">
              <a:buFontTx/>
              <a:buChar char="-"/>
            </a:pPr>
            <a:r>
              <a:rPr lang="en-US" i="1" dirty="0"/>
              <a:t>S. praecaptivus </a:t>
            </a:r>
            <a:r>
              <a:rPr lang="en-US" i="0" dirty="0"/>
              <a:t>is used to infect</a:t>
            </a:r>
            <a:r>
              <a:rPr lang="en-US" dirty="0"/>
              <a:t> </a:t>
            </a:r>
            <a:r>
              <a:rPr lang="en-US" i="1" dirty="0"/>
              <a:t>D. melanogaster</a:t>
            </a:r>
            <a:r>
              <a:rPr lang="en-US" dirty="0"/>
              <a:t>, the novel host in this experiment.</a:t>
            </a:r>
          </a:p>
        </p:txBody>
      </p:sp>
      <p:sp>
        <p:nvSpPr>
          <p:cNvPr id="4" name="Slide Number Placeholder 3"/>
          <p:cNvSpPr>
            <a:spLocks noGrp="1"/>
          </p:cNvSpPr>
          <p:nvPr>
            <p:ph type="sldNum" sz="quarter" idx="10"/>
          </p:nvPr>
        </p:nvSpPr>
        <p:spPr/>
        <p:txBody>
          <a:bodyPr/>
          <a:lstStyle/>
          <a:p>
            <a:fld id="{4C217BA8-D99D-4663-86DA-DD42FE346A6F}" type="slidenum">
              <a:rPr lang="en-US" smtClean="0"/>
              <a:t>9</a:t>
            </a:fld>
            <a:endParaRPr lang="en-US"/>
          </a:p>
        </p:txBody>
      </p:sp>
    </p:spTree>
    <p:extLst>
      <p:ext uri="{BB962C8B-B14F-4D97-AF65-F5344CB8AC3E}">
        <p14:creationId xmlns:p14="http://schemas.microsoft.com/office/powerpoint/2010/main" val="321175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258D4-E80D-4A8E-B0FC-FAFB4B2B1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C50A84-1D81-4FFC-8F58-0E1F07B58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FC4496F-5CF1-4039-BA35-72B055E0ABE4}"/>
              </a:ext>
            </a:extLst>
          </p:cNvPr>
          <p:cNvSpPr>
            <a:spLocks noGrp="1"/>
          </p:cNvSpPr>
          <p:nvPr>
            <p:ph type="dt" sz="half" idx="10"/>
          </p:nvPr>
        </p:nvSpPr>
        <p:spPr/>
        <p:txBody>
          <a:bodyPr/>
          <a:lstStyle/>
          <a:p>
            <a:fld id="{2AED10C7-6BF5-4F28-AF26-C32B8BA53C13}" type="datetime1">
              <a:rPr lang="en-US" smtClean="0"/>
              <a:t>1/19/2021</a:t>
            </a:fld>
            <a:endParaRPr lang="en-US"/>
          </a:p>
        </p:txBody>
      </p:sp>
      <p:sp>
        <p:nvSpPr>
          <p:cNvPr id="5" name="Footer Placeholder 4">
            <a:extLst>
              <a:ext uri="{FF2B5EF4-FFF2-40B4-BE49-F238E27FC236}">
                <a16:creationId xmlns:a16="http://schemas.microsoft.com/office/drawing/2014/main" xmlns="" id="{F30C85D7-BCF8-4D62-9181-68D02FF90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9AC7ED-342C-44FF-9A21-23E48E54AAA5}"/>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64013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DAF27-2FDB-4CB3-BD3A-B0B3B257E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ECAC23-0621-4328-A753-02965A0EB1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14CFF4-8576-45D5-AE65-3BFB592A87EE}"/>
              </a:ext>
            </a:extLst>
          </p:cNvPr>
          <p:cNvSpPr>
            <a:spLocks noGrp="1"/>
          </p:cNvSpPr>
          <p:nvPr>
            <p:ph type="dt" sz="half" idx="10"/>
          </p:nvPr>
        </p:nvSpPr>
        <p:spPr/>
        <p:txBody>
          <a:bodyPr/>
          <a:lstStyle/>
          <a:p>
            <a:fld id="{DA701654-3251-4B67-BA0B-947F04C0CAE6}" type="datetime1">
              <a:rPr lang="en-US" smtClean="0"/>
              <a:t>1/19/2021</a:t>
            </a:fld>
            <a:endParaRPr lang="en-US"/>
          </a:p>
        </p:txBody>
      </p:sp>
      <p:sp>
        <p:nvSpPr>
          <p:cNvPr id="5" name="Footer Placeholder 4">
            <a:extLst>
              <a:ext uri="{FF2B5EF4-FFF2-40B4-BE49-F238E27FC236}">
                <a16:creationId xmlns:a16="http://schemas.microsoft.com/office/drawing/2014/main" xmlns="" id="{1B4319CA-E45B-4C0E-B946-A5CDC2A0D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D80CCB-30C7-4EDB-80CA-EE9AE5F781B6}"/>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78060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BF58C3-1C44-47E9-A5F0-36B9AC212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DA9BF2-FB4A-4076-BE44-76A19F87D4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D006A6-17E6-4A22-B7ED-7054EF9D8D16}"/>
              </a:ext>
            </a:extLst>
          </p:cNvPr>
          <p:cNvSpPr>
            <a:spLocks noGrp="1"/>
          </p:cNvSpPr>
          <p:nvPr>
            <p:ph type="dt" sz="half" idx="10"/>
          </p:nvPr>
        </p:nvSpPr>
        <p:spPr/>
        <p:txBody>
          <a:bodyPr/>
          <a:lstStyle/>
          <a:p>
            <a:fld id="{CB98B41A-AE3C-42A2-8123-7B079F8C870E}" type="datetime1">
              <a:rPr lang="en-US" smtClean="0"/>
              <a:t>1/19/2021</a:t>
            </a:fld>
            <a:endParaRPr lang="en-US"/>
          </a:p>
        </p:txBody>
      </p:sp>
      <p:sp>
        <p:nvSpPr>
          <p:cNvPr id="5" name="Footer Placeholder 4">
            <a:extLst>
              <a:ext uri="{FF2B5EF4-FFF2-40B4-BE49-F238E27FC236}">
                <a16:creationId xmlns:a16="http://schemas.microsoft.com/office/drawing/2014/main" xmlns="" id="{8C24428B-C109-400C-9B91-34C584902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871DC3-474A-4AC7-8E53-198B6B3BBA17}"/>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18176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3624E-0011-423E-808E-51B6581D7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BE5CA62-7CB7-4E6D-9154-9700FE30D2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5A19AE-E3F0-4EC3-A6A5-B3CE8F4B5578}"/>
              </a:ext>
            </a:extLst>
          </p:cNvPr>
          <p:cNvSpPr>
            <a:spLocks noGrp="1"/>
          </p:cNvSpPr>
          <p:nvPr>
            <p:ph type="dt" sz="half" idx="10"/>
          </p:nvPr>
        </p:nvSpPr>
        <p:spPr/>
        <p:txBody>
          <a:bodyPr/>
          <a:lstStyle/>
          <a:p>
            <a:fld id="{CC8C52F5-4962-4F91-A6D4-541892627ED9}" type="datetime1">
              <a:rPr lang="en-US" smtClean="0"/>
              <a:t>1/19/2021</a:t>
            </a:fld>
            <a:endParaRPr lang="en-US"/>
          </a:p>
        </p:txBody>
      </p:sp>
      <p:sp>
        <p:nvSpPr>
          <p:cNvPr id="5" name="Footer Placeholder 4">
            <a:extLst>
              <a:ext uri="{FF2B5EF4-FFF2-40B4-BE49-F238E27FC236}">
                <a16:creationId xmlns:a16="http://schemas.microsoft.com/office/drawing/2014/main" xmlns="" id="{D5DB21EA-CBBD-4642-8460-A84BF1EA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EB2AC5-CE25-46A1-9681-3472013AA0ED}"/>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133470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7CCE2-8A0B-42BE-8FA3-E7FADEB11A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6A8C9E3-8E16-4318-9899-5CB171577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7CBE524-E436-4A44-BA4D-5588CEA88176}"/>
              </a:ext>
            </a:extLst>
          </p:cNvPr>
          <p:cNvSpPr>
            <a:spLocks noGrp="1"/>
          </p:cNvSpPr>
          <p:nvPr>
            <p:ph type="dt" sz="half" idx="10"/>
          </p:nvPr>
        </p:nvSpPr>
        <p:spPr/>
        <p:txBody>
          <a:bodyPr/>
          <a:lstStyle/>
          <a:p>
            <a:fld id="{3F369ECE-DE5C-4398-AF92-4D9F8EE23833}" type="datetime1">
              <a:rPr lang="en-US" smtClean="0"/>
              <a:t>1/19/2021</a:t>
            </a:fld>
            <a:endParaRPr lang="en-US"/>
          </a:p>
        </p:txBody>
      </p:sp>
      <p:sp>
        <p:nvSpPr>
          <p:cNvPr id="5" name="Footer Placeholder 4">
            <a:extLst>
              <a:ext uri="{FF2B5EF4-FFF2-40B4-BE49-F238E27FC236}">
                <a16:creationId xmlns:a16="http://schemas.microsoft.com/office/drawing/2014/main" xmlns="" id="{C87451D7-9214-490C-9904-409ED51B2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FF88D4-8121-43B8-B0A4-D0706D34F02E}"/>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200918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30164-C088-43DA-B921-5DF38C2F3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1E05E60-A10C-4F96-8641-A252535FAB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EA1A44-8E71-4884-8262-12A11032A0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EA11AFB-A44A-49FE-AC09-BEFA5C97A373}"/>
              </a:ext>
            </a:extLst>
          </p:cNvPr>
          <p:cNvSpPr>
            <a:spLocks noGrp="1"/>
          </p:cNvSpPr>
          <p:nvPr>
            <p:ph type="dt" sz="half" idx="10"/>
          </p:nvPr>
        </p:nvSpPr>
        <p:spPr/>
        <p:txBody>
          <a:bodyPr/>
          <a:lstStyle/>
          <a:p>
            <a:fld id="{2BFF13D1-8886-4280-B7ED-509A71D0AE99}" type="datetime1">
              <a:rPr lang="en-US" smtClean="0"/>
              <a:t>1/19/2021</a:t>
            </a:fld>
            <a:endParaRPr lang="en-US"/>
          </a:p>
        </p:txBody>
      </p:sp>
      <p:sp>
        <p:nvSpPr>
          <p:cNvPr id="6" name="Footer Placeholder 5">
            <a:extLst>
              <a:ext uri="{FF2B5EF4-FFF2-40B4-BE49-F238E27FC236}">
                <a16:creationId xmlns:a16="http://schemas.microsoft.com/office/drawing/2014/main" xmlns="" id="{06D83F75-7663-4F70-8615-EDB02C4FE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41FF92B-747C-43F4-9AC7-C39548BCB200}"/>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10219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73C2F-E51E-494C-AD9D-092EBB5D06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128D48-93A0-4CE4-BF82-9AB8EBF13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F8C4215-CD7C-467A-A7E6-C0AE10C31D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C416663-705A-41C0-B70E-15B644487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5C9081D-E765-4A4B-B887-7BAD487F7A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20B2054-CED2-49FF-9B4C-431293184492}"/>
              </a:ext>
            </a:extLst>
          </p:cNvPr>
          <p:cNvSpPr>
            <a:spLocks noGrp="1"/>
          </p:cNvSpPr>
          <p:nvPr>
            <p:ph type="dt" sz="half" idx="10"/>
          </p:nvPr>
        </p:nvSpPr>
        <p:spPr/>
        <p:txBody>
          <a:bodyPr/>
          <a:lstStyle/>
          <a:p>
            <a:fld id="{41E9F54B-7310-49BC-9512-73C20103EAEE}" type="datetime1">
              <a:rPr lang="en-US" smtClean="0"/>
              <a:t>1/19/2021</a:t>
            </a:fld>
            <a:endParaRPr lang="en-US"/>
          </a:p>
        </p:txBody>
      </p:sp>
      <p:sp>
        <p:nvSpPr>
          <p:cNvPr id="8" name="Footer Placeholder 7">
            <a:extLst>
              <a:ext uri="{FF2B5EF4-FFF2-40B4-BE49-F238E27FC236}">
                <a16:creationId xmlns:a16="http://schemas.microsoft.com/office/drawing/2014/main" xmlns="" id="{B414F7BF-A374-40E8-9D43-5ABAD71D85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9549EB3-4828-4680-B9E8-ADA36505EC0F}"/>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12921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28EB0-5972-4BF0-94CF-A5153D04E5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0EA455B-FA7B-4FE7-8922-05D4E3C9C6A6}"/>
              </a:ext>
            </a:extLst>
          </p:cNvPr>
          <p:cNvSpPr>
            <a:spLocks noGrp="1"/>
          </p:cNvSpPr>
          <p:nvPr>
            <p:ph type="dt" sz="half" idx="10"/>
          </p:nvPr>
        </p:nvSpPr>
        <p:spPr/>
        <p:txBody>
          <a:bodyPr/>
          <a:lstStyle/>
          <a:p>
            <a:fld id="{35A0F1FE-4150-4075-BCED-689B3B0773F6}" type="datetime1">
              <a:rPr lang="en-US" smtClean="0"/>
              <a:t>1/19/2021</a:t>
            </a:fld>
            <a:endParaRPr lang="en-US"/>
          </a:p>
        </p:txBody>
      </p:sp>
      <p:sp>
        <p:nvSpPr>
          <p:cNvPr id="4" name="Footer Placeholder 3">
            <a:extLst>
              <a:ext uri="{FF2B5EF4-FFF2-40B4-BE49-F238E27FC236}">
                <a16:creationId xmlns:a16="http://schemas.microsoft.com/office/drawing/2014/main" xmlns="" id="{FB271D0B-FC91-44C4-9EF2-04B9FE3A1A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AD0B21F-3CD9-4555-A76C-81BECD4EF3B8}"/>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83555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74AF0B-DD6D-4E0F-88FE-D90F21C2D697}"/>
              </a:ext>
            </a:extLst>
          </p:cNvPr>
          <p:cNvSpPr>
            <a:spLocks noGrp="1"/>
          </p:cNvSpPr>
          <p:nvPr>
            <p:ph type="dt" sz="half" idx="10"/>
          </p:nvPr>
        </p:nvSpPr>
        <p:spPr/>
        <p:txBody>
          <a:bodyPr/>
          <a:lstStyle/>
          <a:p>
            <a:fld id="{6167C440-7018-4525-AF83-993D926581E4}" type="datetime1">
              <a:rPr lang="en-US" smtClean="0"/>
              <a:t>1/19/2021</a:t>
            </a:fld>
            <a:endParaRPr lang="en-US"/>
          </a:p>
        </p:txBody>
      </p:sp>
      <p:sp>
        <p:nvSpPr>
          <p:cNvPr id="3" name="Footer Placeholder 2">
            <a:extLst>
              <a:ext uri="{FF2B5EF4-FFF2-40B4-BE49-F238E27FC236}">
                <a16:creationId xmlns:a16="http://schemas.microsoft.com/office/drawing/2014/main" xmlns="" id="{C82F6C34-83CD-40D3-865F-77AB6B6BDD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ABBFB15-8F20-4406-8E98-304663685FDA}"/>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173111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E231E-B897-44E1-9270-79AC349C1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9F6F70B-A649-4B46-8F83-FF12267C8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5569D05-7E03-40F5-AE26-F95DAF351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705F295-07DE-4D6F-BA6F-F93711384367}"/>
              </a:ext>
            </a:extLst>
          </p:cNvPr>
          <p:cNvSpPr>
            <a:spLocks noGrp="1"/>
          </p:cNvSpPr>
          <p:nvPr>
            <p:ph type="dt" sz="half" idx="10"/>
          </p:nvPr>
        </p:nvSpPr>
        <p:spPr/>
        <p:txBody>
          <a:bodyPr/>
          <a:lstStyle/>
          <a:p>
            <a:fld id="{DF9EA5D5-CDFD-429F-8E5C-C3AD747CCF56}" type="datetime1">
              <a:rPr lang="en-US" smtClean="0"/>
              <a:t>1/19/2021</a:t>
            </a:fld>
            <a:endParaRPr lang="en-US"/>
          </a:p>
        </p:txBody>
      </p:sp>
      <p:sp>
        <p:nvSpPr>
          <p:cNvPr id="6" name="Footer Placeholder 5">
            <a:extLst>
              <a:ext uri="{FF2B5EF4-FFF2-40B4-BE49-F238E27FC236}">
                <a16:creationId xmlns:a16="http://schemas.microsoft.com/office/drawing/2014/main" xmlns="" id="{68EDBEA1-83FD-489D-96B2-DD8F58C03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4A5ED5-AB1F-4779-B568-12B4B3C21C7D}"/>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96754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76EC1-8546-4E67-BEB0-DA42EA8F6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B8EE743-85AE-4E33-8731-7B9298A93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574214D-CBEE-465E-B749-C2C713565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FA07E07-8448-45DB-AA63-C8E81CD598A5}"/>
              </a:ext>
            </a:extLst>
          </p:cNvPr>
          <p:cNvSpPr>
            <a:spLocks noGrp="1"/>
          </p:cNvSpPr>
          <p:nvPr>
            <p:ph type="dt" sz="half" idx="10"/>
          </p:nvPr>
        </p:nvSpPr>
        <p:spPr/>
        <p:txBody>
          <a:bodyPr/>
          <a:lstStyle/>
          <a:p>
            <a:fld id="{95965B5A-F83D-4319-B334-75F31FBFD179}" type="datetime1">
              <a:rPr lang="en-US" smtClean="0"/>
              <a:t>1/19/2021</a:t>
            </a:fld>
            <a:endParaRPr lang="en-US"/>
          </a:p>
        </p:txBody>
      </p:sp>
      <p:sp>
        <p:nvSpPr>
          <p:cNvPr id="6" name="Footer Placeholder 5">
            <a:extLst>
              <a:ext uri="{FF2B5EF4-FFF2-40B4-BE49-F238E27FC236}">
                <a16:creationId xmlns:a16="http://schemas.microsoft.com/office/drawing/2014/main" xmlns="" id="{1C54DEE0-DFFF-4425-B723-0A38A4775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C3A58A-482D-4E7E-B7FD-0462D7E7761A}"/>
              </a:ext>
            </a:extLst>
          </p:cNvPr>
          <p:cNvSpPr>
            <a:spLocks noGrp="1"/>
          </p:cNvSpPr>
          <p:nvPr>
            <p:ph type="sldNum" sz="quarter" idx="12"/>
          </p:nvPr>
        </p:nvSpPr>
        <p:spPr/>
        <p:txBody>
          <a:bodyPr/>
          <a:lstStyle/>
          <a:p>
            <a:fld id="{47CCE964-2BAE-4DF3-83E0-ED0DF24BCB61}" type="slidenum">
              <a:rPr lang="en-US" smtClean="0"/>
              <a:t>‹#›</a:t>
            </a:fld>
            <a:endParaRPr lang="en-US"/>
          </a:p>
        </p:txBody>
      </p:sp>
    </p:spTree>
    <p:extLst>
      <p:ext uri="{BB962C8B-B14F-4D97-AF65-F5344CB8AC3E}">
        <p14:creationId xmlns:p14="http://schemas.microsoft.com/office/powerpoint/2010/main" val="197445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2F79FF-1864-4B74-900D-199E332D8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1F41D24-8A8F-45B2-8688-014631679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69744D-FF3B-4180-AAF3-F7CEDFB3E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B1E-4933-4D13-9506-D153112C08BB}" type="datetime1">
              <a:rPr lang="en-US" smtClean="0"/>
              <a:t>1/19/2021</a:t>
            </a:fld>
            <a:endParaRPr lang="en-US"/>
          </a:p>
        </p:txBody>
      </p:sp>
      <p:sp>
        <p:nvSpPr>
          <p:cNvPr id="5" name="Footer Placeholder 4">
            <a:extLst>
              <a:ext uri="{FF2B5EF4-FFF2-40B4-BE49-F238E27FC236}">
                <a16:creationId xmlns:a16="http://schemas.microsoft.com/office/drawing/2014/main" xmlns="" id="{2AA27059-8BAA-4F28-9431-3D84D07A08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1AF8BD0-8A8E-4FD6-B3BF-F03A4ABDC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E964-2BAE-4DF3-83E0-ED0DF24BCB61}" type="slidenum">
              <a:rPr lang="en-US" smtClean="0"/>
              <a:t>‹#›</a:t>
            </a:fld>
            <a:endParaRPr lang="en-US"/>
          </a:p>
        </p:txBody>
      </p:sp>
    </p:spTree>
    <p:extLst>
      <p:ext uri="{BB962C8B-B14F-4D97-AF65-F5344CB8AC3E}">
        <p14:creationId xmlns:p14="http://schemas.microsoft.com/office/powerpoint/2010/main" val="306377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9.png"/><Relationship Id="rId21" Type="http://schemas.openxmlformats.org/officeDocument/2006/relationships/image" Target="../media/image20.png"/><Relationship Id="rId34" Type="http://schemas.openxmlformats.org/officeDocument/2006/relationships/customXml" Target="../ink/ink17.xml"/><Relationship Id="rId42" Type="http://schemas.openxmlformats.org/officeDocument/2006/relationships/customXml" Target="../ink/ink21.xml"/><Relationship Id="rId7" Type="http://schemas.openxmlformats.org/officeDocument/2006/relationships/customXml" Target="../ink/ink3.xml"/><Relationship Id="rId2" Type="http://schemas.openxmlformats.org/officeDocument/2006/relationships/notesSlide" Target="../notesSlides/notesSlide10.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4.png"/><Relationship Id="rId41"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8.png"/><Relationship Id="rId40" Type="http://schemas.openxmlformats.org/officeDocument/2006/relationships/customXml" Target="../ink/ink20.xml"/><Relationship Id="rId5" Type="http://schemas.openxmlformats.org/officeDocument/2006/relationships/customXml" Target="../ink/ink2.xml"/><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19.png"/><Relationship Id="rId31" Type="http://schemas.openxmlformats.org/officeDocument/2006/relationships/image" Target="../media/image25.png"/><Relationship Id="rId44" Type="http://schemas.openxmlformats.org/officeDocument/2006/relationships/image" Target="../media/image12.jpeg"/><Relationship Id="rId4" Type="http://schemas.openxmlformats.org/officeDocument/2006/relationships/image" Target="../media/image12.png"/><Relationship Id="rId9" Type="http://schemas.openxmlformats.org/officeDocument/2006/relationships/customXml" Target="../ink/ink4.xml"/><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3.png"/><Relationship Id="rId30" Type="http://schemas.openxmlformats.org/officeDocument/2006/relationships/customXml" Target="../ink/ink15.xml"/><Relationship Id="rId35" Type="http://schemas.openxmlformats.org/officeDocument/2006/relationships/image" Target="../media/image27.png"/><Relationship Id="rId43" Type="http://schemas.openxmlformats.org/officeDocument/2006/relationships/image" Target="../media/image31.png"/><Relationship Id="rId8" Type="http://schemas.openxmlformats.org/officeDocument/2006/relationships/image" Target="../media/image14.png"/><Relationship Id="rId3" Type="http://schemas.openxmlformats.org/officeDocument/2006/relationships/customXml" Target="../ink/ink1.xml"/><Relationship Id="rId12" Type="http://schemas.openxmlformats.org/officeDocument/2006/relationships/customXml" Target="../ink/ink6.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image" Target="../media/image26.png"/><Relationship Id="rId38" Type="http://schemas.openxmlformats.org/officeDocument/2006/relationships/customXml" Target="../ink/ink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ymail_attachmentId24963" descr="1023c6e4-8018-44f9-9d3a-412eba4bfb48">
            <a:extLst>
              <a:ext uri="{FF2B5EF4-FFF2-40B4-BE49-F238E27FC236}">
                <a16:creationId xmlns:a16="http://schemas.microsoft.com/office/drawing/2014/main" xmlns="" id="{46643020-9BA9-44AE-A6EE-1DDF7CD2C9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63" b="-2333"/>
          <a:stretch/>
        </p:blipFill>
        <p:spPr bwMode="auto">
          <a:xfrm rot="16200000">
            <a:off x="7485941" y="2233034"/>
            <a:ext cx="2971800" cy="50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00A2E0D7-8231-4A01-9C9C-FA90846589B4}"/>
              </a:ext>
            </a:extLst>
          </p:cNvPr>
          <p:cNvSpPr/>
          <p:nvPr/>
        </p:nvSpPr>
        <p:spPr>
          <a:xfrm>
            <a:off x="0" y="815060"/>
            <a:ext cx="12192000" cy="1446550"/>
          </a:xfrm>
          <a:prstGeom prst="rect">
            <a:avLst/>
          </a:prstGeom>
        </p:spPr>
        <p:txBody>
          <a:bodyPr wrap="square">
            <a:spAutoFit/>
          </a:bodyPr>
          <a:lstStyle/>
          <a:p>
            <a:pPr algn="ctr"/>
            <a:r>
              <a:rPr lang="en-US" sz="4400" b="1" dirty="0"/>
              <a:t>Becoming a Friend </a:t>
            </a:r>
            <a:r>
              <a:rPr lang="en-US" sz="4400" b="1" dirty="0" smtClean="0"/>
              <a:t>Instead </a:t>
            </a:r>
            <a:r>
              <a:rPr lang="en-US" sz="4400" b="1" dirty="0"/>
              <a:t>of a Foe:</a:t>
            </a:r>
          </a:p>
          <a:p>
            <a:pPr algn="ctr"/>
            <a:r>
              <a:rPr lang="en-US" sz="4400" b="1" dirty="0" smtClean="0"/>
              <a:t>An Attempt to Create Mutualistic Symbiosis</a:t>
            </a:r>
            <a:endParaRPr lang="en-US" sz="4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7C0401A5-0242-43C7-B4F2-F94DEF974142}"/>
              </a:ext>
            </a:extLst>
          </p:cNvPr>
          <p:cNvPicPr>
            <a:picLocks noChangeAspect="1"/>
          </p:cNvPicPr>
          <p:nvPr/>
        </p:nvPicPr>
        <p:blipFill>
          <a:blip r:embed="rId4"/>
          <a:stretch>
            <a:fillRect/>
          </a:stretch>
        </p:blipFill>
        <p:spPr>
          <a:xfrm>
            <a:off x="772970" y="3214735"/>
            <a:ext cx="5114987" cy="3060457"/>
          </a:xfrm>
          <a:prstGeom prst="rect">
            <a:avLst/>
          </a:prstGeom>
        </p:spPr>
      </p:pic>
      <p:sp>
        <p:nvSpPr>
          <p:cNvPr id="6" name="TextBox 5">
            <a:extLst>
              <a:ext uri="{FF2B5EF4-FFF2-40B4-BE49-F238E27FC236}">
                <a16:creationId xmlns:a16="http://schemas.microsoft.com/office/drawing/2014/main" xmlns="" id="{5BEC701C-2C4D-476C-BAD0-AD8133AA0FDC}"/>
              </a:ext>
            </a:extLst>
          </p:cNvPr>
          <p:cNvSpPr txBox="1"/>
          <p:nvPr/>
        </p:nvSpPr>
        <p:spPr>
          <a:xfrm>
            <a:off x="1952521" y="3284635"/>
            <a:ext cx="2755883" cy="461665"/>
          </a:xfrm>
          <a:prstGeom prst="rect">
            <a:avLst/>
          </a:prstGeom>
          <a:noFill/>
        </p:spPr>
        <p:txBody>
          <a:bodyPr wrap="none" rtlCol="0">
            <a:spAutoFit/>
          </a:bodyPr>
          <a:lstStyle/>
          <a:p>
            <a:r>
              <a:rPr lang="en-US" sz="2400" i="1" dirty="0" err="1" smtClean="0">
                <a:latin typeface="Calibri" panose="020F0502020204030204" pitchFamily="34" charset="0"/>
                <a:cs typeface="Calibri" panose="020F0502020204030204" pitchFamily="34" charset="0"/>
              </a:rPr>
              <a:t>Sodalis</a:t>
            </a:r>
            <a:r>
              <a:rPr lang="en-US" sz="2400" i="1" dirty="0" smtClean="0">
                <a:latin typeface="Calibri" panose="020F0502020204030204" pitchFamily="34" charset="0"/>
                <a:cs typeface="Calibri" panose="020F0502020204030204" pitchFamily="34" charset="0"/>
              </a:rPr>
              <a:t> </a:t>
            </a:r>
            <a:r>
              <a:rPr lang="en-US" sz="2400" i="1" dirty="0" err="1" smtClean="0">
                <a:latin typeface="Calibri" panose="020F0502020204030204" pitchFamily="34" charset="0"/>
                <a:cs typeface="Calibri" panose="020F0502020204030204" pitchFamily="34" charset="0"/>
              </a:rPr>
              <a:t>praecaptivus</a:t>
            </a:r>
            <a:endParaRPr lang="en-US" sz="2400" i="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52932C0E-4DB2-4DE0-8CD3-C2D97508A91E}"/>
              </a:ext>
            </a:extLst>
          </p:cNvPr>
          <p:cNvSpPr txBox="1"/>
          <p:nvPr/>
        </p:nvSpPr>
        <p:spPr>
          <a:xfrm>
            <a:off x="7491915" y="5694203"/>
            <a:ext cx="3327962" cy="461665"/>
          </a:xfrm>
          <a:prstGeom prst="rect">
            <a:avLst/>
          </a:prstGeom>
          <a:noFill/>
        </p:spPr>
        <p:txBody>
          <a:bodyPr wrap="none" rtlCol="0">
            <a:spAutoFit/>
          </a:bodyPr>
          <a:lstStyle/>
          <a:p>
            <a:r>
              <a:rPr lang="en-US" sz="2400" i="1" dirty="0">
                <a:cs typeface="Times New Roman" panose="02020603050405020304" pitchFamily="18" charset="0"/>
              </a:rPr>
              <a:t>Drosophila melanogaster</a:t>
            </a:r>
          </a:p>
        </p:txBody>
      </p:sp>
      <p:sp>
        <p:nvSpPr>
          <p:cNvPr id="3" name="Rectangle 2">
            <a:extLst>
              <a:ext uri="{FF2B5EF4-FFF2-40B4-BE49-F238E27FC236}">
                <a16:creationId xmlns:a16="http://schemas.microsoft.com/office/drawing/2014/main" xmlns="" id="{4265F7D4-3240-4E7F-AA94-FD8591403442}"/>
              </a:ext>
            </a:extLst>
          </p:cNvPr>
          <p:cNvSpPr/>
          <p:nvPr/>
        </p:nvSpPr>
        <p:spPr>
          <a:xfrm>
            <a:off x="721255" y="6336977"/>
            <a:ext cx="6096000" cy="307777"/>
          </a:xfrm>
          <a:prstGeom prst="rect">
            <a:avLst/>
          </a:prstGeom>
        </p:spPr>
        <p:txBody>
          <a:bodyPr>
            <a:spAutoFit/>
          </a:bodyPr>
          <a:lstStyle/>
          <a:p>
            <a:r>
              <a:rPr lang="en-US" sz="1400" i="1" dirty="0" smtClean="0">
                <a:latin typeface="Calibri" panose="020F0502020204030204" pitchFamily="34" charset="0"/>
                <a:cs typeface="Times New Roman" panose="02020603050405020304" pitchFamily="18" charset="0"/>
              </a:rPr>
              <a:t>Image</a:t>
            </a:r>
            <a:r>
              <a:rPr lang="en-US" sz="1400" i="1" dirty="0" smtClean="0">
                <a:latin typeface="Calibri" panose="020F0502020204030204" pitchFamily="34" charset="0"/>
                <a:cs typeface="Times New Roman" panose="02020603050405020304" pitchFamily="18" charset="0"/>
              </a:rPr>
              <a:t>: </a:t>
            </a:r>
            <a:r>
              <a:rPr lang="en-US" sz="1400" dirty="0" smtClean="0">
                <a:latin typeface="Calibri" panose="020F0502020204030204" pitchFamily="34" charset="0"/>
                <a:cs typeface="Times New Roman" panose="02020603050405020304" pitchFamily="18" charset="0"/>
              </a:rPr>
              <a:t>Shinichiro </a:t>
            </a:r>
            <a:r>
              <a:rPr lang="en-US" sz="1400" dirty="0">
                <a:latin typeface="Calibri" panose="020F0502020204030204" pitchFamily="34" charset="0"/>
                <a:cs typeface="Times New Roman" panose="02020603050405020304" pitchFamily="18" charset="0"/>
              </a:rPr>
              <a:t>Enomoto, University of </a:t>
            </a:r>
            <a:r>
              <a:rPr lang="en-US" sz="1400" dirty="0" smtClean="0">
                <a:latin typeface="Calibri" panose="020F0502020204030204" pitchFamily="34" charset="0"/>
                <a:cs typeface="Times New Roman" panose="02020603050405020304" pitchFamily="18" charset="0"/>
              </a:rPr>
              <a:t>Utah </a:t>
            </a:r>
            <a:r>
              <a:rPr lang="en-US" sz="1400" i="1" dirty="0" smtClean="0">
                <a:latin typeface="Calibri" panose="020F0502020204030204" pitchFamily="34" charset="0"/>
                <a:cs typeface="Times New Roman" panose="02020603050405020304" pitchFamily="18" charset="0"/>
              </a:rPr>
              <a:t>(</a:t>
            </a:r>
            <a:r>
              <a:rPr lang="en-US" sz="1400" i="1" dirty="0">
                <a:latin typeface="Calibri" panose="020F0502020204030204" pitchFamily="34" charset="0"/>
                <a:cs typeface="Times New Roman" panose="02020603050405020304" pitchFamily="18" charset="0"/>
              </a:rPr>
              <a:t>used with permission)</a:t>
            </a:r>
          </a:p>
        </p:txBody>
      </p:sp>
      <p:sp>
        <p:nvSpPr>
          <p:cNvPr id="9" name="Rectangle 8"/>
          <p:cNvSpPr/>
          <p:nvPr/>
        </p:nvSpPr>
        <p:spPr>
          <a:xfrm>
            <a:off x="3511542" y="216497"/>
            <a:ext cx="5168916" cy="338554"/>
          </a:xfrm>
          <a:prstGeom prst="rect">
            <a:avLst/>
          </a:prstGeom>
        </p:spPr>
        <p:txBody>
          <a:bodyPr wrap="none">
            <a:spAutoFit/>
          </a:bodyPr>
          <a:lstStyle/>
          <a:p>
            <a:r>
              <a:rPr lang="en-US" sz="2400" b="1" baseline="30000" dirty="0">
                <a:solidFill>
                  <a:schemeClr val="bg1">
                    <a:lumMod val="50000"/>
                  </a:schemeClr>
                </a:solidFill>
              </a:rPr>
              <a:t>NATIONAL CENTER FOR CASE STUDY TEACHING IN SCIENCE</a:t>
            </a:r>
          </a:p>
        </p:txBody>
      </p:sp>
      <p:sp>
        <p:nvSpPr>
          <p:cNvPr id="11" name="Title 1"/>
          <p:cNvSpPr txBox="1">
            <a:spLocks/>
          </p:cNvSpPr>
          <p:nvPr/>
        </p:nvSpPr>
        <p:spPr bwMode="auto">
          <a:xfrm>
            <a:off x="2650887" y="331429"/>
            <a:ext cx="70104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1" hangingPunct="1">
              <a:spcBef>
                <a:spcPct val="0"/>
              </a:spcBef>
              <a:buFontTx/>
              <a:buNone/>
            </a:pPr>
            <a:r>
              <a:rPr lang="en-US" altLang="en-US" sz="2400" i="1" dirty="0" smtClean="0">
                <a:solidFill>
                  <a:schemeClr val="tx1"/>
                </a:solidFill>
                <a:latin typeface="Calibri" pitchFamily="34" charset="0"/>
              </a:rPr>
              <a:t>A Presentation to Accompany </a:t>
            </a:r>
            <a:r>
              <a:rPr lang="en-US" altLang="en-US" sz="2400" i="1" dirty="0">
                <a:solidFill>
                  <a:schemeClr val="tx1"/>
                </a:solidFill>
                <a:latin typeface="Calibri" pitchFamily="34" charset="0"/>
              </a:rPr>
              <a:t>the Case </a:t>
            </a:r>
            <a:r>
              <a:rPr lang="en-US" altLang="en-US" sz="2400" i="1" dirty="0" smtClean="0">
                <a:solidFill>
                  <a:schemeClr val="tx1"/>
                </a:solidFill>
                <a:latin typeface="Calibri" pitchFamily="34" charset="0"/>
              </a:rPr>
              <a:t>Study: </a:t>
            </a:r>
            <a:endParaRPr lang="en-US" altLang="en-US" sz="2400" i="1" dirty="0">
              <a:solidFill>
                <a:schemeClr val="tx1"/>
              </a:solidFill>
              <a:latin typeface="Calibri" pitchFamily="34" charset="0"/>
            </a:endParaRPr>
          </a:p>
        </p:txBody>
      </p:sp>
      <p:sp>
        <p:nvSpPr>
          <p:cNvPr id="12" name="Rectangle 11"/>
          <p:cNvSpPr/>
          <p:nvPr/>
        </p:nvSpPr>
        <p:spPr>
          <a:xfrm>
            <a:off x="3059896" y="2208704"/>
            <a:ext cx="6096000" cy="830997"/>
          </a:xfrm>
          <a:prstGeom prst="rect">
            <a:avLst/>
          </a:prstGeom>
        </p:spPr>
        <p:txBody>
          <a:bodyPr>
            <a:spAutoFit/>
          </a:bodyPr>
          <a:lstStyle/>
          <a:p>
            <a:pPr algn="ctr"/>
            <a:r>
              <a:rPr lang="en-US" sz="2400" dirty="0">
                <a:latin typeface="Calibri" panose="020F0502020204030204" pitchFamily="34" charset="0"/>
                <a:cs typeface="Calibri" panose="020F0502020204030204" pitchFamily="34" charset="0"/>
              </a:rPr>
              <a:t>by</a:t>
            </a:r>
          </a:p>
          <a:p>
            <a:pPr algn="ctr"/>
            <a:r>
              <a:rPr lang="en-US" sz="2400" dirty="0">
                <a:latin typeface="Calibri" panose="020F0502020204030204" pitchFamily="34" charset="0"/>
                <a:cs typeface="Calibri" panose="020F0502020204030204" pitchFamily="34" charset="0"/>
              </a:rPr>
              <a:t>Melissa R. Eslinger and Cameron B. </a:t>
            </a:r>
            <a:r>
              <a:rPr lang="en-US" sz="2400" dirty="0">
                <a:latin typeface="Calibri" panose="020F0502020204030204" pitchFamily="34" charset="0"/>
                <a:cs typeface="Calibri" panose="020F0502020204030204" pitchFamily="34" charset="0"/>
              </a:rPr>
              <a:t>Marlow</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7690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D6FFF69F-C953-4ECF-876E-E1D0E7CE5AC5}"/>
              </a:ext>
            </a:extLst>
          </p:cNvPr>
          <p:cNvSpPr>
            <a:spLocks noGrp="1"/>
          </p:cNvSpPr>
          <p:nvPr>
            <p:ph type="title"/>
          </p:nvPr>
        </p:nvSpPr>
        <p:spPr>
          <a:xfrm>
            <a:off x="838199" y="14101"/>
            <a:ext cx="10515600" cy="1026947"/>
          </a:xfrm>
        </p:spPr>
        <p:txBody>
          <a:bodyPr>
            <a:normAutofit/>
          </a:bodyPr>
          <a:lstStyle/>
          <a:p>
            <a:pPr algn="ctr"/>
            <a:r>
              <a:rPr lang="en-US" sz="3200" dirty="0">
                <a:latin typeface="Times New Roman" panose="02020603050405020304" pitchFamily="18" charset="0"/>
                <a:cs typeface="Times New Roman" panose="02020603050405020304" pitchFamily="18" charset="0"/>
              </a:rPr>
              <a:t>Host Insect: </a:t>
            </a:r>
            <a:r>
              <a:rPr lang="en-US" sz="3200" i="1" dirty="0">
                <a:latin typeface="Times New Roman" panose="02020603050405020304" pitchFamily="18" charset="0"/>
                <a:cs typeface="Times New Roman" panose="02020603050405020304" pitchFamily="18" charset="0"/>
              </a:rPr>
              <a:t>Drosophila melanogaster</a:t>
            </a:r>
          </a:p>
        </p:txBody>
      </p:sp>
      <p:grpSp>
        <p:nvGrpSpPr>
          <p:cNvPr id="5" name="Group 4">
            <a:extLst>
              <a:ext uri="{FF2B5EF4-FFF2-40B4-BE49-F238E27FC236}">
                <a16:creationId xmlns:a16="http://schemas.microsoft.com/office/drawing/2014/main" xmlns="" id="{F8F22FD4-2283-414F-BFD0-71073BBFE25C}"/>
              </a:ext>
            </a:extLst>
          </p:cNvPr>
          <p:cNvGrpSpPr/>
          <p:nvPr/>
        </p:nvGrpSpPr>
        <p:grpSpPr>
          <a:xfrm>
            <a:off x="1026958" y="858462"/>
            <a:ext cx="6343309" cy="5427052"/>
            <a:chOff x="126502" y="858462"/>
            <a:chExt cx="5833693" cy="4965387"/>
          </a:xfrm>
        </p:grpSpPr>
        <p:grpSp>
          <p:nvGrpSpPr>
            <p:cNvPr id="7" name="Group 6">
              <a:extLst>
                <a:ext uri="{FF2B5EF4-FFF2-40B4-BE49-F238E27FC236}">
                  <a16:creationId xmlns:a16="http://schemas.microsoft.com/office/drawing/2014/main" xmlns="" id="{B9D15632-85E9-4B91-BBDD-49C8A94EA4BB}"/>
                </a:ext>
              </a:extLst>
            </p:cNvPr>
            <p:cNvGrpSpPr/>
            <p:nvPr/>
          </p:nvGrpSpPr>
          <p:grpSpPr>
            <a:xfrm>
              <a:off x="2728658" y="858462"/>
              <a:ext cx="1181160" cy="1572107"/>
              <a:chOff x="3768807" y="573522"/>
              <a:chExt cx="1181160" cy="1572107"/>
            </a:xfrm>
          </p:grpSpPr>
          <p:sp>
            <p:nvSpPr>
              <p:cNvPr id="9" name="Oval 8">
                <a:extLst>
                  <a:ext uri="{FF2B5EF4-FFF2-40B4-BE49-F238E27FC236}">
                    <a16:creationId xmlns:a16="http://schemas.microsoft.com/office/drawing/2014/main" xmlns="" id="{59297C46-FF5B-4D8B-BD74-817E3943186E}"/>
                  </a:ext>
                </a:extLst>
              </p:cNvPr>
              <p:cNvSpPr/>
              <p:nvPr/>
            </p:nvSpPr>
            <p:spPr>
              <a:xfrm>
                <a:off x="4156368" y="1112773"/>
                <a:ext cx="427399" cy="702731"/>
              </a:xfrm>
              <a:prstGeom prst="ellipse">
                <a:avLst/>
              </a:prstGeom>
              <a:solidFill>
                <a:srgbClr val="CC99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8D9C36E3-5E85-4C8A-A368-11B6AD451598}"/>
                  </a:ext>
                </a:extLst>
              </p:cNvPr>
              <p:cNvSpPr/>
              <p:nvPr/>
            </p:nvSpPr>
            <p:spPr>
              <a:xfrm>
                <a:off x="4200240" y="722233"/>
                <a:ext cx="311888" cy="212652"/>
              </a:xfrm>
              <a:prstGeom prst="ellipse">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22B88AA7-77EB-4E8B-8476-1FF07B3C6049}"/>
                  </a:ext>
                </a:extLst>
              </p:cNvPr>
              <p:cNvSpPr/>
              <p:nvPr/>
            </p:nvSpPr>
            <p:spPr>
              <a:xfrm rot="1093214">
                <a:off x="4196791" y="729516"/>
                <a:ext cx="99245" cy="19120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F291757E-8E96-4516-A86B-D76FFAEA7C7C}"/>
                  </a:ext>
                </a:extLst>
              </p:cNvPr>
              <p:cNvSpPr/>
              <p:nvPr/>
            </p:nvSpPr>
            <p:spPr>
              <a:xfrm rot="20854756">
                <a:off x="4432451" y="737333"/>
                <a:ext cx="99245" cy="19120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3F2923E1-2985-4F42-8691-5D6BB972E596}"/>
                  </a:ext>
                </a:extLst>
              </p:cNvPr>
              <p:cNvSpPr/>
              <p:nvPr/>
            </p:nvSpPr>
            <p:spPr>
              <a:xfrm>
                <a:off x="4174702" y="898452"/>
                <a:ext cx="381348" cy="363626"/>
              </a:xfrm>
              <a:prstGeom prst="ellipse">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xmlns="" id="{6C47AB51-6615-41D2-A0F2-895E3E5921E9}"/>
                      </a:ext>
                    </a:extLst>
                  </p14:cNvPr>
                  <p14:cNvContentPartPr/>
                  <p14:nvPr/>
                </p14:nvContentPartPr>
                <p14:xfrm rot="1614019">
                  <a:off x="4432749" y="1103564"/>
                  <a:ext cx="32040" cy="64440"/>
                </p14:xfrm>
              </p:contentPart>
            </mc:Choice>
            <mc:Fallback xmlns="">
              <p:pic>
                <p:nvPicPr>
                  <p:cNvPr id="14" name="Ink 13">
                    <a:extLst>
                      <a:ext uri="{FF2B5EF4-FFF2-40B4-BE49-F238E27FC236}">
                        <a16:creationId xmlns:a16="http://schemas.microsoft.com/office/drawing/2014/main" id="{6C47AB51-6615-41D2-A0F2-895E3E5921E9}"/>
                      </a:ext>
                    </a:extLst>
                  </p:cNvPr>
                  <p:cNvPicPr/>
                  <p:nvPr/>
                </p:nvPicPr>
                <p:blipFill>
                  <a:blip r:embed="rId4"/>
                  <a:stretch>
                    <a:fillRect/>
                  </a:stretch>
                </p:blipFill>
                <p:spPr>
                  <a:xfrm rot="1614019">
                    <a:off x="4428744" y="1099619"/>
                    <a:ext cx="40050" cy="723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xmlns="" id="{A6A3B8DE-C1D5-48E3-BCEB-1298E78B02A3}"/>
                      </a:ext>
                    </a:extLst>
                  </p14:cNvPr>
                  <p14:cNvContentPartPr/>
                  <p14:nvPr/>
                </p14:nvContentPartPr>
                <p14:xfrm rot="2065966">
                  <a:off x="4375766" y="1114544"/>
                  <a:ext cx="28440" cy="42480"/>
                </p14:xfrm>
              </p:contentPart>
            </mc:Choice>
            <mc:Fallback xmlns="">
              <p:pic>
                <p:nvPicPr>
                  <p:cNvPr id="15" name="Ink 14">
                    <a:extLst>
                      <a:ext uri="{FF2B5EF4-FFF2-40B4-BE49-F238E27FC236}">
                        <a16:creationId xmlns:a16="http://schemas.microsoft.com/office/drawing/2014/main" id="{A6A3B8DE-C1D5-48E3-BCEB-1298E78B02A3}"/>
                      </a:ext>
                    </a:extLst>
                  </p:cNvPr>
                  <p:cNvPicPr/>
                  <p:nvPr/>
                </p:nvPicPr>
                <p:blipFill>
                  <a:blip r:embed="rId6"/>
                  <a:stretch>
                    <a:fillRect/>
                  </a:stretch>
                </p:blipFill>
                <p:spPr>
                  <a:xfrm rot="2065966">
                    <a:off x="4371798" y="1110592"/>
                    <a:ext cx="36377" cy="50383"/>
                  </a:xfrm>
                  <a:prstGeom prst="rect">
                    <a:avLst/>
                  </a:prstGeom>
                </p:spPr>
              </p:pic>
            </mc:Fallback>
          </mc:AlternateContent>
          <p:grpSp>
            <p:nvGrpSpPr>
              <p:cNvPr id="16" name="Group 15">
                <a:extLst>
                  <a:ext uri="{FF2B5EF4-FFF2-40B4-BE49-F238E27FC236}">
                    <a16:creationId xmlns:a16="http://schemas.microsoft.com/office/drawing/2014/main" xmlns="" id="{D0637450-5587-48D8-84FF-D36B76A50B9E}"/>
                  </a:ext>
                </a:extLst>
              </p:cNvPr>
              <p:cNvGrpSpPr/>
              <p:nvPr/>
            </p:nvGrpSpPr>
            <p:grpSpPr>
              <a:xfrm rot="21332432">
                <a:off x="4175449" y="1080265"/>
                <a:ext cx="470812" cy="1065364"/>
                <a:chOff x="2961983" y="529478"/>
                <a:chExt cx="470812" cy="1065364"/>
              </a:xfrm>
            </p:grpSpPr>
            <p:sp>
              <p:nvSpPr>
                <p:cNvPr id="21" name="Oval 20">
                  <a:extLst>
                    <a:ext uri="{FF2B5EF4-FFF2-40B4-BE49-F238E27FC236}">
                      <a16:creationId xmlns:a16="http://schemas.microsoft.com/office/drawing/2014/main" xmlns="" id="{192F78A3-45D7-4B05-88B3-4CBA22072A57}"/>
                    </a:ext>
                  </a:extLst>
                </p:cNvPr>
                <p:cNvSpPr/>
                <p:nvPr/>
              </p:nvSpPr>
              <p:spPr>
                <a:xfrm>
                  <a:off x="2961983" y="529478"/>
                  <a:ext cx="470812" cy="1059025"/>
                </a:xfrm>
                <a:prstGeom prst="ellipse">
                  <a:avLst/>
                </a:prstGeom>
                <a:solidFill>
                  <a:schemeClr val="bg2">
                    <a:alpha val="4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xmlns="" id="{DFC78ACF-1E53-4C4B-8896-7397235ED7C0}"/>
                        </a:ext>
                      </a:extLst>
                    </p14:cNvPr>
                    <p14:cNvContentPartPr/>
                    <p14:nvPr/>
                  </p14:nvContentPartPr>
                  <p14:xfrm>
                    <a:off x="2966367" y="568482"/>
                    <a:ext cx="457560" cy="1026360"/>
                  </p14:xfrm>
                </p:contentPart>
              </mc:Choice>
              <mc:Fallback xmlns="">
                <p:pic>
                  <p:nvPicPr>
                    <p:cNvPr id="22" name="Ink 21">
                      <a:extLst>
                        <a:ext uri="{FF2B5EF4-FFF2-40B4-BE49-F238E27FC236}">
                          <a16:creationId xmlns:a16="http://schemas.microsoft.com/office/drawing/2014/main" id="{DFC78ACF-1E53-4C4B-8896-7397235ED7C0}"/>
                        </a:ext>
                      </a:extLst>
                    </p:cNvPr>
                    <p:cNvPicPr/>
                    <p:nvPr/>
                  </p:nvPicPr>
                  <p:blipFill>
                    <a:blip r:embed="rId8"/>
                    <a:stretch>
                      <a:fillRect/>
                    </a:stretch>
                  </p:blipFill>
                  <p:spPr>
                    <a:xfrm>
                      <a:off x="2962394" y="564528"/>
                      <a:ext cx="465506" cy="1034268"/>
                    </a:xfrm>
                    <a:prstGeom prst="rect">
                      <a:avLst/>
                    </a:prstGeom>
                  </p:spPr>
                </p:pic>
              </mc:Fallback>
            </mc:AlternateContent>
          </p:grpSp>
          <p:grpSp>
            <p:nvGrpSpPr>
              <p:cNvPr id="17" name="Group 16">
                <a:extLst>
                  <a:ext uri="{FF2B5EF4-FFF2-40B4-BE49-F238E27FC236}">
                    <a16:creationId xmlns:a16="http://schemas.microsoft.com/office/drawing/2014/main" xmlns="" id="{CB917634-9F88-4ED8-9D6F-C4124C58A829}"/>
                  </a:ext>
                </a:extLst>
              </p:cNvPr>
              <p:cNvGrpSpPr/>
              <p:nvPr/>
            </p:nvGrpSpPr>
            <p:grpSpPr>
              <a:xfrm rot="266526">
                <a:off x="4085238" y="1078555"/>
                <a:ext cx="470812" cy="1065364"/>
                <a:chOff x="2961983" y="529478"/>
                <a:chExt cx="470812" cy="1065364"/>
              </a:xfrm>
            </p:grpSpPr>
            <p:sp>
              <p:nvSpPr>
                <p:cNvPr id="19" name="Oval 18">
                  <a:extLst>
                    <a:ext uri="{FF2B5EF4-FFF2-40B4-BE49-F238E27FC236}">
                      <a16:creationId xmlns:a16="http://schemas.microsoft.com/office/drawing/2014/main" xmlns="" id="{C4EA3394-357A-40AD-83C6-F8209B134774}"/>
                    </a:ext>
                  </a:extLst>
                </p:cNvPr>
                <p:cNvSpPr/>
                <p:nvPr/>
              </p:nvSpPr>
              <p:spPr>
                <a:xfrm>
                  <a:off x="2961983" y="529478"/>
                  <a:ext cx="470812" cy="1059025"/>
                </a:xfrm>
                <a:prstGeom prst="ellipse">
                  <a:avLst/>
                </a:prstGeom>
                <a:solidFill>
                  <a:schemeClr val="bg2">
                    <a:alpha val="4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xmlns="" id="{D77F9FDF-38EF-4ACF-B8EE-B285D23EA875}"/>
                        </a:ext>
                      </a:extLst>
                    </p14:cNvPr>
                    <p14:cNvContentPartPr/>
                    <p14:nvPr/>
                  </p14:nvContentPartPr>
                  <p14:xfrm>
                    <a:off x="2966367" y="568482"/>
                    <a:ext cx="457560" cy="1026360"/>
                  </p14:xfrm>
                </p:contentPart>
              </mc:Choice>
              <mc:Fallback xmlns="">
                <p:pic>
                  <p:nvPicPr>
                    <p:cNvPr id="20" name="Ink 19">
                      <a:extLst>
                        <a:ext uri="{FF2B5EF4-FFF2-40B4-BE49-F238E27FC236}">
                          <a16:creationId xmlns:a16="http://schemas.microsoft.com/office/drawing/2014/main" id="{D77F9FDF-38EF-4ACF-B8EE-B285D23EA875}"/>
                        </a:ext>
                      </a:extLst>
                    </p:cNvPr>
                    <p:cNvPicPr/>
                    <p:nvPr/>
                  </p:nvPicPr>
                  <p:blipFill>
                    <a:blip r:embed="rId8"/>
                    <a:stretch>
                      <a:fillRect/>
                    </a:stretch>
                  </p:blipFill>
                  <p:spPr>
                    <a:xfrm>
                      <a:off x="2962394" y="564528"/>
                      <a:ext cx="465506" cy="103426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xmlns="" id="{660F0D29-54BF-4843-9BCB-556F509525BB}"/>
                      </a:ext>
                    </a:extLst>
                  </p14:cNvPr>
                  <p14:cNvContentPartPr/>
                  <p14:nvPr/>
                </p14:nvContentPartPr>
                <p14:xfrm>
                  <a:off x="3768807" y="573522"/>
                  <a:ext cx="1181160" cy="1319040"/>
                </p14:xfrm>
              </p:contentPart>
            </mc:Choice>
            <mc:Fallback xmlns="">
              <p:pic>
                <p:nvPicPr>
                  <p:cNvPr id="18" name="Ink 17">
                    <a:extLst>
                      <a:ext uri="{FF2B5EF4-FFF2-40B4-BE49-F238E27FC236}">
                        <a16:creationId xmlns:a16="http://schemas.microsoft.com/office/drawing/2014/main" id="{660F0D29-54BF-4843-9BCB-556F509525BB}"/>
                      </a:ext>
                    </a:extLst>
                  </p:cNvPr>
                  <p:cNvPicPr/>
                  <p:nvPr/>
                </p:nvPicPr>
                <p:blipFill>
                  <a:blip r:embed="rId11"/>
                  <a:stretch>
                    <a:fillRect/>
                  </a:stretch>
                </p:blipFill>
                <p:spPr>
                  <a:xfrm>
                    <a:off x="3752577" y="562651"/>
                    <a:ext cx="1213952" cy="1346383"/>
                  </a:xfrm>
                  <a:prstGeom prst="rect">
                    <a:avLst/>
                  </a:prstGeom>
                </p:spPr>
              </p:pic>
            </mc:Fallback>
          </mc:AlternateContent>
        </p:grpSp>
        <p:sp>
          <p:nvSpPr>
            <p:cNvPr id="23" name="Oval 22">
              <a:extLst>
                <a:ext uri="{FF2B5EF4-FFF2-40B4-BE49-F238E27FC236}">
                  <a16:creationId xmlns:a16="http://schemas.microsoft.com/office/drawing/2014/main" xmlns="" id="{EE3E9524-2EEE-4229-AED6-9E5A814D9B49}"/>
                </a:ext>
              </a:extLst>
            </p:cNvPr>
            <p:cNvSpPr/>
            <p:nvPr/>
          </p:nvSpPr>
          <p:spPr>
            <a:xfrm rot="20497680">
              <a:off x="4929300" y="3294423"/>
              <a:ext cx="173697" cy="292847"/>
            </a:xfrm>
            <a:prstGeom prst="ellipse">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xmlns="" id="{63A19648-A034-4C07-ADD4-F89EB34DDC85}"/>
                </a:ext>
              </a:extLst>
            </p:cNvPr>
            <p:cNvGrpSpPr/>
            <p:nvPr/>
          </p:nvGrpSpPr>
          <p:grpSpPr>
            <a:xfrm rot="1209384">
              <a:off x="2762381" y="4767993"/>
              <a:ext cx="887765" cy="582480"/>
              <a:chOff x="4941449" y="4326147"/>
              <a:chExt cx="887765" cy="582480"/>
            </a:xfrm>
          </p:grpSpPr>
          <p:sp>
            <p:nvSpPr>
              <p:cNvPr id="25" name="Oval 24">
                <a:extLst>
                  <a:ext uri="{FF2B5EF4-FFF2-40B4-BE49-F238E27FC236}">
                    <a16:creationId xmlns:a16="http://schemas.microsoft.com/office/drawing/2014/main" xmlns="" id="{DCD62AD4-6B10-4F6F-8FA0-5A0F6C254FA2}"/>
                  </a:ext>
                </a:extLst>
              </p:cNvPr>
              <p:cNvSpPr/>
              <p:nvPr/>
            </p:nvSpPr>
            <p:spPr>
              <a:xfrm rot="2804389">
                <a:off x="5280933" y="4136069"/>
                <a:ext cx="208798" cy="887765"/>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xmlns="" id="{8DD02F56-B0FC-4382-B123-E39F31AE1DD0}"/>
                      </a:ext>
                    </a:extLst>
                  </p14:cNvPr>
                  <p14:cNvContentPartPr/>
                  <p14:nvPr/>
                </p14:nvContentPartPr>
                <p14:xfrm>
                  <a:off x="5046244" y="4815387"/>
                  <a:ext cx="125640" cy="93240"/>
                </p14:xfrm>
              </p:contentPart>
            </mc:Choice>
            <mc:Fallback xmlns="">
              <p:pic>
                <p:nvPicPr>
                  <p:cNvPr id="26" name="Ink 25">
                    <a:extLst>
                      <a:ext uri="{FF2B5EF4-FFF2-40B4-BE49-F238E27FC236}">
                        <a16:creationId xmlns:a16="http://schemas.microsoft.com/office/drawing/2014/main" id="{8DD02F56-B0FC-4382-B123-E39F31AE1DD0}"/>
                      </a:ext>
                    </a:extLst>
                  </p:cNvPr>
                  <p:cNvPicPr/>
                  <p:nvPr/>
                </p:nvPicPr>
                <p:blipFill>
                  <a:blip r:embed="rId13"/>
                  <a:stretch>
                    <a:fillRect/>
                  </a:stretch>
                </p:blipFill>
                <p:spPr>
                  <a:xfrm>
                    <a:off x="5029712" y="4799300"/>
                    <a:ext cx="158373" cy="12574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a:extLst>
                      <a:ext uri="{FF2B5EF4-FFF2-40B4-BE49-F238E27FC236}">
                        <a16:creationId xmlns:a16="http://schemas.microsoft.com/office/drawing/2014/main" xmlns="" id="{A0673BEB-5D8B-41DD-A545-25CC3A066E42}"/>
                      </a:ext>
                    </a:extLst>
                  </p14:cNvPr>
                  <p14:cNvContentPartPr/>
                  <p14:nvPr/>
                </p14:nvContentPartPr>
                <p14:xfrm>
                  <a:off x="5179084" y="4660227"/>
                  <a:ext cx="43200" cy="44280"/>
                </p14:xfrm>
              </p:contentPart>
            </mc:Choice>
            <mc:Fallback xmlns="">
              <p:pic>
                <p:nvPicPr>
                  <p:cNvPr id="27" name="Ink 26">
                    <a:extLst>
                      <a:ext uri="{FF2B5EF4-FFF2-40B4-BE49-F238E27FC236}">
                        <a16:creationId xmlns:a16="http://schemas.microsoft.com/office/drawing/2014/main" id="{A0673BEB-5D8B-41DD-A545-25CC3A066E42}"/>
                      </a:ext>
                    </a:extLst>
                  </p:cNvPr>
                  <p:cNvPicPr/>
                  <p:nvPr/>
                </p:nvPicPr>
                <p:blipFill>
                  <a:blip r:embed="rId15"/>
                  <a:stretch>
                    <a:fillRect/>
                  </a:stretch>
                </p:blipFill>
                <p:spPr>
                  <a:xfrm>
                    <a:off x="5175127" y="4656262"/>
                    <a:ext cx="51115" cy="5221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a:extLst>
                      <a:ext uri="{FF2B5EF4-FFF2-40B4-BE49-F238E27FC236}">
                        <a16:creationId xmlns:a16="http://schemas.microsoft.com/office/drawing/2014/main" xmlns="" id="{46399626-9ABB-4756-B4AF-B6FA94B1D3D2}"/>
                      </a:ext>
                    </a:extLst>
                  </p14:cNvPr>
                  <p14:cNvContentPartPr/>
                  <p14:nvPr/>
                </p14:nvContentPartPr>
                <p14:xfrm>
                  <a:off x="5260804" y="4571667"/>
                  <a:ext cx="41760" cy="51480"/>
                </p14:xfrm>
              </p:contentPart>
            </mc:Choice>
            <mc:Fallback xmlns="">
              <p:pic>
                <p:nvPicPr>
                  <p:cNvPr id="28" name="Ink 27">
                    <a:extLst>
                      <a:ext uri="{FF2B5EF4-FFF2-40B4-BE49-F238E27FC236}">
                        <a16:creationId xmlns:a16="http://schemas.microsoft.com/office/drawing/2014/main" id="{46399626-9ABB-4756-B4AF-B6FA94B1D3D2}"/>
                      </a:ext>
                    </a:extLst>
                  </p:cNvPr>
                  <p:cNvPicPr/>
                  <p:nvPr/>
                </p:nvPicPr>
                <p:blipFill>
                  <a:blip r:embed="rId17"/>
                  <a:stretch>
                    <a:fillRect/>
                  </a:stretch>
                </p:blipFill>
                <p:spPr>
                  <a:xfrm>
                    <a:off x="5256827" y="4567707"/>
                    <a:ext cx="49714"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xmlns="" id="{26BD4A68-86C8-44F1-ABC3-D683AC0F8B43}"/>
                      </a:ext>
                    </a:extLst>
                  </p14:cNvPr>
                  <p14:cNvContentPartPr/>
                  <p14:nvPr/>
                </p14:nvContentPartPr>
                <p14:xfrm>
                  <a:off x="5342884" y="4496787"/>
                  <a:ext cx="34920" cy="47160"/>
                </p14:xfrm>
              </p:contentPart>
            </mc:Choice>
            <mc:Fallback xmlns="">
              <p:pic>
                <p:nvPicPr>
                  <p:cNvPr id="29" name="Ink 28">
                    <a:extLst>
                      <a:ext uri="{FF2B5EF4-FFF2-40B4-BE49-F238E27FC236}">
                        <a16:creationId xmlns:a16="http://schemas.microsoft.com/office/drawing/2014/main" id="{26BD4A68-86C8-44F1-ABC3-D683AC0F8B43}"/>
                      </a:ext>
                    </a:extLst>
                  </p:cNvPr>
                  <p:cNvPicPr/>
                  <p:nvPr/>
                </p:nvPicPr>
                <p:blipFill>
                  <a:blip r:embed="rId19"/>
                  <a:stretch>
                    <a:fillRect/>
                  </a:stretch>
                </p:blipFill>
                <p:spPr>
                  <a:xfrm>
                    <a:off x="5338893" y="4492830"/>
                    <a:ext cx="42902" cy="5507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xmlns="" id="{61F06A12-72D1-4AC9-B18F-589E2DFC19CF}"/>
                      </a:ext>
                    </a:extLst>
                  </p14:cNvPr>
                  <p14:cNvContentPartPr/>
                  <p14:nvPr/>
                </p14:nvContentPartPr>
                <p14:xfrm>
                  <a:off x="5451964" y="4401027"/>
                  <a:ext cx="21240" cy="54000"/>
                </p14:xfrm>
              </p:contentPart>
            </mc:Choice>
            <mc:Fallback xmlns="">
              <p:pic>
                <p:nvPicPr>
                  <p:cNvPr id="30" name="Ink 29">
                    <a:extLst>
                      <a:ext uri="{FF2B5EF4-FFF2-40B4-BE49-F238E27FC236}">
                        <a16:creationId xmlns:a16="http://schemas.microsoft.com/office/drawing/2014/main" id="{61F06A12-72D1-4AC9-B18F-589E2DFC19CF}"/>
                      </a:ext>
                    </a:extLst>
                  </p:cNvPr>
                  <p:cNvPicPr/>
                  <p:nvPr/>
                </p:nvPicPr>
                <p:blipFill>
                  <a:blip r:embed="rId21"/>
                  <a:stretch>
                    <a:fillRect/>
                  </a:stretch>
                </p:blipFill>
                <p:spPr>
                  <a:xfrm>
                    <a:off x="5447981" y="4397076"/>
                    <a:ext cx="29205" cy="6190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xmlns="" id="{B4C4AF3E-C11C-4370-ABB7-A70F5D6D0305}"/>
                      </a:ext>
                    </a:extLst>
                  </p14:cNvPr>
                  <p14:cNvContentPartPr/>
                  <p14:nvPr/>
                </p14:nvContentPartPr>
                <p14:xfrm>
                  <a:off x="5554564" y="4326147"/>
                  <a:ext cx="26640" cy="69120"/>
                </p14:xfrm>
              </p:contentPart>
            </mc:Choice>
            <mc:Fallback xmlns="">
              <p:pic>
                <p:nvPicPr>
                  <p:cNvPr id="31" name="Ink 30">
                    <a:extLst>
                      <a:ext uri="{FF2B5EF4-FFF2-40B4-BE49-F238E27FC236}">
                        <a16:creationId xmlns:a16="http://schemas.microsoft.com/office/drawing/2014/main" id="{B4C4AF3E-C11C-4370-ABB7-A70F5D6D0305}"/>
                      </a:ext>
                    </a:extLst>
                  </p:cNvPr>
                  <p:cNvPicPr/>
                  <p:nvPr/>
                </p:nvPicPr>
                <p:blipFill>
                  <a:blip r:embed="rId23"/>
                  <a:stretch>
                    <a:fillRect/>
                  </a:stretch>
                </p:blipFill>
                <p:spPr>
                  <a:xfrm>
                    <a:off x="5550617" y="4322197"/>
                    <a:ext cx="34533" cy="7701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xmlns="" id="{E129EA10-62EE-47FD-97FC-7201EEE02481}"/>
                      </a:ext>
                    </a:extLst>
                  </p14:cNvPr>
                  <p14:cNvContentPartPr/>
                  <p14:nvPr/>
                </p14:nvContentPartPr>
                <p14:xfrm>
                  <a:off x="5559604" y="4449267"/>
                  <a:ext cx="83880" cy="20160"/>
                </p14:xfrm>
              </p:contentPart>
            </mc:Choice>
            <mc:Fallback xmlns="">
              <p:pic>
                <p:nvPicPr>
                  <p:cNvPr id="32" name="Ink 31">
                    <a:extLst>
                      <a:ext uri="{FF2B5EF4-FFF2-40B4-BE49-F238E27FC236}">
                        <a16:creationId xmlns:a16="http://schemas.microsoft.com/office/drawing/2014/main" id="{E129EA10-62EE-47FD-97FC-7201EEE02481}"/>
                      </a:ext>
                    </a:extLst>
                  </p:cNvPr>
                  <p:cNvPicPr/>
                  <p:nvPr/>
                </p:nvPicPr>
                <p:blipFill>
                  <a:blip r:embed="rId25"/>
                  <a:stretch>
                    <a:fillRect/>
                  </a:stretch>
                </p:blipFill>
                <p:spPr>
                  <a:xfrm>
                    <a:off x="5555626" y="4445365"/>
                    <a:ext cx="91837" cy="2796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xmlns="" id="{171879BA-DB99-4782-8DFC-3ED617519F6B}"/>
                      </a:ext>
                    </a:extLst>
                  </p14:cNvPr>
                  <p14:cNvContentPartPr/>
                  <p14:nvPr/>
                </p14:nvContentPartPr>
                <p14:xfrm>
                  <a:off x="5470684" y="4538907"/>
                  <a:ext cx="70560" cy="12600"/>
                </p14:xfrm>
              </p:contentPart>
            </mc:Choice>
            <mc:Fallback xmlns="">
              <p:pic>
                <p:nvPicPr>
                  <p:cNvPr id="33" name="Ink 32">
                    <a:extLst>
                      <a:ext uri="{FF2B5EF4-FFF2-40B4-BE49-F238E27FC236}">
                        <a16:creationId xmlns:a16="http://schemas.microsoft.com/office/drawing/2014/main" id="{171879BA-DB99-4782-8DFC-3ED617519F6B}"/>
                      </a:ext>
                    </a:extLst>
                  </p:cNvPr>
                  <p:cNvPicPr/>
                  <p:nvPr/>
                </p:nvPicPr>
                <p:blipFill>
                  <a:blip r:embed="rId27"/>
                  <a:stretch>
                    <a:fillRect/>
                  </a:stretch>
                </p:blipFill>
                <p:spPr>
                  <a:xfrm>
                    <a:off x="5466709" y="4534928"/>
                    <a:ext cx="78510" cy="2055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xmlns="" id="{260AE93B-CBEC-46FB-B152-2A25015D6128}"/>
                      </a:ext>
                    </a:extLst>
                  </p14:cNvPr>
                  <p14:cNvContentPartPr/>
                  <p14:nvPr/>
                </p14:nvContentPartPr>
                <p14:xfrm>
                  <a:off x="5403004" y="4615227"/>
                  <a:ext cx="56160" cy="38520"/>
                </p14:xfrm>
              </p:contentPart>
            </mc:Choice>
            <mc:Fallback xmlns="">
              <p:pic>
                <p:nvPicPr>
                  <p:cNvPr id="34" name="Ink 33">
                    <a:extLst>
                      <a:ext uri="{FF2B5EF4-FFF2-40B4-BE49-F238E27FC236}">
                        <a16:creationId xmlns:a16="http://schemas.microsoft.com/office/drawing/2014/main" id="{260AE93B-CBEC-46FB-B152-2A25015D6128}"/>
                      </a:ext>
                    </a:extLst>
                  </p:cNvPr>
                  <p:cNvPicPr/>
                  <p:nvPr/>
                </p:nvPicPr>
                <p:blipFill>
                  <a:blip r:embed="rId29"/>
                  <a:stretch>
                    <a:fillRect/>
                  </a:stretch>
                </p:blipFill>
                <p:spPr>
                  <a:xfrm>
                    <a:off x="5399040" y="4611276"/>
                    <a:ext cx="64088" cy="4642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xmlns="" id="{14065C0A-5E08-4E80-BF94-9A759723AEDD}"/>
                      </a:ext>
                    </a:extLst>
                  </p14:cNvPr>
                  <p14:cNvContentPartPr/>
                  <p14:nvPr/>
                </p14:nvContentPartPr>
                <p14:xfrm>
                  <a:off x="5293924" y="4709187"/>
                  <a:ext cx="76680" cy="32760"/>
                </p14:xfrm>
              </p:contentPart>
            </mc:Choice>
            <mc:Fallback xmlns="">
              <p:pic>
                <p:nvPicPr>
                  <p:cNvPr id="35" name="Ink 34">
                    <a:extLst>
                      <a:ext uri="{FF2B5EF4-FFF2-40B4-BE49-F238E27FC236}">
                        <a16:creationId xmlns:a16="http://schemas.microsoft.com/office/drawing/2014/main" id="{14065C0A-5E08-4E80-BF94-9A759723AEDD}"/>
                      </a:ext>
                    </a:extLst>
                  </p:cNvPr>
                  <p:cNvPicPr/>
                  <p:nvPr/>
                </p:nvPicPr>
                <p:blipFill>
                  <a:blip r:embed="rId31"/>
                  <a:stretch>
                    <a:fillRect/>
                  </a:stretch>
                </p:blipFill>
                <p:spPr>
                  <a:xfrm>
                    <a:off x="5289941" y="4705256"/>
                    <a:ext cx="84647" cy="40622"/>
                  </a:xfrm>
                  <a:prstGeom prst="rect">
                    <a:avLst/>
                  </a:prstGeom>
                </p:spPr>
              </p:pic>
            </mc:Fallback>
          </mc:AlternateContent>
        </p:grpSp>
        <p:grpSp>
          <p:nvGrpSpPr>
            <p:cNvPr id="36" name="Group 35">
              <a:extLst>
                <a:ext uri="{FF2B5EF4-FFF2-40B4-BE49-F238E27FC236}">
                  <a16:creationId xmlns:a16="http://schemas.microsoft.com/office/drawing/2014/main" xmlns="" id="{1F173797-2F51-49BA-9903-A1219C69C8DA}"/>
                </a:ext>
              </a:extLst>
            </p:cNvPr>
            <p:cNvGrpSpPr/>
            <p:nvPr/>
          </p:nvGrpSpPr>
          <p:grpSpPr>
            <a:xfrm rot="2828376">
              <a:off x="1178921" y="2884799"/>
              <a:ext cx="494686" cy="1282857"/>
              <a:chOff x="2479086" y="2579459"/>
              <a:chExt cx="494686" cy="1282857"/>
            </a:xfrm>
          </p:grpSpPr>
          <p:sp>
            <p:nvSpPr>
              <p:cNvPr id="37" name="Oval 36">
                <a:extLst>
                  <a:ext uri="{FF2B5EF4-FFF2-40B4-BE49-F238E27FC236}">
                    <a16:creationId xmlns:a16="http://schemas.microsoft.com/office/drawing/2014/main" xmlns="" id="{CD3102AC-7131-4BA8-8075-47629A0C0CA1}"/>
                  </a:ext>
                </a:extLst>
              </p:cNvPr>
              <p:cNvSpPr/>
              <p:nvPr/>
            </p:nvSpPr>
            <p:spPr>
              <a:xfrm rot="813437">
                <a:off x="2564381" y="2758646"/>
                <a:ext cx="85113" cy="16227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2A42D0A7-76FE-45B2-BD4C-1DBAB46A111F}"/>
                  </a:ext>
                </a:extLst>
              </p:cNvPr>
              <p:cNvSpPr/>
              <p:nvPr/>
            </p:nvSpPr>
            <p:spPr>
              <a:xfrm rot="20606745">
                <a:off x="2826598" y="2757600"/>
                <a:ext cx="85113" cy="162276"/>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8371F4F9-68A1-4C95-ABCD-1BEADD639152}"/>
                  </a:ext>
                </a:extLst>
              </p:cNvPr>
              <p:cNvSpPr/>
              <p:nvPr/>
            </p:nvSpPr>
            <p:spPr>
              <a:xfrm rot="785611">
                <a:off x="2826603" y="3036986"/>
                <a:ext cx="139504" cy="30613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D1BA26F2-6644-44AC-9DDF-E2BABA94264C}"/>
                  </a:ext>
                </a:extLst>
              </p:cNvPr>
              <p:cNvSpPr/>
              <p:nvPr/>
            </p:nvSpPr>
            <p:spPr>
              <a:xfrm rot="20509073">
                <a:off x="2508818" y="3051479"/>
                <a:ext cx="139504" cy="30613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xmlns="" id="{C38FB62A-5E6B-44B8-94D3-6BE04F3990FE}"/>
                      </a:ext>
                    </a:extLst>
                  </p14:cNvPr>
                  <p14:cNvContentPartPr/>
                  <p14:nvPr/>
                </p14:nvContentPartPr>
                <p14:xfrm>
                  <a:off x="2511124" y="3015322"/>
                  <a:ext cx="156240" cy="21600"/>
                </p14:xfrm>
              </p:contentPart>
            </mc:Choice>
            <mc:Fallback xmlns="">
              <p:pic>
                <p:nvPicPr>
                  <p:cNvPr id="41" name="Ink 40">
                    <a:extLst>
                      <a:ext uri="{FF2B5EF4-FFF2-40B4-BE49-F238E27FC236}">
                        <a16:creationId xmlns:a16="http://schemas.microsoft.com/office/drawing/2014/main" id="{C38FB62A-5E6B-44B8-94D3-6BE04F3990FE}"/>
                      </a:ext>
                    </a:extLst>
                  </p:cNvPr>
                  <p:cNvPicPr/>
                  <p:nvPr/>
                </p:nvPicPr>
                <p:blipFill>
                  <a:blip r:embed="rId33"/>
                  <a:stretch>
                    <a:fillRect/>
                  </a:stretch>
                </p:blipFill>
                <p:spPr>
                  <a:xfrm>
                    <a:off x="2507177" y="3011334"/>
                    <a:ext cx="164134" cy="2957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Ink 41">
                    <a:extLst>
                      <a:ext uri="{FF2B5EF4-FFF2-40B4-BE49-F238E27FC236}">
                        <a16:creationId xmlns:a16="http://schemas.microsoft.com/office/drawing/2014/main" xmlns="" id="{7AD5F892-3627-4169-88B3-57B52FD3DFCF}"/>
                      </a:ext>
                    </a:extLst>
                  </p14:cNvPr>
                  <p14:cNvContentPartPr/>
                  <p14:nvPr/>
                </p14:nvContentPartPr>
                <p14:xfrm>
                  <a:off x="2599684" y="3732442"/>
                  <a:ext cx="259920" cy="34920"/>
                </p14:xfrm>
              </p:contentPart>
            </mc:Choice>
            <mc:Fallback xmlns="">
              <p:pic>
                <p:nvPicPr>
                  <p:cNvPr id="42" name="Ink 41">
                    <a:extLst>
                      <a:ext uri="{FF2B5EF4-FFF2-40B4-BE49-F238E27FC236}">
                        <a16:creationId xmlns:a16="http://schemas.microsoft.com/office/drawing/2014/main" id="{7AD5F892-3627-4169-88B3-57B52FD3DFCF}"/>
                      </a:ext>
                    </a:extLst>
                  </p:cNvPr>
                  <p:cNvPicPr/>
                  <p:nvPr/>
                </p:nvPicPr>
                <p:blipFill>
                  <a:blip r:embed="rId35"/>
                  <a:stretch>
                    <a:fillRect/>
                  </a:stretch>
                </p:blipFill>
                <p:spPr>
                  <a:xfrm>
                    <a:off x="2591768" y="3724128"/>
                    <a:ext cx="276083" cy="512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a:extLst>
                      <a:ext uri="{FF2B5EF4-FFF2-40B4-BE49-F238E27FC236}">
                        <a16:creationId xmlns:a16="http://schemas.microsoft.com/office/drawing/2014/main" xmlns="" id="{3E190952-8BD5-4892-A995-785AA915733E}"/>
                      </a:ext>
                    </a:extLst>
                  </p14:cNvPr>
                  <p14:cNvContentPartPr/>
                  <p14:nvPr/>
                </p14:nvContentPartPr>
                <p14:xfrm>
                  <a:off x="2805244" y="3035842"/>
                  <a:ext cx="149760" cy="16200"/>
                </p14:xfrm>
              </p:contentPart>
            </mc:Choice>
            <mc:Fallback xmlns="">
              <p:pic>
                <p:nvPicPr>
                  <p:cNvPr id="43" name="Ink 42">
                    <a:extLst>
                      <a:ext uri="{FF2B5EF4-FFF2-40B4-BE49-F238E27FC236}">
                        <a16:creationId xmlns:a16="http://schemas.microsoft.com/office/drawing/2014/main" id="{3E190952-8BD5-4892-A995-785AA915733E}"/>
                      </a:ext>
                    </a:extLst>
                  </p:cNvPr>
                  <p:cNvPicPr/>
                  <p:nvPr/>
                </p:nvPicPr>
                <p:blipFill>
                  <a:blip r:embed="rId37"/>
                  <a:stretch>
                    <a:fillRect/>
                  </a:stretch>
                </p:blipFill>
                <p:spPr>
                  <a:xfrm>
                    <a:off x="2796997" y="3027907"/>
                    <a:ext cx="165924"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Ink 43">
                    <a:extLst>
                      <a:ext uri="{FF2B5EF4-FFF2-40B4-BE49-F238E27FC236}">
                        <a16:creationId xmlns:a16="http://schemas.microsoft.com/office/drawing/2014/main" xmlns="" id="{CBFB20EF-808B-4599-AABB-51FB0E8E365A}"/>
                      </a:ext>
                    </a:extLst>
                  </p14:cNvPr>
                  <p14:cNvContentPartPr/>
                  <p14:nvPr/>
                </p14:nvContentPartPr>
                <p14:xfrm>
                  <a:off x="2654404" y="2964202"/>
                  <a:ext cx="92520" cy="11160"/>
                </p14:xfrm>
              </p:contentPart>
            </mc:Choice>
            <mc:Fallback xmlns="">
              <p:pic>
                <p:nvPicPr>
                  <p:cNvPr id="44" name="Ink 43">
                    <a:extLst>
                      <a:ext uri="{FF2B5EF4-FFF2-40B4-BE49-F238E27FC236}">
                        <a16:creationId xmlns:a16="http://schemas.microsoft.com/office/drawing/2014/main" id="{CBFB20EF-808B-4599-AABB-51FB0E8E365A}"/>
                      </a:ext>
                    </a:extLst>
                  </p:cNvPr>
                  <p:cNvPicPr/>
                  <p:nvPr/>
                </p:nvPicPr>
                <p:blipFill>
                  <a:blip r:embed="rId39"/>
                  <a:stretch>
                    <a:fillRect/>
                  </a:stretch>
                </p:blipFill>
                <p:spPr>
                  <a:xfrm>
                    <a:off x="2646173" y="2955747"/>
                    <a:ext cx="108653" cy="2773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Ink 44">
                    <a:extLst>
                      <a:ext uri="{FF2B5EF4-FFF2-40B4-BE49-F238E27FC236}">
                        <a16:creationId xmlns:a16="http://schemas.microsoft.com/office/drawing/2014/main" xmlns="" id="{01E65A82-ABED-4534-BA5C-4AF183D26144}"/>
                      </a:ext>
                    </a:extLst>
                  </p14:cNvPr>
                  <p14:cNvContentPartPr/>
                  <p14:nvPr/>
                </p14:nvContentPartPr>
                <p14:xfrm>
                  <a:off x="2701924" y="3104602"/>
                  <a:ext cx="81360" cy="14040"/>
                </p14:xfrm>
              </p:contentPart>
            </mc:Choice>
            <mc:Fallback xmlns="">
              <p:pic>
                <p:nvPicPr>
                  <p:cNvPr id="45" name="Ink 44">
                    <a:extLst>
                      <a:ext uri="{FF2B5EF4-FFF2-40B4-BE49-F238E27FC236}">
                        <a16:creationId xmlns:a16="http://schemas.microsoft.com/office/drawing/2014/main" id="{01E65A82-ABED-4534-BA5C-4AF183D26144}"/>
                      </a:ext>
                    </a:extLst>
                  </p:cNvPr>
                  <p:cNvPicPr/>
                  <p:nvPr/>
                </p:nvPicPr>
                <p:blipFill>
                  <a:blip r:embed="rId41"/>
                  <a:stretch>
                    <a:fillRect/>
                  </a:stretch>
                </p:blipFill>
                <p:spPr>
                  <a:xfrm>
                    <a:off x="2693689" y="3096439"/>
                    <a:ext cx="97500" cy="3003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Ink 45">
                    <a:extLst>
                      <a:ext uri="{FF2B5EF4-FFF2-40B4-BE49-F238E27FC236}">
                        <a16:creationId xmlns:a16="http://schemas.microsoft.com/office/drawing/2014/main" xmlns="" id="{35F72060-C6AF-4276-A732-FD2CFEC60440}"/>
                      </a:ext>
                    </a:extLst>
                  </p14:cNvPr>
                  <p14:cNvContentPartPr/>
                  <p14:nvPr/>
                </p14:nvContentPartPr>
                <p14:xfrm>
                  <a:off x="2504284" y="3343282"/>
                  <a:ext cx="437040" cy="324720"/>
                </p14:xfrm>
              </p:contentPart>
            </mc:Choice>
            <mc:Fallback xmlns="">
              <p:pic>
                <p:nvPicPr>
                  <p:cNvPr id="46" name="Ink 45">
                    <a:extLst>
                      <a:ext uri="{FF2B5EF4-FFF2-40B4-BE49-F238E27FC236}">
                        <a16:creationId xmlns:a16="http://schemas.microsoft.com/office/drawing/2014/main" id="{35F72060-C6AF-4276-A732-FD2CFEC60440}"/>
                      </a:ext>
                    </a:extLst>
                  </p:cNvPr>
                  <p:cNvPicPr/>
                  <p:nvPr/>
                </p:nvPicPr>
                <p:blipFill>
                  <a:blip r:embed="rId43"/>
                  <a:stretch>
                    <a:fillRect/>
                  </a:stretch>
                </p:blipFill>
                <p:spPr>
                  <a:xfrm>
                    <a:off x="2496050" y="3334998"/>
                    <a:ext cx="453178" cy="340956"/>
                  </a:xfrm>
                  <a:prstGeom prst="rect">
                    <a:avLst/>
                  </a:prstGeom>
                </p:spPr>
              </p:pic>
            </mc:Fallback>
          </mc:AlternateContent>
          <p:sp>
            <p:nvSpPr>
              <p:cNvPr id="47" name="Oval 46">
                <a:extLst>
                  <a:ext uri="{FF2B5EF4-FFF2-40B4-BE49-F238E27FC236}">
                    <a16:creationId xmlns:a16="http://schemas.microsoft.com/office/drawing/2014/main" xmlns="" id="{62514502-D72B-4E38-978E-ADE1BDA235B2}"/>
                  </a:ext>
                </a:extLst>
              </p:cNvPr>
              <p:cNvSpPr/>
              <p:nvPr/>
            </p:nvSpPr>
            <p:spPr>
              <a:xfrm>
                <a:off x="2479086" y="2579459"/>
                <a:ext cx="494686" cy="1282857"/>
              </a:xfrm>
              <a:prstGeom prst="ellipse">
                <a:avLst/>
              </a:prstGeom>
              <a:solidFill>
                <a:srgbClr val="CC9900">
                  <a:alpha val="5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xmlns="" id="{295061C6-2B32-444E-B988-14D0EB43D36D}"/>
                </a:ext>
              </a:extLst>
            </p:cNvPr>
            <p:cNvSpPr txBox="1"/>
            <p:nvPr/>
          </p:nvSpPr>
          <p:spPr>
            <a:xfrm>
              <a:off x="2253465" y="3035304"/>
              <a:ext cx="1893467" cy="1354217"/>
            </a:xfrm>
            <a:prstGeom prst="rect">
              <a:avLst/>
            </a:prstGeom>
            <a:noFill/>
          </p:spPr>
          <p:txBody>
            <a:bodyPr wrap="none" rtlCol="0">
              <a:spAutoFit/>
            </a:bodyPr>
            <a:lstStyle/>
            <a:p>
              <a:pPr algn="ctr"/>
              <a:r>
                <a:rPr lang="en-US" sz="2400" b="1" i="1" dirty="0">
                  <a:latin typeface="Times New Roman" panose="02020603050405020304" pitchFamily="18" charset="0"/>
                  <a:cs typeface="Times New Roman" panose="02020603050405020304" pitchFamily="18" charset="0"/>
                </a:rPr>
                <a:t>Drosophila </a:t>
              </a:r>
            </a:p>
            <a:p>
              <a:pPr algn="ctr"/>
              <a:r>
                <a:rPr lang="en-US" sz="2400" b="1" i="1" dirty="0">
                  <a:latin typeface="Times New Roman" panose="02020603050405020304" pitchFamily="18" charset="0"/>
                  <a:cs typeface="Times New Roman" panose="02020603050405020304" pitchFamily="18" charset="0"/>
                </a:rPr>
                <a:t>melanogaster</a:t>
              </a:r>
            </a:p>
            <a:p>
              <a:pPr algn="ctr"/>
              <a:endParaRPr lang="en-US" sz="1000" b="1"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Life Cycle</a:t>
              </a:r>
            </a:p>
          </p:txBody>
        </p:sp>
        <p:sp>
          <p:nvSpPr>
            <p:cNvPr id="48" name="TextBox 47">
              <a:extLst>
                <a:ext uri="{FF2B5EF4-FFF2-40B4-BE49-F238E27FC236}">
                  <a16:creationId xmlns:a16="http://schemas.microsoft.com/office/drawing/2014/main" xmlns="" id="{866A5E8A-C465-4D91-AA53-F9BC7E02B95B}"/>
                </a:ext>
              </a:extLst>
            </p:cNvPr>
            <p:cNvSpPr txBox="1"/>
            <p:nvPr/>
          </p:nvSpPr>
          <p:spPr>
            <a:xfrm>
              <a:off x="2814253" y="2460610"/>
              <a:ext cx="938077" cy="461665"/>
            </a:xfrm>
            <a:prstGeom prst="rect">
              <a:avLst/>
            </a:prstGeom>
            <a:noFill/>
          </p:spPr>
          <p:txBody>
            <a:bodyPr wrap="none" rtlCol="0">
              <a:spAutoFit/>
            </a:bodyPr>
            <a:lstStyle/>
            <a:p>
              <a:pPr algn="ctr"/>
              <a:r>
                <a:rPr lang="en-US" sz="2400" b="1" dirty="0">
                  <a:latin typeface="Times New Roman" panose="02020603050405020304" pitchFamily="18" charset="0"/>
                  <a:cs typeface="Times New Roman" panose="02020603050405020304" pitchFamily="18" charset="0"/>
                </a:rPr>
                <a:t>Adult</a:t>
              </a:r>
            </a:p>
          </p:txBody>
        </p:sp>
        <p:sp>
          <p:nvSpPr>
            <p:cNvPr id="49" name="TextBox 48">
              <a:extLst>
                <a:ext uri="{FF2B5EF4-FFF2-40B4-BE49-F238E27FC236}">
                  <a16:creationId xmlns:a16="http://schemas.microsoft.com/office/drawing/2014/main" xmlns="" id="{3B1C8E06-955B-454B-9EAF-8FB4CC6D958B}"/>
                </a:ext>
              </a:extLst>
            </p:cNvPr>
            <p:cNvSpPr txBox="1"/>
            <p:nvPr/>
          </p:nvSpPr>
          <p:spPr>
            <a:xfrm>
              <a:off x="5262568" y="3176415"/>
              <a:ext cx="697627" cy="461665"/>
            </a:xfrm>
            <a:prstGeom prst="rect">
              <a:avLst/>
            </a:prstGeom>
            <a:noFill/>
          </p:spPr>
          <p:txBody>
            <a:bodyPr wrap="none" rtlCol="0">
              <a:spAutoFit/>
            </a:bodyPr>
            <a:lstStyle/>
            <a:p>
              <a:pPr algn="ctr"/>
              <a:r>
                <a:rPr lang="en-US" sz="2400" b="1" dirty="0">
                  <a:latin typeface="Times New Roman" panose="02020603050405020304" pitchFamily="18" charset="0"/>
                  <a:cs typeface="Times New Roman" panose="02020603050405020304" pitchFamily="18" charset="0"/>
                </a:rPr>
                <a:t>Egg</a:t>
              </a:r>
            </a:p>
          </p:txBody>
        </p:sp>
        <p:sp>
          <p:nvSpPr>
            <p:cNvPr id="50" name="TextBox 49">
              <a:extLst>
                <a:ext uri="{FF2B5EF4-FFF2-40B4-BE49-F238E27FC236}">
                  <a16:creationId xmlns:a16="http://schemas.microsoft.com/office/drawing/2014/main" xmlns="" id="{433D318A-C8D7-4142-9C6D-54133C4EB907}"/>
                </a:ext>
              </a:extLst>
            </p:cNvPr>
            <p:cNvSpPr txBox="1"/>
            <p:nvPr/>
          </p:nvSpPr>
          <p:spPr>
            <a:xfrm>
              <a:off x="2670613" y="5362184"/>
              <a:ext cx="987771" cy="461665"/>
            </a:xfrm>
            <a:prstGeom prst="rect">
              <a:avLst/>
            </a:prstGeom>
            <a:noFill/>
          </p:spPr>
          <p:txBody>
            <a:bodyPr wrap="none" rtlCol="0">
              <a:spAutoFit/>
            </a:bodyPr>
            <a:lstStyle/>
            <a:p>
              <a:pPr algn="ctr"/>
              <a:r>
                <a:rPr lang="en-US" sz="2400" b="1" dirty="0">
                  <a:latin typeface="Times New Roman" panose="02020603050405020304" pitchFamily="18" charset="0"/>
                  <a:cs typeface="Times New Roman" panose="02020603050405020304" pitchFamily="18" charset="0"/>
                </a:rPr>
                <a:t>Larva</a:t>
              </a:r>
            </a:p>
          </p:txBody>
        </p:sp>
        <p:sp>
          <p:nvSpPr>
            <p:cNvPr id="51" name="TextBox 50">
              <a:extLst>
                <a:ext uri="{FF2B5EF4-FFF2-40B4-BE49-F238E27FC236}">
                  <a16:creationId xmlns:a16="http://schemas.microsoft.com/office/drawing/2014/main" xmlns="" id="{C6E70013-604F-4AA1-B133-D6B9F34CEC06}"/>
                </a:ext>
              </a:extLst>
            </p:cNvPr>
            <p:cNvSpPr txBox="1"/>
            <p:nvPr/>
          </p:nvSpPr>
          <p:spPr>
            <a:xfrm>
              <a:off x="126502" y="3283599"/>
              <a:ext cx="869149" cy="461665"/>
            </a:xfrm>
            <a:prstGeom prst="rect">
              <a:avLst/>
            </a:prstGeom>
            <a:noFill/>
          </p:spPr>
          <p:txBody>
            <a:bodyPr wrap="none" rtlCol="0">
              <a:spAutoFit/>
            </a:bodyPr>
            <a:lstStyle/>
            <a:p>
              <a:pPr algn="ctr"/>
              <a:r>
                <a:rPr lang="en-US" sz="2400" b="1" dirty="0">
                  <a:latin typeface="Times New Roman" panose="02020603050405020304" pitchFamily="18" charset="0"/>
                  <a:cs typeface="Times New Roman" panose="02020603050405020304" pitchFamily="18" charset="0"/>
                </a:rPr>
                <a:t>Pupa</a:t>
              </a:r>
            </a:p>
          </p:txBody>
        </p:sp>
        <p:sp>
          <p:nvSpPr>
            <p:cNvPr id="4" name="Arrow: Bent 3">
              <a:extLst>
                <a:ext uri="{FF2B5EF4-FFF2-40B4-BE49-F238E27FC236}">
                  <a16:creationId xmlns:a16="http://schemas.microsoft.com/office/drawing/2014/main" xmlns="" id="{054F6745-2444-4A83-A411-A1D376CD7837}"/>
                </a:ext>
              </a:extLst>
            </p:cNvPr>
            <p:cNvSpPr/>
            <p:nvPr/>
          </p:nvSpPr>
          <p:spPr>
            <a:xfrm rot="5400000">
              <a:off x="4027187" y="1706865"/>
              <a:ext cx="1193971" cy="1413907"/>
            </a:xfrm>
            <a:prstGeom prst="bentArrow">
              <a:avLst>
                <a:gd name="adj1" fmla="val 11995"/>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Arrow: Bent 52">
              <a:extLst>
                <a:ext uri="{FF2B5EF4-FFF2-40B4-BE49-F238E27FC236}">
                  <a16:creationId xmlns:a16="http://schemas.microsoft.com/office/drawing/2014/main" xmlns="" id="{08F4FE30-370C-44CC-81C3-2798F03294ED}"/>
                </a:ext>
              </a:extLst>
            </p:cNvPr>
            <p:cNvSpPr/>
            <p:nvPr/>
          </p:nvSpPr>
          <p:spPr>
            <a:xfrm rot="10800000">
              <a:off x="3909818" y="3911699"/>
              <a:ext cx="1193971" cy="1413907"/>
            </a:xfrm>
            <a:prstGeom prst="bentArrow">
              <a:avLst>
                <a:gd name="adj1" fmla="val 11995"/>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Bent 54">
              <a:extLst>
                <a:ext uri="{FF2B5EF4-FFF2-40B4-BE49-F238E27FC236}">
                  <a16:creationId xmlns:a16="http://schemas.microsoft.com/office/drawing/2014/main" xmlns="" id="{A5BD54AF-F197-48B6-953F-B85AA4A3B1BD}"/>
                </a:ext>
              </a:extLst>
            </p:cNvPr>
            <p:cNvSpPr/>
            <p:nvPr/>
          </p:nvSpPr>
          <p:spPr>
            <a:xfrm>
              <a:off x="1178055" y="1669777"/>
              <a:ext cx="1193971" cy="1413907"/>
            </a:xfrm>
            <a:prstGeom prst="bentArrow">
              <a:avLst>
                <a:gd name="adj1" fmla="val 11995"/>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Arrow: Bent 55">
              <a:extLst>
                <a:ext uri="{FF2B5EF4-FFF2-40B4-BE49-F238E27FC236}">
                  <a16:creationId xmlns:a16="http://schemas.microsoft.com/office/drawing/2014/main" xmlns="" id="{034A50CE-8452-4FD7-B8B9-FD0484171AF9}"/>
                </a:ext>
              </a:extLst>
            </p:cNvPr>
            <p:cNvSpPr/>
            <p:nvPr/>
          </p:nvSpPr>
          <p:spPr>
            <a:xfrm rot="16200000">
              <a:off x="1058220" y="3925344"/>
              <a:ext cx="1193971" cy="1413907"/>
            </a:xfrm>
            <a:prstGeom prst="bentArrow">
              <a:avLst>
                <a:gd name="adj1" fmla="val 11995"/>
                <a:gd name="adj2" fmla="val 25000"/>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027" name="ymail_attachmentId24963" descr="1023c6e4-8018-44f9-9d3a-412eba4bfb48">
            <a:extLst>
              <a:ext uri="{FF2B5EF4-FFF2-40B4-BE49-F238E27FC236}">
                <a16:creationId xmlns:a16="http://schemas.microsoft.com/office/drawing/2014/main" xmlns="" id="{435AD979-5A6D-4590-B902-37B7AE81AD1C}"/>
              </a:ext>
            </a:extLst>
          </p:cNvPr>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r="4363" b="-2333"/>
          <a:stretch/>
        </p:blipFill>
        <p:spPr bwMode="auto">
          <a:xfrm>
            <a:off x="8492797" y="1232826"/>
            <a:ext cx="2672245" cy="457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a:extLst>
              <a:ext uri="{FF2B5EF4-FFF2-40B4-BE49-F238E27FC236}">
                <a16:creationId xmlns:a16="http://schemas.microsoft.com/office/drawing/2014/main" xmlns="" id="{92D803BD-1095-4184-8C3E-CF094FC89F36}"/>
              </a:ext>
            </a:extLst>
          </p:cNvPr>
          <p:cNvSpPr txBox="1"/>
          <p:nvPr/>
        </p:nvSpPr>
        <p:spPr>
          <a:xfrm>
            <a:off x="8843713" y="5846586"/>
            <a:ext cx="1970412" cy="461665"/>
          </a:xfrm>
          <a:prstGeom prst="rect">
            <a:avLst/>
          </a:prstGeom>
          <a:noFill/>
        </p:spPr>
        <p:txBody>
          <a:bodyPr wrap="none" rtlCol="0">
            <a:spAutoFit/>
          </a:bodyPr>
          <a:lstStyle/>
          <a:p>
            <a:pPr algn="ctr"/>
            <a:r>
              <a:rPr lang="en-US" sz="2400" b="1" dirty="0">
                <a:latin typeface="Times New Roman" panose="02020603050405020304" pitchFamily="18" charset="0"/>
                <a:cs typeface="Times New Roman" panose="02020603050405020304" pitchFamily="18" charset="0"/>
              </a:rPr>
              <a:t>Adult Female</a:t>
            </a:r>
          </a:p>
        </p:txBody>
      </p:sp>
      <p:sp>
        <p:nvSpPr>
          <p:cNvPr id="2" name="Slide Number Placeholder 1"/>
          <p:cNvSpPr>
            <a:spLocks noGrp="1"/>
          </p:cNvSpPr>
          <p:nvPr>
            <p:ph type="sldNum" sz="quarter" idx="12"/>
          </p:nvPr>
        </p:nvSpPr>
        <p:spPr/>
        <p:txBody>
          <a:bodyPr/>
          <a:lstStyle/>
          <a:p>
            <a:fld id="{47CCE964-2BAE-4DF3-83E0-ED0DF24BCB61}" type="slidenum">
              <a:rPr lang="en-US" smtClean="0"/>
              <a:t>10</a:t>
            </a:fld>
            <a:endParaRPr lang="en-US"/>
          </a:p>
        </p:txBody>
      </p:sp>
    </p:spTree>
    <p:extLst>
      <p:ext uri="{BB962C8B-B14F-4D97-AF65-F5344CB8AC3E}">
        <p14:creationId xmlns:p14="http://schemas.microsoft.com/office/powerpoint/2010/main" val="239355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xmlns="" id="{312B5C39-AC7F-42B0-8226-1AC03583567B}"/>
              </a:ext>
            </a:extLst>
          </p:cNvPr>
          <p:cNvSpPr txBox="1"/>
          <p:nvPr/>
        </p:nvSpPr>
        <p:spPr>
          <a:xfrm>
            <a:off x="1261332" y="4957177"/>
            <a:ext cx="2012089" cy="1200329"/>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2YT Agar</a:t>
            </a:r>
          </a:p>
          <a:p>
            <a:pPr marL="285750" indent="-285750" algn="ctr">
              <a:buFontTx/>
              <a:buChar char="-"/>
            </a:pPr>
            <a:r>
              <a:rPr lang="en-US" i="1" dirty="0">
                <a:latin typeface="Times New Roman" panose="02020603050405020304" pitchFamily="18" charset="0"/>
                <a:cs typeface="Times New Roman" panose="02020603050405020304" pitchFamily="18" charset="0"/>
              </a:rPr>
              <a:t>S. praecaptivus</a:t>
            </a:r>
          </a:p>
          <a:p>
            <a:pPr marL="285750" indent="-285750" algn="ctr">
              <a:buFontTx/>
              <a:buChar char="-"/>
            </a:pPr>
            <a:r>
              <a:rPr lang="en-US" i="1" dirty="0">
                <a:latin typeface="Times New Roman" panose="02020603050405020304" pitchFamily="18" charset="0"/>
                <a:cs typeface="Times New Roman" panose="02020603050405020304" pitchFamily="18" charset="0"/>
              </a:rPr>
              <a:t>D. melanogaster</a:t>
            </a:r>
          </a:p>
          <a:p>
            <a:pPr algn="ctr"/>
            <a:endParaRPr lang="en-US" i="1" dirty="0">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xmlns="" id="{6C1E6F8E-75C6-4267-B0A3-FAE40CA1F513}"/>
              </a:ext>
            </a:extLst>
          </p:cNvPr>
          <p:cNvCxnSpPr>
            <a:cxnSpLocks/>
          </p:cNvCxnSpPr>
          <p:nvPr/>
        </p:nvCxnSpPr>
        <p:spPr>
          <a:xfrm>
            <a:off x="3428994" y="3429000"/>
            <a:ext cx="13234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239F5B51-1319-4FFD-A44C-8F25FA09313B}"/>
              </a:ext>
            </a:extLst>
          </p:cNvPr>
          <p:cNvSpPr txBox="1"/>
          <p:nvPr/>
        </p:nvSpPr>
        <p:spPr>
          <a:xfrm>
            <a:off x="3632087" y="2855396"/>
            <a:ext cx="845103"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2 Days</a:t>
            </a:r>
          </a:p>
        </p:txBody>
      </p:sp>
      <p:pic>
        <p:nvPicPr>
          <p:cNvPr id="18" name="Picture 17">
            <a:extLst>
              <a:ext uri="{FF2B5EF4-FFF2-40B4-BE49-F238E27FC236}">
                <a16:creationId xmlns:a16="http://schemas.microsoft.com/office/drawing/2014/main" xmlns="" id="{9034E6BE-2427-48A5-928A-1AF018B858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749"/>
          <a:stretch/>
        </p:blipFill>
        <p:spPr>
          <a:xfrm>
            <a:off x="8542421" y="4070434"/>
            <a:ext cx="2715966" cy="2619124"/>
          </a:xfrm>
          <a:prstGeom prst="rect">
            <a:avLst/>
          </a:prstGeom>
          <a:ln>
            <a:solidFill>
              <a:schemeClr val="tx1"/>
            </a:solidFill>
          </a:ln>
        </p:spPr>
      </p:pic>
      <p:cxnSp>
        <p:nvCxnSpPr>
          <p:cNvPr id="23" name="Straight Arrow Connector 22">
            <a:extLst>
              <a:ext uri="{FF2B5EF4-FFF2-40B4-BE49-F238E27FC236}">
                <a16:creationId xmlns:a16="http://schemas.microsoft.com/office/drawing/2014/main" xmlns="" id="{8D4B302E-1E71-4F39-9032-1F2DD4CC68AB}"/>
              </a:ext>
            </a:extLst>
          </p:cNvPr>
          <p:cNvCxnSpPr>
            <a:cxnSpLocks/>
          </p:cNvCxnSpPr>
          <p:nvPr/>
        </p:nvCxnSpPr>
        <p:spPr>
          <a:xfrm>
            <a:off x="6998369" y="3429000"/>
            <a:ext cx="13234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7A1C5A3A-9A33-47AE-BF1B-CA824F5D9BCE}"/>
              </a:ext>
            </a:extLst>
          </p:cNvPr>
          <p:cNvSpPr txBox="1"/>
          <p:nvPr/>
        </p:nvSpPr>
        <p:spPr>
          <a:xfrm>
            <a:off x="7179846" y="2855396"/>
            <a:ext cx="960520"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12 Days</a:t>
            </a:r>
          </a:p>
        </p:txBody>
      </p:sp>
      <p:pic>
        <p:nvPicPr>
          <p:cNvPr id="20" name="Picture 19">
            <a:extLst>
              <a:ext uri="{FF2B5EF4-FFF2-40B4-BE49-F238E27FC236}">
                <a16:creationId xmlns:a16="http://schemas.microsoft.com/office/drawing/2014/main" xmlns="" id="{A32A4ABC-1F49-4475-98EA-938FA2EEFD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24" t="43685" r="70088" b="24385"/>
          <a:stretch/>
        </p:blipFill>
        <p:spPr>
          <a:xfrm>
            <a:off x="8542422" y="1197419"/>
            <a:ext cx="2715966" cy="2521968"/>
          </a:xfrm>
          <a:prstGeom prst="rect">
            <a:avLst/>
          </a:prstGeom>
          <a:ln>
            <a:solidFill>
              <a:schemeClr val="tx1"/>
            </a:solidFill>
          </a:ln>
        </p:spPr>
      </p:pic>
      <p:sp>
        <p:nvSpPr>
          <p:cNvPr id="27" name="TextBox 26">
            <a:extLst>
              <a:ext uri="{FF2B5EF4-FFF2-40B4-BE49-F238E27FC236}">
                <a16:creationId xmlns:a16="http://schemas.microsoft.com/office/drawing/2014/main" xmlns="" id="{B2253F37-8A78-4467-80CE-DC15E9DD3890}"/>
              </a:ext>
            </a:extLst>
          </p:cNvPr>
          <p:cNvSpPr txBox="1"/>
          <p:nvPr/>
        </p:nvSpPr>
        <p:spPr>
          <a:xfrm>
            <a:off x="5053264" y="4957177"/>
            <a:ext cx="2202334" cy="923330"/>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Normal Yeast Media</a:t>
            </a:r>
            <a:endParaRPr lang="en-US" i="1" dirty="0">
              <a:latin typeface="Times New Roman" panose="02020603050405020304" pitchFamily="18" charset="0"/>
              <a:cs typeface="Times New Roman" panose="02020603050405020304" pitchFamily="18" charset="0"/>
            </a:endParaRPr>
          </a:p>
          <a:p>
            <a:pPr marL="285750" indent="-285750" algn="ctr">
              <a:buFontTx/>
              <a:buChar char="-"/>
            </a:pPr>
            <a:r>
              <a:rPr lang="en-US" i="1" dirty="0">
                <a:latin typeface="Times New Roman" panose="02020603050405020304" pitchFamily="18" charset="0"/>
                <a:cs typeface="Times New Roman" panose="02020603050405020304" pitchFamily="18" charset="0"/>
              </a:rPr>
              <a:t>D. melanogaster</a:t>
            </a:r>
          </a:p>
          <a:p>
            <a:pPr algn="ctr"/>
            <a:endParaRPr lang="en-US" i="1" dirty="0">
              <a:latin typeface="Times New Roman" panose="02020603050405020304" pitchFamily="18" charset="0"/>
              <a:cs typeface="Times New Roman" panose="02020603050405020304" pitchFamily="18" charset="0"/>
            </a:endParaRPr>
          </a:p>
        </p:txBody>
      </p:sp>
      <p:sp>
        <p:nvSpPr>
          <p:cNvPr id="31" name="Title 1">
            <a:extLst>
              <a:ext uri="{FF2B5EF4-FFF2-40B4-BE49-F238E27FC236}">
                <a16:creationId xmlns:a16="http://schemas.microsoft.com/office/drawing/2014/main" xmlns="" id="{FD17AD34-20DD-4E8F-A8E3-E56CFAC1DF22}"/>
              </a:ext>
            </a:extLst>
          </p:cNvPr>
          <p:cNvSpPr>
            <a:spLocks noGrp="1"/>
          </p:cNvSpPr>
          <p:nvPr>
            <p:ph type="title"/>
          </p:nvPr>
        </p:nvSpPr>
        <p:spPr>
          <a:xfrm>
            <a:off x="838199" y="14101"/>
            <a:ext cx="10515600" cy="1026947"/>
          </a:xfrm>
        </p:spPr>
        <p:txBody>
          <a:bodyPr>
            <a:normAutofit/>
          </a:bodyPr>
          <a:lstStyle/>
          <a:p>
            <a:pPr algn="ctr"/>
            <a:r>
              <a:rPr lang="en-US" sz="3200" dirty="0">
                <a:latin typeface="Times New Roman" panose="02020603050405020304" pitchFamily="18" charset="0"/>
                <a:cs typeface="Times New Roman" panose="02020603050405020304" pitchFamily="18" charset="0"/>
              </a:rPr>
              <a:t>Infection via Oral Ingestion</a:t>
            </a:r>
          </a:p>
        </p:txBody>
      </p:sp>
      <p:pic>
        <p:nvPicPr>
          <p:cNvPr id="5" name="Picture 4">
            <a:extLst>
              <a:ext uri="{FF2B5EF4-FFF2-40B4-BE49-F238E27FC236}">
                <a16:creationId xmlns:a16="http://schemas.microsoft.com/office/drawing/2014/main" xmlns="" id="{95C83444-3023-4A23-9849-722399426C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1" t="22086" r="31613" b="20371"/>
          <a:stretch/>
        </p:blipFill>
        <p:spPr>
          <a:xfrm rot="5400000">
            <a:off x="4433489" y="2347969"/>
            <a:ext cx="2916211" cy="2021919"/>
          </a:xfrm>
          <a:prstGeom prst="rect">
            <a:avLst/>
          </a:prstGeom>
          <a:ln>
            <a:solidFill>
              <a:schemeClr val="tx1"/>
            </a:solidFill>
          </a:ln>
        </p:spPr>
      </p:pic>
      <p:pic>
        <p:nvPicPr>
          <p:cNvPr id="7" name="Picture 6">
            <a:extLst>
              <a:ext uri="{FF2B5EF4-FFF2-40B4-BE49-F238E27FC236}">
                <a16:creationId xmlns:a16="http://schemas.microsoft.com/office/drawing/2014/main" xmlns="" id="{A1E85C11-0876-40BC-88AB-C28112488D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61" r="32281"/>
          <a:stretch/>
        </p:blipFill>
        <p:spPr>
          <a:xfrm rot="5400000">
            <a:off x="788313" y="2418040"/>
            <a:ext cx="2916212" cy="2021920"/>
          </a:xfrm>
          <a:prstGeom prst="rect">
            <a:avLst/>
          </a:prstGeom>
          <a:ln>
            <a:solidFill>
              <a:schemeClr val="tx1"/>
            </a:solidFill>
          </a:ln>
        </p:spPr>
      </p:pic>
      <p:sp>
        <p:nvSpPr>
          <p:cNvPr id="2" name="Slide Number Placeholder 1"/>
          <p:cNvSpPr>
            <a:spLocks noGrp="1"/>
          </p:cNvSpPr>
          <p:nvPr>
            <p:ph type="sldNum" sz="quarter" idx="12"/>
          </p:nvPr>
        </p:nvSpPr>
        <p:spPr>
          <a:xfrm>
            <a:off x="9030738" y="6356350"/>
            <a:ext cx="2743200" cy="365125"/>
          </a:xfrm>
        </p:spPr>
        <p:txBody>
          <a:bodyPr/>
          <a:lstStyle/>
          <a:p>
            <a:fld id="{47CCE964-2BAE-4DF3-83E0-ED0DF24BCB61}" type="slidenum">
              <a:rPr lang="en-US" smtClean="0"/>
              <a:t>11</a:t>
            </a:fld>
            <a:endParaRPr lang="en-US" dirty="0"/>
          </a:p>
        </p:txBody>
      </p:sp>
    </p:spTree>
    <p:extLst>
      <p:ext uri="{BB962C8B-B14F-4D97-AF65-F5344CB8AC3E}">
        <p14:creationId xmlns:p14="http://schemas.microsoft.com/office/powerpoint/2010/main" val="248648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7808879-3015-41C4-A0B8-A68E960CA7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84" r="4912"/>
          <a:stretch/>
        </p:blipFill>
        <p:spPr>
          <a:xfrm rot="5400000">
            <a:off x="219690" y="2163995"/>
            <a:ext cx="3176341" cy="2926476"/>
          </a:xfrm>
          <a:prstGeom prst="rect">
            <a:avLst/>
          </a:prstGeom>
          <a:ln>
            <a:solidFill>
              <a:schemeClr val="tx1"/>
            </a:solidFill>
          </a:ln>
        </p:spPr>
      </p:pic>
      <p:sp>
        <p:nvSpPr>
          <p:cNvPr id="17" name="TextBox 16">
            <a:extLst>
              <a:ext uri="{FF2B5EF4-FFF2-40B4-BE49-F238E27FC236}">
                <a16:creationId xmlns:a16="http://schemas.microsoft.com/office/drawing/2014/main" xmlns="" id="{A3D1D41F-258C-458F-A0A8-C93E151D68CC}"/>
              </a:ext>
            </a:extLst>
          </p:cNvPr>
          <p:cNvSpPr txBox="1"/>
          <p:nvPr/>
        </p:nvSpPr>
        <p:spPr>
          <a:xfrm>
            <a:off x="-2270084" y="7744260"/>
            <a:ext cx="104387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Ingestion</a:t>
            </a:r>
          </a:p>
        </p:txBody>
      </p:sp>
      <p:sp>
        <p:nvSpPr>
          <p:cNvPr id="18" name="TextBox 17">
            <a:extLst>
              <a:ext uri="{FF2B5EF4-FFF2-40B4-BE49-F238E27FC236}">
                <a16:creationId xmlns:a16="http://schemas.microsoft.com/office/drawing/2014/main" xmlns="" id="{2875D78B-E55A-4582-A444-E6F350914ACA}"/>
              </a:ext>
            </a:extLst>
          </p:cNvPr>
          <p:cNvSpPr txBox="1"/>
          <p:nvPr/>
        </p:nvSpPr>
        <p:spPr>
          <a:xfrm>
            <a:off x="-2250847" y="7468729"/>
            <a:ext cx="100540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Injection</a:t>
            </a:r>
          </a:p>
        </p:txBody>
      </p:sp>
      <p:cxnSp>
        <p:nvCxnSpPr>
          <p:cNvPr id="19" name="Straight Arrow Connector 18">
            <a:extLst>
              <a:ext uri="{FF2B5EF4-FFF2-40B4-BE49-F238E27FC236}">
                <a16:creationId xmlns:a16="http://schemas.microsoft.com/office/drawing/2014/main" xmlns="" id="{879ED7D7-5BDA-4863-8746-DA6458A3F047}"/>
              </a:ext>
            </a:extLst>
          </p:cNvPr>
          <p:cNvCxnSpPr>
            <a:cxnSpLocks/>
          </p:cNvCxnSpPr>
          <p:nvPr/>
        </p:nvCxnSpPr>
        <p:spPr>
          <a:xfrm>
            <a:off x="3428207" y="3536086"/>
            <a:ext cx="19255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95677BBB-3B89-4264-AFA3-1551C39793AB}"/>
              </a:ext>
            </a:extLst>
          </p:cNvPr>
          <p:cNvCxnSpPr>
            <a:cxnSpLocks/>
          </p:cNvCxnSpPr>
          <p:nvPr/>
        </p:nvCxnSpPr>
        <p:spPr>
          <a:xfrm>
            <a:off x="7763739" y="3536086"/>
            <a:ext cx="1643515" cy="3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2E19060C-7D8E-40DF-B553-3346FA0B14D6}"/>
              </a:ext>
            </a:extLst>
          </p:cNvPr>
          <p:cNvSpPr txBox="1"/>
          <p:nvPr/>
        </p:nvSpPr>
        <p:spPr>
          <a:xfrm>
            <a:off x="777114" y="5227436"/>
            <a:ext cx="2061491"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Thorax site of Microinjection</a:t>
            </a:r>
          </a:p>
        </p:txBody>
      </p:sp>
      <p:sp>
        <p:nvSpPr>
          <p:cNvPr id="33" name="Isosceles Triangle 32">
            <a:extLst>
              <a:ext uri="{FF2B5EF4-FFF2-40B4-BE49-F238E27FC236}">
                <a16:creationId xmlns:a16="http://schemas.microsoft.com/office/drawing/2014/main" xmlns="" id="{DDFE6258-3EE9-40ED-9E6B-0B5F6DA9E735}"/>
              </a:ext>
            </a:extLst>
          </p:cNvPr>
          <p:cNvSpPr/>
          <p:nvPr/>
        </p:nvSpPr>
        <p:spPr>
          <a:xfrm rot="8299367">
            <a:off x="1944126" y="2760236"/>
            <a:ext cx="90718" cy="703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xmlns="" id="{C6205775-BD0D-4755-8ECA-D6B3D8B785BE}"/>
              </a:ext>
            </a:extLst>
          </p:cNvPr>
          <p:cNvSpPr>
            <a:spLocks noGrp="1"/>
          </p:cNvSpPr>
          <p:nvPr>
            <p:ph type="title"/>
          </p:nvPr>
        </p:nvSpPr>
        <p:spPr>
          <a:xfrm>
            <a:off x="838199" y="14101"/>
            <a:ext cx="10515600" cy="1026947"/>
          </a:xfrm>
        </p:spPr>
        <p:txBody>
          <a:bodyPr>
            <a:normAutofit/>
          </a:bodyPr>
          <a:lstStyle/>
          <a:p>
            <a:pPr algn="ctr"/>
            <a:r>
              <a:rPr lang="en-US" sz="3200" dirty="0">
                <a:latin typeface="Times New Roman" panose="02020603050405020304" pitchFamily="18" charset="0"/>
                <a:cs typeface="Times New Roman" panose="02020603050405020304" pitchFamily="18" charset="0"/>
              </a:rPr>
              <a:t>Infection via Microinjection</a:t>
            </a:r>
          </a:p>
        </p:txBody>
      </p:sp>
      <p:sp>
        <p:nvSpPr>
          <p:cNvPr id="21" name="TextBox 20">
            <a:extLst>
              <a:ext uri="{FF2B5EF4-FFF2-40B4-BE49-F238E27FC236}">
                <a16:creationId xmlns:a16="http://schemas.microsoft.com/office/drawing/2014/main" xmlns="" id="{49550F46-C448-4D7C-8297-1B56DD7CE0F9}"/>
              </a:ext>
            </a:extLst>
          </p:cNvPr>
          <p:cNvSpPr txBox="1"/>
          <p:nvPr/>
        </p:nvSpPr>
        <p:spPr>
          <a:xfrm>
            <a:off x="5580745" y="5223979"/>
            <a:ext cx="2202334" cy="923330"/>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Normal Yeast Media</a:t>
            </a:r>
            <a:endParaRPr lang="en-US" i="1" dirty="0">
              <a:latin typeface="Times New Roman" panose="02020603050405020304" pitchFamily="18" charset="0"/>
              <a:cs typeface="Times New Roman" panose="02020603050405020304" pitchFamily="18" charset="0"/>
            </a:endParaRPr>
          </a:p>
          <a:p>
            <a:pPr marL="285750" indent="-285750" algn="ctr">
              <a:buFontTx/>
              <a:buChar char="-"/>
            </a:pPr>
            <a:r>
              <a:rPr lang="en-US" i="1" dirty="0">
                <a:latin typeface="Times New Roman" panose="02020603050405020304" pitchFamily="18" charset="0"/>
                <a:cs typeface="Times New Roman" panose="02020603050405020304" pitchFamily="18" charset="0"/>
              </a:rPr>
              <a:t>D. melanogaster</a:t>
            </a:r>
          </a:p>
          <a:p>
            <a:pPr algn="ctr"/>
            <a:endParaRPr lang="en-US" i="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5F8CDF02-C302-4C4A-820A-386E903D2CF0}"/>
              </a:ext>
            </a:extLst>
          </p:cNvPr>
          <p:cNvSpPr txBox="1"/>
          <p:nvPr/>
        </p:nvSpPr>
        <p:spPr>
          <a:xfrm>
            <a:off x="3651922" y="3160152"/>
            <a:ext cx="1428596"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Immediately</a:t>
            </a:r>
          </a:p>
        </p:txBody>
      </p:sp>
      <p:sp>
        <p:nvSpPr>
          <p:cNvPr id="24" name="TextBox 23">
            <a:extLst>
              <a:ext uri="{FF2B5EF4-FFF2-40B4-BE49-F238E27FC236}">
                <a16:creationId xmlns:a16="http://schemas.microsoft.com/office/drawing/2014/main" xmlns="" id="{8443403F-9045-4B0A-896D-E67D43CB0EC3}"/>
              </a:ext>
            </a:extLst>
          </p:cNvPr>
          <p:cNvSpPr txBox="1"/>
          <p:nvPr/>
        </p:nvSpPr>
        <p:spPr>
          <a:xfrm>
            <a:off x="8093207" y="3139330"/>
            <a:ext cx="960520" cy="369332"/>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14 Days</a:t>
            </a:r>
          </a:p>
        </p:txBody>
      </p:sp>
      <p:pic>
        <p:nvPicPr>
          <p:cNvPr id="26" name="Picture 25">
            <a:extLst>
              <a:ext uri="{FF2B5EF4-FFF2-40B4-BE49-F238E27FC236}">
                <a16:creationId xmlns:a16="http://schemas.microsoft.com/office/drawing/2014/main" xmlns="" id="{B399E299-3ECD-4183-908B-437664686C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41" t="22086" r="31613" b="20371"/>
          <a:stretch/>
        </p:blipFill>
        <p:spPr>
          <a:xfrm rot="5400000">
            <a:off x="5020334" y="2551441"/>
            <a:ext cx="3323157" cy="2021919"/>
          </a:xfrm>
          <a:prstGeom prst="rect">
            <a:avLst/>
          </a:prstGeom>
          <a:ln>
            <a:solidFill>
              <a:schemeClr val="tx1"/>
            </a:solidFill>
          </a:ln>
        </p:spPr>
      </p:pic>
      <p:pic>
        <p:nvPicPr>
          <p:cNvPr id="27" name="Picture 26">
            <a:extLst>
              <a:ext uri="{FF2B5EF4-FFF2-40B4-BE49-F238E27FC236}">
                <a16:creationId xmlns:a16="http://schemas.microsoft.com/office/drawing/2014/main" xmlns="" id="{911DBBFC-3296-497C-93C9-AF6AA5F435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749"/>
          <a:stretch/>
        </p:blipFill>
        <p:spPr>
          <a:xfrm>
            <a:off x="9660650" y="3574881"/>
            <a:ext cx="2202334" cy="2123806"/>
          </a:xfrm>
          <a:prstGeom prst="rect">
            <a:avLst/>
          </a:prstGeom>
          <a:ln>
            <a:solidFill>
              <a:schemeClr val="tx1"/>
            </a:solidFill>
          </a:ln>
        </p:spPr>
      </p:pic>
      <p:pic>
        <p:nvPicPr>
          <p:cNvPr id="28" name="Picture 27">
            <a:extLst>
              <a:ext uri="{FF2B5EF4-FFF2-40B4-BE49-F238E27FC236}">
                <a16:creationId xmlns:a16="http://schemas.microsoft.com/office/drawing/2014/main" xmlns="" id="{29F39125-47D9-4DC2-8865-27F9969629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24" t="43685" r="70088" b="24385"/>
          <a:stretch/>
        </p:blipFill>
        <p:spPr>
          <a:xfrm>
            <a:off x="9661357" y="1197419"/>
            <a:ext cx="2222675" cy="2063912"/>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47CCE964-2BAE-4DF3-83E0-ED0DF24BCB61}" type="slidenum">
              <a:rPr lang="en-US" smtClean="0"/>
              <a:t>12</a:t>
            </a:fld>
            <a:endParaRPr lang="en-US"/>
          </a:p>
        </p:txBody>
      </p:sp>
    </p:spTree>
    <p:extLst>
      <p:ext uri="{BB962C8B-B14F-4D97-AF65-F5344CB8AC3E}">
        <p14:creationId xmlns:p14="http://schemas.microsoft.com/office/powerpoint/2010/main" val="99925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7D5ECC5-A48C-4CEA-91CE-B10FBFD05CAC}"/>
              </a:ext>
            </a:extLst>
          </p:cNvPr>
          <p:cNvPicPr>
            <a:picLocks noChangeAspect="1"/>
          </p:cNvPicPr>
          <p:nvPr/>
        </p:nvPicPr>
        <p:blipFill>
          <a:blip r:embed="rId3"/>
          <a:stretch>
            <a:fillRect/>
          </a:stretch>
        </p:blipFill>
        <p:spPr>
          <a:xfrm>
            <a:off x="942150" y="1145081"/>
            <a:ext cx="1560048" cy="1211331"/>
          </a:xfrm>
          <a:prstGeom prst="rect">
            <a:avLst/>
          </a:prstGeom>
        </p:spPr>
      </p:pic>
      <p:pic>
        <p:nvPicPr>
          <p:cNvPr id="5" name="Picture 4">
            <a:extLst>
              <a:ext uri="{FF2B5EF4-FFF2-40B4-BE49-F238E27FC236}">
                <a16:creationId xmlns:a16="http://schemas.microsoft.com/office/drawing/2014/main" xmlns="" id="{0583DBF6-5B2D-483E-86B8-41BCFFFD2207}"/>
              </a:ext>
            </a:extLst>
          </p:cNvPr>
          <p:cNvPicPr>
            <a:picLocks noChangeAspect="1"/>
          </p:cNvPicPr>
          <p:nvPr/>
        </p:nvPicPr>
        <p:blipFill>
          <a:blip r:embed="rId4"/>
          <a:stretch>
            <a:fillRect/>
          </a:stretch>
        </p:blipFill>
        <p:spPr>
          <a:xfrm>
            <a:off x="3629853" y="2140544"/>
            <a:ext cx="1560711" cy="1207113"/>
          </a:xfrm>
          <a:prstGeom prst="rect">
            <a:avLst/>
          </a:prstGeom>
        </p:spPr>
      </p:pic>
      <p:pic>
        <p:nvPicPr>
          <p:cNvPr id="6" name="Picture 5">
            <a:extLst>
              <a:ext uri="{FF2B5EF4-FFF2-40B4-BE49-F238E27FC236}">
                <a16:creationId xmlns:a16="http://schemas.microsoft.com/office/drawing/2014/main" xmlns="" id="{22A71C12-8DE8-4D72-9E90-24408B244FE8}"/>
              </a:ext>
            </a:extLst>
          </p:cNvPr>
          <p:cNvPicPr>
            <a:picLocks noChangeAspect="1"/>
          </p:cNvPicPr>
          <p:nvPr/>
        </p:nvPicPr>
        <p:blipFill>
          <a:blip r:embed="rId4"/>
          <a:stretch>
            <a:fillRect/>
          </a:stretch>
        </p:blipFill>
        <p:spPr>
          <a:xfrm>
            <a:off x="6711470" y="3054780"/>
            <a:ext cx="1560711" cy="1207113"/>
          </a:xfrm>
          <a:prstGeom prst="rect">
            <a:avLst/>
          </a:prstGeom>
        </p:spPr>
      </p:pic>
      <p:pic>
        <p:nvPicPr>
          <p:cNvPr id="10" name="Picture 9">
            <a:extLst>
              <a:ext uri="{FF2B5EF4-FFF2-40B4-BE49-F238E27FC236}">
                <a16:creationId xmlns:a16="http://schemas.microsoft.com/office/drawing/2014/main" xmlns="" id="{B5420809-62AD-4756-8508-B63E94144CC3}"/>
              </a:ext>
            </a:extLst>
          </p:cNvPr>
          <p:cNvPicPr>
            <a:picLocks noChangeAspect="1"/>
          </p:cNvPicPr>
          <p:nvPr/>
        </p:nvPicPr>
        <p:blipFill>
          <a:blip r:embed="rId4"/>
          <a:stretch>
            <a:fillRect/>
          </a:stretch>
        </p:blipFill>
        <p:spPr>
          <a:xfrm>
            <a:off x="9683387" y="4404732"/>
            <a:ext cx="1560711" cy="1207113"/>
          </a:xfrm>
          <a:prstGeom prst="rect">
            <a:avLst/>
          </a:prstGeom>
        </p:spPr>
      </p:pic>
      <p:pic>
        <p:nvPicPr>
          <p:cNvPr id="12" name="Picture 11">
            <a:extLst>
              <a:ext uri="{FF2B5EF4-FFF2-40B4-BE49-F238E27FC236}">
                <a16:creationId xmlns:a16="http://schemas.microsoft.com/office/drawing/2014/main" xmlns="" id="{0B239B55-8EB0-47EB-9981-828AE1F2660E}"/>
              </a:ext>
            </a:extLst>
          </p:cNvPr>
          <p:cNvPicPr>
            <a:picLocks noChangeAspect="1"/>
          </p:cNvPicPr>
          <p:nvPr/>
        </p:nvPicPr>
        <p:blipFill>
          <a:blip r:embed="rId5"/>
          <a:stretch>
            <a:fillRect/>
          </a:stretch>
        </p:blipFill>
        <p:spPr>
          <a:xfrm>
            <a:off x="9817293" y="4487962"/>
            <a:ext cx="509422" cy="284677"/>
          </a:xfrm>
          <a:prstGeom prst="rect">
            <a:avLst/>
          </a:prstGeom>
        </p:spPr>
      </p:pic>
      <p:cxnSp>
        <p:nvCxnSpPr>
          <p:cNvPr id="14" name="Straight Arrow Connector 13">
            <a:extLst>
              <a:ext uri="{FF2B5EF4-FFF2-40B4-BE49-F238E27FC236}">
                <a16:creationId xmlns:a16="http://schemas.microsoft.com/office/drawing/2014/main" xmlns="" id="{46C5CD06-B52B-44DF-A650-A75B0AE40981}"/>
              </a:ext>
            </a:extLst>
          </p:cNvPr>
          <p:cNvCxnSpPr>
            <a:cxnSpLocks/>
          </p:cNvCxnSpPr>
          <p:nvPr/>
        </p:nvCxnSpPr>
        <p:spPr>
          <a:xfrm>
            <a:off x="1091249" y="6063479"/>
            <a:ext cx="104559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B9AE6CCC-A1E0-4979-97EC-88A8BBCAC775}"/>
              </a:ext>
            </a:extLst>
          </p:cNvPr>
          <p:cNvSpPr txBox="1"/>
          <p:nvPr/>
        </p:nvSpPr>
        <p:spPr>
          <a:xfrm>
            <a:off x="5066167" y="6060675"/>
            <a:ext cx="205966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Time (Years)</a:t>
            </a:r>
          </a:p>
        </p:txBody>
      </p:sp>
      <p:pic>
        <p:nvPicPr>
          <p:cNvPr id="24" name="Picture 23">
            <a:extLst>
              <a:ext uri="{FF2B5EF4-FFF2-40B4-BE49-F238E27FC236}">
                <a16:creationId xmlns:a16="http://schemas.microsoft.com/office/drawing/2014/main" xmlns="" id="{662F4A7F-076A-4A54-AECC-A1D5A6373137}"/>
              </a:ext>
            </a:extLst>
          </p:cNvPr>
          <p:cNvPicPr>
            <a:picLocks noChangeAspect="1"/>
          </p:cNvPicPr>
          <p:nvPr/>
        </p:nvPicPr>
        <p:blipFill>
          <a:blip r:embed="rId6"/>
          <a:stretch>
            <a:fillRect/>
          </a:stretch>
        </p:blipFill>
        <p:spPr>
          <a:xfrm>
            <a:off x="470684" y="2356412"/>
            <a:ext cx="859611" cy="231668"/>
          </a:xfrm>
          <a:prstGeom prst="rect">
            <a:avLst/>
          </a:prstGeom>
        </p:spPr>
      </p:pic>
      <p:pic>
        <p:nvPicPr>
          <p:cNvPr id="25" name="Picture 24">
            <a:extLst>
              <a:ext uri="{FF2B5EF4-FFF2-40B4-BE49-F238E27FC236}">
                <a16:creationId xmlns:a16="http://schemas.microsoft.com/office/drawing/2014/main" xmlns="" id="{F4DD8EE4-53AC-48E7-AA3B-A3D2ED29C435}"/>
              </a:ext>
            </a:extLst>
          </p:cNvPr>
          <p:cNvPicPr>
            <a:picLocks noChangeAspect="1"/>
          </p:cNvPicPr>
          <p:nvPr/>
        </p:nvPicPr>
        <p:blipFill>
          <a:blip r:embed="rId6"/>
          <a:stretch>
            <a:fillRect/>
          </a:stretch>
        </p:blipFill>
        <p:spPr>
          <a:xfrm>
            <a:off x="2934591" y="2181631"/>
            <a:ext cx="1297060" cy="349562"/>
          </a:xfrm>
          <a:prstGeom prst="rect">
            <a:avLst/>
          </a:prstGeom>
        </p:spPr>
      </p:pic>
      <p:pic>
        <p:nvPicPr>
          <p:cNvPr id="30" name="Picture 29">
            <a:extLst>
              <a:ext uri="{FF2B5EF4-FFF2-40B4-BE49-F238E27FC236}">
                <a16:creationId xmlns:a16="http://schemas.microsoft.com/office/drawing/2014/main" xmlns="" id="{D0CBD8AA-0437-4F63-BC71-66CAA4AFCB84}"/>
              </a:ext>
            </a:extLst>
          </p:cNvPr>
          <p:cNvPicPr>
            <a:picLocks noChangeAspect="1"/>
          </p:cNvPicPr>
          <p:nvPr/>
        </p:nvPicPr>
        <p:blipFill>
          <a:blip r:embed="rId7"/>
          <a:stretch>
            <a:fillRect/>
          </a:stretch>
        </p:blipFill>
        <p:spPr>
          <a:xfrm>
            <a:off x="6154617" y="3139157"/>
            <a:ext cx="1127800" cy="295948"/>
          </a:xfrm>
          <a:prstGeom prst="rect">
            <a:avLst/>
          </a:prstGeom>
        </p:spPr>
      </p:pic>
      <p:sp>
        <p:nvSpPr>
          <p:cNvPr id="35" name="TextBox 34">
            <a:extLst>
              <a:ext uri="{FF2B5EF4-FFF2-40B4-BE49-F238E27FC236}">
                <a16:creationId xmlns:a16="http://schemas.microsoft.com/office/drawing/2014/main" xmlns="" id="{5BFC5E3C-2500-436A-9D40-3DE70AEB9EA4}"/>
              </a:ext>
            </a:extLst>
          </p:cNvPr>
          <p:cNvSpPr txBox="1"/>
          <p:nvPr/>
        </p:nvSpPr>
        <p:spPr>
          <a:xfrm>
            <a:off x="520181" y="2717046"/>
            <a:ext cx="2281395" cy="584775"/>
          </a:xfrm>
          <a:prstGeom prst="rect">
            <a:avLst/>
          </a:prstGeom>
          <a:noFill/>
        </p:spPr>
        <p:txBody>
          <a:bodyPr wrap="none" rtlCol="0">
            <a:spAutoFit/>
          </a:bodyPr>
          <a:lstStyle/>
          <a:p>
            <a:pPr algn="ctr"/>
            <a:r>
              <a:rPr lang="en-US" sz="1600" b="1" i="1" dirty="0">
                <a:latin typeface="Times New Roman" panose="02020603050405020304" pitchFamily="18" charset="0"/>
                <a:cs typeface="Times New Roman" panose="02020603050405020304" pitchFamily="18" charset="0"/>
              </a:rPr>
              <a:t>Insect and Bacteria exist</a:t>
            </a:r>
          </a:p>
          <a:p>
            <a:pPr algn="ctr"/>
            <a:r>
              <a:rPr lang="en-US" sz="1600" b="1" i="1" dirty="0">
                <a:latin typeface="Times New Roman" panose="02020603050405020304" pitchFamily="18" charset="0"/>
                <a:cs typeface="Times New Roman" panose="02020603050405020304" pitchFamily="18" charset="0"/>
              </a:rPr>
              <a:t>in same environment</a:t>
            </a:r>
          </a:p>
        </p:txBody>
      </p:sp>
      <p:sp>
        <p:nvSpPr>
          <p:cNvPr id="36" name="TextBox 35">
            <a:extLst>
              <a:ext uri="{FF2B5EF4-FFF2-40B4-BE49-F238E27FC236}">
                <a16:creationId xmlns:a16="http://schemas.microsoft.com/office/drawing/2014/main" xmlns="" id="{1B14A53B-4D0E-40DC-8FF0-CE1C42261950}"/>
              </a:ext>
            </a:extLst>
          </p:cNvPr>
          <p:cNvSpPr txBox="1"/>
          <p:nvPr/>
        </p:nvSpPr>
        <p:spPr>
          <a:xfrm>
            <a:off x="3117834" y="3383291"/>
            <a:ext cx="2584747" cy="584775"/>
          </a:xfrm>
          <a:prstGeom prst="rect">
            <a:avLst/>
          </a:prstGeom>
          <a:noFill/>
        </p:spPr>
        <p:txBody>
          <a:bodyPr wrap="none" rtlCol="0">
            <a:spAutoFit/>
          </a:bodyPr>
          <a:lstStyle/>
          <a:p>
            <a:pPr algn="ctr"/>
            <a:r>
              <a:rPr lang="en-US" sz="1600" b="1" i="1" dirty="0">
                <a:latin typeface="Times New Roman" panose="02020603050405020304" pitchFamily="18" charset="0"/>
                <a:cs typeface="Times New Roman" panose="02020603050405020304" pitchFamily="18" charset="0"/>
              </a:rPr>
              <a:t>Initial Vector Association:</a:t>
            </a:r>
          </a:p>
          <a:p>
            <a:pPr algn="ctr"/>
            <a:r>
              <a:rPr lang="en-US" sz="1600" b="1" i="1" dirty="0">
                <a:latin typeface="Times New Roman" panose="02020603050405020304" pitchFamily="18" charset="0"/>
                <a:cs typeface="Times New Roman" panose="02020603050405020304" pitchFamily="18" charset="0"/>
              </a:rPr>
              <a:t>(Consumption, Injury, STD)</a:t>
            </a:r>
          </a:p>
        </p:txBody>
      </p:sp>
      <p:sp>
        <p:nvSpPr>
          <p:cNvPr id="37" name="TextBox 36">
            <a:extLst>
              <a:ext uri="{FF2B5EF4-FFF2-40B4-BE49-F238E27FC236}">
                <a16:creationId xmlns:a16="http://schemas.microsoft.com/office/drawing/2014/main" xmlns="" id="{C057AC1E-59D4-4B4D-A490-5ACD61A84730}"/>
              </a:ext>
            </a:extLst>
          </p:cNvPr>
          <p:cNvSpPr txBox="1"/>
          <p:nvPr/>
        </p:nvSpPr>
        <p:spPr>
          <a:xfrm>
            <a:off x="6388608" y="4234780"/>
            <a:ext cx="2448106" cy="584775"/>
          </a:xfrm>
          <a:prstGeom prst="rect">
            <a:avLst/>
          </a:prstGeom>
          <a:noFill/>
        </p:spPr>
        <p:txBody>
          <a:bodyPr wrap="none" rtlCol="0">
            <a:spAutoFit/>
          </a:bodyPr>
          <a:lstStyle/>
          <a:p>
            <a:pPr algn="ctr"/>
            <a:r>
              <a:rPr lang="en-US" sz="1600" b="1" i="1" dirty="0">
                <a:latin typeface="Times New Roman" panose="02020603050405020304" pitchFamily="18" charset="0"/>
                <a:cs typeface="Times New Roman" panose="02020603050405020304" pitchFamily="18" charset="0"/>
              </a:rPr>
              <a:t>Infection Transition:</a:t>
            </a:r>
          </a:p>
          <a:p>
            <a:pPr algn="ctr"/>
            <a:r>
              <a:rPr lang="en-US" sz="1600" b="1" i="1" dirty="0">
                <a:latin typeface="Times New Roman" panose="02020603050405020304" pitchFamily="18" charset="0"/>
                <a:cs typeface="Times New Roman" panose="02020603050405020304" pitchFamily="18" charset="0"/>
              </a:rPr>
              <a:t>(Pathogenesis, Parasitism)</a:t>
            </a:r>
          </a:p>
        </p:txBody>
      </p:sp>
      <p:sp>
        <p:nvSpPr>
          <p:cNvPr id="38" name="TextBox 37">
            <a:extLst>
              <a:ext uri="{FF2B5EF4-FFF2-40B4-BE49-F238E27FC236}">
                <a16:creationId xmlns:a16="http://schemas.microsoft.com/office/drawing/2014/main" xmlns="" id="{10636A6D-6FB7-482E-A3E7-96212F3E4CA6}"/>
              </a:ext>
            </a:extLst>
          </p:cNvPr>
          <p:cNvSpPr txBox="1"/>
          <p:nvPr/>
        </p:nvSpPr>
        <p:spPr>
          <a:xfrm>
            <a:off x="9441828" y="5494554"/>
            <a:ext cx="2043829" cy="584775"/>
          </a:xfrm>
          <a:prstGeom prst="rect">
            <a:avLst/>
          </a:prstGeom>
          <a:noFill/>
        </p:spPr>
        <p:txBody>
          <a:bodyPr wrap="none" rtlCol="0">
            <a:spAutoFit/>
          </a:bodyPr>
          <a:lstStyle/>
          <a:p>
            <a:pPr algn="ctr"/>
            <a:r>
              <a:rPr lang="en-US" sz="1600" b="1" i="1" dirty="0">
                <a:latin typeface="Times New Roman" panose="02020603050405020304" pitchFamily="18" charset="0"/>
                <a:cs typeface="Times New Roman" panose="02020603050405020304" pitchFamily="18" charset="0"/>
              </a:rPr>
              <a:t>Vertical transmission:</a:t>
            </a:r>
          </a:p>
          <a:p>
            <a:pPr algn="ctr"/>
            <a:r>
              <a:rPr lang="en-US" sz="1600" b="1" i="1" dirty="0">
                <a:latin typeface="Times New Roman" panose="02020603050405020304" pitchFamily="18" charset="0"/>
                <a:cs typeface="Times New Roman" panose="02020603050405020304" pitchFamily="18" charset="0"/>
              </a:rPr>
              <a:t>Mutualism</a:t>
            </a:r>
          </a:p>
        </p:txBody>
      </p:sp>
      <p:sp>
        <p:nvSpPr>
          <p:cNvPr id="23" name="Title 1">
            <a:extLst>
              <a:ext uri="{FF2B5EF4-FFF2-40B4-BE49-F238E27FC236}">
                <a16:creationId xmlns:a16="http://schemas.microsoft.com/office/drawing/2014/main" xmlns="" id="{BFD1603F-BEBB-4796-B29F-7675CA3463DD}"/>
              </a:ext>
            </a:extLst>
          </p:cNvPr>
          <p:cNvSpPr>
            <a:spLocks noGrp="1"/>
          </p:cNvSpPr>
          <p:nvPr>
            <p:ph type="title"/>
          </p:nvPr>
        </p:nvSpPr>
        <p:spPr>
          <a:xfrm>
            <a:off x="0" y="14101"/>
            <a:ext cx="12191999" cy="1026947"/>
          </a:xfrm>
        </p:spPr>
        <p:txBody>
          <a:bodyPr>
            <a:normAutofit/>
          </a:bodyPr>
          <a:lstStyle/>
          <a:p>
            <a:pPr algn="ctr"/>
            <a:r>
              <a:rPr lang="en-US" sz="3200" dirty="0">
                <a:latin typeface="Times New Roman" panose="02020603050405020304" pitchFamily="18" charset="0"/>
                <a:cs typeface="Times New Roman" panose="02020603050405020304" pitchFamily="18" charset="0"/>
              </a:rPr>
              <a:t>Hypothetical Origin of Insect-Bacteria Symbiotic Relationships</a:t>
            </a:r>
          </a:p>
        </p:txBody>
      </p:sp>
      <p:sp>
        <p:nvSpPr>
          <p:cNvPr id="3" name="TextBox 2">
            <a:extLst>
              <a:ext uri="{FF2B5EF4-FFF2-40B4-BE49-F238E27FC236}">
                <a16:creationId xmlns:a16="http://schemas.microsoft.com/office/drawing/2014/main" xmlns="" id="{CA7E8008-2CDE-45E2-A22F-745535C8B27D}"/>
              </a:ext>
            </a:extLst>
          </p:cNvPr>
          <p:cNvSpPr txBox="1"/>
          <p:nvPr/>
        </p:nvSpPr>
        <p:spPr>
          <a:xfrm>
            <a:off x="1572133" y="875805"/>
            <a:ext cx="30008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a16="http://schemas.microsoft.com/office/drawing/2014/main" xmlns="" id="{73D1E8E6-0F9E-4666-8DF1-E466CE15A64F}"/>
              </a:ext>
            </a:extLst>
          </p:cNvPr>
          <p:cNvSpPr txBox="1"/>
          <p:nvPr/>
        </p:nvSpPr>
        <p:spPr>
          <a:xfrm>
            <a:off x="4260166" y="1893146"/>
            <a:ext cx="30008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2</a:t>
            </a:r>
          </a:p>
        </p:txBody>
      </p:sp>
      <p:sp>
        <p:nvSpPr>
          <p:cNvPr id="19" name="TextBox 18">
            <a:extLst>
              <a:ext uri="{FF2B5EF4-FFF2-40B4-BE49-F238E27FC236}">
                <a16:creationId xmlns:a16="http://schemas.microsoft.com/office/drawing/2014/main" xmlns="" id="{7914028B-DFB5-4AF7-A008-0EAF98691A4D}"/>
              </a:ext>
            </a:extLst>
          </p:cNvPr>
          <p:cNvSpPr txBox="1"/>
          <p:nvPr/>
        </p:nvSpPr>
        <p:spPr>
          <a:xfrm>
            <a:off x="7340081" y="2824767"/>
            <a:ext cx="30008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3</a:t>
            </a:r>
          </a:p>
        </p:txBody>
      </p:sp>
      <p:sp>
        <p:nvSpPr>
          <p:cNvPr id="20" name="TextBox 19">
            <a:extLst>
              <a:ext uri="{FF2B5EF4-FFF2-40B4-BE49-F238E27FC236}">
                <a16:creationId xmlns:a16="http://schemas.microsoft.com/office/drawing/2014/main" xmlns="" id="{374C73A9-EC0A-49BB-8932-A44678C0649F}"/>
              </a:ext>
            </a:extLst>
          </p:cNvPr>
          <p:cNvSpPr txBox="1"/>
          <p:nvPr/>
        </p:nvSpPr>
        <p:spPr>
          <a:xfrm>
            <a:off x="10297454" y="4160132"/>
            <a:ext cx="30008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4</a:t>
            </a:r>
          </a:p>
        </p:txBody>
      </p:sp>
      <p:sp>
        <p:nvSpPr>
          <p:cNvPr id="4" name="TextBox 3">
            <a:extLst>
              <a:ext uri="{FF2B5EF4-FFF2-40B4-BE49-F238E27FC236}">
                <a16:creationId xmlns:a16="http://schemas.microsoft.com/office/drawing/2014/main" xmlns="" id="{F9259D61-B03F-4DC5-95D6-C0FA2BC65B47}"/>
              </a:ext>
            </a:extLst>
          </p:cNvPr>
          <p:cNvSpPr txBox="1"/>
          <p:nvPr/>
        </p:nvSpPr>
        <p:spPr>
          <a:xfrm>
            <a:off x="8272181" y="3650815"/>
            <a:ext cx="2108269"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*Proposed Step</a:t>
            </a:r>
          </a:p>
        </p:txBody>
      </p:sp>
      <p:sp>
        <p:nvSpPr>
          <p:cNvPr id="7" name="Slide Number Placeholder 6"/>
          <p:cNvSpPr>
            <a:spLocks noGrp="1"/>
          </p:cNvSpPr>
          <p:nvPr>
            <p:ph type="sldNum" sz="quarter" idx="12"/>
          </p:nvPr>
        </p:nvSpPr>
        <p:spPr/>
        <p:txBody>
          <a:bodyPr/>
          <a:lstStyle/>
          <a:p>
            <a:fld id="{47CCE964-2BAE-4DF3-83E0-ED0DF24BCB61}" type="slidenum">
              <a:rPr lang="en-US" smtClean="0"/>
              <a:t>2</a:t>
            </a:fld>
            <a:endParaRPr lang="en-US"/>
          </a:p>
        </p:txBody>
      </p:sp>
    </p:spTree>
    <p:extLst>
      <p:ext uri="{BB962C8B-B14F-4D97-AF65-F5344CB8AC3E}">
        <p14:creationId xmlns:p14="http://schemas.microsoft.com/office/powerpoint/2010/main" val="4014982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6701CB-9B36-402D-8E57-56016232A703}"/>
              </a:ext>
            </a:extLst>
          </p:cNvPr>
          <p:cNvPicPr>
            <a:picLocks noChangeAspect="1"/>
          </p:cNvPicPr>
          <p:nvPr/>
        </p:nvPicPr>
        <p:blipFill>
          <a:blip r:embed="rId3"/>
          <a:stretch>
            <a:fillRect/>
          </a:stretch>
        </p:blipFill>
        <p:spPr>
          <a:xfrm>
            <a:off x="2791927" y="1458401"/>
            <a:ext cx="6608147" cy="3961738"/>
          </a:xfrm>
          <a:prstGeom prst="rect">
            <a:avLst/>
          </a:prstGeom>
        </p:spPr>
      </p:pic>
      <p:sp>
        <p:nvSpPr>
          <p:cNvPr id="5" name="Rectangle 4">
            <a:extLst>
              <a:ext uri="{FF2B5EF4-FFF2-40B4-BE49-F238E27FC236}">
                <a16:creationId xmlns:a16="http://schemas.microsoft.com/office/drawing/2014/main" xmlns="" id="{58928125-D23F-4714-8AF6-9D7BF58A5FE8}"/>
              </a:ext>
            </a:extLst>
          </p:cNvPr>
          <p:cNvSpPr/>
          <p:nvPr/>
        </p:nvSpPr>
        <p:spPr>
          <a:xfrm>
            <a:off x="2172182" y="659011"/>
            <a:ext cx="7847636" cy="584775"/>
          </a:xfrm>
          <a:prstGeom prst="rect">
            <a:avLst/>
          </a:prstGeom>
        </p:spPr>
        <p:txBody>
          <a:bodyPr wrap="square">
            <a:spAutoFit/>
          </a:bodyPr>
          <a:lstStyle/>
          <a:p>
            <a:pPr algn="ct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Sodalis praecaptivus</a:t>
            </a:r>
            <a:endParaRPr lang="en-US" sz="2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1FC14F0F-BF72-4465-B5BD-E7486BB550A4}"/>
              </a:ext>
            </a:extLst>
          </p:cNvPr>
          <p:cNvSpPr/>
          <p:nvPr/>
        </p:nvSpPr>
        <p:spPr>
          <a:xfrm>
            <a:off x="2791926" y="5420139"/>
            <a:ext cx="6096000" cy="646331"/>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Image Source:</a:t>
            </a:r>
          </a:p>
          <a:p>
            <a:r>
              <a:rPr lang="en-US" dirty="0">
                <a:latin typeface="Times New Roman" panose="02020603050405020304" pitchFamily="18" charset="0"/>
                <a:cs typeface="Times New Roman" panose="02020603050405020304" pitchFamily="18" charset="0"/>
              </a:rPr>
              <a:t>Shinichiro </a:t>
            </a:r>
            <a:r>
              <a:rPr lang="en-US" dirty="0" err="1">
                <a:latin typeface="Times New Roman" panose="02020603050405020304" pitchFamily="18" charset="0"/>
                <a:cs typeface="Times New Roman" panose="02020603050405020304" pitchFamily="18" charset="0"/>
              </a:rPr>
              <a:t>Enomoto</a:t>
            </a:r>
            <a:r>
              <a:rPr lang="en-US" dirty="0">
                <a:latin typeface="Times New Roman" panose="02020603050405020304" pitchFamily="18" charset="0"/>
                <a:cs typeface="Times New Roman" panose="02020603050405020304" pitchFamily="18" charset="0"/>
              </a:rPr>
              <a:t>, University of Utah </a:t>
            </a:r>
            <a:r>
              <a:rPr lang="en-US" i="1" dirty="0">
                <a:latin typeface="Times New Roman" panose="02020603050405020304" pitchFamily="18" charset="0"/>
                <a:cs typeface="Times New Roman" panose="02020603050405020304" pitchFamily="18" charset="0"/>
              </a:rPr>
              <a:t>(used with permission)</a:t>
            </a:r>
          </a:p>
        </p:txBody>
      </p:sp>
      <p:sp>
        <p:nvSpPr>
          <p:cNvPr id="3" name="Slide Number Placeholder 2"/>
          <p:cNvSpPr>
            <a:spLocks noGrp="1"/>
          </p:cNvSpPr>
          <p:nvPr>
            <p:ph type="sldNum" sz="quarter" idx="12"/>
          </p:nvPr>
        </p:nvSpPr>
        <p:spPr/>
        <p:txBody>
          <a:bodyPr/>
          <a:lstStyle/>
          <a:p>
            <a:fld id="{47CCE964-2BAE-4DF3-83E0-ED0DF24BCB61}" type="slidenum">
              <a:rPr lang="en-US" smtClean="0"/>
              <a:t>3</a:t>
            </a:fld>
            <a:endParaRPr lang="en-US"/>
          </a:p>
        </p:txBody>
      </p:sp>
    </p:spTree>
    <p:extLst>
      <p:ext uri="{BB962C8B-B14F-4D97-AF65-F5344CB8AC3E}">
        <p14:creationId xmlns:p14="http://schemas.microsoft.com/office/powerpoint/2010/main" val="223170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xmlns="" id="{0AED64C1-080F-41D9-945C-EAA37D677D15}"/>
              </a:ext>
            </a:extLst>
          </p:cNvPr>
          <p:cNvGrpSpPr/>
          <p:nvPr/>
        </p:nvGrpSpPr>
        <p:grpSpPr>
          <a:xfrm>
            <a:off x="315825" y="458732"/>
            <a:ext cx="11560350" cy="5200902"/>
            <a:chOff x="445977" y="1092716"/>
            <a:chExt cx="11560350" cy="5200902"/>
          </a:xfrm>
        </p:grpSpPr>
        <p:pic>
          <p:nvPicPr>
            <p:cNvPr id="4" name="Picture 3">
              <a:extLst>
                <a:ext uri="{FF2B5EF4-FFF2-40B4-BE49-F238E27FC236}">
                  <a16:creationId xmlns:a16="http://schemas.microsoft.com/office/drawing/2014/main" xmlns="" id="{35C4867A-6703-4AA3-AF0C-DBEAD6BD44D8}"/>
                </a:ext>
              </a:extLst>
            </p:cNvPr>
            <p:cNvPicPr>
              <a:picLocks noChangeAspect="1"/>
            </p:cNvPicPr>
            <p:nvPr/>
          </p:nvPicPr>
          <p:blipFill>
            <a:blip r:embed="rId3"/>
            <a:stretch>
              <a:fillRect/>
            </a:stretch>
          </p:blipFill>
          <p:spPr>
            <a:xfrm>
              <a:off x="445977" y="1092716"/>
              <a:ext cx="4924203" cy="3808565"/>
            </a:xfrm>
            <a:prstGeom prst="rect">
              <a:avLst/>
            </a:prstGeom>
          </p:spPr>
        </p:pic>
        <p:pic>
          <p:nvPicPr>
            <p:cNvPr id="5" name="Picture 4">
              <a:extLst>
                <a:ext uri="{FF2B5EF4-FFF2-40B4-BE49-F238E27FC236}">
                  <a16:creationId xmlns:a16="http://schemas.microsoft.com/office/drawing/2014/main" xmlns="" id="{2D08F672-512F-4EB3-B148-40A820A7E4BB}"/>
                </a:ext>
              </a:extLst>
            </p:cNvPr>
            <p:cNvPicPr>
              <a:picLocks noChangeAspect="1"/>
            </p:cNvPicPr>
            <p:nvPr/>
          </p:nvPicPr>
          <p:blipFill>
            <a:blip r:embed="rId3"/>
            <a:stretch>
              <a:fillRect/>
            </a:stretch>
          </p:blipFill>
          <p:spPr>
            <a:xfrm>
              <a:off x="6855958" y="1092716"/>
              <a:ext cx="4924203" cy="3808565"/>
            </a:xfrm>
            <a:prstGeom prst="rect">
              <a:avLst/>
            </a:prstGeom>
          </p:spPr>
        </p:pic>
        <p:sp>
          <p:nvSpPr>
            <p:cNvPr id="2" name="Flowchart: Terminator 1">
              <a:extLst>
                <a:ext uri="{FF2B5EF4-FFF2-40B4-BE49-F238E27FC236}">
                  <a16:creationId xmlns:a16="http://schemas.microsoft.com/office/drawing/2014/main" xmlns="" id="{7B8DCC07-4CBB-4F61-9709-E428679A034A}"/>
                </a:ext>
              </a:extLst>
            </p:cNvPr>
            <p:cNvSpPr/>
            <p:nvPr/>
          </p:nvSpPr>
          <p:spPr>
            <a:xfrm>
              <a:off x="8775119" y="193542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a:extLst>
                <a:ext uri="{FF2B5EF4-FFF2-40B4-BE49-F238E27FC236}">
                  <a16:creationId xmlns:a16="http://schemas.microsoft.com/office/drawing/2014/main" xmlns="" id="{BD6E1FF2-4F63-4400-813E-74693DD4ACEF}"/>
                </a:ext>
              </a:extLst>
            </p:cNvPr>
            <p:cNvSpPr/>
            <p:nvPr/>
          </p:nvSpPr>
          <p:spPr>
            <a:xfrm>
              <a:off x="8927519" y="208782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0961BE1-27DC-4012-AB51-B1AACDEF8559}"/>
                </a:ext>
              </a:extLst>
            </p:cNvPr>
            <p:cNvPicPr>
              <a:picLocks noChangeAspect="1"/>
            </p:cNvPicPr>
            <p:nvPr/>
          </p:nvPicPr>
          <p:blipFill>
            <a:blip r:embed="rId4"/>
            <a:stretch>
              <a:fillRect/>
            </a:stretch>
          </p:blipFill>
          <p:spPr>
            <a:xfrm>
              <a:off x="9327798" y="1951459"/>
              <a:ext cx="420660" cy="109738"/>
            </a:xfrm>
            <a:prstGeom prst="rect">
              <a:avLst/>
            </a:prstGeom>
          </p:spPr>
        </p:pic>
        <p:sp>
          <p:nvSpPr>
            <p:cNvPr id="9" name="Flowchart: Terminator 8">
              <a:extLst>
                <a:ext uri="{FF2B5EF4-FFF2-40B4-BE49-F238E27FC236}">
                  <a16:creationId xmlns:a16="http://schemas.microsoft.com/office/drawing/2014/main" xmlns="" id="{E3274593-062C-4C9B-92C9-3936790D4B2C}"/>
                </a:ext>
              </a:extLst>
            </p:cNvPr>
            <p:cNvSpPr/>
            <p:nvPr/>
          </p:nvSpPr>
          <p:spPr>
            <a:xfrm>
              <a:off x="9079919" y="224022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a:extLst>
                <a:ext uri="{FF2B5EF4-FFF2-40B4-BE49-F238E27FC236}">
                  <a16:creationId xmlns:a16="http://schemas.microsoft.com/office/drawing/2014/main" xmlns="" id="{AF2ACE19-9C38-4641-8F80-57AD8CA6BCD4}"/>
                </a:ext>
              </a:extLst>
            </p:cNvPr>
            <p:cNvSpPr/>
            <p:nvPr/>
          </p:nvSpPr>
          <p:spPr>
            <a:xfrm>
              <a:off x="9232319" y="239262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Terminator 10">
              <a:extLst>
                <a:ext uri="{FF2B5EF4-FFF2-40B4-BE49-F238E27FC236}">
                  <a16:creationId xmlns:a16="http://schemas.microsoft.com/office/drawing/2014/main" xmlns="" id="{9BEFAB65-F420-4856-B695-1F7C195B6924}"/>
                </a:ext>
              </a:extLst>
            </p:cNvPr>
            <p:cNvSpPr/>
            <p:nvPr/>
          </p:nvSpPr>
          <p:spPr>
            <a:xfrm>
              <a:off x="9384719" y="254502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a:extLst>
                <a:ext uri="{FF2B5EF4-FFF2-40B4-BE49-F238E27FC236}">
                  <a16:creationId xmlns:a16="http://schemas.microsoft.com/office/drawing/2014/main" xmlns="" id="{582ECADB-7A7B-4DEA-A595-157539BADE2B}"/>
                </a:ext>
              </a:extLst>
            </p:cNvPr>
            <p:cNvSpPr/>
            <p:nvPr/>
          </p:nvSpPr>
          <p:spPr>
            <a:xfrm>
              <a:off x="9079919" y="2488100"/>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a:extLst>
                <a:ext uri="{FF2B5EF4-FFF2-40B4-BE49-F238E27FC236}">
                  <a16:creationId xmlns:a16="http://schemas.microsoft.com/office/drawing/2014/main" xmlns="" id="{AF7FA0FE-02D1-4F5C-B287-86B309A94B75}"/>
                </a:ext>
              </a:extLst>
            </p:cNvPr>
            <p:cNvSpPr/>
            <p:nvPr/>
          </p:nvSpPr>
          <p:spPr>
            <a:xfrm>
              <a:off x="7579671" y="5133900"/>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xmlns="" id="{C6E9D27B-62D1-431F-B154-F0DB8C985702}"/>
                </a:ext>
              </a:extLst>
            </p:cNvPr>
            <p:cNvSpPr/>
            <p:nvPr/>
          </p:nvSpPr>
          <p:spPr>
            <a:xfrm>
              <a:off x="8000581" y="5396618"/>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8BD3005C-078C-454C-B65D-321F21A4678B}"/>
                </a:ext>
              </a:extLst>
            </p:cNvPr>
            <p:cNvPicPr>
              <a:picLocks noChangeAspect="1"/>
            </p:cNvPicPr>
            <p:nvPr/>
          </p:nvPicPr>
          <p:blipFill>
            <a:blip r:embed="rId4"/>
            <a:stretch>
              <a:fillRect/>
            </a:stretch>
          </p:blipFill>
          <p:spPr>
            <a:xfrm>
              <a:off x="8173389" y="5133588"/>
              <a:ext cx="420660" cy="109738"/>
            </a:xfrm>
            <a:prstGeom prst="rect">
              <a:avLst/>
            </a:prstGeom>
          </p:spPr>
        </p:pic>
        <p:sp>
          <p:nvSpPr>
            <p:cNvPr id="16" name="Flowchart: Terminator 15">
              <a:extLst>
                <a:ext uri="{FF2B5EF4-FFF2-40B4-BE49-F238E27FC236}">
                  <a16:creationId xmlns:a16="http://schemas.microsoft.com/office/drawing/2014/main" xmlns="" id="{B1FD1B73-F89B-4D5D-A27A-6BE2006A7DFC}"/>
                </a:ext>
              </a:extLst>
            </p:cNvPr>
            <p:cNvSpPr/>
            <p:nvPr/>
          </p:nvSpPr>
          <p:spPr>
            <a:xfrm>
              <a:off x="8152981" y="5549018"/>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Terminator 16">
              <a:extLst>
                <a:ext uri="{FF2B5EF4-FFF2-40B4-BE49-F238E27FC236}">
                  <a16:creationId xmlns:a16="http://schemas.microsoft.com/office/drawing/2014/main" xmlns="" id="{156FD10F-DD08-48AC-ABF7-5B0C82AB49BC}"/>
                </a:ext>
              </a:extLst>
            </p:cNvPr>
            <p:cNvSpPr/>
            <p:nvPr/>
          </p:nvSpPr>
          <p:spPr>
            <a:xfrm>
              <a:off x="7633920" y="5573806"/>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Terminator 17">
              <a:extLst>
                <a:ext uri="{FF2B5EF4-FFF2-40B4-BE49-F238E27FC236}">
                  <a16:creationId xmlns:a16="http://schemas.microsoft.com/office/drawing/2014/main" xmlns="" id="{733C96AB-6F1D-4A1A-9157-82FDF8108E49}"/>
                </a:ext>
              </a:extLst>
            </p:cNvPr>
            <p:cNvSpPr/>
            <p:nvPr/>
          </p:nvSpPr>
          <p:spPr>
            <a:xfrm>
              <a:off x="9232319" y="239262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Terminator 18">
              <a:extLst>
                <a:ext uri="{FF2B5EF4-FFF2-40B4-BE49-F238E27FC236}">
                  <a16:creationId xmlns:a16="http://schemas.microsoft.com/office/drawing/2014/main" xmlns="" id="{70940B54-572F-4D31-B28C-329B39AC3DDF}"/>
                </a:ext>
              </a:extLst>
            </p:cNvPr>
            <p:cNvSpPr/>
            <p:nvPr/>
          </p:nvSpPr>
          <p:spPr>
            <a:xfrm>
              <a:off x="1478393" y="4986446"/>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84AF6F52-6942-4C4E-8541-024C425E9A8E}"/>
                </a:ext>
              </a:extLst>
            </p:cNvPr>
            <p:cNvPicPr>
              <a:picLocks noChangeAspect="1"/>
            </p:cNvPicPr>
            <p:nvPr/>
          </p:nvPicPr>
          <p:blipFill>
            <a:blip r:embed="rId4"/>
            <a:stretch>
              <a:fillRect/>
            </a:stretch>
          </p:blipFill>
          <p:spPr>
            <a:xfrm>
              <a:off x="9479189" y="2100580"/>
              <a:ext cx="420660" cy="109738"/>
            </a:xfrm>
            <a:prstGeom prst="rect">
              <a:avLst/>
            </a:prstGeom>
          </p:spPr>
        </p:pic>
        <p:sp>
          <p:nvSpPr>
            <p:cNvPr id="21" name="Flowchart: Terminator 20">
              <a:extLst>
                <a:ext uri="{FF2B5EF4-FFF2-40B4-BE49-F238E27FC236}">
                  <a16:creationId xmlns:a16="http://schemas.microsoft.com/office/drawing/2014/main" xmlns="" id="{9D45553E-48F7-4D52-91CF-8C57BDC4B62A}"/>
                </a:ext>
              </a:extLst>
            </p:cNvPr>
            <p:cNvSpPr/>
            <p:nvPr/>
          </p:nvSpPr>
          <p:spPr>
            <a:xfrm>
              <a:off x="9537119" y="221087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Terminator 21">
              <a:extLst>
                <a:ext uri="{FF2B5EF4-FFF2-40B4-BE49-F238E27FC236}">
                  <a16:creationId xmlns:a16="http://schemas.microsoft.com/office/drawing/2014/main" xmlns="" id="{E6B544E6-D88F-40A7-97DE-68FC0EC8E6F8}"/>
                </a:ext>
              </a:extLst>
            </p:cNvPr>
            <p:cNvSpPr/>
            <p:nvPr/>
          </p:nvSpPr>
          <p:spPr>
            <a:xfrm>
              <a:off x="8736300" y="2498303"/>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Terminator 22">
              <a:extLst>
                <a:ext uri="{FF2B5EF4-FFF2-40B4-BE49-F238E27FC236}">
                  <a16:creationId xmlns:a16="http://schemas.microsoft.com/office/drawing/2014/main" xmlns="" id="{1C021844-0F57-43B8-A329-668319D8B357}"/>
                </a:ext>
              </a:extLst>
            </p:cNvPr>
            <p:cNvSpPr/>
            <p:nvPr/>
          </p:nvSpPr>
          <p:spPr>
            <a:xfrm>
              <a:off x="9638107" y="1820323"/>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Terminator 23">
              <a:extLst>
                <a:ext uri="{FF2B5EF4-FFF2-40B4-BE49-F238E27FC236}">
                  <a16:creationId xmlns:a16="http://schemas.microsoft.com/office/drawing/2014/main" xmlns="" id="{D51D35BA-82C6-4D0E-9DA1-177D0A071931}"/>
                </a:ext>
              </a:extLst>
            </p:cNvPr>
            <p:cNvSpPr/>
            <p:nvPr/>
          </p:nvSpPr>
          <p:spPr>
            <a:xfrm>
              <a:off x="8506786" y="2038000"/>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B3AE6C02-28B0-4246-9B66-B9297C315AB7}"/>
                </a:ext>
              </a:extLst>
            </p:cNvPr>
            <p:cNvPicPr>
              <a:picLocks noChangeAspect="1"/>
            </p:cNvPicPr>
            <p:nvPr/>
          </p:nvPicPr>
          <p:blipFill>
            <a:blip r:embed="rId4"/>
            <a:stretch>
              <a:fillRect/>
            </a:stretch>
          </p:blipFill>
          <p:spPr>
            <a:xfrm>
              <a:off x="9639943" y="2296805"/>
              <a:ext cx="420660" cy="109738"/>
            </a:xfrm>
            <a:prstGeom prst="rect">
              <a:avLst/>
            </a:prstGeom>
          </p:spPr>
        </p:pic>
        <p:sp>
          <p:nvSpPr>
            <p:cNvPr id="26" name="Flowchart: Terminator 25">
              <a:extLst>
                <a:ext uri="{FF2B5EF4-FFF2-40B4-BE49-F238E27FC236}">
                  <a16:creationId xmlns:a16="http://schemas.microsoft.com/office/drawing/2014/main" xmlns="" id="{4A22F776-BB6D-4C2E-A896-BB23686E6ADD}"/>
                </a:ext>
              </a:extLst>
            </p:cNvPr>
            <p:cNvSpPr/>
            <p:nvPr/>
          </p:nvSpPr>
          <p:spPr>
            <a:xfrm>
              <a:off x="9195984" y="2187983"/>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Terminator 26">
              <a:extLst>
                <a:ext uri="{FF2B5EF4-FFF2-40B4-BE49-F238E27FC236}">
                  <a16:creationId xmlns:a16="http://schemas.microsoft.com/office/drawing/2014/main" xmlns="" id="{48A94F2E-EAA7-46FF-9ABA-2C4F518BE556}"/>
                </a:ext>
              </a:extLst>
            </p:cNvPr>
            <p:cNvSpPr/>
            <p:nvPr/>
          </p:nvSpPr>
          <p:spPr>
            <a:xfrm>
              <a:off x="9790970" y="1988424"/>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Terminator 27">
              <a:extLst>
                <a:ext uri="{FF2B5EF4-FFF2-40B4-BE49-F238E27FC236}">
                  <a16:creationId xmlns:a16="http://schemas.microsoft.com/office/drawing/2014/main" xmlns="" id="{B6794A45-8BD0-4B3D-91AC-548CCF49BEDE}"/>
                </a:ext>
              </a:extLst>
            </p:cNvPr>
            <p:cNvSpPr/>
            <p:nvPr/>
          </p:nvSpPr>
          <p:spPr>
            <a:xfrm>
              <a:off x="2970882" y="2161295"/>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Terminator 28">
              <a:extLst>
                <a:ext uri="{FF2B5EF4-FFF2-40B4-BE49-F238E27FC236}">
                  <a16:creationId xmlns:a16="http://schemas.microsoft.com/office/drawing/2014/main" xmlns="" id="{3237D055-A11E-43EF-80A6-083B371F78E2}"/>
                </a:ext>
              </a:extLst>
            </p:cNvPr>
            <p:cNvSpPr/>
            <p:nvPr/>
          </p:nvSpPr>
          <p:spPr>
            <a:xfrm>
              <a:off x="2410858" y="2071783"/>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xmlns="" id="{8CD08C33-76E6-4F2B-90F8-5BDF95C3104D}"/>
                </a:ext>
              </a:extLst>
            </p:cNvPr>
            <p:cNvPicPr>
              <a:picLocks noChangeAspect="1"/>
            </p:cNvPicPr>
            <p:nvPr/>
          </p:nvPicPr>
          <p:blipFill>
            <a:blip r:embed="rId4"/>
            <a:stretch>
              <a:fillRect/>
            </a:stretch>
          </p:blipFill>
          <p:spPr>
            <a:xfrm>
              <a:off x="2811137" y="1935421"/>
              <a:ext cx="420660" cy="109738"/>
            </a:xfrm>
            <a:prstGeom prst="rect">
              <a:avLst/>
            </a:prstGeom>
          </p:spPr>
        </p:pic>
        <p:sp>
          <p:nvSpPr>
            <p:cNvPr id="31" name="Flowchart: Terminator 30">
              <a:extLst>
                <a:ext uri="{FF2B5EF4-FFF2-40B4-BE49-F238E27FC236}">
                  <a16:creationId xmlns:a16="http://schemas.microsoft.com/office/drawing/2014/main" xmlns="" id="{0E832964-9527-491C-985B-7060C483344E}"/>
                </a:ext>
              </a:extLst>
            </p:cNvPr>
            <p:cNvSpPr/>
            <p:nvPr/>
          </p:nvSpPr>
          <p:spPr>
            <a:xfrm>
              <a:off x="2563258" y="2224183"/>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Terminator 31">
              <a:extLst>
                <a:ext uri="{FF2B5EF4-FFF2-40B4-BE49-F238E27FC236}">
                  <a16:creationId xmlns:a16="http://schemas.microsoft.com/office/drawing/2014/main" xmlns="" id="{A245D7A1-1F7B-4C6E-B606-AA9055AE29DC}"/>
                </a:ext>
              </a:extLst>
            </p:cNvPr>
            <p:cNvSpPr/>
            <p:nvPr/>
          </p:nvSpPr>
          <p:spPr>
            <a:xfrm>
              <a:off x="2715658" y="2376583"/>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Terminator 32">
              <a:extLst>
                <a:ext uri="{FF2B5EF4-FFF2-40B4-BE49-F238E27FC236}">
                  <a16:creationId xmlns:a16="http://schemas.microsoft.com/office/drawing/2014/main" xmlns="" id="{28BFC0A2-543B-4259-8DC7-A4D38645191A}"/>
                </a:ext>
              </a:extLst>
            </p:cNvPr>
            <p:cNvSpPr/>
            <p:nvPr/>
          </p:nvSpPr>
          <p:spPr>
            <a:xfrm>
              <a:off x="8532488" y="2201839"/>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Terminator 33">
              <a:extLst>
                <a:ext uri="{FF2B5EF4-FFF2-40B4-BE49-F238E27FC236}">
                  <a16:creationId xmlns:a16="http://schemas.microsoft.com/office/drawing/2014/main" xmlns="" id="{9C621526-71DE-4180-A50F-407BFB337E03}"/>
                </a:ext>
              </a:extLst>
            </p:cNvPr>
            <p:cNvSpPr/>
            <p:nvPr/>
          </p:nvSpPr>
          <p:spPr>
            <a:xfrm>
              <a:off x="9032363" y="1880918"/>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xmlns="" id="{FB250581-D2D0-4FBF-A24D-E72E5CC8C513}"/>
                </a:ext>
              </a:extLst>
            </p:cNvPr>
            <p:cNvPicPr>
              <a:picLocks noChangeAspect="1"/>
            </p:cNvPicPr>
            <p:nvPr/>
          </p:nvPicPr>
          <p:blipFill>
            <a:blip r:embed="rId4"/>
            <a:stretch>
              <a:fillRect/>
            </a:stretch>
          </p:blipFill>
          <p:spPr>
            <a:xfrm>
              <a:off x="8700224" y="2361706"/>
              <a:ext cx="420660" cy="109738"/>
            </a:xfrm>
            <a:prstGeom prst="rect">
              <a:avLst/>
            </a:prstGeom>
          </p:spPr>
        </p:pic>
        <p:sp>
          <p:nvSpPr>
            <p:cNvPr id="36" name="Flowchart: Terminator 35">
              <a:extLst>
                <a:ext uri="{FF2B5EF4-FFF2-40B4-BE49-F238E27FC236}">
                  <a16:creationId xmlns:a16="http://schemas.microsoft.com/office/drawing/2014/main" xmlns="" id="{6D95E75E-D3FA-42F3-8E07-9EE766D2C315}"/>
                </a:ext>
              </a:extLst>
            </p:cNvPr>
            <p:cNvSpPr/>
            <p:nvPr/>
          </p:nvSpPr>
          <p:spPr>
            <a:xfrm>
              <a:off x="8621511" y="1801906"/>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Terminator 36">
              <a:extLst>
                <a:ext uri="{FF2B5EF4-FFF2-40B4-BE49-F238E27FC236}">
                  <a16:creationId xmlns:a16="http://schemas.microsoft.com/office/drawing/2014/main" xmlns="" id="{40B8237F-54A0-4921-B017-8585D7B45F14}"/>
                </a:ext>
              </a:extLst>
            </p:cNvPr>
            <p:cNvSpPr/>
            <p:nvPr/>
          </p:nvSpPr>
          <p:spPr>
            <a:xfrm>
              <a:off x="9079919" y="1735721"/>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8 Points 37">
              <a:extLst>
                <a:ext uri="{FF2B5EF4-FFF2-40B4-BE49-F238E27FC236}">
                  <a16:creationId xmlns:a16="http://schemas.microsoft.com/office/drawing/2014/main" xmlns="" id="{E92ABC84-34A0-49C2-B7AA-19F0083CAA34}"/>
                </a:ext>
              </a:extLst>
            </p:cNvPr>
            <p:cNvSpPr/>
            <p:nvPr/>
          </p:nvSpPr>
          <p:spPr>
            <a:xfrm>
              <a:off x="2787929" y="1705014"/>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8 Points 38">
              <a:extLst>
                <a:ext uri="{FF2B5EF4-FFF2-40B4-BE49-F238E27FC236}">
                  <a16:creationId xmlns:a16="http://schemas.microsoft.com/office/drawing/2014/main" xmlns="" id="{CDEFE60F-48A4-4D9F-89EF-66B23F1D4421}"/>
                </a:ext>
              </a:extLst>
            </p:cNvPr>
            <p:cNvSpPr/>
            <p:nvPr/>
          </p:nvSpPr>
          <p:spPr>
            <a:xfrm>
              <a:off x="2785400" y="25436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8 Points 39">
              <a:extLst>
                <a:ext uri="{FF2B5EF4-FFF2-40B4-BE49-F238E27FC236}">
                  <a16:creationId xmlns:a16="http://schemas.microsoft.com/office/drawing/2014/main" xmlns="" id="{031560EF-8BF1-461B-A0AF-D7F33FC9134C}"/>
                </a:ext>
              </a:extLst>
            </p:cNvPr>
            <p:cNvSpPr/>
            <p:nvPr/>
          </p:nvSpPr>
          <p:spPr>
            <a:xfrm>
              <a:off x="1696598" y="2620304"/>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8 Points 40">
              <a:extLst>
                <a:ext uri="{FF2B5EF4-FFF2-40B4-BE49-F238E27FC236}">
                  <a16:creationId xmlns:a16="http://schemas.microsoft.com/office/drawing/2014/main" xmlns="" id="{B7FCADAD-E3EC-47C8-95B3-7E31B4FFB60F}"/>
                </a:ext>
              </a:extLst>
            </p:cNvPr>
            <p:cNvSpPr/>
            <p:nvPr/>
          </p:nvSpPr>
          <p:spPr>
            <a:xfrm>
              <a:off x="3216746" y="168453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8 Points 41">
              <a:extLst>
                <a:ext uri="{FF2B5EF4-FFF2-40B4-BE49-F238E27FC236}">
                  <a16:creationId xmlns:a16="http://schemas.microsoft.com/office/drawing/2014/main" xmlns="" id="{9B0E65B9-5E9C-46F7-B9D2-8D7B265F1EEA}"/>
                </a:ext>
              </a:extLst>
            </p:cNvPr>
            <p:cNvSpPr/>
            <p:nvPr/>
          </p:nvSpPr>
          <p:spPr>
            <a:xfrm>
              <a:off x="3597528" y="25436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8 Points 42">
              <a:extLst>
                <a:ext uri="{FF2B5EF4-FFF2-40B4-BE49-F238E27FC236}">
                  <a16:creationId xmlns:a16="http://schemas.microsoft.com/office/drawing/2014/main" xmlns="" id="{DDA22882-D561-438B-9863-F285D9C6880A}"/>
                </a:ext>
              </a:extLst>
            </p:cNvPr>
            <p:cNvSpPr/>
            <p:nvPr/>
          </p:nvSpPr>
          <p:spPr>
            <a:xfrm>
              <a:off x="3655741" y="189361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8 Points 43">
              <a:extLst>
                <a:ext uri="{FF2B5EF4-FFF2-40B4-BE49-F238E27FC236}">
                  <a16:creationId xmlns:a16="http://schemas.microsoft.com/office/drawing/2014/main" xmlns="" id="{A299523B-CB47-486B-B233-195E1E78260E}"/>
                </a:ext>
              </a:extLst>
            </p:cNvPr>
            <p:cNvSpPr/>
            <p:nvPr/>
          </p:nvSpPr>
          <p:spPr>
            <a:xfrm>
              <a:off x="3902328" y="28484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8 Points 44">
              <a:extLst>
                <a:ext uri="{FF2B5EF4-FFF2-40B4-BE49-F238E27FC236}">
                  <a16:creationId xmlns:a16="http://schemas.microsoft.com/office/drawing/2014/main" xmlns="" id="{255F22E2-090E-44CF-A41C-F2A79857B6BB}"/>
                </a:ext>
              </a:extLst>
            </p:cNvPr>
            <p:cNvSpPr/>
            <p:nvPr/>
          </p:nvSpPr>
          <p:spPr>
            <a:xfrm>
              <a:off x="2377834" y="228994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8 Points 45">
              <a:extLst>
                <a:ext uri="{FF2B5EF4-FFF2-40B4-BE49-F238E27FC236}">
                  <a16:creationId xmlns:a16="http://schemas.microsoft.com/office/drawing/2014/main" xmlns="" id="{E15AD117-BF0A-4F68-B4A1-10DE7B871291}"/>
                </a:ext>
              </a:extLst>
            </p:cNvPr>
            <p:cNvSpPr/>
            <p:nvPr/>
          </p:nvSpPr>
          <p:spPr>
            <a:xfrm>
              <a:off x="4111648" y="2558484"/>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8 Points 46">
              <a:extLst>
                <a:ext uri="{FF2B5EF4-FFF2-40B4-BE49-F238E27FC236}">
                  <a16:creationId xmlns:a16="http://schemas.microsoft.com/office/drawing/2014/main" xmlns="" id="{A50D211C-CFF7-4000-B36B-155D939B3FF4}"/>
                </a:ext>
              </a:extLst>
            </p:cNvPr>
            <p:cNvSpPr/>
            <p:nvPr/>
          </p:nvSpPr>
          <p:spPr>
            <a:xfrm>
              <a:off x="2424231" y="2534493"/>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8 Points 47">
              <a:extLst>
                <a:ext uri="{FF2B5EF4-FFF2-40B4-BE49-F238E27FC236}">
                  <a16:creationId xmlns:a16="http://schemas.microsoft.com/office/drawing/2014/main" xmlns="" id="{25422618-E1FC-41BB-A055-DABDFA400E28}"/>
                </a:ext>
              </a:extLst>
            </p:cNvPr>
            <p:cNvSpPr/>
            <p:nvPr/>
          </p:nvSpPr>
          <p:spPr>
            <a:xfrm>
              <a:off x="3597528" y="25436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8 Points 48">
              <a:extLst>
                <a:ext uri="{FF2B5EF4-FFF2-40B4-BE49-F238E27FC236}">
                  <a16:creationId xmlns:a16="http://schemas.microsoft.com/office/drawing/2014/main" xmlns="" id="{1A70DEFA-AA26-4A2E-AC01-54494A1517E1}"/>
                </a:ext>
              </a:extLst>
            </p:cNvPr>
            <p:cNvSpPr/>
            <p:nvPr/>
          </p:nvSpPr>
          <p:spPr>
            <a:xfrm>
              <a:off x="3207044" y="242248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8 Points 49">
              <a:extLst>
                <a:ext uri="{FF2B5EF4-FFF2-40B4-BE49-F238E27FC236}">
                  <a16:creationId xmlns:a16="http://schemas.microsoft.com/office/drawing/2014/main" xmlns="" id="{04E4F6A2-061E-4AEC-A3E7-43683610456E}"/>
                </a:ext>
              </a:extLst>
            </p:cNvPr>
            <p:cNvSpPr/>
            <p:nvPr/>
          </p:nvSpPr>
          <p:spPr>
            <a:xfrm>
              <a:off x="3902328" y="28484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8 Points 50">
              <a:extLst>
                <a:ext uri="{FF2B5EF4-FFF2-40B4-BE49-F238E27FC236}">
                  <a16:creationId xmlns:a16="http://schemas.microsoft.com/office/drawing/2014/main" xmlns="" id="{E8E593DA-1564-4424-8D4B-3CD6AF47476C}"/>
                </a:ext>
              </a:extLst>
            </p:cNvPr>
            <p:cNvSpPr/>
            <p:nvPr/>
          </p:nvSpPr>
          <p:spPr>
            <a:xfrm>
              <a:off x="4054728" y="30008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8 Points 51">
              <a:extLst>
                <a:ext uri="{FF2B5EF4-FFF2-40B4-BE49-F238E27FC236}">
                  <a16:creationId xmlns:a16="http://schemas.microsoft.com/office/drawing/2014/main" xmlns="" id="{93EED92B-22F9-41C1-8D7B-735473298CDA}"/>
                </a:ext>
              </a:extLst>
            </p:cNvPr>
            <p:cNvSpPr/>
            <p:nvPr/>
          </p:nvSpPr>
          <p:spPr>
            <a:xfrm>
              <a:off x="4084107" y="2196427"/>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8 Points 52">
              <a:extLst>
                <a:ext uri="{FF2B5EF4-FFF2-40B4-BE49-F238E27FC236}">
                  <a16:creationId xmlns:a16="http://schemas.microsoft.com/office/drawing/2014/main" xmlns="" id="{1CAFD18A-4F47-4498-84E4-8F2E78662075}"/>
                </a:ext>
              </a:extLst>
            </p:cNvPr>
            <p:cNvSpPr/>
            <p:nvPr/>
          </p:nvSpPr>
          <p:spPr>
            <a:xfrm>
              <a:off x="2013945" y="241122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8 Points 53">
              <a:extLst>
                <a:ext uri="{FF2B5EF4-FFF2-40B4-BE49-F238E27FC236}">
                  <a16:creationId xmlns:a16="http://schemas.microsoft.com/office/drawing/2014/main" xmlns="" id="{DC14EB86-7434-40B5-A488-E8B2BF046BDA}"/>
                </a:ext>
              </a:extLst>
            </p:cNvPr>
            <p:cNvSpPr/>
            <p:nvPr/>
          </p:nvSpPr>
          <p:spPr>
            <a:xfrm>
              <a:off x="2208882" y="1773195"/>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8 Points 54">
              <a:extLst>
                <a:ext uri="{FF2B5EF4-FFF2-40B4-BE49-F238E27FC236}">
                  <a16:creationId xmlns:a16="http://schemas.microsoft.com/office/drawing/2014/main" xmlns="" id="{272AFB1F-655D-4B7F-A768-6E9511C53E4B}"/>
                </a:ext>
              </a:extLst>
            </p:cNvPr>
            <p:cNvSpPr/>
            <p:nvPr/>
          </p:nvSpPr>
          <p:spPr>
            <a:xfrm>
              <a:off x="3845408" y="2376583"/>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8 Points 55">
              <a:extLst>
                <a:ext uri="{FF2B5EF4-FFF2-40B4-BE49-F238E27FC236}">
                  <a16:creationId xmlns:a16="http://schemas.microsoft.com/office/drawing/2014/main" xmlns="" id="{5F3D8090-EEC9-4A7F-9773-FBFCBFC483A2}"/>
                </a:ext>
              </a:extLst>
            </p:cNvPr>
            <p:cNvSpPr/>
            <p:nvPr/>
          </p:nvSpPr>
          <p:spPr>
            <a:xfrm>
              <a:off x="3902328" y="28484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8 Points 56">
              <a:extLst>
                <a:ext uri="{FF2B5EF4-FFF2-40B4-BE49-F238E27FC236}">
                  <a16:creationId xmlns:a16="http://schemas.microsoft.com/office/drawing/2014/main" xmlns="" id="{056C2210-627C-42F4-B59D-8F5F61B4864A}"/>
                </a:ext>
              </a:extLst>
            </p:cNvPr>
            <p:cNvSpPr/>
            <p:nvPr/>
          </p:nvSpPr>
          <p:spPr>
            <a:xfrm>
              <a:off x="4054728" y="30008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8 Points 57">
              <a:extLst>
                <a:ext uri="{FF2B5EF4-FFF2-40B4-BE49-F238E27FC236}">
                  <a16:creationId xmlns:a16="http://schemas.microsoft.com/office/drawing/2014/main" xmlns="" id="{A4EC9CD4-A38B-4BE8-98DB-78C9467D7405}"/>
                </a:ext>
              </a:extLst>
            </p:cNvPr>
            <p:cNvSpPr/>
            <p:nvPr/>
          </p:nvSpPr>
          <p:spPr>
            <a:xfrm>
              <a:off x="1715709" y="2228829"/>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8 Points 58">
              <a:extLst>
                <a:ext uri="{FF2B5EF4-FFF2-40B4-BE49-F238E27FC236}">
                  <a16:creationId xmlns:a16="http://schemas.microsoft.com/office/drawing/2014/main" xmlns="" id="{4810D9A3-F53A-4C04-A0AC-4EB7F848B0A0}"/>
                </a:ext>
              </a:extLst>
            </p:cNvPr>
            <p:cNvSpPr/>
            <p:nvPr/>
          </p:nvSpPr>
          <p:spPr>
            <a:xfrm>
              <a:off x="2112056" y="2151037"/>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8 Points 59">
              <a:extLst>
                <a:ext uri="{FF2B5EF4-FFF2-40B4-BE49-F238E27FC236}">
                  <a16:creationId xmlns:a16="http://schemas.microsoft.com/office/drawing/2014/main" xmlns="" id="{2ED35602-2B4D-4BCB-B3FD-D95643F0488E}"/>
                </a:ext>
              </a:extLst>
            </p:cNvPr>
            <p:cNvSpPr/>
            <p:nvPr/>
          </p:nvSpPr>
          <p:spPr>
            <a:xfrm>
              <a:off x="3728281" y="2159300"/>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8 Points 60">
              <a:extLst>
                <a:ext uri="{FF2B5EF4-FFF2-40B4-BE49-F238E27FC236}">
                  <a16:creationId xmlns:a16="http://schemas.microsoft.com/office/drawing/2014/main" xmlns="" id="{526C1699-0E66-43B7-BDDF-AB6301D4DEF7}"/>
                </a:ext>
              </a:extLst>
            </p:cNvPr>
            <p:cNvSpPr/>
            <p:nvPr/>
          </p:nvSpPr>
          <p:spPr>
            <a:xfrm>
              <a:off x="3402286" y="233459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8 Points 61">
              <a:extLst>
                <a:ext uri="{FF2B5EF4-FFF2-40B4-BE49-F238E27FC236}">
                  <a16:creationId xmlns:a16="http://schemas.microsoft.com/office/drawing/2014/main" xmlns="" id="{297A5891-3D34-427D-8AF6-A61A95A70C16}"/>
                </a:ext>
              </a:extLst>
            </p:cNvPr>
            <p:cNvSpPr/>
            <p:nvPr/>
          </p:nvSpPr>
          <p:spPr>
            <a:xfrm>
              <a:off x="3902328" y="28484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8 Points 62">
              <a:extLst>
                <a:ext uri="{FF2B5EF4-FFF2-40B4-BE49-F238E27FC236}">
                  <a16:creationId xmlns:a16="http://schemas.microsoft.com/office/drawing/2014/main" xmlns="" id="{7F1F7D59-217A-4597-8B84-806C0012D78B}"/>
                </a:ext>
              </a:extLst>
            </p:cNvPr>
            <p:cNvSpPr/>
            <p:nvPr/>
          </p:nvSpPr>
          <p:spPr>
            <a:xfrm>
              <a:off x="4054728" y="300087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ar: 8 Points 63">
              <a:extLst>
                <a:ext uri="{FF2B5EF4-FFF2-40B4-BE49-F238E27FC236}">
                  <a16:creationId xmlns:a16="http://schemas.microsoft.com/office/drawing/2014/main" xmlns="" id="{A2BE2CFD-67DE-4CF6-BBB0-7EAA337B0B5C}"/>
                </a:ext>
              </a:extLst>
            </p:cNvPr>
            <p:cNvSpPr/>
            <p:nvPr/>
          </p:nvSpPr>
          <p:spPr>
            <a:xfrm>
              <a:off x="1892836" y="1866932"/>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r: 8 Points 64">
              <a:extLst>
                <a:ext uri="{FF2B5EF4-FFF2-40B4-BE49-F238E27FC236}">
                  <a16:creationId xmlns:a16="http://schemas.microsoft.com/office/drawing/2014/main" xmlns="" id="{F2B1F5E9-1024-4346-96F2-5879FFE01A62}"/>
                </a:ext>
              </a:extLst>
            </p:cNvPr>
            <p:cNvSpPr/>
            <p:nvPr/>
          </p:nvSpPr>
          <p:spPr>
            <a:xfrm>
              <a:off x="3410762" y="1938971"/>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ar: 8 Points 65">
              <a:extLst>
                <a:ext uri="{FF2B5EF4-FFF2-40B4-BE49-F238E27FC236}">
                  <a16:creationId xmlns:a16="http://schemas.microsoft.com/office/drawing/2014/main" xmlns="" id="{B075844D-1378-4025-9F4C-4C26859DBFA7}"/>
                </a:ext>
              </a:extLst>
            </p:cNvPr>
            <p:cNvSpPr/>
            <p:nvPr/>
          </p:nvSpPr>
          <p:spPr>
            <a:xfrm>
              <a:off x="3688200" y="5102940"/>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xmlns="" id="{FA8B0DDE-55C1-4223-8A1D-6B37917E2ED2}"/>
                </a:ext>
              </a:extLst>
            </p:cNvPr>
            <p:cNvSpPr/>
            <p:nvPr/>
          </p:nvSpPr>
          <p:spPr>
            <a:xfrm>
              <a:off x="9470349" y="1798908"/>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xmlns="" id="{C59CE782-CDC1-4283-8E6A-E406D2180155}"/>
                </a:ext>
              </a:extLst>
            </p:cNvPr>
            <p:cNvSpPr/>
            <p:nvPr/>
          </p:nvSpPr>
          <p:spPr>
            <a:xfrm>
              <a:off x="8936319" y="258772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xmlns="" id="{71685856-D9C2-45AD-8391-CCD0EE79AE75}"/>
                </a:ext>
              </a:extLst>
            </p:cNvPr>
            <p:cNvSpPr/>
            <p:nvPr/>
          </p:nvSpPr>
          <p:spPr>
            <a:xfrm>
              <a:off x="9996823" y="187129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xmlns="" id="{49FD3FC9-B731-452F-993C-D598E11B5479}"/>
                </a:ext>
              </a:extLst>
            </p:cNvPr>
            <p:cNvSpPr/>
            <p:nvPr/>
          </p:nvSpPr>
          <p:spPr>
            <a:xfrm>
              <a:off x="9617437" y="238252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a:extLst>
                <a:ext uri="{FF2B5EF4-FFF2-40B4-BE49-F238E27FC236}">
                  <a16:creationId xmlns:a16="http://schemas.microsoft.com/office/drawing/2014/main" xmlns="" id="{221B6902-7D21-4F4D-8BF1-ECB2CFEF36B3}"/>
                </a:ext>
              </a:extLst>
            </p:cNvPr>
            <p:cNvSpPr/>
            <p:nvPr/>
          </p:nvSpPr>
          <p:spPr>
            <a:xfrm>
              <a:off x="9929111" y="2124168"/>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a:extLst>
                <a:ext uri="{FF2B5EF4-FFF2-40B4-BE49-F238E27FC236}">
                  <a16:creationId xmlns:a16="http://schemas.microsoft.com/office/drawing/2014/main" xmlns="" id="{50720AB1-3513-46C5-BA5F-AEA9CB1F4A20}"/>
                </a:ext>
              </a:extLst>
            </p:cNvPr>
            <p:cNvSpPr/>
            <p:nvPr/>
          </p:nvSpPr>
          <p:spPr>
            <a:xfrm>
              <a:off x="10454509" y="2344130"/>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a:extLst>
                <a:ext uri="{FF2B5EF4-FFF2-40B4-BE49-F238E27FC236}">
                  <a16:creationId xmlns:a16="http://schemas.microsoft.com/office/drawing/2014/main" xmlns="" id="{F7DA06C1-25B1-4FB8-858D-B0E65B1D9280}"/>
                </a:ext>
              </a:extLst>
            </p:cNvPr>
            <p:cNvSpPr/>
            <p:nvPr/>
          </p:nvSpPr>
          <p:spPr>
            <a:xfrm>
              <a:off x="8533456" y="266102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a:extLst>
                <a:ext uri="{FF2B5EF4-FFF2-40B4-BE49-F238E27FC236}">
                  <a16:creationId xmlns:a16="http://schemas.microsoft.com/office/drawing/2014/main" xmlns="" id="{2EE7195E-3186-471E-8CF9-513D6768B35A}"/>
                </a:ext>
              </a:extLst>
            </p:cNvPr>
            <p:cNvSpPr/>
            <p:nvPr/>
          </p:nvSpPr>
          <p:spPr>
            <a:xfrm>
              <a:off x="8556052" y="190551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xmlns="" id="{B133137E-0B80-48F9-84A9-05A869CD2FEF}"/>
                </a:ext>
              </a:extLst>
            </p:cNvPr>
            <p:cNvSpPr/>
            <p:nvPr/>
          </p:nvSpPr>
          <p:spPr>
            <a:xfrm>
              <a:off x="9936230" y="267872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xmlns="" id="{F2345FDA-FA3D-44FF-9883-EF59162BCEAC}"/>
                </a:ext>
              </a:extLst>
            </p:cNvPr>
            <p:cNvSpPr/>
            <p:nvPr/>
          </p:nvSpPr>
          <p:spPr>
            <a:xfrm>
              <a:off x="10241568" y="204338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a:extLst>
                <a:ext uri="{FF2B5EF4-FFF2-40B4-BE49-F238E27FC236}">
                  <a16:creationId xmlns:a16="http://schemas.microsoft.com/office/drawing/2014/main" xmlns="" id="{98ADE209-CA1A-4721-8A2E-24FDEA6605B6}"/>
                </a:ext>
              </a:extLst>
            </p:cNvPr>
            <p:cNvSpPr/>
            <p:nvPr/>
          </p:nvSpPr>
          <p:spPr>
            <a:xfrm>
              <a:off x="8264228" y="247857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a:extLst>
                <a:ext uri="{FF2B5EF4-FFF2-40B4-BE49-F238E27FC236}">
                  <a16:creationId xmlns:a16="http://schemas.microsoft.com/office/drawing/2014/main" xmlns="" id="{3B3087C7-17AB-400A-8056-F142A2320BFE}"/>
                </a:ext>
              </a:extLst>
            </p:cNvPr>
            <p:cNvSpPr/>
            <p:nvPr/>
          </p:nvSpPr>
          <p:spPr>
            <a:xfrm>
              <a:off x="8568094" y="250558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a:extLst>
                <a:ext uri="{FF2B5EF4-FFF2-40B4-BE49-F238E27FC236}">
                  <a16:creationId xmlns:a16="http://schemas.microsoft.com/office/drawing/2014/main" xmlns="" id="{97D84B27-B94F-4C38-95C1-A86C7E717FEE}"/>
                </a:ext>
              </a:extLst>
            </p:cNvPr>
            <p:cNvSpPr/>
            <p:nvPr/>
          </p:nvSpPr>
          <p:spPr>
            <a:xfrm>
              <a:off x="3516664" y="220811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a:extLst>
                <a:ext uri="{FF2B5EF4-FFF2-40B4-BE49-F238E27FC236}">
                  <a16:creationId xmlns:a16="http://schemas.microsoft.com/office/drawing/2014/main" xmlns="" id="{5876733D-FC86-437B-B808-0323002CB432}"/>
                </a:ext>
              </a:extLst>
            </p:cNvPr>
            <p:cNvSpPr/>
            <p:nvPr/>
          </p:nvSpPr>
          <p:spPr>
            <a:xfrm>
              <a:off x="2495091" y="185148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lowchart: Connector 85">
              <a:extLst>
                <a:ext uri="{FF2B5EF4-FFF2-40B4-BE49-F238E27FC236}">
                  <a16:creationId xmlns:a16="http://schemas.microsoft.com/office/drawing/2014/main" xmlns="" id="{C72F7709-C621-4D22-A934-058770FE2914}"/>
                </a:ext>
              </a:extLst>
            </p:cNvPr>
            <p:cNvSpPr/>
            <p:nvPr/>
          </p:nvSpPr>
          <p:spPr>
            <a:xfrm>
              <a:off x="10152410" y="220536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a:extLst>
                <a:ext uri="{FF2B5EF4-FFF2-40B4-BE49-F238E27FC236}">
                  <a16:creationId xmlns:a16="http://schemas.microsoft.com/office/drawing/2014/main" xmlns="" id="{BCACFF7A-6330-472E-9E91-C9B28CCA3009}"/>
                </a:ext>
              </a:extLst>
            </p:cNvPr>
            <p:cNvSpPr/>
            <p:nvPr/>
          </p:nvSpPr>
          <p:spPr>
            <a:xfrm>
              <a:off x="9539130" y="2620840"/>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a16="http://schemas.microsoft.com/office/drawing/2014/main" xmlns="" id="{229045D9-A675-4D85-9E6E-B669B03EF7B2}"/>
                </a:ext>
              </a:extLst>
            </p:cNvPr>
            <p:cNvSpPr/>
            <p:nvPr/>
          </p:nvSpPr>
          <p:spPr>
            <a:xfrm>
              <a:off x="2818482" y="2048494"/>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xmlns="" id="{33E9F30D-4D2D-42F3-B480-A42F49F611C3}"/>
                </a:ext>
              </a:extLst>
            </p:cNvPr>
            <p:cNvSpPr/>
            <p:nvPr/>
          </p:nvSpPr>
          <p:spPr>
            <a:xfrm>
              <a:off x="3127386" y="231604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xmlns="" id="{A1D168FB-AFF8-4CEB-BC42-E9B4AD29A2DA}"/>
                </a:ext>
              </a:extLst>
            </p:cNvPr>
            <p:cNvSpPr/>
            <p:nvPr/>
          </p:nvSpPr>
          <p:spPr>
            <a:xfrm>
              <a:off x="2218036" y="254367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xmlns="" id="{B4DACE66-7F28-42D2-9E60-B53D3C5C5529}"/>
                </a:ext>
              </a:extLst>
            </p:cNvPr>
            <p:cNvSpPr/>
            <p:nvPr/>
          </p:nvSpPr>
          <p:spPr>
            <a:xfrm>
              <a:off x="10073586" y="283619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Connector 91">
              <a:extLst>
                <a:ext uri="{FF2B5EF4-FFF2-40B4-BE49-F238E27FC236}">
                  <a16:creationId xmlns:a16="http://schemas.microsoft.com/office/drawing/2014/main" xmlns="" id="{D045E792-26B7-4316-AA8B-8CF12A83C8B8}"/>
                </a:ext>
              </a:extLst>
            </p:cNvPr>
            <p:cNvSpPr/>
            <p:nvPr/>
          </p:nvSpPr>
          <p:spPr>
            <a:xfrm>
              <a:off x="8324821" y="212611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Connector 92">
              <a:extLst>
                <a:ext uri="{FF2B5EF4-FFF2-40B4-BE49-F238E27FC236}">
                  <a16:creationId xmlns:a16="http://schemas.microsoft.com/office/drawing/2014/main" xmlns="" id="{DD918997-4C38-46AC-A2B8-D1150F3D3D7B}"/>
                </a:ext>
              </a:extLst>
            </p:cNvPr>
            <p:cNvSpPr/>
            <p:nvPr/>
          </p:nvSpPr>
          <p:spPr>
            <a:xfrm>
              <a:off x="8307151" y="191309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Connector 93">
              <a:extLst>
                <a:ext uri="{FF2B5EF4-FFF2-40B4-BE49-F238E27FC236}">
                  <a16:creationId xmlns:a16="http://schemas.microsoft.com/office/drawing/2014/main" xmlns="" id="{75342E7A-1C17-49B8-B042-090B6903C553}"/>
                </a:ext>
              </a:extLst>
            </p:cNvPr>
            <p:cNvSpPr/>
            <p:nvPr/>
          </p:nvSpPr>
          <p:spPr>
            <a:xfrm>
              <a:off x="9590847" y="1684143"/>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a:extLst>
                <a:ext uri="{FF2B5EF4-FFF2-40B4-BE49-F238E27FC236}">
                  <a16:creationId xmlns:a16="http://schemas.microsoft.com/office/drawing/2014/main" xmlns="" id="{1BA90308-1EF0-41D9-91A3-D725DB88E340}"/>
                </a:ext>
              </a:extLst>
            </p:cNvPr>
            <p:cNvSpPr/>
            <p:nvPr/>
          </p:nvSpPr>
          <p:spPr>
            <a:xfrm>
              <a:off x="8813993" y="199567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Connector 95">
              <a:extLst>
                <a:ext uri="{FF2B5EF4-FFF2-40B4-BE49-F238E27FC236}">
                  <a16:creationId xmlns:a16="http://schemas.microsoft.com/office/drawing/2014/main" xmlns="" id="{6F0B48F0-C34C-49D6-807E-827964FCBF4F}"/>
                </a:ext>
              </a:extLst>
            </p:cNvPr>
            <p:cNvSpPr/>
            <p:nvPr/>
          </p:nvSpPr>
          <p:spPr>
            <a:xfrm>
              <a:off x="10167321" y="251768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a:extLst>
                <a:ext uri="{FF2B5EF4-FFF2-40B4-BE49-F238E27FC236}">
                  <a16:creationId xmlns:a16="http://schemas.microsoft.com/office/drawing/2014/main" xmlns="" id="{3B58ACE4-A952-478C-B560-1691281A7591}"/>
                </a:ext>
              </a:extLst>
            </p:cNvPr>
            <p:cNvSpPr/>
            <p:nvPr/>
          </p:nvSpPr>
          <p:spPr>
            <a:xfrm>
              <a:off x="9212233" y="262018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xmlns="" id="{45CAD9E6-2102-468E-B29B-054AD5A37F51}"/>
                </a:ext>
              </a:extLst>
            </p:cNvPr>
            <p:cNvSpPr/>
            <p:nvPr/>
          </p:nvSpPr>
          <p:spPr>
            <a:xfrm>
              <a:off x="10079944" y="235317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xmlns="" id="{A70F5EEF-90DA-4379-9389-9BC5A79529A9}"/>
                </a:ext>
              </a:extLst>
            </p:cNvPr>
            <p:cNvSpPr/>
            <p:nvPr/>
          </p:nvSpPr>
          <p:spPr>
            <a:xfrm>
              <a:off x="9868518" y="248112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xmlns="" id="{E1D3260D-56CB-45BE-ACB3-0F01902EF2EA}"/>
                </a:ext>
              </a:extLst>
            </p:cNvPr>
            <p:cNvSpPr/>
            <p:nvPr/>
          </p:nvSpPr>
          <p:spPr>
            <a:xfrm>
              <a:off x="9205603" y="199745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xmlns="" id="{1F31D75F-DAC0-49FF-BB88-5DA173A07721}"/>
                </a:ext>
              </a:extLst>
            </p:cNvPr>
            <p:cNvSpPr/>
            <p:nvPr/>
          </p:nvSpPr>
          <p:spPr>
            <a:xfrm>
              <a:off x="8920993" y="219454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Connector 101">
              <a:extLst>
                <a:ext uri="{FF2B5EF4-FFF2-40B4-BE49-F238E27FC236}">
                  <a16:creationId xmlns:a16="http://schemas.microsoft.com/office/drawing/2014/main" xmlns="" id="{E1A360EF-4235-4150-B6E6-82A9FA334180}"/>
                </a:ext>
              </a:extLst>
            </p:cNvPr>
            <p:cNvSpPr/>
            <p:nvPr/>
          </p:nvSpPr>
          <p:spPr>
            <a:xfrm>
              <a:off x="8907949" y="168110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Connector 102">
              <a:extLst>
                <a:ext uri="{FF2B5EF4-FFF2-40B4-BE49-F238E27FC236}">
                  <a16:creationId xmlns:a16="http://schemas.microsoft.com/office/drawing/2014/main" xmlns="" id="{0F473386-5293-4FA2-81F9-F776C82B02C1}"/>
                </a:ext>
              </a:extLst>
            </p:cNvPr>
            <p:cNvSpPr/>
            <p:nvPr/>
          </p:nvSpPr>
          <p:spPr>
            <a:xfrm>
              <a:off x="8507501" y="2342288"/>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a:extLst>
                <a:ext uri="{FF2B5EF4-FFF2-40B4-BE49-F238E27FC236}">
                  <a16:creationId xmlns:a16="http://schemas.microsoft.com/office/drawing/2014/main" xmlns="" id="{5E7550A6-2655-46C7-8BEC-51619ECE6792}"/>
                </a:ext>
              </a:extLst>
            </p:cNvPr>
            <p:cNvSpPr/>
            <p:nvPr/>
          </p:nvSpPr>
          <p:spPr>
            <a:xfrm>
              <a:off x="3149639" y="2673140"/>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a:extLst>
                <a:ext uri="{FF2B5EF4-FFF2-40B4-BE49-F238E27FC236}">
                  <a16:creationId xmlns:a16="http://schemas.microsoft.com/office/drawing/2014/main" xmlns="" id="{F928ADD4-5857-40A1-928F-95FB0371A225}"/>
                </a:ext>
              </a:extLst>
            </p:cNvPr>
            <p:cNvSpPr/>
            <p:nvPr/>
          </p:nvSpPr>
          <p:spPr>
            <a:xfrm>
              <a:off x="3231797" y="201142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Connector 105">
              <a:extLst>
                <a:ext uri="{FF2B5EF4-FFF2-40B4-BE49-F238E27FC236}">
                  <a16:creationId xmlns:a16="http://schemas.microsoft.com/office/drawing/2014/main" xmlns="" id="{C017D512-9E08-412D-AE35-9DC0170447B6}"/>
                </a:ext>
              </a:extLst>
            </p:cNvPr>
            <p:cNvSpPr/>
            <p:nvPr/>
          </p:nvSpPr>
          <p:spPr>
            <a:xfrm>
              <a:off x="2240096" y="2031448"/>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Connector 106">
              <a:extLst>
                <a:ext uri="{FF2B5EF4-FFF2-40B4-BE49-F238E27FC236}">
                  <a16:creationId xmlns:a16="http://schemas.microsoft.com/office/drawing/2014/main" xmlns="" id="{86784046-F48A-4EF1-8C1D-00C9B7ADA79B}"/>
                </a:ext>
              </a:extLst>
            </p:cNvPr>
            <p:cNvSpPr/>
            <p:nvPr/>
          </p:nvSpPr>
          <p:spPr>
            <a:xfrm>
              <a:off x="8270826" y="229680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Terminator 108">
              <a:extLst>
                <a:ext uri="{FF2B5EF4-FFF2-40B4-BE49-F238E27FC236}">
                  <a16:creationId xmlns:a16="http://schemas.microsoft.com/office/drawing/2014/main" xmlns="" id="{FF3CE69E-D834-431B-B291-F34737244893}"/>
                </a:ext>
              </a:extLst>
            </p:cNvPr>
            <p:cNvSpPr/>
            <p:nvPr/>
          </p:nvSpPr>
          <p:spPr>
            <a:xfrm>
              <a:off x="1204834" y="5165470"/>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Terminator 109">
              <a:extLst>
                <a:ext uri="{FF2B5EF4-FFF2-40B4-BE49-F238E27FC236}">
                  <a16:creationId xmlns:a16="http://schemas.microsoft.com/office/drawing/2014/main" xmlns="" id="{B3ADD9D0-FAEF-4DC9-9FD0-4A8951A2E7B0}"/>
                </a:ext>
              </a:extLst>
            </p:cNvPr>
            <p:cNvSpPr/>
            <p:nvPr/>
          </p:nvSpPr>
          <p:spPr>
            <a:xfrm>
              <a:off x="1706075" y="5287254"/>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Terminator 110">
              <a:extLst>
                <a:ext uri="{FF2B5EF4-FFF2-40B4-BE49-F238E27FC236}">
                  <a16:creationId xmlns:a16="http://schemas.microsoft.com/office/drawing/2014/main" xmlns="" id="{AE7944CD-E4C5-4E42-BA18-52BD34B0213B}"/>
                </a:ext>
              </a:extLst>
            </p:cNvPr>
            <p:cNvSpPr/>
            <p:nvPr/>
          </p:nvSpPr>
          <p:spPr>
            <a:xfrm>
              <a:off x="1286634" y="5428950"/>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Terminator 111">
              <a:extLst>
                <a:ext uri="{FF2B5EF4-FFF2-40B4-BE49-F238E27FC236}">
                  <a16:creationId xmlns:a16="http://schemas.microsoft.com/office/drawing/2014/main" xmlns="" id="{FAAA6DFA-2DD7-4E95-8547-4EF0A1B374D5}"/>
                </a:ext>
              </a:extLst>
            </p:cNvPr>
            <p:cNvSpPr/>
            <p:nvPr/>
          </p:nvSpPr>
          <p:spPr>
            <a:xfrm>
              <a:off x="1742798" y="5563542"/>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Terminator 112">
              <a:extLst>
                <a:ext uri="{FF2B5EF4-FFF2-40B4-BE49-F238E27FC236}">
                  <a16:creationId xmlns:a16="http://schemas.microsoft.com/office/drawing/2014/main" xmlns="" id="{1CB5AF64-D3A1-4AA1-8DF9-E1D7AF948877}"/>
                </a:ext>
              </a:extLst>
            </p:cNvPr>
            <p:cNvSpPr/>
            <p:nvPr/>
          </p:nvSpPr>
          <p:spPr>
            <a:xfrm>
              <a:off x="1274581" y="5658028"/>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DBD6940-C921-4EE9-A75E-F121506D4C92}"/>
                </a:ext>
              </a:extLst>
            </p:cNvPr>
            <p:cNvSpPr txBox="1"/>
            <p:nvPr/>
          </p:nvSpPr>
          <p:spPr>
            <a:xfrm>
              <a:off x="1959741" y="4591038"/>
              <a:ext cx="1896674" cy="400110"/>
            </a:xfrm>
            <a:prstGeom prst="rect">
              <a:avLst/>
            </a:prstGeom>
            <a:noFill/>
          </p:spPr>
          <p:txBody>
            <a:bodyPr wrap="none" rtlCol="0">
              <a:spAutoFit/>
            </a:bodyPr>
            <a:lstStyle/>
            <a:p>
              <a:pPr algn="ctr"/>
              <a:r>
                <a:rPr lang="en-US" sz="2000" b="1" dirty="0">
                  <a:latin typeface="Times New Roman" panose="02020603050405020304" pitchFamily="18" charset="0"/>
                  <a:cs typeface="Times New Roman" panose="02020603050405020304" pitchFamily="18" charset="0"/>
                </a:rPr>
                <a:t>Initial Infection</a:t>
              </a:r>
            </a:p>
          </p:txBody>
        </p:sp>
        <p:sp>
          <p:nvSpPr>
            <p:cNvPr id="114" name="TextBox 113">
              <a:extLst>
                <a:ext uri="{FF2B5EF4-FFF2-40B4-BE49-F238E27FC236}">
                  <a16:creationId xmlns:a16="http://schemas.microsoft.com/office/drawing/2014/main" xmlns="" id="{449073A3-4EF3-4B29-A047-349E4B606AA4}"/>
                </a:ext>
              </a:extLst>
            </p:cNvPr>
            <p:cNvSpPr txBox="1"/>
            <p:nvPr/>
          </p:nvSpPr>
          <p:spPr>
            <a:xfrm>
              <a:off x="8188032" y="4590593"/>
              <a:ext cx="2496197" cy="400110"/>
            </a:xfrm>
            <a:prstGeom prst="rect">
              <a:avLst/>
            </a:prstGeom>
            <a:noFill/>
          </p:spPr>
          <p:txBody>
            <a:bodyPr wrap="none" rtlCol="0">
              <a:spAutoFit/>
            </a:bodyPr>
            <a:lstStyle/>
            <a:p>
              <a:pPr algn="ctr"/>
              <a:r>
                <a:rPr lang="en-US" sz="2000" b="1" dirty="0">
                  <a:latin typeface="Times New Roman" panose="02020603050405020304" pitchFamily="18" charset="0"/>
                  <a:cs typeface="Times New Roman" panose="02020603050405020304" pitchFamily="18" charset="0"/>
                </a:rPr>
                <a:t>Established Infection</a:t>
              </a:r>
            </a:p>
          </p:txBody>
        </p:sp>
        <p:sp>
          <p:nvSpPr>
            <p:cNvPr id="115" name="Star: 8 Points 114">
              <a:extLst>
                <a:ext uri="{FF2B5EF4-FFF2-40B4-BE49-F238E27FC236}">
                  <a16:creationId xmlns:a16="http://schemas.microsoft.com/office/drawing/2014/main" xmlns="" id="{952A41A8-9228-4CEC-AF1A-7DDBEFED20E6}"/>
                </a:ext>
              </a:extLst>
            </p:cNvPr>
            <p:cNvSpPr/>
            <p:nvPr/>
          </p:nvSpPr>
          <p:spPr>
            <a:xfrm>
              <a:off x="3979447" y="5165247"/>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tar: 8 Points 115">
              <a:extLst>
                <a:ext uri="{FF2B5EF4-FFF2-40B4-BE49-F238E27FC236}">
                  <a16:creationId xmlns:a16="http://schemas.microsoft.com/office/drawing/2014/main" xmlns="" id="{CD124A73-B7DD-41D2-8AE4-B0FB614CEF97}"/>
                </a:ext>
              </a:extLst>
            </p:cNvPr>
            <p:cNvSpPr/>
            <p:nvPr/>
          </p:nvSpPr>
          <p:spPr>
            <a:xfrm>
              <a:off x="3775961" y="538012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Star: 8 Points 116">
              <a:extLst>
                <a:ext uri="{FF2B5EF4-FFF2-40B4-BE49-F238E27FC236}">
                  <a16:creationId xmlns:a16="http://schemas.microsoft.com/office/drawing/2014/main" xmlns="" id="{0E950CDE-6910-43DD-9285-8EEC8FCC9BFD}"/>
                </a:ext>
              </a:extLst>
            </p:cNvPr>
            <p:cNvSpPr/>
            <p:nvPr/>
          </p:nvSpPr>
          <p:spPr>
            <a:xfrm>
              <a:off x="3846889" y="492040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tar: 8 Points 117">
              <a:extLst>
                <a:ext uri="{FF2B5EF4-FFF2-40B4-BE49-F238E27FC236}">
                  <a16:creationId xmlns:a16="http://schemas.microsoft.com/office/drawing/2014/main" xmlns="" id="{3EF4F3B1-78A9-4885-9417-FAAD4D956812}"/>
                </a:ext>
              </a:extLst>
            </p:cNvPr>
            <p:cNvSpPr/>
            <p:nvPr/>
          </p:nvSpPr>
          <p:spPr>
            <a:xfrm>
              <a:off x="4214324" y="525995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Star: 8 Points 118">
              <a:extLst>
                <a:ext uri="{FF2B5EF4-FFF2-40B4-BE49-F238E27FC236}">
                  <a16:creationId xmlns:a16="http://schemas.microsoft.com/office/drawing/2014/main" xmlns="" id="{FC19EB34-4C25-4CD0-B230-F19EA8D2D3C3}"/>
                </a:ext>
              </a:extLst>
            </p:cNvPr>
            <p:cNvSpPr/>
            <p:nvPr/>
          </p:nvSpPr>
          <p:spPr>
            <a:xfrm>
              <a:off x="4189977" y="4962037"/>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xmlns="" id="{4EE786A2-F3B3-455F-AF5A-BC410D7C5989}"/>
                </a:ext>
              </a:extLst>
            </p:cNvPr>
            <p:cNvCxnSpPr>
              <a:cxnSpLocks/>
            </p:cNvCxnSpPr>
            <p:nvPr/>
          </p:nvCxnSpPr>
          <p:spPr>
            <a:xfrm>
              <a:off x="2267175" y="5386406"/>
              <a:ext cx="1202798" cy="82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Flowchart: Connector 124">
              <a:extLst>
                <a:ext uri="{FF2B5EF4-FFF2-40B4-BE49-F238E27FC236}">
                  <a16:creationId xmlns:a16="http://schemas.microsoft.com/office/drawing/2014/main" xmlns="" id="{4178C5A2-620F-4DEA-BB9B-AA5D8071D1CA}"/>
                </a:ext>
              </a:extLst>
            </p:cNvPr>
            <p:cNvSpPr/>
            <p:nvPr/>
          </p:nvSpPr>
          <p:spPr>
            <a:xfrm>
              <a:off x="4084107" y="560569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Connector 125">
              <a:extLst>
                <a:ext uri="{FF2B5EF4-FFF2-40B4-BE49-F238E27FC236}">
                  <a16:creationId xmlns:a16="http://schemas.microsoft.com/office/drawing/2014/main" xmlns="" id="{17D2651A-009F-47FB-9538-6D852110CB76}"/>
                </a:ext>
              </a:extLst>
            </p:cNvPr>
            <p:cNvSpPr/>
            <p:nvPr/>
          </p:nvSpPr>
          <p:spPr>
            <a:xfrm>
              <a:off x="11216881" y="5527668"/>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Connector 126">
              <a:extLst>
                <a:ext uri="{FF2B5EF4-FFF2-40B4-BE49-F238E27FC236}">
                  <a16:creationId xmlns:a16="http://schemas.microsoft.com/office/drawing/2014/main" xmlns="" id="{A7DABF2B-C419-4093-B24A-AC0496AF164B}"/>
                </a:ext>
              </a:extLst>
            </p:cNvPr>
            <p:cNvSpPr/>
            <p:nvPr/>
          </p:nvSpPr>
          <p:spPr>
            <a:xfrm>
              <a:off x="11040356" y="5404213"/>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xmlns="" id="{55CE30C2-1F07-4D9C-AAFA-EC88EADB3A86}"/>
                </a:ext>
              </a:extLst>
            </p:cNvPr>
            <p:cNvSpPr/>
            <p:nvPr/>
          </p:nvSpPr>
          <p:spPr>
            <a:xfrm>
              <a:off x="11393406" y="543958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xmlns="" id="{34A95A5B-100F-446D-9742-6D2AFC61ED6B}"/>
                </a:ext>
              </a:extLst>
            </p:cNvPr>
            <p:cNvSpPr/>
            <p:nvPr/>
          </p:nvSpPr>
          <p:spPr>
            <a:xfrm>
              <a:off x="11216881" y="527242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a16="http://schemas.microsoft.com/office/drawing/2014/main" xmlns="" id="{8E0FBFFF-2DB1-4FDD-ABD3-0B0153500112}"/>
                </a:ext>
              </a:extLst>
            </p:cNvPr>
            <p:cNvSpPr/>
            <p:nvPr/>
          </p:nvSpPr>
          <p:spPr>
            <a:xfrm>
              <a:off x="11095695" y="518072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xmlns="" id="{C97CBA71-06A7-4472-ABF6-17FB548ABA39}"/>
                </a:ext>
              </a:extLst>
            </p:cNvPr>
            <p:cNvSpPr/>
            <p:nvPr/>
          </p:nvSpPr>
          <p:spPr>
            <a:xfrm>
              <a:off x="11353800" y="5024743"/>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Connector 131">
              <a:extLst>
                <a:ext uri="{FF2B5EF4-FFF2-40B4-BE49-F238E27FC236}">
                  <a16:creationId xmlns:a16="http://schemas.microsoft.com/office/drawing/2014/main" xmlns="" id="{5DD911D8-29A2-4232-AD29-90ACDF1697F2}"/>
                </a:ext>
              </a:extLst>
            </p:cNvPr>
            <p:cNvSpPr/>
            <p:nvPr/>
          </p:nvSpPr>
          <p:spPr>
            <a:xfrm>
              <a:off x="11065630" y="4972613"/>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xmlns="" id="{06ECA7F4-4DC1-4BB9-9F3E-608AEC185295}"/>
                </a:ext>
              </a:extLst>
            </p:cNvPr>
            <p:cNvSpPr txBox="1"/>
            <p:nvPr/>
          </p:nvSpPr>
          <p:spPr>
            <a:xfrm>
              <a:off x="819445" y="5924286"/>
              <a:ext cx="435055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Bacteria produce more toxins than OHHL</a:t>
              </a:r>
            </a:p>
          </p:txBody>
        </p:sp>
        <p:sp>
          <p:nvSpPr>
            <p:cNvPr id="136" name="Flowchart: Terminator 135">
              <a:extLst>
                <a:ext uri="{FF2B5EF4-FFF2-40B4-BE49-F238E27FC236}">
                  <a16:creationId xmlns:a16="http://schemas.microsoft.com/office/drawing/2014/main" xmlns="" id="{8A2A599D-971B-446A-B743-6D260A8778D1}"/>
                </a:ext>
              </a:extLst>
            </p:cNvPr>
            <p:cNvSpPr/>
            <p:nvPr/>
          </p:nvSpPr>
          <p:spPr>
            <a:xfrm>
              <a:off x="7440557" y="5446536"/>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Terminator 136">
              <a:extLst>
                <a:ext uri="{FF2B5EF4-FFF2-40B4-BE49-F238E27FC236}">
                  <a16:creationId xmlns:a16="http://schemas.microsoft.com/office/drawing/2014/main" xmlns="" id="{821563E6-A64B-47A6-8F4F-C89709784E21}"/>
                </a:ext>
              </a:extLst>
            </p:cNvPr>
            <p:cNvSpPr/>
            <p:nvPr/>
          </p:nvSpPr>
          <p:spPr>
            <a:xfrm>
              <a:off x="8152981" y="5549018"/>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xmlns="" id="{041900AA-3FDD-46D7-BB74-8C4A527FF042}"/>
                </a:ext>
              </a:extLst>
            </p:cNvPr>
            <p:cNvPicPr>
              <a:picLocks noChangeAspect="1"/>
            </p:cNvPicPr>
            <p:nvPr/>
          </p:nvPicPr>
          <p:blipFill>
            <a:blip r:embed="rId4"/>
            <a:stretch>
              <a:fillRect/>
            </a:stretch>
          </p:blipFill>
          <p:spPr>
            <a:xfrm>
              <a:off x="8501057" y="5325257"/>
              <a:ext cx="420660" cy="109738"/>
            </a:xfrm>
            <a:prstGeom prst="rect">
              <a:avLst/>
            </a:prstGeom>
          </p:spPr>
        </p:pic>
        <p:sp>
          <p:nvSpPr>
            <p:cNvPr id="139" name="Flowchart: Terminator 138">
              <a:extLst>
                <a:ext uri="{FF2B5EF4-FFF2-40B4-BE49-F238E27FC236}">
                  <a16:creationId xmlns:a16="http://schemas.microsoft.com/office/drawing/2014/main" xmlns="" id="{19ABB7C6-6EBB-4452-AE8A-BA9777ED3A27}"/>
                </a:ext>
              </a:extLst>
            </p:cNvPr>
            <p:cNvSpPr/>
            <p:nvPr/>
          </p:nvSpPr>
          <p:spPr>
            <a:xfrm>
              <a:off x="8661593" y="5535877"/>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Terminator 139">
              <a:extLst>
                <a:ext uri="{FF2B5EF4-FFF2-40B4-BE49-F238E27FC236}">
                  <a16:creationId xmlns:a16="http://schemas.microsoft.com/office/drawing/2014/main" xmlns="" id="{4DACEF4D-6BE4-4552-BF9F-528C13907055}"/>
                </a:ext>
              </a:extLst>
            </p:cNvPr>
            <p:cNvSpPr/>
            <p:nvPr/>
          </p:nvSpPr>
          <p:spPr>
            <a:xfrm>
              <a:off x="8634555" y="5079828"/>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Terminator 140">
              <a:extLst>
                <a:ext uri="{FF2B5EF4-FFF2-40B4-BE49-F238E27FC236}">
                  <a16:creationId xmlns:a16="http://schemas.microsoft.com/office/drawing/2014/main" xmlns="" id="{5A558BBD-0EA2-428E-ACBE-73749EC227E1}"/>
                </a:ext>
              </a:extLst>
            </p:cNvPr>
            <p:cNvSpPr/>
            <p:nvPr/>
          </p:nvSpPr>
          <p:spPr>
            <a:xfrm>
              <a:off x="8152981" y="5549018"/>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Terminator 141">
              <a:extLst>
                <a:ext uri="{FF2B5EF4-FFF2-40B4-BE49-F238E27FC236}">
                  <a16:creationId xmlns:a16="http://schemas.microsoft.com/office/drawing/2014/main" xmlns="" id="{11027914-1F26-466B-8F27-0D14B80AE807}"/>
                </a:ext>
              </a:extLst>
            </p:cNvPr>
            <p:cNvSpPr/>
            <p:nvPr/>
          </p:nvSpPr>
          <p:spPr>
            <a:xfrm>
              <a:off x="7672895" y="5283749"/>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xmlns="" id="{2AB8C914-F3B8-45F2-A5BC-EB6B385F9718}"/>
                </a:ext>
              </a:extLst>
            </p:cNvPr>
            <p:cNvPicPr>
              <a:picLocks noChangeAspect="1"/>
            </p:cNvPicPr>
            <p:nvPr/>
          </p:nvPicPr>
          <p:blipFill>
            <a:blip r:embed="rId4"/>
            <a:stretch>
              <a:fillRect/>
            </a:stretch>
          </p:blipFill>
          <p:spPr>
            <a:xfrm>
              <a:off x="8648557" y="5702368"/>
              <a:ext cx="420660" cy="109738"/>
            </a:xfrm>
            <a:prstGeom prst="rect">
              <a:avLst/>
            </a:prstGeom>
          </p:spPr>
        </p:pic>
        <p:sp>
          <p:nvSpPr>
            <p:cNvPr id="144" name="Flowchart: Terminator 143">
              <a:extLst>
                <a:ext uri="{FF2B5EF4-FFF2-40B4-BE49-F238E27FC236}">
                  <a16:creationId xmlns:a16="http://schemas.microsoft.com/office/drawing/2014/main" xmlns="" id="{50EC351B-872E-4016-819D-576B3FC0F4C1}"/>
                </a:ext>
              </a:extLst>
            </p:cNvPr>
            <p:cNvSpPr/>
            <p:nvPr/>
          </p:nvSpPr>
          <p:spPr>
            <a:xfrm>
              <a:off x="7917197" y="4991824"/>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Terminator 144">
              <a:extLst>
                <a:ext uri="{FF2B5EF4-FFF2-40B4-BE49-F238E27FC236}">
                  <a16:creationId xmlns:a16="http://schemas.microsoft.com/office/drawing/2014/main" xmlns="" id="{EFFA9023-CBE5-40E0-AB6C-9F3A21031588}"/>
                </a:ext>
              </a:extLst>
            </p:cNvPr>
            <p:cNvSpPr/>
            <p:nvPr/>
          </p:nvSpPr>
          <p:spPr>
            <a:xfrm>
              <a:off x="7876707" y="5750994"/>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Connector 145">
              <a:extLst>
                <a:ext uri="{FF2B5EF4-FFF2-40B4-BE49-F238E27FC236}">
                  <a16:creationId xmlns:a16="http://schemas.microsoft.com/office/drawing/2014/main" xmlns="" id="{F36069BC-E6D5-4946-8093-BE4971AD1E57}"/>
                </a:ext>
              </a:extLst>
            </p:cNvPr>
            <p:cNvSpPr/>
            <p:nvPr/>
          </p:nvSpPr>
          <p:spPr>
            <a:xfrm>
              <a:off x="10723002" y="525905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Connector 146">
              <a:extLst>
                <a:ext uri="{FF2B5EF4-FFF2-40B4-BE49-F238E27FC236}">
                  <a16:creationId xmlns:a16="http://schemas.microsoft.com/office/drawing/2014/main" xmlns="" id="{1E23AB11-3D59-424F-9320-0551E64969A4}"/>
                </a:ext>
              </a:extLst>
            </p:cNvPr>
            <p:cNvSpPr/>
            <p:nvPr/>
          </p:nvSpPr>
          <p:spPr>
            <a:xfrm>
              <a:off x="10546477" y="513559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Connector 147">
              <a:extLst>
                <a:ext uri="{FF2B5EF4-FFF2-40B4-BE49-F238E27FC236}">
                  <a16:creationId xmlns:a16="http://schemas.microsoft.com/office/drawing/2014/main" xmlns="" id="{68A5C321-7EBA-4C96-9E38-2D01E46866AD}"/>
                </a:ext>
              </a:extLst>
            </p:cNvPr>
            <p:cNvSpPr/>
            <p:nvPr/>
          </p:nvSpPr>
          <p:spPr>
            <a:xfrm>
              <a:off x="10899527" y="517097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Connector 148">
              <a:extLst>
                <a:ext uri="{FF2B5EF4-FFF2-40B4-BE49-F238E27FC236}">
                  <a16:creationId xmlns:a16="http://schemas.microsoft.com/office/drawing/2014/main" xmlns="" id="{D659A426-DE84-486E-9AAF-3E79DCC6E680}"/>
                </a:ext>
              </a:extLst>
            </p:cNvPr>
            <p:cNvSpPr/>
            <p:nvPr/>
          </p:nvSpPr>
          <p:spPr>
            <a:xfrm>
              <a:off x="10723002" y="500381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Connector 149">
              <a:extLst>
                <a:ext uri="{FF2B5EF4-FFF2-40B4-BE49-F238E27FC236}">
                  <a16:creationId xmlns:a16="http://schemas.microsoft.com/office/drawing/2014/main" xmlns="" id="{D28A667C-D20F-4DF6-9D6C-91EFC71D9C54}"/>
                </a:ext>
              </a:extLst>
            </p:cNvPr>
            <p:cNvSpPr/>
            <p:nvPr/>
          </p:nvSpPr>
          <p:spPr>
            <a:xfrm>
              <a:off x="10839780" y="542186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Connector 150">
              <a:extLst>
                <a:ext uri="{FF2B5EF4-FFF2-40B4-BE49-F238E27FC236}">
                  <a16:creationId xmlns:a16="http://schemas.microsoft.com/office/drawing/2014/main" xmlns="" id="{7B44AD0B-6696-4A1C-B428-40524C919FC0}"/>
                </a:ext>
              </a:extLst>
            </p:cNvPr>
            <p:cNvSpPr/>
            <p:nvPr/>
          </p:nvSpPr>
          <p:spPr>
            <a:xfrm>
              <a:off x="10551055" y="5388675"/>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Connector 151">
              <a:extLst>
                <a:ext uri="{FF2B5EF4-FFF2-40B4-BE49-F238E27FC236}">
                  <a16:creationId xmlns:a16="http://schemas.microsoft.com/office/drawing/2014/main" xmlns="" id="{B62B507D-2ECF-4050-924B-99763D3F60CF}"/>
                </a:ext>
              </a:extLst>
            </p:cNvPr>
            <p:cNvSpPr/>
            <p:nvPr/>
          </p:nvSpPr>
          <p:spPr>
            <a:xfrm>
              <a:off x="10700873" y="556354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Arrow Connector 152">
              <a:extLst>
                <a:ext uri="{FF2B5EF4-FFF2-40B4-BE49-F238E27FC236}">
                  <a16:creationId xmlns:a16="http://schemas.microsoft.com/office/drawing/2014/main" xmlns="" id="{A750BAFB-BA93-4680-BF08-1A072951A611}"/>
                </a:ext>
              </a:extLst>
            </p:cNvPr>
            <p:cNvCxnSpPr>
              <a:cxnSpLocks/>
            </p:cNvCxnSpPr>
            <p:nvPr/>
          </p:nvCxnSpPr>
          <p:spPr>
            <a:xfrm>
              <a:off x="9176040" y="5374323"/>
              <a:ext cx="1218275" cy="47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xmlns="" id="{E24BE5E8-A593-4305-BA91-BE23A7A64D15}"/>
                </a:ext>
              </a:extLst>
            </p:cNvPr>
            <p:cNvSpPr txBox="1"/>
            <p:nvPr/>
          </p:nvSpPr>
          <p:spPr>
            <a:xfrm>
              <a:off x="6629791" y="5924286"/>
              <a:ext cx="537653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Bacteria produce OHHL to shut off toxin production</a:t>
              </a:r>
            </a:p>
          </p:txBody>
        </p:sp>
      </p:grpSp>
      <p:sp>
        <p:nvSpPr>
          <p:cNvPr id="6" name="Title 1">
            <a:extLst>
              <a:ext uri="{FF2B5EF4-FFF2-40B4-BE49-F238E27FC236}">
                <a16:creationId xmlns:a16="http://schemas.microsoft.com/office/drawing/2014/main" xmlns="" id="{1CBE249F-0798-4720-B474-5E6B53A17C8F}"/>
              </a:ext>
            </a:extLst>
          </p:cNvPr>
          <p:cNvSpPr>
            <a:spLocks noGrp="1"/>
          </p:cNvSpPr>
          <p:nvPr>
            <p:ph type="title"/>
          </p:nvPr>
        </p:nvSpPr>
        <p:spPr>
          <a:xfrm>
            <a:off x="838200" y="8290"/>
            <a:ext cx="10515600" cy="1026947"/>
          </a:xfrm>
          <a:ln w="3175">
            <a:noFill/>
          </a:ln>
        </p:spPr>
        <p:txBody>
          <a:bodyPr>
            <a:normAutofit/>
          </a:bodyPr>
          <a:lstStyle/>
          <a:p>
            <a:pPr algn="ctr"/>
            <a:r>
              <a:rPr lang="en-US" sz="3200" dirty="0">
                <a:latin typeface="Times New Roman" panose="02020603050405020304" pitchFamily="18" charset="0"/>
                <a:cs typeface="Times New Roman" panose="02020603050405020304" pitchFamily="18" charset="0"/>
              </a:rPr>
              <a:t>Infection Mechanism of </a:t>
            </a:r>
            <a:r>
              <a:rPr lang="en-US" sz="3200" i="1" dirty="0">
                <a:latin typeface="Times New Roman" panose="02020603050405020304" pitchFamily="18" charset="0"/>
                <a:cs typeface="Times New Roman" panose="02020603050405020304" pitchFamily="18" charset="0"/>
              </a:rPr>
              <a:t>Sodalis praecaptivus</a:t>
            </a:r>
          </a:p>
        </p:txBody>
      </p:sp>
      <p:sp>
        <p:nvSpPr>
          <p:cNvPr id="77" name="TextBox 76">
            <a:extLst>
              <a:ext uri="{FF2B5EF4-FFF2-40B4-BE49-F238E27FC236}">
                <a16:creationId xmlns:a16="http://schemas.microsoft.com/office/drawing/2014/main" xmlns="" id="{6EF609B8-0134-4000-A958-54F7BC47824B}"/>
              </a:ext>
            </a:extLst>
          </p:cNvPr>
          <p:cNvSpPr txBox="1"/>
          <p:nvPr/>
        </p:nvSpPr>
        <p:spPr>
          <a:xfrm>
            <a:off x="5928610" y="5677878"/>
            <a:ext cx="1697901"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S. praecaptivus</a:t>
            </a:r>
          </a:p>
        </p:txBody>
      </p:sp>
      <p:grpSp>
        <p:nvGrpSpPr>
          <p:cNvPr id="78" name="Group 77">
            <a:extLst>
              <a:ext uri="{FF2B5EF4-FFF2-40B4-BE49-F238E27FC236}">
                <a16:creationId xmlns:a16="http://schemas.microsoft.com/office/drawing/2014/main" xmlns="" id="{60AB6344-F125-4732-A710-87912EA4FBDD}"/>
              </a:ext>
            </a:extLst>
          </p:cNvPr>
          <p:cNvGrpSpPr/>
          <p:nvPr/>
        </p:nvGrpSpPr>
        <p:grpSpPr>
          <a:xfrm>
            <a:off x="5409837" y="5818754"/>
            <a:ext cx="1372327" cy="912918"/>
            <a:chOff x="5321152" y="5818754"/>
            <a:chExt cx="1372327" cy="912918"/>
          </a:xfrm>
        </p:grpSpPr>
        <p:sp>
          <p:nvSpPr>
            <p:cNvPr id="154" name="Flowchart: Terminator 153">
              <a:extLst>
                <a:ext uri="{FF2B5EF4-FFF2-40B4-BE49-F238E27FC236}">
                  <a16:creationId xmlns:a16="http://schemas.microsoft.com/office/drawing/2014/main" xmlns="" id="{256D7D0E-4D7A-4C0B-9ED3-D8EF9686255D}"/>
                </a:ext>
              </a:extLst>
            </p:cNvPr>
            <p:cNvSpPr/>
            <p:nvPr/>
          </p:nvSpPr>
          <p:spPr>
            <a:xfrm>
              <a:off x="5321152" y="5818754"/>
              <a:ext cx="407624" cy="99152"/>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Star: 8 Points 155">
              <a:extLst>
                <a:ext uri="{FF2B5EF4-FFF2-40B4-BE49-F238E27FC236}">
                  <a16:creationId xmlns:a16="http://schemas.microsoft.com/office/drawing/2014/main" xmlns="" id="{0C14BB64-C47E-42FF-A89C-F84C464DF6EA}"/>
                </a:ext>
              </a:extLst>
            </p:cNvPr>
            <p:cNvSpPr/>
            <p:nvPr/>
          </p:nvSpPr>
          <p:spPr>
            <a:xfrm>
              <a:off x="5420304" y="6103995"/>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Connector 156">
              <a:extLst>
                <a:ext uri="{FF2B5EF4-FFF2-40B4-BE49-F238E27FC236}">
                  <a16:creationId xmlns:a16="http://schemas.microsoft.com/office/drawing/2014/main" xmlns="" id="{583B1132-27F0-498F-B620-F3DC8C1B4638}"/>
                </a:ext>
              </a:extLst>
            </p:cNvPr>
            <p:cNvSpPr/>
            <p:nvPr/>
          </p:nvSpPr>
          <p:spPr>
            <a:xfrm>
              <a:off x="5453892" y="6471649"/>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xmlns="" id="{B374682E-99A6-48B1-A182-F56AF77D51E4}"/>
                </a:ext>
              </a:extLst>
            </p:cNvPr>
            <p:cNvSpPr txBox="1"/>
            <p:nvPr/>
          </p:nvSpPr>
          <p:spPr>
            <a:xfrm>
              <a:off x="5808335" y="6020153"/>
              <a:ext cx="74058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Toxin</a:t>
              </a:r>
            </a:p>
          </p:txBody>
        </p:sp>
        <p:sp>
          <p:nvSpPr>
            <p:cNvPr id="159" name="TextBox 158">
              <a:extLst>
                <a:ext uri="{FF2B5EF4-FFF2-40B4-BE49-F238E27FC236}">
                  <a16:creationId xmlns:a16="http://schemas.microsoft.com/office/drawing/2014/main" xmlns="" id="{4F2BA383-49D5-454E-9769-AF58DCC77CC2}"/>
                </a:ext>
              </a:extLst>
            </p:cNvPr>
            <p:cNvSpPr txBox="1"/>
            <p:nvPr/>
          </p:nvSpPr>
          <p:spPr>
            <a:xfrm>
              <a:off x="5816316" y="6362340"/>
              <a:ext cx="87716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OHHL</a:t>
              </a:r>
            </a:p>
          </p:txBody>
        </p:sp>
      </p:grpSp>
      <p:sp>
        <p:nvSpPr>
          <p:cNvPr id="79" name="Slide Number Placeholder 78"/>
          <p:cNvSpPr>
            <a:spLocks noGrp="1"/>
          </p:cNvSpPr>
          <p:nvPr>
            <p:ph type="sldNum" sz="quarter" idx="12"/>
          </p:nvPr>
        </p:nvSpPr>
        <p:spPr/>
        <p:txBody>
          <a:bodyPr/>
          <a:lstStyle/>
          <a:p>
            <a:fld id="{47CCE964-2BAE-4DF3-83E0-ED0DF24BCB61}" type="slidenum">
              <a:rPr lang="en-US" smtClean="0"/>
              <a:t>4</a:t>
            </a:fld>
            <a:endParaRPr lang="en-US"/>
          </a:p>
        </p:txBody>
      </p:sp>
    </p:spTree>
    <p:extLst>
      <p:ext uri="{BB962C8B-B14F-4D97-AF65-F5344CB8AC3E}">
        <p14:creationId xmlns:p14="http://schemas.microsoft.com/office/powerpoint/2010/main" val="335398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46D014B-B623-42BE-BFE8-5B731FAD54AF}"/>
              </a:ext>
            </a:extLst>
          </p:cNvPr>
          <p:cNvGrpSpPr/>
          <p:nvPr/>
        </p:nvGrpSpPr>
        <p:grpSpPr>
          <a:xfrm>
            <a:off x="3457356" y="872510"/>
            <a:ext cx="5277288" cy="4977269"/>
            <a:chOff x="3723765" y="1668344"/>
            <a:chExt cx="5277288" cy="4977269"/>
          </a:xfrm>
        </p:grpSpPr>
        <p:sp>
          <p:nvSpPr>
            <p:cNvPr id="5" name="TextBox 4">
              <a:extLst>
                <a:ext uri="{FF2B5EF4-FFF2-40B4-BE49-F238E27FC236}">
                  <a16:creationId xmlns:a16="http://schemas.microsoft.com/office/drawing/2014/main" xmlns="" id="{2886D347-83CF-4C2B-B7D1-96EB40A8A46F}"/>
                </a:ext>
              </a:extLst>
            </p:cNvPr>
            <p:cNvSpPr txBox="1"/>
            <p:nvPr/>
          </p:nvSpPr>
          <p:spPr>
            <a:xfrm>
              <a:off x="4745644" y="1668344"/>
              <a:ext cx="2716255"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ypeI</a:t>
              </a:r>
            </a:p>
          </p:txBody>
        </p:sp>
        <p:sp>
          <p:nvSpPr>
            <p:cNvPr id="7" name="TextBox 6">
              <a:extLst>
                <a:ext uri="{FF2B5EF4-FFF2-40B4-BE49-F238E27FC236}">
                  <a16:creationId xmlns:a16="http://schemas.microsoft.com/office/drawing/2014/main" xmlns="" id="{8FBE8F1E-7515-4513-9EBD-9FAAE9A71BB8}"/>
                </a:ext>
              </a:extLst>
            </p:cNvPr>
            <p:cNvSpPr txBox="1"/>
            <p:nvPr/>
          </p:nvSpPr>
          <p:spPr>
            <a:xfrm>
              <a:off x="3824217" y="4953530"/>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ypeR</a:t>
              </a:r>
            </a:p>
          </p:txBody>
        </p:sp>
        <p:sp>
          <p:nvSpPr>
            <p:cNvPr id="8" name="TextBox 7">
              <a:extLst>
                <a:ext uri="{FF2B5EF4-FFF2-40B4-BE49-F238E27FC236}">
                  <a16:creationId xmlns:a16="http://schemas.microsoft.com/office/drawing/2014/main" xmlns="" id="{DF1DF0D0-BB79-4A8F-9E5E-E96B82105154}"/>
                </a:ext>
              </a:extLst>
            </p:cNvPr>
            <p:cNvSpPr txBox="1"/>
            <p:nvPr/>
          </p:nvSpPr>
          <p:spPr>
            <a:xfrm>
              <a:off x="7281973" y="4953530"/>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yenR</a:t>
              </a:r>
            </a:p>
          </p:txBody>
        </p:sp>
        <p:cxnSp>
          <p:nvCxnSpPr>
            <p:cNvPr id="10" name="Straight Arrow Connector 9">
              <a:extLst>
                <a:ext uri="{FF2B5EF4-FFF2-40B4-BE49-F238E27FC236}">
                  <a16:creationId xmlns:a16="http://schemas.microsoft.com/office/drawing/2014/main" xmlns="" id="{CE5D3D6D-002F-4D10-8E8B-44B00B5D57C6}"/>
                </a:ext>
              </a:extLst>
            </p:cNvPr>
            <p:cNvCxnSpPr>
              <a:cxnSpLocks/>
            </p:cNvCxnSpPr>
            <p:nvPr/>
          </p:nvCxnSpPr>
          <p:spPr>
            <a:xfrm>
              <a:off x="6095999" y="2220446"/>
              <a:ext cx="1" cy="908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4F5EFAD9-3218-4940-A882-D07069149BC4}"/>
                </a:ext>
              </a:extLst>
            </p:cNvPr>
            <p:cNvSpPr txBox="1"/>
            <p:nvPr/>
          </p:nvSpPr>
          <p:spPr>
            <a:xfrm>
              <a:off x="5304960" y="3235651"/>
              <a:ext cx="155207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OHHL</a:t>
              </a:r>
            </a:p>
          </p:txBody>
        </p:sp>
        <p:cxnSp>
          <p:nvCxnSpPr>
            <p:cNvPr id="24" name="Straight Connector 23">
              <a:extLst>
                <a:ext uri="{FF2B5EF4-FFF2-40B4-BE49-F238E27FC236}">
                  <a16:creationId xmlns:a16="http://schemas.microsoft.com/office/drawing/2014/main" xmlns="" id="{5C91201A-C3D6-420A-970B-00FB932FADE9}"/>
                </a:ext>
              </a:extLst>
            </p:cNvPr>
            <p:cNvCxnSpPr>
              <a:cxnSpLocks/>
            </p:cNvCxnSpPr>
            <p:nvPr/>
          </p:nvCxnSpPr>
          <p:spPr>
            <a:xfrm>
              <a:off x="4600867" y="4471133"/>
              <a:ext cx="345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BFD6FABE-651A-4A45-A830-52DAC8A48788}"/>
                </a:ext>
              </a:extLst>
            </p:cNvPr>
            <p:cNvCxnSpPr>
              <a:cxnSpLocks/>
            </p:cNvCxnSpPr>
            <p:nvPr/>
          </p:nvCxnSpPr>
          <p:spPr>
            <a:xfrm>
              <a:off x="4616646" y="4455675"/>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8E01283-BA8F-4B8A-AA3E-6C24B87F677A}"/>
                </a:ext>
              </a:extLst>
            </p:cNvPr>
            <p:cNvSpPr txBox="1"/>
            <p:nvPr/>
          </p:nvSpPr>
          <p:spPr>
            <a:xfrm>
              <a:off x="3723765" y="6122393"/>
              <a:ext cx="189157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Virulence</a:t>
              </a:r>
            </a:p>
          </p:txBody>
        </p:sp>
        <p:sp>
          <p:nvSpPr>
            <p:cNvPr id="31" name="Flowchart: Connector 30">
              <a:extLst>
                <a:ext uri="{FF2B5EF4-FFF2-40B4-BE49-F238E27FC236}">
                  <a16:creationId xmlns:a16="http://schemas.microsoft.com/office/drawing/2014/main" xmlns="" id="{9229AB0F-E928-4934-AB4C-4A73B69859D0}"/>
                </a:ext>
              </a:extLst>
            </p:cNvPr>
            <p:cNvSpPr/>
            <p:nvPr/>
          </p:nvSpPr>
          <p:spPr>
            <a:xfrm>
              <a:off x="5554747" y="372041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xmlns="" id="{7BB54D00-828E-4509-907A-A7D48B8053F3}"/>
                </a:ext>
              </a:extLst>
            </p:cNvPr>
            <p:cNvSpPr/>
            <p:nvPr/>
          </p:nvSpPr>
          <p:spPr>
            <a:xfrm>
              <a:off x="6035406" y="375887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xmlns="" id="{41D4F86A-BBFD-4A42-93AC-1186B6711DEF}"/>
                </a:ext>
              </a:extLst>
            </p:cNvPr>
            <p:cNvSpPr/>
            <p:nvPr/>
          </p:nvSpPr>
          <p:spPr>
            <a:xfrm>
              <a:off x="6258229" y="3664503"/>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xmlns="" id="{7F51E40F-5100-4E4B-8BC6-747F35DFDCD4}"/>
                </a:ext>
              </a:extLst>
            </p:cNvPr>
            <p:cNvSpPr/>
            <p:nvPr/>
          </p:nvSpPr>
          <p:spPr>
            <a:xfrm>
              <a:off x="6516065" y="3739644"/>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xmlns="" id="{589C3E95-55CF-4277-BD61-B25169E8B7A2}"/>
                </a:ext>
              </a:extLst>
            </p:cNvPr>
            <p:cNvSpPr/>
            <p:nvPr/>
          </p:nvSpPr>
          <p:spPr>
            <a:xfrm>
              <a:off x="5347711" y="3654210"/>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xmlns="" id="{99EC7398-4AA9-461A-8E4A-8419AF8CB33E}"/>
                </a:ext>
              </a:extLst>
            </p:cNvPr>
            <p:cNvSpPr/>
            <p:nvPr/>
          </p:nvSpPr>
          <p:spPr>
            <a:xfrm>
              <a:off x="6743580" y="362246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xmlns="" id="{D2471BE4-5253-4131-9E1B-5E750D4CB6D2}"/>
                </a:ext>
              </a:extLst>
            </p:cNvPr>
            <p:cNvSpPr/>
            <p:nvPr/>
          </p:nvSpPr>
          <p:spPr>
            <a:xfrm>
              <a:off x="5812583" y="367479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xmlns="" id="{664AA43D-86D0-4C1B-8470-916C631532E1}"/>
                </a:ext>
              </a:extLst>
            </p:cNvPr>
            <p:cNvCxnSpPr>
              <a:cxnSpLocks/>
            </p:cNvCxnSpPr>
            <p:nvPr/>
          </p:nvCxnSpPr>
          <p:spPr>
            <a:xfrm>
              <a:off x="6072608" y="3909126"/>
              <a:ext cx="0" cy="562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FDCCF39A-8DC0-4262-8D06-B735E46958F2}"/>
                </a:ext>
              </a:extLst>
            </p:cNvPr>
            <p:cNvCxnSpPr>
              <a:cxnSpLocks/>
            </p:cNvCxnSpPr>
            <p:nvPr/>
          </p:nvCxnSpPr>
          <p:spPr>
            <a:xfrm>
              <a:off x="8045644" y="4453865"/>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Flowchart: Connector 52">
              <a:extLst>
                <a:ext uri="{FF2B5EF4-FFF2-40B4-BE49-F238E27FC236}">
                  <a16:creationId xmlns:a16="http://schemas.microsoft.com/office/drawing/2014/main" xmlns="" id="{4658240A-8A82-40BB-9E24-C4D52085FB26}"/>
                </a:ext>
              </a:extLst>
            </p:cNvPr>
            <p:cNvSpPr/>
            <p:nvPr/>
          </p:nvSpPr>
          <p:spPr>
            <a:xfrm>
              <a:off x="6895980" y="377486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xmlns="" id="{0E025121-1F19-48C8-87B4-BFF33E9380C6}"/>
                </a:ext>
              </a:extLst>
            </p:cNvPr>
            <p:cNvSpPr/>
            <p:nvPr/>
          </p:nvSpPr>
          <p:spPr>
            <a:xfrm>
              <a:off x="4944677" y="4818908"/>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xmlns="" id="{D6B9F190-DDCB-4F0C-9D83-29A2A2158C26}"/>
                </a:ext>
              </a:extLst>
            </p:cNvPr>
            <p:cNvSpPr/>
            <p:nvPr/>
          </p:nvSpPr>
          <p:spPr>
            <a:xfrm>
              <a:off x="4747323" y="466378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xmlns="" id="{25F995C1-5FAB-4AE8-A36C-40374761351E}"/>
                </a:ext>
              </a:extLst>
            </p:cNvPr>
            <p:cNvSpPr/>
            <p:nvPr/>
          </p:nvSpPr>
          <p:spPr>
            <a:xfrm>
              <a:off x="4402768" y="4663782"/>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xmlns="" id="{764D903F-A74A-4ACF-A2EB-BAC11B70B714}"/>
                </a:ext>
              </a:extLst>
            </p:cNvPr>
            <p:cNvSpPr/>
            <p:nvPr/>
          </p:nvSpPr>
          <p:spPr>
            <a:xfrm>
              <a:off x="4256314" y="4818909"/>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xmlns="" id="{0DF2D5EE-F782-467F-9538-90349CE508BB}"/>
                </a:ext>
              </a:extLst>
            </p:cNvPr>
            <p:cNvSpPr/>
            <p:nvPr/>
          </p:nvSpPr>
          <p:spPr>
            <a:xfrm>
              <a:off x="8159072" y="4710693"/>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xmlns="" id="{E0A3A51E-F397-47B5-AEAF-E5762FA6C2A3}"/>
                </a:ext>
              </a:extLst>
            </p:cNvPr>
            <p:cNvSpPr/>
            <p:nvPr/>
          </p:nvSpPr>
          <p:spPr>
            <a:xfrm>
              <a:off x="7830276" y="4710694"/>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xmlns="" id="{C703932C-875A-450E-B06C-472E366D0709}"/>
                </a:ext>
              </a:extLst>
            </p:cNvPr>
            <p:cNvSpPr/>
            <p:nvPr/>
          </p:nvSpPr>
          <p:spPr>
            <a:xfrm>
              <a:off x="7637477" y="481890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xmlns="" id="{7CBCC38D-AB27-4FD8-A227-37506E087755}"/>
                </a:ext>
              </a:extLst>
            </p:cNvPr>
            <p:cNvSpPr/>
            <p:nvPr/>
          </p:nvSpPr>
          <p:spPr>
            <a:xfrm>
              <a:off x="8384064" y="481890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xmlns="" id="{3C2DF6C7-09B7-4401-8290-63390815C109}"/>
                </a:ext>
              </a:extLst>
            </p:cNvPr>
            <p:cNvCxnSpPr>
              <a:cxnSpLocks/>
            </p:cNvCxnSpPr>
            <p:nvPr/>
          </p:nvCxnSpPr>
          <p:spPr>
            <a:xfrm>
              <a:off x="8036217" y="5476750"/>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680C4F10-ABD4-4EBA-AE87-4CAC53C662B3}"/>
                </a:ext>
              </a:extLst>
            </p:cNvPr>
            <p:cNvCxnSpPr>
              <a:cxnSpLocks/>
            </p:cNvCxnSpPr>
            <p:nvPr/>
          </p:nvCxnSpPr>
          <p:spPr>
            <a:xfrm>
              <a:off x="4600254" y="5477527"/>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591BCAE4-C7F2-4669-8BB0-5B7C10347558}"/>
                </a:ext>
              </a:extLst>
            </p:cNvPr>
            <p:cNvSpPr txBox="1"/>
            <p:nvPr/>
          </p:nvSpPr>
          <p:spPr>
            <a:xfrm>
              <a:off x="7109480" y="6122393"/>
              <a:ext cx="189157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Virulence</a:t>
              </a:r>
            </a:p>
          </p:txBody>
        </p:sp>
      </p:grpSp>
      <p:sp>
        <p:nvSpPr>
          <p:cNvPr id="39" name="Title 1">
            <a:extLst>
              <a:ext uri="{FF2B5EF4-FFF2-40B4-BE49-F238E27FC236}">
                <a16:creationId xmlns:a16="http://schemas.microsoft.com/office/drawing/2014/main" xmlns="" id="{087DF2A2-3D98-441A-B563-81B81159E7AF}"/>
              </a:ext>
            </a:extLst>
          </p:cNvPr>
          <p:cNvSpPr>
            <a:spLocks noGrp="1"/>
          </p:cNvSpPr>
          <p:nvPr>
            <p:ph type="title"/>
          </p:nvPr>
        </p:nvSpPr>
        <p:spPr>
          <a:xfrm>
            <a:off x="838200" y="8290"/>
            <a:ext cx="10515600" cy="1026947"/>
          </a:xfrm>
          <a:ln w="3175">
            <a:noFill/>
          </a:ln>
        </p:spPr>
        <p:txBody>
          <a:bodyPr>
            <a:normAutofit/>
          </a:bodyPr>
          <a:lstStyle/>
          <a:p>
            <a:pPr algn="ctr"/>
            <a:r>
              <a:rPr lang="en-US" sz="3200" dirty="0">
                <a:latin typeface="Times New Roman" panose="02020603050405020304" pitchFamily="18" charset="0"/>
                <a:cs typeface="Times New Roman" panose="02020603050405020304" pitchFamily="18" charset="0"/>
              </a:rPr>
              <a:t>Quorum Sensing Genes and Virulence Regulation</a:t>
            </a:r>
            <a:endParaRPr lang="en-US" sz="3200"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7CCE964-2BAE-4DF3-83E0-ED0DF24BCB61}" type="slidenum">
              <a:rPr lang="en-US" smtClean="0"/>
              <a:t>5</a:t>
            </a:fld>
            <a:endParaRPr lang="en-US"/>
          </a:p>
        </p:txBody>
      </p:sp>
    </p:spTree>
    <p:extLst>
      <p:ext uri="{BB962C8B-B14F-4D97-AF65-F5344CB8AC3E}">
        <p14:creationId xmlns:p14="http://schemas.microsoft.com/office/powerpoint/2010/main" val="371329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48905BA-0293-48A8-B1A8-18B216F5ED58}"/>
              </a:ext>
            </a:extLst>
          </p:cNvPr>
          <p:cNvGrpSpPr/>
          <p:nvPr/>
        </p:nvGrpSpPr>
        <p:grpSpPr>
          <a:xfrm>
            <a:off x="3369300" y="868546"/>
            <a:ext cx="5453400" cy="4958922"/>
            <a:chOff x="3591535" y="1686691"/>
            <a:chExt cx="5453400" cy="4958922"/>
          </a:xfrm>
        </p:grpSpPr>
        <p:sp>
          <p:nvSpPr>
            <p:cNvPr id="5" name="TextBox 4">
              <a:extLst>
                <a:ext uri="{FF2B5EF4-FFF2-40B4-BE49-F238E27FC236}">
                  <a16:creationId xmlns:a16="http://schemas.microsoft.com/office/drawing/2014/main" xmlns="" id="{2886D347-83CF-4C2B-B7D1-96EB40A8A46F}"/>
                </a:ext>
              </a:extLst>
            </p:cNvPr>
            <p:cNvSpPr txBox="1"/>
            <p:nvPr/>
          </p:nvSpPr>
          <p:spPr>
            <a:xfrm>
              <a:off x="5319962" y="1686691"/>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ypeI</a:t>
              </a:r>
            </a:p>
          </p:txBody>
        </p:sp>
        <p:sp>
          <p:nvSpPr>
            <p:cNvPr id="7" name="TextBox 6">
              <a:extLst>
                <a:ext uri="{FF2B5EF4-FFF2-40B4-BE49-F238E27FC236}">
                  <a16:creationId xmlns:a16="http://schemas.microsoft.com/office/drawing/2014/main" xmlns="" id="{8FBE8F1E-7515-4513-9EBD-9FAAE9A71BB8}"/>
                </a:ext>
              </a:extLst>
            </p:cNvPr>
            <p:cNvSpPr txBox="1"/>
            <p:nvPr/>
          </p:nvSpPr>
          <p:spPr>
            <a:xfrm>
              <a:off x="3824217" y="4953530"/>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ypeR</a:t>
              </a:r>
            </a:p>
          </p:txBody>
        </p:sp>
        <p:sp>
          <p:nvSpPr>
            <p:cNvPr id="8" name="TextBox 7">
              <a:extLst>
                <a:ext uri="{FF2B5EF4-FFF2-40B4-BE49-F238E27FC236}">
                  <a16:creationId xmlns:a16="http://schemas.microsoft.com/office/drawing/2014/main" xmlns="" id="{DF1DF0D0-BB79-4A8F-9E5E-E96B82105154}"/>
                </a:ext>
              </a:extLst>
            </p:cNvPr>
            <p:cNvSpPr txBox="1"/>
            <p:nvPr/>
          </p:nvSpPr>
          <p:spPr>
            <a:xfrm>
              <a:off x="7281973" y="4953530"/>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yenR</a:t>
              </a:r>
            </a:p>
          </p:txBody>
        </p:sp>
        <p:cxnSp>
          <p:nvCxnSpPr>
            <p:cNvPr id="10" name="Straight Arrow Connector 9">
              <a:extLst>
                <a:ext uri="{FF2B5EF4-FFF2-40B4-BE49-F238E27FC236}">
                  <a16:creationId xmlns:a16="http://schemas.microsoft.com/office/drawing/2014/main" xmlns="" id="{CE5D3D6D-002F-4D10-8E8B-44B00B5D57C6}"/>
                </a:ext>
              </a:extLst>
            </p:cNvPr>
            <p:cNvCxnSpPr>
              <a:cxnSpLocks/>
            </p:cNvCxnSpPr>
            <p:nvPr/>
          </p:nvCxnSpPr>
          <p:spPr>
            <a:xfrm>
              <a:off x="6095999" y="2220446"/>
              <a:ext cx="1" cy="908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4F5EFAD9-3218-4940-A882-D07069149BC4}"/>
                </a:ext>
              </a:extLst>
            </p:cNvPr>
            <p:cNvSpPr txBox="1"/>
            <p:nvPr/>
          </p:nvSpPr>
          <p:spPr>
            <a:xfrm>
              <a:off x="5304960" y="3235651"/>
              <a:ext cx="155207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OHHL</a:t>
              </a:r>
            </a:p>
          </p:txBody>
        </p:sp>
        <p:cxnSp>
          <p:nvCxnSpPr>
            <p:cNvPr id="24" name="Straight Connector 23">
              <a:extLst>
                <a:ext uri="{FF2B5EF4-FFF2-40B4-BE49-F238E27FC236}">
                  <a16:creationId xmlns:a16="http://schemas.microsoft.com/office/drawing/2014/main" xmlns="" id="{5C91201A-C3D6-420A-970B-00FB932FADE9}"/>
                </a:ext>
              </a:extLst>
            </p:cNvPr>
            <p:cNvCxnSpPr>
              <a:cxnSpLocks/>
            </p:cNvCxnSpPr>
            <p:nvPr/>
          </p:nvCxnSpPr>
          <p:spPr>
            <a:xfrm>
              <a:off x="4600867" y="4471133"/>
              <a:ext cx="345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BFD6FABE-651A-4A45-A830-52DAC8A48788}"/>
                </a:ext>
              </a:extLst>
            </p:cNvPr>
            <p:cNvCxnSpPr>
              <a:cxnSpLocks/>
            </p:cNvCxnSpPr>
            <p:nvPr/>
          </p:nvCxnSpPr>
          <p:spPr>
            <a:xfrm>
              <a:off x="4607219" y="4451454"/>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8E01283-BA8F-4B8A-AA3E-6C24B87F677A}"/>
                </a:ext>
              </a:extLst>
            </p:cNvPr>
            <p:cNvSpPr txBox="1"/>
            <p:nvPr/>
          </p:nvSpPr>
          <p:spPr>
            <a:xfrm>
              <a:off x="3591535" y="6122393"/>
              <a:ext cx="201743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Virulence</a:t>
              </a:r>
            </a:p>
          </p:txBody>
        </p:sp>
        <p:cxnSp>
          <p:nvCxnSpPr>
            <p:cNvPr id="41" name="Straight Connector 40">
              <a:extLst>
                <a:ext uri="{FF2B5EF4-FFF2-40B4-BE49-F238E27FC236}">
                  <a16:creationId xmlns:a16="http://schemas.microsoft.com/office/drawing/2014/main" xmlns="" id="{664AA43D-86D0-4C1B-8470-916C631532E1}"/>
                </a:ext>
              </a:extLst>
            </p:cNvPr>
            <p:cNvCxnSpPr>
              <a:cxnSpLocks/>
            </p:cNvCxnSpPr>
            <p:nvPr/>
          </p:nvCxnSpPr>
          <p:spPr>
            <a:xfrm>
              <a:off x="6072608" y="3909126"/>
              <a:ext cx="0" cy="562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FDCCF39A-8DC0-4262-8D06-B735E46958F2}"/>
                </a:ext>
              </a:extLst>
            </p:cNvPr>
            <p:cNvCxnSpPr>
              <a:cxnSpLocks/>
            </p:cNvCxnSpPr>
            <p:nvPr/>
          </p:nvCxnSpPr>
          <p:spPr>
            <a:xfrm>
              <a:off x="8036217" y="4463292"/>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3C2DF6C7-09B7-4401-8290-63390815C109}"/>
                </a:ext>
              </a:extLst>
            </p:cNvPr>
            <p:cNvCxnSpPr>
              <a:cxnSpLocks/>
            </p:cNvCxnSpPr>
            <p:nvPr/>
          </p:nvCxnSpPr>
          <p:spPr>
            <a:xfrm>
              <a:off x="8036217" y="5476750"/>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680C4F10-ABD4-4EBA-AE87-4CAC53C662B3}"/>
                </a:ext>
              </a:extLst>
            </p:cNvPr>
            <p:cNvCxnSpPr>
              <a:cxnSpLocks/>
            </p:cNvCxnSpPr>
            <p:nvPr/>
          </p:nvCxnSpPr>
          <p:spPr>
            <a:xfrm>
              <a:off x="4600254" y="5477527"/>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591BCAE4-C7F2-4669-8BB0-5B7C10347558}"/>
                </a:ext>
              </a:extLst>
            </p:cNvPr>
            <p:cNvSpPr txBox="1"/>
            <p:nvPr/>
          </p:nvSpPr>
          <p:spPr>
            <a:xfrm>
              <a:off x="7027499" y="6122393"/>
              <a:ext cx="2017436"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Virulence</a:t>
              </a:r>
            </a:p>
          </p:txBody>
        </p:sp>
        <p:sp>
          <p:nvSpPr>
            <p:cNvPr id="66" name="Isosceles Triangle 65">
              <a:extLst>
                <a:ext uri="{FF2B5EF4-FFF2-40B4-BE49-F238E27FC236}">
                  <a16:creationId xmlns:a16="http://schemas.microsoft.com/office/drawing/2014/main" xmlns="" id="{CB2F56D1-0446-4091-89B7-E9297F5F62FE}"/>
                </a:ext>
              </a:extLst>
            </p:cNvPr>
            <p:cNvSpPr/>
            <p:nvPr/>
          </p:nvSpPr>
          <p:spPr>
            <a:xfrm>
              <a:off x="5376291" y="1841762"/>
              <a:ext cx="324852" cy="216569"/>
            </a:xfrm>
            <a:prstGeom prst="triangle">
              <a:avLst>
                <a:gd name="adj" fmla="val 5113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5B1C774-68A8-4AD1-96A6-20B94C078615}"/>
                </a:ext>
              </a:extLst>
            </p:cNvPr>
            <p:cNvSpPr txBox="1"/>
            <p:nvPr/>
          </p:nvSpPr>
          <p:spPr>
            <a:xfrm>
              <a:off x="5812583" y="2175941"/>
              <a:ext cx="583814" cy="1015663"/>
            </a:xfrm>
            <a:prstGeom prst="rect">
              <a:avLst/>
            </a:prstGeom>
            <a:noFill/>
          </p:spPr>
          <p:txBody>
            <a:bodyPr wrap="none" rtlCol="0">
              <a:spAutoFit/>
            </a:bodyPr>
            <a:lstStyle/>
            <a:p>
              <a:r>
                <a:rPr lang="en-US" sz="6000" dirty="0">
                  <a:solidFill>
                    <a:srgbClr val="FF0000"/>
                  </a:solidFill>
                </a:rPr>
                <a:t>X</a:t>
              </a:r>
            </a:p>
          </p:txBody>
        </p:sp>
        <p:sp>
          <p:nvSpPr>
            <p:cNvPr id="68" name="Star: 8 Points 67">
              <a:extLst>
                <a:ext uri="{FF2B5EF4-FFF2-40B4-BE49-F238E27FC236}">
                  <a16:creationId xmlns:a16="http://schemas.microsoft.com/office/drawing/2014/main" xmlns="" id="{ECDF36AF-9E3A-440C-AF63-47AEB5AAB76E}"/>
                </a:ext>
              </a:extLst>
            </p:cNvPr>
            <p:cNvSpPr/>
            <p:nvPr/>
          </p:nvSpPr>
          <p:spPr>
            <a:xfrm>
              <a:off x="4980670"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tar: 8 Points 68">
              <a:extLst>
                <a:ext uri="{FF2B5EF4-FFF2-40B4-BE49-F238E27FC236}">
                  <a16:creationId xmlns:a16="http://schemas.microsoft.com/office/drawing/2014/main" xmlns="" id="{78F63714-05E5-40E1-BC06-63F0BCA92059}"/>
                </a:ext>
              </a:extLst>
            </p:cNvPr>
            <p:cNvSpPr/>
            <p:nvPr/>
          </p:nvSpPr>
          <p:spPr>
            <a:xfrm>
              <a:off x="4690169"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tar: 8 Points 69">
              <a:extLst>
                <a:ext uri="{FF2B5EF4-FFF2-40B4-BE49-F238E27FC236}">
                  <a16:creationId xmlns:a16="http://schemas.microsoft.com/office/drawing/2014/main" xmlns="" id="{64D3423B-1ECF-4997-9B27-3D81D22A4BC6}"/>
                </a:ext>
              </a:extLst>
            </p:cNvPr>
            <p:cNvSpPr/>
            <p:nvPr/>
          </p:nvSpPr>
          <p:spPr>
            <a:xfrm>
              <a:off x="3774239"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tar: 8 Points 70">
              <a:extLst>
                <a:ext uri="{FF2B5EF4-FFF2-40B4-BE49-F238E27FC236}">
                  <a16:creationId xmlns:a16="http://schemas.microsoft.com/office/drawing/2014/main" xmlns="" id="{2410CEBD-D42C-4E78-9C25-24F3B1CC4402}"/>
                </a:ext>
              </a:extLst>
            </p:cNvPr>
            <p:cNvSpPr/>
            <p:nvPr/>
          </p:nvSpPr>
          <p:spPr>
            <a:xfrm>
              <a:off x="4047858"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tar: 8 Points 71">
              <a:extLst>
                <a:ext uri="{FF2B5EF4-FFF2-40B4-BE49-F238E27FC236}">
                  <a16:creationId xmlns:a16="http://schemas.microsoft.com/office/drawing/2014/main" xmlns="" id="{60E543AF-4D34-4D2C-BEE6-2D57E9DE3607}"/>
                </a:ext>
              </a:extLst>
            </p:cNvPr>
            <p:cNvSpPr/>
            <p:nvPr/>
          </p:nvSpPr>
          <p:spPr>
            <a:xfrm>
              <a:off x="4312718" y="5966879"/>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r: 8 Points 72">
              <a:extLst>
                <a:ext uri="{FF2B5EF4-FFF2-40B4-BE49-F238E27FC236}">
                  <a16:creationId xmlns:a16="http://schemas.microsoft.com/office/drawing/2014/main" xmlns="" id="{D51A61BE-314F-4917-A968-D42356140DD7}"/>
                </a:ext>
              </a:extLst>
            </p:cNvPr>
            <p:cNvSpPr/>
            <p:nvPr/>
          </p:nvSpPr>
          <p:spPr>
            <a:xfrm>
              <a:off x="5266954" y="5990414"/>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8 Points 74">
              <a:extLst>
                <a:ext uri="{FF2B5EF4-FFF2-40B4-BE49-F238E27FC236}">
                  <a16:creationId xmlns:a16="http://schemas.microsoft.com/office/drawing/2014/main" xmlns="" id="{ABB56A49-0232-4B97-AACF-133B50B7549A}"/>
                </a:ext>
              </a:extLst>
            </p:cNvPr>
            <p:cNvSpPr/>
            <p:nvPr/>
          </p:nvSpPr>
          <p:spPr>
            <a:xfrm>
              <a:off x="8403771"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8 Points 75">
              <a:extLst>
                <a:ext uri="{FF2B5EF4-FFF2-40B4-BE49-F238E27FC236}">
                  <a16:creationId xmlns:a16="http://schemas.microsoft.com/office/drawing/2014/main" xmlns="" id="{2DD7AB90-7D23-4B8A-8331-71CC7E14F890}"/>
                </a:ext>
              </a:extLst>
            </p:cNvPr>
            <p:cNvSpPr/>
            <p:nvPr/>
          </p:nvSpPr>
          <p:spPr>
            <a:xfrm>
              <a:off x="8113270"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8 Points 76">
              <a:extLst>
                <a:ext uri="{FF2B5EF4-FFF2-40B4-BE49-F238E27FC236}">
                  <a16:creationId xmlns:a16="http://schemas.microsoft.com/office/drawing/2014/main" xmlns="" id="{77C3F196-2332-423C-A873-679C61F17087}"/>
                </a:ext>
              </a:extLst>
            </p:cNvPr>
            <p:cNvSpPr/>
            <p:nvPr/>
          </p:nvSpPr>
          <p:spPr>
            <a:xfrm>
              <a:off x="7197340"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tar: 8 Points 77">
              <a:extLst>
                <a:ext uri="{FF2B5EF4-FFF2-40B4-BE49-F238E27FC236}">
                  <a16:creationId xmlns:a16="http://schemas.microsoft.com/office/drawing/2014/main" xmlns="" id="{471A4E8E-CC5D-44BE-A52E-3DCDC06E06D6}"/>
                </a:ext>
              </a:extLst>
            </p:cNvPr>
            <p:cNvSpPr/>
            <p:nvPr/>
          </p:nvSpPr>
          <p:spPr>
            <a:xfrm>
              <a:off x="7470959"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8 Points 78">
              <a:extLst>
                <a:ext uri="{FF2B5EF4-FFF2-40B4-BE49-F238E27FC236}">
                  <a16:creationId xmlns:a16="http://schemas.microsoft.com/office/drawing/2014/main" xmlns="" id="{E408786B-C1B2-4AC6-90A3-33A746EFF253}"/>
                </a:ext>
              </a:extLst>
            </p:cNvPr>
            <p:cNvSpPr/>
            <p:nvPr/>
          </p:nvSpPr>
          <p:spPr>
            <a:xfrm>
              <a:off x="7735819" y="5966879"/>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8 Points 79">
              <a:extLst>
                <a:ext uri="{FF2B5EF4-FFF2-40B4-BE49-F238E27FC236}">
                  <a16:creationId xmlns:a16="http://schemas.microsoft.com/office/drawing/2014/main" xmlns="" id="{A6BFD3D9-AB3C-4C05-8207-324A7F604691}"/>
                </a:ext>
              </a:extLst>
            </p:cNvPr>
            <p:cNvSpPr/>
            <p:nvPr/>
          </p:nvSpPr>
          <p:spPr>
            <a:xfrm>
              <a:off x="8690055" y="5990414"/>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itle 1">
            <a:extLst>
              <a:ext uri="{FF2B5EF4-FFF2-40B4-BE49-F238E27FC236}">
                <a16:creationId xmlns:a16="http://schemas.microsoft.com/office/drawing/2014/main" xmlns="" id="{B9BA1F07-BF14-4141-8DA0-0EDCF77C3EEC}"/>
              </a:ext>
            </a:extLst>
          </p:cNvPr>
          <p:cNvSpPr>
            <a:spLocks noGrp="1"/>
          </p:cNvSpPr>
          <p:nvPr>
            <p:ph type="title"/>
          </p:nvPr>
        </p:nvSpPr>
        <p:spPr>
          <a:xfrm>
            <a:off x="838200" y="8290"/>
            <a:ext cx="10515600" cy="1026947"/>
          </a:xfrm>
          <a:ln w="3175">
            <a:noFill/>
          </a:ln>
        </p:spPr>
        <p:txBody>
          <a:bodyPr>
            <a:normAutofit/>
          </a:bodyPr>
          <a:lstStyle/>
          <a:p>
            <a:pPr algn="ctr"/>
            <a:r>
              <a:rPr lang="en-US" sz="3200" dirty="0">
                <a:latin typeface="Times New Roman" panose="02020603050405020304" pitchFamily="18" charset="0"/>
                <a:cs typeface="Times New Roman" panose="02020603050405020304" pitchFamily="18" charset="0"/>
              </a:rPr>
              <a:t>Mutation of Quorum Sensing Genes and Virulence Regulation</a:t>
            </a:r>
            <a:endParaRPr lang="en-US" sz="3200"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7CCE964-2BAE-4DF3-83E0-ED0DF24BCB61}" type="slidenum">
              <a:rPr lang="en-US" smtClean="0"/>
              <a:t>6</a:t>
            </a:fld>
            <a:endParaRPr lang="en-US"/>
          </a:p>
        </p:txBody>
      </p:sp>
    </p:spTree>
    <p:extLst>
      <p:ext uri="{BB962C8B-B14F-4D97-AF65-F5344CB8AC3E}">
        <p14:creationId xmlns:p14="http://schemas.microsoft.com/office/powerpoint/2010/main" val="264182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29576D6-E750-424E-A12C-B1DD6D28716F}"/>
              </a:ext>
            </a:extLst>
          </p:cNvPr>
          <p:cNvGrpSpPr/>
          <p:nvPr/>
        </p:nvGrpSpPr>
        <p:grpSpPr>
          <a:xfrm>
            <a:off x="3369300" y="868548"/>
            <a:ext cx="5453400" cy="4958922"/>
            <a:chOff x="3591535" y="1686691"/>
            <a:chExt cx="5453400" cy="4958922"/>
          </a:xfrm>
        </p:grpSpPr>
        <p:sp>
          <p:nvSpPr>
            <p:cNvPr id="5" name="TextBox 4">
              <a:extLst>
                <a:ext uri="{FF2B5EF4-FFF2-40B4-BE49-F238E27FC236}">
                  <a16:creationId xmlns:a16="http://schemas.microsoft.com/office/drawing/2014/main" xmlns="" id="{2886D347-83CF-4C2B-B7D1-96EB40A8A46F}"/>
                </a:ext>
              </a:extLst>
            </p:cNvPr>
            <p:cNvSpPr txBox="1"/>
            <p:nvPr/>
          </p:nvSpPr>
          <p:spPr>
            <a:xfrm>
              <a:off x="5319962" y="1686691"/>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ypeI</a:t>
              </a:r>
            </a:p>
          </p:txBody>
        </p:sp>
        <p:sp>
          <p:nvSpPr>
            <p:cNvPr id="7" name="TextBox 6">
              <a:extLst>
                <a:ext uri="{FF2B5EF4-FFF2-40B4-BE49-F238E27FC236}">
                  <a16:creationId xmlns:a16="http://schemas.microsoft.com/office/drawing/2014/main" xmlns="" id="{8FBE8F1E-7515-4513-9EBD-9FAAE9A71BB8}"/>
                </a:ext>
              </a:extLst>
            </p:cNvPr>
            <p:cNvSpPr txBox="1"/>
            <p:nvPr/>
          </p:nvSpPr>
          <p:spPr>
            <a:xfrm>
              <a:off x="3824217" y="4953530"/>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ypeR</a:t>
              </a:r>
            </a:p>
          </p:txBody>
        </p:sp>
        <p:sp>
          <p:nvSpPr>
            <p:cNvPr id="8" name="TextBox 7">
              <a:extLst>
                <a:ext uri="{FF2B5EF4-FFF2-40B4-BE49-F238E27FC236}">
                  <a16:creationId xmlns:a16="http://schemas.microsoft.com/office/drawing/2014/main" xmlns="" id="{DF1DF0D0-BB79-4A8F-9E5E-E96B82105154}"/>
                </a:ext>
              </a:extLst>
            </p:cNvPr>
            <p:cNvSpPr txBox="1"/>
            <p:nvPr/>
          </p:nvSpPr>
          <p:spPr>
            <a:xfrm>
              <a:off x="7281973" y="4953530"/>
              <a:ext cx="1552074"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yenR</a:t>
              </a:r>
            </a:p>
          </p:txBody>
        </p:sp>
        <p:cxnSp>
          <p:nvCxnSpPr>
            <p:cNvPr id="10" name="Straight Arrow Connector 9">
              <a:extLst>
                <a:ext uri="{FF2B5EF4-FFF2-40B4-BE49-F238E27FC236}">
                  <a16:creationId xmlns:a16="http://schemas.microsoft.com/office/drawing/2014/main" xmlns="" id="{CE5D3D6D-002F-4D10-8E8B-44B00B5D57C6}"/>
                </a:ext>
              </a:extLst>
            </p:cNvPr>
            <p:cNvCxnSpPr>
              <a:cxnSpLocks/>
            </p:cNvCxnSpPr>
            <p:nvPr/>
          </p:nvCxnSpPr>
          <p:spPr>
            <a:xfrm>
              <a:off x="6095999" y="2220446"/>
              <a:ext cx="1" cy="908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4F5EFAD9-3218-4940-A882-D07069149BC4}"/>
                </a:ext>
              </a:extLst>
            </p:cNvPr>
            <p:cNvSpPr txBox="1"/>
            <p:nvPr/>
          </p:nvSpPr>
          <p:spPr>
            <a:xfrm>
              <a:off x="5304960" y="3235651"/>
              <a:ext cx="155207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OHHL</a:t>
              </a:r>
            </a:p>
          </p:txBody>
        </p:sp>
        <p:cxnSp>
          <p:nvCxnSpPr>
            <p:cNvPr id="24" name="Straight Connector 23">
              <a:extLst>
                <a:ext uri="{FF2B5EF4-FFF2-40B4-BE49-F238E27FC236}">
                  <a16:creationId xmlns:a16="http://schemas.microsoft.com/office/drawing/2014/main" xmlns="" id="{5C91201A-C3D6-420A-970B-00FB932FADE9}"/>
                </a:ext>
              </a:extLst>
            </p:cNvPr>
            <p:cNvCxnSpPr>
              <a:cxnSpLocks/>
            </p:cNvCxnSpPr>
            <p:nvPr/>
          </p:nvCxnSpPr>
          <p:spPr>
            <a:xfrm>
              <a:off x="4600867" y="4471133"/>
              <a:ext cx="345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BFD6FABE-651A-4A45-A830-52DAC8A48788}"/>
                </a:ext>
              </a:extLst>
            </p:cNvPr>
            <p:cNvCxnSpPr>
              <a:cxnSpLocks/>
            </p:cNvCxnSpPr>
            <p:nvPr/>
          </p:nvCxnSpPr>
          <p:spPr>
            <a:xfrm>
              <a:off x="4607219" y="4451454"/>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8E01283-BA8F-4B8A-AA3E-6C24B87F677A}"/>
                </a:ext>
              </a:extLst>
            </p:cNvPr>
            <p:cNvSpPr txBox="1"/>
            <p:nvPr/>
          </p:nvSpPr>
          <p:spPr>
            <a:xfrm>
              <a:off x="3591535" y="6122393"/>
              <a:ext cx="201743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Virulence</a:t>
              </a:r>
            </a:p>
          </p:txBody>
        </p:sp>
        <p:cxnSp>
          <p:nvCxnSpPr>
            <p:cNvPr id="41" name="Straight Connector 40">
              <a:extLst>
                <a:ext uri="{FF2B5EF4-FFF2-40B4-BE49-F238E27FC236}">
                  <a16:creationId xmlns:a16="http://schemas.microsoft.com/office/drawing/2014/main" xmlns="" id="{664AA43D-86D0-4C1B-8470-916C631532E1}"/>
                </a:ext>
              </a:extLst>
            </p:cNvPr>
            <p:cNvCxnSpPr>
              <a:cxnSpLocks/>
            </p:cNvCxnSpPr>
            <p:nvPr/>
          </p:nvCxnSpPr>
          <p:spPr>
            <a:xfrm>
              <a:off x="6072608" y="3909126"/>
              <a:ext cx="0" cy="5620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FDCCF39A-8DC0-4262-8D06-B735E46958F2}"/>
                </a:ext>
              </a:extLst>
            </p:cNvPr>
            <p:cNvCxnSpPr>
              <a:cxnSpLocks/>
            </p:cNvCxnSpPr>
            <p:nvPr/>
          </p:nvCxnSpPr>
          <p:spPr>
            <a:xfrm>
              <a:off x="8036217" y="4463292"/>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3C2DF6C7-09B7-4401-8290-63390815C109}"/>
                </a:ext>
              </a:extLst>
            </p:cNvPr>
            <p:cNvCxnSpPr>
              <a:cxnSpLocks/>
            </p:cNvCxnSpPr>
            <p:nvPr/>
          </p:nvCxnSpPr>
          <p:spPr>
            <a:xfrm>
              <a:off x="8036217" y="5476750"/>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680C4F10-ABD4-4EBA-AE87-4CAC53C662B3}"/>
                </a:ext>
              </a:extLst>
            </p:cNvPr>
            <p:cNvCxnSpPr>
              <a:cxnSpLocks/>
            </p:cNvCxnSpPr>
            <p:nvPr/>
          </p:nvCxnSpPr>
          <p:spPr>
            <a:xfrm>
              <a:off x="4600254" y="5477527"/>
              <a:ext cx="0" cy="561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591BCAE4-C7F2-4669-8BB0-5B7C10347558}"/>
                </a:ext>
              </a:extLst>
            </p:cNvPr>
            <p:cNvSpPr txBox="1"/>
            <p:nvPr/>
          </p:nvSpPr>
          <p:spPr>
            <a:xfrm>
              <a:off x="7027499" y="6122393"/>
              <a:ext cx="2017436"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Virulence</a:t>
              </a:r>
            </a:p>
          </p:txBody>
        </p:sp>
        <p:sp>
          <p:nvSpPr>
            <p:cNvPr id="66" name="Isosceles Triangle 65">
              <a:extLst>
                <a:ext uri="{FF2B5EF4-FFF2-40B4-BE49-F238E27FC236}">
                  <a16:creationId xmlns:a16="http://schemas.microsoft.com/office/drawing/2014/main" xmlns="" id="{CB2F56D1-0446-4091-89B7-E9297F5F62FE}"/>
                </a:ext>
              </a:extLst>
            </p:cNvPr>
            <p:cNvSpPr/>
            <p:nvPr/>
          </p:nvSpPr>
          <p:spPr>
            <a:xfrm>
              <a:off x="3809836" y="5106855"/>
              <a:ext cx="324852" cy="216569"/>
            </a:xfrm>
            <a:prstGeom prst="triangle">
              <a:avLst>
                <a:gd name="adj" fmla="val 5113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5B1C774-68A8-4AD1-96A6-20B94C078615}"/>
                </a:ext>
              </a:extLst>
            </p:cNvPr>
            <p:cNvSpPr txBox="1"/>
            <p:nvPr/>
          </p:nvSpPr>
          <p:spPr>
            <a:xfrm>
              <a:off x="4326214" y="4210088"/>
              <a:ext cx="583814" cy="1015663"/>
            </a:xfrm>
            <a:prstGeom prst="rect">
              <a:avLst/>
            </a:prstGeom>
            <a:noFill/>
          </p:spPr>
          <p:txBody>
            <a:bodyPr wrap="none" rtlCol="0">
              <a:spAutoFit/>
            </a:bodyPr>
            <a:lstStyle/>
            <a:p>
              <a:r>
                <a:rPr lang="en-US" sz="6000" dirty="0">
                  <a:solidFill>
                    <a:srgbClr val="FF0000"/>
                  </a:solidFill>
                </a:rPr>
                <a:t>X</a:t>
              </a:r>
            </a:p>
          </p:txBody>
        </p:sp>
        <p:sp>
          <p:nvSpPr>
            <p:cNvPr id="68" name="Star: 8 Points 67">
              <a:extLst>
                <a:ext uri="{FF2B5EF4-FFF2-40B4-BE49-F238E27FC236}">
                  <a16:creationId xmlns:a16="http://schemas.microsoft.com/office/drawing/2014/main" xmlns="" id="{ECDF36AF-9E3A-440C-AF63-47AEB5AAB76E}"/>
                </a:ext>
              </a:extLst>
            </p:cNvPr>
            <p:cNvSpPr/>
            <p:nvPr/>
          </p:nvSpPr>
          <p:spPr>
            <a:xfrm>
              <a:off x="4980670"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tar: 8 Points 68">
              <a:extLst>
                <a:ext uri="{FF2B5EF4-FFF2-40B4-BE49-F238E27FC236}">
                  <a16:creationId xmlns:a16="http://schemas.microsoft.com/office/drawing/2014/main" xmlns="" id="{78F63714-05E5-40E1-BC06-63F0BCA92059}"/>
                </a:ext>
              </a:extLst>
            </p:cNvPr>
            <p:cNvSpPr/>
            <p:nvPr/>
          </p:nvSpPr>
          <p:spPr>
            <a:xfrm>
              <a:off x="4690169"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tar: 8 Points 69">
              <a:extLst>
                <a:ext uri="{FF2B5EF4-FFF2-40B4-BE49-F238E27FC236}">
                  <a16:creationId xmlns:a16="http://schemas.microsoft.com/office/drawing/2014/main" xmlns="" id="{64D3423B-1ECF-4997-9B27-3D81D22A4BC6}"/>
                </a:ext>
              </a:extLst>
            </p:cNvPr>
            <p:cNvSpPr/>
            <p:nvPr/>
          </p:nvSpPr>
          <p:spPr>
            <a:xfrm>
              <a:off x="3774239"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tar: 8 Points 70">
              <a:extLst>
                <a:ext uri="{FF2B5EF4-FFF2-40B4-BE49-F238E27FC236}">
                  <a16:creationId xmlns:a16="http://schemas.microsoft.com/office/drawing/2014/main" xmlns="" id="{2410CEBD-D42C-4E78-9C25-24F3B1CC4402}"/>
                </a:ext>
              </a:extLst>
            </p:cNvPr>
            <p:cNvSpPr/>
            <p:nvPr/>
          </p:nvSpPr>
          <p:spPr>
            <a:xfrm>
              <a:off x="4047858"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tar: 8 Points 71">
              <a:extLst>
                <a:ext uri="{FF2B5EF4-FFF2-40B4-BE49-F238E27FC236}">
                  <a16:creationId xmlns:a16="http://schemas.microsoft.com/office/drawing/2014/main" xmlns="" id="{60E543AF-4D34-4D2C-BEE6-2D57E9DE3607}"/>
                </a:ext>
              </a:extLst>
            </p:cNvPr>
            <p:cNvSpPr/>
            <p:nvPr/>
          </p:nvSpPr>
          <p:spPr>
            <a:xfrm>
              <a:off x="4312718" y="5966879"/>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r: 8 Points 72">
              <a:extLst>
                <a:ext uri="{FF2B5EF4-FFF2-40B4-BE49-F238E27FC236}">
                  <a16:creationId xmlns:a16="http://schemas.microsoft.com/office/drawing/2014/main" xmlns="" id="{D51A61BE-314F-4917-A968-D42356140DD7}"/>
                </a:ext>
              </a:extLst>
            </p:cNvPr>
            <p:cNvSpPr/>
            <p:nvPr/>
          </p:nvSpPr>
          <p:spPr>
            <a:xfrm>
              <a:off x="5266954" y="5990414"/>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8 Points 74">
              <a:extLst>
                <a:ext uri="{FF2B5EF4-FFF2-40B4-BE49-F238E27FC236}">
                  <a16:creationId xmlns:a16="http://schemas.microsoft.com/office/drawing/2014/main" xmlns="" id="{ABB56A49-0232-4B97-AACF-133B50B7549A}"/>
                </a:ext>
              </a:extLst>
            </p:cNvPr>
            <p:cNvSpPr/>
            <p:nvPr/>
          </p:nvSpPr>
          <p:spPr>
            <a:xfrm>
              <a:off x="8403771"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8 Points 75">
              <a:extLst>
                <a:ext uri="{FF2B5EF4-FFF2-40B4-BE49-F238E27FC236}">
                  <a16:creationId xmlns:a16="http://schemas.microsoft.com/office/drawing/2014/main" xmlns="" id="{2DD7AB90-7D23-4B8A-8331-71CC7E14F890}"/>
                </a:ext>
              </a:extLst>
            </p:cNvPr>
            <p:cNvSpPr/>
            <p:nvPr/>
          </p:nvSpPr>
          <p:spPr>
            <a:xfrm>
              <a:off x="8113270" y="5976358"/>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8 Points 76">
              <a:extLst>
                <a:ext uri="{FF2B5EF4-FFF2-40B4-BE49-F238E27FC236}">
                  <a16:creationId xmlns:a16="http://schemas.microsoft.com/office/drawing/2014/main" xmlns="" id="{77C3F196-2332-423C-A873-679C61F17087}"/>
                </a:ext>
              </a:extLst>
            </p:cNvPr>
            <p:cNvSpPr/>
            <p:nvPr/>
          </p:nvSpPr>
          <p:spPr>
            <a:xfrm>
              <a:off x="7197340"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tar: 8 Points 77">
              <a:extLst>
                <a:ext uri="{FF2B5EF4-FFF2-40B4-BE49-F238E27FC236}">
                  <a16:creationId xmlns:a16="http://schemas.microsoft.com/office/drawing/2014/main" xmlns="" id="{471A4E8E-CC5D-44BE-A52E-3DCDC06E06D6}"/>
                </a:ext>
              </a:extLst>
            </p:cNvPr>
            <p:cNvSpPr/>
            <p:nvPr/>
          </p:nvSpPr>
          <p:spPr>
            <a:xfrm>
              <a:off x="7470959" y="5959146"/>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8 Points 78">
              <a:extLst>
                <a:ext uri="{FF2B5EF4-FFF2-40B4-BE49-F238E27FC236}">
                  <a16:creationId xmlns:a16="http://schemas.microsoft.com/office/drawing/2014/main" xmlns="" id="{E408786B-C1B2-4AC6-90A3-33A746EFF253}"/>
                </a:ext>
              </a:extLst>
            </p:cNvPr>
            <p:cNvSpPr/>
            <p:nvPr/>
          </p:nvSpPr>
          <p:spPr>
            <a:xfrm>
              <a:off x="7735819" y="5966879"/>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8 Points 79">
              <a:extLst>
                <a:ext uri="{FF2B5EF4-FFF2-40B4-BE49-F238E27FC236}">
                  <a16:creationId xmlns:a16="http://schemas.microsoft.com/office/drawing/2014/main" xmlns="" id="{A6BFD3D9-AB3C-4C05-8207-324A7F604691}"/>
                </a:ext>
              </a:extLst>
            </p:cNvPr>
            <p:cNvSpPr/>
            <p:nvPr/>
          </p:nvSpPr>
          <p:spPr>
            <a:xfrm>
              <a:off x="8690055" y="5990414"/>
              <a:ext cx="209320" cy="209076"/>
            </a:xfrm>
            <a:prstGeom prst="star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xmlns="" id="{683F0B9F-5EED-437A-8F45-55F1E1DC144E}"/>
                </a:ext>
              </a:extLst>
            </p:cNvPr>
            <p:cNvSpPr/>
            <p:nvPr/>
          </p:nvSpPr>
          <p:spPr>
            <a:xfrm>
              <a:off x="7290842" y="5106854"/>
              <a:ext cx="324852" cy="216569"/>
            </a:xfrm>
            <a:prstGeom prst="triangle">
              <a:avLst>
                <a:gd name="adj" fmla="val 5113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7FB83F8B-4E29-402F-AA93-E3D0B2528B3F}"/>
                </a:ext>
              </a:extLst>
            </p:cNvPr>
            <p:cNvSpPr txBox="1"/>
            <p:nvPr/>
          </p:nvSpPr>
          <p:spPr>
            <a:xfrm>
              <a:off x="7752458" y="4235293"/>
              <a:ext cx="583814" cy="1015663"/>
            </a:xfrm>
            <a:prstGeom prst="rect">
              <a:avLst/>
            </a:prstGeom>
            <a:noFill/>
          </p:spPr>
          <p:txBody>
            <a:bodyPr wrap="none" rtlCol="0">
              <a:spAutoFit/>
            </a:bodyPr>
            <a:lstStyle/>
            <a:p>
              <a:r>
                <a:rPr lang="en-US" sz="6000" dirty="0">
                  <a:solidFill>
                    <a:srgbClr val="FF0000"/>
                  </a:solidFill>
                </a:rPr>
                <a:t>X</a:t>
              </a:r>
            </a:p>
          </p:txBody>
        </p:sp>
        <p:sp>
          <p:nvSpPr>
            <p:cNvPr id="34" name="Flowchart: Connector 33">
              <a:extLst>
                <a:ext uri="{FF2B5EF4-FFF2-40B4-BE49-F238E27FC236}">
                  <a16:creationId xmlns:a16="http://schemas.microsoft.com/office/drawing/2014/main" xmlns="" id="{F98F88BF-8493-4DBE-AD9E-1DF4516071EA}"/>
                </a:ext>
              </a:extLst>
            </p:cNvPr>
            <p:cNvSpPr/>
            <p:nvPr/>
          </p:nvSpPr>
          <p:spPr>
            <a:xfrm>
              <a:off x="5554747" y="372041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xmlns="" id="{D47C18BE-D36C-4476-B8A8-9F2F90244ED9}"/>
                </a:ext>
              </a:extLst>
            </p:cNvPr>
            <p:cNvSpPr/>
            <p:nvPr/>
          </p:nvSpPr>
          <p:spPr>
            <a:xfrm>
              <a:off x="6035406" y="3758871"/>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xmlns="" id="{602B874A-1D6C-47A0-8234-DCC7584ACED2}"/>
                </a:ext>
              </a:extLst>
            </p:cNvPr>
            <p:cNvSpPr/>
            <p:nvPr/>
          </p:nvSpPr>
          <p:spPr>
            <a:xfrm>
              <a:off x="6258229" y="3664503"/>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xmlns="" id="{E6F99AD9-B0F4-4CD4-AA78-980F2667C404}"/>
                </a:ext>
              </a:extLst>
            </p:cNvPr>
            <p:cNvSpPr/>
            <p:nvPr/>
          </p:nvSpPr>
          <p:spPr>
            <a:xfrm>
              <a:off x="6516065" y="3739644"/>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xmlns="" id="{6191D223-D4ED-49A1-9C19-0FE446129355}"/>
                </a:ext>
              </a:extLst>
            </p:cNvPr>
            <p:cNvSpPr/>
            <p:nvPr/>
          </p:nvSpPr>
          <p:spPr>
            <a:xfrm>
              <a:off x="5347711" y="3654210"/>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xmlns="" id="{949D56BF-7A26-4C8E-977B-1E904A8ED923}"/>
                </a:ext>
              </a:extLst>
            </p:cNvPr>
            <p:cNvSpPr/>
            <p:nvPr/>
          </p:nvSpPr>
          <p:spPr>
            <a:xfrm>
              <a:off x="6743580" y="362246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xmlns="" id="{7EB38A68-F608-48E3-A531-9FD00649CAE3}"/>
                </a:ext>
              </a:extLst>
            </p:cNvPr>
            <p:cNvSpPr/>
            <p:nvPr/>
          </p:nvSpPr>
          <p:spPr>
            <a:xfrm>
              <a:off x="5812583" y="3674797"/>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xmlns="" id="{E60AE1DA-F558-47EA-AAB4-AFA8ECA42441}"/>
                </a:ext>
              </a:extLst>
            </p:cNvPr>
            <p:cNvSpPr/>
            <p:nvPr/>
          </p:nvSpPr>
          <p:spPr>
            <a:xfrm>
              <a:off x="6895980" y="3774866"/>
              <a:ext cx="121186" cy="104661"/>
            </a:xfrm>
            <a:prstGeom prst="flowChartConnector">
              <a:avLst/>
            </a:prstGeom>
            <a:solidFill>
              <a:srgbClr val="00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itle 1">
            <a:extLst>
              <a:ext uri="{FF2B5EF4-FFF2-40B4-BE49-F238E27FC236}">
                <a16:creationId xmlns:a16="http://schemas.microsoft.com/office/drawing/2014/main" xmlns="" id="{2617DC90-22E7-410F-9232-EAC6E0FC0F08}"/>
              </a:ext>
            </a:extLst>
          </p:cNvPr>
          <p:cNvSpPr>
            <a:spLocks noGrp="1"/>
          </p:cNvSpPr>
          <p:nvPr>
            <p:ph type="title"/>
          </p:nvPr>
        </p:nvSpPr>
        <p:spPr>
          <a:xfrm>
            <a:off x="838200" y="8290"/>
            <a:ext cx="10515600" cy="1026947"/>
          </a:xfrm>
          <a:ln w="3175">
            <a:noFill/>
          </a:ln>
        </p:spPr>
        <p:txBody>
          <a:bodyPr>
            <a:normAutofit/>
          </a:bodyPr>
          <a:lstStyle/>
          <a:p>
            <a:pPr algn="ctr"/>
            <a:r>
              <a:rPr lang="en-US" sz="3200" dirty="0">
                <a:latin typeface="Times New Roman" panose="02020603050405020304" pitchFamily="18" charset="0"/>
                <a:cs typeface="Times New Roman" panose="02020603050405020304" pitchFamily="18" charset="0"/>
              </a:rPr>
              <a:t>Quorum Sensing Genes and Mutation of Virulent Genes</a:t>
            </a:r>
            <a:endParaRPr lang="en-US" sz="3200"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7CCE964-2BAE-4DF3-83E0-ED0DF24BCB61}" type="slidenum">
              <a:rPr lang="en-US" smtClean="0"/>
              <a:t>7</a:t>
            </a:fld>
            <a:endParaRPr lang="en-US"/>
          </a:p>
        </p:txBody>
      </p:sp>
    </p:spTree>
    <p:extLst>
      <p:ext uri="{BB962C8B-B14F-4D97-AF65-F5344CB8AC3E}">
        <p14:creationId xmlns:p14="http://schemas.microsoft.com/office/powerpoint/2010/main" val="97783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CBE249F-0798-4720-B474-5E6B53A17C8F}"/>
              </a:ext>
            </a:extLst>
          </p:cNvPr>
          <p:cNvSpPr>
            <a:spLocks noGrp="1"/>
          </p:cNvSpPr>
          <p:nvPr>
            <p:ph type="title"/>
          </p:nvPr>
        </p:nvSpPr>
        <p:spPr>
          <a:xfrm>
            <a:off x="838199" y="14101"/>
            <a:ext cx="10515600" cy="1026947"/>
          </a:xfrm>
        </p:spPr>
        <p:txBody>
          <a:bodyPr>
            <a:normAutofit/>
          </a:bodyPr>
          <a:lstStyle/>
          <a:p>
            <a:pPr algn="ctr"/>
            <a:r>
              <a:rPr lang="en-US" sz="3200" dirty="0">
                <a:latin typeface="Times New Roman" panose="02020603050405020304" pitchFamily="18" charset="0"/>
                <a:cs typeface="Times New Roman" panose="02020603050405020304" pitchFamily="18" charset="0"/>
              </a:rPr>
              <a:t>Mutation of QS and Virulent Genes Effect on Weevil Survival</a:t>
            </a:r>
            <a:endParaRPr lang="en-US" sz="32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A7BABB15-D3BD-4B87-810A-B9B4FC086A61}"/>
              </a:ext>
            </a:extLst>
          </p:cNvPr>
          <p:cNvSpPr txBox="1"/>
          <p:nvPr/>
        </p:nvSpPr>
        <p:spPr>
          <a:xfrm>
            <a:off x="838198" y="6176211"/>
            <a:ext cx="9936893"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Source: Quorum Sensing Attenuates Virulence in Sodalis </a:t>
            </a:r>
            <a:r>
              <a:rPr lang="en-US" i="1" dirty="0" err="1">
                <a:latin typeface="Times New Roman" panose="02020603050405020304" pitchFamily="18" charset="0"/>
                <a:cs typeface="Times New Roman" panose="02020603050405020304" pitchFamily="18" charset="0"/>
              </a:rPr>
              <a:t>praecaptivus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Enomoto</a:t>
            </a:r>
            <a:r>
              <a:rPr lang="en-US" i="1" dirty="0">
                <a:latin typeface="Times New Roman" panose="02020603050405020304" pitchFamily="18" charset="0"/>
                <a:cs typeface="Times New Roman" panose="02020603050405020304" pitchFamily="18" charset="0"/>
              </a:rPr>
              <a:t> et al., 2017). Figure 4A </a:t>
            </a:r>
          </a:p>
        </p:txBody>
      </p:sp>
      <p:pic>
        <p:nvPicPr>
          <p:cNvPr id="5" name="Picture 4">
            <a:extLst>
              <a:ext uri="{FF2B5EF4-FFF2-40B4-BE49-F238E27FC236}">
                <a16:creationId xmlns:a16="http://schemas.microsoft.com/office/drawing/2014/main" xmlns="" id="{69ECA912-D6B8-4185-8991-F9EED9A75318}"/>
              </a:ext>
            </a:extLst>
          </p:cNvPr>
          <p:cNvPicPr>
            <a:picLocks noChangeAspect="1"/>
          </p:cNvPicPr>
          <p:nvPr/>
        </p:nvPicPr>
        <p:blipFill rotWithShape="1">
          <a:blip r:embed="rId3"/>
          <a:srcRect t="17557" r="12180" b="19788"/>
          <a:stretch/>
        </p:blipFill>
        <p:spPr>
          <a:xfrm>
            <a:off x="3329701" y="5630779"/>
            <a:ext cx="3921331" cy="545432"/>
          </a:xfrm>
          <a:prstGeom prst="rect">
            <a:avLst/>
          </a:prstGeom>
        </p:spPr>
      </p:pic>
      <p:sp>
        <p:nvSpPr>
          <p:cNvPr id="3" name="Slide Number Placeholder 2"/>
          <p:cNvSpPr>
            <a:spLocks noGrp="1"/>
          </p:cNvSpPr>
          <p:nvPr>
            <p:ph type="sldNum" sz="quarter" idx="12"/>
          </p:nvPr>
        </p:nvSpPr>
        <p:spPr/>
        <p:txBody>
          <a:bodyPr/>
          <a:lstStyle/>
          <a:p>
            <a:fld id="{47CCE964-2BAE-4DF3-83E0-ED0DF24BCB61}" type="slidenum">
              <a:rPr lang="en-US" smtClean="0"/>
              <a:t>8</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805" y="821539"/>
            <a:ext cx="9920050" cy="4788426"/>
          </a:xfrm>
          <a:prstGeom prst="rect">
            <a:avLst/>
          </a:prstGeom>
        </p:spPr>
      </p:pic>
    </p:spTree>
    <p:extLst>
      <p:ext uri="{BB962C8B-B14F-4D97-AF65-F5344CB8AC3E}">
        <p14:creationId xmlns:p14="http://schemas.microsoft.com/office/powerpoint/2010/main" val="187387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CBE249F-0798-4720-B474-5E6B53A17C8F}"/>
              </a:ext>
            </a:extLst>
          </p:cNvPr>
          <p:cNvSpPr>
            <a:spLocks noGrp="1"/>
          </p:cNvSpPr>
          <p:nvPr>
            <p:ph type="title"/>
          </p:nvPr>
        </p:nvSpPr>
        <p:spPr>
          <a:xfrm>
            <a:off x="838199" y="14101"/>
            <a:ext cx="10515600" cy="1026947"/>
          </a:xfrm>
        </p:spPr>
        <p:txBody>
          <a:bodyPr>
            <a:normAutofit/>
          </a:bodyPr>
          <a:lstStyle/>
          <a:p>
            <a:pPr algn="ctr"/>
            <a:r>
              <a:rPr lang="en-US" sz="3200" dirty="0">
                <a:latin typeface="Times New Roman" panose="02020603050405020304" pitchFamily="18" charset="0"/>
                <a:cs typeface="Times New Roman" panose="02020603050405020304" pitchFamily="18" charset="0"/>
              </a:rPr>
              <a:t>Experimental Design Approach</a:t>
            </a:r>
          </a:p>
        </p:txBody>
      </p:sp>
      <p:pic>
        <p:nvPicPr>
          <p:cNvPr id="8" name="Picture 7">
            <a:extLst>
              <a:ext uri="{FF2B5EF4-FFF2-40B4-BE49-F238E27FC236}">
                <a16:creationId xmlns:a16="http://schemas.microsoft.com/office/drawing/2014/main" xmlns="" id="{8540A389-34B5-4D62-A234-5A7C391C6CC2}"/>
              </a:ext>
            </a:extLst>
          </p:cNvPr>
          <p:cNvPicPr>
            <a:picLocks noChangeAspect="1"/>
          </p:cNvPicPr>
          <p:nvPr/>
        </p:nvPicPr>
        <p:blipFill>
          <a:blip r:embed="rId3"/>
          <a:stretch>
            <a:fillRect/>
          </a:stretch>
        </p:blipFill>
        <p:spPr>
          <a:xfrm>
            <a:off x="269060" y="2507232"/>
            <a:ext cx="3413940" cy="2046736"/>
          </a:xfrm>
          <a:prstGeom prst="rect">
            <a:avLst/>
          </a:prstGeom>
        </p:spPr>
      </p:pic>
      <p:cxnSp>
        <p:nvCxnSpPr>
          <p:cNvPr id="5" name="Straight Arrow Connector 4">
            <a:extLst>
              <a:ext uri="{FF2B5EF4-FFF2-40B4-BE49-F238E27FC236}">
                <a16:creationId xmlns:a16="http://schemas.microsoft.com/office/drawing/2014/main" xmlns="" id="{C8A551C4-FD64-4D3A-9049-675AC1FD0662}"/>
              </a:ext>
            </a:extLst>
          </p:cNvPr>
          <p:cNvCxnSpPr>
            <a:cxnSpLocks/>
          </p:cNvCxnSpPr>
          <p:nvPr/>
        </p:nvCxnSpPr>
        <p:spPr>
          <a:xfrm flipV="1">
            <a:off x="3835400" y="3517900"/>
            <a:ext cx="1244600" cy="127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FDF6CE1B-FEE0-4CA3-80DA-9ECBBB671634}"/>
              </a:ext>
            </a:extLst>
          </p:cNvPr>
          <p:cNvPicPr>
            <a:picLocks noChangeAspect="1"/>
          </p:cNvPicPr>
          <p:nvPr/>
        </p:nvPicPr>
        <p:blipFill>
          <a:blip r:embed="rId4"/>
          <a:stretch>
            <a:fillRect/>
          </a:stretch>
        </p:blipFill>
        <p:spPr>
          <a:xfrm>
            <a:off x="5080000" y="2060052"/>
            <a:ext cx="3539904" cy="2737896"/>
          </a:xfrm>
          <a:prstGeom prst="rect">
            <a:avLst/>
          </a:prstGeom>
        </p:spPr>
      </p:pic>
      <p:cxnSp>
        <p:nvCxnSpPr>
          <p:cNvPr id="11" name="Straight Arrow Connector 10">
            <a:extLst>
              <a:ext uri="{FF2B5EF4-FFF2-40B4-BE49-F238E27FC236}">
                <a16:creationId xmlns:a16="http://schemas.microsoft.com/office/drawing/2014/main" xmlns="" id="{0873BE88-DCAE-4F0A-872B-AF3C90400428}"/>
              </a:ext>
            </a:extLst>
          </p:cNvPr>
          <p:cNvCxnSpPr>
            <a:cxnSpLocks/>
          </p:cNvCxnSpPr>
          <p:nvPr/>
        </p:nvCxnSpPr>
        <p:spPr>
          <a:xfrm>
            <a:off x="8813800" y="3530600"/>
            <a:ext cx="12573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0042462-C136-41F1-999C-EBE75FFBBF35}"/>
              </a:ext>
            </a:extLst>
          </p:cNvPr>
          <p:cNvSpPr txBox="1"/>
          <p:nvPr/>
        </p:nvSpPr>
        <p:spPr>
          <a:xfrm>
            <a:off x="5111378" y="4628672"/>
            <a:ext cx="3605474" cy="1323439"/>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Novel Host</a:t>
            </a:r>
          </a:p>
          <a:p>
            <a:pPr algn="ctr"/>
            <a:r>
              <a:rPr lang="en-US" sz="4000" i="1" dirty="0">
                <a:latin typeface="Times New Roman" panose="02020603050405020304" pitchFamily="18" charset="0"/>
                <a:cs typeface="Times New Roman" panose="02020603050405020304" pitchFamily="18" charset="0"/>
              </a:rPr>
              <a:t>D. melanogaster</a:t>
            </a:r>
          </a:p>
        </p:txBody>
      </p:sp>
      <p:sp>
        <p:nvSpPr>
          <p:cNvPr id="14" name="TextBox 13">
            <a:extLst>
              <a:ext uri="{FF2B5EF4-FFF2-40B4-BE49-F238E27FC236}">
                <a16:creationId xmlns:a16="http://schemas.microsoft.com/office/drawing/2014/main" xmlns="" id="{DBB499BE-75F8-43E2-8C70-1E1D58A8B699}"/>
              </a:ext>
            </a:extLst>
          </p:cNvPr>
          <p:cNvSpPr txBox="1"/>
          <p:nvPr/>
        </p:nvSpPr>
        <p:spPr>
          <a:xfrm>
            <a:off x="10264996" y="2745770"/>
            <a:ext cx="731290" cy="1569660"/>
          </a:xfrm>
          <a:prstGeom prst="rect">
            <a:avLst/>
          </a:prstGeom>
          <a:noFill/>
        </p:spPr>
        <p:txBody>
          <a:bodyPr wrap="none" rtlCol="0">
            <a:spAutoFit/>
          </a:bodyPr>
          <a:lstStyle/>
          <a:p>
            <a:r>
              <a:rPr lang="en-US" sz="96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xmlns="" id="{D6B5D00F-CB54-4C29-BA56-3E595C76D554}"/>
              </a:ext>
            </a:extLst>
          </p:cNvPr>
          <p:cNvSpPr txBox="1"/>
          <p:nvPr/>
        </p:nvSpPr>
        <p:spPr>
          <a:xfrm>
            <a:off x="569487" y="1186034"/>
            <a:ext cx="11053026" cy="584775"/>
          </a:xfrm>
          <a:prstGeom prst="rect">
            <a:avLst/>
          </a:prstGeom>
          <a:noFill/>
        </p:spPr>
        <p:txBody>
          <a:bodyPr wrap="none" rtlCol="0">
            <a:spAutoFit/>
          </a:bodyPr>
          <a:lstStyle/>
          <a:p>
            <a:r>
              <a:rPr lang="en-US" sz="3200" u="sng" dirty="0">
                <a:latin typeface="Times New Roman" panose="02020603050405020304" pitchFamily="18" charset="0"/>
                <a:cs typeface="Times New Roman" panose="02020603050405020304" pitchFamily="18" charset="0"/>
              </a:rPr>
              <a:t>What happens when </a:t>
            </a:r>
            <a:r>
              <a:rPr lang="en-US" sz="3200" i="1" u="sng" dirty="0">
                <a:latin typeface="Times New Roman" panose="02020603050405020304" pitchFamily="18" charset="0"/>
                <a:cs typeface="Times New Roman" panose="02020603050405020304" pitchFamily="18" charset="0"/>
              </a:rPr>
              <a:t>S. praecaptivus </a:t>
            </a:r>
            <a:r>
              <a:rPr lang="en-US" sz="3200" u="sng" dirty="0">
                <a:latin typeface="Times New Roman" panose="02020603050405020304" pitchFamily="18" charset="0"/>
                <a:cs typeface="Times New Roman" panose="02020603050405020304" pitchFamily="18" charset="0"/>
              </a:rPr>
              <a:t>is introduced to a novel host?</a:t>
            </a:r>
          </a:p>
        </p:txBody>
      </p:sp>
      <p:sp>
        <p:nvSpPr>
          <p:cNvPr id="16" name="TextBox 15">
            <a:extLst>
              <a:ext uri="{FF2B5EF4-FFF2-40B4-BE49-F238E27FC236}">
                <a16:creationId xmlns:a16="http://schemas.microsoft.com/office/drawing/2014/main" xmlns="" id="{18D91D92-2B26-41AE-A48D-39CE3C61EA18}"/>
              </a:ext>
            </a:extLst>
          </p:cNvPr>
          <p:cNvSpPr txBox="1"/>
          <p:nvPr/>
        </p:nvSpPr>
        <p:spPr>
          <a:xfrm>
            <a:off x="315960" y="4553968"/>
            <a:ext cx="3320140" cy="707886"/>
          </a:xfrm>
          <a:prstGeom prst="rect">
            <a:avLst/>
          </a:prstGeom>
          <a:noFill/>
        </p:spPr>
        <p:txBody>
          <a:bodyPr wrap="none" rtlCol="0">
            <a:spAutoFit/>
          </a:bodyPr>
          <a:lstStyle/>
          <a:p>
            <a:r>
              <a:rPr lang="en-US" sz="4000" i="1" dirty="0">
                <a:latin typeface="Times New Roman" panose="02020603050405020304" pitchFamily="18" charset="0"/>
                <a:cs typeface="Times New Roman" panose="02020603050405020304" pitchFamily="18" charset="0"/>
              </a:rPr>
              <a:t>S. praecaptivus</a:t>
            </a:r>
          </a:p>
        </p:txBody>
      </p:sp>
      <p:sp>
        <p:nvSpPr>
          <p:cNvPr id="2" name="Slide Number Placeholder 1"/>
          <p:cNvSpPr>
            <a:spLocks noGrp="1"/>
          </p:cNvSpPr>
          <p:nvPr>
            <p:ph type="sldNum" sz="quarter" idx="12"/>
          </p:nvPr>
        </p:nvSpPr>
        <p:spPr/>
        <p:txBody>
          <a:bodyPr/>
          <a:lstStyle/>
          <a:p>
            <a:fld id="{47CCE964-2BAE-4DF3-83E0-ED0DF24BCB61}" type="slidenum">
              <a:rPr lang="en-US" smtClean="0"/>
              <a:t>9</a:t>
            </a:fld>
            <a:endParaRPr lang="en-US"/>
          </a:p>
        </p:txBody>
      </p:sp>
    </p:spTree>
    <p:extLst>
      <p:ext uri="{BB962C8B-B14F-4D97-AF65-F5344CB8AC3E}">
        <p14:creationId xmlns:p14="http://schemas.microsoft.com/office/powerpoint/2010/main" val="3806602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23593</TotalTime>
  <Words>1778</Words>
  <Application>Microsoft Office PowerPoint</Application>
  <PresentationFormat>Custom</PresentationFormat>
  <Paragraphs>202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Hypothetical Origin of Insect-Bacteria Symbiotic Relationships</vt:lpstr>
      <vt:lpstr>PowerPoint Presentation</vt:lpstr>
      <vt:lpstr>Infection Mechanism of Sodalis praecaptivus</vt:lpstr>
      <vt:lpstr>Quorum Sensing Genes and Virulence Regulation</vt:lpstr>
      <vt:lpstr>Mutation of Quorum Sensing Genes and Virulence Regulation</vt:lpstr>
      <vt:lpstr>Quorum Sensing Genes and Mutation of Virulent Genes</vt:lpstr>
      <vt:lpstr>Mutation of QS and Virulent Genes Effect on Weevil Survival</vt:lpstr>
      <vt:lpstr>Experimental Design Approach</vt:lpstr>
      <vt:lpstr>Host Insect: Drosophila melanogaster</vt:lpstr>
      <vt:lpstr>Infection via Oral Ingestion</vt:lpstr>
      <vt:lpstr>Infection via Microinjection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Marlow</dc:creator>
  <cp:lastModifiedBy>Ky</cp:lastModifiedBy>
  <cp:revision>471</cp:revision>
  <dcterms:created xsi:type="dcterms:W3CDTF">2018-05-07T16:18:23Z</dcterms:created>
  <dcterms:modified xsi:type="dcterms:W3CDTF">2021-01-20T23:08:32Z</dcterms:modified>
</cp:coreProperties>
</file>