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735" r:id="rId2"/>
    <p:sldId id="737" r:id="rId3"/>
    <p:sldId id="73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BCD6"/>
    <a:srgbClr val="FFCF69"/>
    <a:srgbClr val="B9FD76"/>
    <a:srgbClr val="8A9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16B9C3-D5D8-495F-980A-2383E5299DCA}" v="19" dt="2024-09-01T19:34:15.2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86417" autoAdjust="0"/>
  </p:normalViewPr>
  <p:slideViewPr>
    <p:cSldViewPr snapToGrid="0">
      <p:cViewPr varScale="1">
        <p:scale>
          <a:sx n="95" d="100"/>
          <a:sy n="95" d="100"/>
        </p:scale>
        <p:origin x="11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y Herreid" userId="89c5ceb6862fbc66" providerId="LiveId" clId="{3A88E639-0738-47C0-8D85-48DB3D1AF5C1}"/>
    <pc:docChg chg="undo custSel modSld">
      <pc:chgData name="Ky Herreid" userId="89c5ceb6862fbc66" providerId="LiveId" clId="{3A88E639-0738-47C0-8D85-48DB3D1AF5C1}" dt="2023-01-07T22:09:31.622" v="2" actId="14100"/>
      <pc:docMkLst>
        <pc:docMk/>
      </pc:docMkLst>
      <pc:sldChg chg="addSp delSp mod">
        <pc:chgData name="Ky Herreid" userId="89c5ceb6862fbc66" providerId="LiveId" clId="{3A88E639-0738-47C0-8D85-48DB3D1AF5C1}" dt="2023-01-07T21:30:44.544" v="1" actId="478"/>
        <pc:sldMkLst>
          <pc:docMk/>
          <pc:sldMk cId="2600351528" sldId="736"/>
        </pc:sldMkLst>
        <pc:spChg chg="add del">
          <ac:chgData name="Ky Herreid" userId="89c5ceb6862fbc66" providerId="LiveId" clId="{3A88E639-0738-47C0-8D85-48DB3D1AF5C1}" dt="2023-01-07T21:30:44.544" v="1" actId="478"/>
          <ac:spMkLst>
            <pc:docMk/>
            <pc:sldMk cId="2600351528" sldId="736"/>
            <ac:spMk id="4" creationId="{729E9F01-05C8-B46A-6FAE-07DEA3C42F1E}"/>
          </ac:spMkLst>
        </pc:spChg>
      </pc:sldChg>
      <pc:sldChg chg="modSp mod">
        <pc:chgData name="Ky Herreid" userId="89c5ceb6862fbc66" providerId="LiveId" clId="{3A88E639-0738-47C0-8D85-48DB3D1AF5C1}" dt="2023-01-07T22:09:31.622" v="2" actId="14100"/>
        <pc:sldMkLst>
          <pc:docMk/>
          <pc:sldMk cId="1347404218" sldId="740"/>
        </pc:sldMkLst>
        <pc:spChg chg="mod">
          <ac:chgData name="Ky Herreid" userId="89c5ceb6862fbc66" providerId="LiveId" clId="{3A88E639-0738-47C0-8D85-48DB3D1AF5C1}" dt="2023-01-07T22:09:31.622" v="2" actId="14100"/>
          <ac:spMkLst>
            <pc:docMk/>
            <pc:sldMk cId="1347404218" sldId="740"/>
            <ac:spMk id="2" creationId="{9299BD63-EB67-86CF-E4C6-BA8573E5B072}"/>
          </ac:spMkLst>
        </pc:spChg>
        <pc:spChg chg="mod">
          <ac:chgData name="Ky Herreid" userId="89c5ceb6862fbc66" providerId="LiveId" clId="{3A88E639-0738-47C0-8D85-48DB3D1AF5C1}" dt="2023-01-07T22:09:31.622" v="2" actId="14100"/>
          <ac:spMkLst>
            <pc:docMk/>
            <pc:sldMk cId="1347404218" sldId="740"/>
            <ac:spMk id="3" creationId="{18FD3252-D12A-0EF0-DB15-B6D758498A06}"/>
          </ac:spMkLst>
        </pc:spChg>
        <pc:spChg chg="mod">
          <ac:chgData name="Ky Herreid" userId="89c5ceb6862fbc66" providerId="LiveId" clId="{3A88E639-0738-47C0-8D85-48DB3D1AF5C1}" dt="2023-01-07T22:09:31.622" v="2" actId="14100"/>
          <ac:spMkLst>
            <pc:docMk/>
            <pc:sldMk cId="1347404218" sldId="740"/>
            <ac:spMk id="4" creationId="{CFF789A6-32F0-A5FC-C919-77F51D2D2B01}"/>
          </ac:spMkLst>
        </pc:spChg>
        <pc:spChg chg="mod">
          <ac:chgData name="Ky Herreid" userId="89c5ceb6862fbc66" providerId="LiveId" clId="{3A88E639-0738-47C0-8D85-48DB3D1AF5C1}" dt="2023-01-07T22:09:31.622" v="2" actId="14100"/>
          <ac:spMkLst>
            <pc:docMk/>
            <pc:sldMk cId="1347404218" sldId="740"/>
            <ac:spMk id="7" creationId="{0D7EFAE0-6CB7-AFB9-F5A4-3D95FD53D7BA}"/>
          </ac:spMkLst>
        </pc:spChg>
        <pc:spChg chg="mod">
          <ac:chgData name="Ky Herreid" userId="89c5ceb6862fbc66" providerId="LiveId" clId="{3A88E639-0738-47C0-8D85-48DB3D1AF5C1}" dt="2023-01-07T22:09:31.622" v="2" actId="14100"/>
          <ac:spMkLst>
            <pc:docMk/>
            <pc:sldMk cId="1347404218" sldId="740"/>
            <ac:spMk id="9" creationId="{3CB281B2-B80A-611E-5F2F-5305DB98D63E}"/>
          </ac:spMkLst>
        </pc:spChg>
        <pc:spChg chg="mod">
          <ac:chgData name="Ky Herreid" userId="89c5ceb6862fbc66" providerId="LiveId" clId="{3A88E639-0738-47C0-8D85-48DB3D1AF5C1}" dt="2023-01-07T22:09:31.622" v="2" actId="14100"/>
          <ac:spMkLst>
            <pc:docMk/>
            <pc:sldMk cId="1347404218" sldId="740"/>
            <ac:spMk id="10" creationId="{26C803A4-2799-4790-7DFC-210896DBFA9F}"/>
          </ac:spMkLst>
        </pc:spChg>
        <pc:spChg chg="mod">
          <ac:chgData name="Ky Herreid" userId="89c5ceb6862fbc66" providerId="LiveId" clId="{3A88E639-0738-47C0-8D85-48DB3D1AF5C1}" dt="2023-01-07T22:09:31.622" v="2" actId="14100"/>
          <ac:spMkLst>
            <pc:docMk/>
            <pc:sldMk cId="1347404218" sldId="740"/>
            <ac:spMk id="11" creationId="{F5B446D3-A8F1-7BC4-8D27-E862565CCC0C}"/>
          </ac:spMkLst>
        </pc:spChg>
        <pc:spChg chg="mod">
          <ac:chgData name="Ky Herreid" userId="89c5ceb6862fbc66" providerId="LiveId" clId="{3A88E639-0738-47C0-8D85-48DB3D1AF5C1}" dt="2023-01-07T22:09:31.622" v="2" actId="14100"/>
          <ac:spMkLst>
            <pc:docMk/>
            <pc:sldMk cId="1347404218" sldId="740"/>
            <ac:spMk id="12" creationId="{7FE5E4B1-A75E-EAD1-A0EE-A7B8BD1ECCD1}"/>
          </ac:spMkLst>
        </pc:spChg>
        <pc:spChg chg="mod">
          <ac:chgData name="Ky Herreid" userId="89c5ceb6862fbc66" providerId="LiveId" clId="{3A88E639-0738-47C0-8D85-48DB3D1AF5C1}" dt="2023-01-07T22:09:31.622" v="2" actId="14100"/>
          <ac:spMkLst>
            <pc:docMk/>
            <pc:sldMk cId="1347404218" sldId="740"/>
            <ac:spMk id="13" creationId="{C7EA5AEB-B3FB-9C29-79DD-644DF8F4793B}"/>
          </ac:spMkLst>
        </pc:spChg>
        <pc:spChg chg="mod">
          <ac:chgData name="Ky Herreid" userId="89c5ceb6862fbc66" providerId="LiveId" clId="{3A88E639-0738-47C0-8D85-48DB3D1AF5C1}" dt="2023-01-07T22:09:31.622" v="2" actId="14100"/>
          <ac:spMkLst>
            <pc:docMk/>
            <pc:sldMk cId="1347404218" sldId="740"/>
            <ac:spMk id="15" creationId="{48A1EE8A-BEC8-B929-19A4-EF3A1C6731C3}"/>
          </ac:spMkLst>
        </pc:spChg>
        <pc:spChg chg="mod">
          <ac:chgData name="Ky Herreid" userId="89c5ceb6862fbc66" providerId="LiveId" clId="{3A88E639-0738-47C0-8D85-48DB3D1AF5C1}" dt="2023-01-07T22:09:31.622" v="2" actId="14100"/>
          <ac:spMkLst>
            <pc:docMk/>
            <pc:sldMk cId="1347404218" sldId="740"/>
            <ac:spMk id="16" creationId="{AA0ABC81-8241-9C64-8279-EC0EA5EEE4E9}"/>
          </ac:spMkLst>
        </pc:spChg>
        <pc:spChg chg="mod">
          <ac:chgData name="Ky Herreid" userId="89c5ceb6862fbc66" providerId="LiveId" clId="{3A88E639-0738-47C0-8D85-48DB3D1AF5C1}" dt="2023-01-07T22:09:31.622" v="2" actId="14100"/>
          <ac:spMkLst>
            <pc:docMk/>
            <pc:sldMk cId="1347404218" sldId="740"/>
            <ac:spMk id="17" creationId="{B173EF59-F0CB-CA0D-444D-BF252AD0636E}"/>
          </ac:spMkLst>
        </pc:spChg>
        <pc:spChg chg="mod">
          <ac:chgData name="Ky Herreid" userId="89c5ceb6862fbc66" providerId="LiveId" clId="{3A88E639-0738-47C0-8D85-48DB3D1AF5C1}" dt="2023-01-07T22:09:31.622" v="2" actId="14100"/>
          <ac:spMkLst>
            <pc:docMk/>
            <pc:sldMk cId="1347404218" sldId="740"/>
            <ac:spMk id="18" creationId="{315DFBE6-71C2-A7F1-E852-E365E93CC3AF}"/>
          </ac:spMkLst>
        </pc:spChg>
        <pc:spChg chg="mod">
          <ac:chgData name="Ky Herreid" userId="89c5ceb6862fbc66" providerId="LiveId" clId="{3A88E639-0738-47C0-8D85-48DB3D1AF5C1}" dt="2023-01-07T22:09:31.622" v="2" actId="14100"/>
          <ac:spMkLst>
            <pc:docMk/>
            <pc:sldMk cId="1347404218" sldId="740"/>
            <ac:spMk id="19" creationId="{FCD89BC4-4DFB-7D26-E9CB-16283E658D77}"/>
          </ac:spMkLst>
        </pc:spChg>
        <pc:spChg chg="mod">
          <ac:chgData name="Ky Herreid" userId="89c5ceb6862fbc66" providerId="LiveId" clId="{3A88E639-0738-47C0-8D85-48DB3D1AF5C1}" dt="2023-01-07T22:09:31.622" v="2" actId="14100"/>
          <ac:spMkLst>
            <pc:docMk/>
            <pc:sldMk cId="1347404218" sldId="740"/>
            <ac:spMk id="20" creationId="{22B427D6-8309-A6E8-1A71-D4544F229932}"/>
          </ac:spMkLst>
        </pc:spChg>
        <pc:spChg chg="mod">
          <ac:chgData name="Ky Herreid" userId="89c5ceb6862fbc66" providerId="LiveId" clId="{3A88E639-0738-47C0-8D85-48DB3D1AF5C1}" dt="2023-01-07T22:09:31.622" v="2" actId="14100"/>
          <ac:spMkLst>
            <pc:docMk/>
            <pc:sldMk cId="1347404218" sldId="740"/>
            <ac:spMk id="21" creationId="{E8691977-77CE-9EB8-C15A-DD9730E827D2}"/>
          </ac:spMkLst>
        </pc:spChg>
        <pc:spChg chg="mod">
          <ac:chgData name="Ky Herreid" userId="89c5ceb6862fbc66" providerId="LiveId" clId="{3A88E639-0738-47C0-8D85-48DB3D1AF5C1}" dt="2023-01-07T22:09:31.622" v="2" actId="14100"/>
          <ac:spMkLst>
            <pc:docMk/>
            <pc:sldMk cId="1347404218" sldId="740"/>
            <ac:spMk id="23" creationId="{E0977A52-20B0-6B15-16E7-019F3647DD8D}"/>
          </ac:spMkLst>
        </pc:spChg>
        <pc:spChg chg="mod">
          <ac:chgData name="Ky Herreid" userId="89c5ceb6862fbc66" providerId="LiveId" clId="{3A88E639-0738-47C0-8D85-48DB3D1AF5C1}" dt="2023-01-07T22:09:31.622" v="2" actId="14100"/>
          <ac:spMkLst>
            <pc:docMk/>
            <pc:sldMk cId="1347404218" sldId="740"/>
            <ac:spMk id="24" creationId="{B2636EAB-FD2C-629B-89DF-4B594F729E92}"/>
          </ac:spMkLst>
        </pc:spChg>
        <pc:spChg chg="mod">
          <ac:chgData name="Ky Herreid" userId="89c5ceb6862fbc66" providerId="LiveId" clId="{3A88E639-0738-47C0-8D85-48DB3D1AF5C1}" dt="2023-01-07T22:09:31.622" v="2" actId="14100"/>
          <ac:spMkLst>
            <pc:docMk/>
            <pc:sldMk cId="1347404218" sldId="740"/>
            <ac:spMk id="25" creationId="{7054CAC0-C727-0B14-FC7C-B522E28BFA29}"/>
          </ac:spMkLst>
        </pc:spChg>
        <pc:cxnChg chg="mod">
          <ac:chgData name="Ky Herreid" userId="89c5ceb6862fbc66" providerId="LiveId" clId="{3A88E639-0738-47C0-8D85-48DB3D1AF5C1}" dt="2023-01-07T22:09:31.622" v="2" actId="14100"/>
          <ac:cxnSpMkLst>
            <pc:docMk/>
            <pc:sldMk cId="1347404218" sldId="740"/>
            <ac:cxnSpMk id="8" creationId="{FF9AA7FE-6F50-804E-9C28-8D7BD37D700A}"/>
          </ac:cxnSpMkLst>
        </pc:cxnChg>
        <pc:cxnChg chg="mod">
          <ac:chgData name="Ky Herreid" userId="89c5ceb6862fbc66" providerId="LiveId" clId="{3A88E639-0738-47C0-8D85-48DB3D1AF5C1}" dt="2023-01-07T22:09:31.622" v="2" actId="14100"/>
          <ac:cxnSpMkLst>
            <pc:docMk/>
            <pc:sldMk cId="1347404218" sldId="740"/>
            <ac:cxnSpMk id="14" creationId="{FBFB7CA7-6323-A15F-D84C-AF7BE90D9F06}"/>
          </ac:cxnSpMkLst>
        </pc:cxnChg>
        <pc:cxnChg chg="mod">
          <ac:chgData name="Ky Herreid" userId="89c5ceb6862fbc66" providerId="LiveId" clId="{3A88E639-0738-47C0-8D85-48DB3D1AF5C1}" dt="2023-01-07T22:09:31.622" v="2" actId="14100"/>
          <ac:cxnSpMkLst>
            <pc:docMk/>
            <pc:sldMk cId="1347404218" sldId="740"/>
            <ac:cxnSpMk id="22" creationId="{B9AF27BB-417C-5BA4-E043-4B931BD577F3}"/>
          </ac:cxnSpMkLst>
        </pc:cxnChg>
      </pc:sldChg>
    </pc:docChg>
  </pc:docChgLst>
  <pc:docChgLst>
    <pc:chgData name="Ky Herreid" userId="89c5ceb6862fbc66" providerId="LiveId" clId="{1316B9C3-D5D8-495F-980A-2383E5299DCA}"/>
    <pc:docChg chg="undo custSel addSld delSld modSld sldOrd">
      <pc:chgData name="Ky Herreid" userId="89c5ceb6862fbc66" providerId="LiveId" clId="{1316B9C3-D5D8-495F-980A-2383E5299DCA}" dt="2024-09-01T19:34:31.274" v="487" actId="1076"/>
      <pc:docMkLst>
        <pc:docMk/>
      </pc:docMkLst>
      <pc:sldChg chg="del">
        <pc:chgData name="Ky Herreid" userId="89c5ceb6862fbc66" providerId="LiveId" clId="{1316B9C3-D5D8-495F-980A-2383E5299DCA}" dt="2024-09-01T19:33:18.028" v="399" actId="47"/>
        <pc:sldMkLst>
          <pc:docMk/>
          <pc:sldMk cId="1683659590" sldId="256"/>
        </pc:sldMkLst>
      </pc:sldChg>
      <pc:sldChg chg="del">
        <pc:chgData name="Ky Herreid" userId="89c5ceb6862fbc66" providerId="LiveId" clId="{1316B9C3-D5D8-495F-980A-2383E5299DCA}" dt="2024-09-01T19:33:18.028" v="399" actId="47"/>
        <pc:sldMkLst>
          <pc:docMk/>
          <pc:sldMk cId="2459659288" sldId="257"/>
        </pc:sldMkLst>
      </pc:sldChg>
      <pc:sldChg chg="del">
        <pc:chgData name="Ky Herreid" userId="89c5ceb6862fbc66" providerId="LiveId" clId="{1316B9C3-D5D8-495F-980A-2383E5299DCA}" dt="2024-09-01T19:33:18.028" v="399" actId="47"/>
        <pc:sldMkLst>
          <pc:docMk/>
          <pc:sldMk cId="4010498444" sldId="729"/>
        </pc:sldMkLst>
      </pc:sldChg>
      <pc:sldChg chg="del">
        <pc:chgData name="Ky Herreid" userId="89c5ceb6862fbc66" providerId="LiveId" clId="{1316B9C3-D5D8-495F-980A-2383E5299DCA}" dt="2024-09-01T19:33:18.028" v="399" actId="47"/>
        <pc:sldMkLst>
          <pc:docMk/>
          <pc:sldMk cId="674281720" sldId="730"/>
        </pc:sldMkLst>
      </pc:sldChg>
      <pc:sldChg chg="del">
        <pc:chgData name="Ky Herreid" userId="89c5ceb6862fbc66" providerId="LiveId" clId="{1316B9C3-D5D8-495F-980A-2383E5299DCA}" dt="2024-09-01T19:33:18.028" v="399" actId="47"/>
        <pc:sldMkLst>
          <pc:docMk/>
          <pc:sldMk cId="2708076076" sldId="732"/>
        </pc:sldMkLst>
      </pc:sldChg>
      <pc:sldChg chg="del">
        <pc:chgData name="Ky Herreid" userId="89c5ceb6862fbc66" providerId="LiveId" clId="{1316B9C3-D5D8-495F-980A-2383E5299DCA}" dt="2024-09-01T19:33:18.028" v="399" actId="47"/>
        <pc:sldMkLst>
          <pc:docMk/>
          <pc:sldMk cId="3036629969" sldId="733"/>
        </pc:sldMkLst>
      </pc:sldChg>
      <pc:sldChg chg="del">
        <pc:chgData name="Ky Herreid" userId="89c5ceb6862fbc66" providerId="LiveId" clId="{1316B9C3-D5D8-495F-980A-2383E5299DCA}" dt="2024-09-01T19:33:18.028" v="399" actId="47"/>
        <pc:sldMkLst>
          <pc:docMk/>
          <pc:sldMk cId="777812986" sldId="734"/>
        </pc:sldMkLst>
      </pc:sldChg>
      <pc:sldChg chg="addSp delSp modSp mod setBg">
        <pc:chgData name="Ky Herreid" userId="89c5ceb6862fbc66" providerId="LiveId" clId="{1316B9C3-D5D8-495F-980A-2383E5299DCA}" dt="2024-09-01T19:33:06.439" v="398" actId="1076"/>
        <pc:sldMkLst>
          <pc:docMk/>
          <pc:sldMk cId="3443027733" sldId="735"/>
        </pc:sldMkLst>
        <pc:spChg chg="mod">
          <ac:chgData name="Ky Herreid" userId="89c5ceb6862fbc66" providerId="LiveId" clId="{1316B9C3-D5D8-495F-980A-2383E5299DCA}" dt="2024-09-01T19:19:20.257" v="136" actId="404"/>
          <ac:spMkLst>
            <pc:docMk/>
            <pc:sldMk cId="3443027733" sldId="735"/>
            <ac:spMk id="2" creationId="{B0F20C86-A486-2118-D8F1-8E7C790FA5B7}"/>
          </ac:spMkLst>
        </pc:spChg>
        <pc:spChg chg="mod">
          <ac:chgData name="Ky Herreid" userId="89c5ceb6862fbc66" providerId="LiveId" clId="{1316B9C3-D5D8-495F-980A-2383E5299DCA}" dt="2024-09-01T19:33:06.439" v="398" actId="1076"/>
          <ac:spMkLst>
            <pc:docMk/>
            <pc:sldMk cId="3443027733" sldId="735"/>
            <ac:spMk id="11" creationId="{0A74B0DE-781E-9DE1-657F-9BC8F0FEED55}"/>
          </ac:spMkLst>
        </pc:spChg>
        <pc:spChg chg="mod">
          <ac:chgData name="Ky Herreid" userId="89c5ceb6862fbc66" providerId="LiveId" clId="{1316B9C3-D5D8-495F-980A-2383E5299DCA}" dt="2024-09-01T19:32:49.118" v="381" actId="1036"/>
          <ac:spMkLst>
            <pc:docMk/>
            <pc:sldMk cId="3443027733" sldId="735"/>
            <ac:spMk id="12" creationId="{EF517A8D-7F98-7894-22EF-B2C4058BF8ED}"/>
          </ac:spMkLst>
        </pc:spChg>
        <pc:spChg chg="mod">
          <ac:chgData name="Ky Herreid" userId="89c5ceb6862fbc66" providerId="LiveId" clId="{1316B9C3-D5D8-495F-980A-2383E5299DCA}" dt="2024-09-01T19:32:51.837" v="390" actId="1036"/>
          <ac:spMkLst>
            <pc:docMk/>
            <pc:sldMk cId="3443027733" sldId="735"/>
            <ac:spMk id="13" creationId="{643C68D5-3509-F587-E243-DA6794AC6037}"/>
          </ac:spMkLst>
        </pc:spChg>
        <pc:spChg chg="add del">
          <ac:chgData name="Ky Herreid" userId="89c5ceb6862fbc66" providerId="LiveId" clId="{1316B9C3-D5D8-495F-980A-2383E5299DCA}" dt="2024-09-01T19:18:40.823" v="126" actId="22"/>
          <ac:spMkLst>
            <pc:docMk/>
            <pc:sldMk cId="3443027733" sldId="735"/>
            <ac:spMk id="16" creationId="{6AC46FA6-C34B-3C8B-6B7A-DD7F6401995F}"/>
          </ac:spMkLst>
        </pc:spChg>
        <pc:spChg chg="add mod">
          <ac:chgData name="Ky Herreid" userId="89c5ceb6862fbc66" providerId="LiveId" clId="{1316B9C3-D5D8-495F-980A-2383E5299DCA}" dt="2024-09-01T19:32:59.138" v="397" actId="1036"/>
          <ac:spMkLst>
            <pc:docMk/>
            <pc:sldMk cId="3443027733" sldId="735"/>
            <ac:spMk id="18" creationId="{21C7F152-5F0E-F3B7-2B32-99E0926361FB}"/>
          </ac:spMkLst>
        </pc:spChg>
        <pc:picChg chg="add del mod">
          <ac:chgData name="Ky Herreid" userId="89c5ceb6862fbc66" providerId="LiveId" clId="{1316B9C3-D5D8-495F-980A-2383E5299DCA}" dt="2024-09-01T19:12:02.511" v="4" actId="478"/>
          <ac:picMkLst>
            <pc:docMk/>
            <pc:sldMk cId="3443027733" sldId="735"/>
            <ac:picMk id="4" creationId="{8025A55D-B70F-3903-BFDB-E927445B42C2}"/>
          </ac:picMkLst>
        </pc:picChg>
        <pc:picChg chg="add del mod">
          <ac:chgData name="Ky Herreid" userId="89c5ceb6862fbc66" providerId="LiveId" clId="{1316B9C3-D5D8-495F-980A-2383E5299DCA}" dt="2024-09-01T19:12:13.795" v="8" actId="478"/>
          <ac:picMkLst>
            <pc:docMk/>
            <pc:sldMk cId="3443027733" sldId="735"/>
            <ac:picMk id="6" creationId="{0D4FA6FF-87DE-EC48-7A21-49B2C2ADAC9C}"/>
          </ac:picMkLst>
        </pc:picChg>
        <pc:picChg chg="add del mod">
          <ac:chgData name="Ky Herreid" userId="89c5ceb6862fbc66" providerId="LiveId" clId="{1316B9C3-D5D8-495F-980A-2383E5299DCA}" dt="2024-09-01T19:15:06.632" v="12" actId="478"/>
          <ac:picMkLst>
            <pc:docMk/>
            <pc:sldMk cId="3443027733" sldId="735"/>
            <ac:picMk id="8" creationId="{081B0A71-3439-7D69-5EDE-D358CC31AD43}"/>
          </ac:picMkLst>
        </pc:picChg>
        <pc:picChg chg="del">
          <ac:chgData name="Ky Herreid" userId="89c5ceb6862fbc66" providerId="LiveId" clId="{1316B9C3-D5D8-495F-980A-2383E5299DCA}" dt="2024-09-01T19:11:20.054" v="0" actId="478"/>
          <ac:picMkLst>
            <pc:docMk/>
            <pc:sldMk cId="3443027733" sldId="735"/>
            <ac:picMk id="9" creationId="{7FF1AD7E-F323-37FE-9ED2-6E2E4DDAA91E}"/>
          </ac:picMkLst>
        </pc:picChg>
        <pc:picChg chg="add del mod ord">
          <ac:chgData name="Ky Herreid" userId="89c5ceb6862fbc66" providerId="LiveId" clId="{1316B9C3-D5D8-495F-980A-2383E5299DCA}" dt="2024-09-01T19:20:03.271" v="141" actId="478"/>
          <ac:picMkLst>
            <pc:docMk/>
            <pc:sldMk cId="3443027733" sldId="735"/>
            <ac:picMk id="14" creationId="{0DEBB66F-6429-5A3B-9E4A-D5844C2F6627}"/>
          </ac:picMkLst>
        </pc:picChg>
        <pc:picChg chg="add del mod ord">
          <ac:chgData name="Ky Herreid" userId="89c5ceb6862fbc66" providerId="LiveId" clId="{1316B9C3-D5D8-495F-980A-2383E5299DCA}" dt="2024-09-01T19:20:24.752" v="146" actId="478"/>
          <ac:picMkLst>
            <pc:docMk/>
            <pc:sldMk cId="3443027733" sldId="735"/>
            <ac:picMk id="20" creationId="{DAFA6852-46CA-CC03-A099-AEB26B7849AB}"/>
          </ac:picMkLst>
        </pc:picChg>
        <pc:picChg chg="add del mod">
          <ac:chgData name="Ky Herreid" userId="89c5ceb6862fbc66" providerId="LiveId" clId="{1316B9C3-D5D8-495F-980A-2383E5299DCA}" dt="2024-09-01T19:21:43.239" v="150" actId="478"/>
          <ac:picMkLst>
            <pc:docMk/>
            <pc:sldMk cId="3443027733" sldId="735"/>
            <ac:picMk id="22" creationId="{CA24609B-27E5-A5EC-A3B4-B3514507BA04}"/>
          </ac:picMkLst>
        </pc:picChg>
        <pc:picChg chg="add del mod ord">
          <ac:chgData name="Ky Herreid" userId="89c5ceb6862fbc66" providerId="LiveId" clId="{1316B9C3-D5D8-495F-980A-2383E5299DCA}" dt="2024-09-01T19:24:47.784" v="157" actId="478"/>
          <ac:picMkLst>
            <pc:docMk/>
            <pc:sldMk cId="3443027733" sldId="735"/>
            <ac:picMk id="24" creationId="{0117CFC7-2513-5A6D-FE61-24227D4D8D45}"/>
          </ac:picMkLst>
        </pc:picChg>
        <pc:picChg chg="add del mod ord modCrop">
          <ac:chgData name="Ky Herreid" userId="89c5ceb6862fbc66" providerId="LiveId" clId="{1316B9C3-D5D8-495F-980A-2383E5299DCA}" dt="2024-09-01T19:27:25.957" v="260" actId="478"/>
          <ac:picMkLst>
            <pc:docMk/>
            <pc:sldMk cId="3443027733" sldId="735"/>
            <ac:picMk id="26" creationId="{00B46147-C8F1-E4AF-CCA0-D5E4226F0BA8}"/>
          </ac:picMkLst>
        </pc:picChg>
        <pc:picChg chg="add del mod">
          <ac:chgData name="Ky Herreid" userId="89c5ceb6862fbc66" providerId="LiveId" clId="{1316B9C3-D5D8-495F-980A-2383E5299DCA}" dt="2024-09-01T19:28:37.977" v="264" actId="478"/>
          <ac:picMkLst>
            <pc:docMk/>
            <pc:sldMk cId="3443027733" sldId="735"/>
            <ac:picMk id="28" creationId="{05F34BFF-1A33-4F04-435E-245BB671D76C}"/>
          </ac:picMkLst>
        </pc:picChg>
        <pc:picChg chg="add del mod ord">
          <ac:chgData name="Ky Herreid" userId="89c5ceb6862fbc66" providerId="LiveId" clId="{1316B9C3-D5D8-495F-980A-2383E5299DCA}" dt="2024-09-01T19:29:30.138" v="269" actId="478"/>
          <ac:picMkLst>
            <pc:docMk/>
            <pc:sldMk cId="3443027733" sldId="735"/>
            <ac:picMk id="30" creationId="{D2811B21-52A9-8D5C-2A44-4552F6421704}"/>
          </ac:picMkLst>
        </pc:picChg>
        <pc:picChg chg="add del mod">
          <ac:chgData name="Ky Herreid" userId="89c5ceb6862fbc66" providerId="LiveId" clId="{1316B9C3-D5D8-495F-980A-2383E5299DCA}" dt="2024-09-01T19:30:40.546" v="273" actId="478"/>
          <ac:picMkLst>
            <pc:docMk/>
            <pc:sldMk cId="3443027733" sldId="735"/>
            <ac:picMk id="32" creationId="{34DD615A-FCF2-E740-B7E7-6E70189BE787}"/>
          </ac:picMkLst>
        </pc:picChg>
        <pc:picChg chg="add del mod ord">
          <ac:chgData name="Ky Herreid" userId="89c5ceb6862fbc66" providerId="LiveId" clId="{1316B9C3-D5D8-495F-980A-2383E5299DCA}" dt="2024-09-01T19:31:43.950" v="368" actId="478"/>
          <ac:picMkLst>
            <pc:docMk/>
            <pc:sldMk cId="3443027733" sldId="735"/>
            <ac:picMk id="34" creationId="{1FE0C3C3-C306-C2FC-1C6A-4FA4AE1344C3}"/>
          </ac:picMkLst>
        </pc:picChg>
      </pc:sldChg>
      <pc:sldChg chg="del">
        <pc:chgData name="Ky Herreid" userId="89c5ceb6862fbc66" providerId="LiveId" clId="{1316B9C3-D5D8-495F-980A-2383E5299DCA}" dt="2024-09-01T19:33:18.028" v="399" actId="47"/>
        <pc:sldMkLst>
          <pc:docMk/>
          <pc:sldMk cId="2600351528" sldId="736"/>
        </pc:sldMkLst>
      </pc:sldChg>
      <pc:sldChg chg="addSp delSp modSp new mod">
        <pc:chgData name="Ky Herreid" userId="89c5ceb6862fbc66" providerId="LiveId" clId="{1316B9C3-D5D8-495F-980A-2383E5299DCA}" dt="2024-09-01T19:34:31.274" v="487" actId="1076"/>
        <pc:sldMkLst>
          <pc:docMk/>
          <pc:sldMk cId="3873798273" sldId="736"/>
        </pc:sldMkLst>
        <pc:spChg chg="del">
          <ac:chgData name="Ky Herreid" userId="89c5ceb6862fbc66" providerId="LiveId" clId="{1316B9C3-D5D8-495F-980A-2383E5299DCA}" dt="2024-09-01T19:34:25.172" v="486" actId="478"/>
          <ac:spMkLst>
            <pc:docMk/>
            <pc:sldMk cId="3873798273" sldId="736"/>
            <ac:spMk id="2" creationId="{C8605A61-3C89-3B37-644A-2AABFD688DDA}"/>
          </ac:spMkLst>
        </pc:spChg>
        <pc:spChg chg="del">
          <ac:chgData name="Ky Herreid" userId="89c5ceb6862fbc66" providerId="LiveId" clId="{1316B9C3-D5D8-495F-980A-2383E5299DCA}" dt="2024-09-01T19:34:20.060" v="484" actId="478"/>
          <ac:spMkLst>
            <pc:docMk/>
            <pc:sldMk cId="3873798273" sldId="736"/>
            <ac:spMk id="3" creationId="{E14E4815-DE6B-5AA1-5063-5055F34ECA45}"/>
          </ac:spMkLst>
        </pc:spChg>
        <pc:picChg chg="add mod">
          <ac:chgData name="Ky Herreid" userId="89c5ceb6862fbc66" providerId="LiveId" clId="{1316B9C3-D5D8-495F-980A-2383E5299DCA}" dt="2024-09-01T19:34:31.274" v="487" actId="1076"/>
          <ac:picMkLst>
            <pc:docMk/>
            <pc:sldMk cId="3873798273" sldId="736"/>
            <ac:picMk id="5" creationId="{1A444D34-7D1E-8511-8073-3580E05C3B54}"/>
          </ac:picMkLst>
        </pc:picChg>
      </pc:sldChg>
      <pc:sldChg chg="addSp delSp modSp new mod ord">
        <pc:chgData name="Ky Herreid" userId="89c5ceb6862fbc66" providerId="LiveId" clId="{1316B9C3-D5D8-495F-980A-2383E5299DCA}" dt="2024-09-01T19:34:04.496" v="480" actId="478"/>
        <pc:sldMkLst>
          <pc:docMk/>
          <pc:sldMk cId="1420270410" sldId="737"/>
        </pc:sldMkLst>
        <pc:spChg chg="del">
          <ac:chgData name="Ky Herreid" userId="89c5ceb6862fbc66" providerId="LiveId" clId="{1316B9C3-D5D8-495F-980A-2383E5299DCA}" dt="2024-09-01T19:34:02.602" v="479" actId="478"/>
          <ac:spMkLst>
            <pc:docMk/>
            <pc:sldMk cId="1420270410" sldId="737"/>
            <ac:spMk id="2" creationId="{C4B82A04-9FE2-3D0B-2D3F-56A534978F15}"/>
          </ac:spMkLst>
        </pc:spChg>
        <pc:spChg chg="del">
          <ac:chgData name="Ky Herreid" userId="89c5ceb6862fbc66" providerId="LiveId" clId="{1316B9C3-D5D8-495F-980A-2383E5299DCA}" dt="2024-09-01T19:34:04.496" v="480" actId="478"/>
          <ac:spMkLst>
            <pc:docMk/>
            <pc:sldMk cId="1420270410" sldId="737"/>
            <ac:spMk id="3" creationId="{9490EE04-1085-D6C3-2173-DAC8E1B7F197}"/>
          </ac:spMkLst>
        </pc:spChg>
        <pc:picChg chg="add mod">
          <ac:chgData name="Ky Herreid" userId="89c5ceb6862fbc66" providerId="LiveId" clId="{1316B9C3-D5D8-495F-980A-2383E5299DCA}" dt="2024-09-01T19:33:58.366" v="478" actId="1036"/>
          <ac:picMkLst>
            <pc:docMk/>
            <pc:sldMk cId="1420270410" sldId="737"/>
            <ac:picMk id="5" creationId="{2635E5A5-3447-2AC9-E7F2-64E096031220}"/>
          </ac:picMkLst>
        </pc:picChg>
      </pc:sldChg>
      <pc:sldChg chg="del">
        <pc:chgData name="Ky Herreid" userId="89c5ceb6862fbc66" providerId="LiveId" clId="{1316B9C3-D5D8-495F-980A-2383E5299DCA}" dt="2024-09-01T19:33:18.028" v="399" actId="47"/>
        <pc:sldMkLst>
          <pc:docMk/>
          <pc:sldMk cId="3755151829" sldId="737"/>
        </pc:sldMkLst>
      </pc:sldChg>
      <pc:sldChg chg="del">
        <pc:chgData name="Ky Herreid" userId="89c5ceb6862fbc66" providerId="LiveId" clId="{1316B9C3-D5D8-495F-980A-2383E5299DCA}" dt="2024-09-01T19:33:18.028" v="399" actId="47"/>
        <pc:sldMkLst>
          <pc:docMk/>
          <pc:sldMk cId="1300357119" sldId="738"/>
        </pc:sldMkLst>
      </pc:sldChg>
      <pc:sldChg chg="del">
        <pc:chgData name="Ky Herreid" userId="89c5ceb6862fbc66" providerId="LiveId" clId="{1316B9C3-D5D8-495F-980A-2383E5299DCA}" dt="2024-09-01T19:33:18.028" v="399" actId="47"/>
        <pc:sldMkLst>
          <pc:docMk/>
          <pc:sldMk cId="3580307610" sldId="739"/>
        </pc:sldMkLst>
      </pc:sldChg>
      <pc:sldChg chg="del">
        <pc:chgData name="Ky Herreid" userId="89c5ceb6862fbc66" providerId="LiveId" clId="{1316B9C3-D5D8-495F-980A-2383E5299DCA}" dt="2024-09-01T19:33:18.028" v="399" actId="47"/>
        <pc:sldMkLst>
          <pc:docMk/>
          <pc:sldMk cId="1347404218" sldId="740"/>
        </pc:sldMkLst>
      </pc:sldChg>
    </pc:docChg>
  </pc:docChgLst>
  <pc:docChgLst>
    <pc:chgData name="Ky Herreid" userId="89c5ceb6862fbc66" providerId="LiveId" clId="{BC5449DD-203C-418B-BF2E-5915756A63B1}"/>
    <pc:docChg chg="undo custSel modSld">
      <pc:chgData name="Ky Herreid" userId="89c5ceb6862fbc66" providerId="LiveId" clId="{BC5449DD-203C-418B-BF2E-5915756A63B1}" dt="2023-01-09T23:50:31.636" v="133" actId="1076"/>
      <pc:docMkLst>
        <pc:docMk/>
      </pc:docMkLst>
      <pc:sldChg chg="addSp delSp modSp mod">
        <pc:chgData name="Ky Herreid" userId="89c5ceb6862fbc66" providerId="LiveId" clId="{BC5449DD-203C-418B-BF2E-5915756A63B1}" dt="2023-01-09T23:32:34.898" v="113" actId="692"/>
        <pc:sldMkLst>
          <pc:docMk/>
          <pc:sldMk cId="3443027733" sldId="735"/>
        </pc:sldMkLst>
        <pc:spChg chg="mod">
          <ac:chgData name="Ky Herreid" userId="89c5ceb6862fbc66" providerId="LiveId" clId="{BC5449DD-203C-418B-BF2E-5915756A63B1}" dt="2023-01-09T23:32:34.898" v="113" actId="692"/>
          <ac:spMkLst>
            <pc:docMk/>
            <pc:sldMk cId="3443027733" sldId="735"/>
            <ac:spMk id="2" creationId="{B0F20C86-A486-2118-D8F1-8E7C790FA5B7}"/>
          </ac:spMkLst>
        </pc:spChg>
        <pc:spChg chg="del">
          <ac:chgData name="Ky Herreid" userId="89c5ceb6862fbc66" providerId="LiveId" clId="{BC5449DD-203C-418B-BF2E-5915756A63B1}" dt="2023-01-09T23:14:53.680" v="6" actId="478"/>
          <ac:spMkLst>
            <pc:docMk/>
            <pc:sldMk cId="3443027733" sldId="735"/>
            <ac:spMk id="3" creationId="{126DDEED-E676-D3E5-A3AE-AFD460B13C34}"/>
          </ac:spMkLst>
        </pc:spChg>
        <pc:spChg chg="add mod">
          <ac:chgData name="Ky Herreid" userId="89c5ceb6862fbc66" providerId="LiveId" clId="{BC5449DD-203C-418B-BF2E-5915756A63B1}" dt="2023-01-09T23:19:27.064" v="96" actId="1076"/>
          <ac:spMkLst>
            <pc:docMk/>
            <pc:sldMk cId="3443027733" sldId="735"/>
            <ac:spMk id="11" creationId="{0A74B0DE-781E-9DE1-657F-9BC8F0FEED55}"/>
          </ac:spMkLst>
        </pc:spChg>
        <pc:spChg chg="add mod">
          <ac:chgData name="Ky Herreid" userId="89c5ceb6862fbc66" providerId="LiveId" clId="{BC5449DD-203C-418B-BF2E-5915756A63B1}" dt="2023-01-09T23:21:11.042" v="98" actId="1076"/>
          <ac:spMkLst>
            <pc:docMk/>
            <pc:sldMk cId="3443027733" sldId="735"/>
            <ac:spMk id="12" creationId="{EF517A8D-7F98-7894-22EF-B2C4058BF8ED}"/>
          </ac:spMkLst>
        </pc:spChg>
        <pc:spChg chg="add mod">
          <ac:chgData name="Ky Herreid" userId="89c5ceb6862fbc66" providerId="LiveId" clId="{BC5449DD-203C-418B-BF2E-5915756A63B1}" dt="2023-01-09T23:25:33.339" v="110" actId="1076"/>
          <ac:spMkLst>
            <pc:docMk/>
            <pc:sldMk cId="3443027733" sldId="735"/>
            <ac:spMk id="13" creationId="{643C68D5-3509-F587-E243-DA6794AC6037}"/>
          </ac:spMkLst>
        </pc:spChg>
        <pc:picChg chg="add del mod">
          <ac:chgData name="Ky Herreid" userId="89c5ceb6862fbc66" providerId="LiveId" clId="{BC5449DD-203C-418B-BF2E-5915756A63B1}" dt="2023-01-09T23:15:48.281" v="11" actId="931"/>
          <ac:picMkLst>
            <pc:docMk/>
            <pc:sldMk cId="3443027733" sldId="735"/>
            <ac:picMk id="5" creationId="{E59B3FAB-8827-AA0A-5FE8-A6BB9CC7EE2F}"/>
          </ac:picMkLst>
        </pc:picChg>
        <pc:picChg chg="add del mod ord">
          <ac:chgData name="Ky Herreid" userId="89c5ceb6862fbc66" providerId="LiveId" clId="{BC5449DD-203C-418B-BF2E-5915756A63B1}" dt="2023-01-09T23:16:48.733" v="84" actId="478"/>
          <ac:picMkLst>
            <pc:docMk/>
            <pc:sldMk cId="3443027733" sldId="735"/>
            <ac:picMk id="7" creationId="{4EAA46FA-CC8E-FF60-2170-9348963154E3}"/>
          </ac:picMkLst>
        </pc:picChg>
        <pc:picChg chg="add mod ord">
          <ac:chgData name="Ky Herreid" userId="89c5ceb6862fbc66" providerId="LiveId" clId="{BC5449DD-203C-418B-BF2E-5915756A63B1}" dt="2023-01-09T23:21:18.619" v="100" actId="14100"/>
          <ac:picMkLst>
            <pc:docMk/>
            <pc:sldMk cId="3443027733" sldId="735"/>
            <ac:picMk id="9" creationId="{7FF1AD7E-F323-37FE-9ED2-6E2E4DDAA91E}"/>
          </ac:picMkLst>
        </pc:picChg>
      </pc:sldChg>
      <pc:sldChg chg="modSp mod">
        <pc:chgData name="Ky Herreid" userId="89c5ceb6862fbc66" providerId="LiveId" clId="{BC5449DD-203C-418B-BF2E-5915756A63B1}" dt="2023-01-09T23:50:31.636" v="133" actId="1076"/>
        <pc:sldMkLst>
          <pc:docMk/>
          <pc:sldMk cId="1347404218" sldId="740"/>
        </pc:sldMkLst>
        <pc:spChg chg="mod">
          <ac:chgData name="Ky Herreid" userId="89c5ceb6862fbc66" providerId="LiveId" clId="{BC5449DD-203C-418B-BF2E-5915756A63B1}" dt="2023-01-09T23:50:11.010" v="125" actId="1037"/>
          <ac:spMkLst>
            <pc:docMk/>
            <pc:sldMk cId="1347404218" sldId="740"/>
            <ac:spMk id="12" creationId="{7FE5E4B1-A75E-EAD1-A0EE-A7B8BD1ECCD1}"/>
          </ac:spMkLst>
        </pc:spChg>
        <pc:spChg chg="mod">
          <ac:chgData name="Ky Herreid" userId="89c5ceb6862fbc66" providerId="LiveId" clId="{BC5449DD-203C-418B-BF2E-5915756A63B1}" dt="2023-01-09T23:50:31.636" v="133" actId="1076"/>
          <ac:spMkLst>
            <pc:docMk/>
            <pc:sldMk cId="1347404218" sldId="740"/>
            <ac:spMk id="13" creationId="{C7EA5AEB-B3FB-9C29-79DD-644DF8F4793B}"/>
          </ac:spMkLst>
        </pc:spChg>
        <pc:spChg chg="mod">
          <ac:chgData name="Ky Herreid" userId="89c5ceb6862fbc66" providerId="LiveId" clId="{BC5449DD-203C-418B-BF2E-5915756A63B1}" dt="2023-01-09T23:50:15.024" v="128" actId="1037"/>
          <ac:spMkLst>
            <pc:docMk/>
            <pc:sldMk cId="1347404218" sldId="740"/>
            <ac:spMk id="17" creationId="{B173EF59-F0CB-CA0D-444D-BF252AD0636E}"/>
          </ac:spMkLst>
        </pc:spChg>
        <pc:spChg chg="mod">
          <ac:chgData name="Ky Herreid" userId="89c5ceb6862fbc66" providerId="LiveId" clId="{BC5449DD-203C-418B-BF2E-5915756A63B1}" dt="2023-01-09T23:50:20.348" v="131" actId="1037"/>
          <ac:spMkLst>
            <pc:docMk/>
            <pc:sldMk cId="1347404218" sldId="740"/>
            <ac:spMk id="20" creationId="{22B427D6-8309-A6E8-1A71-D4544F229932}"/>
          </ac:spMkLst>
        </pc:spChg>
        <pc:spChg chg="mod">
          <ac:chgData name="Ky Herreid" userId="89c5ceb6862fbc66" providerId="LiveId" clId="{BC5449DD-203C-418B-BF2E-5915756A63B1}" dt="2023-01-09T23:50:27.256" v="132" actId="1076"/>
          <ac:spMkLst>
            <pc:docMk/>
            <pc:sldMk cId="1347404218" sldId="740"/>
            <ac:spMk id="21" creationId="{E8691977-77CE-9EB8-C15A-DD9730E827D2}"/>
          </ac:spMkLst>
        </pc:spChg>
        <pc:spChg chg="mod">
          <ac:chgData name="Ky Herreid" userId="89c5ceb6862fbc66" providerId="LiveId" clId="{BC5449DD-203C-418B-BF2E-5915756A63B1}" dt="2023-01-09T23:49:43.795" v="115" actId="14100"/>
          <ac:spMkLst>
            <pc:docMk/>
            <pc:sldMk cId="1347404218" sldId="740"/>
            <ac:spMk id="25" creationId="{7054CAC0-C727-0B14-FC7C-B522E28BFA29}"/>
          </ac:spMkLst>
        </pc:spChg>
      </pc:sldChg>
    </pc:docChg>
  </pc:docChgLst>
  <pc:docChgLst>
    <pc:chgData name="Ky Herreid" userId="89c5ceb6862fbc66" providerId="LiveId" clId="{2D8F2D2A-4960-4D13-9CEF-0F130A35FB01}"/>
    <pc:docChg chg="custSel modSld">
      <pc:chgData name="Ky Herreid" userId="89c5ceb6862fbc66" providerId="LiveId" clId="{2D8F2D2A-4960-4D13-9CEF-0F130A35FB01}" dt="2024-09-01T19:47:08.986" v="76" actId="20577"/>
      <pc:docMkLst>
        <pc:docMk/>
      </pc:docMkLst>
      <pc:sldChg chg="modNotesTx">
        <pc:chgData name="Ky Herreid" userId="89c5ceb6862fbc66" providerId="LiveId" clId="{2D8F2D2A-4960-4D13-9CEF-0F130A35FB01}" dt="2024-09-01T19:47:08.986" v="76" actId="20577"/>
        <pc:sldMkLst>
          <pc:docMk/>
          <pc:sldMk cId="3443027733" sldId="73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48208-F437-4183-AC1F-C2A24DBD9666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60A6E-62B6-47AB-8013-0AFEC6377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63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Case copyright held by the National Science Teaching Association (NSTA). Originally published September 9, 2024. Please see our usage guidelines, which outline our policy concerning permissible reproduction of this work. </a:t>
            </a:r>
            <a:r>
              <a:rPr lang="en-US" i="1" dirty="0"/>
              <a:t>Credit: </a:t>
            </a:r>
            <a:r>
              <a:rPr lang="en-US" dirty="0"/>
              <a:t>Licensed image © </a:t>
            </a:r>
            <a:r>
              <a:rPr lang="en-US" dirty="0" err="1"/>
              <a:t>Kowniewping</a:t>
            </a:r>
            <a:r>
              <a:rPr lang="en-US" dirty="0"/>
              <a:t> | Dreamstime.com, ID 269563271. Images on Slides 2 and 3 by </a:t>
            </a:r>
            <a:r>
              <a:rPr lang="en-US"/>
              <a:t>case study authors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360A6E-62B6-47AB-8013-0AFEC63773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72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360A6E-62B6-47AB-8013-0AFEC63773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05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5AAFA-4811-43C1-ADE5-E6C378E262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96F59C-1543-4926-8C3E-1B1112671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C0EF4-7FF2-4FF8-8FAC-3D787CF2D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E696-F504-44A7-BEF4-F3D2CA89C9D9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D0BCD7-A7D8-401E-99E8-3554C4DF7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E17FD-E824-453E-BE68-22E9B7294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934B-2091-43AE-B624-61994B7FE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6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447C7-F731-42FC-932C-61E67976F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EC5D82-68A1-4276-B7D1-87685E67B1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054B1-D113-4767-B436-944641C22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E696-F504-44A7-BEF4-F3D2CA89C9D9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BF0A3-F2E5-471B-829D-144950159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192C2-AD93-4E4E-9FAF-F9155764E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934B-2091-43AE-B624-61994B7FE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58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21D5A9-0418-4A48-8510-E0E2E3650E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2AC55A-C818-4440-AC9F-C6275F850A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34893-1AEF-49C8-BA45-ADF2483E4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E696-F504-44A7-BEF4-F3D2CA89C9D9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4D9B8-5F4E-4450-8007-42E87CA96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5053B-0312-4C85-87A6-DFFD8BD6B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934B-2091-43AE-B624-61994B7FE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61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8DE38-E653-44BD-9E7D-0F2DB9F10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F779B-1995-46A1-B759-AA13C60D6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F67B0-5809-4521-9B58-B96EE9A70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E696-F504-44A7-BEF4-F3D2CA89C9D9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073BC-2E7E-4E27-A2A1-59D814EC3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0A51C-10D2-4D00-98D5-C55D778A7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934B-2091-43AE-B624-61994B7FE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41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FE2-B608-4873-94BF-F29500345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E2E0EC-2015-45F7-883E-75FFB6C8C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4DE27-8D96-42C7-AF6E-07A071EF1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E696-F504-44A7-BEF4-F3D2CA89C9D9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366FD-6B77-48DF-9D41-7C5BE2EDC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808DA1-DE1A-4D4A-98B7-2D030C816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934B-2091-43AE-B624-61994B7FE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89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A0106-4BFE-4E43-A64E-0CA242374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BEE0C-4209-42DF-A255-37620F42DD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CA5ED0-E085-4314-B9CF-BA2D93611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658E85-6F7B-45E8-8BBB-301F2BA67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E696-F504-44A7-BEF4-F3D2CA89C9D9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6AE5A-B531-45A9-B9D8-66E2223A0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D79E9C-F321-4C51-A6E1-012D12ED9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934B-2091-43AE-B624-61994B7FE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12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12027-4561-4ECC-BC86-0B8270573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570333-3180-4AB7-AA6E-A1E82D936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E6E7B8-2F63-412A-8616-05CEA3D8B7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44B8C9-3F13-48C6-B9C3-7B3816AA15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E519A8-4889-4D8F-ADCA-9C1381E788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072183-13FE-4AC4-9BD9-4AA1037F9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E696-F504-44A7-BEF4-F3D2CA89C9D9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4C5ADE-2C9A-4E17-B08C-7DECCF14E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C9F289-AB82-4D02-83D0-414E2EC04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934B-2091-43AE-B624-61994B7FE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21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D0509-A20A-42C8-A0CF-6D6484A93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5758DA-F808-4AFB-9DAB-21787A03D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E696-F504-44A7-BEF4-F3D2CA89C9D9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518DAB-A626-4238-A502-D40285897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F0A319-271B-4CDE-AB37-A66C25ABD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934B-2091-43AE-B624-61994B7FE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9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36D5DB-EDED-4DB0-A8D5-686D0B692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E696-F504-44A7-BEF4-F3D2CA89C9D9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A880E6-3867-4832-B6ED-5F68B81F5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180759-4484-443D-89C0-53157064F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934B-2091-43AE-B624-61994B7FE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17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6F0A9-4F41-49D5-A09F-9F3C147A5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1F1C7-35FC-484D-9955-0CA3B6410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4E09CF-0024-4036-85AB-62DFDC7A30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D61F8D-B0CF-4B5D-BCB0-1843CDEF4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E696-F504-44A7-BEF4-F3D2CA89C9D9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33C96C-AB55-4707-8A99-AE39DF36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71E03D-1E33-42DB-B197-F5EEFA4D7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934B-2091-43AE-B624-61994B7FE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22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E0424-29FD-46B3-A839-AA187A743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E6A36D-1F87-4E35-8DBB-205245459C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78747F-F1EA-4C8E-BF9E-7E66C58776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33E7C9-C081-4E33-93FC-F0C7B76B5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E696-F504-44A7-BEF4-F3D2CA89C9D9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C249B-7BBE-498F-A6D0-7F1CD7A87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789FE9-5160-4BB3-9E12-D3647AAD8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934B-2091-43AE-B624-61994B7FE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1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BD8C9B-D44C-45C3-9F66-5C68EE633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2A5B20-AC89-4D7E-BF55-78CD1826D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F7531-2D2E-4E7A-B7D0-2A41E9D83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EE696-F504-44A7-BEF4-F3D2CA89C9D9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25D45-14AC-49BA-AE5D-409EE7E518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7610F-F5E7-479C-9985-D832B2306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5934B-2091-43AE-B624-61994B7FE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35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20C86-A486-2118-D8F1-8E7C790FA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199" y="2856216"/>
            <a:ext cx="10515600" cy="1667728"/>
          </a:xfrm>
        </p:spPr>
        <p:txBody>
          <a:bodyPr>
            <a:normAutofit/>
          </a:bodyPr>
          <a:lstStyle/>
          <a:p>
            <a:r>
              <a:rPr lang="en-US" sz="4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An Exploration of </a:t>
            </a:r>
            <a:br>
              <a:rPr lang="en-US" sz="4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</a:br>
            <a:r>
              <a:rPr lang="en-US" sz="4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Stomach Acid Production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74B0DE-781E-9DE1-657F-9BC8F0FEED55}"/>
              </a:ext>
            </a:extLst>
          </p:cNvPr>
          <p:cNvSpPr txBox="1"/>
          <p:nvPr/>
        </p:nvSpPr>
        <p:spPr>
          <a:xfrm>
            <a:off x="619199" y="5291775"/>
            <a:ext cx="923718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Monotype Corsiva" panose="03010101010201010101" pitchFamily="66" charset="0"/>
              </a:rPr>
              <a:t>by</a:t>
            </a:r>
          </a:p>
          <a:p>
            <a:r>
              <a:rPr lang="en-US" dirty="0">
                <a:solidFill>
                  <a:schemeClr val="bg1"/>
                </a:solidFill>
              </a:rPr>
              <a:t>Lacy M. Cleveland, Christine L. Savage, and Elizabeth M. Kashmitter</a:t>
            </a:r>
          </a:p>
          <a:p>
            <a:r>
              <a:rPr lang="en-US" dirty="0">
                <a:solidFill>
                  <a:schemeClr val="bg1"/>
                </a:solidFill>
              </a:rPr>
              <a:t>School of Science and Engineering</a:t>
            </a:r>
          </a:p>
          <a:p>
            <a:r>
              <a:rPr lang="en-US" dirty="0">
                <a:solidFill>
                  <a:schemeClr val="bg1"/>
                </a:solidFill>
              </a:rPr>
              <a:t>Colorado Christian University, Lakewood, CO</a:t>
            </a:r>
          </a:p>
        </p:txBody>
      </p:sp>
      <p:sp>
        <p:nvSpPr>
          <p:cNvPr id="12" name="TextBox 8">
            <a:extLst>
              <a:ext uri="{FF2B5EF4-FFF2-40B4-BE49-F238E27FC236}">
                <a16:creationId xmlns:a16="http://schemas.microsoft.com/office/drawing/2014/main" id="{EF517A8D-7F98-7894-22EF-B2C4058BF8ED}"/>
              </a:ext>
            </a:extLst>
          </p:cNvPr>
          <p:cNvSpPr txBox="1"/>
          <p:nvPr/>
        </p:nvSpPr>
        <p:spPr>
          <a:xfrm>
            <a:off x="619199" y="486905"/>
            <a:ext cx="6498770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n w="1270">
                  <a:noFill/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NATIONAL CENTER FOR CASE STUDY TEACHING IN SCIENCE</a:t>
            </a:r>
            <a:endParaRPr lang="en-US" altLang="en-US" sz="1800" b="1" dirty="0">
              <a:ln w="1270">
                <a:noFill/>
              </a:ln>
              <a:solidFill>
                <a:schemeClr val="bg1"/>
              </a:solidFill>
              <a:latin typeface="Palatino Linotype" pitchFamily="18" charset="0"/>
              <a:cs typeface="Calibri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3C68D5-3509-F587-E243-DA6794AC6037}"/>
              </a:ext>
            </a:extLst>
          </p:cNvPr>
          <p:cNvSpPr txBox="1"/>
          <p:nvPr/>
        </p:nvSpPr>
        <p:spPr>
          <a:xfrm>
            <a:off x="619199" y="1479316"/>
            <a:ext cx="372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chemeClr val="bg1"/>
                </a:solidFill>
              </a:rPr>
              <a:t>Images to Accompany the Case Study: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1C7F152-5F0E-F3B7-2B32-99E0926361FB}"/>
              </a:ext>
            </a:extLst>
          </p:cNvPr>
          <p:cNvSpPr txBox="1"/>
          <p:nvPr/>
        </p:nvSpPr>
        <p:spPr>
          <a:xfrm>
            <a:off x="619199" y="1909576"/>
            <a:ext cx="871762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7200" b="1" i="1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 Fiery Feeling: </a:t>
            </a:r>
            <a:endParaRPr lang="en-US" sz="7200" i="1" dirty="0"/>
          </a:p>
        </p:txBody>
      </p:sp>
    </p:spTree>
    <p:extLst>
      <p:ext uri="{BB962C8B-B14F-4D97-AF65-F5344CB8AC3E}">
        <p14:creationId xmlns:p14="http://schemas.microsoft.com/office/powerpoint/2010/main" val="3443027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diagram of a cell&#10;&#10;Description automatically generated">
            <a:extLst>
              <a:ext uri="{FF2B5EF4-FFF2-40B4-BE49-F238E27FC236}">
                <a16:creationId xmlns:a16="http://schemas.microsoft.com/office/drawing/2014/main" id="{2635E5A5-3447-2AC9-E7F2-64E0960312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941" y="-1"/>
            <a:ext cx="82370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270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diagram of a diagram&#10;&#10;Description automatically generated">
            <a:extLst>
              <a:ext uri="{FF2B5EF4-FFF2-40B4-BE49-F238E27FC236}">
                <a16:creationId xmlns:a16="http://schemas.microsoft.com/office/drawing/2014/main" id="{1A444D34-7D1E-8511-8073-3580E05C3B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2501"/>
            <a:ext cx="12192000" cy="4452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798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117</Words>
  <Application>Microsoft Office PowerPoint</Application>
  <PresentationFormat>Widescreen</PresentationFormat>
  <Paragraphs>11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Monotype Corsiva</vt:lpstr>
      <vt:lpstr>Palatino Linotype</vt:lpstr>
      <vt:lpstr>Office Theme</vt:lpstr>
      <vt:lpstr>An Exploration of  Stomach Acid Production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Ky Herreid</cp:lastModifiedBy>
  <cp:revision>1</cp:revision>
  <dcterms:created xsi:type="dcterms:W3CDTF">2022-02-17T22:50:57Z</dcterms:created>
  <dcterms:modified xsi:type="dcterms:W3CDTF">2024-09-01T19:47:10Z</dcterms:modified>
</cp:coreProperties>
</file>