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4" r:id="rId2"/>
    <p:sldId id="259" r:id="rId3"/>
    <p:sldId id="260" r:id="rId4"/>
    <p:sldId id="261" r:id="rId5"/>
    <p:sldId id="262" r:id="rId6"/>
    <p:sldId id="275" r:id="rId7"/>
    <p:sldId id="263" r:id="rId8"/>
    <p:sldId id="276" r:id="rId9"/>
    <p:sldId id="264" r:id="rId10"/>
    <p:sldId id="277" r:id="rId11"/>
    <p:sldId id="265" r:id="rId12"/>
    <p:sldId id="278" r:id="rId13"/>
    <p:sldId id="270" r:id="rId14"/>
    <p:sldId id="271" r:id="rId15"/>
    <p:sldId id="272" r:id="rId16"/>
    <p:sldId id="273" r:id="rId1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80"/>
    <p:restoredTop sz="94627"/>
  </p:normalViewPr>
  <p:slideViewPr>
    <p:cSldViewPr snapToGrid="0" snapToObjects="1">
      <p:cViewPr varScale="1">
        <p:scale>
          <a:sx n="48" d="100"/>
          <a:sy n="48" d="100"/>
        </p:scale>
        <p:origin x="-614" y="-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6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8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2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4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5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8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85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8A81-E26F-0B42-9912-3EFA92A766F2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D6853-5C42-BA4F-A57B-DF3C9DCBA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B2A6C9-9177-A047-8B13-19DEB611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017608"/>
            <a:ext cx="5915025" cy="1001358"/>
          </a:xfrm>
        </p:spPr>
        <p:txBody>
          <a:bodyPr>
            <a:normAutofit/>
          </a:bodyPr>
          <a:lstStyle/>
          <a:p>
            <a:r>
              <a:rPr lang="en-US" sz="3200" dirty="0"/>
              <a:t>MATERIAL FOR BAG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7E0DB8-7773-4840-9F46-541D93F2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3986978"/>
            <a:ext cx="5915025" cy="497283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The slides in this collection contain a set of material for one pair of students. The material includes:</a:t>
            </a:r>
          </a:p>
          <a:p>
            <a:pPr lvl="1"/>
            <a:r>
              <a:rPr lang="en-US" dirty="0" smtClean="0"/>
              <a:t>5 copies of the complementary primers</a:t>
            </a:r>
          </a:p>
          <a:p>
            <a:pPr lvl="1"/>
            <a:r>
              <a:rPr lang="en-US" dirty="0" smtClean="0"/>
              <a:t>5 incorrect primers</a:t>
            </a:r>
          </a:p>
          <a:p>
            <a:pPr lvl="1"/>
            <a:r>
              <a:rPr lang="en-US" dirty="0" smtClean="0"/>
              <a:t>DNA template</a:t>
            </a:r>
          </a:p>
          <a:p>
            <a:pPr lvl="1"/>
            <a:r>
              <a:rPr lang="en-US" dirty="0" smtClean="0"/>
              <a:t>dNTP</a:t>
            </a:r>
          </a:p>
          <a:p>
            <a:pPr lvl="1"/>
            <a:r>
              <a:rPr lang="en-US" dirty="0" err="1" smtClean="0"/>
              <a:t>ddNTP</a:t>
            </a: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It helps to laminate the nucleotide tiles for protection from wear and tear.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Primers are 5 bases (cut between rows).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DNA template has 20 bases, sufficient to deliver the principle of sequencing technique. Cut between rows and tape together to form a strand.  The entire sequence can be folded to fit inside a Ziploc bag.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dNTP and </a:t>
            </a:r>
            <a:r>
              <a:rPr lang="en-US" sz="1800" dirty="0" err="1" smtClean="0"/>
              <a:t>ddNTP</a:t>
            </a:r>
            <a:r>
              <a:rPr lang="en-US" sz="1800" dirty="0" smtClean="0"/>
              <a:t> need to be cut per individual base.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A colored dough ball is used as DNA polymerase.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Mix all in one opaque bag.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0" y="1698974"/>
            <a:ext cx="68580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i="1" baseline="30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endParaRPr lang="en-US" i="1" baseline="30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000" baseline="30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Ghizlane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aseline="30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Bendriss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Ali </a:t>
            </a:r>
            <a:r>
              <a:rPr lang="en-US" sz="2000" baseline="30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Chaari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2000" baseline="30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Kuei</a:t>
            </a:r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-Chiu Chen</a:t>
            </a:r>
          </a:p>
          <a:p>
            <a:pPr algn="ctr"/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Premedical Division</a:t>
            </a:r>
          </a:p>
          <a:p>
            <a:pPr algn="ctr"/>
            <a:r>
              <a:rPr lang="en-US" sz="20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Weill Cornell Medicine–Qatar, Doha, Qatar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460802"/>
            <a:ext cx="6858000" cy="59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en-US" altLang="en-US" i="1" baseline="300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 Presentation to Accompany the Case Study: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209550"/>
            <a:ext cx="685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itchFamily="49" charset="0"/>
              <a:buChar char="o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>
                <a:solidFill>
                  <a:srgbClr val="7F7F7F"/>
                </a:solidFill>
                <a:latin typeface="Century Gothic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NATIONAL CENTER FOR CASE STUDY TEACHING IN SCIENCE</a:t>
            </a:r>
            <a:endParaRPr lang="en-US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Palatino Linotype" pitchFamily="18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477" y="931170"/>
            <a:ext cx="5961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baseline="30000" dirty="0">
                <a:solidFill>
                  <a:srgbClr val="EE3E23"/>
                </a:solidFill>
              </a:rPr>
              <a:t>T</a:t>
            </a:r>
            <a:r>
              <a:rPr lang="en-US" sz="4800" b="1" baseline="30000" dirty="0">
                <a:solidFill>
                  <a:srgbClr val="000000"/>
                </a:solidFill>
              </a:rPr>
              <a:t>he </a:t>
            </a:r>
            <a:r>
              <a:rPr lang="en-US" sz="4800" b="1" baseline="30000" dirty="0">
                <a:solidFill>
                  <a:srgbClr val="171B58"/>
                </a:solidFill>
              </a:rPr>
              <a:t>C</a:t>
            </a:r>
            <a:r>
              <a:rPr lang="en-US" sz="4800" b="1" baseline="30000" dirty="0">
                <a:solidFill>
                  <a:srgbClr val="007739"/>
                </a:solidFill>
              </a:rPr>
              <a:t>o</a:t>
            </a:r>
            <a:r>
              <a:rPr lang="en-US" sz="4800" b="1" baseline="30000" dirty="0">
                <a:solidFill>
                  <a:srgbClr val="EE3E23"/>
                </a:solidFill>
              </a:rPr>
              <a:t>l</a:t>
            </a:r>
            <a:r>
              <a:rPr lang="en-US" sz="4800" b="1" baseline="30000" dirty="0">
                <a:solidFill>
                  <a:srgbClr val="007739"/>
                </a:solidFill>
              </a:rPr>
              <a:t>o</a:t>
            </a:r>
            <a:r>
              <a:rPr lang="en-US" sz="4800" b="1" baseline="30000" dirty="0">
                <a:solidFill>
                  <a:srgbClr val="000000"/>
                </a:solidFill>
              </a:rPr>
              <a:t>rs </a:t>
            </a:r>
            <a:r>
              <a:rPr lang="en-US" sz="4800" b="1" baseline="30000" dirty="0">
                <a:solidFill>
                  <a:srgbClr val="EE3E23"/>
                </a:solidFill>
              </a:rPr>
              <a:t>t</a:t>
            </a:r>
            <a:r>
              <a:rPr lang="en-US" sz="4800" b="1" baseline="30000" dirty="0">
                <a:solidFill>
                  <a:srgbClr val="000000"/>
                </a:solidFill>
              </a:rPr>
              <a:t>h</a:t>
            </a:r>
            <a:r>
              <a:rPr lang="en-US" sz="4800" b="1" baseline="30000" dirty="0">
                <a:solidFill>
                  <a:srgbClr val="007739"/>
                </a:solidFill>
              </a:rPr>
              <a:t>a</a:t>
            </a:r>
            <a:r>
              <a:rPr lang="en-US" sz="4800" b="1" baseline="30000" dirty="0">
                <a:solidFill>
                  <a:srgbClr val="EE3E23"/>
                </a:solidFill>
              </a:rPr>
              <a:t>t</a:t>
            </a:r>
            <a:r>
              <a:rPr lang="en-US" sz="4800" b="1" baseline="30000" dirty="0">
                <a:solidFill>
                  <a:srgbClr val="000000"/>
                </a:solidFill>
              </a:rPr>
              <a:t> D</a:t>
            </a:r>
            <a:r>
              <a:rPr lang="en-US" sz="4800" b="1" baseline="30000" dirty="0">
                <a:solidFill>
                  <a:srgbClr val="007739"/>
                </a:solidFill>
              </a:rPr>
              <a:t>o</a:t>
            </a:r>
            <a:r>
              <a:rPr lang="en-US" sz="4800" b="1" baseline="30000" dirty="0">
                <a:solidFill>
                  <a:srgbClr val="000000"/>
                </a:solidFill>
              </a:rPr>
              <a:t> </a:t>
            </a:r>
            <a:r>
              <a:rPr lang="en-US" sz="4800" b="1" baseline="30000" dirty="0">
                <a:solidFill>
                  <a:srgbClr val="171B58"/>
                </a:solidFill>
              </a:rPr>
              <a:t>M</a:t>
            </a:r>
            <a:r>
              <a:rPr lang="en-US" sz="4800" b="1" baseline="30000" dirty="0">
                <a:solidFill>
                  <a:srgbClr val="007739"/>
                </a:solidFill>
              </a:rPr>
              <a:t>a</a:t>
            </a:r>
            <a:r>
              <a:rPr lang="en-US" sz="4800" b="1" baseline="30000" dirty="0">
                <a:solidFill>
                  <a:srgbClr val="000000"/>
                </a:solidFill>
              </a:rPr>
              <a:t>g</a:t>
            </a:r>
            <a:r>
              <a:rPr lang="en-US" sz="4800" b="1" baseline="30000" dirty="0">
                <a:solidFill>
                  <a:srgbClr val="EE3E23"/>
                </a:solidFill>
              </a:rPr>
              <a:t>i</a:t>
            </a:r>
            <a:r>
              <a:rPr lang="en-US" sz="4800" b="1" baseline="30000" dirty="0">
                <a:solidFill>
                  <a:srgbClr val="171B58"/>
                </a:solidFill>
              </a:rPr>
              <a:t>c</a:t>
            </a:r>
            <a:r>
              <a:rPr lang="en-US" sz="4800" b="1" baseline="30000" dirty="0">
                <a:solidFill>
                  <a:srgbClr val="000000"/>
                </a:solidFill>
              </a:rPr>
              <a:t>: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390628"/>
            <a:ext cx="6858000" cy="379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aseline="30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Fluorescence Enabled Automation in Nucleic Acid Sequencing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2846231"/>
            <a:ext cx="685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4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dCTP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/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E4F3672-6851-5B4B-9A4B-4CCBB2073E7E}"/>
              </a:ext>
            </a:extLst>
          </p:cNvPr>
          <p:cNvGrpSpPr/>
          <p:nvPr/>
        </p:nvGrpSpPr>
        <p:grpSpPr>
          <a:xfrm>
            <a:off x="223214" y="1362487"/>
            <a:ext cx="6286269" cy="7797200"/>
            <a:chOff x="223214" y="1362487"/>
            <a:chExt cx="6286269" cy="7797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C0ABE265-E028-4648-B5AA-B2AB9949B086}"/>
                </a:ext>
              </a:extLst>
            </p:cNvPr>
            <p:cNvGrpSpPr/>
            <p:nvPr/>
          </p:nvGrpSpPr>
          <p:grpSpPr>
            <a:xfrm>
              <a:off x="242097" y="1362487"/>
              <a:ext cx="6267386" cy="1495013"/>
              <a:chOff x="242097" y="1362487"/>
              <a:chExt cx="6267386" cy="1495013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BE492697-E94A-9F43-917B-DFFA623E36CD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47C61270-7791-C847-9BA7-18DD8BBBF4BF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40835598-B613-1242-B38F-498E6EF8C916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B3555EC9-4714-C447-A842-B00951B51487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00184747-6CFC-084F-98AE-FFEFBC268C52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0D80E028-C62E-7240-942C-5647CCB18C5A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ABCED736-A7BC-CD4A-8F78-DA26CB008E88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9F5AFD7B-A4D6-7D4B-8610-B0FB3444BA53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A0CCCF66-0591-714E-BAEA-2EB2E907B2A1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A460B5B8-6A8C-634D-8B3D-146061EB7E4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22C4902E-AC80-7848-A867-A8313C1B2934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D7F786B5-19B5-1E4B-A953-74786DF69B9B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705977A7-02FE-404F-9C56-C3E5EE73A32C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71BC78DB-F76B-5148-9936-657B2CBD7A7D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6A2D390F-6457-C143-823F-4D06DE474A05}"/>
                </a:ext>
              </a:extLst>
            </p:cNvPr>
            <p:cNvGrpSpPr/>
            <p:nvPr/>
          </p:nvGrpSpPr>
          <p:grpSpPr>
            <a:xfrm>
              <a:off x="242097" y="2933698"/>
              <a:ext cx="6267386" cy="1495013"/>
              <a:chOff x="242097" y="1362487"/>
              <a:chExt cx="6267386" cy="149501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2BF22EC6-60EB-6C4F-AC4C-577535BD005F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FF47F36E-5EE7-804F-93A1-07B03A69C577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BB83B8F2-F533-D444-AC8F-FACAB33B798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2781EB3C-C0C4-CB4E-ABEF-907D9AB1D381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xmlns="" id="{EC754742-31F7-B640-BB3A-D609CBD2956D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122B1213-4D61-D542-A2F7-76D9269A9CDD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AB447359-9F2B-C547-8AD1-19E0F3D332C3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5946DC17-5490-4241-8ADE-0D41EC330D44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CDE712D6-17D6-5849-91BB-81EC18A99C4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9898DB2A-FF26-0B4B-ADE2-7D3D469ED89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10C774EE-0F0C-8540-8EA1-0E0BB8EB2449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F84E4E6D-7794-5443-9905-F5EC44B5CDB9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AECA4DD8-AC37-2041-B5E4-28A0B9CA2676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136D9264-4BA4-8D4B-AE27-D64E13E23705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FA95E358-36A3-DA45-8A91-67EAA788308C}"/>
                </a:ext>
              </a:extLst>
            </p:cNvPr>
            <p:cNvGrpSpPr/>
            <p:nvPr/>
          </p:nvGrpSpPr>
          <p:grpSpPr>
            <a:xfrm>
              <a:off x="242097" y="4523154"/>
              <a:ext cx="6267386" cy="1495013"/>
              <a:chOff x="242097" y="1362487"/>
              <a:chExt cx="6267386" cy="149501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xmlns="" id="{9273CE3C-69E7-5F4F-8A88-26A80B0D9E36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046FD3C5-268E-0C42-968E-2231F5EDDC50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91663677-E932-1A4D-A8CF-652F9EFAE34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16BE439E-EDF1-C448-8088-D0B6E32D8634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482816A4-1848-1243-BC97-D7D5A9CCD89F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261EF082-E40E-EE44-A9D8-DB799644FA21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F2267407-30C0-A74B-BFAB-AE7A484A741C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FFD07D9B-D507-4B42-9F38-5C5F5D4473EB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70ED11A7-0466-EC40-A0C1-4D9B2F7EFC7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B189ABE3-F650-3040-98F7-FDD8405269D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538AFDAE-08D0-0E47-8619-9C9F42F862B0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DC67F8C5-6F7C-2446-A79C-BDEE7F0274EB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46445B27-EF3F-084B-B352-265BE85EDDD3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80056B3D-B8BE-9C45-9596-C7574D3AA007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B448476E-4150-D44D-B1F2-E2E3AB036A68}"/>
                </a:ext>
              </a:extLst>
            </p:cNvPr>
            <p:cNvGrpSpPr/>
            <p:nvPr/>
          </p:nvGrpSpPr>
          <p:grpSpPr>
            <a:xfrm>
              <a:off x="227244" y="6090613"/>
              <a:ext cx="6267386" cy="1495013"/>
              <a:chOff x="242097" y="1362487"/>
              <a:chExt cx="6267386" cy="14950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852EBBF4-0A82-E447-8B77-1C751250E856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7DA77D8A-0013-2644-8C05-654294708889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BDF4B3DF-0146-1B49-8F13-60047BEA43D0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00611F76-6C63-1340-A761-3ABCDA4B3A24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3702E71D-F795-9C45-BE0B-6880E17D352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1C19A978-0B72-2A41-9D9C-B14B409CA434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31F339E4-DD42-A14D-8D1E-8E4381D8C2C5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A7989FA2-C3EA-3A43-9B4F-E9D1B237E103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5D3ABD2E-FCBD-7649-933B-011A4985817F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D1F974EC-6BCD-AE4A-8AA9-62F81F225782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F7D688DF-54C2-5E4D-BBDC-FA0043FE0109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8703BBEB-161D-C846-AABF-FE745CC2C992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E09A2E1B-D570-C54E-8F40-C372EE92EDF8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767F78E5-8794-6641-ABFE-B6923B898908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AD518617-5D14-4341-997F-0F4CDDF1CF91}"/>
                </a:ext>
              </a:extLst>
            </p:cNvPr>
            <p:cNvGrpSpPr/>
            <p:nvPr/>
          </p:nvGrpSpPr>
          <p:grpSpPr>
            <a:xfrm>
              <a:off x="223214" y="7664674"/>
              <a:ext cx="6267386" cy="1495013"/>
              <a:chOff x="242097" y="1362487"/>
              <a:chExt cx="6267386" cy="14950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50CF5730-BF0E-8F4B-B6D9-559D87980BC3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8E48297D-B32D-324C-9255-597418587F95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343DA5E9-83A7-2442-A53F-167A2D3ECED3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AE862453-0067-E84E-A9F1-35138EB8FB4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C0D7CB9B-DA6C-C24A-91CD-A1ECAE32323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4404A373-D981-CD4F-B54C-F123766F2F41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xmlns="" id="{BF83F367-F003-2242-BE2F-0B9809DBA387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AAF03608-0F72-6749-AD3B-CFA45062E4B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B7B3AB70-DA39-8844-A0E8-465AB691B347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F746447A-B1FE-214C-BC1D-DFC7344F706B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1DEBF16B-ECC7-6845-9F79-286EECA1E545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8AA630E4-B1E9-5741-AE55-0BBA8F321816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CDC17072-7967-684E-9203-E909D1CD1061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D96FB5BC-A4D5-724B-95E3-7B6C103710E0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600A24EA-0D23-414F-B66F-8A9B1D5F2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098" y="93466"/>
            <a:ext cx="1027713" cy="1086439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3854B2ED-8995-854D-8168-E0DC8775EE01}"/>
              </a:ext>
            </a:extLst>
          </p:cNvPr>
          <p:cNvSpPr/>
          <p:nvPr/>
        </p:nvSpPr>
        <p:spPr>
          <a:xfrm>
            <a:off x="4260965" y="346396"/>
            <a:ext cx="263654" cy="46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CEEC2678-D489-4042-9B83-650FD59A39FA}"/>
              </a:ext>
            </a:extLst>
          </p:cNvPr>
          <p:cNvSpPr/>
          <p:nvPr/>
        </p:nvSpPr>
        <p:spPr>
          <a:xfrm>
            <a:off x="4250638" y="304061"/>
            <a:ext cx="176022" cy="523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A78E6496-F92C-B340-AC25-5A3042397713}"/>
              </a:ext>
            </a:extLst>
          </p:cNvPr>
          <p:cNvGrpSpPr/>
          <p:nvPr/>
        </p:nvGrpSpPr>
        <p:grpSpPr>
          <a:xfrm>
            <a:off x="1457225" y="1518652"/>
            <a:ext cx="4860114" cy="7421350"/>
            <a:chOff x="1457225" y="1518652"/>
            <a:chExt cx="4860114" cy="7421350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6B458D25-8528-7C42-9CE3-0AFD429D30E1}"/>
                </a:ext>
              </a:extLst>
            </p:cNvPr>
            <p:cNvSpPr/>
            <p:nvPr/>
          </p:nvSpPr>
          <p:spPr>
            <a:xfrm>
              <a:off x="1481667" y="160933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E8B2112E-4FBF-E24E-9687-6CD809E6E099}"/>
                </a:ext>
              </a:extLst>
            </p:cNvPr>
            <p:cNvSpPr/>
            <p:nvPr/>
          </p:nvSpPr>
          <p:spPr>
            <a:xfrm>
              <a:off x="2632221" y="155772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CC44C3AD-63DD-0A48-90C8-953C40075429}"/>
                </a:ext>
              </a:extLst>
            </p:cNvPr>
            <p:cNvSpPr/>
            <p:nvPr/>
          </p:nvSpPr>
          <p:spPr>
            <a:xfrm>
              <a:off x="3792180" y="1589149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CF130969-9199-CF48-9F37-3CEFB7DD6E30}"/>
                </a:ext>
              </a:extLst>
            </p:cNvPr>
            <p:cNvSpPr/>
            <p:nvPr/>
          </p:nvSpPr>
          <p:spPr>
            <a:xfrm>
              <a:off x="4934675" y="157352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C24C68A4-2F78-4F4E-85B6-A1CC754A7253}"/>
                </a:ext>
              </a:extLst>
            </p:cNvPr>
            <p:cNvSpPr/>
            <p:nvPr/>
          </p:nvSpPr>
          <p:spPr>
            <a:xfrm>
              <a:off x="6092180" y="151865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304A2F80-B2C2-5D45-B08F-95E40322F012}"/>
                </a:ext>
              </a:extLst>
            </p:cNvPr>
            <p:cNvSpPr/>
            <p:nvPr/>
          </p:nvSpPr>
          <p:spPr>
            <a:xfrm>
              <a:off x="1481667" y="324428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960759CA-C335-2445-B6A6-A57D7D409287}"/>
                </a:ext>
              </a:extLst>
            </p:cNvPr>
            <p:cNvSpPr/>
            <p:nvPr/>
          </p:nvSpPr>
          <p:spPr>
            <a:xfrm>
              <a:off x="2632221" y="319268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xmlns="" id="{46B3EB1E-ACA4-A642-8ACC-34850F90932C}"/>
                </a:ext>
              </a:extLst>
            </p:cNvPr>
            <p:cNvSpPr/>
            <p:nvPr/>
          </p:nvSpPr>
          <p:spPr>
            <a:xfrm>
              <a:off x="3783713" y="322410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85D21D35-5DC1-3241-A531-A738BA92453B}"/>
                </a:ext>
              </a:extLst>
            </p:cNvPr>
            <p:cNvSpPr/>
            <p:nvPr/>
          </p:nvSpPr>
          <p:spPr>
            <a:xfrm>
              <a:off x="4934675" y="320847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86F438F4-8C34-3445-8EB8-1B0E150EE018}"/>
                </a:ext>
              </a:extLst>
            </p:cNvPr>
            <p:cNvSpPr/>
            <p:nvPr/>
          </p:nvSpPr>
          <p:spPr>
            <a:xfrm>
              <a:off x="6092180" y="315360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7562A385-BE99-3E4E-B742-6B84C84E23A5}"/>
                </a:ext>
              </a:extLst>
            </p:cNvPr>
            <p:cNvSpPr/>
            <p:nvPr/>
          </p:nvSpPr>
          <p:spPr>
            <a:xfrm>
              <a:off x="1478611" y="48122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8D532586-5E9B-8E41-B574-FAB775C747A5}"/>
                </a:ext>
              </a:extLst>
            </p:cNvPr>
            <p:cNvSpPr/>
            <p:nvPr/>
          </p:nvSpPr>
          <p:spPr>
            <a:xfrm>
              <a:off x="2629165" y="476067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6711CEE6-30CF-B946-A7BF-3EFEE5FBF7B4}"/>
                </a:ext>
              </a:extLst>
            </p:cNvPr>
            <p:cNvSpPr/>
            <p:nvPr/>
          </p:nvSpPr>
          <p:spPr>
            <a:xfrm>
              <a:off x="3780657" y="479209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E970E3D2-D9D2-B04C-8DFA-8D1F824FCF05}"/>
                </a:ext>
              </a:extLst>
            </p:cNvPr>
            <p:cNvSpPr/>
            <p:nvPr/>
          </p:nvSpPr>
          <p:spPr>
            <a:xfrm>
              <a:off x="4931619" y="477646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FCB65C70-2AEB-0E44-BDE2-811AFCED91D1}"/>
                </a:ext>
              </a:extLst>
            </p:cNvPr>
            <p:cNvSpPr/>
            <p:nvPr/>
          </p:nvSpPr>
          <p:spPr>
            <a:xfrm>
              <a:off x="6097591" y="472159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C576BCA3-E47B-914E-9653-08E1C80FE64B}"/>
                </a:ext>
              </a:extLst>
            </p:cNvPr>
            <p:cNvSpPr/>
            <p:nvPr/>
          </p:nvSpPr>
          <p:spPr>
            <a:xfrm>
              <a:off x="1464126" y="637014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75DFF596-2CB1-E544-8171-734A3C32C357}"/>
                </a:ext>
              </a:extLst>
            </p:cNvPr>
            <p:cNvSpPr/>
            <p:nvPr/>
          </p:nvSpPr>
          <p:spPr>
            <a:xfrm>
              <a:off x="2614680" y="631853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D4E32334-E4A2-0748-8820-94BC72D7ADC9}"/>
                </a:ext>
              </a:extLst>
            </p:cNvPr>
            <p:cNvSpPr/>
            <p:nvPr/>
          </p:nvSpPr>
          <p:spPr>
            <a:xfrm>
              <a:off x="3766172" y="634996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xmlns="" id="{7FA77AB0-6E74-1C40-9343-C6E9E5AA1E15}"/>
                </a:ext>
              </a:extLst>
            </p:cNvPr>
            <p:cNvSpPr/>
            <p:nvPr/>
          </p:nvSpPr>
          <p:spPr>
            <a:xfrm>
              <a:off x="4917134" y="633433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270D0472-5CC7-5043-BDD0-8DA3E9CCE016}"/>
                </a:ext>
              </a:extLst>
            </p:cNvPr>
            <p:cNvSpPr/>
            <p:nvPr/>
          </p:nvSpPr>
          <p:spPr>
            <a:xfrm>
              <a:off x="6083106" y="627946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694F405D-F0F9-C54C-87A9-483994E30791}"/>
                </a:ext>
              </a:extLst>
            </p:cNvPr>
            <p:cNvSpPr/>
            <p:nvPr/>
          </p:nvSpPr>
          <p:spPr>
            <a:xfrm>
              <a:off x="1457225" y="793948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xmlns="" id="{2E2D634C-1264-E345-96D3-2BD9D5A4BE84}"/>
                </a:ext>
              </a:extLst>
            </p:cNvPr>
            <p:cNvSpPr/>
            <p:nvPr/>
          </p:nvSpPr>
          <p:spPr>
            <a:xfrm>
              <a:off x="2616246" y="78878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xmlns="" id="{42A834A0-119B-4F49-B6CA-83EB2D5B5170}"/>
                </a:ext>
              </a:extLst>
            </p:cNvPr>
            <p:cNvSpPr/>
            <p:nvPr/>
          </p:nvSpPr>
          <p:spPr>
            <a:xfrm>
              <a:off x="3767738" y="791930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xmlns="" id="{A6712D8D-1390-2345-BAFC-A39511CC7F1F}"/>
                </a:ext>
              </a:extLst>
            </p:cNvPr>
            <p:cNvSpPr/>
            <p:nvPr/>
          </p:nvSpPr>
          <p:spPr>
            <a:xfrm>
              <a:off x="4910233" y="790367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xmlns="" id="{038DF9F8-C516-CC43-AE92-DE16FF23BFE6}"/>
                </a:ext>
              </a:extLst>
            </p:cNvPr>
            <p:cNvSpPr/>
            <p:nvPr/>
          </p:nvSpPr>
          <p:spPr>
            <a:xfrm>
              <a:off x="6076205" y="784880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</p:spTree>
    <p:extLst>
      <p:ext uri="{BB962C8B-B14F-4D97-AF65-F5344CB8AC3E}">
        <p14:creationId xmlns:p14="http://schemas.microsoft.com/office/powerpoint/2010/main" val="45329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dGTP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740054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D8FB2364-ACFB-E840-A282-E4554020EE6A}"/>
              </a:ext>
            </a:extLst>
          </p:cNvPr>
          <p:cNvGrpSpPr/>
          <p:nvPr/>
        </p:nvGrpSpPr>
        <p:grpSpPr>
          <a:xfrm>
            <a:off x="223214" y="1362487"/>
            <a:ext cx="6286269" cy="7797200"/>
            <a:chOff x="223214" y="1362487"/>
            <a:chExt cx="6286269" cy="7797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E6BDE762-CDDC-E54F-AD8D-16C0BE1C1F36}"/>
                </a:ext>
              </a:extLst>
            </p:cNvPr>
            <p:cNvGrpSpPr/>
            <p:nvPr/>
          </p:nvGrpSpPr>
          <p:grpSpPr>
            <a:xfrm>
              <a:off x="242097" y="1362487"/>
              <a:ext cx="6267386" cy="1495013"/>
              <a:chOff x="242097" y="1362487"/>
              <a:chExt cx="6267386" cy="1495013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ED839F0B-47BD-2842-936D-8ED81629CA77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B509AA32-0D9A-FD4D-9D74-ED26B56675EB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022CD163-0DC3-7041-BD0E-2883CBEFDD44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A109A951-E0AE-2841-BCE7-AF4A7200903F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1DF964FA-5EE3-1046-88BA-D213968C3265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217E804E-177E-0448-B14F-4F65FAB44D7E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A341CB65-3246-E04D-B425-3B373DAB17A0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DEC5AEDA-725E-1B47-A635-A68695F48DF1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19720250-A19A-674B-8315-0B7C856267B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22A3D048-8A4D-1841-8707-12B2060E458B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2F226580-585C-BD4A-92AD-E47EFDEBC830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E8D83428-D1A5-794E-9E92-AC68DE726697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EA68F52E-9EE9-2B4F-9329-8A8B2D2274B1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23AF4DBF-659D-3D47-8321-D8DA5A15E77B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ED6CD38-F040-DB4C-B756-6661662DEE70}"/>
                </a:ext>
              </a:extLst>
            </p:cNvPr>
            <p:cNvGrpSpPr/>
            <p:nvPr/>
          </p:nvGrpSpPr>
          <p:grpSpPr>
            <a:xfrm>
              <a:off x="242097" y="2933698"/>
              <a:ext cx="6267386" cy="1495013"/>
              <a:chOff x="242097" y="1362487"/>
              <a:chExt cx="6267386" cy="149501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B7DF0CD8-AE93-4944-81FF-D92C4AC425B4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FE0A7829-5F1D-B241-9788-C607FC491B6A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EAB4C8D1-AAF6-4944-9783-5FF5FBCF126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CBA8AE5E-00BA-534C-A83A-B696B22C48C2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xmlns="" id="{FF507B39-84CF-BD41-AB7F-6CE61059B8A7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8A0DB1D1-DF09-0A40-B4B0-91DA5AB6FD26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0963C898-68C9-9043-BA77-87874656292F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71B5E5B7-C97D-CE47-B906-72F46E94BB8F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BC3C8DCC-DC85-9742-8E74-2C2803D26778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84C8F646-CEF9-7B47-9F58-5B56DC7F32FA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54949141-BE04-BF4D-931F-BB8EC9C5B079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BD2E8EDA-DACA-DE49-9596-E0B56F4A7798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405D0C08-059E-2245-8B7B-AF1FC8D136F8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30DD7C57-751D-784D-82EF-0B639F0DDBEA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FC36BF67-7F04-7247-89BD-21F985B8F0BC}"/>
                </a:ext>
              </a:extLst>
            </p:cNvPr>
            <p:cNvGrpSpPr/>
            <p:nvPr/>
          </p:nvGrpSpPr>
          <p:grpSpPr>
            <a:xfrm>
              <a:off x="242097" y="4523154"/>
              <a:ext cx="6267386" cy="1495013"/>
              <a:chOff x="242097" y="1362487"/>
              <a:chExt cx="6267386" cy="149501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xmlns="" id="{31B83449-3518-3042-8E6B-7DB868EF1A86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4B2F6548-3EAE-A744-91D4-8C00EC507397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7299E8F8-0304-A74D-A8D3-176331D89E38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00A11D92-F601-C743-A82F-3F2E230AD0E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594F7D87-8E76-8049-8CC7-17D9B6BFCEB5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D3361A72-788C-E04E-9A97-69AFA7E56E7E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64DED7F1-36EB-8A44-819A-BAF5F9022E44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286A7252-84BF-FC4A-9DFA-AC8B2D5DB76C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7C44503E-0789-FA4E-824F-1826ABF33987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090B6CC5-61C5-0848-82FF-23F8120F823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C851D887-3829-814D-A140-5BA1B074DDC2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87E35917-F5A7-634B-B725-643550F58D93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192735C3-31A2-7149-8626-8C6D1132E4DE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9C6EE781-A6D6-484D-AF15-22D7E7B0E460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469062EA-D844-8248-BD82-EA20B930B362}"/>
                </a:ext>
              </a:extLst>
            </p:cNvPr>
            <p:cNvGrpSpPr/>
            <p:nvPr/>
          </p:nvGrpSpPr>
          <p:grpSpPr>
            <a:xfrm>
              <a:off x="227244" y="6090613"/>
              <a:ext cx="6267386" cy="1495013"/>
              <a:chOff x="242097" y="1362487"/>
              <a:chExt cx="6267386" cy="14950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8167534E-D075-534E-AEDC-C75D87F235D3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89D48D51-EABC-F74E-BDC6-C9A04BC2E482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7392024B-87A5-A24D-84D0-70B0F905AFE8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DD596DC9-F170-994D-9292-5F13F4B2DA05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7C3BEF36-633B-1643-92CD-FB1A11F3AC0A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4226BC34-2651-A04E-81FB-73F3E2E19EF3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ED46AAA6-C823-0A45-9044-E87C75F69B63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9F98F743-9E65-B34F-999F-EAC413B4A19B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578AF33A-7F9C-CC43-8B39-0AE364F89535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89AC7E8A-F5F5-CB40-9A8A-5A0EE4C219B0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7499675D-7A91-B84D-8A1F-1DFB8C0CADFB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4B24E143-F875-5749-A721-18C7F4895BD8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534A21E4-035C-CC4C-BDCD-67C4C36AC63C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A10E00E7-F9CB-254F-B632-45C390CC3FE6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640FCC6E-A727-934C-A918-94D538093125}"/>
                </a:ext>
              </a:extLst>
            </p:cNvPr>
            <p:cNvGrpSpPr/>
            <p:nvPr/>
          </p:nvGrpSpPr>
          <p:grpSpPr>
            <a:xfrm>
              <a:off x="223214" y="7664674"/>
              <a:ext cx="6267386" cy="1495013"/>
              <a:chOff x="242097" y="1362487"/>
              <a:chExt cx="6267386" cy="14950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2AD17F43-7668-3547-BCDB-C1E27D940AD2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677829D9-5B42-B448-9B2A-40C201CC5BDE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B3D264CC-DC53-464B-84C1-8B3ABB1D2B4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0EE56095-9B76-3441-B1F8-070900B8CBFD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0E653A80-F74F-074B-8FD3-B77F334B8624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3AAEF64B-4BC4-5E43-87B8-735788976094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xmlns="" id="{686AD3C6-E195-3E44-8D09-C97A9CD67544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A419475E-D04D-A543-A970-9A8580EA9850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A39259A0-8DB5-A846-BFEE-CA8DB92740CD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666DAA83-2E57-FD49-89BE-A0164E3A931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BEE0BE08-AE42-074D-92D1-4AEEDAB017AA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7A9FD149-BB61-394C-9228-6A657FC54D6D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1CA62D3A-323B-D447-AABF-3E60CEE04A42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2BA5E997-A403-D241-B8CB-CC2899CFB53A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3A90CC21-6C59-664C-8A80-94985DFED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098" y="75729"/>
            <a:ext cx="1027713" cy="1086439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7D946830-95CB-1D49-A9D7-8B1387963E78}"/>
              </a:ext>
            </a:extLst>
          </p:cNvPr>
          <p:cNvGrpSpPr/>
          <p:nvPr/>
        </p:nvGrpSpPr>
        <p:grpSpPr>
          <a:xfrm>
            <a:off x="1457225" y="1518652"/>
            <a:ext cx="4860114" cy="7421350"/>
            <a:chOff x="1457225" y="1518652"/>
            <a:chExt cx="4860114" cy="7421350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01BBE8AE-3A13-9148-8C90-E3EBF2FFDFB7}"/>
                </a:ext>
              </a:extLst>
            </p:cNvPr>
            <p:cNvSpPr/>
            <p:nvPr/>
          </p:nvSpPr>
          <p:spPr>
            <a:xfrm>
              <a:off x="1481667" y="160933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AB299C59-38D1-F44D-B929-0F06924CB753}"/>
                </a:ext>
              </a:extLst>
            </p:cNvPr>
            <p:cNvSpPr/>
            <p:nvPr/>
          </p:nvSpPr>
          <p:spPr>
            <a:xfrm>
              <a:off x="2632221" y="155772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BED985A1-38F7-FD44-A46C-8BC646482724}"/>
                </a:ext>
              </a:extLst>
            </p:cNvPr>
            <p:cNvSpPr/>
            <p:nvPr/>
          </p:nvSpPr>
          <p:spPr>
            <a:xfrm>
              <a:off x="3792180" y="1589149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33A59676-F2DE-C243-A9A5-4773BB9968D2}"/>
                </a:ext>
              </a:extLst>
            </p:cNvPr>
            <p:cNvSpPr/>
            <p:nvPr/>
          </p:nvSpPr>
          <p:spPr>
            <a:xfrm>
              <a:off x="4934675" y="157352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0922F5B1-73D6-784F-BEFD-AA8DE0A2DC92}"/>
                </a:ext>
              </a:extLst>
            </p:cNvPr>
            <p:cNvSpPr/>
            <p:nvPr/>
          </p:nvSpPr>
          <p:spPr>
            <a:xfrm>
              <a:off x="6092180" y="151865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15E30A89-5301-FB40-A2CA-D30AC74A6D76}"/>
                </a:ext>
              </a:extLst>
            </p:cNvPr>
            <p:cNvSpPr/>
            <p:nvPr/>
          </p:nvSpPr>
          <p:spPr>
            <a:xfrm>
              <a:off x="1481667" y="324428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AEDC6494-EAAE-7F44-8C20-0AC3AEC32C59}"/>
                </a:ext>
              </a:extLst>
            </p:cNvPr>
            <p:cNvSpPr/>
            <p:nvPr/>
          </p:nvSpPr>
          <p:spPr>
            <a:xfrm>
              <a:off x="2632221" y="319268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105082BB-35A7-7745-857F-CE670CB34ABB}"/>
                </a:ext>
              </a:extLst>
            </p:cNvPr>
            <p:cNvSpPr/>
            <p:nvPr/>
          </p:nvSpPr>
          <p:spPr>
            <a:xfrm>
              <a:off x="3783713" y="322410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9AEC2933-1634-B348-B522-FEB39FE5E8E5}"/>
                </a:ext>
              </a:extLst>
            </p:cNvPr>
            <p:cNvSpPr/>
            <p:nvPr/>
          </p:nvSpPr>
          <p:spPr>
            <a:xfrm>
              <a:off x="4934675" y="320847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xmlns="" id="{83E263F6-848E-0F4F-BBDD-693623EEEBE4}"/>
                </a:ext>
              </a:extLst>
            </p:cNvPr>
            <p:cNvSpPr/>
            <p:nvPr/>
          </p:nvSpPr>
          <p:spPr>
            <a:xfrm>
              <a:off x="6092180" y="315360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4DA5D5FD-A156-074C-B34A-52C9CA74C02B}"/>
                </a:ext>
              </a:extLst>
            </p:cNvPr>
            <p:cNvSpPr/>
            <p:nvPr/>
          </p:nvSpPr>
          <p:spPr>
            <a:xfrm>
              <a:off x="1478611" y="48122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67666D91-F3E1-5744-B4E7-5D745D71D3BF}"/>
                </a:ext>
              </a:extLst>
            </p:cNvPr>
            <p:cNvSpPr/>
            <p:nvPr/>
          </p:nvSpPr>
          <p:spPr>
            <a:xfrm>
              <a:off x="2629165" y="476067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0956CFA8-BEA4-164A-A567-11F330220314}"/>
                </a:ext>
              </a:extLst>
            </p:cNvPr>
            <p:cNvSpPr/>
            <p:nvPr/>
          </p:nvSpPr>
          <p:spPr>
            <a:xfrm>
              <a:off x="3780657" y="479209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44B5F374-06B3-2446-B9EB-C44E55AEFD83}"/>
                </a:ext>
              </a:extLst>
            </p:cNvPr>
            <p:cNvSpPr/>
            <p:nvPr/>
          </p:nvSpPr>
          <p:spPr>
            <a:xfrm>
              <a:off x="4931619" y="477646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5BB7E138-7819-A245-9E90-2D474D10DD49}"/>
                </a:ext>
              </a:extLst>
            </p:cNvPr>
            <p:cNvSpPr/>
            <p:nvPr/>
          </p:nvSpPr>
          <p:spPr>
            <a:xfrm>
              <a:off x="6097591" y="472159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882F3C0C-DF93-EE4D-A62F-117F92B615E1}"/>
                </a:ext>
              </a:extLst>
            </p:cNvPr>
            <p:cNvSpPr/>
            <p:nvPr/>
          </p:nvSpPr>
          <p:spPr>
            <a:xfrm>
              <a:off x="1464126" y="637014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8F41C9C7-733E-D241-84E8-F5EAF786A597}"/>
                </a:ext>
              </a:extLst>
            </p:cNvPr>
            <p:cNvSpPr/>
            <p:nvPr/>
          </p:nvSpPr>
          <p:spPr>
            <a:xfrm>
              <a:off x="2614680" y="631853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1AB2457D-8235-4744-B0A1-95C4D1CDEF19}"/>
                </a:ext>
              </a:extLst>
            </p:cNvPr>
            <p:cNvSpPr/>
            <p:nvPr/>
          </p:nvSpPr>
          <p:spPr>
            <a:xfrm>
              <a:off x="3766172" y="634996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20B6E115-26A6-7E45-9DA5-AE21B6D26E34}"/>
                </a:ext>
              </a:extLst>
            </p:cNvPr>
            <p:cNvSpPr/>
            <p:nvPr/>
          </p:nvSpPr>
          <p:spPr>
            <a:xfrm>
              <a:off x="4917134" y="633433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56203A6C-0D77-1B4F-AB9F-7AC47F82BB58}"/>
                </a:ext>
              </a:extLst>
            </p:cNvPr>
            <p:cNvSpPr/>
            <p:nvPr/>
          </p:nvSpPr>
          <p:spPr>
            <a:xfrm>
              <a:off x="6083106" y="627946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xmlns="" id="{8355D404-3F6C-E949-8E8F-87AE28D78EE0}"/>
                </a:ext>
              </a:extLst>
            </p:cNvPr>
            <p:cNvSpPr/>
            <p:nvPr/>
          </p:nvSpPr>
          <p:spPr>
            <a:xfrm>
              <a:off x="1457225" y="793948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0FF8B2CF-0258-B34F-841B-F0AB8E9022A7}"/>
                </a:ext>
              </a:extLst>
            </p:cNvPr>
            <p:cNvSpPr/>
            <p:nvPr/>
          </p:nvSpPr>
          <p:spPr>
            <a:xfrm>
              <a:off x="2616246" y="78878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8353D674-51E2-2440-9C01-CFB1129C3736}"/>
                </a:ext>
              </a:extLst>
            </p:cNvPr>
            <p:cNvSpPr/>
            <p:nvPr/>
          </p:nvSpPr>
          <p:spPr>
            <a:xfrm>
              <a:off x="3767738" y="791930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xmlns="" id="{EBED65FA-176C-6544-9052-53BFD798B511}"/>
                </a:ext>
              </a:extLst>
            </p:cNvPr>
            <p:cNvSpPr/>
            <p:nvPr/>
          </p:nvSpPr>
          <p:spPr>
            <a:xfrm>
              <a:off x="4910233" y="790367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xmlns="" id="{F2D709E9-2A45-C042-B315-567138D96AFA}"/>
                </a:ext>
              </a:extLst>
            </p:cNvPr>
            <p:cNvSpPr/>
            <p:nvPr/>
          </p:nvSpPr>
          <p:spPr>
            <a:xfrm>
              <a:off x="6076205" y="784880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26612775-E886-8948-9767-00A4C8699902}"/>
              </a:ext>
            </a:extLst>
          </p:cNvPr>
          <p:cNvSpPr/>
          <p:nvPr/>
        </p:nvSpPr>
        <p:spPr>
          <a:xfrm>
            <a:off x="4260965" y="346396"/>
            <a:ext cx="263654" cy="46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5879A8AB-0929-6D48-90D0-E81FF39F356B}"/>
              </a:ext>
            </a:extLst>
          </p:cNvPr>
          <p:cNvSpPr/>
          <p:nvPr/>
        </p:nvSpPr>
        <p:spPr>
          <a:xfrm>
            <a:off x="4250638" y="304061"/>
            <a:ext cx="176022" cy="523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4979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dGTP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/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D8FB2364-ACFB-E840-A282-E4554020EE6A}"/>
              </a:ext>
            </a:extLst>
          </p:cNvPr>
          <p:cNvGrpSpPr/>
          <p:nvPr/>
        </p:nvGrpSpPr>
        <p:grpSpPr>
          <a:xfrm>
            <a:off x="223214" y="1362487"/>
            <a:ext cx="6286269" cy="7797200"/>
            <a:chOff x="223214" y="1362487"/>
            <a:chExt cx="6286269" cy="7797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E6BDE762-CDDC-E54F-AD8D-16C0BE1C1F36}"/>
                </a:ext>
              </a:extLst>
            </p:cNvPr>
            <p:cNvGrpSpPr/>
            <p:nvPr/>
          </p:nvGrpSpPr>
          <p:grpSpPr>
            <a:xfrm>
              <a:off x="242097" y="1362487"/>
              <a:ext cx="6267386" cy="1495013"/>
              <a:chOff x="242097" y="1362487"/>
              <a:chExt cx="6267386" cy="1495013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ED839F0B-47BD-2842-936D-8ED81629CA77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B509AA32-0D9A-FD4D-9D74-ED26B56675EB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022CD163-0DC3-7041-BD0E-2883CBEFDD44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A109A951-E0AE-2841-BCE7-AF4A7200903F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1DF964FA-5EE3-1046-88BA-D213968C3265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217E804E-177E-0448-B14F-4F65FAB44D7E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A341CB65-3246-E04D-B425-3B373DAB17A0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DEC5AEDA-725E-1B47-A635-A68695F48DF1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19720250-A19A-674B-8315-0B7C856267B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22A3D048-8A4D-1841-8707-12B2060E458B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2F226580-585C-BD4A-92AD-E47EFDEBC830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E8D83428-D1A5-794E-9E92-AC68DE726697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EA68F52E-9EE9-2B4F-9329-8A8B2D2274B1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23AF4DBF-659D-3D47-8321-D8DA5A15E77B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7ED6CD38-F040-DB4C-B756-6661662DEE70}"/>
                </a:ext>
              </a:extLst>
            </p:cNvPr>
            <p:cNvGrpSpPr/>
            <p:nvPr/>
          </p:nvGrpSpPr>
          <p:grpSpPr>
            <a:xfrm>
              <a:off x="242097" y="2933698"/>
              <a:ext cx="6267386" cy="1495013"/>
              <a:chOff x="242097" y="1362487"/>
              <a:chExt cx="6267386" cy="149501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B7DF0CD8-AE93-4944-81FF-D92C4AC425B4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FE0A7829-5F1D-B241-9788-C607FC491B6A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EAB4C8D1-AAF6-4944-9783-5FF5FBCF126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CBA8AE5E-00BA-534C-A83A-B696B22C48C2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xmlns="" id="{FF507B39-84CF-BD41-AB7F-6CE61059B8A7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8A0DB1D1-DF09-0A40-B4B0-91DA5AB6FD26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0963C898-68C9-9043-BA77-87874656292F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71B5E5B7-C97D-CE47-B906-72F46E94BB8F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BC3C8DCC-DC85-9742-8E74-2C2803D26778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84C8F646-CEF9-7B47-9F58-5B56DC7F32FA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54949141-BE04-BF4D-931F-BB8EC9C5B079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BD2E8EDA-DACA-DE49-9596-E0B56F4A7798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405D0C08-059E-2245-8B7B-AF1FC8D136F8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30DD7C57-751D-784D-82EF-0B639F0DDBEA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FC36BF67-7F04-7247-89BD-21F985B8F0BC}"/>
                </a:ext>
              </a:extLst>
            </p:cNvPr>
            <p:cNvGrpSpPr/>
            <p:nvPr/>
          </p:nvGrpSpPr>
          <p:grpSpPr>
            <a:xfrm>
              <a:off x="242097" y="4523154"/>
              <a:ext cx="6267386" cy="1495013"/>
              <a:chOff x="242097" y="1362487"/>
              <a:chExt cx="6267386" cy="149501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xmlns="" id="{31B83449-3518-3042-8E6B-7DB868EF1A86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4B2F6548-3EAE-A744-91D4-8C00EC507397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7299E8F8-0304-A74D-A8D3-176331D89E38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00A11D92-F601-C743-A82F-3F2E230AD0E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594F7D87-8E76-8049-8CC7-17D9B6BFCEB5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D3361A72-788C-E04E-9A97-69AFA7E56E7E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64DED7F1-36EB-8A44-819A-BAF5F9022E44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286A7252-84BF-FC4A-9DFA-AC8B2D5DB76C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7C44503E-0789-FA4E-824F-1826ABF33987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090B6CC5-61C5-0848-82FF-23F8120F823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C851D887-3829-814D-A140-5BA1B074DDC2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87E35917-F5A7-634B-B725-643550F58D93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192735C3-31A2-7149-8626-8C6D1132E4DE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9C6EE781-A6D6-484D-AF15-22D7E7B0E460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469062EA-D844-8248-BD82-EA20B930B362}"/>
                </a:ext>
              </a:extLst>
            </p:cNvPr>
            <p:cNvGrpSpPr/>
            <p:nvPr/>
          </p:nvGrpSpPr>
          <p:grpSpPr>
            <a:xfrm>
              <a:off x="227244" y="6090613"/>
              <a:ext cx="6267386" cy="1495013"/>
              <a:chOff x="242097" y="1362487"/>
              <a:chExt cx="6267386" cy="14950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8167534E-D075-534E-AEDC-C75D87F235D3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89D48D51-EABC-F74E-BDC6-C9A04BC2E482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7392024B-87A5-A24D-84D0-70B0F905AFE8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DD596DC9-F170-994D-9292-5F13F4B2DA05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7C3BEF36-633B-1643-92CD-FB1A11F3AC0A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4226BC34-2651-A04E-81FB-73F3E2E19EF3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ED46AAA6-C823-0A45-9044-E87C75F69B63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9F98F743-9E65-B34F-999F-EAC413B4A19B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578AF33A-7F9C-CC43-8B39-0AE364F89535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89AC7E8A-F5F5-CB40-9A8A-5A0EE4C219B0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7499675D-7A91-B84D-8A1F-1DFB8C0CADFB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4B24E143-F875-5749-A721-18C7F4895BD8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534A21E4-035C-CC4C-BDCD-67C4C36AC63C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A10E00E7-F9CB-254F-B632-45C390CC3FE6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640FCC6E-A727-934C-A918-94D538093125}"/>
                </a:ext>
              </a:extLst>
            </p:cNvPr>
            <p:cNvGrpSpPr/>
            <p:nvPr/>
          </p:nvGrpSpPr>
          <p:grpSpPr>
            <a:xfrm>
              <a:off x="223214" y="7664674"/>
              <a:ext cx="6267386" cy="1495013"/>
              <a:chOff x="242097" y="1362487"/>
              <a:chExt cx="6267386" cy="14950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2AD17F43-7668-3547-BCDB-C1E27D940AD2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677829D9-5B42-B448-9B2A-40C201CC5BDE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B3D264CC-DC53-464B-84C1-8B3ABB1D2B4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0EE56095-9B76-3441-B1F8-070900B8CBFD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0E653A80-F74F-074B-8FD3-B77F334B8624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3AAEF64B-4BC4-5E43-87B8-735788976094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xmlns="" id="{686AD3C6-E195-3E44-8D09-C97A9CD67544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A419475E-D04D-A543-A970-9A8580EA9850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A39259A0-8DB5-A846-BFEE-CA8DB92740CD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666DAA83-2E57-FD49-89BE-A0164E3A931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BEE0BE08-AE42-074D-92D1-4AEEDAB017AA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7A9FD149-BB61-394C-9228-6A657FC54D6D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1CA62D3A-323B-D447-AABF-3E60CEE04A42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2BA5E997-A403-D241-B8CB-CC2899CFB53A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xmlns="" id="{3A90CC21-6C59-664C-8A80-94985DFED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098" y="75729"/>
            <a:ext cx="1027713" cy="1086439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7D946830-95CB-1D49-A9D7-8B1387963E78}"/>
              </a:ext>
            </a:extLst>
          </p:cNvPr>
          <p:cNvGrpSpPr/>
          <p:nvPr/>
        </p:nvGrpSpPr>
        <p:grpSpPr>
          <a:xfrm>
            <a:off x="1457225" y="1518652"/>
            <a:ext cx="4860114" cy="7421350"/>
            <a:chOff x="1457225" y="1518652"/>
            <a:chExt cx="4860114" cy="7421350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01BBE8AE-3A13-9148-8C90-E3EBF2FFDFB7}"/>
                </a:ext>
              </a:extLst>
            </p:cNvPr>
            <p:cNvSpPr/>
            <p:nvPr/>
          </p:nvSpPr>
          <p:spPr>
            <a:xfrm>
              <a:off x="1481667" y="160933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AB299C59-38D1-F44D-B929-0F06924CB753}"/>
                </a:ext>
              </a:extLst>
            </p:cNvPr>
            <p:cNvSpPr/>
            <p:nvPr/>
          </p:nvSpPr>
          <p:spPr>
            <a:xfrm>
              <a:off x="2632221" y="155772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BED985A1-38F7-FD44-A46C-8BC646482724}"/>
                </a:ext>
              </a:extLst>
            </p:cNvPr>
            <p:cNvSpPr/>
            <p:nvPr/>
          </p:nvSpPr>
          <p:spPr>
            <a:xfrm>
              <a:off x="3792180" y="1589149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33A59676-F2DE-C243-A9A5-4773BB9968D2}"/>
                </a:ext>
              </a:extLst>
            </p:cNvPr>
            <p:cNvSpPr/>
            <p:nvPr/>
          </p:nvSpPr>
          <p:spPr>
            <a:xfrm>
              <a:off x="4934675" y="157352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0922F5B1-73D6-784F-BEFD-AA8DE0A2DC92}"/>
                </a:ext>
              </a:extLst>
            </p:cNvPr>
            <p:cNvSpPr/>
            <p:nvPr/>
          </p:nvSpPr>
          <p:spPr>
            <a:xfrm>
              <a:off x="6092180" y="151865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15E30A89-5301-FB40-A2CA-D30AC74A6D76}"/>
                </a:ext>
              </a:extLst>
            </p:cNvPr>
            <p:cNvSpPr/>
            <p:nvPr/>
          </p:nvSpPr>
          <p:spPr>
            <a:xfrm>
              <a:off x="1481667" y="324428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AEDC6494-EAAE-7F44-8C20-0AC3AEC32C59}"/>
                </a:ext>
              </a:extLst>
            </p:cNvPr>
            <p:cNvSpPr/>
            <p:nvPr/>
          </p:nvSpPr>
          <p:spPr>
            <a:xfrm>
              <a:off x="2632221" y="319268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105082BB-35A7-7745-857F-CE670CB34ABB}"/>
                </a:ext>
              </a:extLst>
            </p:cNvPr>
            <p:cNvSpPr/>
            <p:nvPr/>
          </p:nvSpPr>
          <p:spPr>
            <a:xfrm>
              <a:off x="3783713" y="322410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9AEC2933-1634-B348-B522-FEB39FE5E8E5}"/>
                </a:ext>
              </a:extLst>
            </p:cNvPr>
            <p:cNvSpPr/>
            <p:nvPr/>
          </p:nvSpPr>
          <p:spPr>
            <a:xfrm>
              <a:off x="4934675" y="320847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xmlns="" id="{83E263F6-848E-0F4F-BBDD-693623EEEBE4}"/>
                </a:ext>
              </a:extLst>
            </p:cNvPr>
            <p:cNvSpPr/>
            <p:nvPr/>
          </p:nvSpPr>
          <p:spPr>
            <a:xfrm>
              <a:off x="6092180" y="315360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4DA5D5FD-A156-074C-B34A-52C9CA74C02B}"/>
                </a:ext>
              </a:extLst>
            </p:cNvPr>
            <p:cNvSpPr/>
            <p:nvPr/>
          </p:nvSpPr>
          <p:spPr>
            <a:xfrm>
              <a:off x="1478611" y="48122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67666D91-F3E1-5744-B4E7-5D745D71D3BF}"/>
                </a:ext>
              </a:extLst>
            </p:cNvPr>
            <p:cNvSpPr/>
            <p:nvPr/>
          </p:nvSpPr>
          <p:spPr>
            <a:xfrm>
              <a:off x="2629165" y="476067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0956CFA8-BEA4-164A-A567-11F330220314}"/>
                </a:ext>
              </a:extLst>
            </p:cNvPr>
            <p:cNvSpPr/>
            <p:nvPr/>
          </p:nvSpPr>
          <p:spPr>
            <a:xfrm>
              <a:off x="3780657" y="479209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44B5F374-06B3-2446-B9EB-C44E55AEFD83}"/>
                </a:ext>
              </a:extLst>
            </p:cNvPr>
            <p:cNvSpPr/>
            <p:nvPr/>
          </p:nvSpPr>
          <p:spPr>
            <a:xfrm>
              <a:off x="4931619" y="477646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5BB7E138-7819-A245-9E90-2D474D10DD49}"/>
                </a:ext>
              </a:extLst>
            </p:cNvPr>
            <p:cNvSpPr/>
            <p:nvPr/>
          </p:nvSpPr>
          <p:spPr>
            <a:xfrm>
              <a:off x="6097591" y="472159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882F3C0C-DF93-EE4D-A62F-117F92B615E1}"/>
                </a:ext>
              </a:extLst>
            </p:cNvPr>
            <p:cNvSpPr/>
            <p:nvPr/>
          </p:nvSpPr>
          <p:spPr>
            <a:xfrm>
              <a:off x="1464126" y="637014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8F41C9C7-733E-D241-84E8-F5EAF786A597}"/>
                </a:ext>
              </a:extLst>
            </p:cNvPr>
            <p:cNvSpPr/>
            <p:nvPr/>
          </p:nvSpPr>
          <p:spPr>
            <a:xfrm>
              <a:off x="2614680" y="631853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1AB2457D-8235-4744-B0A1-95C4D1CDEF19}"/>
                </a:ext>
              </a:extLst>
            </p:cNvPr>
            <p:cNvSpPr/>
            <p:nvPr/>
          </p:nvSpPr>
          <p:spPr>
            <a:xfrm>
              <a:off x="3766172" y="634996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20B6E115-26A6-7E45-9DA5-AE21B6D26E34}"/>
                </a:ext>
              </a:extLst>
            </p:cNvPr>
            <p:cNvSpPr/>
            <p:nvPr/>
          </p:nvSpPr>
          <p:spPr>
            <a:xfrm>
              <a:off x="4917134" y="633433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56203A6C-0D77-1B4F-AB9F-7AC47F82BB58}"/>
                </a:ext>
              </a:extLst>
            </p:cNvPr>
            <p:cNvSpPr/>
            <p:nvPr/>
          </p:nvSpPr>
          <p:spPr>
            <a:xfrm>
              <a:off x="6083106" y="627946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xmlns="" id="{8355D404-3F6C-E949-8E8F-87AE28D78EE0}"/>
                </a:ext>
              </a:extLst>
            </p:cNvPr>
            <p:cNvSpPr/>
            <p:nvPr/>
          </p:nvSpPr>
          <p:spPr>
            <a:xfrm>
              <a:off x="1457225" y="793948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0FF8B2CF-0258-B34F-841B-F0AB8E9022A7}"/>
                </a:ext>
              </a:extLst>
            </p:cNvPr>
            <p:cNvSpPr/>
            <p:nvPr/>
          </p:nvSpPr>
          <p:spPr>
            <a:xfrm>
              <a:off x="2616246" y="78878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8353D674-51E2-2440-9C01-CFB1129C3736}"/>
                </a:ext>
              </a:extLst>
            </p:cNvPr>
            <p:cNvSpPr/>
            <p:nvPr/>
          </p:nvSpPr>
          <p:spPr>
            <a:xfrm>
              <a:off x="3767738" y="791930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xmlns="" id="{EBED65FA-176C-6544-9052-53BFD798B511}"/>
                </a:ext>
              </a:extLst>
            </p:cNvPr>
            <p:cNvSpPr/>
            <p:nvPr/>
          </p:nvSpPr>
          <p:spPr>
            <a:xfrm>
              <a:off x="4910233" y="790367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xmlns="" id="{F2D709E9-2A45-C042-B315-567138D96AFA}"/>
                </a:ext>
              </a:extLst>
            </p:cNvPr>
            <p:cNvSpPr/>
            <p:nvPr/>
          </p:nvSpPr>
          <p:spPr>
            <a:xfrm>
              <a:off x="6076205" y="784880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26612775-E886-8948-9767-00A4C8699902}"/>
              </a:ext>
            </a:extLst>
          </p:cNvPr>
          <p:cNvSpPr/>
          <p:nvPr/>
        </p:nvSpPr>
        <p:spPr>
          <a:xfrm>
            <a:off x="4260965" y="346396"/>
            <a:ext cx="263654" cy="46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5879A8AB-0929-6D48-90D0-E81FF39F356B}"/>
              </a:ext>
            </a:extLst>
          </p:cNvPr>
          <p:cNvSpPr/>
          <p:nvPr/>
        </p:nvSpPr>
        <p:spPr>
          <a:xfrm>
            <a:off x="4250638" y="304061"/>
            <a:ext cx="176022" cy="523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7922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ddTTP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64825"/>
              </p:ext>
            </p:extLst>
          </p:nvPr>
        </p:nvGraphicFramePr>
        <p:xfrm>
          <a:off x="593863" y="1331888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154" name="Group 153">
            <a:extLst>
              <a:ext uri="{FF2B5EF4-FFF2-40B4-BE49-F238E27FC236}">
                <a16:creationId xmlns:a16="http://schemas.microsoft.com/office/drawing/2014/main" xmlns="" id="{1A2B1DD0-8824-1C49-BA5F-B24E45D0FD0F}"/>
              </a:ext>
            </a:extLst>
          </p:cNvPr>
          <p:cNvGrpSpPr/>
          <p:nvPr/>
        </p:nvGrpSpPr>
        <p:grpSpPr>
          <a:xfrm>
            <a:off x="234483" y="1362487"/>
            <a:ext cx="6133344" cy="7674716"/>
            <a:chOff x="234483" y="1362487"/>
            <a:chExt cx="6133344" cy="7674716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xmlns="" id="{628BAA63-D32D-084D-B2D2-016B65AF87A5}"/>
                </a:ext>
              </a:extLst>
            </p:cNvPr>
            <p:cNvGrpSpPr/>
            <p:nvPr/>
          </p:nvGrpSpPr>
          <p:grpSpPr>
            <a:xfrm>
              <a:off x="242097" y="1362487"/>
              <a:ext cx="6125730" cy="1495013"/>
              <a:chOff x="242097" y="1362487"/>
              <a:chExt cx="6125730" cy="1495013"/>
            </a:xfrm>
          </p:grpSpPr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xmlns="" id="{8A41ED42-D200-6D4A-BBE1-EC5FD744F754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xmlns="" id="{1F8BE0D0-259B-DE4C-9128-55A5C55BF3AC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xmlns="" id="{A8ADCDA7-8BBF-0648-BCAF-5B68E1487D23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xmlns="" id="{F21D13E8-E112-FB43-B0B4-B071CD385B3C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xmlns="" id="{2890828F-FF3A-764A-9300-12F637096698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E8336DC8-BFC8-0D4C-B2D5-4BD9F9E1DE87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xmlns="" id="{9828B8FC-F600-AE41-BCFD-C9799C5D03B2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xmlns="" id="{F6F047A3-2237-1945-8DD9-7D23DDD8C1A7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5042185-3767-EC4B-B2BD-5D82FED12FAE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5304A89B-0BE6-CD44-8DE9-2F5C6F9F969E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D8198323-DC68-9A43-852A-75693C2EE519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xmlns="" id="{DBA3FFD8-79A4-C642-8697-48539B33D8AB}"/>
                </a:ext>
              </a:extLst>
            </p:cNvPr>
            <p:cNvGrpSpPr/>
            <p:nvPr/>
          </p:nvGrpSpPr>
          <p:grpSpPr>
            <a:xfrm>
              <a:off x="234483" y="2913040"/>
              <a:ext cx="6125730" cy="1495013"/>
              <a:chOff x="242097" y="1362487"/>
              <a:chExt cx="6125730" cy="1495013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D5D4D8BB-4FAC-3C4F-BE69-B1B2375DF634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xmlns="" id="{45F4D726-3530-7B41-8EB0-FD737A63FC57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xmlns="" id="{205853FD-58D5-2546-82C8-DC374BB6B419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xmlns="" id="{36C1F21E-D140-AB44-AB43-5F5FB19B8278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xmlns="" id="{478B71A0-1175-7849-97CE-EEB1F5ADB62D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xmlns="" id="{356748D8-918E-264E-A2F2-926016577180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318CBC09-9A80-9340-BB2C-04C781056ED1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5B422E1A-FBC6-6E4F-A8D6-E016BE775242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BC5FAF3F-B8FE-EC46-AAFF-AEED68AB34B2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95E41000-D0F9-DD40-9369-D91608D7A03E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22810380-7B4A-1E45-AE3A-E3A3C6240F2D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xmlns="" id="{AD4E0C9A-40D3-9A4B-ADFB-8C7B7DCAC0CE}"/>
                </a:ext>
              </a:extLst>
            </p:cNvPr>
            <p:cNvGrpSpPr/>
            <p:nvPr/>
          </p:nvGrpSpPr>
          <p:grpSpPr>
            <a:xfrm>
              <a:off x="234483" y="4456090"/>
              <a:ext cx="6125730" cy="1495013"/>
              <a:chOff x="242097" y="1362487"/>
              <a:chExt cx="6125730" cy="1495013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FA3A90EF-8F74-FB4A-B96A-F716C1408305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74AFF2CB-7345-8D4C-9649-72EB33BBC8CB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0245EC0D-A222-8F47-8FF4-421A1813A646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3A04BC7C-7DFD-D245-B98C-70ECDC7F528B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8EBC8FFF-65BD-D849-8716-56079B40452D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0983A749-325E-0A47-835C-F862531F2AF1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EE4E31A6-04D2-BA40-BEA6-9236E53F4DD9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1BEB78CE-8011-9445-96D3-55E8AA336026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xmlns="" id="{4A926D52-9D44-3D4C-BD1B-19D75D866D12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xmlns="" id="{80C81BC2-BA59-5A44-8D44-373FA94EA333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4403C355-57B9-0D41-9619-9917980CEBF4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xmlns="" id="{244D25C2-6A56-D144-93D7-A64E81F70599}"/>
                </a:ext>
              </a:extLst>
            </p:cNvPr>
            <p:cNvGrpSpPr/>
            <p:nvPr/>
          </p:nvGrpSpPr>
          <p:grpSpPr>
            <a:xfrm>
              <a:off x="234483" y="5999140"/>
              <a:ext cx="6125730" cy="1495013"/>
              <a:chOff x="242097" y="1362487"/>
              <a:chExt cx="6125730" cy="1495013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xmlns="" id="{B9EFD13B-2F56-7948-8441-50E27814F8E0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xmlns="" id="{3C4EB919-2D72-E146-9831-DBFA31BE434C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xmlns="" id="{D757E55D-EE2B-7646-A047-DE1F414103FD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xmlns="" id="{1C30CD82-7B6B-4249-820E-FA177DC6E82B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xmlns="" id="{17A3D9EB-EF6E-1849-A533-1001BA3C7426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xmlns="" id="{E4FEA374-EFC2-9747-80E0-586A56BCBC02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xmlns="" id="{6BBEEF68-7939-DA4F-8BB9-4A8972FD0C33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xmlns="" id="{8C1A064E-7D16-D24E-B8EE-D5E96966BDC8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xmlns="" id="{7163BE83-AEEA-1C4F-8BD5-B78CF6E15F6B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xmlns="" id="{EAD75145-D9D4-3E4A-8393-0E9241D601B1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xmlns="" id="{EA5B8354-46C2-5546-8777-CC0EE828C4E2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xmlns="" id="{63DA3D73-0FC7-4D48-952E-EB016938CDC1}"/>
                </a:ext>
              </a:extLst>
            </p:cNvPr>
            <p:cNvGrpSpPr/>
            <p:nvPr/>
          </p:nvGrpSpPr>
          <p:grpSpPr>
            <a:xfrm>
              <a:off x="234483" y="7542190"/>
              <a:ext cx="6125730" cy="1495013"/>
              <a:chOff x="242097" y="1362487"/>
              <a:chExt cx="6125730" cy="1495013"/>
            </a:xfrm>
          </p:grpSpPr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xmlns="" id="{F79A9A54-E61A-9342-850E-1C3454833F8A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xmlns="" id="{103EF8EB-BEDF-3946-9B00-8496E9FFF452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xmlns="" id="{72D4C6AF-B759-0949-B8F1-2CFE15C66C05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xmlns="" id="{25E37DD1-88E6-074E-865A-CA94D29B7EFE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xmlns="" id="{1B489CE6-5CF8-C243-A7AD-48589C8BA225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xmlns="" id="{3AFAF2EE-B7D4-CC40-AD5A-16EE4AF120FA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xmlns="" id="{CBD4343D-2AF2-914F-AD11-8BDF1D3450EF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xmlns="" id="{83EAA98C-2857-BB40-9C0D-2B9C06D82EC4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xmlns="" id="{41E58910-9C5B-634A-9BC3-AD5633BB47FF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xmlns="" id="{1BFAAA7A-CDAE-714A-8052-BDEF1CB2D972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xmlns="" id="{7A30BE09-3753-A343-87DC-6D30C658D4B9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82" name="Picture 181">
            <a:extLst>
              <a:ext uri="{FF2B5EF4-FFF2-40B4-BE49-F238E27FC236}">
                <a16:creationId xmlns:a16="http://schemas.microsoft.com/office/drawing/2014/main" xmlns="" id="{B2DDC994-D931-D343-B623-31E5AA859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603" y="101135"/>
            <a:ext cx="928593" cy="109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87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ddATP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06022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127" name="Group 126">
            <a:extLst>
              <a:ext uri="{FF2B5EF4-FFF2-40B4-BE49-F238E27FC236}">
                <a16:creationId xmlns:a16="http://schemas.microsoft.com/office/drawing/2014/main" xmlns="" id="{3FBE5F81-3299-7148-9096-808CF3B5A041}"/>
              </a:ext>
            </a:extLst>
          </p:cNvPr>
          <p:cNvGrpSpPr/>
          <p:nvPr/>
        </p:nvGrpSpPr>
        <p:grpSpPr>
          <a:xfrm>
            <a:off x="196383" y="1362487"/>
            <a:ext cx="6133344" cy="7674716"/>
            <a:chOff x="234483" y="1362487"/>
            <a:chExt cx="6133344" cy="7674716"/>
          </a:xfrm>
        </p:grpSpPr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xmlns="" id="{9825265B-8B38-F744-90C3-09A7DEBE0E8D}"/>
                </a:ext>
              </a:extLst>
            </p:cNvPr>
            <p:cNvGrpSpPr/>
            <p:nvPr/>
          </p:nvGrpSpPr>
          <p:grpSpPr>
            <a:xfrm>
              <a:off x="242097" y="1362487"/>
              <a:ext cx="6125730" cy="1495013"/>
              <a:chOff x="242097" y="1362487"/>
              <a:chExt cx="6125730" cy="1495013"/>
            </a:xfrm>
          </p:grpSpPr>
          <p:sp>
            <p:nvSpPr>
              <p:cNvPr id="177" name="Rectangle 176">
                <a:extLst>
                  <a:ext uri="{FF2B5EF4-FFF2-40B4-BE49-F238E27FC236}">
                    <a16:creationId xmlns:a16="http://schemas.microsoft.com/office/drawing/2014/main" xmlns="" id="{E7ECA144-FDAF-ED43-AA76-11B851F10704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Rectangle 177">
                <a:extLst>
                  <a:ext uri="{FF2B5EF4-FFF2-40B4-BE49-F238E27FC236}">
                    <a16:creationId xmlns:a16="http://schemas.microsoft.com/office/drawing/2014/main" xmlns="" id="{D0A75C5C-F5AC-AD4E-A276-D6E24F61AC6C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xmlns="" id="{3D85BF97-DBE3-9A40-9E5E-87DA1441AD09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xmlns="" id="{BFF1C851-5343-3D43-916E-9D98C0D349CB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xmlns="" id="{1AF41ADF-AA73-2342-933A-CE6087E597EF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Rectangle 181">
                <a:extLst>
                  <a:ext uri="{FF2B5EF4-FFF2-40B4-BE49-F238E27FC236}">
                    <a16:creationId xmlns:a16="http://schemas.microsoft.com/office/drawing/2014/main" xmlns="" id="{45384A86-C322-2745-A2D4-6B72B5D9691D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Rectangle 182">
                <a:extLst>
                  <a:ext uri="{FF2B5EF4-FFF2-40B4-BE49-F238E27FC236}">
                    <a16:creationId xmlns:a16="http://schemas.microsoft.com/office/drawing/2014/main" xmlns="" id="{F2292DB6-794B-3948-B342-65A3B01C8193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Rectangle 183">
                <a:extLst>
                  <a:ext uri="{FF2B5EF4-FFF2-40B4-BE49-F238E27FC236}">
                    <a16:creationId xmlns:a16="http://schemas.microsoft.com/office/drawing/2014/main" xmlns="" id="{60918A82-CE51-CD4A-8588-F0FA3696A86D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5" name="Rectangle 184">
                <a:extLst>
                  <a:ext uri="{FF2B5EF4-FFF2-40B4-BE49-F238E27FC236}">
                    <a16:creationId xmlns:a16="http://schemas.microsoft.com/office/drawing/2014/main" xmlns="" id="{23DBFDD6-7790-0449-83C1-7CD82E5CAAE9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xmlns="" id="{A9899C93-EE9A-A240-B24E-FD9267BBF878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Rectangle 186">
                <a:extLst>
                  <a:ext uri="{FF2B5EF4-FFF2-40B4-BE49-F238E27FC236}">
                    <a16:creationId xmlns:a16="http://schemas.microsoft.com/office/drawing/2014/main" xmlns="" id="{373C54D1-88DD-8442-A1CF-0A700ED05712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xmlns="" id="{AD139FB9-FDBE-894D-9173-DE8CC756A6AC}"/>
                </a:ext>
              </a:extLst>
            </p:cNvPr>
            <p:cNvGrpSpPr/>
            <p:nvPr/>
          </p:nvGrpSpPr>
          <p:grpSpPr>
            <a:xfrm>
              <a:off x="234483" y="2913040"/>
              <a:ext cx="6125730" cy="1495013"/>
              <a:chOff x="242097" y="1362487"/>
              <a:chExt cx="6125730" cy="1495013"/>
            </a:xfrm>
          </p:grpSpPr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xmlns="" id="{84405AE9-4930-5948-AEE6-6622B57F40DA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xmlns="" id="{514DD7E6-6549-0A4C-B2D7-392B59059CA4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xmlns="" id="{DE58C339-F163-EB4D-8361-B199EF2207FF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xmlns="" id="{CB2DCE9D-ABA8-B048-8E0E-104D91F3FCF2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xmlns="" id="{B5E39A30-B573-D541-A669-1C10262A9006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xmlns="" id="{A4B27277-3DE4-5642-BF9F-A9D55505914F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xmlns="" id="{2CD78ADB-7649-914E-BB49-7504326138CC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Rectangle 172">
                <a:extLst>
                  <a:ext uri="{FF2B5EF4-FFF2-40B4-BE49-F238E27FC236}">
                    <a16:creationId xmlns:a16="http://schemas.microsoft.com/office/drawing/2014/main" xmlns="" id="{61CD9D2C-A42C-CC40-90BA-441E4CCD76C3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xmlns="" id="{0DC128AE-CA37-6848-9047-084D49635D2B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ectangle 174">
                <a:extLst>
                  <a:ext uri="{FF2B5EF4-FFF2-40B4-BE49-F238E27FC236}">
                    <a16:creationId xmlns:a16="http://schemas.microsoft.com/office/drawing/2014/main" xmlns="" id="{28B61C3D-4D5D-2547-BB8B-5D5D2769487D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Rectangle 175">
                <a:extLst>
                  <a:ext uri="{FF2B5EF4-FFF2-40B4-BE49-F238E27FC236}">
                    <a16:creationId xmlns:a16="http://schemas.microsoft.com/office/drawing/2014/main" xmlns="" id="{B99796F2-A75B-C84A-9A5C-7D7098219600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xmlns="" id="{E04F2B7D-57AF-444B-A1E1-4ABB8DB175EF}"/>
                </a:ext>
              </a:extLst>
            </p:cNvPr>
            <p:cNvGrpSpPr/>
            <p:nvPr/>
          </p:nvGrpSpPr>
          <p:grpSpPr>
            <a:xfrm>
              <a:off x="234483" y="4456090"/>
              <a:ext cx="6125730" cy="1495013"/>
              <a:chOff x="242097" y="1362487"/>
              <a:chExt cx="6125730" cy="1495013"/>
            </a:xfrm>
          </p:grpSpPr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xmlns="" id="{AC6E42BF-D9C7-1643-956C-7743E6C6345B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xmlns="" id="{4AFAA240-FE6E-0144-B46F-1531A061B017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xmlns="" id="{1EC401C1-2710-7048-9CBE-FDB86AD1DF48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>
                <a:extLst>
                  <a:ext uri="{FF2B5EF4-FFF2-40B4-BE49-F238E27FC236}">
                    <a16:creationId xmlns:a16="http://schemas.microsoft.com/office/drawing/2014/main" xmlns="" id="{3A938CD2-049A-0946-8617-258244E2A0A0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xmlns="" id="{7FE5267E-6BA9-7E49-AA20-C57B0118C794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xmlns="" id="{A1FB11F0-7E1C-214D-84A7-93E326616A69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xmlns="" id="{A286D539-D6ED-F145-ACAE-FE40EB2502B3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xmlns="" id="{064FFA92-3AF8-C14D-BD07-86F6AEB05674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xmlns="" id="{F4FF529D-38AE-2544-BEB1-A63E12D58624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xmlns="" id="{35F4C268-E480-204C-99EB-30F554366F12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xmlns="" id="{237A0DEE-BD98-A148-B17B-0AE9B57435E1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1" name="Group 130">
              <a:extLst>
                <a:ext uri="{FF2B5EF4-FFF2-40B4-BE49-F238E27FC236}">
                  <a16:creationId xmlns:a16="http://schemas.microsoft.com/office/drawing/2014/main" xmlns="" id="{EC0110D5-98DE-3B43-80EC-E78AF39B5A40}"/>
                </a:ext>
              </a:extLst>
            </p:cNvPr>
            <p:cNvGrpSpPr/>
            <p:nvPr/>
          </p:nvGrpSpPr>
          <p:grpSpPr>
            <a:xfrm>
              <a:off x="234483" y="5999140"/>
              <a:ext cx="6125730" cy="1495013"/>
              <a:chOff x="242097" y="1362487"/>
              <a:chExt cx="6125730" cy="1495013"/>
            </a:xfrm>
          </p:grpSpPr>
          <p:sp>
            <p:nvSpPr>
              <p:cNvPr id="144" name="Rectangle 143">
                <a:extLst>
                  <a:ext uri="{FF2B5EF4-FFF2-40B4-BE49-F238E27FC236}">
                    <a16:creationId xmlns:a16="http://schemas.microsoft.com/office/drawing/2014/main" xmlns="" id="{9DA795AD-6470-2D48-B51E-A0C5AE1A798F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xmlns="" id="{7ED54C7E-5455-FA4C-B265-7CAACA3FC203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xmlns="" id="{43CDE0AA-A365-1046-8252-B0AEEE1E6855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xmlns="" id="{13157735-6669-174E-AC61-5AEC64770515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>
                <a:extLst>
                  <a:ext uri="{FF2B5EF4-FFF2-40B4-BE49-F238E27FC236}">
                    <a16:creationId xmlns:a16="http://schemas.microsoft.com/office/drawing/2014/main" xmlns="" id="{6CCE3E52-C74C-F143-9A42-04664E296E7B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9" name="Rectangle 148">
                <a:extLst>
                  <a:ext uri="{FF2B5EF4-FFF2-40B4-BE49-F238E27FC236}">
                    <a16:creationId xmlns:a16="http://schemas.microsoft.com/office/drawing/2014/main" xmlns="" id="{E2CDA495-9BBE-F741-A586-84D25A2E3B27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xmlns="" id="{A22D2C34-BD2E-0944-A508-B59EBCA957F4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xmlns="" id="{4F46F7AE-F05A-2E4C-B3AB-404118B3694E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xmlns="" id="{1644A3B4-AA08-F041-A4C9-4DC5507CF844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xmlns="" id="{F804EB48-36BD-1840-AFCD-F737B58F3D05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>
                <a:extLst>
                  <a:ext uri="{FF2B5EF4-FFF2-40B4-BE49-F238E27FC236}">
                    <a16:creationId xmlns:a16="http://schemas.microsoft.com/office/drawing/2014/main" xmlns="" id="{15D12046-CBFB-EB45-B1B7-AD34B7E581CA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xmlns="" id="{CAB37CB7-7A23-8B41-95A3-AA127917CF41}"/>
                </a:ext>
              </a:extLst>
            </p:cNvPr>
            <p:cNvGrpSpPr/>
            <p:nvPr/>
          </p:nvGrpSpPr>
          <p:grpSpPr>
            <a:xfrm>
              <a:off x="234483" y="7542190"/>
              <a:ext cx="6125730" cy="1495013"/>
              <a:chOff x="242097" y="1362487"/>
              <a:chExt cx="6125730" cy="1495013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xmlns="" id="{015D3716-EFE8-5C4C-A0CD-971D604F0E84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xmlns="" id="{B40D18F5-2858-284E-AAF8-4EC7C85E4B80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xmlns="" id="{12CF9141-4FE5-B34D-8672-484160AF98FA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xmlns="" id="{B7FBFE79-4A36-6642-B012-FFA62420DEE6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xmlns="" id="{9D91C7AA-59D1-5641-BC48-77B3CB2C0234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xmlns="" id="{0B8B085E-BA7E-7A49-A89D-18624A4BFFD2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xmlns="" id="{FFCA7253-40AE-3748-8A09-7291EF9DEA70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xmlns="" id="{BB7ADD2E-5A9F-B54B-8C05-6F44D44F45E0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xmlns="" id="{592E9CCA-0565-A44F-A64E-CEAB4F2A7048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xmlns="" id="{06CCA700-1B4C-6948-A5C6-8CED2A3E9063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xmlns="" id="{050C6C9C-3F31-2E40-88A8-1FE6A8F05597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88" name="Picture 187">
            <a:extLst>
              <a:ext uri="{FF2B5EF4-FFF2-40B4-BE49-F238E27FC236}">
                <a16:creationId xmlns:a16="http://schemas.microsoft.com/office/drawing/2014/main" xmlns="" id="{B9AAAAD0-C6C2-A84F-BE1B-DB6140A99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476" y="131605"/>
            <a:ext cx="964776" cy="109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052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ddCTP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810421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E37CB630-06F5-7C4E-838A-4D16429C393F}"/>
              </a:ext>
            </a:extLst>
          </p:cNvPr>
          <p:cNvGrpSpPr/>
          <p:nvPr/>
        </p:nvGrpSpPr>
        <p:grpSpPr>
          <a:xfrm>
            <a:off x="196383" y="1362487"/>
            <a:ext cx="6133344" cy="7674716"/>
            <a:chOff x="234483" y="1362487"/>
            <a:chExt cx="6133344" cy="76747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3F9EF577-5F8F-664C-B01F-962027E158C5}"/>
                </a:ext>
              </a:extLst>
            </p:cNvPr>
            <p:cNvGrpSpPr/>
            <p:nvPr/>
          </p:nvGrpSpPr>
          <p:grpSpPr>
            <a:xfrm>
              <a:off x="242097" y="1362487"/>
              <a:ext cx="6125730" cy="1495013"/>
              <a:chOff x="242097" y="1362487"/>
              <a:chExt cx="6125730" cy="1495013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BB3E79EF-7272-DA46-B14D-833A42F44819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FD7946DD-65A1-434E-93D8-4DB8CE4B4EF0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id="{44A04532-75AD-334C-8065-64AC5A3E27DA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DCCAAECD-27D2-184E-93E1-0390BF50FE84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2121FE57-A33E-6947-9AB4-4A49363D777B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EE708C6B-A8D8-5341-BF27-2BFBC8071A59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xmlns="" id="{EBDB4091-2380-3E4C-89FA-533BFCB797C5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27EE6D99-E0FB-BA40-8340-F5398D56A08F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xmlns="" id="{DCF7DD48-3E00-114F-A864-9F359B5D5527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FEC63A84-E343-CE4F-9C91-A53A2C8D7DC4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3C4D6824-A740-044E-9A54-C20E7F49E0F1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01907CC4-8003-B94E-9255-3D13FA9B5240}"/>
                </a:ext>
              </a:extLst>
            </p:cNvPr>
            <p:cNvGrpSpPr/>
            <p:nvPr/>
          </p:nvGrpSpPr>
          <p:grpSpPr>
            <a:xfrm>
              <a:off x="234483" y="2913040"/>
              <a:ext cx="6125730" cy="1495013"/>
              <a:chOff x="242097" y="1362487"/>
              <a:chExt cx="6125730" cy="1495013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00D5C29E-1179-9C4F-BB21-0FE4DE279A92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4F3B0887-447F-9742-84EC-F0961E366795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0AF51117-39CD-2A4F-9991-48DD2CB14FB8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54D59777-82AC-9242-862F-0923437A9E0C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="" id="{423CB5D5-06B5-6B49-ABA3-A6ACBA990A2A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="" id="{A13B7483-5780-2D49-AF19-00CEEBFE1BC7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AB4E50A4-63FB-7449-B67B-D0BDEA72B327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F6D2F436-F2F7-0F49-AC0B-301D385B1CFA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BCCB66D8-AB9E-F841-9AFE-08BE2D5CFF7F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84458437-C4C8-B740-A1EA-C763A149B147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359DDC6F-AAA9-B44C-A712-DC9D024BDE4B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A3D1AB93-7C5F-4548-8034-B5E547F20014}"/>
                </a:ext>
              </a:extLst>
            </p:cNvPr>
            <p:cNvGrpSpPr/>
            <p:nvPr/>
          </p:nvGrpSpPr>
          <p:grpSpPr>
            <a:xfrm>
              <a:off x="234483" y="4456090"/>
              <a:ext cx="6125730" cy="1495013"/>
              <a:chOff x="242097" y="1362487"/>
              <a:chExt cx="6125730" cy="149501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4C926C51-06DB-004A-AE30-3B1AE657A61B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747A5FFD-AFF3-A940-9969-885086A359C3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C373073B-F907-2040-99DC-4D464BAB224C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1E6D14EC-E180-6B4A-868D-FC66C77861E9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71BA0ABD-0C30-984F-8DA1-8FF24EFF5112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3F2D2C52-2BEC-F746-ADDA-E78B31024055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5C47B1C0-0DD1-A646-8E3E-604D98CBBC52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23C56DD0-9D94-F444-A51C-9514ED012AC4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55FB1DB2-7183-9645-818D-BA2888526067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4A66E748-D72E-ED47-9C38-C8D4F7301A97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2506D21F-02BD-1D46-A896-419CAF618449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07C4C91D-7FDE-ED43-BA7C-35E066000307}"/>
                </a:ext>
              </a:extLst>
            </p:cNvPr>
            <p:cNvGrpSpPr/>
            <p:nvPr/>
          </p:nvGrpSpPr>
          <p:grpSpPr>
            <a:xfrm>
              <a:off x="234483" y="5999140"/>
              <a:ext cx="6125730" cy="1495013"/>
              <a:chOff x="242097" y="1362487"/>
              <a:chExt cx="6125730" cy="1495013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8E48BF7E-328C-1640-8C40-E397CFB58E76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F3DD506B-FE03-0844-A557-6876EF251444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306B92F2-846A-AF4A-BB77-C131EF8C6FA4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C4A247B7-0468-224F-A2CB-6B4DB0C1F294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7C21D8F5-ABD6-0842-9C5E-861BFA560BEE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6278365D-6F13-E44C-AAE3-9598272937FE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E157D8CB-1A89-5D49-ADF1-5D96E662C133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CBBF6A10-9684-D74B-9EA5-BBDFC5742577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66F5F88C-95AF-2646-A584-7E90D15292FA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6CEDE347-D682-AC43-A832-D20F7B538347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85B010C2-4B0D-0845-A07C-8E95EDE3538B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2DEDF45E-BA3E-EA41-9DD6-C2E34FBE063F}"/>
                </a:ext>
              </a:extLst>
            </p:cNvPr>
            <p:cNvGrpSpPr/>
            <p:nvPr/>
          </p:nvGrpSpPr>
          <p:grpSpPr>
            <a:xfrm>
              <a:off x="234483" y="7542190"/>
              <a:ext cx="6125730" cy="1495013"/>
              <a:chOff x="242097" y="1362487"/>
              <a:chExt cx="6125730" cy="1495013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F3C5B636-CB2C-6F42-9D3F-FB7A739DA550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081EDB1E-931D-5C44-A051-5F4C7E5A1237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9C66C1E2-4E89-834F-8F41-B616B38E1A25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3BA42185-D87D-9840-A246-D14C8063B23B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9988F3F4-7E83-9C47-83CA-EC5E236C451B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7A09CB48-8109-0647-8972-775B61E78384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2200A2BE-B27A-3941-AB18-0744569170E8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BB2D6F08-F3E1-8141-979C-FF9B3575B127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8109FB57-4C0C-8E42-9521-5F074E941F04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7258AF50-8EB6-D34C-992B-430758CBDED7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736504DB-B6BB-1548-AA2E-E9B2EE60BD9A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66" name="Picture 65">
            <a:extLst>
              <a:ext uri="{FF2B5EF4-FFF2-40B4-BE49-F238E27FC236}">
                <a16:creationId xmlns:a16="http://schemas.microsoft.com/office/drawing/2014/main" xmlns="" id="{62439184-8222-DE48-AC58-3BBC7B58F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562" y="112745"/>
            <a:ext cx="992603" cy="11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754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ddGTP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99233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C82D76E-512D-AD4A-AFF4-29983A0582D6}"/>
              </a:ext>
            </a:extLst>
          </p:cNvPr>
          <p:cNvGrpSpPr/>
          <p:nvPr/>
        </p:nvGrpSpPr>
        <p:grpSpPr>
          <a:xfrm>
            <a:off x="196383" y="1362487"/>
            <a:ext cx="6133344" cy="7674716"/>
            <a:chOff x="234483" y="1362487"/>
            <a:chExt cx="6133344" cy="767471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69F886F2-8CB3-EB47-8F12-5BDC0928BEF5}"/>
                </a:ext>
              </a:extLst>
            </p:cNvPr>
            <p:cNvGrpSpPr/>
            <p:nvPr/>
          </p:nvGrpSpPr>
          <p:grpSpPr>
            <a:xfrm>
              <a:off x="242097" y="1362487"/>
              <a:ext cx="6125730" cy="1495013"/>
              <a:chOff x="242097" y="1362487"/>
              <a:chExt cx="6125730" cy="1495013"/>
            </a:xfrm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xmlns="" id="{892CFE15-2ABA-884F-B0C1-896ED9E03F4B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xmlns="" id="{47731BE1-C5AF-544B-B0F1-F2B544C51CE9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xmlns="" id="{925D4BB2-62F6-0243-B450-1492E653D97E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E85E2454-26C7-5848-88F7-DF7BE3469D43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89968A44-CAE0-A84D-B7FD-164724E404B6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B91B8DED-CCB0-9643-9B8A-F65109EDDDBA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xmlns="" id="{C2057FCA-300C-FE40-BC76-6430FDC35B67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E18F8EAD-69F4-BA40-96EC-BEFC5F9E5BAA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xmlns="" id="{1F47ABE7-E813-6C48-9DEA-0282092B5536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xmlns="" id="{9E88DE10-5C5F-3D48-A959-1443D5C5CE4B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xmlns="" id="{6DB6BAEA-E91B-784A-8CF2-5FF5D9419E9C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E78C5BC8-BA14-9249-993C-2D4328CA1833}"/>
                </a:ext>
              </a:extLst>
            </p:cNvPr>
            <p:cNvGrpSpPr/>
            <p:nvPr/>
          </p:nvGrpSpPr>
          <p:grpSpPr>
            <a:xfrm>
              <a:off x="234483" y="2913040"/>
              <a:ext cx="6125730" cy="1495013"/>
              <a:chOff x="242097" y="1362487"/>
              <a:chExt cx="6125730" cy="1495013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1451D15B-FD01-AD46-9316-688B24A66A9D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AA441EBB-581C-444D-A069-90E99F0B0C65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xmlns="" id="{3A17C2F7-B86E-8647-B4BC-CC51D7BDE808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3DA7A3DE-4D59-8C4A-8E2D-F65441D5A9D0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xmlns="" id="{A7EBABD9-ED53-B94F-9C6B-FB50C8D19AB7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xmlns="" id="{6FA09DC9-C191-914E-9A7F-3CEAC31060B5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xmlns="" id="{C333C3C7-A923-7B4C-AA69-75FE57A22D75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xmlns="" id="{F2C2F22D-B4D3-1E4B-B7E3-B3B21F5AAF91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xmlns="" id="{7035E970-B9B8-C246-A580-4841617D9E68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xmlns="" id="{48BDE6B2-CD65-D149-A55A-052CC347F033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xmlns="" id="{16ACC130-3D1A-9945-ACFA-FED0C0A5E14D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9388230F-6E1D-974F-A8BE-CC8B49FBB0A5}"/>
                </a:ext>
              </a:extLst>
            </p:cNvPr>
            <p:cNvGrpSpPr/>
            <p:nvPr/>
          </p:nvGrpSpPr>
          <p:grpSpPr>
            <a:xfrm>
              <a:off x="234483" y="4456090"/>
              <a:ext cx="6125730" cy="1495013"/>
              <a:chOff x="242097" y="1362487"/>
              <a:chExt cx="6125730" cy="149501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xmlns="" id="{037DF709-8D35-0640-B205-46B8EB8E4FDA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A72589F4-EA00-724F-AEDA-4A6D2F9FD963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xmlns="" id="{D7C7592F-3F10-F04B-8365-CDA22222A7A0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xmlns="" id="{9DEE652C-23F3-9C43-86AF-E1E46D3127F2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xmlns="" id="{34F4EF00-21CE-8C45-978A-B6F7E287F8D1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xmlns="" id="{F66D9754-6ECB-9846-AF65-060235030C2A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xmlns="" id="{D3A87D55-2577-964C-A182-B2377AB32BD9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xmlns="" id="{A50DDD6E-DD76-A145-A9F7-5C3375504469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xmlns="" id="{2E174143-ECDD-2948-AABF-DD4112CF90F1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xmlns="" id="{C05687E7-885A-C84C-9D0F-4723E4EFF88D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76F8584E-A259-D543-9ADC-99DBE616B703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D34D9013-083E-B74D-88DE-923551E7C25C}"/>
                </a:ext>
              </a:extLst>
            </p:cNvPr>
            <p:cNvGrpSpPr/>
            <p:nvPr/>
          </p:nvGrpSpPr>
          <p:grpSpPr>
            <a:xfrm>
              <a:off x="234483" y="5999140"/>
              <a:ext cx="6125730" cy="1495013"/>
              <a:chOff x="242097" y="1362487"/>
              <a:chExt cx="6125730" cy="1495013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xmlns="" id="{C93258D3-4DBB-F145-9916-48CA6917E1BC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120DE065-BAAE-D548-A3E1-1CCD1E3F4D9E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E387793C-9E9F-A944-BDD1-CB554341C53D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xmlns="" id="{84B075B3-3CF4-7E48-BB9B-07DF1C12CEDA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0158CF97-0F52-354A-AC91-C3758DE3BB5F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212AEF45-6FD5-F84B-93F7-E21C2E1B3B66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DABA1131-0444-224C-B4FD-3AE351069947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B1A96394-CA57-2F49-9BC2-9141374F0840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C39F87EB-2E92-E948-85D8-AA7ADA5AF2A2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xmlns="" id="{AE469BFC-DC70-6649-87CC-B9916077D727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E39BFC64-3170-1948-B805-44E764316EF9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43FA366E-FC5F-584C-BCEF-BE03941330EA}"/>
                </a:ext>
              </a:extLst>
            </p:cNvPr>
            <p:cNvGrpSpPr/>
            <p:nvPr/>
          </p:nvGrpSpPr>
          <p:grpSpPr>
            <a:xfrm>
              <a:off x="234483" y="7542190"/>
              <a:ext cx="6125730" cy="1495013"/>
              <a:chOff x="242097" y="1362487"/>
              <a:chExt cx="6125730" cy="1495013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1AEE318B-47A9-9A4F-A442-FE0D2A2DD3EF}"/>
                  </a:ext>
                </a:extLst>
              </p:cNvPr>
              <p:cNvSpPr/>
              <p:nvPr/>
            </p:nvSpPr>
            <p:spPr>
              <a:xfrm>
                <a:off x="558248" y="1362489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82EECBC4-389C-674C-8417-259E2A71837D}"/>
                  </a:ext>
                </a:extLst>
              </p:cNvPr>
              <p:cNvSpPr/>
              <p:nvPr/>
            </p:nvSpPr>
            <p:spPr>
              <a:xfrm>
                <a:off x="1720298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7DD4FD78-5CB8-4843-A381-1C02313EFA6E}"/>
                  </a:ext>
                </a:extLst>
              </p:cNvPr>
              <p:cNvSpPr/>
              <p:nvPr/>
            </p:nvSpPr>
            <p:spPr>
              <a:xfrm>
                <a:off x="1720297" y="17053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CBA331DF-6EC2-8142-B820-815D75C43704}"/>
                  </a:ext>
                </a:extLst>
              </p:cNvPr>
              <p:cNvSpPr/>
              <p:nvPr/>
            </p:nvSpPr>
            <p:spPr>
              <a:xfrm>
                <a:off x="372412" y="1706192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62BDD4B8-D7EF-F040-A7C5-08AB0A9CAAFA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xmlns="" id="{9656BF26-C352-8940-A2D6-E38E19780DDE}"/>
                  </a:ext>
                </a:extLst>
              </p:cNvPr>
              <p:cNvSpPr/>
              <p:nvPr/>
            </p:nvSpPr>
            <p:spPr>
              <a:xfrm>
                <a:off x="2868735" y="1362488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131BD7BF-BD22-034C-ACBE-1BD4D08A3AB7}"/>
                  </a:ext>
                </a:extLst>
              </p:cNvPr>
              <p:cNvSpPr/>
              <p:nvPr/>
            </p:nvSpPr>
            <p:spPr>
              <a:xfrm>
                <a:off x="4030785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DFDE74A2-B1D5-9341-AF5D-292B6A23447D}"/>
                  </a:ext>
                </a:extLst>
              </p:cNvPr>
              <p:cNvSpPr/>
              <p:nvPr/>
            </p:nvSpPr>
            <p:spPr>
              <a:xfrm>
                <a:off x="5205777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D09DC329-991D-774B-9FD8-35D79F8B1BB5}"/>
                  </a:ext>
                </a:extLst>
              </p:cNvPr>
              <p:cNvSpPr/>
              <p:nvPr/>
            </p:nvSpPr>
            <p:spPr>
              <a:xfrm>
                <a:off x="288234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883D0038-99C1-A14E-A515-8A46C670C1C7}"/>
                  </a:ext>
                </a:extLst>
              </p:cNvPr>
              <p:cNvSpPr/>
              <p:nvPr/>
            </p:nvSpPr>
            <p:spPr>
              <a:xfrm>
                <a:off x="4044397" y="174348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ADC81416-FAD4-7C4E-8BA9-7131BBB1DEC1}"/>
                  </a:ext>
                </a:extLst>
              </p:cNvPr>
              <p:cNvSpPr/>
              <p:nvPr/>
            </p:nvSpPr>
            <p:spPr>
              <a:xfrm>
                <a:off x="5206447" y="1762539"/>
                <a:ext cx="175181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66" name="Picture 65">
            <a:extLst>
              <a:ext uri="{FF2B5EF4-FFF2-40B4-BE49-F238E27FC236}">
                <a16:creationId xmlns:a16="http://schemas.microsoft.com/office/drawing/2014/main" xmlns="" id="{72171EB4-8C77-7E44-8DAE-F830A2D46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2780" y="37962"/>
            <a:ext cx="993596" cy="109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71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479561" y="366505"/>
            <a:ext cx="5978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 PRIMERS: 5 BASES AND 5 COPIES/PAIR OF STUDENTS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A611B5D1-E868-9847-ABBA-50B683D9B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48293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F84C900-8906-8643-A8F0-22CB758E70F7}"/>
              </a:ext>
            </a:extLst>
          </p:cNvPr>
          <p:cNvSpPr/>
          <p:nvPr/>
        </p:nvSpPr>
        <p:spPr>
          <a:xfrm>
            <a:off x="6186414" y="7919086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FFC61DF-6062-1A47-863C-C0F42EC05066}"/>
              </a:ext>
            </a:extLst>
          </p:cNvPr>
          <p:cNvSpPr/>
          <p:nvPr/>
        </p:nvSpPr>
        <p:spPr>
          <a:xfrm>
            <a:off x="6095869" y="7760316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AB088AC-5FB7-D34E-B365-CA0D21D1D8D5}"/>
              </a:ext>
            </a:extLst>
          </p:cNvPr>
          <p:cNvSpPr/>
          <p:nvPr/>
        </p:nvSpPr>
        <p:spPr>
          <a:xfrm>
            <a:off x="6195602" y="1802513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58AE066-3931-E141-A5AF-8C140D156FBE}"/>
              </a:ext>
            </a:extLst>
          </p:cNvPr>
          <p:cNvSpPr/>
          <p:nvPr/>
        </p:nvSpPr>
        <p:spPr>
          <a:xfrm>
            <a:off x="6105057" y="1643743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B7BCCB1-8F88-7342-9DF2-CB5EE1A1B4C1}"/>
              </a:ext>
            </a:extLst>
          </p:cNvPr>
          <p:cNvSpPr/>
          <p:nvPr/>
        </p:nvSpPr>
        <p:spPr>
          <a:xfrm>
            <a:off x="6189134" y="3319461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461E403-7147-C546-825E-2A5821B6B2AA}"/>
              </a:ext>
            </a:extLst>
          </p:cNvPr>
          <p:cNvSpPr/>
          <p:nvPr/>
        </p:nvSpPr>
        <p:spPr>
          <a:xfrm>
            <a:off x="6098589" y="3131195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F3D7FD8-A857-2545-9613-30D307787606}"/>
              </a:ext>
            </a:extLst>
          </p:cNvPr>
          <p:cNvSpPr/>
          <p:nvPr/>
        </p:nvSpPr>
        <p:spPr>
          <a:xfrm>
            <a:off x="6198852" y="4872858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FB86795F-6B10-424F-ADE8-8309B88D9285}"/>
              </a:ext>
            </a:extLst>
          </p:cNvPr>
          <p:cNvSpPr/>
          <p:nvPr/>
        </p:nvSpPr>
        <p:spPr>
          <a:xfrm>
            <a:off x="6108307" y="4714088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3B589A7-DE1E-584B-A1C8-C7A30DED138C}"/>
              </a:ext>
            </a:extLst>
          </p:cNvPr>
          <p:cNvSpPr/>
          <p:nvPr/>
        </p:nvSpPr>
        <p:spPr>
          <a:xfrm>
            <a:off x="6193020" y="6420182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589E610-D360-EE4E-A59B-F7A65B5110B1}"/>
              </a:ext>
            </a:extLst>
          </p:cNvPr>
          <p:cNvSpPr/>
          <p:nvPr/>
        </p:nvSpPr>
        <p:spPr>
          <a:xfrm>
            <a:off x="6102475" y="6261412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8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1651137" y="323642"/>
            <a:ext cx="3575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PRIMERS: 5 UNIQUE, INCORRECT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9DB00C9-25C9-054D-BFFF-7BDAF9E55F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851638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6C1C648-289C-7944-B3E1-9CAF83107CFE}"/>
              </a:ext>
            </a:extLst>
          </p:cNvPr>
          <p:cNvSpPr/>
          <p:nvPr/>
        </p:nvSpPr>
        <p:spPr>
          <a:xfrm>
            <a:off x="6186414" y="7919086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AF3F07D-98CF-CE45-96DD-6B9A93D3EED0}"/>
              </a:ext>
            </a:extLst>
          </p:cNvPr>
          <p:cNvSpPr/>
          <p:nvPr/>
        </p:nvSpPr>
        <p:spPr>
          <a:xfrm>
            <a:off x="6095869" y="7760316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98D139A-5530-AD40-BA73-3DC444022C02}"/>
              </a:ext>
            </a:extLst>
          </p:cNvPr>
          <p:cNvSpPr/>
          <p:nvPr/>
        </p:nvSpPr>
        <p:spPr>
          <a:xfrm>
            <a:off x="6195602" y="1802513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9EB00EE-4A39-1540-A0C3-3A49DA108ED9}"/>
              </a:ext>
            </a:extLst>
          </p:cNvPr>
          <p:cNvSpPr/>
          <p:nvPr/>
        </p:nvSpPr>
        <p:spPr>
          <a:xfrm>
            <a:off x="6105057" y="1643743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6747CA2-CC26-8043-BC3F-D223754D1D75}"/>
              </a:ext>
            </a:extLst>
          </p:cNvPr>
          <p:cNvSpPr/>
          <p:nvPr/>
        </p:nvSpPr>
        <p:spPr>
          <a:xfrm>
            <a:off x="6189134" y="3319461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2D7EF4F-47C6-B244-84F5-CCB69BF5E222}"/>
              </a:ext>
            </a:extLst>
          </p:cNvPr>
          <p:cNvSpPr/>
          <p:nvPr/>
        </p:nvSpPr>
        <p:spPr>
          <a:xfrm>
            <a:off x="6098589" y="3131195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BCF2D87-3D5D-1A43-BB8B-C89BDD52B3A2}"/>
              </a:ext>
            </a:extLst>
          </p:cNvPr>
          <p:cNvSpPr/>
          <p:nvPr/>
        </p:nvSpPr>
        <p:spPr>
          <a:xfrm>
            <a:off x="6198852" y="4872858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6A6D6BB-A667-F141-9048-B4A06FD7DAE3}"/>
              </a:ext>
            </a:extLst>
          </p:cNvPr>
          <p:cNvSpPr/>
          <p:nvPr/>
        </p:nvSpPr>
        <p:spPr>
          <a:xfrm>
            <a:off x="6108307" y="4714088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2098A21-BC67-464A-980C-3945CABC6920}"/>
              </a:ext>
            </a:extLst>
          </p:cNvPr>
          <p:cNvSpPr/>
          <p:nvPr/>
        </p:nvSpPr>
        <p:spPr>
          <a:xfrm>
            <a:off x="6193020" y="6420182"/>
            <a:ext cx="323850" cy="731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92B5EA4-80F7-F24A-8895-3094865EFFE7}"/>
              </a:ext>
            </a:extLst>
          </p:cNvPr>
          <p:cNvSpPr/>
          <p:nvPr/>
        </p:nvSpPr>
        <p:spPr>
          <a:xfrm>
            <a:off x="6102475" y="6261412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‘A</a:t>
            </a:r>
            <a:r>
              <a:rPr lang="en-US" baseline="30000" dirty="0"/>
              <a:t>5’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52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536713" y="328226"/>
            <a:ext cx="6321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 TEMPLATE (CUT BETWEEN ROWS AND CONNECT TO FORM </a:t>
            </a:r>
            <a:r>
              <a:rPr lang="en-US"/>
              <a:t>A </a:t>
            </a:r>
            <a:r>
              <a:rPr lang="en-US" smtClean="0"/>
              <a:t>25-BASE </a:t>
            </a:r>
            <a:r>
              <a:rPr lang="en-US" dirty="0"/>
              <a:t>SEQUENCE)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4C85DF5-AF06-0E4F-8798-0E616356F8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327884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baseline="30000" dirty="0"/>
                        <a:t>3’</a:t>
                      </a:r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0" dirty="0"/>
                        <a:t>A</a:t>
                      </a:r>
                      <a:r>
                        <a:rPr lang="en-US" sz="7000" baseline="30000" dirty="0"/>
                        <a:t>5’</a:t>
                      </a:r>
                      <a:endParaRPr lang="en-US" sz="7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57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dTTP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82307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13DB684-D5EB-EB41-BDCA-8A187F9283B5}"/>
              </a:ext>
            </a:extLst>
          </p:cNvPr>
          <p:cNvGrpSpPr/>
          <p:nvPr/>
        </p:nvGrpSpPr>
        <p:grpSpPr>
          <a:xfrm>
            <a:off x="231681" y="1362487"/>
            <a:ext cx="6277802" cy="7797200"/>
            <a:chOff x="231681" y="1362487"/>
            <a:chExt cx="6277802" cy="7797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B084B7E5-DE51-B545-AD64-678E56A233EA}"/>
                </a:ext>
              </a:extLst>
            </p:cNvPr>
            <p:cNvGrpSpPr/>
            <p:nvPr/>
          </p:nvGrpSpPr>
          <p:grpSpPr>
            <a:xfrm>
              <a:off x="250564" y="1362487"/>
              <a:ext cx="6250450" cy="1495013"/>
              <a:chOff x="250564" y="1362487"/>
              <a:chExt cx="6250450" cy="1495013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D86AEFA9-0E52-4D4A-8A54-E6C4D797EA1B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DC9B7E16-7108-3643-9EF5-BEBFC26D4951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2AE445F4-2EE2-9A40-A1B5-213975D44B7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3FB29D2D-2767-8642-8DC7-D7B828E1D01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B043F78A-7966-3F4A-84F4-1316FE12DC68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504A74A6-786E-DF44-85B7-E5A1B0B1F7B8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5659FBE0-1F73-1843-8F4E-BA6EB66E8B8C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368922C8-99A1-2C44-B7DC-6D8C8736FCB1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A0087048-6A2D-4349-932B-B7E07CA9F76C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2A907A67-C640-5847-AE4F-B73745DEFFD9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ACC95B8F-D10F-5549-9A01-C36E9C36F473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5CBD8491-D4AE-334E-BDD5-9BFF41915E3D}"/>
                  </a:ext>
                </a:extLst>
              </p:cNvPr>
              <p:cNvSpPr/>
              <p:nvPr/>
            </p:nvSpPr>
            <p:spPr>
              <a:xfrm>
                <a:off x="6177164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E3A63632-D72B-EC48-9C21-1D2FF86F063C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6B7D2F78-5D9A-7D4E-B7EC-189AEB50635D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482BCDE6-9E62-7A42-A861-BA0715B680C1}"/>
                </a:ext>
              </a:extLst>
            </p:cNvPr>
            <p:cNvGrpSpPr/>
            <p:nvPr/>
          </p:nvGrpSpPr>
          <p:grpSpPr>
            <a:xfrm>
              <a:off x="250564" y="2933698"/>
              <a:ext cx="6258919" cy="1495013"/>
              <a:chOff x="250564" y="1362487"/>
              <a:chExt cx="6258919" cy="149501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73055403-AAEA-B543-A704-E6828C4C4CAA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84562E32-429D-734A-8D02-EA2A78AAA979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39BECA5B-8CDE-C749-8983-B9773460FC1F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D63E5476-C8B1-B84D-A851-98773003E5C6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xmlns="" id="{61FD7183-E07F-3D49-81E3-84517795EEE5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81367B02-E9E2-0C45-8D6B-7D18431CE488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437DE155-0BDB-D94E-A9CA-057D1725D494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BAAFFF26-81FE-484C-A8DC-3164E3868F47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4B2138C7-0CB3-154F-A7EE-45364A40C8F4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07D1C3B5-1DF1-ED47-938F-C358ACD95D2C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FC2D6597-3D4E-FB4D-9AAD-6329190C3F4A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1CAE330A-C043-EB48-942A-B11DD6CBE8D0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23A6AB69-9A3C-AA47-BAFD-9D8FD7EFA276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87C37DB2-491C-DD41-8ADF-0600DBB963E4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2A312FC9-BC52-C84D-82A3-DAD9D966B270}"/>
                </a:ext>
              </a:extLst>
            </p:cNvPr>
            <p:cNvGrpSpPr/>
            <p:nvPr/>
          </p:nvGrpSpPr>
          <p:grpSpPr>
            <a:xfrm>
              <a:off x="250564" y="4523154"/>
              <a:ext cx="6258919" cy="1495013"/>
              <a:chOff x="250564" y="1362487"/>
              <a:chExt cx="6258919" cy="149501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xmlns="" id="{5F426AF5-23CF-4144-8037-AA6989AB488D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07B742D4-972C-1448-A5BF-3D7719478DA4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DDD79131-CD23-834D-B5B6-0A066E730B4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9D5CC259-D8A3-3048-BBF1-99DA389077FA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664E7DD1-150F-E844-9E45-1B0331306369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CBABCA27-CD3D-984E-995B-5F4621F82DB2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DD6B2302-1CD0-8145-B89D-2288237E5373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9674730A-BDBA-FC49-AB94-A90E620DACC8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A08A5B66-C3C2-4C44-8EC7-414C9995071E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6880D196-DFB8-B041-9DDF-2863618835D8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CDAEC96A-52F3-9D44-ACDF-AAF54F8FCD7C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4F74BD91-A1D1-2A46-866B-C5AC1F84B739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1D3B704E-EF6F-FA49-B182-D8BB7F473FE8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8001AF34-3911-D047-B972-7C4D3A3F96EA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A068BCEB-E132-CB4B-A6AB-AC5D1BE4EBA1}"/>
                </a:ext>
              </a:extLst>
            </p:cNvPr>
            <p:cNvGrpSpPr/>
            <p:nvPr/>
          </p:nvGrpSpPr>
          <p:grpSpPr>
            <a:xfrm>
              <a:off x="235711" y="6090613"/>
              <a:ext cx="6258919" cy="1495013"/>
              <a:chOff x="250564" y="1362487"/>
              <a:chExt cx="6258919" cy="14950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971FA0F2-49E1-514E-A300-AB408CC08A65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859799B6-3D12-344D-9652-5447EE8A0380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82681D7C-E566-D242-8953-73EBF7CB74BF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6F2A57C6-58BD-564B-8184-CB0E3EA4BC28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FEEAD998-A69E-E343-9FC3-90FED9BEAFE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F3164144-6452-174C-AF23-D706148B30A1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264AD00D-A571-8644-B108-D130EA13268A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2CBC7B86-5F61-E84C-A740-85A48A6FC3CA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5E0BF7AF-BC59-5845-906F-878EA134F1E2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48EEAB35-821D-2347-8C5F-6A57B2B0C367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62D952D0-FDEF-9B47-A3CF-9363F6F0E666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6A013617-2CAD-1645-A9E5-AA57FF020AA4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27949CD2-9555-5946-9605-9849ABA9DD76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3C3DF63A-1BE4-1740-8314-E51937A01D32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AB63A671-4192-BC46-B4D4-2A2AF0135DA8}"/>
                </a:ext>
              </a:extLst>
            </p:cNvPr>
            <p:cNvGrpSpPr/>
            <p:nvPr/>
          </p:nvGrpSpPr>
          <p:grpSpPr>
            <a:xfrm>
              <a:off x="231681" y="7664674"/>
              <a:ext cx="6258919" cy="1495013"/>
              <a:chOff x="250564" y="1362487"/>
              <a:chExt cx="6258919" cy="14950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A1B1636B-D3C0-9948-9A7F-12418857DAA1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FC07223D-99DB-AF46-A6D9-A253FC91E847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E600808C-EAE0-734A-827B-74896B0E1247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D567F143-C625-C040-985E-F6B54A64AD7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D8F6A736-D762-E643-87C6-BB1277314D17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3765BCF2-0F7B-2A4E-ABD0-855886714FF8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xmlns="" id="{DBB1CEBB-0294-B445-A92B-0E9E30167DCD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B034A75C-B490-BC49-AFD0-DE4CF04495A8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DEAC9EB2-2DA8-BB41-8810-CEAC9635164F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E0C2F079-9D72-9E4D-B446-095611D88771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7DBE121A-20B8-AA40-A0DD-1778BCE53210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1695273A-C634-7245-8B37-4BBD5E68F24D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A14E0E55-88C6-0844-B4D2-26F0C21B2793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5AAC8291-A103-914F-9279-8FD6EB90A364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D538701E-54FE-194E-8E0D-7C03B3FDC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046" y="104596"/>
            <a:ext cx="1028433" cy="10872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85E7F17-F70E-5043-BBFB-03B82A0ABD63}"/>
              </a:ext>
            </a:extLst>
          </p:cNvPr>
          <p:cNvSpPr/>
          <p:nvPr/>
        </p:nvSpPr>
        <p:spPr>
          <a:xfrm>
            <a:off x="1481667" y="1609330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B7A907CE-B508-7C48-856F-E7242096C0F6}"/>
              </a:ext>
            </a:extLst>
          </p:cNvPr>
          <p:cNvSpPr/>
          <p:nvPr/>
        </p:nvSpPr>
        <p:spPr>
          <a:xfrm>
            <a:off x="2632221" y="1557724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B4964E5B-809A-454C-A91A-3ECAAFF04B9A}"/>
              </a:ext>
            </a:extLst>
          </p:cNvPr>
          <p:cNvSpPr/>
          <p:nvPr/>
        </p:nvSpPr>
        <p:spPr>
          <a:xfrm>
            <a:off x="3792180" y="1589149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xmlns="" id="{50A83B18-5717-C64F-9F9A-2B7DA3566933}"/>
              </a:ext>
            </a:extLst>
          </p:cNvPr>
          <p:cNvSpPr/>
          <p:nvPr/>
        </p:nvSpPr>
        <p:spPr>
          <a:xfrm>
            <a:off x="4934675" y="1573521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0A1927D2-2F22-3946-9A2F-9177B83207B9}"/>
              </a:ext>
            </a:extLst>
          </p:cNvPr>
          <p:cNvSpPr/>
          <p:nvPr/>
        </p:nvSpPr>
        <p:spPr>
          <a:xfrm>
            <a:off x="6092180" y="1518652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EB5D252E-F222-F14B-956C-156AEEC3C51E}"/>
              </a:ext>
            </a:extLst>
          </p:cNvPr>
          <p:cNvSpPr/>
          <p:nvPr/>
        </p:nvSpPr>
        <p:spPr>
          <a:xfrm>
            <a:off x="1481667" y="3244286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3BCADDA2-BF84-194A-A799-ECDD9CBB9550}"/>
              </a:ext>
            </a:extLst>
          </p:cNvPr>
          <p:cNvSpPr/>
          <p:nvPr/>
        </p:nvSpPr>
        <p:spPr>
          <a:xfrm>
            <a:off x="2632221" y="3192680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0B4D9903-C150-D545-BFBA-A60B1C791125}"/>
              </a:ext>
            </a:extLst>
          </p:cNvPr>
          <p:cNvSpPr/>
          <p:nvPr/>
        </p:nvSpPr>
        <p:spPr>
          <a:xfrm>
            <a:off x="3783713" y="3224105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C2860690-3865-9A4C-8800-0460E0E9F95D}"/>
              </a:ext>
            </a:extLst>
          </p:cNvPr>
          <p:cNvSpPr/>
          <p:nvPr/>
        </p:nvSpPr>
        <p:spPr>
          <a:xfrm>
            <a:off x="4934675" y="3208477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0BC0DDFC-6BA3-4D42-8B9F-CB87C9ABAF69}"/>
              </a:ext>
            </a:extLst>
          </p:cNvPr>
          <p:cNvSpPr/>
          <p:nvPr/>
        </p:nvSpPr>
        <p:spPr>
          <a:xfrm>
            <a:off x="6092180" y="3153608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xmlns="" id="{CD5944BE-05E1-DE4C-9E38-E2A257FCA99A}"/>
              </a:ext>
            </a:extLst>
          </p:cNvPr>
          <p:cNvSpPr/>
          <p:nvPr/>
        </p:nvSpPr>
        <p:spPr>
          <a:xfrm>
            <a:off x="1478611" y="4812276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5F2FC38B-7C66-B94A-98AA-A94653843E7E}"/>
              </a:ext>
            </a:extLst>
          </p:cNvPr>
          <p:cNvSpPr/>
          <p:nvPr/>
        </p:nvSpPr>
        <p:spPr>
          <a:xfrm>
            <a:off x="2629165" y="4760670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xmlns="" id="{C65EEF76-2A2D-184C-AAEF-D5759B453DE2}"/>
              </a:ext>
            </a:extLst>
          </p:cNvPr>
          <p:cNvSpPr/>
          <p:nvPr/>
        </p:nvSpPr>
        <p:spPr>
          <a:xfrm>
            <a:off x="3780657" y="4792095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78D7A671-9EED-EF4A-BB9C-FCE60515C82A}"/>
              </a:ext>
            </a:extLst>
          </p:cNvPr>
          <p:cNvSpPr/>
          <p:nvPr/>
        </p:nvSpPr>
        <p:spPr>
          <a:xfrm>
            <a:off x="4931619" y="4776467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E968E8CC-373A-7D49-A269-959B60A3E722}"/>
              </a:ext>
            </a:extLst>
          </p:cNvPr>
          <p:cNvSpPr/>
          <p:nvPr/>
        </p:nvSpPr>
        <p:spPr>
          <a:xfrm>
            <a:off x="6097591" y="4721598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DB18705C-6FC8-2844-AB61-5E897A96A5F4}"/>
              </a:ext>
            </a:extLst>
          </p:cNvPr>
          <p:cNvSpPr/>
          <p:nvPr/>
        </p:nvSpPr>
        <p:spPr>
          <a:xfrm>
            <a:off x="1464126" y="6370141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9F4785E5-C045-5445-AC4D-8375B47E57C7}"/>
              </a:ext>
            </a:extLst>
          </p:cNvPr>
          <p:cNvSpPr/>
          <p:nvPr/>
        </p:nvSpPr>
        <p:spPr>
          <a:xfrm>
            <a:off x="2614680" y="6318535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AD84F655-9E0A-5F46-B92E-E5B864FB2B13}"/>
              </a:ext>
            </a:extLst>
          </p:cNvPr>
          <p:cNvSpPr/>
          <p:nvPr/>
        </p:nvSpPr>
        <p:spPr>
          <a:xfrm>
            <a:off x="3766172" y="6349960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EC500C71-305A-9E49-B9B9-9639A4DC3D91}"/>
              </a:ext>
            </a:extLst>
          </p:cNvPr>
          <p:cNvSpPr/>
          <p:nvPr/>
        </p:nvSpPr>
        <p:spPr>
          <a:xfrm>
            <a:off x="4917134" y="6334332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A08AE132-40AD-D449-96E7-7A3E3752B8AA}"/>
              </a:ext>
            </a:extLst>
          </p:cNvPr>
          <p:cNvSpPr/>
          <p:nvPr/>
        </p:nvSpPr>
        <p:spPr>
          <a:xfrm>
            <a:off x="6083106" y="6279463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2B2EAEE6-177C-E543-A5E3-59C10CA87725}"/>
              </a:ext>
            </a:extLst>
          </p:cNvPr>
          <p:cNvSpPr/>
          <p:nvPr/>
        </p:nvSpPr>
        <p:spPr>
          <a:xfrm>
            <a:off x="1457225" y="7939482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BD1A3C00-27B7-8644-B43E-976CDC80F533}"/>
              </a:ext>
            </a:extLst>
          </p:cNvPr>
          <p:cNvSpPr/>
          <p:nvPr/>
        </p:nvSpPr>
        <p:spPr>
          <a:xfrm>
            <a:off x="2616246" y="7887876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xmlns="" id="{74AE09AD-50A7-7144-96DC-0EFE14D93471}"/>
              </a:ext>
            </a:extLst>
          </p:cNvPr>
          <p:cNvSpPr/>
          <p:nvPr/>
        </p:nvSpPr>
        <p:spPr>
          <a:xfrm>
            <a:off x="3767738" y="7919301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6E27701C-4B05-1A40-AABA-77B02B7602AB}"/>
              </a:ext>
            </a:extLst>
          </p:cNvPr>
          <p:cNvSpPr/>
          <p:nvPr/>
        </p:nvSpPr>
        <p:spPr>
          <a:xfrm>
            <a:off x="4910233" y="7903673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810449CA-1012-694A-8E31-E3318D3FC72F}"/>
              </a:ext>
            </a:extLst>
          </p:cNvPr>
          <p:cNvSpPr/>
          <p:nvPr/>
        </p:nvSpPr>
        <p:spPr>
          <a:xfrm>
            <a:off x="6076205" y="7848804"/>
            <a:ext cx="219748" cy="1000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EF0781B9-DEC6-9A43-8860-EF682370DE9C}"/>
              </a:ext>
            </a:extLst>
          </p:cNvPr>
          <p:cNvSpPr/>
          <p:nvPr/>
        </p:nvSpPr>
        <p:spPr>
          <a:xfrm>
            <a:off x="4167828" y="346396"/>
            <a:ext cx="263654" cy="46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761DB621-9E8C-B64E-97B0-806A001F6195}"/>
              </a:ext>
            </a:extLst>
          </p:cNvPr>
          <p:cNvSpPr/>
          <p:nvPr/>
        </p:nvSpPr>
        <p:spPr>
          <a:xfrm>
            <a:off x="4157501" y="304061"/>
            <a:ext cx="176022" cy="523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57877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dTTP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/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C13DB684-D5EB-EB41-BDCA-8A187F9283B5}"/>
              </a:ext>
            </a:extLst>
          </p:cNvPr>
          <p:cNvGrpSpPr/>
          <p:nvPr/>
        </p:nvGrpSpPr>
        <p:grpSpPr>
          <a:xfrm>
            <a:off x="231681" y="1362487"/>
            <a:ext cx="6277802" cy="7797200"/>
            <a:chOff x="231681" y="1362487"/>
            <a:chExt cx="6277802" cy="7797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B084B7E5-DE51-B545-AD64-678E56A233EA}"/>
                </a:ext>
              </a:extLst>
            </p:cNvPr>
            <p:cNvGrpSpPr/>
            <p:nvPr/>
          </p:nvGrpSpPr>
          <p:grpSpPr>
            <a:xfrm>
              <a:off x="250564" y="1362487"/>
              <a:ext cx="6250450" cy="1495013"/>
              <a:chOff x="250564" y="1362487"/>
              <a:chExt cx="6250450" cy="1495013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D86AEFA9-0E52-4D4A-8A54-E6C4D797EA1B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DC9B7E16-7108-3643-9EF5-BEBFC26D4951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2AE445F4-2EE2-9A40-A1B5-213975D44B7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3FB29D2D-2767-8642-8DC7-D7B828E1D01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B043F78A-7966-3F4A-84F4-1316FE12DC68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504A74A6-786E-DF44-85B7-E5A1B0B1F7B8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5659FBE0-1F73-1843-8F4E-BA6EB66E8B8C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368922C8-99A1-2C44-B7DC-6D8C8736FCB1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A0087048-6A2D-4349-932B-B7E07CA9F76C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2A907A67-C640-5847-AE4F-B73745DEFFD9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ACC95B8F-D10F-5549-9A01-C36E9C36F473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5CBD8491-D4AE-334E-BDD5-9BFF41915E3D}"/>
                  </a:ext>
                </a:extLst>
              </p:cNvPr>
              <p:cNvSpPr/>
              <p:nvPr/>
            </p:nvSpPr>
            <p:spPr>
              <a:xfrm>
                <a:off x="6177164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E3A63632-D72B-EC48-9C21-1D2FF86F063C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6B7D2F78-5D9A-7D4E-B7EC-189AEB50635D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482BCDE6-9E62-7A42-A861-BA0715B680C1}"/>
                </a:ext>
              </a:extLst>
            </p:cNvPr>
            <p:cNvGrpSpPr/>
            <p:nvPr/>
          </p:nvGrpSpPr>
          <p:grpSpPr>
            <a:xfrm>
              <a:off x="250564" y="2933698"/>
              <a:ext cx="6258919" cy="1495013"/>
              <a:chOff x="250564" y="1362487"/>
              <a:chExt cx="6258919" cy="149501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73055403-AAEA-B543-A704-E6828C4C4CAA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84562E32-429D-734A-8D02-EA2A78AAA979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39BECA5B-8CDE-C749-8983-B9773460FC1F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D63E5476-C8B1-B84D-A851-98773003E5C6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xmlns="" id="{61FD7183-E07F-3D49-81E3-84517795EEE5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81367B02-E9E2-0C45-8D6B-7D18431CE488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437DE155-0BDB-D94E-A9CA-057D1725D494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BAAFFF26-81FE-484C-A8DC-3164E3868F47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4B2138C7-0CB3-154F-A7EE-45364A40C8F4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07D1C3B5-1DF1-ED47-938F-C358ACD95D2C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FC2D6597-3D4E-FB4D-9AAD-6329190C3F4A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1CAE330A-C043-EB48-942A-B11DD6CBE8D0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23A6AB69-9A3C-AA47-BAFD-9D8FD7EFA276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87C37DB2-491C-DD41-8ADF-0600DBB963E4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2A312FC9-BC52-C84D-82A3-DAD9D966B270}"/>
                </a:ext>
              </a:extLst>
            </p:cNvPr>
            <p:cNvGrpSpPr/>
            <p:nvPr/>
          </p:nvGrpSpPr>
          <p:grpSpPr>
            <a:xfrm>
              <a:off x="250564" y="4523154"/>
              <a:ext cx="6258919" cy="1495013"/>
              <a:chOff x="250564" y="1362487"/>
              <a:chExt cx="6258919" cy="149501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xmlns="" id="{5F426AF5-23CF-4144-8037-AA6989AB488D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07B742D4-972C-1448-A5BF-3D7719478DA4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DDD79131-CD23-834D-B5B6-0A066E730B4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9D5CC259-D8A3-3048-BBF1-99DA389077FA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664E7DD1-150F-E844-9E45-1B0331306369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CBABCA27-CD3D-984E-995B-5F4621F82DB2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DD6B2302-1CD0-8145-B89D-2288237E5373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9674730A-BDBA-FC49-AB94-A90E620DACC8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A08A5B66-C3C2-4C44-8EC7-414C9995071E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6880D196-DFB8-B041-9DDF-2863618835D8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CDAEC96A-52F3-9D44-ACDF-AAF54F8FCD7C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4F74BD91-A1D1-2A46-866B-C5AC1F84B739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1D3B704E-EF6F-FA49-B182-D8BB7F473FE8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8001AF34-3911-D047-B972-7C4D3A3F96EA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A068BCEB-E132-CB4B-A6AB-AC5D1BE4EBA1}"/>
                </a:ext>
              </a:extLst>
            </p:cNvPr>
            <p:cNvGrpSpPr/>
            <p:nvPr/>
          </p:nvGrpSpPr>
          <p:grpSpPr>
            <a:xfrm>
              <a:off x="235711" y="6090613"/>
              <a:ext cx="6258919" cy="1495013"/>
              <a:chOff x="250564" y="1362487"/>
              <a:chExt cx="6258919" cy="14950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971FA0F2-49E1-514E-A300-AB408CC08A65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859799B6-3D12-344D-9652-5447EE8A0380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82681D7C-E566-D242-8953-73EBF7CB74BF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6F2A57C6-58BD-564B-8184-CB0E3EA4BC28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FEEAD998-A69E-E343-9FC3-90FED9BEAFE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F3164144-6452-174C-AF23-D706148B30A1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264AD00D-A571-8644-B108-D130EA13268A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2CBC7B86-5F61-E84C-A740-85A48A6FC3CA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5E0BF7AF-BC59-5845-906F-878EA134F1E2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48EEAB35-821D-2347-8C5F-6A57B2B0C367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62D952D0-FDEF-9B47-A3CF-9363F6F0E666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6A013617-2CAD-1645-A9E5-AA57FF020AA4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27949CD2-9555-5946-9605-9849ABA9DD76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3C3DF63A-1BE4-1740-8314-E51937A01D32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AB63A671-4192-BC46-B4D4-2A2AF0135DA8}"/>
                </a:ext>
              </a:extLst>
            </p:cNvPr>
            <p:cNvGrpSpPr/>
            <p:nvPr/>
          </p:nvGrpSpPr>
          <p:grpSpPr>
            <a:xfrm>
              <a:off x="231681" y="7664674"/>
              <a:ext cx="6258919" cy="1495013"/>
              <a:chOff x="250564" y="1362487"/>
              <a:chExt cx="6258919" cy="14950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A1B1636B-D3C0-9948-9A7F-12418857DAA1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FC07223D-99DB-AF46-A6D9-A253FC91E847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E600808C-EAE0-734A-827B-74896B0E1247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D567F143-C625-C040-985E-F6B54A64AD7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D8F6A736-D762-E643-87C6-BB1277314D17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3765BCF2-0F7B-2A4E-ABD0-855886714FF8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xmlns="" id="{DBB1CEBB-0294-B445-A92B-0E9E30167DCD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B034A75C-B490-BC49-AFD0-DE4CF04495A8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DEAC9EB2-2DA8-BB41-8810-CEAC9635164F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E0C2F079-9D72-9E4D-B446-095611D88771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7DBE121A-20B8-AA40-A0DD-1778BCE53210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1695273A-C634-7245-8B37-4BBD5E68F24D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A14E0E55-88C6-0844-B4D2-26F0C21B2793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5AAC8291-A103-914F-9279-8FD6EB90A364}"/>
                  </a:ext>
                </a:extLst>
              </p:cNvPr>
              <p:cNvSpPr/>
              <p:nvPr/>
            </p:nvSpPr>
            <p:spPr>
              <a:xfrm>
                <a:off x="250564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D538701E-54FE-194E-8E0D-7C03B3FDC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046" y="104596"/>
            <a:ext cx="1028433" cy="1087200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FAC7A3A-EFFC-5A46-989B-AC35E25BB55C}"/>
              </a:ext>
            </a:extLst>
          </p:cNvPr>
          <p:cNvGrpSpPr/>
          <p:nvPr/>
        </p:nvGrpSpPr>
        <p:grpSpPr>
          <a:xfrm>
            <a:off x="1457225" y="1518652"/>
            <a:ext cx="4860114" cy="7421350"/>
            <a:chOff x="1457225" y="1518652"/>
            <a:chExt cx="4860114" cy="742135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085E7F17-F70E-5043-BBFB-03B82A0ABD63}"/>
                </a:ext>
              </a:extLst>
            </p:cNvPr>
            <p:cNvSpPr/>
            <p:nvPr/>
          </p:nvSpPr>
          <p:spPr>
            <a:xfrm>
              <a:off x="1481667" y="160933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B7A907CE-B508-7C48-856F-E7242096C0F6}"/>
                </a:ext>
              </a:extLst>
            </p:cNvPr>
            <p:cNvSpPr/>
            <p:nvPr/>
          </p:nvSpPr>
          <p:spPr>
            <a:xfrm>
              <a:off x="2632221" y="155772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B4964E5B-809A-454C-A91A-3ECAAFF04B9A}"/>
                </a:ext>
              </a:extLst>
            </p:cNvPr>
            <p:cNvSpPr/>
            <p:nvPr/>
          </p:nvSpPr>
          <p:spPr>
            <a:xfrm>
              <a:off x="3792180" y="1589149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50A83B18-5717-C64F-9F9A-2B7DA3566933}"/>
                </a:ext>
              </a:extLst>
            </p:cNvPr>
            <p:cNvSpPr/>
            <p:nvPr/>
          </p:nvSpPr>
          <p:spPr>
            <a:xfrm>
              <a:off x="4934675" y="157352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0A1927D2-2F22-3946-9A2F-9177B83207B9}"/>
                </a:ext>
              </a:extLst>
            </p:cNvPr>
            <p:cNvSpPr/>
            <p:nvPr/>
          </p:nvSpPr>
          <p:spPr>
            <a:xfrm>
              <a:off x="6092180" y="151865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EB5D252E-F222-F14B-956C-156AEEC3C51E}"/>
                </a:ext>
              </a:extLst>
            </p:cNvPr>
            <p:cNvSpPr/>
            <p:nvPr/>
          </p:nvSpPr>
          <p:spPr>
            <a:xfrm>
              <a:off x="1481667" y="324428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3BCADDA2-BF84-194A-A799-ECDD9CBB9550}"/>
                </a:ext>
              </a:extLst>
            </p:cNvPr>
            <p:cNvSpPr/>
            <p:nvPr/>
          </p:nvSpPr>
          <p:spPr>
            <a:xfrm>
              <a:off x="2632221" y="319268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0B4D9903-C150-D545-BFBA-A60B1C791125}"/>
                </a:ext>
              </a:extLst>
            </p:cNvPr>
            <p:cNvSpPr/>
            <p:nvPr/>
          </p:nvSpPr>
          <p:spPr>
            <a:xfrm>
              <a:off x="3783713" y="322410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C2860690-3865-9A4C-8800-0460E0E9F95D}"/>
                </a:ext>
              </a:extLst>
            </p:cNvPr>
            <p:cNvSpPr/>
            <p:nvPr/>
          </p:nvSpPr>
          <p:spPr>
            <a:xfrm>
              <a:off x="4934675" y="320847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0BC0DDFC-6BA3-4D42-8B9F-CB87C9ABAF69}"/>
                </a:ext>
              </a:extLst>
            </p:cNvPr>
            <p:cNvSpPr/>
            <p:nvPr/>
          </p:nvSpPr>
          <p:spPr>
            <a:xfrm>
              <a:off x="6092180" y="315360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CD5944BE-05E1-DE4C-9E38-E2A257FCA99A}"/>
                </a:ext>
              </a:extLst>
            </p:cNvPr>
            <p:cNvSpPr/>
            <p:nvPr/>
          </p:nvSpPr>
          <p:spPr>
            <a:xfrm>
              <a:off x="1478611" y="48122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xmlns="" id="{5F2FC38B-7C66-B94A-98AA-A94653843E7E}"/>
                </a:ext>
              </a:extLst>
            </p:cNvPr>
            <p:cNvSpPr/>
            <p:nvPr/>
          </p:nvSpPr>
          <p:spPr>
            <a:xfrm>
              <a:off x="2629165" y="476067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C65EEF76-2A2D-184C-AAEF-D5759B453DE2}"/>
                </a:ext>
              </a:extLst>
            </p:cNvPr>
            <p:cNvSpPr/>
            <p:nvPr/>
          </p:nvSpPr>
          <p:spPr>
            <a:xfrm>
              <a:off x="3780657" y="479209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78D7A671-9EED-EF4A-BB9C-FCE60515C82A}"/>
                </a:ext>
              </a:extLst>
            </p:cNvPr>
            <p:cNvSpPr/>
            <p:nvPr/>
          </p:nvSpPr>
          <p:spPr>
            <a:xfrm>
              <a:off x="4931619" y="477646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E968E8CC-373A-7D49-A269-959B60A3E722}"/>
                </a:ext>
              </a:extLst>
            </p:cNvPr>
            <p:cNvSpPr/>
            <p:nvPr/>
          </p:nvSpPr>
          <p:spPr>
            <a:xfrm>
              <a:off x="6097591" y="472159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DB18705C-6FC8-2844-AB61-5E897A96A5F4}"/>
                </a:ext>
              </a:extLst>
            </p:cNvPr>
            <p:cNvSpPr/>
            <p:nvPr/>
          </p:nvSpPr>
          <p:spPr>
            <a:xfrm>
              <a:off x="1464126" y="637014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9F4785E5-C045-5445-AC4D-8375B47E57C7}"/>
                </a:ext>
              </a:extLst>
            </p:cNvPr>
            <p:cNvSpPr/>
            <p:nvPr/>
          </p:nvSpPr>
          <p:spPr>
            <a:xfrm>
              <a:off x="2614680" y="631853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AD84F655-9E0A-5F46-B92E-E5B864FB2B13}"/>
                </a:ext>
              </a:extLst>
            </p:cNvPr>
            <p:cNvSpPr/>
            <p:nvPr/>
          </p:nvSpPr>
          <p:spPr>
            <a:xfrm>
              <a:off x="3766172" y="634996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EC500C71-305A-9E49-B9B9-9639A4DC3D91}"/>
                </a:ext>
              </a:extLst>
            </p:cNvPr>
            <p:cNvSpPr/>
            <p:nvPr/>
          </p:nvSpPr>
          <p:spPr>
            <a:xfrm>
              <a:off x="4917134" y="633433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A08AE132-40AD-D449-96E7-7A3E3752B8AA}"/>
                </a:ext>
              </a:extLst>
            </p:cNvPr>
            <p:cNvSpPr/>
            <p:nvPr/>
          </p:nvSpPr>
          <p:spPr>
            <a:xfrm>
              <a:off x="6083106" y="627946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2B2EAEE6-177C-E543-A5E3-59C10CA87725}"/>
                </a:ext>
              </a:extLst>
            </p:cNvPr>
            <p:cNvSpPr/>
            <p:nvPr/>
          </p:nvSpPr>
          <p:spPr>
            <a:xfrm>
              <a:off x="1457225" y="793948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BD1A3C00-27B7-8644-B43E-976CDC80F533}"/>
                </a:ext>
              </a:extLst>
            </p:cNvPr>
            <p:cNvSpPr/>
            <p:nvPr/>
          </p:nvSpPr>
          <p:spPr>
            <a:xfrm>
              <a:off x="2616246" y="78878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xmlns="" id="{74AE09AD-50A7-7144-96DC-0EFE14D93471}"/>
                </a:ext>
              </a:extLst>
            </p:cNvPr>
            <p:cNvSpPr/>
            <p:nvPr/>
          </p:nvSpPr>
          <p:spPr>
            <a:xfrm>
              <a:off x="3767738" y="791930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6E27701C-4B05-1A40-AABA-77B02B7602AB}"/>
                </a:ext>
              </a:extLst>
            </p:cNvPr>
            <p:cNvSpPr/>
            <p:nvPr/>
          </p:nvSpPr>
          <p:spPr>
            <a:xfrm>
              <a:off x="4910233" y="790367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810449CA-1012-694A-8E31-E3318D3FC72F}"/>
                </a:ext>
              </a:extLst>
            </p:cNvPr>
            <p:cNvSpPr/>
            <p:nvPr/>
          </p:nvSpPr>
          <p:spPr>
            <a:xfrm>
              <a:off x="6076205" y="784880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EF0781B9-DEC6-9A43-8860-EF682370DE9C}"/>
              </a:ext>
            </a:extLst>
          </p:cNvPr>
          <p:cNvSpPr/>
          <p:nvPr/>
        </p:nvSpPr>
        <p:spPr>
          <a:xfrm>
            <a:off x="4167828" y="346396"/>
            <a:ext cx="263654" cy="46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761DB621-9E8C-B64E-97B0-806A001F6195}"/>
              </a:ext>
            </a:extLst>
          </p:cNvPr>
          <p:cNvSpPr/>
          <p:nvPr/>
        </p:nvSpPr>
        <p:spPr>
          <a:xfrm>
            <a:off x="4157501" y="304061"/>
            <a:ext cx="176022" cy="523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9068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217772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24EFCE9-7F8B-0547-85AC-EDAE8701229D}"/>
              </a:ext>
            </a:extLst>
          </p:cNvPr>
          <p:cNvGrpSpPr/>
          <p:nvPr/>
        </p:nvGrpSpPr>
        <p:grpSpPr>
          <a:xfrm>
            <a:off x="223214" y="1362487"/>
            <a:ext cx="6286269" cy="7797200"/>
            <a:chOff x="223214" y="1362487"/>
            <a:chExt cx="6286269" cy="7797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6BF3E476-9B02-F04B-B9C6-2D108E340ACF}"/>
                </a:ext>
              </a:extLst>
            </p:cNvPr>
            <p:cNvGrpSpPr/>
            <p:nvPr/>
          </p:nvGrpSpPr>
          <p:grpSpPr>
            <a:xfrm>
              <a:off x="242097" y="1362487"/>
              <a:ext cx="6267386" cy="1495013"/>
              <a:chOff x="242097" y="1362487"/>
              <a:chExt cx="6267386" cy="1495013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6497C814-EC80-1843-9186-DD26CBEF5C09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E22B5CBF-84FE-C842-BE2B-ED3197B27363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2FD93700-E472-2343-BC92-3B5363D14955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B501A5D9-4672-6D4A-9570-0633C529DE04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960C6149-D35C-7A48-B244-64342C362B69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3C3DAD71-B4F8-8E43-A5E5-83CBB0185C74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F1A85AD8-F5F4-A643-8A1F-A150574D7C3D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EA3C311D-5A1E-4D41-8F5D-45B81674D8C5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E2A89AFF-19EC-E940-A721-C156396FBA66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049F3F17-FB6C-B44F-BA93-3FEFB76794D1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5CC70AA7-7169-334D-98CA-D057D495394A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C6C5C514-F022-074B-AEC8-914B42BD0721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5B5F4A6B-6C79-AE4A-91DA-DCE2E324FB08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397DCB63-21FD-EB45-8DB6-B6A9BEF64B9B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27F18B09-A4B2-614C-811C-7DC8FB256976}"/>
                </a:ext>
              </a:extLst>
            </p:cNvPr>
            <p:cNvGrpSpPr/>
            <p:nvPr/>
          </p:nvGrpSpPr>
          <p:grpSpPr>
            <a:xfrm>
              <a:off x="242097" y="2933698"/>
              <a:ext cx="6267386" cy="1495013"/>
              <a:chOff x="242097" y="1362487"/>
              <a:chExt cx="6267386" cy="149501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10FCD011-EA08-8D42-B66E-CDD443A60F68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43B3C466-0FB9-C641-88BE-8F36C7B0CBA2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8B5F8DDE-6D12-C84D-8944-5E9A67E3EA2D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444C3253-125C-F546-A1D0-2406C32A0EC7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xmlns="" id="{3F55E48B-5BB0-C348-B6FC-9812757A647B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BD7C5928-F647-544E-86A1-600CAA1DC20B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825EEEF5-0A2D-F144-9FC8-DDBD571C3E25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03EDA623-2886-2F48-A2A9-25CB43F7C38E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8FB0DB77-0863-DC45-8CB0-4917868DE7D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9E8CFCD3-B555-BC49-A9F2-9DD98BF05DE4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2F63479A-D592-3549-8090-45C3D404CA4F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CD57B489-BB5C-B24E-A698-CD5F2C95281E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43FDCAE8-ED99-BD41-9AEF-2B61D418F2F1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399D2AE3-403D-FF48-806B-7623A877CEF1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D9AE3B0F-FDC0-CF45-885D-6691ACBC10C2}"/>
                </a:ext>
              </a:extLst>
            </p:cNvPr>
            <p:cNvGrpSpPr/>
            <p:nvPr/>
          </p:nvGrpSpPr>
          <p:grpSpPr>
            <a:xfrm>
              <a:off x="242097" y="4523154"/>
              <a:ext cx="6267386" cy="1495013"/>
              <a:chOff x="242097" y="1362487"/>
              <a:chExt cx="6267386" cy="149501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xmlns="" id="{76C62444-DFCA-A14E-A3D6-4CCA8AE66D68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67947A03-FBAE-EF49-9A37-27B8AF686D62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167714BA-AA64-2645-AE62-CC512807CA9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F7788643-FF0E-224A-95C1-02DC8957D8C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9CD9C143-6E97-364C-BD2A-243F693CB693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F16AEE85-6646-424D-B750-C48D4548D9EB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60FD0EFB-6062-B14F-99E8-E2B6F100A0CD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6BEBB845-95D6-6C49-AB43-7ADE0BD45A1D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A0AF05CC-E50C-9F44-998B-F32EB8194DDD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096E282E-1E45-DF48-BD84-51AD9830FF4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87EC5740-FEC5-AC47-98E5-7A6A4502FAC1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D67258B3-C232-7244-8EBE-B18ABC33CC3F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CF9583A2-A065-3E40-9AFE-B8CB42DA10CD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606DB824-6C51-9F4D-990E-BAB34EDC94F1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B70B8D95-B799-8845-94CC-C61D8714ECEE}"/>
                </a:ext>
              </a:extLst>
            </p:cNvPr>
            <p:cNvGrpSpPr/>
            <p:nvPr/>
          </p:nvGrpSpPr>
          <p:grpSpPr>
            <a:xfrm>
              <a:off x="227244" y="6090613"/>
              <a:ext cx="6267386" cy="1495013"/>
              <a:chOff x="242097" y="1362487"/>
              <a:chExt cx="6267386" cy="14950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BEA3AA55-AED4-A747-B5C6-C4853E504C62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69DEEF45-9283-344F-80EE-AB31E659C7AC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739050F7-80A5-0943-A21F-919AD60BCBBA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D9C98F29-AD74-7448-84E4-32CB135C7258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7F8D2D46-8881-B445-961F-BA6035EE1EEA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720FF20F-573D-4E44-9FC0-3ABB5CB54B57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B727AA21-1BCD-874A-8FBB-525347DB9042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B60F4D29-231B-D845-BCA6-FBF0E6146B0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9EF8CABB-0628-CB4D-B312-FF71264BB9C5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5BB3D67E-F72F-8540-A53C-14A9739C5B08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A4787379-B4CB-AE41-AD96-4BB37CD5A0A2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B22AA39F-CFA7-5E47-9E7F-9C01D98D9C97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99613C9A-0343-674A-A5EF-60B010E6C924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E51EC266-8E77-7C43-B470-8DCFBCF500D2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D6D427A1-5E1A-4F46-956C-5DE8E1D5B65C}"/>
                </a:ext>
              </a:extLst>
            </p:cNvPr>
            <p:cNvGrpSpPr/>
            <p:nvPr/>
          </p:nvGrpSpPr>
          <p:grpSpPr>
            <a:xfrm>
              <a:off x="223214" y="7664674"/>
              <a:ext cx="6267386" cy="1495013"/>
              <a:chOff x="242097" y="1362487"/>
              <a:chExt cx="6267386" cy="14950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A113E260-8330-054E-B264-F597C7D747E3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AC5FD658-A845-4D41-A48D-5A09BA4086D9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41768561-7AC6-244C-8DF6-3C76B8C8F8D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B86F3112-19E9-4348-A5B7-5BC44F1FF84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2C64D038-5D25-7C4F-8CB8-8413BA9056FD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0FDE2C67-F058-F34E-8F04-47E7B786B12F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xmlns="" id="{1E8021EA-3C41-1E4E-85FE-0C91B55ADFC9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588DBB3D-8B4D-2044-8EAF-8915A5F736DC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003A2C17-BABE-0C4D-986F-9CA42D669B2B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82D82BB8-D6F6-F54B-80EA-67D507F569A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7507B47F-91EC-7841-B173-CCE8F6E601A0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348A0640-2FDD-5F40-94C9-70DB6AAF79B0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3401B832-F8D1-3941-BC28-E74B7AC4AD14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DF1FEA01-0CD2-BB45-83F7-46E90BBEAFAC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167" name="Picture 166">
            <a:extLst>
              <a:ext uri="{FF2B5EF4-FFF2-40B4-BE49-F238E27FC236}">
                <a16:creationId xmlns:a16="http://schemas.microsoft.com/office/drawing/2014/main" xmlns="" id="{354B2F6F-C161-754F-87D1-414513D95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038" y="104739"/>
            <a:ext cx="1008773" cy="1066417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76ABE8F8-AAC5-0D4F-9E1A-BC4B3B2F9E3D}"/>
              </a:ext>
            </a:extLst>
          </p:cNvPr>
          <p:cNvGrpSpPr/>
          <p:nvPr/>
        </p:nvGrpSpPr>
        <p:grpSpPr>
          <a:xfrm>
            <a:off x="1457225" y="1518652"/>
            <a:ext cx="4860114" cy="7421350"/>
            <a:chOff x="1457225" y="1518652"/>
            <a:chExt cx="4860114" cy="742135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D3C81E56-1223-7441-9932-C62C8CDA9BDD}"/>
                </a:ext>
              </a:extLst>
            </p:cNvPr>
            <p:cNvSpPr/>
            <p:nvPr/>
          </p:nvSpPr>
          <p:spPr>
            <a:xfrm>
              <a:off x="1481667" y="160933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1D9ED041-800F-0244-8ABD-B7262A6E05E8}"/>
                </a:ext>
              </a:extLst>
            </p:cNvPr>
            <p:cNvSpPr/>
            <p:nvPr/>
          </p:nvSpPr>
          <p:spPr>
            <a:xfrm>
              <a:off x="2632221" y="155772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E9E6E5DD-C9A2-B14B-B9BB-2C4E3F82FA52}"/>
                </a:ext>
              </a:extLst>
            </p:cNvPr>
            <p:cNvSpPr/>
            <p:nvPr/>
          </p:nvSpPr>
          <p:spPr>
            <a:xfrm>
              <a:off x="3792180" y="1589149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83F2C73D-74EB-7147-95F4-FD5D4BAAAA03}"/>
                </a:ext>
              </a:extLst>
            </p:cNvPr>
            <p:cNvSpPr/>
            <p:nvPr/>
          </p:nvSpPr>
          <p:spPr>
            <a:xfrm>
              <a:off x="4934675" y="157352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3ABDDB86-ED43-224F-A2C6-741E60A7B62C}"/>
                </a:ext>
              </a:extLst>
            </p:cNvPr>
            <p:cNvSpPr/>
            <p:nvPr/>
          </p:nvSpPr>
          <p:spPr>
            <a:xfrm>
              <a:off x="6092180" y="151865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F4B7898A-0EA3-0B43-9AC7-4B8C02EEB4B3}"/>
                </a:ext>
              </a:extLst>
            </p:cNvPr>
            <p:cNvSpPr/>
            <p:nvPr/>
          </p:nvSpPr>
          <p:spPr>
            <a:xfrm>
              <a:off x="1481667" y="324428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592A6A2D-F5AA-C748-A32A-9928D4BD536E}"/>
                </a:ext>
              </a:extLst>
            </p:cNvPr>
            <p:cNvSpPr/>
            <p:nvPr/>
          </p:nvSpPr>
          <p:spPr>
            <a:xfrm>
              <a:off x="2632221" y="319268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D1F39EEB-3CA7-B54A-A10F-0EA4421197A6}"/>
                </a:ext>
              </a:extLst>
            </p:cNvPr>
            <p:cNvSpPr/>
            <p:nvPr/>
          </p:nvSpPr>
          <p:spPr>
            <a:xfrm>
              <a:off x="3783713" y="322410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3F168583-D48C-084E-98C9-B77389E00711}"/>
                </a:ext>
              </a:extLst>
            </p:cNvPr>
            <p:cNvSpPr/>
            <p:nvPr/>
          </p:nvSpPr>
          <p:spPr>
            <a:xfrm>
              <a:off x="4934675" y="320847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681F4A20-2541-424F-A473-A4A5E5806358}"/>
                </a:ext>
              </a:extLst>
            </p:cNvPr>
            <p:cNvSpPr/>
            <p:nvPr/>
          </p:nvSpPr>
          <p:spPr>
            <a:xfrm>
              <a:off x="6092180" y="315360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xmlns="" id="{39B0596C-1DD2-3948-B63D-A138E2CDE2C2}"/>
                </a:ext>
              </a:extLst>
            </p:cNvPr>
            <p:cNvSpPr/>
            <p:nvPr/>
          </p:nvSpPr>
          <p:spPr>
            <a:xfrm>
              <a:off x="1478611" y="48122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5826F5DD-916A-A64D-9774-2798290BF25E}"/>
                </a:ext>
              </a:extLst>
            </p:cNvPr>
            <p:cNvSpPr/>
            <p:nvPr/>
          </p:nvSpPr>
          <p:spPr>
            <a:xfrm>
              <a:off x="2629165" y="476067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7FDFF0DA-5239-8143-A97C-59BA8E051FBC}"/>
                </a:ext>
              </a:extLst>
            </p:cNvPr>
            <p:cNvSpPr/>
            <p:nvPr/>
          </p:nvSpPr>
          <p:spPr>
            <a:xfrm>
              <a:off x="3780657" y="479209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EB73EC4F-80C7-9646-8C8D-017CF5BA1010}"/>
                </a:ext>
              </a:extLst>
            </p:cNvPr>
            <p:cNvSpPr/>
            <p:nvPr/>
          </p:nvSpPr>
          <p:spPr>
            <a:xfrm>
              <a:off x="4931619" y="477646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BA59C8BF-960E-554D-B74C-DFE06C72A038}"/>
                </a:ext>
              </a:extLst>
            </p:cNvPr>
            <p:cNvSpPr/>
            <p:nvPr/>
          </p:nvSpPr>
          <p:spPr>
            <a:xfrm>
              <a:off x="6097591" y="472159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A1245044-B83E-E342-84A0-76B69AF0BBF1}"/>
                </a:ext>
              </a:extLst>
            </p:cNvPr>
            <p:cNvSpPr/>
            <p:nvPr/>
          </p:nvSpPr>
          <p:spPr>
            <a:xfrm>
              <a:off x="1464126" y="637014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46139F77-BA07-A841-80F7-AD1231BAC5F7}"/>
                </a:ext>
              </a:extLst>
            </p:cNvPr>
            <p:cNvSpPr/>
            <p:nvPr/>
          </p:nvSpPr>
          <p:spPr>
            <a:xfrm>
              <a:off x="2614680" y="631853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97C39FCD-592D-3441-BFF6-B83CBF45860F}"/>
                </a:ext>
              </a:extLst>
            </p:cNvPr>
            <p:cNvSpPr/>
            <p:nvPr/>
          </p:nvSpPr>
          <p:spPr>
            <a:xfrm>
              <a:off x="3766172" y="634996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524EA0D8-7FA9-5A48-8ED9-163647A6FFEF}"/>
                </a:ext>
              </a:extLst>
            </p:cNvPr>
            <p:cNvSpPr/>
            <p:nvPr/>
          </p:nvSpPr>
          <p:spPr>
            <a:xfrm>
              <a:off x="4917134" y="633433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6FCFDCA9-06EB-8C49-B289-372BC0FD219F}"/>
                </a:ext>
              </a:extLst>
            </p:cNvPr>
            <p:cNvSpPr/>
            <p:nvPr/>
          </p:nvSpPr>
          <p:spPr>
            <a:xfrm>
              <a:off x="6083106" y="627946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8860F597-8808-034D-8827-FDECABA376A3}"/>
                </a:ext>
              </a:extLst>
            </p:cNvPr>
            <p:cNvSpPr/>
            <p:nvPr/>
          </p:nvSpPr>
          <p:spPr>
            <a:xfrm>
              <a:off x="1457225" y="793948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xmlns="" id="{A3010744-32A0-B243-99CC-B20526B43E45}"/>
                </a:ext>
              </a:extLst>
            </p:cNvPr>
            <p:cNvSpPr/>
            <p:nvPr/>
          </p:nvSpPr>
          <p:spPr>
            <a:xfrm>
              <a:off x="2616246" y="78878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8D886F3F-F612-C64D-BE4F-538CF4A63D1A}"/>
                </a:ext>
              </a:extLst>
            </p:cNvPr>
            <p:cNvSpPr/>
            <p:nvPr/>
          </p:nvSpPr>
          <p:spPr>
            <a:xfrm>
              <a:off x="3767738" y="791930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ACBE8EFA-BA0C-674D-8152-8FF91EF8BE64}"/>
                </a:ext>
              </a:extLst>
            </p:cNvPr>
            <p:cNvSpPr/>
            <p:nvPr/>
          </p:nvSpPr>
          <p:spPr>
            <a:xfrm>
              <a:off x="4910233" y="790367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xmlns="" id="{83CAB3F6-9536-A143-872F-08ABD808D49B}"/>
                </a:ext>
              </a:extLst>
            </p:cNvPr>
            <p:cNvSpPr/>
            <p:nvPr/>
          </p:nvSpPr>
          <p:spPr>
            <a:xfrm>
              <a:off x="6076205" y="784880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9D815C69-D77A-1D4C-A05C-FB0A08C95985}"/>
              </a:ext>
            </a:extLst>
          </p:cNvPr>
          <p:cNvSpPr/>
          <p:nvPr/>
        </p:nvSpPr>
        <p:spPr>
          <a:xfrm>
            <a:off x="4260965" y="346396"/>
            <a:ext cx="263654" cy="46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5BD966BD-3A8B-0C49-B1DB-D24A204ECCED}"/>
              </a:ext>
            </a:extLst>
          </p:cNvPr>
          <p:cNvSpPr/>
          <p:nvPr/>
        </p:nvSpPr>
        <p:spPr>
          <a:xfrm>
            <a:off x="4250638" y="304061"/>
            <a:ext cx="176022" cy="523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8883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/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424EFCE9-7F8B-0547-85AC-EDAE8701229D}"/>
              </a:ext>
            </a:extLst>
          </p:cNvPr>
          <p:cNvGrpSpPr/>
          <p:nvPr/>
        </p:nvGrpSpPr>
        <p:grpSpPr>
          <a:xfrm>
            <a:off x="223214" y="1362487"/>
            <a:ext cx="6286269" cy="7797200"/>
            <a:chOff x="223214" y="1362487"/>
            <a:chExt cx="6286269" cy="7797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6BF3E476-9B02-F04B-B9C6-2D108E340ACF}"/>
                </a:ext>
              </a:extLst>
            </p:cNvPr>
            <p:cNvGrpSpPr/>
            <p:nvPr/>
          </p:nvGrpSpPr>
          <p:grpSpPr>
            <a:xfrm>
              <a:off x="242097" y="1362487"/>
              <a:ext cx="6267386" cy="1495013"/>
              <a:chOff x="242097" y="1362487"/>
              <a:chExt cx="6267386" cy="1495013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6497C814-EC80-1843-9186-DD26CBEF5C09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E22B5CBF-84FE-C842-BE2B-ED3197B27363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2FD93700-E472-2343-BC92-3B5363D14955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B501A5D9-4672-6D4A-9570-0633C529DE04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960C6149-D35C-7A48-B244-64342C362B69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3C3DAD71-B4F8-8E43-A5E5-83CBB0185C74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F1A85AD8-F5F4-A643-8A1F-A150574D7C3D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EA3C311D-5A1E-4D41-8F5D-45B81674D8C5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E2A89AFF-19EC-E940-A721-C156396FBA66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049F3F17-FB6C-B44F-BA93-3FEFB76794D1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5CC70AA7-7169-334D-98CA-D057D495394A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C6C5C514-F022-074B-AEC8-914B42BD0721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5B5F4A6B-6C79-AE4A-91DA-DCE2E324FB08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397DCB63-21FD-EB45-8DB6-B6A9BEF64B9B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27F18B09-A4B2-614C-811C-7DC8FB256976}"/>
                </a:ext>
              </a:extLst>
            </p:cNvPr>
            <p:cNvGrpSpPr/>
            <p:nvPr/>
          </p:nvGrpSpPr>
          <p:grpSpPr>
            <a:xfrm>
              <a:off x="242097" y="2933698"/>
              <a:ext cx="6267386" cy="1495013"/>
              <a:chOff x="242097" y="1362487"/>
              <a:chExt cx="6267386" cy="149501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10FCD011-EA08-8D42-B66E-CDD443A60F68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43B3C466-0FB9-C641-88BE-8F36C7B0CBA2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8B5F8DDE-6D12-C84D-8944-5E9A67E3EA2D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444C3253-125C-F546-A1D0-2406C32A0EC7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xmlns="" id="{3F55E48B-5BB0-C348-B6FC-9812757A647B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BD7C5928-F647-544E-86A1-600CAA1DC20B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825EEEF5-0A2D-F144-9FC8-DDBD571C3E25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03EDA623-2886-2F48-A2A9-25CB43F7C38E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8FB0DB77-0863-DC45-8CB0-4917868DE7D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9E8CFCD3-B555-BC49-A9F2-9DD98BF05DE4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2F63479A-D592-3549-8090-45C3D404CA4F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CD57B489-BB5C-B24E-A698-CD5F2C95281E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43FDCAE8-ED99-BD41-9AEF-2B61D418F2F1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399D2AE3-403D-FF48-806B-7623A877CEF1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D9AE3B0F-FDC0-CF45-885D-6691ACBC10C2}"/>
                </a:ext>
              </a:extLst>
            </p:cNvPr>
            <p:cNvGrpSpPr/>
            <p:nvPr/>
          </p:nvGrpSpPr>
          <p:grpSpPr>
            <a:xfrm>
              <a:off x="242097" y="4523154"/>
              <a:ext cx="6267386" cy="1495013"/>
              <a:chOff x="242097" y="1362487"/>
              <a:chExt cx="6267386" cy="149501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xmlns="" id="{76C62444-DFCA-A14E-A3D6-4CCA8AE66D68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67947A03-FBAE-EF49-9A37-27B8AF686D62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167714BA-AA64-2645-AE62-CC512807CA9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F7788643-FF0E-224A-95C1-02DC8957D8C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9CD9C143-6E97-364C-BD2A-243F693CB693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F16AEE85-6646-424D-B750-C48D4548D9EB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60FD0EFB-6062-B14F-99E8-E2B6F100A0CD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6BEBB845-95D6-6C49-AB43-7ADE0BD45A1D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A0AF05CC-E50C-9F44-998B-F32EB8194DDD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096E282E-1E45-DF48-BD84-51AD9830FF4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87EC5740-FEC5-AC47-98E5-7A6A4502FAC1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D67258B3-C232-7244-8EBE-B18ABC33CC3F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CF9583A2-A065-3E40-9AFE-B8CB42DA10CD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606DB824-6C51-9F4D-990E-BAB34EDC94F1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B70B8D95-B799-8845-94CC-C61D8714ECEE}"/>
                </a:ext>
              </a:extLst>
            </p:cNvPr>
            <p:cNvGrpSpPr/>
            <p:nvPr/>
          </p:nvGrpSpPr>
          <p:grpSpPr>
            <a:xfrm>
              <a:off x="227244" y="6090613"/>
              <a:ext cx="6267386" cy="1495013"/>
              <a:chOff x="242097" y="1362487"/>
              <a:chExt cx="6267386" cy="14950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BEA3AA55-AED4-A747-B5C6-C4853E504C62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69DEEF45-9283-344F-80EE-AB31E659C7AC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739050F7-80A5-0943-A21F-919AD60BCBBA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D9C98F29-AD74-7448-84E4-32CB135C7258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7F8D2D46-8881-B445-961F-BA6035EE1EEA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720FF20F-573D-4E44-9FC0-3ABB5CB54B57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B727AA21-1BCD-874A-8FBB-525347DB9042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B60F4D29-231B-D845-BCA6-FBF0E6146B0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9EF8CABB-0628-CB4D-B312-FF71264BB9C5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5BB3D67E-F72F-8540-A53C-14A9739C5B08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A4787379-B4CB-AE41-AD96-4BB37CD5A0A2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B22AA39F-CFA7-5E47-9E7F-9C01D98D9C97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99613C9A-0343-674A-A5EF-60B010E6C924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E51EC266-8E77-7C43-B470-8DCFBCF500D2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D6D427A1-5E1A-4F46-956C-5DE8E1D5B65C}"/>
                </a:ext>
              </a:extLst>
            </p:cNvPr>
            <p:cNvGrpSpPr/>
            <p:nvPr/>
          </p:nvGrpSpPr>
          <p:grpSpPr>
            <a:xfrm>
              <a:off x="223214" y="7664674"/>
              <a:ext cx="6267386" cy="1495013"/>
              <a:chOff x="242097" y="1362487"/>
              <a:chExt cx="6267386" cy="14950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A113E260-8330-054E-B264-F597C7D747E3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AC5FD658-A845-4D41-A48D-5A09BA4086D9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41768561-7AC6-244C-8DF6-3C76B8C8F8D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B86F3112-19E9-4348-A5B7-5BC44F1FF84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2C64D038-5D25-7C4F-8CB8-8413BA9056FD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0FDE2C67-F058-F34E-8F04-47E7B786B12F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xmlns="" id="{1E8021EA-3C41-1E4E-85FE-0C91B55ADFC9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588DBB3D-8B4D-2044-8EAF-8915A5F736DC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003A2C17-BABE-0C4D-986F-9CA42D669B2B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82D82BB8-D6F6-F54B-80EA-67D507F569A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7507B47F-91EC-7841-B173-CCE8F6E601A0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348A0640-2FDD-5F40-94C9-70DB6AAF79B0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3401B832-F8D1-3941-BC28-E74B7AC4AD14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DF1FEA01-0CD2-BB45-83F7-46E90BBEAFAC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167" name="Picture 166">
            <a:extLst>
              <a:ext uri="{FF2B5EF4-FFF2-40B4-BE49-F238E27FC236}">
                <a16:creationId xmlns:a16="http://schemas.microsoft.com/office/drawing/2014/main" xmlns="" id="{354B2F6F-C161-754F-87D1-414513D95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038" y="104739"/>
            <a:ext cx="1008773" cy="1066417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76ABE8F8-AAC5-0D4F-9E1A-BC4B3B2F9E3D}"/>
              </a:ext>
            </a:extLst>
          </p:cNvPr>
          <p:cNvGrpSpPr/>
          <p:nvPr/>
        </p:nvGrpSpPr>
        <p:grpSpPr>
          <a:xfrm>
            <a:off x="1457225" y="1518652"/>
            <a:ext cx="4860114" cy="7421350"/>
            <a:chOff x="1457225" y="1518652"/>
            <a:chExt cx="4860114" cy="742135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D3C81E56-1223-7441-9932-C62C8CDA9BDD}"/>
                </a:ext>
              </a:extLst>
            </p:cNvPr>
            <p:cNvSpPr/>
            <p:nvPr/>
          </p:nvSpPr>
          <p:spPr>
            <a:xfrm>
              <a:off x="1481667" y="160933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xmlns="" id="{1D9ED041-800F-0244-8ABD-B7262A6E05E8}"/>
                </a:ext>
              </a:extLst>
            </p:cNvPr>
            <p:cNvSpPr/>
            <p:nvPr/>
          </p:nvSpPr>
          <p:spPr>
            <a:xfrm>
              <a:off x="2632221" y="155772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xmlns="" id="{E9E6E5DD-C9A2-B14B-B9BB-2C4E3F82FA52}"/>
                </a:ext>
              </a:extLst>
            </p:cNvPr>
            <p:cNvSpPr/>
            <p:nvPr/>
          </p:nvSpPr>
          <p:spPr>
            <a:xfrm>
              <a:off x="3792180" y="1589149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83F2C73D-74EB-7147-95F4-FD5D4BAAAA03}"/>
                </a:ext>
              </a:extLst>
            </p:cNvPr>
            <p:cNvSpPr/>
            <p:nvPr/>
          </p:nvSpPr>
          <p:spPr>
            <a:xfrm>
              <a:off x="4934675" y="157352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3ABDDB86-ED43-224F-A2C6-741E60A7B62C}"/>
                </a:ext>
              </a:extLst>
            </p:cNvPr>
            <p:cNvSpPr/>
            <p:nvPr/>
          </p:nvSpPr>
          <p:spPr>
            <a:xfrm>
              <a:off x="6092180" y="151865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F4B7898A-0EA3-0B43-9AC7-4B8C02EEB4B3}"/>
                </a:ext>
              </a:extLst>
            </p:cNvPr>
            <p:cNvSpPr/>
            <p:nvPr/>
          </p:nvSpPr>
          <p:spPr>
            <a:xfrm>
              <a:off x="1481667" y="324428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592A6A2D-F5AA-C748-A32A-9928D4BD536E}"/>
                </a:ext>
              </a:extLst>
            </p:cNvPr>
            <p:cNvSpPr/>
            <p:nvPr/>
          </p:nvSpPr>
          <p:spPr>
            <a:xfrm>
              <a:off x="2632221" y="319268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D1F39EEB-3CA7-B54A-A10F-0EA4421197A6}"/>
                </a:ext>
              </a:extLst>
            </p:cNvPr>
            <p:cNvSpPr/>
            <p:nvPr/>
          </p:nvSpPr>
          <p:spPr>
            <a:xfrm>
              <a:off x="3783713" y="322410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3F168583-D48C-084E-98C9-B77389E00711}"/>
                </a:ext>
              </a:extLst>
            </p:cNvPr>
            <p:cNvSpPr/>
            <p:nvPr/>
          </p:nvSpPr>
          <p:spPr>
            <a:xfrm>
              <a:off x="4934675" y="320847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681F4A20-2541-424F-A473-A4A5E5806358}"/>
                </a:ext>
              </a:extLst>
            </p:cNvPr>
            <p:cNvSpPr/>
            <p:nvPr/>
          </p:nvSpPr>
          <p:spPr>
            <a:xfrm>
              <a:off x="6092180" y="315360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xmlns="" id="{39B0596C-1DD2-3948-B63D-A138E2CDE2C2}"/>
                </a:ext>
              </a:extLst>
            </p:cNvPr>
            <p:cNvSpPr/>
            <p:nvPr/>
          </p:nvSpPr>
          <p:spPr>
            <a:xfrm>
              <a:off x="1478611" y="48122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5826F5DD-916A-A64D-9774-2798290BF25E}"/>
                </a:ext>
              </a:extLst>
            </p:cNvPr>
            <p:cNvSpPr/>
            <p:nvPr/>
          </p:nvSpPr>
          <p:spPr>
            <a:xfrm>
              <a:off x="2629165" y="476067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7FDFF0DA-5239-8143-A97C-59BA8E051FBC}"/>
                </a:ext>
              </a:extLst>
            </p:cNvPr>
            <p:cNvSpPr/>
            <p:nvPr/>
          </p:nvSpPr>
          <p:spPr>
            <a:xfrm>
              <a:off x="3780657" y="479209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EB73EC4F-80C7-9646-8C8D-017CF5BA1010}"/>
                </a:ext>
              </a:extLst>
            </p:cNvPr>
            <p:cNvSpPr/>
            <p:nvPr/>
          </p:nvSpPr>
          <p:spPr>
            <a:xfrm>
              <a:off x="4931619" y="477646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BA59C8BF-960E-554D-B74C-DFE06C72A038}"/>
                </a:ext>
              </a:extLst>
            </p:cNvPr>
            <p:cNvSpPr/>
            <p:nvPr/>
          </p:nvSpPr>
          <p:spPr>
            <a:xfrm>
              <a:off x="6097591" y="472159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A1245044-B83E-E342-84A0-76B69AF0BBF1}"/>
                </a:ext>
              </a:extLst>
            </p:cNvPr>
            <p:cNvSpPr/>
            <p:nvPr/>
          </p:nvSpPr>
          <p:spPr>
            <a:xfrm>
              <a:off x="1464126" y="637014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46139F77-BA07-A841-80F7-AD1231BAC5F7}"/>
                </a:ext>
              </a:extLst>
            </p:cNvPr>
            <p:cNvSpPr/>
            <p:nvPr/>
          </p:nvSpPr>
          <p:spPr>
            <a:xfrm>
              <a:off x="2614680" y="631853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97C39FCD-592D-3441-BFF6-B83CBF45860F}"/>
                </a:ext>
              </a:extLst>
            </p:cNvPr>
            <p:cNvSpPr/>
            <p:nvPr/>
          </p:nvSpPr>
          <p:spPr>
            <a:xfrm>
              <a:off x="3766172" y="634996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524EA0D8-7FA9-5A48-8ED9-163647A6FFEF}"/>
                </a:ext>
              </a:extLst>
            </p:cNvPr>
            <p:cNvSpPr/>
            <p:nvPr/>
          </p:nvSpPr>
          <p:spPr>
            <a:xfrm>
              <a:off x="4917134" y="633433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6FCFDCA9-06EB-8C49-B289-372BC0FD219F}"/>
                </a:ext>
              </a:extLst>
            </p:cNvPr>
            <p:cNvSpPr/>
            <p:nvPr/>
          </p:nvSpPr>
          <p:spPr>
            <a:xfrm>
              <a:off x="6083106" y="627946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8860F597-8808-034D-8827-FDECABA376A3}"/>
                </a:ext>
              </a:extLst>
            </p:cNvPr>
            <p:cNvSpPr/>
            <p:nvPr/>
          </p:nvSpPr>
          <p:spPr>
            <a:xfrm>
              <a:off x="1457225" y="793948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xmlns="" id="{A3010744-32A0-B243-99CC-B20526B43E45}"/>
                </a:ext>
              </a:extLst>
            </p:cNvPr>
            <p:cNvSpPr/>
            <p:nvPr/>
          </p:nvSpPr>
          <p:spPr>
            <a:xfrm>
              <a:off x="2616246" y="78878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8D886F3F-F612-C64D-BE4F-538CF4A63D1A}"/>
                </a:ext>
              </a:extLst>
            </p:cNvPr>
            <p:cNvSpPr/>
            <p:nvPr/>
          </p:nvSpPr>
          <p:spPr>
            <a:xfrm>
              <a:off x="3767738" y="791930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ACBE8EFA-BA0C-674D-8152-8FF91EF8BE64}"/>
                </a:ext>
              </a:extLst>
            </p:cNvPr>
            <p:cNvSpPr/>
            <p:nvPr/>
          </p:nvSpPr>
          <p:spPr>
            <a:xfrm>
              <a:off x="4910233" y="790367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xmlns="" id="{83CAB3F6-9536-A143-872F-08ABD808D49B}"/>
                </a:ext>
              </a:extLst>
            </p:cNvPr>
            <p:cNvSpPr/>
            <p:nvPr/>
          </p:nvSpPr>
          <p:spPr>
            <a:xfrm>
              <a:off x="6076205" y="784880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9D815C69-D77A-1D4C-A05C-FB0A08C95985}"/>
              </a:ext>
            </a:extLst>
          </p:cNvPr>
          <p:cNvSpPr/>
          <p:nvPr/>
        </p:nvSpPr>
        <p:spPr>
          <a:xfrm>
            <a:off x="4260965" y="346396"/>
            <a:ext cx="263654" cy="46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xmlns="" id="{5BD966BD-3A8B-0C49-B1DB-D24A204ECCED}"/>
              </a:ext>
            </a:extLst>
          </p:cNvPr>
          <p:cNvSpPr/>
          <p:nvPr/>
        </p:nvSpPr>
        <p:spPr>
          <a:xfrm>
            <a:off x="4250638" y="304061"/>
            <a:ext cx="176022" cy="523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4158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51FFF7-CB8E-EA47-8485-7CA90B0C8BBB}"/>
              </a:ext>
            </a:extLst>
          </p:cNvPr>
          <p:cNvSpPr txBox="1"/>
          <p:nvPr/>
        </p:nvSpPr>
        <p:spPr>
          <a:xfrm>
            <a:off x="2882348" y="337929"/>
            <a:ext cx="1292087" cy="377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dCTP</a:t>
            </a: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D4D2DA6-8729-B34E-86B2-6A68EEA4D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219501"/>
              </p:ext>
            </p:extLst>
          </p:nvPr>
        </p:nvGraphicFramePr>
        <p:xfrm>
          <a:off x="536713" y="1381539"/>
          <a:ext cx="5804450" cy="7663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0890">
                  <a:extLst>
                    <a:ext uri="{9D8B030D-6E8A-4147-A177-3AD203B41FA5}">
                      <a16:colId xmlns:a16="http://schemas.microsoft.com/office/drawing/2014/main" xmlns="" val="1312793932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1413125951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971258975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3156259310"/>
                    </a:ext>
                  </a:extLst>
                </a:gridCol>
                <a:gridCol w="1160890">
                  <a:extLst>
                    <a:ext uri="{9D8B030D-6E8A-4147-A177-3AD203B41FA5}">
                      <a16:colId xmlns:a16="http://schemas.microsoft.com/office/drawing/2014/main" xmlns="" val="2883204160"/>
                    </a:ext>
                  </a:extLst>
                </a:gridCol>
              </a:tblGrid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585949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99672834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022215033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969830772"/>
                  </a:ext>
                </a:extLst>
              </a:tr>
              <a:tr h="1532614"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0" dirty="0"/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907475467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E4F3672-6851-5B4B-9A4B-4CCBB2073E7E}"/>
              </a:ext>
            </a:extLst>
          </p:cNvPr>
          <p:cNvGrpSpPr/>
          <p:nvPr/>
        </p:nvGrpSpPr>
        <p:grpSpPr>
          <a:xfrm>
            <a:off x="223214" y="1362487"/>
            <a:ext cx="6286269" cy="7797200"/>
            <a:chOff x="223214" y="1362487"/>
            <a:chExt cx="6286269" cy="7797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xmlns="" id="{C0ABE265-E028-4648-B5AA-B2AB9949B086}"/>
                </a:ext>
              </a:extLst>
            </p:cNvPr>
            <p:cNvGrpSpPr/>
            <p:nvPr/>
          </p:nvGrpSpPr>
          <p:grpSpPr>
            <a:xfrm>
              <a:off x="242097" y="1362487"/>
              <a:ext cx="6267386" cy="1495013"/>
              <a:chOff x="242097" y="1362487"/>
              <a:chExt cx="6267386" cy="1495013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xmlns="" id="{BE492697-E94A-9F43-917B-DFFA623E36CD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xmlns="" id="{47C61270-7791-C847-9BA7-18DD8BBBF4BF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xmlns="" id="{40835598-B613-1242-B38F-498E6EF8C916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xmlns="" id="{B3555EC9-4714-C447-A842-B00951B51487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xmlns="" id="{00184747-6CFC-084F-98AE-FFEFBC268C52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xmlns="" id="{0D80E028-C62E-7240-942C-5647CCB18C5A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xmlns="" id="{ABCED736-A7BC-CD4A-8F78-DA26CB008E88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xmlns="" id="{9F5AFD7B-A4D6-7D4B-8610-B0FB3444BA53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xmlns="" id="{A0CCCF66-0591-714E-BAEA-2EB2E907B2A1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xmlns="" id="{A460B5B8-6A8C-634D-8B3D-146061EB7E4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xmlns="" id="{22C4902E-AC80-7848-A867-A8313C1B2934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D7F786B5-19B5-1E4B-A953-74786DF69B9B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xmlns="" id="{705977A7-02FE-404F-9C56-C3E5EE73A32C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xmlns="" id="{71BC78DB-F76B-5148-9936-657B2CBD7A7D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6A2D390F-6457-C143-823F-4D06DE474A05}"/>
                </a:ext>
              </a:extLst>
            </p:cNvPr>
            <p:cNvGrpSpPr/>
            <p:nvPr/>
          </p:nvGrpSpPr>
          <p:grpSpPr>
            <a:xfrm>
              <a:off x="242097" y="2933698"/>
              <a:ext cx="6267386" cy="1495013"/>
              <a:chOff x="242097" y="1362487"/>
              <a:chExt cx="6267386" cy="1495013"/>
            </a:xfrm>
          </p:grpSpPr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xmlns="" id="{2BF22EC6-60EB-6C4F-AC4C-577535BD005F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xmlns="" id="{FF47F36E-5EE7-804F-93A1-07B03A69C577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xmlns="" id="{BB83B8F2-F533-D444-AC8F-FACAB33B7982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xmlns="" id="{2781EB3C-C0C4-CB4E-ABEF-907D9AB1D381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xmlns="" id="{EC754742-31F7-B640-BB3A-D609CBD2956D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xmlns="" id="{122B1213-4D61-D542-A2F7-76D9269A9CDD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xmlns="" id="{AB447359-9F2B-C547-8AD1-19E0F3D332C3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5946DC17-5490-4241-8ADE-0D41EC330D44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xmlns="" id="{CDE712D6-17D6-5849-91BB-81EC18A99C4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xmlns="" id="{9898DB2A-FF26-0B4B-ADE2-7D3D469ED89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xmlns="" id="{10C774EE-0F0C-8540-8EA1-0E0BB8EB2449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xmlns="" id="{F84E4E6D-7794-5443-9905-F5EC44B5CDB9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xmlns="" id="{AECA4DD8-AC37-2041-B5E4-28A0B9CA2676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xmlns="" id="{136D9264-4BA4-8D4B-AE27-D64E13E23705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FA95E358-36A3-DA45-8A91-67EAA788308C}"/>
                </a:ext>
              </a:extLst>
            </p:cNvPr>
            <p:cNvGrpSpPr/>
            <p:nvPr/>
          </p:nvGrpSpPr>
          <p:grpSpPr>
            <a:xfrm>
              <a:off x="242097" y="4523154"/>
              <a:ext cx="6267386" cy="1495013"/>
              <a:chOff x="242097" y="1362487"/>
              <a:chExt cx="6267386" cy="1495013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xmlns="" id="{9273CE3C-69E7-5F4F-8A88-26A80B0D9E36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xmlns="" id="{046FD3C5-268E-0C42-968E-2231F5EDDC50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Rectangle 52">
                  <a:extLst>
                    <a:ext uri="{FF2B5EF4-FFF2-40B4-BE49-F238E27FC236}">
                      <a16:creationId xmlns:a16="http://schemas.microsoft.com/office/drawing/2014/main" xmlns="" id="{91663677-E932-1A4D-A8CF-652F9EFAE34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xmlns="" id="{16BE439E-EDF1-C448-8088-D0B6E32D8634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xmlns="" id="{482816A4-1848-1243-BC97-D7D5A9CCD89F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xmlns="" id="{261EF082-E40E-EE44-A9D8-DB799644FA21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xmlns="" id="{F2267407-30C0-A74B-BFAB-AE7A484A741C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xmlns="" id="{FFD07D9B-D507-4B42-9F38-5C5F5D4473EB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xmlns="" id="{70ED11A7-0466-EC40-A0C1-4D9B2F7EFC79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xmlns="" id="{B189ABE3-F650-3040-98F7-FDD8405269D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xmlns="" id="{538AFDAE-08D0-0E47-8619-9C9F42F862B0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xmlns="" id="{DC67F8C5-6F7C-2446-A79C-BDEE7F0274EB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xmlns="" id="{46445B27-EF3F-084B-B352-265BE85EDDD3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xmlns="" id="{80056B3D-B8BE-9C45-9596-C7574D3AA007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B448476E-4150-D44D-B1F2-E2E3AB036A68}"/>
                </a:ext>
              </a:extLst>
            </p:cNvPr>
            <p:cNvGrpSpPr/>
            <p:nvPr/>
          </p:nvGrpSpPr>
          <p:grpSpPr>
            <a:xfrm>
              <a:off x="227244" y="6090613"/>
              <a:ext cx="6267386" cy="1495013"/>
              <a:chOff x="242097" y="1362487"/>
              <a:chExt cx="6267386" cy="1495013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xmlns="" id="{852EBBF4-0A82-E447-8B77-1C751250E856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7DA77D8A-0013-2644-8C05-654294708889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xmlns="" id="{BDF4B3DF-0146-1B49-8F13-60047BEA43D0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00611F76-6C63-1340-A761-3ABCDA4B3A24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xmlns="" id="{3702E71D-F795-9C45-BE0B-6880E17D3526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xmlns="" id="{1C19A978-0B72-2A41-9D9C-B14B409CA434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31F339E4-DD42-A14D-8D1E-8E4381D8C2C5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xmlns="" id="{A7989FA2-C3EA-3A43-9B4F-E9D1B237E103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xmlns="" id="{5D3ABD2E-FCBD-7649-933B-011A4985817F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xmlns="" id="{D1F974EC-6BCD-AE4A-8AA9-62F81F225782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xmlns="" id="{F7D688DF-54C2-5E4D-BBDC-FA0043FE0109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8703BBEB-161D-C846-AABF-FE745CC2C992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E09A2E1B-D570-C54E-8F40-C372EE92EDF8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xmlns="" id="{767F78E5-8794-6641-ABFE-B6923B898908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xmlns="" id="{AD518617-5D14-4341-997F-0F4CDDF1CF91}"/>
                </a:ext>
              </a:extLst>
            </p:cNvPr>
            <p:cNvGrpSpPr/>
            <p:nvPr/>
          </p:nvGrpSpPr>
          <p:grpSpPr>
            <a:xfrm>
              <a:off x="223214" y="7664674"/>
              <a:ext cx="6267386" cy="1495013"/>
              <a:chOff x="242097" y="1362487"/>
              <a:chExt cx="6267386" cy="1495013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xmlns="" id="{50CF5730-BF0E-8F4B-B6D9-559D87980BC3}"/>
                  </a:ext>
                </a:extLst>
              </p:cNvPr>
              <p:cNvGrpSpPr/>
              <p:nvPr/>
            </p:nvGrpSpPr>
            <p:grpSpPr>
              <a:xfrm>
                <a:off x="372412" y="1362488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8E48297D-B32D-324C-9255-597418587F95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343DA5E9-83A7-2442-A53F-167A2D3ECED3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AE862453-0067-E84E-A9F1-35138EB8FB43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C0D7CB9B-DA6C-C24A-91CD-A1ECAE32323E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xmlns="" id="{4404A373-D981-CD4F-B54C-F123766F2F41}"/>
                  </a:ext>
                </a:extLst>
              </p:cNvPr>
              <p:cNvGrpSpPr/>
              <p:nvPr/>
            </p:nvGrpSpPr>
            <p:grpSpPr>
              <a:xfrm>
                <a:off x="2682900" y="1362487"/>
                <a:ext cx="2509936" cy="1495012"/>
                <a:chOff x="-62011" y="-346628"/>
                <a:chExt cx="2509936" cy="1495012"/>
              </a:xfrm>
            </p:grpSpPr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xmlns="" id="{BF83F367-F003-2242-BE2F-0B9809DBA387}"/>
                    </a:ext>
                  </a:extLst>
                </p:cNvPr>
                <p:cNvSpPr/>
                <p:nvPr/>
              </p:nvSpPr>
              <p:spPr>
                <a:xfrm>
                  <a:off x="123825" y="-346627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xmlns="" id="{AAF03608-0F72-6749-AD3B-CFA45062E4B9}"/>
                    </a:ext>
                  </a:extLst>
                </p:cNvPr>
                <p:cNvSpPr/>
                <p:nvPr/>
              </p:nvSpPr>
              <p:spPr>
                <a:xfrm>
                  <a:off x="1285875" y="-346628"/>
                  <a:ext cx="1162050" cy="149501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xmlns="" id="{B7B3AB70-DA39-8844-A0E8-465AB691B347}"/>
                    </a:ext>
                  </a:extLst>
                </p:cNvPr>
                <p:cNvSpPr/>
                <p:nvPr/>
              </p:nvSpPr>
              <p:spPr>
                <a:xfrm>
                  <a:off x="1137206" y="-3727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F746447A-B1FE-214C-BC1D-DFC7344F706B}"/>
                    </a:ext>
                  </a:extLst>
                </p:cNvPr>
                <p:cNvSpPr/>
                <p:nvPr/>
              </p:nvSpPr>
              <p:spPr>
                <a:xfrm>
                  <a:off x="-62011" y="-2924"/>
                  <a:ext cx="323850" cy="73140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xmlns="" id="{1DEBF16B-ECC7-6845-9F79-286EECA1E545}"/>
                  </a:ext>
                </a:extLst>
              </p:cNvPr>
              <p:cNvSpPr/>
              <p:nvPr/>
            </p:nvSpPr>
            <p:spPr>
              <a:xfrm>
                <a:off x="5172252" y="1362487"/>
                <a:ext cx="1162050" cy="149501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8AA630E4-B1E9-5741-AE55-0BBA8F321816}"/>
                  </a:ext>
                </a:extLst>
              </p:cNvPr>
              <p:cNvSpPr/>
              <p:nvPr/>
            </p:nvSpPr>
            <p:spPr>
              <a:xfrm>
                <a:off x="6185633" y="1705387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xmlns="" id="{CDC17072-7967-684E-9203-E909D1CD1061}"/>
                  </a:ext>
                </a:extLst>
              </p:cNvPr>
              <p:cNvSpPr/>
              <p:nvPr/>
            </p:nvSpPr>
            <p:spPr>
              <a:xfrm>
                <a:off x="4986416" y="1706190"/>
                <a:ext cx="323850" cy="7314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id="{D96FB5BC-A4D5-724B-95E3-7B6C103710E0}"/>
                  </a:ext>
                </a:extLst>
              </p:cNvPr>
              <p:cNvSpPr/>
              <p:nvPr/>
            </p:nvSpPr>
            <p:spPr>
              <a:xfrm>
                <a:off x="242097" y="1609330"/>
                <a:ext cx="289351" cy="92351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86" name="Picture 85">
            <a:extLst>
              <a:ext uri="{FF2B5EF4-FFF2-40B4-BE49-F238E27FC236}">
                <a16:creationId xmlns:a16="http://schemas.microsoft.com/office/drawing/2014/main" xmlns="" id="{600A24EA-0D23-414F-B66F-8A9B1D5F2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098" y="93466"/>
            <a:ext cx="1027713" cy="1086439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3854B2ED-8995-854D-8168-E0DC8775EE01}"/>
              </a:ext>
            </a:extLst>
          </p:cNvPr>
          <p:cNvSpPr/>
          <p:nvPr/>
        </p:nvSpPr>
        <p:spPr>
          <a:xfrm>
            <a:off x="4260965" y="346396"/>
            <a:ext cx="263654" cy="46382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CEEC2678-D489-4042-9B83-650FD59A39FA}"/>
              </a:ext>
            </a:extLst>
          </p:cNvPr>
          <p:cNvSpPr/>
          <p:nvPr/>
        </p:nvSpPr>
        <p:spPr>
          <a:xfrm>
            <a:off x="4250638" y="304061"/>
            <a:ext cx="176022" cy="5234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A78E6496-F92C-B340-AC25-5A3042397713}"/>
              </a:ext>
            </a:extLst>
          </p:cNvPr>
          <p:cNvGrpSpPr/>
          <p:nvPr/>
        </p:nvGrpSpPr>
        <p:grpSpPr>
          <a:xfrm>
            <a:off x="1457225" y="1518652"/>
            <a:ext cx="4860114" cy="7421350"/>
            <a:chOff x="1457225" y="1518652"/>
            <a:chExt cx="4860114" cy="7421350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6B458D25-8528-7C42-9CE3-0AFD429D30E1}"/>
                </a:ext>
              </a:extLst>
            </p:cNvPr>
            <p:cNvSpPr/>
            <p:nvPr/>
          </p:nvSpPr>
          <p:spPr>
            <a:xfrm>
              <a:off x="1481667" y="160933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xmlns="" id="{E8B2112E-4FBF-E24E-9687-6CD809E6E099}"/>
                </a:ext>
              </a:extLst>
            </p:cNvPr>
            <p:cNvSpPr/>
            <p:nvPr/>
          </p:nvSpPr>
          <p:spPr>
            <a:xfrm>
              <a:off x="2632221" y="155772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xmlns="" id="{CC44C3AD-63DD-0A48-90C8-953C40075429}"/>
                </a:ext>
              </a:extLst>
            </p:cNvPr>
            <p:cNvSpPr/>
            <p:nvPr/>
          </p:nvSpPr>
          <p:spPr>
            <a:xfrm>
              <a:off x="3792180" y="1589149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xmlns="" id="{CF130969-9199-CF48-9F37-3CEFB7DD6E30}"/>
                </a:ext>
              </a:extLst>
            </p:cNvPr>
            <p:cNvSpPr/>
            <p:nvPr/>
          </p:nvSpPr>
          <p:spPr>
            <a:xfrm>
              <a:off x="4934675" y="157352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xmlns="" id="{C24C68A4-2F78-4F4E-85B6-A1CC754A7253}"/>
                </a:ext>
              </a:extLst>
            </p:cNvPr>
            <p:cNvSpPr/>
            <p:nvPr/>
          </p:nvSpPr>
          <p:spPr>
            <a:xfrm>
              <a:off x="6092180" y="151865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xmlns="" id="{304A2F80-B2C2-5D45-B08F-95E40322F012}"/>
                </a:ext>
              </a:extLst>
            </p:cNvPr>
            <p:cNvSpPr/>
            <p:nvPr/>
          </p:nvSpPr>
          <p:spPr>
            <a:xfrm>
              <a:off x="1481667" y="324428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xmlns="" id="{960759CA-C335-2445-B6A6-A57D7D409287}"/>
                </a:ext>
              </a:extLst>
            </p:cNvPr>
            <p:cNvSpPr/>
            <p:nvPr/>
          </p:nvSpPr>
          <p:spPr>
            <a:xfrm>
              <a:off x="2632221" y="319268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xmlns="" id="{46B3EB1E-ACA4-A642-8ACC-34850F90932C}"/>
                </a:ext>
              </a:extLst>
            </p:cNvPr>
            <p:cNvSpPr/>
            <p:nvPr/>
          </p:nvSpPr>
          <p:spPr>
            <a:xfrm>
              <a:off x="3783713" y="322410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xmlns="" id="{85D21D35-5DC1-3241-A531-A738BA92453B}"/>
                </a:ext>
              </a:extLst>
            </p:cNvPr>
            <p:cNvSpPr/>
            <p:nvPr/>
          </p:nvSpPr>
          <p:spPr>
            <a:xfrm>
              <a:off x="4934675" y="320847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xmlns="" id="{86F438F4-8C34-3445-8EB8-1B0E150EE018}"/>
                </a:ext>
              </a:extLst>
            </p:cNvPr>
            <p:cNvSpPr/>
            <p:nvPr/>
          </p:nvSpPr>
          <p:spPr>
            <a:xfrm>
              <a:off x="6092180" y="315360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7562A385-BE99-3E4E-B742-6B84C84E23A5}"/>
                </a:ext>
              </a:extLst>
            </p:cNvPr>
            <p:cNvSpPr/>
            <p:nvPr/>
          </p:nvSpPr>
          <p:spPr>
            <a:xfrm>
              <a:off x="1478611" y="48122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xmlns="" id="{8D532586-5E9B-8E41-B574-FAB775C747A5}"/>
                </a:ext>
              </a:extLst>
            </p:cNvPr>
            <p:cNvSpPr/>
            <p:nvPr/>
          </p:nvSpPr>
          <p:spPr>
            <a:xfrm>
              <a:off x="2629165" y="476067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6711CEE6-30CF-B946-A7BF-3EFEE5FBF7B4}"/>
                </a:ext>
              </a:extLst>
            </p:cNvPr>
            <p:cNvSpPr/>
            <p:nvPr/>
          </p:nvSpPr>
          <p:spPr>
            <a:xfrm>
              <a:off x="3780657" y="479209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E970E3D2-D9D2-B04C-8DFA-8D1F824FCF05}"/>
                </a:ext>
              </a:extLst>
            </p:cNvPr>
            <p:cNvSpPr/>
            <p:nvPr/>
          </p:nvSpPr>
          <p:spPr>
            <a:xfrm>
              <a:off x="4931619" y="4776467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FCB65C70-2AEB-0E44-BDE2-811AFCED91D1}"/>
                </a:ext>
              </a:extLst>
            </p:cNvPr>
            <p:cNvSpPr/>
            <p:nvPr/>
          </p:nvSpPr>
          <p:spPr>
            <a:xfrm>
              <a:off x="6097591" y="4721598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xmlns="" id="{C576BCA3-E47B-914E-9653-08E1C80FE64B}"/>
                </a:ext>
              </a:extLst>
            </p:cNvPr>
            <p:cNvSpPr/>
            <p:nvPr/>
          </p:nvSpPr>
          <p:spPr>
            <a:xfrm>
              <a:off x="1464126" y="637014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xmlns="" id="{75DFF596-2CB1-E544-8171-734A3C32C357}"/>
                </a:ext>
              </a:extLst>
            </p:cNvPr>
            <p:cNvSpPr/>
            <p:nvPr/>
          </p:nvSpPr>
          <p:spPr>
            <a:xfrm>
              <a:off x="2614680" y="6318535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xmlns="" id="{D4E32334-E4A2-0748-8820-94BC72D7ADC9}"/>
                </a:ext>
              </a:extLst>
            </p:cNvPr>
            <p:cNvSpPr/>
            <p:nvPr/>
          </p:nvSpPr>
          <p:spPr>
            <a:xfrm>
              <a:off x="3766172" y="6349960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xmlns="" id="{7FA77AB0-6E74-1C40-9343-C6E9E5AA1E15}"/>
                </a:ext>
              </a:extLst>
            </p:cNvPr>
            <p:cNvSpPr/>
            <p:nvPr/>
          </p:nvSpPr>
          <p:spPr>
            <a:xfrm>
              <a:off x="4917134" y="633433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xmlns="" id="{270D0472-5CC7-5043-BDD0-8DA3E9CCE016}"/>
                </a:ext>
              </a:extLst>
            </p:cNvPr>
            <p:cNvSpPr/>
            <p:nvPr/>
          </p:nvSpPr>
          <p:spPr>
            <a:xfrm>
              <a:off x="6083106" y="627946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xmlns="" id="{694F405D-F0F9-C54C-87A9-483994E30791}"/>
                </a:ext>
              </a:extLst>
            </p:cNvPr>
            <p:cNvSpPr/>
            <p:nvPr/>
          </p:nvSpPr>
          <p:spPr>
            <a:xfrm>
              <a:off x="1457225" y="7939482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xmlns="" id="{2E2D634C-1264-E345-96D3-2BD9D5A4BE84}"/>
                </a:ext>
              </a:extLst>
            </p:cNvPr>
            <p:cNvSpPr/>
            <p:nvPr/>
          </p:nvSpPr>
          <p:spPr>
            <a:xfrm>
              <a:off x="2616246" y="7887876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xmlns="" id="{42A834A0-119B-4F49-B6CA-83EB2D5B5170}"/>
                </a:ext>
              </a:extLst>
            </p:cNvPr>
            <p:cNvSpPr/>
            <p:nvPr/>
          </p:nvSpPr>
          <p:spPr>
            <a:xfrm>
              <a:off x="3767738" y="7919301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xmlns="" id="{A6712D8D-1390-2345-BAFC-A39511CC7F1F}"/>
                </a:ext>
              </a:extLst>
            </p:cNvPr>
            <p:cNvSpPr/>
            <p:nvPr/>
          </p:nvSpPr>
          <p:spPr>
            <a:xfrm>
              <a:off x="4910233" y="7903673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xmlns="" id="{038DF9F8-C516-CC43-AE92-DE16FF23BFE6}"/>
                </a:ext>
              </a:extLst>
            </p:cNvPr>
            <p:cNvSpPr/>
            <p:nvPr/>
          </p:nvSpPr>
          <p:spPr>
            <a:xfrm>
              <a:off x="6076205" y="7848804"/>
              <a:ext cx="219748" cy="10005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</p:spTree>
    <p:extLst>
      <p:ext uri="{BB962C8B-B14F-4D97-AF65-F5344CB8AC3E}">
        <p14:creationId xmlns:p14="http://schemas.microsoft.com/office/powerpoint/2010/main" val="89511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11808</TotalTime>
  <Words>624</Words>
  <Application>Microsoft Office PowerPoint</Application>
  <PresentationFormat>A4 Paper (210x297 mm)</PresentationFormat>
  <Paragraphs>421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MATERIAL FOR BAG PREPARATION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Ghizlane Bendriss</dc:creator>
  <cp:lastModifiedBy>Ky</cp:lastModifiedBy>
  <cp:revision>28</cp:revision>
  <cp:lastPrinted>2020-05-21T11:10:44Z</cp:lastPrinted>
  <dcterms:created xsi:type="dcterms:W3CDTF">2020-05-20T09:12:28Z</dcterms:created>
  <dcterms:modified xsi:type="dcterms:W3CDTF">2021-08-08T18:19:48Z</dcterms:modified>
</cp:coreProperties>
</file>