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9" r:id="rId7"/>
    <p:sldId id="264" r:id="rId8"/>
    <p:sldId id="263" r:id="rId9"/>
    <p:sldId id="265" r:id="rId10"/>
    <p:sldId id="266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56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0E3E-4853-714A-8211-AC8E7E2266F1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6100-B5C2-4C43-8BB1-E19153F38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Perilous Plight of the </a:t>
            </a:r>
            <a:r>
              <a:rPr lang="en-US" dirty="0" err="1" smtClean="0"/>
              <a:t>Pika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817" y="3600450"/>
            <a:ext cx="6400800" cy="1752600"/>
          </a:xfrm>
        </p:spPr>
        <p:txBody>
          <a:bodyPr/>
          <a:lstStyle/>
          <a:p>
            <a:r>
              <a:rPr lang="en-US" baseline="30000" dirty="0" smtClean="0">
                <a:latin typeface="Monotype Corsiva" panose="03010101010201010101" pitchFamily="66" charset="0"/>
              </a:rPr>
              <a:t>by</a:t>
            </a:r>
          </a:p>
          <a:p>
            <a:r>
              <a:rPr lang="en-US" baseline="30000" dirty="0" smtClean="0"/>
              <a:t>Fleur </a:t>
            </a:r>
            <a:r>
              <a:rPr lang="en-US" baseline="30000" dirty="0"/>
              <a:t>M. Ferro</a:t>
            </a:r>
            <a:br>
              <a:rPr lang="en-US" baseline="30000" dirty="0"/>
            </a:br>
            <a:r>
              <a:rPr lang="en-US" baseline="30000" dirty="0"/>
              <a:t>Department of Biology, Center of Math and Science</a:t>
            </a:r>
            <a:br>
              <a:rPr lang="en-US" baseline="30000" dirty="0"/>
            </a:br>
            <a:r>
              <a:rPr lang="en-US" baseline="30000" dirty="0"/>
              <a:t>Community College of Denver, Denver, CO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1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701" y="5883963"/>
            <a:ext cx="549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available at</a:t>
            </a:r>
            <a:r>
              <a:rPr lang="en-US" dirty="0"/>
              <a:t>: https://youtu.be/US_Hy_eGPtg </a:t>
            </a:r>
          </a:p>
        </p:txBody>
      </p:sp>
    </p:spTree>
    <p:extLst>
      <p:ext uri="{BB962C8B-B14F-4D97-AF65-F5344CB8AC3E}">
        <p14:creationId xmlns:p14="http://schemas.microsoft.com/office/powerpoint/2010/main" val="5267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reproduce around 1 year old</a:t>
            </a:r>
          </a:p>
          <a:p>
            <a:r>
              <a:rPr lang="en-US" dirty="0" smtClean="0"/>
              <a:t>Have 2 litters per year</a:t>
            </a:r>
          </a:p>
          <a:p>
            <a:r>
              <a:rPr lang="en-US" dirty="0" smtClean="0"/>
              <a:t>2-3 offspring per litter</a:t>
            </a:r>
          </a:p>
          <a:p>
            <a:r>
              <a:rPr lang="en-US" dirty="0" smtClean="0"/>
              <a:t>Kick babies out at young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974" y="4174812"/>
            <a:ext cx="3613350" cy="22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handle temps above 26C or below -10C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121" y="2584554"/>
            <a:ext cx="5821281" cy="38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they protect themselves from 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activity to dawn and dusk</a:t>
            </a:r>
          </a:p>
          <a:p>
            <a:r>
              <a:rPr lang="en-US" dirty="0" smtClean="0"/>
              <a:t>Crawling deeper into talus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454" y="3046776"/>
            <a:ext cx="5142820" cy="34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they protect themselves from cold?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snowpack as protective blanket to insulate themselves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121" y="2584554"/>
            <a:ext cx="5821281" cy="38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 Elevation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836 m in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Pikas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rabbit-like animals (same family)</a:t>
            </a:r>
          </a:p>
          <a:p>
            <a:r>
              <a:rPr lang="en-US" dirty="0"/>
              <a:t>About the size of a potato</a:t>
            </a:r>
          </a:p>
          <a:p>
            <a:r>
              <a:rPr lang="en-US" dirty="0"/>
              <a:t>Round body with small round ears and no tail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53" y="3315566"/>
            <a:ext cx="4414074" cy="3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</a:t>
            </a:r>
            <a:r>
              <a:rPr lang="en-US" dirty="0" err="1" smtClean="0"/>
              <a:t>Pikas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Species worldwide</a:t>
            </a:r>
          </a:p>
          <a:p>
            <a:endParaRPr lang="en-US" dirty="0" smtClean="0"/>
          </a:p>
          <a:p>
            <a:r>
              <a:rPr lang="en-US" dirty="0" smtClean="0"/>
              <a:t>2 found in North America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00" y="3408905"/>
            <a:ext cx="4064317" cy="32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</a:t>
            </a:r>
            <a:r>
              <a:rPr lang="en-US" dirty="0" err="1" smtClean="0"/>
              <a:t>Pikas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in alpine tundra</a:t>
            </a:r>
          </a:p>
          <a:p>
            <a:r>
              <a:rPr lang="en-US" dirty="0" smtClean="0"/>
              <a:t>Don’t migrate or hibernate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004" y="2886242"/>
            <a:ext cx="5368974" cy="3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Handle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metabolism (body T° of 104° F)</a:t>
            </a:r>
          </a:p>
          <a:p>
            <a:r>
              <a:rPr lang="en-US" dirty="0" smtClean="0"/>
              <a:t>Behavioral adaptations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28" y="2872384"/>
            <a:ext cx="5438560" cy="34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Pikas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the size of a potato</a:t>
            </a:r>
          </a:p>
          <a:p>
            <a:r>
              <a:rPr lang="en-US" dirty="0"/>
              <a:t>Round body with small round ears and no </a:t>
            </a:r>
            <a:r>
              <a:rPr lang="en-US" dirty="0" smtClean="0"/>
              <a:t>tail</a:t>
            </a:r>
          </a:p>
          <a:p>
            <a:r>
              <a:rPr lang="en-US" dirty="0" smtClean="0"/>
              <a:t>Gray-brown fur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15" y="3368184"/>
            <a:ext cx="4655719" cy="3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Pika</a:t>
            </a:r>
            <a:r>
              <a:rPr lang="en-US" dirty="0" smtClean="0"/>
              <a:t>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78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Grasses, wildflowers, and forbs</a:t>
            </a:r>
          </a:p>
          <a:p>
            <a:r>
              <a:rPr lang="en-US" dirty="0" smtClean="0"/>
              <a:t>Water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9" y="3183295"/>
            <a:ext cx="2948665" cy="306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86" y="2574468"/>
            <a:ext cx="2891613" cy="36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Pika</a:t>
            </a:r>
            <a:r>
              <a:rPr lang="en-US" dirty="0" smtClean="0"/>
              <a:t>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Talus (</a:t>
            </a:r>
            <a:r>
              <a:rPr lang="en-US" dirty="0" err="1" smtClean="0"/>
              <a:t>rockfalls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374640"/>
            <a:ext cx="8229600" cy="32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3"/>
            <a:ext cx="8229600" cy="856041"/>
          </a:xfrm>
        </p:spPr>
        <p:txBody>
          <a:bodyPr/>
          <a:lstStyle/>
          <a:p>
            <a:r>
              <a:rPr lang="en-US" dirty="0" err="1" smtClean="0"/>
              <a:t>Haypiles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213"/>
            <a:ext cx="8229600" cy="4525963"/>
          </a:xfrm>
        </p:spPr>
        <p:txBody>
          <a:bodyPr/>
          <a:lstStyle/>
          <a:p>
            <a:r>
              <a:rPr lang="en-US" dirty="0" smtClean="0"/>
              <a:t>Collections of plants pikas store to eat year round.</a:t>
            </a:r>
          </a:p>
          <a:p>
            <a:r>
              <a:rPr lang="en-US" dirty="0" smtClean="0"/>
              <a:t>Wildflowers, grasses, moss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82" y="2935537"/>
            <a:ext cx="5490749" cy="39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71</TotalTime>
  <Words>214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The Perilous Plight of the Pika</vt:lpstr>
      <vt:lpstr>What Are Pikas?</vt:lpstr>
      <vt:lpstr>Facts About Pikas</vt:lpstr>
      <vt:lpstr>Facts About Pikas</vt:lpstr>
      <vt:lpstr>How Do They Handle This?</vt:lpstr>
      <vt:lpstr>What Do Pikas Look Like?</vt:lpstr>
      <vt:lpstr>Pika Diet</vt:lpstr>
      <vt:lpstr>Pika Habitat</vt:lpstr>
      <vt:lpstr>Haypiles</vt:lpstr>
      <vt:lpstr>Life History</vt:lpstr>
      <vt:lpstr>Temperature Issues</vt:lpstr>
      <vt:lpstr>How do they protect themselves from heat?</vt:lpstr>
      <vt:lpstr>How do they protect themselves from cold?</vt:lpstr>
      <vt:lpstr>Lowest Elevation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Perilous Plot of the Pika</dc:title>
  <dc:creator>Fleur Ferro</dc:creator>
  <cp:lastModifiedBy>Ky</cp:lastModifiedBy>
  <cp:revision>12</cp:revision>
  <dcterms:created xsi:type="dcterms:W3CDTF">2014-11-17T13:50:40Z</dcterms:created>
  <dcterms:modified xsi:type="dcterms:W3CDTF">2015-11-23T18:29:05Z</dcterms:modified>
</cp:coreProperties>
</file>