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0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1499" autoAdjust="0"/>
  </p:normalViewPr>
  <p:slideViewPr>
    <p:cSldViewPr snapToGrid="0">
      <p:cViewPr varScale="1">
        <p:scale>
          <a:sx n="71" d="100"/>
          <a:sy n="71" d="100"/>
        </p:scale>
        <p:origin x="-113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7C1E8-302B-4BB6-B3FA-0E3866F8E5F6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0831B-2C5D-43B0-8543-56830AF9A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Credit:  </a:t>
            </a:r>
            <a:r>
              <a:rPr lang="en-US" dirty="0" smtClean="0"/>
              <a:t>Licensed image © </a:t>
            </a:r>
            <a:r>
              <a:rPr lang="en-US" dirty="0" err="1" smtClean="0"/>
              <a:t>Pavol</a:t>
            </a:r>
            <a:r>
              <a:rPr lang="en-US" dirty="0" smtClean="0"/>
              <a:t> </a:t>
            </a:r>
            <a:r>
              <a:rPr lang="en-US" dirty="0" err="1" smtClean="0"/>
              <a:t>Stredansky</a:t>
            </a:r>
            <a:r>
              <a:rPr lang="en-US" dirty="0" smtClean="0"/>
              <a:t> | </a:t>
            </a:r>
            <a:r>
              <a:rPr lang="en-US" dirty="0" err="1" smtClean="0"/>
              <a:t>Dreamstime</a:t>
            </a:r>
            <a:r>
              <a:rPr lang="en-US" smtClean="0"/>
              <a:t>, ID </a:t>
            </a:r>
            <a:r>
              <a:rPr lang="en-US" dirty="0" smtClean="0"/>
              <a:t>79536795.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0831B-2C5D-43B0-8543-56830AF9A8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3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344D-E6D4-4696-BD3F-312408D0EB0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749B-A223-4328-B445-0872CEE8E76C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23B2-84E3-436F-98D2-3EEFC933BCE8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BF5ED-0F33-422B-BA50-0512A9623C29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EEA5D-3321-480E-8A60-6FDD3F7E3B80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E8158-A817-4503-9E57-9B21FDBBDB6D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578F-F371-45F4-89DE-BFCD833FE4EB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60C3-EC27-4A7C-870E-6CA2448A25C0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6E730-8C6B-4935-A924-2293034067F4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85DD968-A422-4993-9D79-31F0D663DFF5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DD83-4207-4A71-BA99-87CC35499849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0FEB45-94E8-4AED-9FE4-A588D220368E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3074OTsuI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5296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115" y="1660566"/>
            <a:ext cx="859949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 Tough </a:t>
            </a:r>
            <a:r>
              <a:rPr lang="en-US" sz="6000" b="1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Mudder</a:t>
            </a: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 Exploring Infectious Disease Transmission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14829" y="4773064"/>
            <a:ext cx="70384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by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en-US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Kristiann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M. Dougherty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of Biology</a:t>
            </a:r>
          </a:p>
          <a:p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Palm Beach Atlantic University, West Palm Beach, FL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91240" y="309903"/>
            <a:ext cx="4655109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1239" y="1087743"/>
            <a:ext cx="6315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Presentation to Accompany the Case Study: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7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Sam participate in the mud run?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Need two volunteers to read: Sam and her mom.</a:t>
            </a:r>
          </a:p>
          <a:p>
            <a:r>
              <a:rPr lang="en-US" sz="3200" dirty="0" smtClean="0"/>
              <a:t>Follow along with the conversation.</a:t>
            </a:r>
          </a:p>
          <a:p>
            <a:r>
              <a:rPr lang="en-US" sz="3200" dirty="0" smtClean="0"/>
              <a:t>As you listen, note some of the points each is using in her argument.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 Questions 1 and 2 and be prepared to share your ideas with the class.</a:t>
            </a:r>
          </a:p>
          <a:p>
            <a:r>
              <a:rPr lang="en-US" sz="2800" dirty="0" smtClean="0"/>
              <a:t>Vote: Based on what you have heard so far, if you were Sam, would you run or not mud run?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1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Mud Run?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://youtu.be/3074OTsuIGE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As you watch, be on the look out for possible:</a:t>
            </a:r>
          </a:p>
          <a:p>
            <a:pPr lvl="1"/>
            <a:r>
              <a:rPr lang="en-US" sz="2800" dirty="0" smtClean="0"/>
              <a:t>Reservoirs of infectious agents</a:t>
            </a:r>
          </a:p>
          <a:p>
            <a:pPr lvl="1"/>
            <a:r>
              <a:rPr lang="en-US" sz="2800" dirty="0" smtClean="0"/>
              <a:t>Portals of entry</a:t>
            </a:r>
          </a:p>
          <a:p>
            <a:pPr lvl="1"/>
            <a:r>
              <a:rPr lang="en-US" sz="2800" dirty="0" smtClean="0"/>
              <a:t>Routes of transmission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identify?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Reservoirs?</a:t>
            </a:r>
          </a:p>
          <a:p>
            <a:r>
              <a:rPr lang="en-US" sz="3600" dirty="0" smtClean="0"/>
              <a:t>Portals of entry?</a:t>
            </a:r>
          </a:p>
          <a:p>
            <a:r>
              <a:rPr lang="en-US" sz="3600" dirty="0" smtClean="0"/>
              <a:t>Routes of transmission?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8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Answer Questions 3-6 and be prepared to share your ideas with the class.</a:t>
            </a:r>
          </a:p>
          <a:p>
            <a:r>
              <a:rPr lang="en-US" sz="2800" dirty="0" smtClean="0"/>
              <a:t>Final Vote: Based on what you have learned, if you were Sam, would you run or not mud run?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2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</TotalTime>
  <Words>229</Words>
  <Application>Microsoft Office PowerPoint</Application>
  <PresentationFormat>Custom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PowerPoint Presentation</vt:lpstr>
      <vt:lpstr>Should Sam participate in the mud run?</vt:lpstr>
      <vt:lpstr>Discussion Questions</vt:lpstr>
      <vt:lpstr>What is a Mud Run?</vt:lpstr>
      <vt:lpstr>What did you identify?</vt:lpstr>
      <vt:lpstr>Discussion Questions</vt:lpstr>
    </vt:vector>
  </TitlesOfParts>
  <Company>Valencia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Tough Mudder</dc:title>
  <dc:creator>Administrator</dc:creator>
  <cp:lastModifiedBy>Ky</cp:lastModifiedBy>
  <cp:revision>21</cp:revision>
  <dcterms:created xsi:type="dcterms:W3CDTF">2014-05-27T19:43:18Z</dcterms:created>
  <dcterms:modified xsi:type="dcterms:W3CDTF">2021-05-18T15:00:10Z</dcterms:modified>
</cp:coreProperties>
</file>