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61" r:id="rId2"/>
    <p:sldId id="281" r:id="rId3"/>
    <p:sldId id="260" r:id="rId4"/>
    <p:sldId id="266" r:id="rId5"/>
    <p:sldId id="257" r:id="rId6"/>
    <p:sldId id="256" r:id="rId7"/>
    <p:sldId id="262" r:id="rId8"/>
    <p:sldId id="265" r:id="rId9"/>
    <p:sldId id="264" r:id="rId10"/>
    <p:sldId id="263" r:id="rId11"/>
    <p:sldId id="267" r:id="rId12"/>
    <p:sldId id="259" r:id="rId13"/>
    <p:sldId id="258" r:id="rId14"/>
    <p:sldId id="268" r:id="rId15"/>
    <p:sldId id="269" r:id="rId16"/>
    <p:sldId id="270" r:id="rId17"/>
    <p:sldId id="271" r:id="rId18"/>
    <p:sldId id="272" r:id="rId19"/>
    <p:sldId id="273" r:id="rId20"/>
    <p:sldId id="274" r:id="rId21"/>
    <p:sldId id="275" r:id="rId22"/>
    <p:sldId id="276" r:id="rId23"/>
    <p:sldId id="280" r:id="rId24"/>
    <p:sldId id="277" r:id="rId25"/>
    <p:sldId id="27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BE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CB686A-17BE-44A3-9728-711360FE98CF}" v="16" dt="2023-01-13T18:56:09.9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6873" autoAdjust="0"/>
  </p:normalViewPr>
  <p:slideViewPr>
    <p:cSldViewPr snapToGrid="0" snapToObjects="1">
      <p:cViewPr varScale="1">
        <p:scale>
          <a:sx n="53" d="100"/>
          <a:sy n="53" d="100"/>
        </p:scale>
        <p:origin x="115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 Herreid" userId="89c5ceb6862fbc66" providerId="LiveId" clId="{61CB686A-17BE-44A3-9728-711360FE98CF}"/>
    <pc:docChg chg="undo custSel addSld delSld modSld sldOrd modMainMaster">
      <pc:chgData name="Ky Herreid" userId="89c5ceb6862fbc66" providerId="LiveId" clId="{61CB686A-17BE-44A3-9728-711360FE98CF}" dt="2023-01-23T20:09:42.224" v="1143" actId="478"/>
      <pc:docMkLst>
        <pc:docMk/>
      </pc:docMkLst>
      <pc:sldChg chg="addSp modSp mod ord modNotesTx">
        <pc:chgData name="Ky Herreid" userId="89c5ceb6862fbc66" providerId="LiveId" clId="{61CB686A-17BE-44A3-9728-711360FE98CF}" dt="2023-01-12T23:29:04.102" v="874" actId="114"/>
        <pc:sldMkLst>
          <pc:docMk/>
          <pc:sldMk cId="3454989360" sldId="256"/>
        </pc:sldMkLst>
        <pc:spChg chg="add mod">
          <ac:chgData name="Ky Herreid" userId="89c5ceb6862fbc66" providerId="LiveId" clId="{61CB686A-17BE-44A3-9728-711360FE98CF}" dt="2023-01-12T23:28:45.519" v="870" actId="20577"/>
          <ac:spMkLst>
            <pc:docMk/>
            <pc:sldMk cId="3454989360" sldId="256"/>
            <ac:spMk id="2" creationId="{BB4E3785-CC8E-4B3F-CB85-868E23F923AF}"/>
          </ac:spMkLst>
        </pc:spChg>
      </pc:sldChg>
      <pc:sldChg chg="addSp modSp mod modNotesTx">
        <pc:chgData name="Ky Herreid" userId="89c5ceb6862fbc66" providerId="LiveId" clId="{61CB686A-17BE-44A3-9728-711360FE98CF}" dt="2023-01-12T23:28:30.476" v="868" actId="114"/>
        <pc:sldMkLst>
          <pc:docMk/>
          <pc:sldMk cId="1178632597" sldId="257"/>
        </pc:sldMkLst>
        <pc:spChg chg="add mod">
          <ac:chgData name="Ky Herreid" userId="89c5ceb6862fbc66" providerId="LiveId" clId="{61CB686A-17BE-44A3-9728-711360FE98CF}" dt="2023-01-12T23:27:55.381" v="862" actId="14100"/>
          <ac:spMkLst>
            <pc:docMk/>
            <pc:sldMk cId="1178632597" sldId="257"/>
            <ac:spMk id="2" creationId="{9AFDA6E4-C22E-A9FF-6537-0A9A27855EF1}"/>
          </ac:spMkLst>
        </pc:spChg>
      </pc:sldChg>
      <pc:sldChg chg="addSp delSp modSp mod ord modNotesTx">
        <pc:chgData name="Ky Herreid" userId="89c5ceb6862fbc66" providerId="LiveId" clId="{61CB686A-17BE-44A3-9728-711360FE98CF}" dt="2023-01-12T23:32:04.684" v="899" actId="114"/>
        <pc:sldMkLst>
          <pc:docMk/>
          <pc:sldMk cId="4227576269" sldId="258"/>
        </pc:sldMkLst>
        <pc:spChg chg="add del">
          <ac:chgData name="Ky Herreid" userId="89c5ceb6862fbc66" providerId="LiveId" clId="{61CB686A-17BE-44A3-9728-711360FE98CF}" dt="2023-01-12T23:31:39.258" v="895" actId="478"/>
          <ac:spMkLst>
            <pc:docMk/>
            <pc:sldMk cId="4227576269" sldId="258"/>
            <ac:spMk id="2" creationId="{3A4EC246-ACCF-4142-BF54-F8EE15DA5DC8}"/>
          </ac:spMkLst>
        </pc:spChg>
        <pc:spChg chg="add mod">
          <ac:chgData name="Ky Herreid" userId="89c5ceb6862fbc66" providerId="LiveId" clId="{61CB686A-17BE-44A3-9728-711360FE98CF}" dt="2023-01-12T23:31:52.584" v="897" actId="1076"/>
          <ac:spMkLst>
            <pc:docMk/>
            <pc:sldMk cId="4227576269" sldId="258"/>
            <ac:spMk id="4" creationId="{4A6BA442-1FDF-06D4-09B1-11A375D55292}"/>
          </ac:spMkLst>
        </pc:spChg>
        <pc:grpChg chg="add del">
          <ac:chgData name="Ky Herreid" userId="89c5ceb6862fbc66" providerId="LiveId" clId="{61CB686A-17BE-44A3-9728-711360FE98CF}" dt="2023-01-12T19:09:50.698" v="5" actId="21"/>
          <ac:grpSpMkLst>
            <pc:docMk/>
            <pc:sldMk cId="4227576269" sldId="258"/>
            <ac:grpSpMk id="12" creationId="{FC2DB4F3-2AFC-BF44-A8E7-1DC14D04587B}"/>
          </ac:grpSpMkLst>
        </pc:grpChg>
        <pc:grpChg chg="add del">
          <ac:chgData name="Ky Herreid" userId="89c5ceb6862fbc66" providerId="LiveId" clId="{61CB686A-17BE-44A3-9728-711360FE98CF}" dt="2023-01-12T19:09:50.698" v="5" actId="21"/>
          <ac:grpSpMkLst>
            <pc:docMk/>
            <pc:sldMk cId="4227576269" sldId="258"/>
            <ac:grpSpMk id="13" creationId="{44767EE3-2E45-4946-A758-243124CCC2C4}"/>
          </ac:grpSpMkLst>
        </pc:grpChg>
        <pc:grpChg chg="add del">
          <ac:chgData name="Ky Herreid" userId="89c5ceb6862fbc66" providerId="LiveId" clId="{61CB686A-17BE-44A3-9728-711360FE98CF}" dt="2023-01-12T19:09:50.698" v="5" actId="21"/>
          <ac:grpSpMkLst>
            <pc:docMk/>
            <pc:sldMk cId="4227576269" sldId="258"/>
            <ac:grpSpMk id="16" creationId="{988AB66E-366B-274F-B8D1-C6102075FC16}"/>
          </ac:grpSpMkLst>
        </pc:grpChg>
        <pc:grpChg chg="add del">
          <ac:chgData name="Ky Herreid" userId="89c5ceb6862fbc66" providerId="LiveId" clId="{61CB686A-17BE-44A3-9728-711360FE98CF}" dt="2023-01-12T19:09:50.698" v="5" actId="21"/>
          <ac:grpSpMkLst>
            <pc:docMk/>
            <pc:sldMk cId="4227576269" sldId="258"/>
            <ac:grpSpMk id="19" creationId="{950795D7-4013-684D-98FF-C2CC0FB10D3E}"/>
          </ac:grpSpMkLst>
        </pc:grpChg>
        <pc:grpChg chg="add del">
          <ac:chgData name="Ky Herreid" userId="89c5ceb6862fbc66" providerId="LiveId" clId="{61CB686A-17BE-44A3-9728-711360FE98CF}" dt="2023-01-12T19:09:50.698" v="5" actId="21"/>
          <ac:grpSpMkLst>
            <pc:docMk/>
            <pc:sldMk cId="4227576269" sldId="258"/>
            <ac:grpSpMk id="22" creationId="{763D9DFF-D37E-7949-A49B-257069C9A713}"/>
          </ac:grpSpMkLst>
        </pc:grpChg>
        <pc:grpChg chg="add del">
          <ac:chgData name="Ky Herreid" userId="89c5ceb6862fbc66" providerId="LiveId" clId="{61CB686A-17BE-44A3-9728-711360FE98CF}" dt="2023-01-12T19:09:50.698" v="5" actId="21"/>
          <ac:grpSpMkLst>
            <pc:docMk/>
            <pc:sldMk cId="4227576269" sldId="258"/>
            <ac:grpSpMk id="25" creationId="{D62EB0C9-707A-6E4E-A474-EA04A91E129C}"/>
          </ac:grpSpMkLst>
        </pc:grpChg>
        <pc:grpChg chg="add del">
          <ac:chgData name="Ky Herreid" userId="89c5ceb6862fbc66" providerId="LiveId" clId="{61CB686A-17BE-44A3-9728-711360FE98CF}" dt="2023-01-12T19:09:50.698" v="5" actId="21"/>
          <ac:grpSpMkLst>
            <pc:docMk/>
            <pc:sldMk cId="4227576269" sldId="258"/>
            <ac:grpSpMk id="31" creationId="{8F22A79F-AD3E-C144-9595-9C86A2C35794}"/>
          </ac:grpSpMkLst>
        </pc:grpChg>
        <pc:graphicFrameChg chg="add del">
          <ac:chgData name="Ky Herreid" userId="89c5ceb6862fbc66" providerId="LiveId" clId="{61CB686A-17BE-44A3-9728-711360FE98CF}" dt="2023-01-12T19:09:50.698" v="5" actId="21"/>
          <ac:graphicFrameMkLst>
            <pc:docMk/>
            <pc:sldMk cId="4227576269" sldId="258"/>
            <ac:graphicFrameMk id="33" creationId="{AB066C5D-89CF-E34B-9326-B890CF8DF1DB}"/>
          </ac:graphicFrameMkLst>
        </pc:graphicFrameChg>
      </pc:sldChg>
      <pc:sldChg chg="addSp delSp modSp mod ord modNotesTx">
        <pc:chgData name="Ky Herreid" userId="89c5ceb6862fbc66" providerId="LiveId" clId="{61CB686A-17BE-44A3-9728-711360FE98CF}" dt="2023-01-12T23:31:04.546" v="889" actId="14100"/>
        <pc:sldMkLst>
          <pc:docMk/>
          <pc:sldMk cId="2689439378" sldId="259"/>
        </pc:sldMkLst>
        <pc:spChg chg="add del mod">
          <ac:chgData name="Ky Herreid" userId="89c5ceb6862fbc66" providerId="LiveId" clId="{61CB686A-17BE-44A3-9728-711360FE98CF}" dt="2023-01-12T23:30:51.055" v="886" actId="478"/>
          <ac:spMkLst>
            <pc:docMk/>
            <pc:sldMk cId="2689439378" sldId="259"/>
            <ac:spMk id="2" creationId="{3A4EC246-ACCF-4142-BF54-F8EE15DA5DC8}"/>
          </ac:spMkLst>
        </pc:spChg>
        <pc:spChg chg="add mod">
          <ac:chgData name="Ky Herreid" userId="89c5ceb6862fbc66" providerId="LiveId" clId="{61CB686A-17BE-44A3-9728-711360FE98CF}" dt="2023-01-12T23:31:04.546" v="889" actId="14100"/>
          <ac:spMkLst>
            <pc:docMk/>
            <pc:sldMk cId="2689439378" sldId="259"/>
            <ac:spMk id="4" creationId="{A8E58E22-BB79-DAED-190F-2925A0C71318}"/>
          </ac:spMkLst>
        </pc:spChg>
        <pc:grpChg chg="add del">
          <ac:chgData name="Ky Herreid" userId="89c5ceb6862fbc66" providerId="LiveId" clId="{61CB686A-17BE-44A3-9728-711360FE98CF}" dt="2023-01-12T19:09:15.379" v="3" actId="21"/>
          <ac:grpSpMkLst>
            <pc:docMk/>
            <pc:sldMk cId="2689439378" sldId="259"/>
            <ac:grpSpMk id="12" creationId="{FC2DB4F3-2AFC-BF44-A8E7-1DC14D04587B}"/>
          </ac:grpSpMkLst>
        </pc:grpChg>
        <pc:grpChg chg="add del">
          <ac:chgData name="Ky Herreid" userId="89c5ceb6862fbc66" providerId="LiveId" clId="{61CB686A-17BE-44A3-9728-711360FE98CF}" dt="2023-01-12T19:09:15.379" v="3" actId="21"/>
          <ac:grpSpMkLst>
            <pc:docMk/>
            <pc:sldMk cId="2689439378" sldId="259"/>
            <ac:grpSpMk id="13" creationId="{44767EE3-2E45-4946-A758-243124CCC2C4}"/>
          </ac:grpSpMkLst>
        </pc:grpChg>
        <pc:grpChg chg="add del">
          <ac:chgData name="Ky Herreid" userId="89c5ceb6862fbc66" providerId="LiveId" clId="{61CB686A-17BE-44A3-9728-711360FE98CF}" dt="2023-01-12T19:09:15.379" v="3" actId="21"/>
          <ac:grpSpMkLst>
            <pc:docMk/>
            <pc:sldMk cId="2689439378" sldId="259"/>
            <ac:grpSpMk id="16" creationId="{988AB66E-366B-274F-B8D1-C6102075FC16}"/>
          </ac:grpSpMkLst>
        </pc:grpChg>
        <pc:grpChg chg="add del">
          <ac:chgData name="Ky Herreid" userId="89c5ceb6862fbc66" providerId="LiveId" clId="{61CB686A-17BE-44A3-9728-711360FE98CF}" dt="2023-01-12T19:09:15.379" v="3" actId="21"/>
          <ac:grpSpMkLst>
            <pc:docMk/>
            <pc:sldMk cId="2689439378" sldId="259"/>
            <ac:grpSpMk id="19" creationId="{950795D7-4013-684D-98FF-C2CC0FB10D3E}"/>
          </ac:grpSpMkLst>
        </pc:grpChg>
        <pc:grpChg chg="add del">
          <ac:chgData name="Ky Herreid" userId="89c5ceb6862fbc66" providerId="LiveId" clId="{61CB686A-17BE-44A3-9728-711360FE98CF}" dt="2023-01-12T19:09:15.379" v="3" actId="21"/>
          <ac:grpSpMkLst>
            <pc:docMk/>
            <pc:sldMk cId="2689439378" sldId="259"/>
            <ac:grpSpMk id="22" creationId="{763D9DFF-D37E-7949-A49B-257069C9A713}"/>
          </ac:grpSpMkLst>
        </pc:grpChg>
        <pc:grpChg chg="add del">
          <ac:chgData name="Ky Herreid" userId="89c5ceb6862fbc66" providerId="LiveId" clId="{61CB686A-17BE-44A3-9728-711360FE98CF}" dt="2023-01-12T19:09:15.379" v="3" actId="21"/>
          <ac:grpSpMkLst>
            <pc:docMk/>
            <pc:sldMk cId="2689439378" sldId="259"/>
            <ac:grpSpMk id="25" creationId="{D62EB0C9-707A-6E4E-A474-EA04A91E129C}"/>
          </ac:grpSpMkLst>
        </pc:grpChg>
        <pc:grpChg chg="add del">
          <ac:chgData name="Ky Herreid" userId="89c5ceb6862fbc66" providerId="LiveId" clId="{61CB686A-17BE-44A3-9728-711360FE98CF}" dt="2023-01-12T19:09:15.379" v="3" actId="21"/>
          <ac:grpSpMkLst>
            <pc:docMk/>
            <pc:sldMk cId="2689439378" sldId="259"/>
            <ac:grpSpMk id="31" creationId="{8F22A79F-AD3E-C144-9595-9C86A2C35794}"/>
          </ac:grpSpMkLst>
        </pc:grpChg>
        <pc:graphicFrameChg chg="add del">
          <ac:chgData name="Ky Herreid" userId="89c5ceb6862fbc66" providerId="LiveId" clId="{61CB686A-17BE-44A3-9728-711360FE98CF}" dt="2023-01-12T19:09:15.379" v="3" actId="21"/>
          <ac:graphicFrameMkLst>
            <pc:docMk/>
            <pc:sldMk cId="2689439378" sldId="259"/>
            <ac:graphicFrameMk id="6" creationId="{24ACBE2D-54DA-FB43-AC11-2F0DF87ADB7E}"/>
          </ac:graphicFrameMkLst>
        </pc:graphicFrameChg>
      </pc:sldChg>
      <pc:sldChg chg="addSp delSp modSp mod ord">
        <pc:chgData name="Ky Herreid" userId="89c5ceb6862fbc66" providerId="LiveId" clId="{61CB686A-17BE-44A3-9728-711360FE98CF}" dt="2023-01-12T21:11:44.601" v="108" actId="478"/>
        <pc:sldMkLst>
          <pc:docMk/>
          <pc:sldMk cId="210444543" sldId="260"/>
        </pc:sldMkLst>
        <pc:spChg chg="add del ord">
          <ac:chgData name="Ky Herreid" userId="89c5ceb6862fbc66" providerId="LiveId" clId="{61CB686A-17BE-44A3-9728-711360FE98CF}" dt="2023-01-12T21:07:26.037" v="105" actId="167"/>
          <ac:spMkLst>
            <pc:docMk/>
            <pc:sldMk cId="210444543" sldId="260"/>
            <ac:spMk id="6" creationId="{B0D093F5-3336-FF40-88E3-33FA4E020055}"/>
          </ac:spMkLst>
        </pc:spChg>
        <pc:spChg chg="add del ord">
          <ac:chgData name="Ky Herreid" userId="89c5ceb6862fbc66" providerId="LiveId" clId="{61CB686A-17BE-44A3-9728-711360FE98CF}" dt="2023-01-12T21:07:26.037" v="105" actId="167"/>
          <ac:spMkLst>
            <pc:docMk/>
            <pc:sldMk cId="210444543" sldId="260"/>
            <ac:spMk id="7" creationId="{C21C3471-730C-0A46-8912-9E484CADA5C3}"/>
          </ac:spMkLst>
        </pc:spChg>
        <pc:spChg chg="add del mod ord">
          <ac:chgData name="Ky Herreid" userId="89c5ceb6862fbc66" providerId="LiveId" clId="{61CB686A-17BE-44A3-9728-711360FE98CF}" dt="2023-01-12T21:07:26.037" v="105" actId="167"/>
          <ac:spMkLst>
            <pc:docMk/>
            <pc:sldMk cId="210444543" sldId="260"/>
            <ac:spMk id="8" creationId="{F0683C5E-9816-2241-AA26-7D4F1B840090}"/>
          </ac:spMkLst>
        </pc:spChg>
        <pc:spChg chg="add del ord">
          <ac:chgData name="Ky Herreid" userId="89c5ceb6862fbc66" providerId="LiveId" clId="{61CB686A-17BE-44A3-9728-711360FE98CF}" dt="2023-01-12T21:07:26.037" v="105" actId="167"/>
          <ac:spMkLst>
            <pc:docMk/>
            <pc:sldMk cId="210444543" sldId="260"/>
            <ac:spMk id="9" creationId="{061ABD8D-1E6E-D348-8D6E-667DF45DFDBE}"/>
          </ac:spMkLst>
        </pc:spChg>
        <pc:spChg chg="add del mod ord">
          <ac:chgData name="Ky Herreid" userId="89c5ceb6862fbc66" providerId="LiveId" clId="{61CB686A-17BE-44A3-9728-711360FE98CF}" dt="2023-01-12T21:07:26.037" v="105" actId="167"/>
          <ac:spMkLst>
            <pc:docMk/>
            <pc:sldMk cId="210444543" sldId="260"/>
            <ac:spMk id="10" creationId="{ECB31DA6-B88A-9D49-A934-168F1AA286E6}"/>
          </ac:spMkLst>
        </pc:spChg>
        <pc:spChg chg="add del ord">
          <ac:chgData name="Ky Herreid" userId="89c5ceb6862fbc66" providerId="LiveId" clId="{61CB686A-17BE-44A3-9728-711360FE98CF}" dt="2023-01-12T21:07:26.037" v="105" actId="167"/>
          <ac:spMkLst>
            <pc:docMk/>
            <pc:sldMk cId="210444543" sldId="260"/>
            <ac:spMk id="11" creationId="{EDA63281-052B-F041-8373-C419E1FD04B0}"/>
          </ac:spMkLst>
        </pc:spChg>
        <pc:spChg chg="add del mod ord">
          <ac:chgData name="Ky Herreid" userId="89c5ceb6862fbc66" providerId="LiveId" clId="{61CB686A-17BE-44A3-9728-711360FE98CF}" dt="2023-01-12T21:07:26.037" v="105" actId="167"/>
          <ac:spMkLst>
            <pc:docMk/>
            <pc:sldMk cId="210444543" sldId="260"/>
            <ac:spMk id="16" creationId="{CAA43EAB-5220-9B49-98CF-F0C46955F74E}"/>
          </ac:spMkLst>
        </pc:spChg>
        <pc:spChg chg="add del mod ord">
          <ac:chgData name="Ky Herreid" userId="89c5ceb6862fbc66" providerId="LiveId" clId="{61CB686A-17BE-44A3-9728-711360FE98CF}" dt="2023-01-12T21:07:26.037" v="105" actId="167"/>
          <ac:spMkLst>
            <pc:docMk/>
            <pc:sldMk cId="210444543" sldId="260"/>
            <ac:spMk id="22" creationId="{1F34F972-2C3B-1D47-9736-10EAD73E3914}"/>
          </ac:spMkLst>
        </pc:spChg>
        <pc:spChg chg="add del ord">
          <ac:chgData name="Ky Herreid" userId="89c5ceb6862fbc66" providerId="LiveId" clId="{61CB686A-17BE-44A3-9728-711360FE98CF}" dt="2023-01-12T21:07:26.037" v="105" actId="167"/>
          <ac:spMkLst>
            <pc:docMk/>
            <pc:sldMk cId="210444543" sldId="260"/>
            <ac:spMk id="35" creationId="{339928C4-30AF-FD4C-91F4-40A57B38FA86}"/>
          </ac:spMkLst>
        </pc:spChg>
        <pc:spChg chg="add del ord">
          <ac:chgData name="Ky Herreid" userId="89c5ceb6862fbc66" providerId="LiveId" clId="{61CB686A-17BE-44A3-9728-711360FE98CF}" dt="2023-01-12T21:07:26.037" v="105" actId="167"/>
          <ac:spMkLst>
            <pc:docMk/>
            <pc:sldMk cId="210444543" sldId="260"/>
            <ac:spMk id="36" creationId="{DC6835E4-AF51-E844-94A5-7D2A15959314}"/>
          </ac:spMkLst>
        </pc:spChg>
        <pc:spChg chg="add del ord">
          <ac:chgData name="Ky Herreid" userId="89c5ceb6862fbc66" providerId="LiveId" clId="{61CB686A-17BE-44A3-9728-711360FE98CF}" dt="2023-01-12T21:07:26.037" v="105" actId="167"/>
          <ac:spMkLst>
            <pc:docMk/>
            <pc:sldMk cId="210444543" sldId="260"/>
            <ac:spMk id="37" creationId="{B280540E-2250-B54A-9DC5-F6C634685CBF}"/>
          </ac:spMkLst>
        </pc:spChg>
        <pc:spChg chg="add del ord">
          <ac:chgData name="Ky Herreid" userId="89c5ceb6862fbc66" providerId="LiveId" clId="{61CB686A-17BE-44A3-9728-711360FE98CF}" dt="2023-01-12T21:07:26.037" v="105" actId="167"/>
          <ac:spMkLst>
            <pc:docMk/>
            <pc:sldMk cId="210444543" sldId="260"/>
            <ac:spMk id="39" creationId="{08597773-26C4-9149-8FE5-937F4C9033D0}"/>
          </ac:spMkLst>
        </pc:spChg>
        <pc:spChg chg="add del ord">
          <ac:chgData name="Ky Herreid" userId="89c5ceb6862fbc66" providerId="LiveId" clId="{61CB686A-17BE-44A3-9728-711360FE98CF}" dt="2023-01-12T21:07:26.037" v="105" actId="167"/>
          <ac:spMkLst>
            <pc:docMk/>
            <pc:sldMk cId="210444543" sldId="260"/>
            <ac:spMk id="48" creationId="{777FD165-9C15-0A4A-8F43-E5CF244A87C8}"/>
          </ac:spMkLst>
        </pc:spChg>
        <pc:spChg chg="add del mod ord">
          <ac:chgData name="Ky Herreid" userId="89c5ceb6862fbc66" providerId="LiveId" clId="{61CB686A-17BE-44A3-9728-711360FE98CF}" dt="2023-01-12T21:07:26.037" v="105" actId="167"/>
          <ac:spMkLst>
            <pc:docMk/>
            <pc:sldMk cId="210444543" sldId="260"/>
            <ac:spMk id="49" creationId="{D3579C23-6EF8-D245-A50D-6FAB8AB9FB75}"/>
          </ac:spMkLst>
        </pc:spChg>
        <pc:spChg chg="add del mod ord">
          <ac:chgData name="Ky Herreid" userId="89c5ceb6862fbc66" providerId="LiveId" clId="{61CB686A-17BE-44A3-9728-711360FE98CF}" dt="2023-01-12T21:07:26.037" v="105" actId="167"/>
          <ac:spMkLst>
            <pc:docMk/>
            <pc:sldMk cId="210444543" sldId="260"/>
            <ac:spMk id="54" creationId="{66E84F59-C530-5C4A-ADB8-B36B92A3B129}"/>
          </ac:spMkLst>
        </pc:spChg>
        <pc:spChg chg="add del mod ord">
          <ac:chgData name="Ky Herreid" userId="89c5ceb6862fbc66" providerId="LiveId" clId="{61CB686A-17BE-44A3-9728-711360FE98CF}" dt="2023-01-12T21:07:26.037" v="105" actId="167"/>
          <ac:spMkLst>
            <pc:docMk/>
            <pc:sldMk cId="210444543" sldId="260"/>
            <ac:spMk id="55" creationId="{15A304D9-E8E1-944B-BB87-856AFE03A065}"/>
          </ac:spMkLst>
        </pc:spChg>
        <pc:spChg chg="add del mod ord">
          <ac:chgData name="Ky Herreid" userId="89c5ceb6862fbc66" providerId="LiveId" clId="{61CB686A-17BE-44A3-9728-711360FE98CF}" dt="2023-01-12T21:07:26.037" v="105" actId="167"/>
          <ac:spMkLst>
            <pc:docMk/>
            <pc:sldMk cId="210444543" sldId="260"/>
            <ac:spMk id="59" creationId="{8E3DD93A-F217-D343-BEC8-3C083281592D}"/>
          </ac:spMkLst>
        </pc:spChg>
        <pc:spChg chg="add del ord">
          <ac:chgData name="Ky Herreid" userId="89c5ceb6862fbc66" providerId="LiveId" clId="{61CB686A-17BE-44A3-9728-711360FE98CF}" dt="2023-01-12T21:07:26.037" v="105" actId="167"/>
          <ac:spMkLst>
            <pc:docMk/>
            <pc:sldMk cId="210444543" sldId="260"/>
            <ac:spMk id="66" creationId="{B6B4176C-F360-8547-918D-AB722F8801DD}"/>
          </ac:spMkLst>
        </pc:spChg>
        <pc:spChg chg="add del ord">
          <ac:chgData name="Ky Herreid" userId="89c5ceb6862fbc66" providerId="LiveId" clId="{61CB686A-17BE-44A3-9728-711360FE98CF}" dt="2023-01-12T21:07:26.037" v="105" actId="167"/>
          <ac:spMkLst>
            <pc:docMk/>
            <pc:sldMk cId="210444543" sldId="260"/>
            <ac:spMk id="67" creationId="{35F9F9EB-8AF0-9A4D-994E-94310F9660D6}"/>
          </ac:spMkLst>
        </pc:spChg>
        <pc:spChg chg="add del mod ord">
          <ac:chgData name="Ky Herreid" userId="89c5ceb6862fbc66" providerId="LiveId" clId="{61CB686A-17BE-44A3-9728-711360FE98CF}" dt="2023-01-12T21:07:26.037" v="105" actId="167"/>
          <ac:spMkLst>
            <pc:docMk/>
            <pc:sldMk cId="210444543" sldId="260"/>
            <ac:spMk id="79" creationId="{08C54ABE-54F7-2E43-AA22-EBDFACCBCB02}"/>
          </ac:spMkLst>
        </pc:spChg>
        <pc:spChg chg="add del ord">
          <ac:chgData name="Ky Herreid" userId="89c5ceb6862fbc66" providerId="LiveId" clId="{61CB686A-17BE-44A3-9728-711360FE98CF}" dt="2023-01-12T21:07:26.037" v="105" actId="167"/>
          <ac:spMkLst>
            <pc:docMk/>
            <pc:sldMk cId="210444543" sldId="260"/>
            <ac:spMk id="85" creationId="{E1A44FE1-25E7-DE4A-80FA-CE90CB8F4784}"/>
          </ac:spMkLst>
        </pc:spChg>
        <pc:grpChg chg="add del ord">
          <ac:chgData name="Ky Herreid" userId="89c5ceb6862fbc66" providerId="LiveId" clId="{61CB686A-17BE-44A3-9728-711360FE98CF}" dt="2023-01-12T21:07:26.037" v="105" actId="167"/>
          <ac:grpSpMkLst>
            <pc:docMk/>
            <pc:sldMk cId="210444543" sldId="260"/>
            <ac:grpSpMk id="29" creationId="{0DD452C9-CE66-1F4C-BD54-E56CD8A330D8}"/>
          </ac:grpSpMkLst>
        </pc:grpChg>
        <pc:grpChg chg="add del ord">
          <ac:chgData name="Ky Herreid" userId="89c5ceb6862fbc66" providerId="LiveId" clId="{61CB686A-17BE-44A3-9728-711360FE98CF}" dt="2023-01-12T21:07:26.037" v="105" actId="167"/>
          <ac:grpSpMkLst>
            <pc:docMk/>
            <pc:sldMk cId="210444543" sldId="260"/>
            <ac:grpSpMk id="30" creationId="{A4DE07CE-158E-6F4B-9341-789AC42A7370}"/>
          </ac:grpSpMkLst>
        </pc:grpChg>
        <pc:grpChg chg="add del ord">
          <ac:chgData name="Ky Herreid" userId="89c5ceb6862fbc66" providerId="LiveId" clId="{61CB686A-17BE-44A3-9728-711360FE98CF}" dt="2023-01-12T21:07:26.037" v="105" actId="167"/>
          <ac:grpSpMkLst>
            <pc:docMk/>
            <pc:sldMk cId="210444543" sldId="260"/>
            <ac:grpSpMk id="60" creationId="{39AA17D9-E8D6-8046-B6FB-38CFC1AE3556}"/>
          </ac:grpSpMkLst>
        </pc:grpChg>
        <pc:grpChg chg="add del ord">
          <ac:chgData name="Ky Herreid" userId="89c5ceb6862fbc66" providerId="LiveId" clId="{61CB686A-17BE-44A3-9728-711360FE98CF}" dt="2023-01-12T21:07:26.037" v="105" actId="167"/>
          <ac:grpSpMkLst>
            <pc:docMk/>
            <pc:sldMk cId="210444543" sldId="260"/>
            <ac:grpSpMk id="61" creationId="{E792CF51-9A9E-A84C-81D1-FF36D861D3E6}"/>
          </ac:grpSpMkLst>
        </pc:grpChg>
        <pc:grpChg chg="add del ord">
          <ac:chgData name="Ky Herreid" userId="89c5ceb6862fbc66" providerId="LiveId" clId="{61CB686A-17BE-44A3-9728-711360FE98CF}" dt="2023-01-12T21:07:26.037" v="105" actId="167"/>
          <ac:grpSpMkLst>
            <pc:docMk/>
            <pc:sldMk cId="210444543" sldId="260"/>
            <ac:grpSpMk id="69" creationId="{4DA30D84-9333-1D4E-AF6A-DFA611A882D1}"/>
          </ac:grpSpMkLst>
        </pc:grpChg>
        <pc:grpChg chg="add del ord">
          <ac:chgData name="Ky Herreid" userId="89c5ceb6862fbc66" providerId="LiveId" clId="{61CB686A-17BE-44A3-9728-711360FE98CF}" dt="2023-01-12T21:07:26.037" v="105" actId="167"/>
          <ac:grpSpMkLst>
            <pc:docMk/>
            <pc:sldMk cId="210444543" sldId="260"/>
            <ac:grpSpMk id="74" creationId="{6AB96329-17D1-9E4A-9456-8AE7A7DBCFFC}"/>
          </ac:grpSpMkLst>
        </pc:grpChg>
        <pc:grpChg chg="add del ord">
          <ac:chgData name="Ky Herreid" userId="89c5ceb6862fbc66" providerId="LiveId" clId="{61CB686A-17BE-44A3-9728-711360FE98CF}" dt="2023-01-12T21:07:26.037" v="105" actId="167"/>
          <ac:grpSpMkLst>
            <pc:docMk/>
            <pc:sldMk cId="210444543" sldId="260"/>
            <ac:grpSpMk id="80" creationId="{AA32714A-C723-E84F-86D3-A66E525F210A}"/>
          </ac:grpSpMkLst>
        </pc:grpChg>
        <pc:picChg chg="add del ord">
          <ac:chgData name="Ky Herreid" userId="89c5ceb6862fbc66" providerId="LiveId" clId="{61CB686A-17BE-44A3-9728-711360FE98CF}" dt="2023-01-12T21:11:44.601" v="108" actId="478"/>
          <ac:picMkLst>
            <pc:docMk/>
            <pc:sldMk cId="210444543" sldId="260"/>
            <ac:picMk id="5" creationId="{E6054ADA-C8BC-AC4E-95FE-FFB05467B2F8}"/>
          </ac:picMkLst>
        </pc:picChg>
      </pc:sldChg>
      <pc:sldChg chg="addSp delSp modSp new mod ord modNotesTx">
        <pc:chgData name="Ky Herreid" userId="89c5ceb6862fbc66" providerId="LiveId" clId="{61CB686A-17BE-44A3-9728-711360FE98CF}" dt="2023-01-13T18:44:38.221" v="1139" actId="1038"/>
        <pc:sldMkLst>
          <pc:docMk/>
          <pc:sldMk cId="3625165474" sldId="261"/>
        </pc:sldMkLst>
        <pc:spChg chg="del">
          <ac:chgData name="Ky Herreid" userId="89c5ceb6862fbc66" providerId="LiveId" clId="{61CB686A-17BE-44A3-9728-711360FE98CF}" dt="2023-01-12T21:02:03.459" v="57" actId="478"/>
          <ac:spMkLst>
            <pc:docMk/>
            <pc:sldMk cId="3625165474" sldId="261"/>
            <ac:spMk id="2" creationId="{EC864897-AD0E-89A5-6D01-C55AC829CEA2}"/>
          </ac:spMkLst>
        </pc:spChg>
        <pc:spChg chg="del">
          <ac:chgData name="Ky Herreid" userId="89c5ceb6862fbc66" providerId="LiveId" clId="{61CB686A-17BE-44A3-9728-711360FE98CF}" dt="2023-01-12T21:02:04.885" v="58" actId="478"/>
          <ac:spMkLst>
            <pc:docMk/>
            <pc:sldMk cId="3625165474" sldId="261"/>
            <ac:spMk id="3" creationId="{E11B2E56-F7E8-E550-683D-07E0529F9347}"/>
          </ac:spMkLst>
        </pc:spChg>
        <pc:spChg chg="add mod">
          <ac:chgData name="Ky Herreid" userId="89c5ceb6862fbc66" providerId="LiveId" clId="{61CB686A-17BE-44A3-9728-711360FE98CF}" dt="2023-01-13T18:44:30.568" v="1119" actId="255"/>
          <ac:spMkLst>
            <pc:docMk/>
            <pc:sldMk cId="3625165474" sldId="261"/>
            <ac:spMk id="5" creationId="{F9DE1C37-8288-FB16-21E8-AD4F73FA80D2}"/>
          </ac:spMkLst>
        </pc:spChg>
        <pc:spChg chg="add mod">
          <ac:chgData name="Ky Herreid" userId="89c5ceb6862fbc66" providerId="LiveId" clId="{61CB686A-17BE-44A3-9728-711360FE98CF}" dt="2023-01-12T21:04:19.255" v="104"/>
          <ac:spMkLst>
            <pc:docMk/>
            <pc:sldMk cId="3625165474" sldId="261"/>
            <ac:spMk id="6" creationId="{E4C7DF66-9329-3727-E2BF-4D935096AC5A}"/>
          </ac:spMkLst>
        </pc:spChg>
        <pc:spChg chg="add mod">
          <ac:chgData name="Ky Herreid" userId="89c5ceb6862fbc66" providerId="LiveId" clId="{61CB686A-17BE-44A3-9728-711360FE98CF}" dt="2023-01-13T18:28:04.577" v="1093" actId="1036"/>
          <ac:spMkLst>
            <pc:docMk/>
            <pc:sldMk cId="3625165474" sldId="261"/>
            <ac:spMk id="7" creationId="{0F4B21A0-F1B0-0D43-252B-527386E4FBD6}"/>
          </ac:spMkLst>
        </pc:spChg>
        <pc:spChg chg="add mod">
          <ac:chgData name="Ky Herreid" userId="89c5ceb6862fbc66" providerId="LiveId" clId="{61CB686A-17BE-44A3-9728-711360FE98CF}" dt="2023-01-13T18:28:40.121" v="1118" actId="1076"/>
          <ac:spMkLst>
            <pc:docMk/>
            <pc:sldMk cId="3625165474" sldId="261"/>
            <ac:spMk id="8" creationId="{5C08D653-2D7A-4383-9051-E7A59597374C}"/>
          </ac:spMkLst>
        </pc:spChg>
        <pc:picChg chg="add del mod">
          <ac:chgData name="Ky Herreid" userId="89c5ceb6862fbc66" providerId="LiveId" clId="{61CB686A-17BE-44A3-9728-711360FE98CF}" dt="2023-01-12T21:02:28.657" v="60" actId="478"/>
          <ac:picMkLst>
            <pc:docMk/>
            <pc:sldMk cId="3625165474" sldId="261"/>
            <ac:picMk id="4" creationId="{58397158-E49E-C7BD-9580-D5965F1889EC}"/>
          </ac:picMkLst>
        </pc:picChg>
        <pc:picChg chg="add mod ord">
          <ac:chgData name="Ky Herreid" userId="89c5ceb6862fbc66" providerId="LiveId" clId="{61CB686A-17BE-44A3-9728-711360FE98CF}" dt="2023-01-13T18:44:38.221" v="1139" actId="1038"/>
          <ac:picMkLst>
            <pc:docMk/>
            <pc:sldMk cId="3625165474" sldId="261"/>
            <ac:picMk id="10" creationId="{920EBF8E-C987-E9D3-6AF8-A851F516A946}"/>
          </ac:picMkLst>
        </pc:picChg>
      </pc:sldChg>
      <pc:sldChg chg="modSp new mod ord">
        <pc:chgData name="Ky Herreid" userId="89c5ceb6862fbc66" providerId="LiveId" clId="{61CB686A-17BE-44A3-9728-711360FE98CF}" dt="2023-01-12T23:08:51.041" v="391"/>
        <pc:sldMkLst>
          <pc:docMk/>
          <pc:sldMk cId="795542394" sldId="262"/>
        </pc:sldMkLst>
        <pc:spChg chg="mod">
          <ac:chgData name="Ky Herreid" userId="89c5ceb6862fbc66" providerId="LiveId" clId="{61CB686A-17BE-44A3-9728-711360FE98CF}" dt="2023-01-12T23:04:02.130" v="192" actId="1035"/>
          <ac:spMkLst>
            <pc:docMk/>
            <pc:sldMk cId="795542394" sldId="262"/>
            <ac:spMk id="2" creationId="{5EB3A504-83FB-98B7-2BAD-DBECAF99EE6C}"/>
          </ac:spMkLst>
        </pc:spChg>
        <pc:spChg chg="mod">
          <ac:chgData name="Ky Herreid" userId="89c5ceb6862fbc66" providerId="LiveId" clId="{61CB686A-17BE-44A3-9728-711360FE98CF}" dt="2023-01-12T23:03:54.369" v="174" actId="1036"/>
          <ac:spMkLst>
            <pc:docMk/>
            <pc:sldMk cId="795542394" sldId="262"/>
            <ac:spMk id="3" creationId="{8B0C9F87-4AA9-3806-F6F0-B070335BABE6}"/>
          </ac:spMkLst>
        </pc:spChg>
      </pc:sldChg>
      <pc:sldChg chg="modSp new mod">
        <pc:chgData name="Ky Herreid" userId="89c5ceb6862fbc66" providerId="LiveId" clId="{61CB686A-17BE-44A3-9728-711360FE98CF}" dt="2023-01-12T23:08:23.253" v="388" actId="114"/>
        <pc:sldMkLst>
          <pc:docMk/>
          <pc:sldMk cId="3889438846" sldId="263"/>
        </pc:sldMkLst>
        <pc:spChg chg="mod">
          <ac:chgData name="Ky Herreid" userId="89c5ceb6862fbc66" providerId="LiveId" clId="{61CB686A-17BE-44A3-9728-711360FE98CF}" dt="2023-01-12T23:08:23.253" v="388" actId="114"/>
          <ac:spMkLst>
            <pc:docMk/>
            <pc:sldMk cId="3889438846" sldId="263"/>
            <ac:spMk id="2" creationId="{67211FFC-488B-34EC-9F9A-25AC5579ED35}"/>
          </ac:spMkLst>
        </pc:spChg>
        <pc:spChg chg="mod">
          <ac:chgData name="Ky Herreid" userId="89c5ceb6862fbc66" providerId="LiveId" clId="{61CB686A-17BE-44A3-9728-711360FE98CF}" dt="2023-01-12T23:08:03.183" v="367" actId="1036"/>
          <ac:spMkLst>
            <pc:docMk/>
            <pc:sldMk cId="3889438846" sldId="263"/>
            <ac:spMk id="3" creationId="{D68E0D2D-63CB-9F81-EB6B-C6F4CAD7A40B}"/>
          </ac:spMkLst>
        </pc:spChg>
      </pc:sldChg>
      <pc:sldChg chg="modSp new mod">
        <pc:chgData name="Ky Herreid" userId="89c5ceb6862fbc66" providerId="LiveId" clId="{61CB686A-17BE-44A3-9728-711360FE98CF}" dt="2023-01-12T23:06:53.698" v="292" actId="114"/>
        <pc:sldMkLst>
          <pc:docMk/>
          <pc:sldMk cId="2776033473" sldId="264"/>
        </pc:sldMkLst>
        <pc:spChg chg="mod">
          <ac:chgData name="Ky Herreid" userId="89c5ceb6862fbc66" providerId="LiveId" clId="{61CB686A-17BE-44A3-9728-711360FE98CF}" dt="2023-01-12T23:06:53.698" v="292" actId="114"/>
          <ac:spMkLst>
            <pc:docMk/>
            <pc:sldMk cId="2776033473" sldId="264"/>
            <ac:spMk id="2" creationId="{4D7FF819-58B9-E617-E32D-69C30F8294B2}"/>
          </ac:spMkLst>
        </pc:spChg>
        <pc:spChg chg="mod">
          <ac:chgData name="Ky Herreid" userId="89c5ceb6862fbc66" providerId="LiveId" clId="{61CB686A-17BE-44A3-9728-711360FE98CF}" dt="2023-01-12T23:06:14.788" v="254" actId="1036"/>
          <ac:spMkLst>
            <pc:docMk/>
            <pc:sldMk cId="2776033473" sldId="264"/>
            <ac:spMk id="3" creationId="{B67B5472-30FE-A1CC-F946-3B5DC288D045}"/>
          </ac:spMkLst>
        </pc:spChg>
      </pc:sldChg>
      <pc:sldChg chg="modSp new mod">
        <pc:chgData name="Ky Herreid" userId="89c5ceb6862fbc66" providerId="LiveId" clId="{61CB686A-17BE-44A3-9728-711360FE98CF}" dt="2023-01-12T23:05:25.606" v="216" actId="20577"/>
        <pc:sldMkLst>
          <pc:docMk/>
          <pc:sldMk cId="2184348793" sldId="265"/>
        </pc:sldMkLst>
        <pc:spChg chg="mod">
          <ac:chgData name="Ky Herreid" userId="89c5ceb6862fbc66" providerId="LiveId" clId="{61CB686A-17BE-44A3-9728-711360FE98CF}" dt="2023-01-12T23:04:29.083" v="198" actId="114"/>
          <ac:spMkLst>
            <pc:docMk/>
            <pc:sldMk cId="2184348793" sldId="265"/>
            <ac:spMk id="2" creationId="{CA4A3641-DF5B-EC41-F6FB-721CF94D706C}"/>
          </ac:spMkLst>
        </pc:spChg>
        <pc:spChg chg="mod">
          <ac:chgData name="Ky Herreid" userId="89c5ceb6862fbc66" providerId="LiveId" clId="{61CB686A-17BE-44A3-9728-711360FE98CF}" dt="2023-01-12T23:05:25.606" v="216" actId="20577"/>
          <ac:spMkLst>
            <pc:docMk/>
            <pc:sldMk cId="2184348793" sldId="265"/>
            <ac:spMk id="3" creationId="{C8C08245-B474-2144-A331-935D50495668}"/>
          </ac:spMkLst>
        </pc:spChg>
      </pc:sldChg>
      <pc:sldChg chg="delSp modSp new mod ord">
        <pc:chgData name="Ky Herreid" userId="89c5ceb6862fbc66" providerId="LiveId" clId="{61CB686A-17BE-44A3-9728-711360FE98CF}" dt="2023-01-23T20:09:16.675" v="1141" actId="478"/>
        <pc:sldMkLst>
          <pc:docMk/>
          <pc:sldMk cId="4280309311" sldId="266"/>
        </pc:sldMkLst>
        <pc:spChg chg="mod">
          <ac:chgData name="Ky Herreid" userId="89c5ceb6862fbc66" providerId="LiveId" clId="{61CB686A-17BE-44A3-9728-711360FE98CF}" dt="2023-01-12T23:09:16.078" v="395"/>
          <ac:spMkLst>
            <pc:docMk/>
            <pc:sldMk cId="4280309311" sldId="266"/>
            <ac:spMk id="2" creationId="{454CE133-0EC8-9D74-9F0C-586C354899DA}"/>
          </ac:spMkLst>
        </pc:spChg>
        <pc:spChg chg="del">
          <ac:chgData name="Ky Herreid" userId="89c5ceb6862fbc66" providerId="LiveId" clId="{61CB686A-17BE-44A3-9728-711360FE98CF}" dt="2023-01-23T20:09:16.675" v="1141" actId="478"/>
          <ac:spMkLst>
            <pc:docMk/>
            <pc:sldMk cId="4280309311" sldId="266"/>
            <ac:spMk id="3" creationId="{4EFC50A6-3871-B78D-DE13-CB0621EE88A2}"/>
          </ac:spMkLst>
        </pc:spChg>
      </pc:sldChg>
      <pc:sldChg chg="delSp modSp new mod">
        <pc:chgData name="Ky Herreid" userId="89c5ceb6862fbc66" providerId="LiveId" clId="{61CB686A-17BE-44A3-9728-711360FE98CF}" dt="2023-01-23T20:09:27.065" v="1142" actId="478"/>
        <pc:sldMkLst>
          <pc:docMk/>
          <pc:sldMk cId="1819918518" sldId="267"/>
        </pc:sldMkLst>
        <pc:spChg chg="mod">
          <ac:chgData name="Ky Herreid" userId="89c5ceb6862fbc66" providerId="LiveId" clId="{61CB686A-17BE-44A3-9728-711360FE98CF}" dt="2023-01-12T23:09:46.845" v="397"/>
          <ac:spMkLst>
            <pc:docMk/>
            <pc:sldMk cId="1819918518" sldId="267"/>
            <ac:spMk id="2" creationId="{206E876D-3BED-FD32-CDC2-CE26A1D29346}"/>
          </ac:spMkLst>
        </pc:spChg>
        <pc:spChg chg="del">
          <ac:chgData name="Ky Herreid" userId="89c5ceb6862fbc66" providerId="LiveId" clId="{61CB686A-17BE-44A3-9728-711360FE98CF}" dt="2023-01-23T20:09:27.065" v="1142" actId="478"/>
          <ac:spMkLst>
            <pc:docMk/>
            <pc:sldMk cId="1819918518" sldId="267"/>
            <ac:spMk id="3" creationId="{D970875B-9CC3-F93F-F152-B4FF443B390D}"/>
          </ac:spMkLst>
        </pc:spChg>
      </pc:sldChg>
      <pc:sldChg chg="modSp new mod">
        <pc:chgData name="Ky Herreid" userId="89c5ceb6862fbc66" providerId="LiveId" clId="{61CB686A-17BE-44A3-9728-711360FE98CF}" dt="2023-01-12T23:11:54.720" v="434" actId="1076"/>
        <pc:sldMkLst>
          <pc:docMk/>
          <pc:sldMk cId="3444921902" sldId="268"/>
        </pc:sldMkLst>
        <pc:spChg chg="mod">
          <ac:chgData name="Ky Herreid" userId="89c5ceb6862fbc66" providerId="LiveId" clId="{61CB686A-17BE-44A3-9728-711360FE98CF}" dt="2023-01-12T23:11:30.397" v="429" actId="1076"/>
          <ac:spMkLst>
            <pc:docMk/>
            <pc:sldMk cId="3444921902" sldId="268"/>
            <ac:spMk id="2" creationId="{270FBBB2-4608-8B47-74FD-47FDF2080C4B}"/>
          </ac:spMkLst>
        </pc:spChg>
        <pc:spChg chg="mod">
          <ac:chgData name="Ky Herreid" userId="89c5ceb6862fbc66" providerId="LiveId" clId="{61CB686A-17BE-44A3-9728-711360FE98CF}" dt="2023-01-12T23:11:54.720" v="434" actId="1076"/>
          <ac:spMkLst>
            <pc:docMk/>
            <pc:sldMk cId="3444921902" sldId="268"/>
            <ac:spMk id="3" creationId="{E07BE1C6-58DE-D83F-561A-BE23C2BBE334}"/>
          </ac:spMkLst>
        </pc:spChg>
      </pc:sldChg>
      <pc:sldChg chg="modSp new mod">
        <pc:chgData name="Ky Herreid" userId="89c5ceb6862fbc66" providerId="LiveId" clId="{61CB686A-17BE-44A3-9728-711360FE98CF}" dt="2023-01-12T23:14:59.157" v="534" actId="20577"/>
        <pc:sldMkLst>
          <pc:docMk/>
          <pc:sldMk cId="3537117828" sldId="269"/>
        </pc:sldMkLst>
        <pc:spChg chg="mod">
          <ac:chgData name="Ky Herreid" userId="89c5ceb6862fbc66" providerId="LiveId" clId="{61CB686A-17BE-44A3-9728-711360FE98CF}" dt="2023-01-12T23:13:23.061" v="474" actId="6549"/>
          <ac:spMkLst>
            <pc:docMk/>
            <pc:sldMk cId="3537117828" sldId="269"/>
            <ac:spMk id="2" creationId="{6D8CFA4C-8926-778F-6DB9-E2985F8BF61C}"/>
          </ac:spMkLst>
        </pc:spChg>
        <pc:spChg chg="mod">
          <ac:chgData name="Ky Herreid" userId="89c5ceb6862fbc66" providerId="LiveId" clId="{61CB686A-17BE-44A3-9728-711360FE98CF}" dt="2023-01-12T23:14:59.157" v="534" actId="20577"/>
          <ac:spMkLst>
            <pc:docMk/>
            <pc:sldMk cId="3537117828" sldId="269"/>
            <ac:spMk id="3" creationId="{9C727C14-24FA-8357-AE79-F79702B9A48A}"/>
          </ac:spMkLst>
        </pc:spChg>
      </pc:sldChg>
      <pc:sldChg chg="addSp delSp modSp new mod">
        <pc:chgData name="Ky Herreid" userId="89c5ceb6862fbc66" providerId="LiveId" clId="{61CB686A-17BE-44A3-9728-711360FE98CF}" dt="2023-01-12T23:16:30.391" v="546"/>
        <pc:sldMkLst>
          <pc:docMk/>
          <pc:sldMk cId="2118536217" sldId="270"/>
        </pc:sldMkLst>
        <pc:spChg chg="mod">
          <ac:chgData name="Ky Herreid" userId="89c5ceb6862fbc66" providerId="LiveId" clId="{61CB686A-17BE-44A3-9728-711360FE98CF}" dt="2023-01-12T23:16:05.019" v="544" actId="20577"/>
          <ac:spMkLst>
            <pc:docMk/>
            <pc:sldMk cId="2118536217" sldId="270"/>
            <ac:spMk id="2" creationId="{442DF6C0-5268-ED5F-FB90-C012D6E3D997}"/>
          </ac:spMkLst>
        </pc:spChg>
        <pc:spChg chg="del mod">
          <ac:chgData name="Ky Herreid" userId="89c5ceb6862fbc66" providerId="LiveId" clId="{61CB686A-17BE-44A3-9728-711360FE98CF}" dt="2023-01-12T23:16:30.391" v="546"/>
          <ac:spMkLst>
            <pc:docMk/>
            <pc:sldMk cId="2118536217" sldId="270"/>
            <ac:spMk id="3" creationId="{9706E756-ECFE-E6B7-8A89-7B1E8E657EDF}"/>
          </ac:spMkLst>
        </pc:spChg>
        <pc:spChg chg="add mod">
          <ac:chgData name="Ky Herreid" userId="89c5ceb6862fbc66" providerId="LiveId" clId="{61CB686A-17BE-44A3-9728-711360FE98CF}" dt="2023-01-12T23:16:30.391" v="546"/>
          <ac:spMkLst>
            <pc:docMk/>
            <pc:sldMk cId="2118536217" sldId="270"/>
            <ac:spMk id="4" creationId="{C4B07934-5116-DF43-B200-C35E59DDCE00}"/>
          </ac:spMkLst>
        </pc:spChg>
      </pc:sldChg>
      <pc:sldChg chg="addSp delSp modSp new mod">
        <pc:chgData name="Ky Herreid" userId="89c5ceb6862fbc66" providerId="LiveId" clId="{61CB686A-17BE-44A3-9728-711360FE98CF}" dt="2023-01-12T23:17:31.774" v="563" actId="14100"/>
        <pc:sldMkLst>
          <pc:docMk/>
          <pc:sldMk cId="2943834695" sldId="271"/>
        </pc:sldMkLst>
        <pc:spChg chg="mod">
          <ac:chgData name="Ky Herreid" userId="89c5ceb6862fbc66" providerId="LiveId" clId="{61CB686A-17BE-44A3-9728-711360FE98CF}" dt="2023-01-12T23:17:14.370" v="556" actId="114"/>
          <ac:spMkLst>
            <pc:docMk/>
            <pc:sldMk cId="2943834695" sldId="271"/>
            <ac:spMk id="2" creationId="{BFC36CCD-3845-0F19-4A83-C420DA51E194}"/>
          </ac:spMkLst>
        </pc:spChg>
        <pc:spChg chg="mod">
          <ac:chgData name="Ky Herreid" userId="89c5ceb6862fbc66" providerId="LiveId" clId="{61CB686A-17BE-44A3-9728-711360FE98CF}" dt="2023-01-12T23:17:31.774" v="563" actId="14100"/>
          <ac:spMkLst>
            <pc:docMk/>
            <pc:sldMk cId="2943834695" sldId="271"/>
            <ac:spMk id="3" creationId="{E68B7908-87BB-0DB6-C745-C186276DD181}"/>
          </ac:spMkLst>
        </pc:spChg>
        <pc:spChg chg="add del">
          <ac:chgData name="Ky Herreid" userId="89c5ceb6862fbc66" providerId="LiveId" clId="{61CB686A-17BE-44A3-9728-711360FE98CF}" dt="2023-01-12T23:17:02.219" v="548" actId="22"/>
          <ac:spMkLst>
            <pc:docMk/>
            <pc:sldMk cId="2943834695" sldId="271"/>
            <ac:spMk id="5" creationId="{89E1A940-606C-87F0-7892-4174DCD416EE}"/>
          </ac:spMkLst>
        </pc:spChg>
      </pc:sldChg>
      <pc:sldChg chg="addSp delSp modSp new mod">
        <pc:chgData name="Ky Herreid" userId="89c5ceb6862fbc66" providerId="LiveId" clId="{61CB686A-17BE-44A3-9728-711360FE98CF}" dt="2023-01-12T23:18:34.448" v="606" actId="20577"/>
        <pc:sldMkLst>
          <pc:docMk/>
          <pc:sldMk cId="4161684927" sldId="272"/>
        </pc:sldMkLst>
        <pc:spChg chg="mod">
          <ac:chgData name="Ky Herreid" userId="89c5ceb6862fbc66" providerId="LiveId" clId="{61CB686A-17BE-44A3-9728-711360FE98CF}" dt="2023-01-12T23:18:17.641" v="594" actId="1036"/>
          <ac:spMkLst>
            <pc:docMk/>
            <pc:sldMk cId="4161684927" sldId="272"/>
            <ac:spMk id="2" creationId="{C33CF1C5-C2EC-1DF0-EBB4-0F106A454FDF}"/>
          </ac:spMkLst>
        </pc:spChg>
        <pc:spChg chg="mod">
          <ac:chgData name="Ky Herreid" userId="89c5ceb6862fbc66" providerId="LiveId" clId="{61CB686A-17BE-44A3-9728-711360FE98CF}" dt="2023-01-12T23:18:34.448" v="606" actId="20577"/>
          <ac:spMkLst>
            <pc:docMk/>
            <pc:sldMk cId="4161684927" sldId="272"/>
            <ac:spMk id="3" creationId="{A8FCFD70-1B99-63EF-BE22-CCBCF87C6B91}"/>
          </ac:spMkLst>
        </pc:spChg>
        <pc:spChg chg="add del">
          <ac:chgData name="Ky Herreid" userId="89c5ceb6862fbc66" providerId="LiveId" clId="{61CB686A-17BE-44A3-9728-711360FE98CF}" dt="2023-01-12T23:17:44.056" v="565" actId="22"/>
          <ac:spMkLst>
            <pc:docMk/>
            <pc:sldMk cId="4161684927" sldId="272"/>
            <ac:spMk id="5" creationId="{EB2CB0B9-CF40-7C16-71A9-C5ED99473628}"/>
          </ac:spMkLst>
        </pc:spChg>
      </pc:sldChg>
      <pc:sldChg chg="modSp new mod">
        <pc:chgData name="Ky Herreid" userId="89c5ceb6862fbc66" providerId="LiveId" clId="{61CB686A-17BE-44A3-9728-711360FE98CF}" dt="2023-01-12T23:19:29.992" v="639" actId="27636"/>
        <pc:sldMkLst>
          <pc:docMk/>
          <pc:sldMk cId="897388292" sldId="273"/>
        </pc:sldMkLst>
        <pc:spChg chg="mod">
          <ac:chgData name="Ky Herreid" userId="89c5ceb6862fbc66" providerId="LiveId" clId="{61CB686A-17BE-44A3-9728-711360FE98CF}" dt="2023-01-12T23:19:08.091" v="617" actId="114"/>
          <ac:spMkLst>
            <pc:docMk/>
            <pc:sldMk cId="897388292" sldId="273"/>
            <ac:spMk id="2" creationId="{F1866B07-5819-FEFE-FD20-55383DB34AA1}"/>
          </ac:spMkLst>
        </pc:spChg>
        <pc:spChg chg="mod">
          <ac:chgData name="Ky Herreid" userId="89c5ceb6862fbc66" providerId="LiveId" clId="{61CB686A-17BE-44A3-9728-711360FE98CF}" dt="2023-01-12T23:19:29.992" v="639" actId="27636"/>
          <ac:spMkLst>
            <pc:docMk/>
            <pc:sldMk cId="897388292" sldId="273"/>
            <ac:spMk id="3" creationId="{02C16897-A06A-51B6-B05C-7CA2B7354A47}"/>
          </ac:spMkLst>
        </pc:spChg>
      </pc:sldChg>
      <pc:sldChg chg="modSp new mod">
        <pc:chgData name="Ky Herreid" userId="89c5ceb6862fbc66" providerId="LiveId" clId="{61CB686A-17BE-44A3-9728-711360FE98CF}" dt="2023-01-12T23:20:32.808" v="691" actId="1036"/>
        <pc:sldMkLst>
          <pc:docMk/>
          <pc:sldMk cId="1191914267" sldId="274"/>
        </pc:sldMkLst>
        <pc:spChg chg="mod">
          <ac:chgData name="Ky Herreid" userId="89c5ceb6862fbc66" providerId="LiveId" clId="{61CB686A-17BE-44A3-9728-711360FE98CF}" dt="2023-01-12T23:20:32.808" v="691" actId="1036"/>
          <ac:spMkLst>
            <pc:docMk/>
            <pc:sldMk cId="1191914267" sldId="274"/>
            <ac:spMk id="2" creationId="{DDFB8C14-7A5D-E821-D59A-3CC79CB9A16D}"/>
          </ac:spMkLst>
        </pc:spChg>
        <pc:spChg chg="mod">
          <ac:chgData name="Ky Herreid" userId="89c5ceb6862fbc66" providerId="LiveId" clId="{61CB686A-17BE-44A3-9728-711360FE98CF}" dt="2023-01-12T23:20:27.178" v="677" actId="14100"/>
          <ac:spMkLst>
            <pc:docMk/>
            <pc:sldMk cId="1191914267" sldId="274"/>
            <ac:spMk id="3" creationId="{C28B9A73-0701-FB35-15D0-2113066DBA6B}"/>
          </ac:spMkLst>
        </pc:spChg>
      </pc:sldChg>
      <pc:sldChg chg="modSp new mod">
        <pc:chgData name="Ky Herreid" userId="89c5ceb6862fbc66" providerId="LiveId" clId="{61CB686A-17BE-44A3-9728-711360FE98CF}" dt="2023-01-12T23:21:34.379" v="719" actId="20577"/>
        <pc:sldMkLst>
          <pc:docMk/>
          <pc:sldMk cId="4226487835" sldId="275"/>
        </pc:sldMkLst>
        <pc:spChg chg="mod">
          <ac:chgData name="Ky Herreid" userId="89c5ceb6862fbc66" providerId="LiveId" clId="{61CB686A-17BE-44A3-9728-711360FE98CF}" dt="2023-01-12T23:21:08.132" v="701" actId="114"/>
          <ac:spMkLst>
            <pc:docMk/>
            <pc:sldMk cId="4226487835" sldId="275"/>
            <ac:spMk id="2" creationId="{839755D8-258A-756A-AD19-F2E499ACA2E6}"/>
          </ac:spMkLst>
        </pc:spChg>
        <pc:spChg chg="mod">
          <ac:chgData name="Ky Herreid" userId="89c5ceb6862fbc66" providerId="LiveId" clId="{61CB686A-17BE-44A3-9728-711360FE98CF}" dt="2023-01-12T23:21:34.379" v="719" actId="20577"/>
          <ac:spMkLst>
            <pc:docMk/>
            <pc:sldMk cId="4226487835" sldId="275"/>
            <ac:spMk id="3" creationId="{11A6BE6F-C788-C76C-5BF0-B7CA0F5B7DD3}"/>
          </ac:spMkLst>
        </pc:spChg>
      </pc:sldChg>
      <pc:sldChg chg="delSp modSp new mod">
        <pc:chgData name="Ky Herreid" userId="89c5ceb6862fbc66" providerId="LiveId" clId="{61CB686A-17BE-44A3-9728-711360FE98CF}" dt="2023-01-23T20:09:42.224" v="1143" actId="478"/>
        <pc:sldMkLst>
          <pc:docMk/>
          <pc:sldMk cId="2106276831" sldId="276"/>
        </pc:sldMkLst>
        <pc:spChg chg="mod">
          <ac:chgData name="Ky Herreid" userId="89c5ceb6862fbc66" providerId="LiveId" clId="{61CB686A-17BE-44A3-9728-711360FE98CF}" dt="2023-01-12T23:21:49.564" v="722"/>
          <ac:spMkLst>
            <pc:docMk/>
            <pc:sldMk cId="2106276831" sldId="276"/>
            <ac:spMk id="2" creationId="{482EB50D-C92C-AD43-3128-B3FCFBDB9D12}"/>
          </ac:spMkLst>
        </pc:spChg>
        <pc:spChg chg="del">
          <ac:chgData name="Ky Herreid" userId="89c5ceb6862fbc66" providerId="LiveId" clId="{61CB686A-17BE-44A3-9728-711360FE98CF}" dt="2023-01-23T20:09:42.224" v="1143" actId="478"/>
          <ac:spMkLst>
            <pc:docMk/>
            <pc:sldMk cId="2106276831" sldId="276"/>
            <ac:spMk id="3" creationId="{F936D5E6-32BA-FD99-7D87-E10EDFCEAB86}"/>
          </ac:spMkLst>
        </pc:spChg>
      </pc:sldChg>
      <pc:sldChg chg="modSp new mod">
        <pc:chgData name="Ky Herreid" userId="89c5ceb6862fbc66" providerId="LiveId" clId="{61CB686A-17BE-44A3-9728-711360FE98CF}" dt="2023-01-12T23:24:27.901" v="781" actId="20577"/>
        <pc:sldMkLst>
          <pc:docMk/>
          <pc:sldMk cId="3175467563" sldId="277"/>
        </pc:sldMkLst>
        <pc:spChg chg="mod">
          <ac:chgData name="Ky Herreid" userId="89c5ceb6862fbc66" providerId="LiveId" clId="{61CB686A-17BE-44A3-9728-711360FE98CF}" dt="2023-01-12T23:23:50.079" v="771" actId="1036"/>
          <ac:spMkLst>
            <pc:docMk/>
            <pc:sldMk cId="3175467563" sldId="277"/>
            <ac:spMk id="2" creationId="{12E686A6-1519-5C1D-E497-3A0C1764D7CF}"/>
          </ac:spMkLst>
        </pc:spChg>
        <pc:spChg chg="mod">
          <ac:chgData name="Ky Herreid" userId="89c5ceb6862fbc66" providerId="LiveId" clId="{61CB686A-17BE-44A3-9728-711360FE98CF}" dt="2023-01-12T23:24:27.901" v="781" actId="20577"/>
          <ac:spMkLst>
            <pc:docMk/>
            <pc:sldMk cId="3175467563" sldId="277"/>
            <ac:spMk id="3" creationId="{9918099C-F746-1084-C4CE-C415E2DC43AA}"/>
          </ac:spMkLst>
        </pc:spChg>
      </pc:sldChg>
      <pc:sldChg chg="modSp new mod">
        <pc:chgData name="Ky Herreid" userId="89c5ceb6862fbc66" providerId="LiveId" clId="{61CB686A-17BE-44A3-9728-711360FE98CF}" dt="2023-01-12T23:25:15.851" v="838" actId="20577"/>
        <pc:sldMkLst>
          <pc:docMk/>
          <pc:sldMk cId="3007648841" sldId="278"/>
        </pc:sldMkLst>
        <pc:spChg chg="mod">
          <ac:chgData name="Ky Herreid" userId="89c5ceb6862fbc66" providerId="LiveId" clId="{61CB686A-17BE-44A3-9728-711360FE98CF}" dt="2023-01-12T23:25:08.704" v="826" actId="114"/>
          <ac:spMkLst>
            <pc:docMk/>
            <pc:sldMk cId="3007648841" sldId="278"/>
            <ac:spMk id="2" creationId="{DBD7C86F-0996-BAF6-EE10-6C53A2103D2B}"/>
          </ac:spMkLst>
        </pc:spChg>
        <pc:spChg chg="mod">
          <ac:chgData name="Ky Herreid" userId="89c5ceb6862fbc66" providerId="LiveId" clId="{61CB686A-17BE-44A3-9728-711360FE98CF}" dt="2023-01-12T23:25:15.851" v="838" actId="20577"/>
          <ac:spMkLst>
            <pc:docMk/>
            <pc:sldMk cId="3007648841" sldId="278"/>
            <ac:spMk id="3" creationId="{E8008DF9-35F4-2333-F284-949D7FDAA7D6}"/>
          </ac:spMkLst>
        </pc:spChg>
      </pc:sldChg>
      <pc:sldChg chg="new del">
        <pc:chgData name="Ky Herreid" userId="89c5ceb6862fbc66" providerId="LiveId" clId="{61CB686A-17BE-44A3-9728-711360FE98CF}" dt="2023-01-12T23:25:24.117" v="839" actId="2696"/>
        <pc:sldMkLst>
          <pc:docMk/>
          <pc:sldMk cId="3418723202" sldId="279"/>
        </pc:sldMkLst>
      </pc:sldChg>
      <pc:sldChg chg="modSp new mod ord">
        <pc:chgData name="Ky Herreid" userId="89c5ceb6862fbc66" providerId="LiveId" clId="{61CB686A-17BE-44A3-9728-711360FE98CF}" dt="2023-01-12T23:23:26.605" v="750"/>
        <pc:sldMkLst>
          <pc:docMk/>
          <pc:sldMk cId="847192373" sldId="280"/>
        </pc:sldMkLst>
        <pc:spChg chg="mod">
          <ac:chgData name="Ky Herreid" userId="89c5ceb6862fbc66" providerId="LiveId" clId="{61CB686A-17BE-44A3-9728-711360FE98CF}" dt="2023-01-12T23:22:59.363" v="737" actId="1076"/>
          <ac:spMkLst>
            <pc:docMk/>
            <pc:sldMk cId="847192373" sldId="280"/>
            <ac:spMk id="2" creationId="{72441A2B-9CFE-4515-5B85-B4DB6D50839F}"/>
          </ac:spMkLst>
        </pc:spChg>
        <pc:spChg chg="mod">
          <ac:chgData name="Ky Herreid" userId="89c5ceb6862fbc66" providerId="LiveId" clId="{61CB686A-17BE-44A3-9728-711360FE98CF}" dt="2023-01-12T23:23:13.888" v="748" actId="20577"/>
          <ac:spMkLst>
            <pc:docMk/>
            <pc:sldMk cId="847192373" sldId="280"/>
            <ac:spMk id="3" creationId="{97C1DCE0-0768-BC6D-84CD-325B568890D4}"/>
          </ac:spMkLst>
        </pc:spChg>
      </pc:sldChg>
      <pc:sldChg chg="delSp modSp new mod ord">
        <pc:chgData name="Ky Herreid" userId="89c5ceb6862fbc66" providerId="LiveId" clId="{61CB686A-17BE-44A3-9728-711360FE98CF}" dt="2023-01-23T20:09:02.851" v="1140" actId="478"/>
        <pc:sldMkLst>
          <pc:docMk/>
          <pc:sldMk cId="3680091937" sldId="281"/>
        </pc:sldMkLst>
        <pc:spChg chg="mod">
          <ac:chgData name="Ky Herreid" userId="89c5ceb6862fbc66" providerId="LiveId" clId="{61CB686A-17BE-44A3-9728-711360FE98CF}" dt="2023-01-12T23:26:18.115" v="845"/>
          <ac:spMkLst>
            <pc:docMk/>
            <pc:sldMk cId="3680091937" sldId="281"/>
            <ac:spMk id="2" creationId="{22876478-61F9-63D0-F3C0-EC46108F4BF1}"/>
          </ac:spMkLst>
        </pc:spChg>
        <pc:spChg chg="del">
          <ac:chgData name="Ky Herreid" userId="89c5ceb6862fbc66" providerId="LiveId" clId="{61CB686A-17BE-44A3-9728-711360FE98CF}" dt="2023-01-23T20:09:02.851" v="1140" actId="478"/>
          <ac:spMkLst>
            <pc:docMk/>
            <pc:sldMk cId="3680091937" sldId="281"/>
            <ac:spMk id="3" creationId="{F5F4BC8A-27A6-0197-F9C8-A7D17B374163}"/>
          </ac:spMkLst>
        </pc:spChg>
      </pc:sldChg>
      <pc:sldChg chg="new del">
        <pc:chgData name="Ky Herreid" userId="89c5ceb6862fbc66" providerId="LiveId" clId="{61CB686A-17BE-44A3-9728-711360FE98CF}" dt="2023-01-12T23:29:51.348" v="879" actId="47"/>
        <pc:sldMkLst>
          <pc:docMk/>
          <pc:sldMk cId="1683400207" sldId="282"/>
        </pc:sldMkLst>
      </pc:sldChg>
      <pc:sldChg chg="new del">
        <pc:chgData name="Ky Herreid" userId="89c5ceb6862fbc66" providerId="LiveId" clId="{61CB686A-17BE-44A3-9728-711360FE98CF}" dt="2023-01-12T23:26:58.576" v="851" actId="2696"/>
        <pc:sldMkLst>
          <pc:docMk/>
          <pc:sldMk cId="4194580864" sldId="282"/>
        </pc:sldMkLst>
      </pc:sldChg>
      <pc:sldChg chg="new del">
        <pc:chgData name="Ky Herreid" userId="89c5ceb6862fbc66" providerId="LiveId" clId="{61CB686A-17BE-44A3-9728-711360FE98CF}" dt="2023-01-12T23:29:52.464" v="880" actId="47"/>
        <pc:sldMkLst>
          <pc:docMk/>
          <pc:sldMk cId="3374965263" sldId="283"/>
        </pc:sldMkLst>
      </pc:sldChg>
      <pc:sldMasterChg chg="modSldLayout">
        <pc:chgData name="Ky Herreid" userId="89c5ceb6862fbc66" providerId="LiveId" clId="{61CB686A-17BE-44A3-9728-711360FE98CF}" dt="2023-01-12T23:06:28.471" v="255" actId="255"/>
        <pc:sldMasterMkLst>
          <pc:docMk/>
          <pc:sldMasterMk cId="6217731" sldId="2147483648"/>
        </pc:sldMasterMkLst>
        <pc:sldLayoutChg chg="modSp">
          <pc:chgData name="Ky Herreid" userId="89c5ceb6862fbc66" providerId="LiveId" clId="{61CB686A-17BE-44A3-9728-711360FE98CF}" dt="2023-01-12T23:06:28.471" v="255" actId="255"/>
          <pc:sldLayoutMkLst>
            <pc:docMk/>
            <pc:sldMasterMk cId="6217731" sldId="2147483648"/>
            <pc:sldLayoutMk cId="1357888795" sldId="2147483650"/>
          </pc:sldLayoutMkLst>
          <pc:spChg chg="mod">
            <ac:chgData name="Ky Herreid" userId="89c5ceb6862fbc66" providerId="LiveId" clId="{61CB686A-17BE-44A3-9728-711360FE98CF}" dt="2023-01-12T23:06:28.471" v="255" actId="255"/>
            <ac:spMkLst>
              <pc:docMk/>
              <pc:sldMasterMk cId="6217731" sldId="2147483648"/>
              <pc:sldLayoutMk cId="1357888795" sldId="2147483650"/>
              <ac:spMk id="2" creationId="{E0E8DE5C-2751-0742-A762-E7E546BCA981}"/>
            </ac:spMkLst>
          </pc:spChg>
          <pc:spChg chg="mod">
            <ac:chgData name="Ky Herreid" userId="89c5ceb6862fbc66" providerId="LiveId" clId="{61CB686A-17BE-44A3-9728-711360FE98CF}" dt="2023-01-12T23:04:59.596" v="201" actId="11"/>
            <ac:spMkLst>
              <pc:docMk/>
              <pc:sldMasterMk cId="6217731" sldId="2147483648"/>
              <pc:sldLayoutMk cId="1357888795" sldId="2147483650"/>
              <ac:spMk id="3" creationId="{6C76FDEF-91F2-E045-ADC9-83B99E4A13C6}"/>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Users\trosebrock\Desktop\Research%20and%20Manuscripts\Rachel's%20case%20study%20\Case%20Study%20-%20Rachels%20figure%20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trosebrock\Desktop\Research%20and%20Manuscripts\Rachel's%20case%20study%20\Case%20Study%20-%20Rachels%20figure%20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solidFill>
            <a:ln>
              <a:solidFill>
                <a:schemeClr val="tx1"/>
              </a:solidFill>
            </a:ln>
            <a:effectLst/>
          </c:spPr>
          <c:invertIfNegative val="0"/>
          <c:cat>
            <c:strRef>
              <c:f>Amended!$B$5:$B$10</c:f>
              <c:strCache>
                <c:ptCount val="6"/>
                <c:pt idx="0">
                  <c:v>ℬ-Hex</c:v>
                </c:pt>
                <c:pt idx="1">
                  <c:v>⍺-Man</c:v>
                </c:pt>
                <c:pt idx="2">
                  <c:v>ℬ-GCND</c:v>
                </c:pt>
                <c:pt idx="3">
                  <c:v>ℬ-Gal</c:v>
                </c:pt>
                <c:pt idx="4">
                  <c:v>⍺-Fuc</c:v>
                </c:pt>
                <c:pt idx="5">
                  <c:v>GSA</c:v>
                </c:pt>
              </c:strCache>
            </c:strRef>
          </c:cat>
          <c:val>
            <c:numRef>
              <c:f>Amended!$C$5:$C$10</c:f>
              <c:numCache>
                <c:formatCode>General</c:formatCode>
                <c:ptCount val="6"/>
                <c:pt idx="0">
                  <c:v>100</c:v>
                </c:pt>
                <c:pt idx="1">
                  <c:v>100</c:v>
                </c:pt>
                <c:pt idx="2">
                  <c:v>100</c:v>
                </c:pt>
                <c:pt idx="3">
                  <c:v>100</c:v>
                </c:pt>
                <c:pt idx="4">
                  <c:v>100</c:v>
                </c:pt>
                <c:pt idx="5">
                  <c:v>100</c:v>
                </c:pt>
              </c:numCache>
            </c:numRef>
          </c:val>
          <c:extLst>
            <c:ext xmlns:c16="http://schemas.microsoft.com/office/drawing/2014/chart" uri="{C3380CC4-5D6E-409C-BE32-E72D297353CC}">
              <c16:uniqueId val="{00000000-DA88-8046-842F-6CB546660800}"/>
            </c:ext>
          </c:extLst>
        </c:ser>
        <c:ser>
          <c:idx val="1"/>
          <c:order val="1"/>
          <c:spPr>
            <a:solidFill>
              <a:schemeClr val="bg1">
                <a:lumMod val="65000"/>
              </a:schemeClr>
            </a:solidFill>
            <a:ln>
              <a:solidFill>
                <a:schemeClr val="tx1"/>
              </a:solidFill>
            </a:ln>
            <a:effectLst/>
          </c:spPr>
          <c:invertIfNegative val="0"/>
          <c:errBars>
            <c:errBarType val="both"/>
            <c:errValType val="cust"/>
            <c:noEndCap val="0"/>
            <c:plus>
              <c:numRef>
                <c:f>Amended!$E$5:$E$10</c:f>
                <c:numCache>
                  <c:formatCode>General</c:formatCode>
                  <c:ptCount val="6"/>
                  <c:pt idx="0">
                    <c:v>0.5</c:v>
                  </c:pt>
                  <c:pt idx="1">
                    <c:v>0.5</c:v>
                  </c:pt>
                  <c:pt idx="2">
                    <c:v>1</c:v>
                  </c:pt>
                  <c:pt idx="3">
                    <c:v>2</c:v>
                  </c:pt>
                  <c:pt idx="4">
                    <c:v>1</c:v>
                  </c:pt>
                  <c:pt idx="5">
                    <c:v>1.5</c:v>
                  </c:pt>
                </c:numCache>
              </c:numRef>
            </c:plus>
            <c:minus>
              <c:numRef>
                <c:f>Amended!$E$5:$E$10</c:f>
                <c:numCache>
                  <c:formatCode>General</c:formatCode>
                  <c:ptCount val="6"/>
                  <c:pt idx="0">
                    <c:v>0.5</c:v>
                  </c:pt>
                  <c:pt idx="1">
                    <c:v>0.5</c:v>
                  </c:pt>
                  <c:pt idx="2">
                    <c:v>1</c:v>
                  </c:pt>
                  <c:pt idx="3">
                    <c:v>2</c:v>
                  </c:pt>
                  <c:pt idx="4">
                    <c:v>1</c:v>
                  </c:pt>
                  <c:pt idx="5">
                    <c:v>1.5</c:v>
                  </c:pt>
                </c:numCache>
              </c:numRef>
            </c:minus>
            <c:spPr>
              <a:noFill/>
              <a:ln w="9525" cap="flat" cmpd="sng" algn="ctr">
                <a:solidFill>
                  <a:schemeClr val="tx1">
                    <a:lumMod val="65000"/>
                    <a:lumOff val="35000"/>
                  </a:schemeClr>
                </a:solidFill>
                <a:round/>
              </a:ln>
              <a:effectLst/>
            </c:spPr>
          </c:errBars>
          <c:cat>
            <c:strRef>
              <c:f>Amended!$B$5:$B$10</c:f>
              <c:strCache>
                <c:ptCount val="6"/>
                <c:pt idx="0">
                  <c:v>ℬ-Hex</c:v>
                </c:pt>
                <c:pt idx="1">
                  <c:v>⍺-Man</c:v>
                </c:pt>
                <c:pt idx="2">
                  <c:v>ℬ-GCND</c:v>
                </c:pt>
                <c:pt idx="3">
                  <c:v>ℬ-Gal</c:v>
                </c:pt>
                <c:pt idx="4">
                  <c:v>⍺-Fuc</c:v>
                </c:pt>
                <c:pt idx="5">
                  <c:v>GSA</c:v>
                </c:pt>
              </c:strCache>
            </c:strRef>
          </c:cat>
          <c:val>
            <c:numRef>
              <c:f>Amended!$D$5:$D$10</c:f>
              <c:numCache>
                <c:formatCode>General</c:formatCode>
                <c:ptCount val="6"/>
                <c:pt idx="0">
                  <c:v>4</c:v>
                </c:pt>
                <c:pt idx="1">
                  <c:v>3.5</c:v>
                </c:pt>
                <c:pt idx="2">
                  <c:v>1</c:v>
                </c:pt>
                <c:pt idx="3">
                  <c:v>2</c:v>
                </c:pt>
                <c:pt idx="4">
                  <c:v>2.7</c:v>
                </c:pt>
                <c:pt idx="5">
                  <c:v>1.5</c:v>
                </c:pt>
              </c:numCache>
            </c:numRef>
          </c:val>
          <c:extLst>
            <c:ext xmlns:c16="http://schemas.microsoft.com/office/drawing/2014/chart" uri="{C3380CC4-5D6E-409C-BE32-E72D297353CC}">
              <c16:uniqueId val="{00000001-DA88-8046-842F-6CB546660800}"/>
            </c:ext>
          </c:extLst>
        </c:ser>
        <c:dLbls>
          <c:showLegendKey val="0"/>
          <c:showVal val="0"/>
          <c:showCatName val="0"/>
          <c:showSerName val="0"/>
          <c:showPercent val="0"/>
          <c:showBubbleSize val="0"/>
        </c:dLbls>
        <c:gapWidth val="219"/>
        <c:overlap val="-27"/>
        <c:axId val="661274848"/>
        <c:axId val="661276528"/>
      </c:barChart>
      <c:catAx>
        <c:axId val="661274848"/>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b="0" i="0" baseline="0">
                    <a:solidFill>
                      <a:schemeClr val="tx1"/>
                    </a:solidFill>
                    <a:effectLst/>
                  </a:rPr>
                  <a:t>Type of Lysosomal Hydrolase</a:t>
                </a:r>
                <a:endParaRPr lang="en-US" sz="2000">
                  <a:solidFill>
                    <a:schemeClr val="tx1"/>
                  </a:solidFill>
                  <a:effectLst/>
                </a:endParaRP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chemeClr val="tx1">
                    <a:lumMod val="75000"/>
                    <a:lumOff val="25000"/>
                  </a:schemeClr>
                </a:solidFill>
                <a:latin typeface="+mn-lt"/>
                <a:ea typeface="+mn-ea"/>
                <a:cs typeface="+mn-cs"/>
              </a:defRPr>
            </a:pPr>
            <a:endParaRPr lang="en-US"/>
          </a:p>
        </c:txPr>
        <c:crossAx val="661276528"/>
        <c:crosses val="autoZero"/>
        <c:auto val="1"/>
        <c:lblAlgn val="ctr"/>
        <c:lblOffset val="100"/>
        <c:noMultiLvlLbl val="0"/>
      </c:catAx>
      <c:valAx>
        <c:axId val="661276528"/>
        <c:scaling>
          <c:orientation val="minMax"/>
          <c:max val="1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b="0" i="0" baseline="0">
                    <a:solidFill>
                      <a:schemeClr val="tx1"/>
                    </a:solidFill>
                    <a:effectLst/>
                  </a:rPr>
                  <a:t>Average percent hydrolase activity  </a:t>
                </a:r>
                <a:endParaRPr lang="en-US" sz="2000">
                  <a:solidFill>
                    <a:schemeClr val="tx1"/>
                  </a:solidFill>
                  <a:effectLst/>
                </a:endParaRP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title>
        <c:numFmt formatCode="General" sourceLinked="1"/>
        <c:majorTickMark val="in"/>
        <c:minorTickMark val="none"/>
        <c:tickLblPos val="nextTo"/>
        <c:spPr>
          <a:noFill/>
          <a:ln w="3175">
            <a:solidFill>
              <a:schemeClr val="tx1"/>
            </a:solidFill>
          </a:ln>
          <a:effectLst/>
        </c:spPr>
        <c:txPr>
          <a:bodyPr rot="-60000000" spcFirstLastPara="1" vertOverflow="ellipsis" vert="horz" wrap="square" anchor="ctr" anchorCtr="1"/>
          <a:lstStyle/>
          <a:p>
            <a:pPr>
              <a:defRPr sz="1500" b="0" i="0" u="none" strike="noStrike" kern="1200" baseline="0">
                <a:solidFill>
                  <a:schemeClr val="tx1">
                    <a:lumMod val="75000"/>
                    <a:lumOff val="25000"/>
                  </a:schemeClr>
                </a:solidFill>
                <a:latin typeface="+mn-lt"/>
                <a:ea typeface="+mn-ea"/>
                <a:cs typeface="+mn-cs"/>
              </a:defRPr>
            </a:pPr>
            <a:endParaRPr lang="en-US"/>
          </a:p>
        </c:txPr>
        <c:crossAx val="661274848"/>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solidFill>
            <a:ln>
              <a:solidFill>
                <a:schemeClr val="tx1"/>
              </a:solidFill>
            </a:ln>
            <a:effectLst/>
          </c:spPr>
          <c:invertIfNegative val="0"/>
          <c:cat>
            <c:strRef>
              <c:f>Amended!$B$34:$B$39</c:f>
              <c:strCache>
                <c:ptCount val="6"/>
                <c:pt idx="0">
                  <c:v>ℬ-Hex</c:v>
                </c:pt>
                <c:pt idx="1">
                  <c:v>⍺-Man</c:v>
                </c:pt>
                <c:pt idx="2">
                  <c:v>ℬ-GCND</c:v>
                </c:pt>
                <c:pt idx="3">
                  <c:v>ℬ-Gal</c:v>
                </c:pt>
                <c:pt idx="4">
                  <c:v>⍺-Fuc</c:v>
                </c:pt>
                <c:pt idx="5">
                  <c:v>GSA</c:v>
                </c:pt>
              </c:strCache>
            </c:strRef>
          </c:cat>
          <c:val>
            <c:numRef>
              <c:f>Amended!$C$34:$C$39</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0-389E-CC48-B04C-04E10C71F95E}"/>
            </c:ext>
          </c:extLst>
        </c:ser>
        <c:ser>
          <c:idx val="1"/>
          <c:order val="1"/>
          <c:spPr>
            <a:solidFill>
              <a:schemeClr val="bg1">
                <a:lumMod val="65000"/>
              </a:schemeClr>
            </a:solidFill>
            <a:ln>
              <a:solidFill>
                <a:schemeClr val="tx1"/>
              </a:solidFill>
            </a:ln>
            <a:effectLst/>
          </c:spPr>
          <c:invertIfNegative val="0"/>
          <c:errBars>
            <c:errBarType val="both"/>
            <c:errValType val="cust"/>
            <c:noEndCap val="0"/>
            <c:plus>
              <c:numRef>
                <c:f>Amended!$E$34:$E$39</c:f>
                <c:numCache>
                  <c:formatCode>General</c:formatCode>
                  <c:ptCount val="6"/>
                  <c:pt idx="0">
                    <c:v>1.5</c:v>
                  </c:pt>
                  <c:pt idx="1">
                    <c:v>1.5</c:v>
                  </c:pt>
                  <c:pt idx="2">
                    <c:v>5</c:v>
                  </c:pt>
                  <c:pt idx="3">
                    <c:v>1.8</c:v>
                  </c:pt>
                  <c:pt idx="4">
                    <c:v>2</c:v>
                  </c:pt>
                  <c:pt idx="5">
                    <c:v>1.5</c:v>
                  </c:pt>
                </c:numCache>
              </c:numRef>
            </c:plus>
            <c:minus>
              <c:numRef>
                <c:f>Amended!$E$34:$E$39</c:f>
                <c:numCache>
                  <c:formatCode>General</c:formatCode>
                  <c:ptCount val="6"/>
                  <c:pt idx="0">
                    <c:v>1.5</c:v>
                  </c:pt>
                  <c:pt idx="1">
                    <c:v>1.5</c:v>
                  </c:pt>
                  <c:pt idx="2">
                    <c:v>5</c:v>
                  </c:pt>
                  <c:pt idx="3">
                    <c:v>1.8</c:v>
                  </c:pt>
                  <c:pt idx="4">
                    <c:v>2</c:v>
                  </c:pt>
                  <c:pt idx="5">
                    <c:v>1.5</c:v>
                  </c:pt>
                </c:numCache>
              </c:numRef>
            </c:minus>
            <c:spPr>
              <a:noFill/>
              <a:ln w="9525" cap="flat" cmpd="sng" algn="ctr">
                <a:solidFill>
                  <a:schemeClr val="tx1">
                    <a:lumMod val="65000"/>
                    <a:lumOff val="35000"/>
                  </a:schemeClr>
                </a:solidFill>
                <a:round/>
              </a:ln>
              <a:effectLst/>
            </c:spPr>
          </c:errBars>
          <c:cat>
            <c:strRef>
              <c:f>Amended!$B$34:$B$39</c:f>
              <c:strCache>
                <c:ptCount val="6"/>
                <c:pt idx="0">
                  <c:v>ℬ-Hex</c:v>
                </c:pt>
                <c:pt idx="1">
                  <c:v>⍺-Man</c:v>
                </c:pt>
                <c:pt idx="2">
                  <c:v>ℬ-GCND</c:v>
                </c:pt>
                <c:pt idx="3">
                  <c:v>ℬ-Gal</c:v>
                </c:pt>
                <c:pt idx="4">
                  <c:v>⍺-Fuc</c:v>
                </c:pt>
                <c:pt idx="5">
                  <c:v>GSA</c:v>
                </c:pt>
              </c:strCache>
            </c:strRef>
          </c:cat>
          <c:val>
            <c:numRef>
              <c:f>Amended!$D$34:$D$39</c:f>
              <c:numCache>
                <c:formatCode>General</c:formatCode>
                <c:ptCount val="6"/>
                <c:pt idx="0">
                  <c:v>17</c:v>
                </c:pt>
                <c:pt idx="1">
                  <c:v>40.5</c:v>
                </c:pt>
                <c:pt idx="2">
                  <c:v>21.2</c:v>
                </c:pt>
                <c:pt idx="3">
                  <c:v>17</c:v>
                </c:pt>
                <c:pt idx="4">
                  <c:v>33</c:v>
                </c:pt>
                <c:pt idx="5">
                  <c:v>22</c:v>
                </c:pt>
              </c:numCache>
            </c:numRef>
          </c:val>
          <c:extLst>
            <c:ext xmlns:c16="http://schemas.microsoft.com/office/drawing/2014/chart" uri="{C3380CC4-5D6E-409C-BE32-E72D297353CC}">
              <c16:uniqueId val="{00000001-389E-CC48-B04C-04E10C71F95E}"/>
            </c:ext>
          </c:extLst>
        </c:ser>
        <c:dLbls>
          <c:showLegendKey val="0"/>
          <c:showVal val="0"/>
          <c:showCatName val="0"/>
          <c:showSerName val="0"/>
          <c:showPercent val="0"/>
          <c:showBubbleSize val="0"/>
        </c:dLbls>
        <c:gapWidth val="219"/>
        <c:overlap val="-27"/>
        <c:axId val="722164464"/>
        <c:axId val="723822560"/>
      </c:barChart>
      <c:catAx>
        <c:axId val="722164464"/>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95000"/>
                        <a:lumOff val="5000"/>
                      </a:schemeClr>
                    </a:solidFill>
                    <a:latin typeface="+mn-lt"/>
                    <a:ea typeface="+mn-ea"/>
                    <a:cs typeface="+mn-cs"/>
                  </a:defRPr>
                </a:pPr>
                <a:r>
                  <a:rPr lang="en-US" sz="2000" b="0" i="0" baseline="0">
                    <a:solidFill>
                      <a:schemeClr val="tx1">
                        <a:lumMod val="95000"/>
                        <a:lumOff val="5000"/>
                      </a:schemeClr>
                    </a:solidFill>
                    <a:effectLst/>
                  </a:rPr>
                  <a:t>Type of Lysosomal Hydrolase</a:t>
                </a:r>
                <a:endParaRPr lang="en-US" sz="2000">
                  <a:solidFill>
                    <a:schemeClr val="tx1">
                      <a:lumMod val="95000"/>
                      <a:lumOff val="5000"/>
                    </a:schemeClr>
                  </a:solidFill>
                  <a:effectLst/>
                </a:endParaRP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95000"/>
                      <a:lumOff val="5000"/>
                    </a:schemeClr>
                  </a:solidFill>
                  <a:latin typeface="+mn-lt"/>
                  <a:ea typeface="+mn-ea"/>
                  <a:cs typeface="+mn-cs"/>
                </a:defRPr>
              </a:pPr>
              <a:endParaRPr lang="en-US"/>
            </a:p>
          </c:txPr>
        </c:title>
        <c:numFmt formatCode="General" sourceLinked="1"/>
        <c:majorTickMark val="none"/>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chemeClr val="tx1">
                    <a:lumMod val="75000"/>
                    <a:lumOff val="25000"/>
                  </a:schemeClr>
                </a:solidFill>
                <a:latin typeface="+mn-lt"/>
                <a:ea typeface="+mn-ea"/>
                <a:cs typeface="+mn-cs"/>
              </a:defRPr>
            </a:pPr>
            <a:endParaRPr lang="en-US"/>
          </a:p>
        </c:txPr>
        <c:crossAx val="723822560"/>
        <c:crosses val="autoZero"/>
        <c:auto val="1"/>
        <c:lblAlgn val="ctr"/>
        <c:lblOffset val="100"/>
        <c:noMultiLvlLbl val="0"/>
      </c:catAx>
      <c:valAx>
        <c:axId val="723822560"/>
        <c:scaling>
          <c:orientation val="minMax"/>
          <c:max val="45"/>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95000"/>
                        <a:lumOff val="5000"/>
                      </a:schemeClr>
                    </a:solidFill>
                    <a:latin typeface="+mn-lt"/>
                    <a:ea typeface="+mn-ea"/>
                    <a:cs typeface="+mn-cs"/>
                  </a:defRPr>
                </a:pPr>
                <a:r>
                  <a:rPr lang="en-US" sz="2000" b="0" i="0" baseline="0">
                    <a:solidFill>
                      <a:schemeClr val="tx1">
                        <a:lumMod val="95000"/>
                        <a:lumOff val="5000"/>
                      </a:schemeClr>
                    </a:solidFill>
                    <a:effectLst/>
                  </a:rPr>
                  <a:t>Fold change in hydrolase activity</a:t>
                </a:r>
                <a:endParaRPr lang="en-US" sz="2000">
                  <a:solidFill>
                    <a:schemeClr val="tx1">
                      <a:lumMod val="95000"/>
                      <a:lumOff val="5000"/>
                    </a:schemeClr>
                  </a:solidFill>
                  <a:effectLst/>
                </a:endParaRP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95000"/>
                      <a:lumOff val="5000"/>
                    </a:schemeClr>
                  </a:solidFill>
                  <a:latin typeface="+mn-lt"/>
                  <a:ea typeface="+mn-ea"/>
                  <a:cs typeface="+mn-cs"/>
                </a:defRPr>
              </a:pPr>
              <a:endParaRPr lang="en-US"/>
            </a:p>
          </c:txPr>
        </c:title>
        <c:numFmt formatCode="General" sourceLinked="1"/>
        <c:majorTickMark val="in"/>
        <c:minorTickMark val="none"/>
        <c:tickLblPos val="nextTo"/>
        <c:spPr>
          <a:noFill/>
          <a:ln w="3175">
            <a:solidFill>
              <a:schemeClr val="tx1"/>
            </a:solidFill>
          </a:ln>
          <a:effectLst/>
        </c:spPr>
        <c:txPr>
          <a:bodyPr rot="-60000000" spcFirstLastPara="1" vertOverflow="ellipsis" vert="horz" wrap="square" anchor="ctr" anchorCtr="1"/>
          <a:lstStyle/>
          <a:p>
            <a:pPr>
              <a:defRPr sz="1500" b="0" i="0" u="none" strike="noStrike" kern="1200" baseline="0">
                <a:solidFill>
                  <a:schemeClr val="tx1">
                    <a:lumMod val="75000"/>
                    <a:lumOff val="25000"/>
                  </a:schemeClr>
                </a:solidFill>
                <a:latin typeface="+mn-lt"/>
                <a:ea typeface="+mn-ea"/>
                <a:cs typeface="+mn-cs"/>
              </a:defRPr>
            </a:pPr>
            <a:endParaRPr lang="en-US"/>
          </a:p>
        </c:txPr>
        <c:crossAx val="722164464"/>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3C0BFC-676B-43F8-A1A4-73468D9F5C0C}" type="datetimeFigureOut">
              <a:rPr lang="en-US" smtClean="0"/>
              <a:t>1/23/2023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143312-E509-4B14-B894-AC6DE1E4F61A}" type="slidenum">
              <a:rPr lang="en-US" smtClean="0"/>
              <a:t>‹#›</a:t>
            </a:fld>
            <a:endParaRPr lang="en-US"/>
          </a:p>
        </p:txBody>
      </p:sp>
    </p:spTree>
    <p:extLst>
      <p:ext uri="{BB962C8B-B14F-4D97-AF65-F5344CB8AC3E}">
        <p14:creationId xmlns:p14="http://schemas.microsoft.com/office/powerpoint/2010/main" val="1446575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Credit: </a:t>
            </a:r>
            <a:r>
              <a:rPr lang="en-US" dirty="0"/>
              <a:t>Licensed image ©</a:t>
            </a:r>
            <a:r>
              <a:rPr lang="en-US" dirty="0" err="1"/>
              <a:t>Pixelrobot</a:t>
            </a:r>
            <a:r>
              <a:rPr lang="en-US" dirty="0"/>
              <a:t> | Dreamstime.com, id 83219488.</a:t>
            </a:r>
          </a:p>
        </p:txBody>
      </p:sp>
      <p:sp>
        <p:nvSpPr>
          <p:cNvPr id="4" name="Slide Number Placeholder 3"/>
          <p:cNvSpPr>
            <a:spLocks noGrp="1"/>
          </p:cNvSpPr>
          <p:nvPr>
            <p:ph type="sldNum" sz="quarter" idx="5"/>
          </p:nvPr>
        </p:nvSpPr>
        <p:spPr/>
        <p:txBody>
          <a:bodyPr/>
          <a:lstStyle/>
          <a:p>
            <a:fld id="{B5143312-E509-4B14-B894-AC6DE1E4F61A}" type="slidenum">
              <a:rPr lang="en-US" smtClean="0"/>
              <a:t>1</a:t>
            </a:fld>
            <a:endParaRPr lang="en-US"/>
          </a:p>
        </p:txBody>
      </p:sp>
    </p:spTree>
    <p:extLst>
      <p:ext uri="{BB962C8B-B14F-4D97-AF65-F5344CB8AC3E}">
        <p14:creationId xmlns:p14="http://schemas.microsoft.com/office/powerpoint/2010/main" val="4097723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Figure 1. </a:t>
            </a:r>
            <a:r>
              <a:rPr lang="en-US" dirty="0"/>
              <a:t>Illustration of chondrocytes in </a:t>
            </a:r>
            <a:r>
              <a:rPr lang="en-US" dirty="0" err="1"/>
              <a:t>touline</a:t>
            </a:r>
            <a:r>
              <a:rPr lang="en-US" dirty="0"/>
              <a:t>-blue stained cartilaginous tissue. </a:t>
            </a:r>
            <a:r>
              <a:rPr lang="en-US" i="1" dirty="0"/>
              <a:t>Left: </a:t>
            </a:r>
            <a:r>
              <a:rPr lang="en-US" dirty="0"/>
              <a:t>normal chondrocytes (nuclei are dark blue, cytoplasm is light blue) with normal production and secretion of extracellular cartilaginous matrix (purple). </a:t>
            </a:r>
            <a:r>
              <a:rPr lang="en-US" i="1" dirty="0"/>
              <a:t>Right: </a:t>
            </a:r>
            <a:r>
              <a:rPr lang="en-US" dirty="0"/>
              <a:t>larger chondrocytes with enlarged vesicles containing undigested substrates (punctate intracellular areas that appear white) with reduced extracellular cartilaginous matrix (light purple and pink) are features indicative of LSDs. Image credit: Tracy Rosebrock and Rachel Hirst.</a:t>
            </a:r>
          </a:p>
        </p:txBody>
      </p:sp>
      <p:sp>
        <p:nvSpPr>
          <p:cNvPr id="4" name="Slide Number Placeholder 3"/>
          <p:cNvSpPr>
            <a:spLocks noGrp="1"/>
          </p:cNvSpPr>
          <p:nvPr>
            <p:ph type="sldNum" sz="quarter" idx="5"/>
          </p:nvPr>
        </p:nvSpPr>
        <p:spPr/>
        <p:txBody>
          <a:bodyPr/>
          <a:lstStyle/>
          <a:p>
            <a:fld id="{B5143312-E509-4B14-B894-AC6DE1E4F61A}" type="slidenum">
              <a:rPr lang="en-US" smtClean="0"/>
              <a:t>5</a:t>
            </a:fld>
            <a:endParaRPr lang="en-US"/>
          </a:p>
        </p:txBody>
      </p:sp>
    </p:spTree>
    <p:extLst>
      <p:ext uri="{BB962C8B-B14F-4D97-AF65-F5344CB8AC3E}">
        <p14:creationId xmlns:p14="http://schemas.microsoft.com/office/powerpoint/2010/main" val="2853534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Figure 2</a:t>
            </a:r>
            <a:r>
              <a:rPr lang="en-US" dirty="0"/>
              <a:t>. Illustration of glucocerebroside catabolism in the lysosome in a patient without Gaucher’s disease (left) compared to a patient with Gaucher’s disease (right). Glucocerebroside is catabolized to the metabolites glucose and ceramide by the lysosomal hydrolase, glucocerebrosidase. Glucose and ceramide are exported to the cytoplasm for anabolism by the cell. In those with Gaucher’s disease, glucocerebrosidase is not present or partially inactive, which stops or slows the catabolism of glucocerebroside. Image credit: Tracy Rosebrock and Rachel Hirst.</a:t>
            </a:r>
          </a:p>
        </p:txBody>
      </p:sp>
      <p:sp>
        <p:nvSpPr>
          <p:cNvPr id="4" name="Slide Number Placeholder 3"/>
          <p:cNvSpPr>
            <a:spLocks noGrp="1"/>
          </p:cNvSpPr>
          <p:nvPr>
            <p:ph type="sldNum" sz="quarter" idx="5"/>
          </p:nvPr>
        </p:nvSpPr>
        <p:spPr/>
        <p:txBody>
          <a:bodyPr/>
          <a:lstStyle/>
          <a:p>
            <a:fld id="{B5143312-E509-4B14-B894-AC6DE1E4F61A}" type="slidenum">
              <a:rPr lang="en-US" smtClean="0"/>
              <a:t>6</a:t>
            </a:fld>
            <a:endParaRPr lang="en-US"/>
          </a:p>
        </p:txBody>
      </p:sp>
    </p:spTree>
    <p:extLst>
      <p:ext uri="{BB962C8B-B14F-4D97-AF65-F5344CB8AC3E}">
        <p14:creationId xmlns:p14="http://schemas.microsoft.com/office/powerpoint/2010/main" val="1253137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Figure 3</a:t>
            </a:r>
            <a:r>
              <a:rPr lang="en-US" dirty="0"/>
              <a:t>. Quantification of Ana’s intracellular lysosomal hydrolase activity. The figure shows the average percent lysosomal hydrolase activity in Ana’s fibroblasts compared to a healthy control patient. Error bars equal standard deviation. </a:t>
            </a:r>
            <a:r>
              <a:rPr lang="el-GR" dirty="0"/>
              <a:t>β-</a:t>
            </a:r>
            <a:r>
              <a:rPr lang="en-US" dirty="0"/>
              <a:t>Hex = </a:t>
            </a:r>
            <a:r>
              <a:rPr lang="el-GR" dirty="0"/>
              <a:t>β-</a:t>
            </a:r>
            <a:r>
              <a:rPr lang="en-US" dirty="0"/>
              <a:t>hexosaminidase, </a:t>
            </a:r>
            <a:r>
              <a:rPr lang="el-GR" dirty="0"/>
              <a:t>α-</a:t>
            </a:r>
            <a:r>
              <a:rPr lang="en-US" dirty="0"/>
              <a:t>Man = </a:t>
            </a:r>
            <a:r>
              <a:rPr lang="el-GR" dirty="0"/>
              <a:t>α−</a:t>
            </a:r>
            <a:r>
              <a:rPr lang="en-US" dirty="0"/>
              <a:t>mannosidase, </a:t>
            </a:r>
            <a:r>
              <a:rPr lang="el-GR" dirty="0"/>
              <a:t>β-</a:t>
            </a:r>
            <a:r>
              <a:rPr lang="en-US" dirty="0"/>
              <a:t>GCND = </a:t>
            </a:r>
            <a:r>
              <a:rPr lang="el-GR" dirty="0"/>
              <a:t>β-</a:t>
            </a:r>
            <a:r>
              <a:rPr lang="en-US" dirty="0"/>
              <a:t>glucuronidase, </a:t>
            </a:r>
            <a:r>
              <a:rPr lang="el-GR" dirty="0"/>
              <a:t>β-</a:t>
            </a:r>
            <a:r>
              <a:rPr lang="en-US" dirty="0"/>
              <a:t>Gal = </a:t>
            </a:r>
            <a:r>
              <a:rPr lang="el-GR" dirty="0"/>
              <a:t>β-</a:t>
            </a:r>
            <a:r>
              <a:rPr lang="en-US" dirty="0"/>
              <a:t>galactosidase, a-</a:t>
            </a:r>
            <a:r>
              <a:rPr lang="en-US" dirty="0" err="1"/>
              <a:t>Fuc</a:t>
            </a:r>
            <a:r>
              <a:rPr lang="en-US" dirty="0"/>
              <a:t> = </a:t>
            </a:r>
            <a:r>
              <a:rPr lang="el-GR" dirty="0"/>
              <a:t>α-</a:t>
            </a:r>
            <a:r>
              <a:rPr lang="en-US" dirty="0" err="1"/>
              <a:t>fucosidase</a:t>
            </a:r>
            <a:r>
              <a:rPr lang="en-US" dirty="0"/>
              <a:t>, GSA = </a:t>
            </a:r>
            <a:r>
              <a:rPr lang="en-US" dirty="0" err="1"/>
              <a:t>Glycosylasparaginase</a:t>
            </a:r>
            <a:r>
              <a:rPr lang="en-US" dirty="0"/>
              <a:t>. **** = p&lt;0.0001; ***=p&lt;0.001.</a:t>
            </a:r>
          </a:p>
        </p:txBody>
      </p:sp>
      <p:sp>
        <p:nvSpPr>
          <p:cNvPr id="4" name="Slide Number Placeholder 3"/>
          <p:cNvSpPr>
            <a:spLocks noGrp="1"/>
          </p:cNvSpPr>
          <p:nvPr>
            <p:ph type="sldNum" sz="quarter" idx="5"/>
          </p:nvPr>
        </p:nvSpPr>
        <p:spPr/>
        <p:txBody>
          <a:bodyPr/>
          <a:lstStyle/>
          <a:p>
            <a:fld id="{B5143312-E509-4B14-B894-AC6DE1E4F61A}" type="slidenum">
              <a:rPr lang="en-US" smtClean="0"/>
              <a:t>12</a:t>
            </a:fld>
            <a:endParaRPr lang="en-US"/>
          </a:p>
        </p:txBody>
      </p:sp>
    </p:spTree>
    <p:extLst>
      <p:ext uri="{BB962C8B-B14F-4D97-AF65-F5344CB8AC3E}">
        <p14:creationId xmlns:p14="http://schemas.microsoft.com/office/powerpoint/2010/main" val="746433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Figure 4</a:t>
            </a:r>
            <a:r>
              <a:rPr lang="en-US" dirty="0"/>
              <a:t>. Quantification of Ana’s extracellular lysosomal hydrolase activity. The figure shows the average fold change of lysosomal hydrolase activity in Ana’s blood compared to a healthy control patient. Error bars equal standard deviation. </a:t>
            </a:r>
            <a:r>
              <a:rPr lang="el-GR" dirty="0"/>
              <a:t>β-</a:t>
            </a:r>
            <a:r>
              <a:rPr lang="en-US" dirty="0"/>
              <a:t>Hex = </a:t>
            </a:r>
            <a:r>
              <a:rPr lang="el-GR" dirty="0"/>
              <a:t>β-</a:t>
            </a:r>
            <a:r>
              <a:rPr lang="en-US" dirty="0"/>
              <a:t>hexosaminidase, </a:t>
            </a:r>
            <a:r>
              <a:rPr lang="el-GR" dirty="0"/>
              <a:t>α-</a:t>
            </a:r>
            <a:r>
              <a:rPr lang="en-US" dirty="0"/>
              <a:t>Man = </a:t>
            </a:r>
            <a:r>
              <a:rPr lang="el-GR" dirty="0"/>
              <a:t>α−</a:t>
            </a:r>
            <a:r>
              <a:rPr lang="en-US" dirty="0"/>
              <a:t>mannosidase, </a:t>
            </a:r>
            <a:r>
              <a:rPr lang="el-GR" dirty="0"/>
              <a:t>β-</a:t>
            </a:r>
            <a:r>
              <a:rPr lang="en-US" dirty="0"/>
              <a:t>GCND = </a:t>
            </a:r>
            <a:r>
              <a:rPr lang="el-GR" dirty="0"/>
              <a:t>β-</a:t>
            </a:r>
            <a:r>
              <a:rPr lang="en-US" dirty="0"/>
              <a:t>glucuronidase, </a:t>
            </a:r>
            <a:r>
              <a:rPr lang="el-GR" dirty="0"/>
              <a:t>β-</a:t>
            </a:r>
            <a:r>
              <a:rPr lang="en-US" dirty="0"/>
              <a:t>Gal = </a:t>
            </a:r>
            <a:r>
              <a:rPr lang="el-GR" dirty="0"/>
              <a:t>β-</a:t>
            </a:r>
            <a:r>
              <a:rPr lang="en-US" dirty="0"/>
              <a:t>galactosidase, a-</a:t>
            </a:r>
            <a:r>
              <a:rPr lang="en-US" dirty="0" err="1"/>
              <a:t>Fuc</a:t>
            </a:r>
            <a:r>
              <a:rPr lang="en-US" dirty="0"/>
              <a:t> = </a:t>
            </a:r>
            <a:r>
              <a:rPr lang="el-GR" dirty="0"/>
              <a:t>α-</a:t>
            </a:r>
            <a:r>
              <a:rPr lang="en-US" dirty="0" err="1"/>
              <a:t>fucosidase</a:t>
            </a:r>
            <a:r>
              <a:rPr lang="en-US" dirty="0"/>
              <a:t>, GSA = </a:t>
            </a:r>
            <a:r>
              <a:rPr lang="en-US" dirty="0" err="1"/>
              <a:t>Glycosylasparaginase</a:t>
            </a:r>
            <a:r>
              <a:rPr lang="en-US" dirty="0"/>
              <a:t>. **** = p&lt;0.0001; ***=p&lt;0.001.</a:t>
            </a:r>
          </a:p>
        </p:txBody>
      </p:sp>
      <p:sp>
        <p:nvSpPr>
          <p:cNvPr id="4" name="Slide Number Placeholder 3"/>
          <p:cNvSpPr>
            <a:spLocks noGrp="1"/>
          </p:cNvSpPr>
          <p:nvPr>
            <p:ph type="sldNum" sz="quarter" idx="5"/>
          </p:nvPr>
        </p:nvSpPr>
        <p:spPr/>
        <p:txBody>
          <a:bodyPr/>
          <a:lstStyle/>
          <a:p>
            <a:fld id="{B5143312-E509-4B14-B894-AC6DE1E4F61A}" type="slidenum">
              <a:rPr lang="en-US" smtClean="0"/>
              <a:t>13</a:t>
            </a:fld>
            <a:endParaRPr lang="en-US"/>
          </a:p>
        </p:txBody>
      </p:sp>
    </p:spTree>
    <p:extLst>
      <p:ext uri="{BB962C8B-B14F-4D97-AF65-F5344CB8AC3E}">
        <p14:creationId xmlns:p14="http://schemas.microsoft.com/office/powerpoint/2010/main" val="1697937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20B65-F042-484D-9752-98B2EBC8AE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1D3AC4-51F9-C740-84E6-19E2F0E022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AA2330-1A10-5D49-92DD-8E1427592CCE}"/>
              </a:ext>
            </a:extLst>
          </p:cNvPr>
          <p:cNvSpPr>
            <a:spLocks noGrp="1"/>
          </p:cNvSpPr>
          <p:nvPr>
            <p:ph type="dt" sz="half" idx="10"/>
          </p:nvPr>
        </p:nvSpPr>
        <p:spPr/>
        <p:txBody>
          <a:bodyPr/>
          <a:lstStyle/>
          <a:p>
            <a:fld id="{102069B9-F618-A94E-AF98-4B30BDDFEF5F}" type="datetimeFigureOut">
              <a:rPr lang="en-US" smtClean="0"/>
              <a:t>1/23/2023</a:t>
            </a:fld>
            <a:endParaRPr lang="en-US"/>
          </a:p>
        </p:txBody>
      </p:sp>
      <p:sp>
        <p:nvSpPr>
          <p:cNvPr id="5" name="Footer Placeholder 4">
            <a:extLst>
              <a:ext uri="{FF2B5EF4-FFF2-40B4-BE49-F238E27FC236}">
                <a16:creationId xmlns:a16="http://schemas.microsoft.com/office/drawing/2014/main" id="{15E30B8C-F5F8-BC4D-942B-61CE41AC1E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FD3B38-6242-5F4C-A951-EBAB23E2D6E3}"/>
              </a:ext>
            </a:extLst>
          </p:cNvPr>
          <p:cNvSpPr>
            <a:spLocks noGrp="1"/>
          </p:cNvSpPr>
          <p:nvPr>
            <p:ph type="sldNum" sz="quarter" idx="12"/>
          </p:nvPr>
        </p:nvSpPr>
        <p:spPr/>
        <p:txBody>
          <a:bodyPr/>
          <a:lstStyle/>
          <a:p>
            <a:fld id="{04B26448-EE4C-6640-B955-62D9E9A127E9}" type="slidenum">
              <a:rPr lang="en-US" smtClean="0"/>
              <a:t>‹#›</a:t>
            </a:fld>
            <a:endParaRPr lang="en-US"/>
          </a:p>
        </p:txBody>
      </p:sp>
    </p:spTree>
    <p:extLst>
      <p:ext uri="{BB962C8B-B14F-4D97-AF65-F5344CB8AC3E}">
        <p14:creationId xmlns:p14="http://schemas.microsoft.com/office/powerpoint/2010/main" val="2607492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E6217-22D1-8841-B049-8FDF5163B3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108010-ADF3-6A44-BE5E-4E7FB69834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890C4C-1935-AA45-BB9C-78821159D1AB}"/>
              </a:ext>
            </a:extLst>
          </p:cNvPr>
          <p:cNvSpPr>
            <a:spLocks noGrp="1"/>
          </p:cNvSpPr>
          <p:nvPr>
            <p:ph type="dt" sz="half" idx="10"/>
          </p:nvPr>
        </p:nvSpPr>
        <p:spPr/>
        <p:txBody>
          <a:bodyPr/>
          <a:lstStyle/>
          <a:p>
            <a:fld id="{102069B9-F618-A94E-AF98-4B30BDDFEF5F}" type="datetimeFigureOut">
              <a:rPr lang="en-US" smtClean="0"/>
              <a:t>1/23/2023</a:t>
            </a:fld>
            <a:endParaRPr lang="en-US"/>
          </a:p>
        </p:txBody>
      </p:sp>
      <p:sp>
        <p:nvSpPr>
          <p:cNvPr id="5" name="Footer Placeholder 4">
            <a:extLst>
              <a:ext uri="{FF2B5EF4-FFF2-40B4-BE49-F238E27FC236}">
                <a16:creationId xmlns:a16="http://schemas.microsoft.com/office/drawing/2014/main" id="{B8F78C2C-4D0E-5547-BC6C-36AB29ABBD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43FFD7-10C3-AE41-9729-C3318678EF68}"/>
              </a:ext>
            </a:extLst>
          </p:cNvPr>
          <p:cNvSpPr>
            <a:spLocks noGrp="1"/>
          </p:cNvSpPr>
          <p:nvPr>
            <p:ph type="sldNum" sz="quarter" idx="12"/>
          </p:nvPr>
        </p:nvSpPr>
        <p:spPr/>
        <p:txBody>
          <a:bodyPr/>
          <a:lstStyle/>
          <a:p>
            <a:fld id="{04B26448-EE4C-6640-B955-62D9E9A127E9}" type="slidenum">
              <a:rPr lang="en-US" smtClean="0"/>
              <a:t>‹#›</a:t>
            </a:fld>
            <a:endParaRPr lang="en-US"/>
          </a:p>
        </p:txBody>
      </p:sp>
    </p:spTree>
    <p:extLst>
      <p:ext uri="{BB962C8B-B14F-4D97-AF65-F5344CB8AC3E}">
        <p14:creationId xmlns:p14="http://schemas.microsoft.com/office/powerpoint/2010/main" val="2582353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3AFF09-7C80-B04F-A7E6-1CF1EDC19E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1A4EF2-C056-0B40-B993-AC99D8A26D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E908B7-CC78-F443-AAC7-E797ECA44D32}"/>
              </a:ext>
            </a:extLst>
          </p:cNvPr>
          <p:cNvSpPr>
            <a:spLocks noGrp="1"/>
          </p:cNvSpPr>
          <p:nvPr>
            <p:ph type="dt" sz="half" idx="10"/>
          </p:nvPr>
        </p:nvSpPr>
        <p:spPr/>
        <p:txBody>
          <a:bodyPr/>
          <a:lstStyle/>
          <a:p>
            <a:fld id="{102069B9-F618-A94E-AF98-4B30BDDFEF5F}" type="datetimeFigureOut">
              <a:rPr lang="en-US" smtClean="0"/>
              <a:t>1/23/2023</a:t>
            </a:fld>
            <a:endParaRPr lang="en-US"/>
          </a:p>
        </p:txBody>
      </p:sp>
      <p:sp>
        <p:nvSpPr>
          <p:cNvPr id="5" name="Footer Placeholder 4">
            <a:extLst>
              <a:ext uri="{FF2B5EF4-FFF2-40B4-BE49-F238E27FC236}">
                <a16:creationId xmlns:a16="http://schemas.microsoft.com/office/drawing/2014/main" id="{4F589139-D617-CA4D-A1DE-34DD28F76B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546EEE-C467-1F4D-987E-D4147189D959}"/>
              </a:ext>
            </a:extLst>
          </p:cNvPr>
          <p:cNvSpPr>
            <a:spLocks noGrp="1"/>
          </p:cNvSpPr>
          <p:nvPr>
            <p:ph type="sldNum" sz="quarter" idx="12"/>
          </p:nvPr>
        </p:nvSpPr>
        <p:spPr/>
        <p:txBody>
          <a:bodyPr/>
          <a:lstStyle/>
          <a:p>
            <a:fld id="{04B26448-EE4C-6640-B955-62D9E9A127E9}" type="slidenum">
              <a:rPr lang="en-US" smtClean="0"/>
              <a:t>‹#›</a:t>
            </a:fld>
            <a:endParaRPr lang="en-US"/>
          </a:p>
        </p:txBody>
      </p:sp>
    </p:spTree>
    <p:extLst>
      <p:ext uri="{BB962C8B-B14F-4D97-AF65-F5344CB8AC3E}">
        <p14:creationId xmlns:p14="http://schemas.microsoft.com/office/powerpoint/2010/main" val="4280695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8DE5C-2751-0742-A762-E7E546BCA981}"/>
              </a:ext>
            </a:extLst>
          </p:cNvPr>
          <p:cNvSpPr>
            <a:spLocks noGrp="1"/>
          </p:cNvSpPr>
          <p:nvPr>
            <p:ph type="title"/>
          </p:nvPr>
        </p:nvSpPr>
        <p:spPr/>
        <p:txBody>
          <a:bodyPr>
            <a:normAutofit/>
          </a:bodyPr>
          <a:lstStyle>
            <a:lvl1pPr>
              <a:defRPr sz="3600">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6C76FDEF-91F2-E045-ADC9-83B99E4A13C6}"/>
              </a:ext>
            </a:extLst>
          </p:cNvPr>
          <p:cNvSpPr>
            <a:spLocks noGrp="1"/>
          </p:cNvSpPr>
          <p:nvPr>
            <p:ph idx="1"/>
          </p:nvPr>
        </p:nvSpPr>
        <p:spPr/>
        <p:txBody>
          <a:bodyPr/>
          <a:lstStyle>
            <a:lvl1pPr marL="514350" indent="-514350">
              <a:buFont typeface="+mj-lt"/>
              <a:buAutoNum type="alphaLcPeriod"/>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3DD36A5-6FBE-FE4E-9960-584695DC28B0}"/>
              </a:ext>
            </a:extLst>
          </p:cNvPr>
          <p:cNvSpPr>
            <a:spLocks noGrp="1"/>
          </p:cNvSpPr>
          <p:nvPr>
            <p:ph type="dt" sz="half" idx="10"/>
          </p:nvPr>
        </p:nvSpPr>
        <p:spPr/>
        <p:txBody>
          <a:bodyPr/>
          <a:lstStyle/>
          <a:p>
            <a:fld id="{102069B9-F618-A94E-AF98-4B30BDDFEF5F}" type="datetimeFigureOut">
              <a:rPr lang="en-US" smtClean="0"/>
              <a:t>1/23/2023</a:t>
            </a:fld>
            <a:endParaRPr lang="en-US"/>
          </a:p>
        </p:txBody>
      </p:sp>
      <p:sp>
        <p:nvSpPr>
          <p:cNvPr id="5" name="Footer Placeholder 4">
            <a:extLst>
              <a:ext uri="{FF2B5EF4-FFF2-40B4-BE49-F238E27FC236}">
                <a16:creationId xmlns:a16="http://schemas.microsoft.com/office/drawing/2014/main" id="{85CC5069-7C73-1B41-865C-6F5013F2CB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F9487C-6503-9D46-BFA6-FD37275EBE8F}"/>
              </a:ext>
            </a:extLst>
          </p:cNvPr>
          <p:cNvSpPr>
            <a:spLocks noGrp="1"/>
          </p:cNvSpPr>
          <p:nvPr>
            <p:ph type="sldNum" sz="quarter" idx="12"/>
          </p:nvPr>
        </p:nvSpPr>
        <p:spPr/>
        <p:txBody>
          <a:bodyPr/>
          <a:lstStyle/>
          <a:p>
            <a:fld id="{04B26448-EE4C-6640-B955-62D9E9A127E9}" type="slidenum">
              <a:rPr lang="en-US" smtClean="0"/>
              <a:t>‹#›</a:t>
            </a:fld>
            <a:endParaRPr lang="en-US"/>
          </a:p>
        </p:txBody>
      </p:sp>
    </p:spTree>
    <p:extLst>
      <p:ext uri="{BB962C8B-B14F-4D97-AF65-F5344CB8AC3E}">
        <p14:creationId xmlns:p14="http://schemas.microsoft.com/office/powerpoint/2010/main" val="1357888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2E4F5-6B1C-9644-81CE-8C405F7DE6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B31A98-C016-5D4C-BC3F-25C9B7B7B7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F6EF7C-D3A8-4F45-8A62-E944CF108940}"/>
              </a:ext>
            </a:extLst>
          </p:cNvPr>
          <p:cNvSpPr>
            <a:spLocks noGrp="1"/>
          </p:cNvSpPr>
          <p:nvPr>
            <p:ph type="dt" sz="half" idx="10"/>
          </p:nvPr>
        </p:nvSpPr>
        <p:spPr/>
        <p:txBody>
          <a:bodyPr/>
          <a:lstStyle/>
          <a:p>
            <a:fld id="{102069B9-F618-A94E-AF98-4B30BDDFEF5F}" type="datetimeFigureOut">
              <a:rPr lang="en-US" smtClean="0"/>
              <a:t>1/23/2023</a:t>
            </a:fld>
            <a:endParaRPr lang="en-US"/>
          </a:p>
        </p:txBody>
      </p:sp>
      <p:sp>
        <p:nvSpPr>
          <p:cNvPr id="5" name="Footer Placeholder 4">
            <a:extLst>
              <a:ext uri="{FF2B5EF4-FFF2-40B4-BE49-F238E27FC236}">
                <a16:creationId xmlns:a16="http://schemas.microsoft.com/office/drawing/2014/main" id="{46126392-E145-554A-81CD-B13C017D40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B64B5-7388-C840-B3BB-0461AD7970B3}"/>
              </a:ext>
            </a:extLst>
          </p:cNvPr>
          <p:cNvSpPr>
            <a:spLocks noGrp="1"/>
          </p:cNvSpPr>
          <p:nvPr>
            <p:ph type="sldNum" sz="quarter" idx="12"/>
          </p:nvPr>
        </p:nvSpPr>
        <p:spPr/>
        <p:txBody>
          <a:bodyPr/>
          <a:lstStyle/>
          <a:p>
            <a:fld id="{04B26448-EE4C-6640-B955-62D9E9A127E9}" type="slidenum">
              <a:rPr lang="en-US" smtClean="0"/>
              <a:t>‹#›</a:t>
            </a:fld>
            <a:endParaRPr lang="en-US"/>
          </a:p>
        </p:txBody>
      </p:sp>
    </p:spTree>
    <p:extLst>
      <p:ext uri="{BB962C8B-B14F-4D97-AF65-F5344CB8AC3E}">
        <p14:creationId xmlns:p14="http://schemas.microsoft.com/office/powerpoint/2010/main" val="1140276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B4DD6-FA99-1D47-9F6B-C0B57A1CF7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55C41D-A6BC-494D-9BFD-EE0591E1B7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494884-2A11-8D45-944D-CC52E7F8DF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F6325D-6180-8A49-B759-4541E2C8E76E}"/>
              </a:ext>
            </a:extLst>
          </p:cNvPr>
          <p:cNvSpPr>
            <a:spLocks noGrp="1"/>
          </p:cNvSpPr>
          <p:nvPr>
            <p:ph type="dt" sz="half" idx="10"/>
          </p:nvPr>
        </p:nvSpPr>
        <p:spPr/>
        <p:txBody>
          <a:bodyPr/>
          <a:lstStyle/>
          <a:p>
            <a:fld id="{102069B9-F618-A94E-AF98-4B30BDDFEF5F}" type="datetimeFigureOut">
              <a:rPr lang="en-US" smtClean="0"/>
              <a:t>1/23/2023</a:t>
            </a:fld>
            <a:endParaRPr lang="en-US"/>
          </a:p>
        </p:txBody>
      </p:sp>
      <p:sp>
        <p:nvSpPr>
          <p:cNvPr id="6" name="Footer Placeholder 5">
            <a:extLst>
              <a:ext uri="{FF2B5EF4-FFF2-40B4-BE49-F238E27FC236}">
                <a16:creationId xmlns:a16="http://schemas.microsoft.com/office/drawing/2014/main" id="{8FBA52E5-46FE-604B-BC05-9504C82CA1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950EC0-E1C1-AD4B-A41D-26B4803419E0}"/>
              </a:ext>
            </a:extLst>
          </p:cNvPr>
          <p:cNvSpPr>
            <a:spLocks noGrp="1"/>
          </p:cNvSpPr>
          <p:nvPr>
            <p:ph type="sldNum" sz="quarter" idx="12"/>
          </p:nvPr>
        </p:nvSpPr>
        <p:spPr/>
        <p:txBody>
          <a:bodyPr/>
          <a:lstStyle/>
          <a:p>
            <a:fld id="{04B26448-EE4C-6640-B955-62D9E9A127E9}" type="slidenum">
              <a:rPr lang="en-US" smtClean="0"/>
              <a:t>‹#›</a:t>
            </a:fld>
            <a:endParaRPr lang="en-US"/>
          </a:p>
        </p:txBody>
      </p:sp>
    </p:spTree>
    <p:extLst>
      <p:ext uri="{BB962C8B-B14F-4D97-AF65-F5344CB8AC3E}">
        <p14:creationId xmlns:p14="http://schemas.microsoft.com/office/powerpoint/2010/main" val="1008228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AB21F-1A8C-2F44-8A21-709ABBCB4B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0A179E-A189-8948-B38F-4489097E14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4E0581-7F8E-BC44-B07C-FEBA791DCA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F64F07-4E59-354B-B319-A47448A348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74609B-9946-0741-99C4-1E7A2B2D9D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B0E5E7-2ACC-C243-BBE7-8ECF7B3B6748}"/>
              </a:ext>
            </a:extLst>
          </p:cNvPr>
          <p:cNvSpPr>
            <a:spLocks noGrp="1"/>
          </p:cNvSpPr>
          <p:nvPr>
            <p:ph type="dt" sz="half" idx="10"/>
          </p:nvPr>
        </p:nvSpPr>
        <p:spPr/>
        <p:txBody>
          <a:bodyPr/>
          <a:lstStyle/>
          <a:p>
            <a:fld id="{102069B9-F618-A94E-AF98-4B30BDDFEF5F}" type="datetimeFigureOut">
              <a:rPr lang="en-US" smtClean="0"/>
              <a:t>1/23/2023</a:t>
            </a:fld>
            <a:endParaRPr lang="en-US"/>
          </a:p>
        </p:txBody>
      </p:sp>
      <p:sp>
        <p:nvSpPr>
          <p:cNvPr id="8" name="Footer Placeholder 7">
            <a:extLst>
              <a:ext uri="{FF2B5EF4-FFF2-40B4-BE49-F238E27FC236}">
                <a16:creationId xmlns:a16="http://schemas.microsoft.com/office/drawing/2014/main" id="{E26D2A79-8A0D-FC47-9590-1D4523499A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DE8243-D03B-794B-ABDA-FFE4A0806E72}"/>
              </a:ext>
            </a:extLst>
          </p:cNvPr>
          <p:cNvSpPr>
            <a:spLocks noGrp="1"/>
          </p:cNvSpPr>
          <p:nvPr>
            <p:ph type="sldNum" sz="quarter" idx="12"/>
          </p:nvPr>
        </p:nvSpPr>
        <p:spPr/>
        <p:txBody>
          <a:bodyPr/>
          <a:lstStyle/>
          <a:p>
            <a:fld id="{04B26448-EE4C-6640-B955-62D9E9A127E9}" type="slidenum">
              <a:rPr lang="en-US" smtClean="0"/>
              <a:t>‹#›</a:t>
            </a:fld>
            <a:endParaRPr lang="en-US"/>
          </a:p>
        </p:txBody>
      </p:sp>
    </p:spTree>
    <p:extLst>
      <p:ext uri="{BB962C8B-B14F-4D97-AF65-F5344CB8AC3E}">
        <p14:creationId xmlns:p14="http://schemas.microsoft.com/office/powerpoint/2010/main" val="1738526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2EF83-EAE1-8E40-8E6B-1357FF6501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74175A-9F18-EE45-87BE-6FEE2CCA804B}"/>
              </a:ext>
            </a:extLst>
          </p:cNvPr>
          <p:cNvSpPr>
            <a:spLocks noGrp="1"/>
          </p:cNvSpPr>
          <p:nvPr>
            <p:ph type="dt" sz="half" idx="10"/>
          </p:nvPr>
        </p:nvSpPr>
        <p:spPr/>
        <p:txBody>
          <a:bodyPr/>
          <a:lstStyle/>
          <a:p>
            <a:fld id="{102069B9-F618-A94E-AF98-4B30BDDFEF5F}" type="datetimeFigureOut">
              <a:rPr lang="en-US" smtClean="0"/>
              <a:t>1/23/2023</a:t>
            </a:fld>
            <a:endParaRPr lang="en-US"/>
          </a:p>
        </p:txBody>
      </p:sp>
      <p:sp>
        <p:nvSpPr>
          <p:cNvPr id="4" name="Footer Placeholder 3">
            <a:extLst>
              <a:ext uri="{FF2B5EF4-FFF2-40B4-BE49-F238E27FC236}">
                <a16:creationId xmlns:a16="http://schemas.microsoft.com/office/drawing/2014/main" id="{B1E02B3B-2F6E-9643-A4E6-B7BE5BF072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8E437F-8DBF-914C-AC99-82709D0BDDE8}"/>
              </a:ext>
            </a:extLst>
          </p:cNvPr>
          <p:cNvSpPr>
            <a:spLocks noGrp="1"/>
          </p:cNvSpPr>
          <p:nvPr>
            <p:ph type="sldNum" sz="quarter" idx="12"/>
          </p:nvPr>
        </p:nvSpPr>
        <p:spPr/>
        <p:txBody>
          <a:bodyPr/>
          <a:lstStyle/>
          <a:p>
            <a:fld id="{04B26448-EE4C-6640-B955-62D9E9A127E9}" type="slidenum">
              <a:rPr lang="en-US" smtClean="0"/>
              <a:t>‹#›</a:t>
            </a:fld>
            <a:endParaRPr lang="en-US"/>
          </a:p>
        </p:txBody>
      </p:sp>
    </p:spTree>
    <p:extLst>
      <p:ext uri="{BB962C8B-B14F-4D97-AF65-F5344CB8AC3E}">
        <p14:creationId xmlns:p14="http://schemas.microsoft.com/office/powerpoint/2010/main" val="2457803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EE9D77-589F-EA4D-9F27-ECAAA957F48C}"/>
              </a:ext>
            </a:extLst>
          </p:cNvPr>
          <p:cNvSpPr>
            <a:spLocks noGrp="1"/>
          </p:cNvSpPr>
          <p:nvPr>
            <p:ph type="dt" sz="half" idx="10"/>
          </p:nvPr>
        </p:nvSpPr>
        <p:spPr/>
        <p:txBody>
          <a:bodyPr/>
          <a:lstStyle/>
          <a:p>
            <a:fld id="{102069B9-F618-A94E-AF98-4B30BDDFEF5F}" type="datetimeFigureOut">
              <a:rPr lang="en-US" smtClean="0"/>
              <a:t>1/23/2023</a:t>
            </a:fld>
            <a:endParaRPr lang="en-US"/>
          </a:p>
        </p:txBody>
      </p:sp>
      <p:sp>
        <p:nvSpPr>
          <p:cNvPr id="3" name="Footer Placeholder 2">
            <a:extLst>
              <a:ext uri="{FF2B5EF4-FFF2-40B4-BE49-F238E27FC236}">
                <a16:creationId xmlns:a16="http://schemas.microsoft.com/office/drawing/2014/main" id="{8DD9C92D-72F5-944E-91BE-A65FF233B3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CB2E76-D5B9-6B4D-ADC3-944CCCD12D2A}"/>
              </a:ext>
            </a:extLst>
          </p:cNvPr>
          <p:cNvSpPr>
            <a:spLocks noGrp="1"/>
          </p:cNvSpPr>
          <p:nvPr>
            <p:ph type="sldNum" sz="quarter" idx="12"/>
          </p:nvPr>
        </p:nvSpPr>
        <p:spPr/>
        <p:txBody>
          <a:bodyPr/>
          <a:lstStyle/>
          <a:p>
            <a:fld id="{04B26448-EE4C-6640-B955-62D9E9A127E9}" type="slidenum">
              <a:rPr lang="en-US" smtClean="0"/>
              <a:t>‹#›</a:t>
            </a:fld>
            <a:endParaRPr lang="en-US"/>
          </a:p>
        </p:txBody>
      </p:sp>
    </p:spTree>
    <p:extLst>
      <p:ext uri="{BB962C8B-B14F-4D97-AF65-F5344CB8AC3E}">
        <p14:creationId xmlns:p14="http://schemas.microsoft.com/office/powerpoint/2010/main" val="1654051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EA174-B049-9646-81DF-5DFED6A726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C54908-3EC9-7746-8B85-EFCB4862E3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D32445-1961-A447-B4DD-C30FF8FA57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30EA84-16FB-7040-B483-80990A484198}"/>
              </a:ext>
            </a:extLst>
          </p:cNvPr>
          <p:cNvSpPr>
            <a:spLocks noGrp="1"/>
          </p:cNvSpPr>
          <p:nvPr>
            <p:ph type="dt" sz="half" idx="10"/>
          </p:nvPr>
        </p:nvSpPr>
        <p:spPr/>
        <p:txBody>
          <a:bodyPr/>
          <a:lstStyle/>
          <a:p>
            <a:fld id="{102069B9-F618-A94E-AF98-4B30BDDFEF5F}" type="datetimeFigureOut">
              <a:rPr lang="en-US" smtClean="0"/>
              <a:t>1/23/2023</a:t>
            </a:fld>
            <a:endParaRPr lang="en-US"/>
          </a:p>
        </p:txBody>
      </p:sp>
      <p:sp>
        <p:nvSpPr>
          <p:cNvPr id="6" name="Footer Placeholder 5">
            <a:extLst>
              <a:ext uri="{FF2B5EF4-FFF2-40B4-BE49-F238E27FC236}">
                <a16:creationId xmlns:a16="http://schemas.microsoft.com/office/drawing/2014/main" id="{81F9CF47-40FC-9243-8A29-21A330D7B5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FE8266-16A9-A24E-9227-EFE6366633EE}"/>
              </a:ext>
            </a:extLst>
          </p:cNvPr>
          <p:cNvSpPr>
            <a:spLocks noGrp="1"/>
          </p:cNvSpPr>
          <p:nvPr>
            <p:ph type="sldNum" sz="quarter" idx="12"/>
          </p:nvPr>
        </p:nvSpPr>
        <p:spPr/>
        <p:txBody>
          <a:bodyPr/>
          <a:lstStyle/>
          <a:p>
            <a:fld id="{04B26448-EE4C-6640-B955-62D9E9A127E9}" type="slidenum">
              <a:rPr lang="en-US" smtClean="0"/>
              <a:t>‹#›</a:t>
            </a:fld>
            <a:endParaRPr lang="en-US"/>
          </a:p>
        </p:txBody>
      </p:sp>
    </p:spTree>
    <p:extLst>
      <p:ext uri="{BB962C8B-B14F-4D97-AF65-F5344CB8AC3E}">
        <p14:creationId xmlns:p14="http://schemas.microsoft.com/office/powerpoint/2010/main" val="1896035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9E16F-A65C-9A4D-AEE0-6FEDA53A45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EC6DC3-34A7-1A46-86A6-2581EAB5F6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53A262-C053-8740-AC23-7B07DBD741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31381D-70FC-A844-8E03-DA41760DEA45}"/>
              </a:ext>
            </a:extLst>
          </p:cNvPr>
          <p:cNvSpPr>
            <a:spLocks noGrp="1"/>
          </p:cNvSpPr>
          <p:nvPr>
            <p:ph type="dt" sz="half" idx="10"/>
          </p:nvPr>
        </p:nvSpPr>
        <p:spPr/>
        <p:txBody>
          <a:bodyPr/>
          <a:lstStyle/>
          <a:p>
            <a:fld id="{102069B9-F618-A94E-AF98-4B30BDDFEF5F}" type="datetimeFigureOut">
              <a:rPr lang="en-US" smtClean="0"/>
              <a:t>1/23/2023</a:t>
            </a:fld>
            <a:endParaRPr lang="en-US"/>
          </a:p>
        </p:txBody>
      </p:sp>
      <p:sp>
        <p:nvSpPr>
          <p:cNvPr id="6" name="Footer Placeholder 5">
            <a:extLst>
              <a:ext uri="{FF2B5EF4-FFF2-40B4-BE49-F238E27FC236}">
                <a16:creationId xmlns:a16="http://schemas.microsoft.com/office/drawing/2014/main" id="{EE6445A3-E7A5-9B42-B165-60401BA14D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F2F905-C533-3E40-B0C0-18D953659B89}"/>
              </a:ext>
            </a:extLst>
          </p:cNvPr>
          <p:cNvSpPr>
            <a:spLocks noGrp="1"/>
          </p:cNvSpPr>
          <p:nvPr>
            <p:ph type="sldNum" sz="quarter" idx="12"/>
          </p:nvPr>
        </p:nvSpPr>
        <p:spPr/>
        <p:txBody>
          <a:bodyPr/>
          <a:lstStyle/>
          <a:p>
            <a:fld id="{04B26448-EE4C-6640-B955-62D9E9A127E9}" type="slidenum">
              <a:rPr lang="en-US" smtClean="0"/>
              <a:t>‹#›</a:t>
            </a:fld>
            <a:endParaRPr lang="en-US"/>
          </a:p>
        </p:txBody>
      </p:sp>
    </p:spTree>
    <p:extLst>
      <p:ext uri="{BB962C8B-B14F-4D97-AF65-F5344CB8AC3E}">
        <p14:creationId xmlns:p14="http://schemas.microsoft.com/office/powerpoint/2010/main" val="3850230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55054B-27AD-214E-99EA-23174A3F1B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DDCDE0-7270-FD46-A0E2-5C5540DB77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9FF02F-CE37-2643-A8F1-490488B014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2069B9-F618-A94E-AF98-4B30BDDFEF5F}" type="datetimeFigureOut">
              <a:rPr lang="en-US" smtClean="0"/>
              <a:t>1/23/2023</a:t>
            </a:fld>
            <a:endParaRPr lang="en-US"/>
          </a:p>
        </p:txBody>
      </p:sp>
      <p:sp>
        <p:nvSpPr>
          <p:cNvPr id="5" name="Footer Placeholder 4">
            <a:extLst>
              <a:ext uri="{FF2B5EF4-FFF2-40B4-BE49-F238E27FC236}">
                <a16:creationId xmlns:a16="http://schemas.microsoft.com/office/drawing/2014/main" id="{07A72958-86C0-A246-9ACE-E6B4C7BE66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DB8777-B16D-1341-AA45-028A46601E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B26448-EE4C-6640-B955-62D9E9A127E9}" type="slidenum">
              <a:rPr lang="en-US" smtClean="0"/>
              <a:t>‹#›</a:t>
            </a:fld>
            <a:endParaRPr lang="en-US"/>
          </a:p>
        </p:txBody>
      </p:sp>
    </p:spTree>
    <p:extLst>
      <p:ext uri="{BB962C8B-B14F-4D97-AF65-F5344CB8AC3E}">
        <p14:creationId xmlns:p14="http://schemas.microsoft.com/office/powerpoint/2010/main" val="6217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icket">
            <a:extLst>
              <a:ext uri="{FF2B5EF4-FFF2-40B4-BE49-F238E27FC236}">
                <a16:creationId xmlns:a16="http://schemas.microsoft.com/office/drawing/2014/main" id="{920EBF8E-C987-E9D3-6AF8-A851F516A9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380067">
            <a:off x="6416289" y="1798240"/>
            <a:ext cx="5121610" cy="3625409"/>
          </a:xfrm>
          <a:prstGeom prst="rect">
            <a:avLst/>
          </a:prstGeom>
        </p:spPr>
      </p:pic>
      <p:sp>
        <p:nvSpPr>
          <p:cNvPr id="5" name="Title 1">
            <a:extLst>
              <a:ext uri="{FF2B5EF4-FFF2-40B4-BE49-F238E27FC236}">
                <a16:creationId xmlns:a16="http://schemas.microsoft.com/office/drawing/2014/main" id="{F9DE1C37-8288-FB16-21E8-AD4F73FA80D2}"/>
              </a:ext>
            </a:extLst>
          </p:cNvPr>
          <p:cNvSpPr>
            <a:spLocks noGrp="1"/>
          </p:cNvSpPr>
          <p:nvPr>
            <p:ph type="title"/>
          </p:nvPr>
        </p:nvSpPr>
        <p:spPr>
          <a:xfrm>
            <a:off x="619199" y="1522818"/>
            <a:ext cx="10515600" cy="2852737"/>
          </a:xfrm>
        </p:spPr>
        <p:txBody>
          <a:bodyPr>
            <a:normAutofit/>
          </a:bodyPr>
          <a:lstStyle/>
          <a:p>
            <a:r>
              <a:rPr lang="en-US" sz="4800" b="1" i="1" dirty="0">
                <a:ln>
                  <a:solidFill>
                    <a:schemeClr val="tx1"/>
                  </a:solidFill>
                </a:ln>
              </a:rPr>
              <a:t>A Ticket to Nowhere:</a:t>
            </a:r>
            <a:br>
              <a:rPr lang="en-US" sz="4400" b="1" i="1" dirty="0">
                <a:ln>
                  <a:solidFill>
                    <a:schemeClr val="tx1"/>
                  </a:solidFill>
                </a:ln>
              </a:rPr>
            </a:br>
            <a:r>
              <a:rPr lang="en-US" sz="3200" b="1" dirty="0">
                <a:ln>
                  <a:solidFill>
                    <a:schemeClr val="tx1"/>
                  </a:solidFill>
                </a:ln>
              </a:rPr>
              <a:t>Lysosomal Storage Disorders</a:t>
            </a:r>
          </a:p>
        </p:txBody>
      </p:sp>
      <p:sp>
        <p:nvSpPr>
          <p:cNvPr id="6" name="TextBox 5">
            <a:extLst>
              <a:ext uri="{FF2B5EF4-FFF2-40B4-BE49-F238E27FC236}">
                <a16:creationId xmlns:a16="http://schemas.microsoft.com/office/drawing/2014/main" id="{E4C7DF66-9329-3727-E2BF-4D935096AC5A}"/>
              </a:ext>
            </a:extLst>
          </p:cNvPr>
          <p:cNvSpPr txBox="1"/>
          <p:nvPr/>
        </p:nvSpPr>
        <p:spPr>
          <a:xfrm>
            <a:off x="619199" y="4517990"/>
            <a:ext cx="9237182" cy="1200329"/>
          </a:xfrm>
          <a:prstGeom prst="rect">
            <a:avLst/>
          </a:prstGeom>
          <a:noFill/>
        </p:spPr>
        <p:txBody>
          <a:bodyPr wrap="square">
            <a:spAutoFit/>
          </a:bodyPr>
          <a:lstStyle/>
          <a:p>
            <a:r>
              <a:rPr lang="en-US" dirty="0">
                <a:latin typeface="Monotype Corsiva" panose="03010101010201010101" pitchFamily="66" charset="0"/>
              </a:rPr>
              <a:t>by</a:t>
            </a:r>
          </a:p>
          <a:p>
            <a:r>
              <a:rPr lang="en-US" dirty="0"/>
              <a:t>Rachel A. Hirst and Tracy R. Rosebrock</a:t>
            </a:r>
          </a:p>
          <a:p>
            <a:r>
              <a:rPr lang="en-US" dirty="0"/>
              <a:t>Department of Biology</a:t>
            </a:r>
          </a:p>
          <a:p>
            <a:r>
              <a:rPr lang="en-US" dirty="0"/>
              <a:t>Stonehill College, Easton, MA</a:t>
            </a:r>
          </a:p>
        </p:txBody>
      </p:sp>
      <p:sp>
        <p:nvSpPr>
          <p:cNvPr id="7" name="TextBox 8">
            <a:extLst>
              <a:ext uri="{FF2B5EF4-FFF2-40B4-BE49-F238E27FC236}">
                <a16:creationId xmlns:a16="http://schemas.microsoft.com/office/drawing/2014/main" id="{0F4B21A0-F1B0-0D43-252B-527386E4FBD6}"/>
              </a:ext>
            </a:extLst>
          </p:cNvPr>
          <p:cNvSpPr txBox="1"/>
          <p:nvPr/>
        </p:nvSpPr>
        <p:spPr>
          <a:xfrm>
            <a:off x="619199" y="673069"/>
            <a:ext cx="6498770" cy="369332"/>
          </a:xfrm>
          <a:prstGeom prst="rect">
            <a:avLst/>
          </a:prstGeom>
          <a:noFill/>
          <a:effectLst>
            <a:outerShdw blurRad="50800" dist="38100" dir="2700000" algn="tl" rotWithShape="0">
              <a:schemeClr val="bg1">
                <a:alpha val="40000"/>
              </a:schemeClr>
            </a:outerShdw>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Tx/>
              <a:buNone/>
            </a:pPr>
            <a:r>
              <a:rPr lang="en-US" altLang="en-US" sz="1800" b="1" dirty="0">
                <a:ln w="1270">
                  <a:noFill/>
                </a:ln>
                <a:solidFill>
                  <a:srgbClr val="D4BE99"/>
                </a:solidFill>
                <a:latin typeface="Calibri" pitchFamily="34" charset="0"/>
                <a:cs typeface="Calibri" pitchFamily="34" charset="0"/>
              </a:rPr>
              <a:t>NATIONAL CENTER FOR CASE STUDY TEACHING IN SCIENCE</a:t>
            </a:r>
            <a:endParaRPr lang="en-US" altLang="en-US" sz="1800" b="1" dirty="0">
              <a:ln w="1270">
                <a:noFill/>
              </a:ln>
              <a:solidFill>
                <a:srgbClr val="D4BE99"/>
              </a:solidFill>
              <a:latin typeface="Palatino Linotype" pitchFamily="18" charset="0"/>
              <a:cs typeface="Calibri" pitchFamily="34" charset="0"/>
            </a:endParaRPr>
          </a:p>
        </p:txBody>
      </p:sp>
      <p:sp>
        <p:nvSpPr>
          <p:cNvPr id="8" name="TextBox 7">
            <a:extLst>
              <a:ext uri="{FF2B5EF4-FFF2-40B4-BE49-F238E27FC236}">
                <a16:creationId xmlns:a16="http://schemas.microsoft.com/office/drawing/2014/main" id="{5C08D653-2D7A-4383-9051-E7A59597374C}"/>
              </a:ext>
            </a:extLst>
          </p:cNvPr>
          <p:cNvSpPr txBox="1"/>
          <p:nvPr/>
        </p:nvSpPr>
        <p:spPr>
          <a:xfrm>
            <a:off x="619199" y="1709590"/>
            <a:ext cx="5114798" cy="369332"/>
          </a:xfrm>
          <a:prstGeom prst="rect">
            <a:avLst/>
          </a:prstGeom>
          <a:noFill/>
        </p:spPr>
        <p:txBody>
          <a:bodyPr wrap="none" rtlCol="0">
            <a:spAutoFit/>
          </a:bodyPr>
          <a:lstStyle/>
          <a:p>
            <a:pPr algn="ctr"/>
            <a:r>
              <a:rPr lang="en-US" i="1" dirty="0"/>
              <a:t>Images and Questions to Accompany the Case Study:</a:t>
            </a:r>
          </a:p>
        </p:txBody>
      </p:sp>
    </p:spTree>
    <p:extLst>
      <p:ext uri="{BB962C8B-B14F-4D97-AF65-F5344CB8AC3E}">
        <p14:creationId xmlns:p14="http://schemas.microsoft.com/office/powerpoint/2010/main" val="3625165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11FFC-488B-34EC-9F9A-25AC5579ED35}"/>
              </a:ext>
            </a:extLst>
          </p:cNvPr>
          <p:cNvSpPr>
            <a:spLocks noGrp="1"/>
          </p:cNvSpPr>
          <p:nvPr>
            <p:ph type="title"/>
          </p:nvPr>
        </p:nvSpPr>
        <p:spPr>
          <a:xfrm>
            <a:off x="838200" y="1709293"/>
            <a:ext cx="10515600" cy="1325563"/>
          </a:xfrm>
        </p:spPr>
        <p:txBody>
          <a:bodyPr>
            <a:normAutofit fontScale="90000"/>
          </a:bodyPr>
          <a:lstStyle/>
          <a:p>
            <a:r>
              <a:rPr lang="en-US" dirty="0"/>
              <a:t>CQ4. </a:t>
            </a:r>
            <a:r>
              <a:rPr lang="en-US" i="1" dirty="0"/>
              <a:t>Expand your knowledge: </a:t>
            </a:r>
            <a:r>
              <a:rPr lang="en-US" dirty="0"/>
              <a:t>Gaucher’s disease is the most common of the lysosomal storage diseases, which are caused by a failure of lysosomes to degrade substances that they normally break down. Gaucher’s disease is caused by deficiency of the lysosomal enzyme glucocerebrosidase, which catalyzes the hydrolysis of glucocerebroside to glucose and ceramide. Based on this information, which of the following statements is true regarding Gaucher’s disease?</a:t>
            </a:r>
            <a:br>
              <a:rPr lang="en-US" dirty="0"/>
            </a:br>
            <a:endParaRPr lang="en-US" dirty="0"/>
          </a:p>
        </p:txBody>
      </p:sp>
      <p:sp>
        <p:nvSpPr>
          <p:cNvPr id="3" name="Content Placeholder 2">
            <a:extLst>
              <a:ext uri="{FF2B5EF4-FFF2-40B4-BE49-F238E27FC236}">
                <a16:creationId xmlns:a16="http://schemas.microsoft.com/office/drawing/2014/main" id="{D68E0D2D-63CB-9F81-EB6B-C6F4CAD7A40B}"/>
              </a:ext>
            </a:extLst>
          </p:cNvPr>
          <p:cNvSpPr>
            <a:spLocks noGrp="1"/>
          </p:cNvSpPr>
          <p:nvPr>
            <p:ph idx="1"/>
          </p:nvPr>
        </p:nvSpPr>
        <p:spPr>
          <a:xfrm>
            <a:off x="838200" y="4114799"/>
            <a:ext cx="10515600" cy="2235899"/>
          </a:xfrm>
        </p:spPr>
        <p:txBody>
          <a:bodyPr>
            <a:normAutofit fontScale="92500" lnSpcReduction="10000"/>
          </a:bodyPr>
          <a:lstStyle/>
          <a:p>
            <a:r>
              <a:rPr lang="en-US" dirty="0"/>
              <a:t>Glucose will build up in lysosomes.</a:t>
            </a:r>
          </a:p>
          <a:p>
            <a:r>
              <a:rPr lang="en-US" dirty="0"/>
              <a:t>Ceramide will build up in lysosomes.</a:t>
            </a:r>
          </a:p>
          <a:p>
            <a:r>
              <a:rPr lang="en-US" dirty="0"/>
              <a:t>Glucose and ceramide will build up in lysosomes.</a:t>
            </a:r>
          </a:p>
          <a:p>
            <a:r>
              <a:rPr lang="en-US" dirty="0"/>
              <a:t>Glucocerebroside will build up in lysosomes.</a:t>
            </a:r>
          </a:p>
          <a:p>
            <a:r>
              <a:rPr lang="en-US" dirty="0"/>
              <a:t>Glucocerebrosidase will build up in lysosomes.</a:t>
            </a:r>
          </a:p>
        </p:txBody>
      </p:sp>
    </p:spTree>
    <p:extLst>
      <p:ext uri="{BB962C8B-B14F-4D97-AF65-F5344CB8AC3E}">
        <p14:creationId xmlns:p14="http://schemas.microsoft.com/office/powerpoint/2010/main" val="3889438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E876D-3BED-FD32-CDC2-CE26A1D29346}"/>
              </a:ext>
            </a:extLst>
          </p:cNvPr>
          <p:cNvSpPr>
            <a:spLocks noGrp="1"/>
          </p:cNvSpPr>
          <p:nvPr>
            <p:ph type="title"/>
          </p:nvPr>
        </p:nvSpPr>
        <p:spPr/>
        <p:txBody>
          <a:bodyPr/>
          <a:lstStyle/>
          <a:p>
            <a:r>
              <a:rPr lang="en-US" dirty="0"/>
              <a:t>Part II – The Test Results</a:t>
            </a:r>
          </a:p>
        </p:txBody>
      </p:sp>
    </p:spTree>
    <p:extLst>
      <p:ext uri="{BB962C8B-B14F-4D97-AF65-F5344CB8AC3E}">
        <p14:creationId xmlns:p14="http://schemas.microsoft.com/office/powerpoint/2010/main" val="1819918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24ACBE2D-54DA-FB43-AC11-2F0DF87ADB7E}"/>
              </a:ext>
            </a:extLst>
          </p:cNvPr>
          <p:cNvGraphicFramePr>
            <a:graphicFrameLocks/>
          </p:cNvGraphicFramePr>
          <p:nvPr/>
        </p:nvGraphicFramePr>
        <p:xfrm>
          <a:off x="662608" y="1146109"/>
          <a:ext cx="9732983" cy="581740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a:extLst>
              <a:ext uri="{FF2B5EF4-FFF2-40B4-BE49-F238E27FC236}">
                <a16:creationId xmlns:a16="http://schemas.microsoft.com/office/drawing/2014/main" id="{FC2DB4F3-2AFC-BF44-A8E7-1DC14D04587B}"/>
              </a:ext>
            </a:extLst>
          </p:cNvPr>
          <p:cNvGrpSpPr/>
          <p:nvPr/>
        </p:nvGrpSpPr>
        <p:grpSpPr>
          <a:xfrm>
            <a:off x="1994452" y="983021"/>
            <a:ext cx="914400" cy="914446"/>
            <a:chOff x="5638800" y="2971777"/>
            <a:chExt cx="914400" cy="914446"/>
          </a:xfrm>
        </p:grpSpPr>
        <p:sp>
          <p:nvSpPr>
            <p:cNvPr id="10" name="TextBox 1">
              <a:extLst>
                <a:ext uri="{FF2B5EF4-FFF2-40B4-BE49-F238E27FC236}">
                  <a16:creationId xmlns:a16="http://schemas.microsoft.com/office/drawing/2014/main" id="{E23B396A-9399-6C49-B097-F1A16B926226}"/>
                </a:ext>
              </a:extLst>
            </p:cNvPr>
            <p:cNvSpPr txBox="1"/>
            <p:nvPr/>
          </p:nvSpPr>
          <p:spPr>
            <a:xfrm>
              <a:off x="5638800" y="2971777"/>
              <a:ext cx="914400" cy="91444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t>****</a:t>
              </a:r>
            </a:p>
          </p:txBody>
        </p:sp>
        <p:cxnSp>
          <p:nvCxnSpPr>
            <p:cNvPr id="11" name="Straight Connector 10">
              <a:extLst>
                <a:ext uri="{FF2B5EF4-FFF2-40B4-BE49-F238E27FC236}">
                  <a16:creationId xmlns:a16="http://schemas.microsoft.com/office/drawing/2014/main" id="{26AA3491-BAF3-ED49-B9BB-957DFD324CB7}"/>
                </a:ext>
              </a:extLst>
            </p:cNvPr>
            <p:cNvCxnSpPr/>
            <p:nvPr/>
          </p:nvCxnSpPr>
          <p:spPr>
            <a:xfrm>
              <a:off x="5718628" y="3225624"/>
              <a:ext cx="482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44767EE3-2E45-4946-A758-243124CCC2C4}"/>
              </a:ext>
            </a:extLst>
          </p:cNvPr>
          <p:cNvGrpSpPr/>
          <p:nvPr/>
        </p:nvGrpSpPr>
        <p:grpSpPr>
          <a:xfrm>
            <a:off x="3404413" y="970001"/>
            <a:ext cx="914400" cy="914446"/>
            <a:chOff x="5638800" y="2971777"/>
            <a:chExt cx="914400" cy="914446"/>
          </a:xfrm>
        </p:grpSpPr>
        <p:sp>
          <p:nvSpPr>
            <p:cNvPr id="14" name="TextBox 1">
              <a:extLst>
                <a:ext uri="{FF2B5EF4-FFF2-40B4-BE49-F238E27FC236}">
                  <a16:creationId xmlns:a16="http://schemas.microsoft.com/office/drawing/2014/main" id="{02EBF231-4D29-5149-B198-99CCEC7DBCCC}"/>
                </a:ext>
              </a:extLst>
            </p:cNvPr>
            <p:cNvSpPr txBox="1"/>
            <p:nvPr/>
          </p:nvSpPr>
          <p:spPr>
            <a:xfrm>
              <a:off x="5638800" y="2971777"/>
              <a:ext cx="914400" cy="91444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t>****</a:t>
              </a:r>
            </a:p>
          </p:txBody>
        </p:sp>
        <p:cxnSp>
          <p:nvCxnSpPr>
            <p:cNvPr id="15" name="Straight Connector 14">
              <a:extLst>
                <a:ext uri="{FF2B5EF4-FFF2-40B4-BE49-F238E27FC236}">
                  <a16:creationId xmlns:a16="http://schemas.microsoft.com/office/drawing/2014/main" id="{3C8AFF8E-E2AA-524F-B01C-9A6D5341B753}"/>
                </a:ext>
              </a:extLst>
            </p:cNvPr>
            <p:cNvCxnSpPr/>
            <p:nvPr/>
          </p:nvCxnSpPr>
          <p:spPr>
            <a:xfrm>
              <a:off x="5718628" y="3225624"/>
              <a:ext cx="482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988AB66E-366B-274F-B8D1-C6102075FC16}"/>
              </a:ext>
            </a:extLst>
          </p:cNvPr>
          <p:cNvGrpSpPr/>
          <p:nvPr/>
        </p:nvGrpSpPr>
        <p:grpSpPr>
          <a:xfrm>
            <a:off x="4829306" y="983021"/>
            <a:ext cx="914400" cy="914446"/>
            <a:chOff x="5638800" y="2971777"/>
            <a:chExt cx="914400" cy="914446"/>
          </a:xfrm>
        </p:grpSpPr>
        <p:sp>
          <p:nvSpPr>
            <p:cNvPr id="17" name="TextBox 1">
              <a:extLst>
                <a:ext uri="{FF2B5EF4-FFF2-40B4-BE49-F238E27FC236}">
                  <a16:creationId xmlns:a16="http://schemas.microsoft.com/office/drawing/2014/main" id="{702D3422-EF22-0B44-9A2B-8509DF5FB140}"/>
                </a:ext>
              </a:extLst>
            </p:cNvPr>
            <p:cNvSpPr txBox="1"/>
            <p:nvPr/>
          </p:nvSpPr>
          <p:spPr>
            <a:xfrm>
              <a:off x="5638800" y="2971777"/>
              <a:ext cx="914400" cy="91444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t>****</a:t>
              </a:r>
            </a:p>
          </p:txBody>
        </p:sp>
        <p:cxnSp>
          <p:nvCxnSpPr>
            <p:cNvPr id="18" name="Straight Connector 17">
              <a:extLst>
                <a:ext uri="{FF2B5EF4-FFF2-40B4-BE49-F238E27FC236}">
                  <a16:creationId xmlns:a16="http://schemas.microsoft.com/office/drawing/2014/main" id="{3D62A970-E382-F84B-BD8D-A402CD592C32}"/>
                </a:ext>
              </a:extLst>
            </p:cNvPr>
            <p:cNvCxnSpPr/>
            <p:nvPr/>
          </p:nvCxnSpPr>
          <p:spPr>
            <a:xfrm>
              <a:off x="5718628" y="3225624"/>
              <a:ext cx="482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950795D7-4013-684D-98FF-C2CC0FB10D3E}"/>
              </a:ext>
            </a:extLst>
          </p:cNvPr>
          <p:cNvGrpSpPr/>
          <p:nvPr/>
        </p:nvGrpSpPr>
        <p:grpSpPr>
          <a:xfrm>
            <a:off x="6254199" y="941949"/>
            <a:ext cx="914400" cy="914446"/>
            <a:chOff x="5638800" y="2971777"/>
            <a:chExt cx="914400" cy="914446"/>
          </a:xfrm>
        </p:grpSpPr>
        <p:sp>
          <p:nvSpPr>
            <p:cNvPr id="20" name="TextBox 1">
              <a:extLst>
                <a:ext uri="{FF2B5EF4-FFF2-40B4-BE49-F238E27FC236}">
                  <a16:creationId xmlns:a16="http://schemas.microsoft.com/office/drawing/2014/main" id="{65014495-BBC5-014D-8B07-50608319CADD}"/>
                </a:ext>
              </a:extLst>
            </p:cNvPr>
            <p:cNvSpPr txBox="1"/>
            <p:nvPr/>
          </p:nvSpPr>
          <p:spPr>
            <a:xfrm>
              <a:off x="5638800" y="2971777"/>
              <a:ext cx="914400" cy="91444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t>****</a:t>
              </a:r>
            </a:p>
          </p:txBody>
        </p:sp>
        <p:cxnSp>
          <p:nvCxnSpPr>
            <p:cNvPr id="21" name="Straight Connector 20">
              <a:extLst>
                <a:ext uri="{FF2B5EF4-FFF2-40B4-BE49-F238E27FC236}">
                  <a16:creationId xmlns:a16="http://schemas.microsoft.com/office/drawing/2014/main" id="{19B19F94-EDFA-B147-8CC5-7B49D0736007}"/>
                </a:ext>
              </a:extLst>
            </p:cNvPr>
            <p:cNvCxnSpPr/>
            <p:nvPr/>
          </p:nvCxnSpPr>
          <p:spPr>
            <a:xfrm>
              <a:off x="5718628" y="3225624"/>
              <a:ext cx="482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763D9DFF-D37E-7949-A49B-257069C9A713}"/>
              </a:ext>
            </a:extLst>
          </p:cNvPr>
          <p:cNvGrpSpPr/>
          <p:nvPr/>
        </p:nvGrpSpPr>
        <p:grpSpPr>
          <a:xfrm>
            <a:off x="7694435" y="941949"/>
            <a:ext cx="914400" cy="914446"/>
            <a:chOff x="5638800" y="2971777"/>
            <a:chExt cx="914400" cy="914446"/>
          </a:xfrm>
        </p:grpSpPr>
        <p:sp>
          <p:nvSpPr>
            <p:cNvPr id="23" name="TextBox 1">
              <a:extLst>
                <a:ext uri="{FF2B5EF4-FFF2-40B4-BE49-F238E27FC236}">
                  <a16:creationId xmlns:a16="http://schemas.microsoft.com/office/drawing/2014/main" id="{C7B8BB5D-68D9-AF44-9193-85D48B68F431}"/>
                </a:ext>
              </a:extLst>
            </p:cNvPr>
            <p:cNvSpPr txBox="1"/>
            <p:nvPr/>
          </p:nvSpPr>
          <p:spPr>
            <a:xfrm>
              <a:off x="5638800" y="2971777"/>
              <a:ext cx="914400" cy="91444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t>****</a:t>
              </a:r>
            </a:p>
          </p:txBody>
        </p:sp>
        <p:cxnSp>
          <p:nvCxnSpPr>
            <p:cNvPr id="24" name="Straight Connector 23">
              <a:extLst>
                <a:ext uri="{FF2B5EF4-FFF2-40B4-BE49-F238E27FC236}">
                  <a16:creationId xmlns:a16="http://schemas.microsoft.com/office/drawing/2014/main" id="{A8355822-6CC6-5041-AFF4-928845D3C581}"/>
                </a:ext>
              </a:extLst>
            </p:cNvPr>
            <p:cNvCxnSpPr/>
            <p:nvPr/>
          </p:nvCxnSpPr>
          <p:spPr>
            <a:xfrm>
              <a:off x="5718628" y="3225624"/>
              <a:ext cx="482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D62EB0C9-707A-6E4E-A474-EA04A91E129C}"/>
              </a:ext>
            </a:extLst>
          </p:cNvPr>
          <p:cNvGrpSpPr/>
          <p:nvPr/>
        </p:nvGrpSpPr>
        <p:grpSpPr>
          <a:xfrm>
            <a:off x="9134671" y="941949"/>
            <a:ext cx="914400" cy="914446"/>
            <a:chOff x="5638800" y="2971777"/>
            <a:chExt cx="914400" cy="914446"/>
          </a:xfrm>
        </p:grpSpPr>
        <p:sp>
          <p:nvSpPr>
            <p:cNvPr id="26" name="TextBox 1">
              <a:extLst>
                <a:ext uri="{FF2B5EF4-FFF2-40B4-BE49-F238E27FC236}">
                  <a16:creationId xmlns:a16="http://schemas.microsoft.com/office/drawing/2014/main" id="{E374D9C9-7E54-CE4C-944B-C52D09CAA120}"/>
                </a:ext>
              </a:extLst>
            </p:cNvPr>
            <p:cNvSpPr txBox="1"/>
            <p:nvPr/>
          </p:nvSpPr>
          <p:spPr>
            <a:xfrm>
              <a:off x="5638800" y="2971777"/>
              <a:ext cx="914400" cy="91444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t>****</a:t>
              </a:r>
            </a:p>
          </p:txBody>
        </p:sp>
        <p:cxnSp>
          <p:nvCxnSpPr>
            <p:cNvPr id="27" name="Straight Connector 26">
              <a:extLst>
                <a:ext uri="{FF2B5EF4-FFF2-40B4-BE49-F238E27FC236}">
                  <a16:creationId xmlns:a16="http://schemas.microsoft.com/office/drawing/2014/main" id="{BC123420-2F1A-384E-9194-2948A3D2BDDA}"/>
                </a:ext>
              </a:extLst>
            </p:cNvPr>
            <p:cNvCxnSpPr/>
            <p:nvPr/>
          </p:nvCxnSpPr>
          <p:spPr>
            <a:xfrm>
              <a:off x="5718628" y="3225624"/>
              <a:ext cx="482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8F22A79F-AD3E-C144-9595-9C86A2C35794}"/>
              </a:ext>
            </a:extLst>
          </p:cNvPr>
          <p:cNvGrpSpPr/>
          <p:nvPr/>
        </p:nvGrpSpPr>
        <p:grpSpPr>
          <a:xfrm>
            <a:off x="10049071" y="3247872"/>
            <a:ext cx="2319833" cy="909027"/>
            <a:chOff x="9981280" y="690200"/>
            <a:chExt cx="2319833" cy="909027"/>
          </a:xfrm>
        </p:grpSpPr>
        <p:sp>
          <p:nvSpPr>
            <p:cNvPr id="3" name="TextBox 2">
              <a:extLst>
                <a:ext uri="{FF2B5EF4-FFF2-40B4-BE49-F238E27FC236}">
                  <a16:creationId xmlns:a16="http://schemas.microsoft.com/office/drawing/2014/main" id="{8C347C10-C92A-464C-A593-3F274A3757BC}"/>
                </a:ext>
              </a:extLst>
            </p:cNvPr>
            <p:cNvSpPr txBox="1"/>
            <p:nvPr/>
          </p:nvSpPr>
          <p:spPr>
            <a:xfrm>
              <a:off x="10183555" y="1199117"/>
              <a:ext cx="2117558" cy="400110"/>
            </a:xfrm>
            <a:prstGeom prst="rect">
              <a:avLst/>
            </a:prstGeom>
            <a:solidFill>
              <a:schemeClr val="bg1"/>
            </a:solidFill>
          </p:spPr>
          <p:txBody>
            <a:bodyPr wrap="square" rtlCol="0">
              <a:spAutoFit/>
            </a:bodyPr>
            <a:lstStyle/>
            <a:p>
              <a:r>
                <a:rPr lang="en-US" sz="2000" dirty="0"/>
                <a:t>Ana Sophia Silva</a:t>
              </a:r>
            </a:p>
          </p:txBody>
        </p:sp>
        <p:sp>
          <p:nvSpPr>
            <p:cNvPr id="5" name="TextBox 4">
              <a:extLst>
                <a:ext uri="{FF2B5EF4-FFF2-40B4-BE49-F238E27FC236}">
                  <a16:creationId xmlns:a16="http://schemas.microsoft.com/office/drawing/2014/main" id="{9F8D8E09-97D3-394A-89F8-A55A01B50C27}"/>
                </a:ext>
              </a:extLst>
            </p:cNvPr>
            <p:cNvSpPr txBox="1"/>
            <p:nvPr/>
          </p:nvSpPr>
          <p:spPr>
            <a:xfrm>
              <a:off x="10183555" y="690200"/>
              <a:ext cx="2117558" cy="400110"/>
            </a:xfrm>
            <a:prstGeom prst="rect">
              <a:avLst/>
            </a:prstGeom>
            <a:solidFill>
              <a:schemeClr val="bg1"/>
            </a:solidFill>
          </p:spPr>
          <p:txBody>
            <a:bodyPr wrap="square" rtlCol="0">
              <a:spAutoFit/>
            </a:bodyPr>
            <a:lstStyle/>
            <a:p>
              <a:r>
                <a:rPr lang="en-US" sz="2000" dirty="0"/>
                <a:t>Healthy Control</a:t>
              </a:r>
            </a:p>
          </p:txBody>
        </p:sp>
        <p:sp>
          <p:nvSpPr>
            <p:cNvPr id="29" name="Rectangle 28">
              <a:extLst>
                <a:ext uri="{FF2B5EF4-FFF2-40B4-BE49-F238E27FC236}">
                  <a16:creationId xmlns:a16="http://schemas.microsoft.com/office/drawing/2014/main" id="{1588DF3B-3787-E740-925A-16FA1033ED43}"/>
                </a:ext>
              </a:extLst>
            </p:cNvPr>
            <p:cNvSpPr/>
            <p:nvPr/>
          </p:nvSpPr>
          <p:spPr>
            <a:xfrm>
              <a:off x="9981280" y="806832"/>
              <a:ext cx="202275" cy="1976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27B812D-3F16-9E40-9666-E65A6EF4F682}"/>
                </a:ext>
              </a:extLst>
            </p:cNvPr>
            <p:cNvSpPr/>
            <p:nvPr/>
          </p:nvSpPr>
          <p:spPr>
            <a:xfrm>
              <a:off x="9981280" y="1300326"/>
              <a:ext cx="202275" cy="197692"/>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 name="TextBox 3">
            <a:extLst>
              <a:ext uri="{FF2B5EF4-FFF2-40B4-BE49-F238E27FC236}">
                <a16:creationId xmlns:a16="http://schemas.microsoft.com/office/drawing/2014/main" id="{A8E58E22-BB79-DAED-190F-2925A0C71318}"/>
              </a:ext>
            </a:extLst>
          </p:cNvPr>
          <p:cNvSpPr txBox="1"/>
          <p:nvPr/>
        </p:nvSpPr>
        <p:spPr>
          <a:xfrm>
            <a:off x="411479" y="164592"/>
            <a:ext cx="7282955" cy="369332"/>
          </a:xfrm>
          <a:prstGeom prst="rect">
            <a:avLst/>
          </a:prstGeom>
          <a:noFill/>
        </p:spPr>
        <p:txBody>
          <a:bodyPr wrap="square" rtlCol="0">
            <a:spAutoFit/>
          </a:bodyPr>
          <a:lstStyle/>
          <a:p>
            <a:r>
              <a:rPr lang="en-US" dirty="0"/>
              <a:t>Figure 3. Lysosomal hydrolase activity in fibroblasts (intracellular)</a:t>
            </a:r>
          </a:p>
        </p:txBody>
      </p:sp>
    </p:spTree>
    <p:extLst>
      <p:ext uri="{BB962C8B-B14F-4D97-AF65-F5344CB8AC3E}">
        <p14:creationId xmlns:p14="http://schemas.microsoft.com/office/powerpoint/2010/main" val="2689439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Chart 32">
            <a:extLst>
              <a:ext uri="{FF2B5EF4-FFF2-40B4-BE49-F238E27FC236}">
                <a16:creationId xmlns:a16="http://schemas.microsoft.com/office/drawing/2014/main" id="{AB066C5D-89CF-E34B-9326-B890CF8DF1DB}"/>
              </a:ext>
            </a:extLst>
          </p:cNvPr>
          <p:cNvGraphicFramePr>
            <a:graphicFrameLocks/>
          </p:cNvGraphicFramePr>
          <p:nvPr/>
        </p:nvGraphicFramePr>
        <p:xfrm>
          <a:off x="781881" y="658779"/>
          <a:ext cx="9267190" cy="636487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a:extLst>
              <a:ext uri="{FF2B5EF4-FFF2-40B4-BE49-F238E27FC236}">
                <a16:creationId xmlns:a16="http://schemas.microsoft.com/office/drawing/2014/main" id="{FC2DB4F3-2AFC-BF44-A8E7-1DC14D04587B}"/>
              </a:ext>
            </a:extLst>
          </p:cNvPr>
          <p:cNvGrpSpPr/>
          <p:nvPr/>
        </p:nvGrpSpPr>
        <p:grpSpPr>
          <a:xfrm>
            <a:off x="1961049" y="3562196"/>
            <a:ext cx="914400" cy="914446"/>
            <a:chOff x="5678556" y="2971777"/>
            <a:chExt cx="914400" cy="914446"/>
          </a:xfrm>
        </p:grpSpPr>
        <p:sp>
          <p:nvSpPr>
            <p:cNvPr id="10" name="TextBox 1">
              <a:extLst>
                <a:ext uri="{FF2B5EF4-FFF2-40B4-BE49-F238E27FC236}">
                  <a16:creationId xmlns:a16="http://schemas.microsoft.com/office/drawing/2014/main" id="{E23B396A-9399-6C49-B097-F1A16B926226}"/>
                </a:ext>
              </a:extLst>
            </p:cNvPr>
            <p:cNvSpPr txBox="1"/>
            <p:nvPr/>
          </p:nvSpPr>
          <p:spPr>
            <a:xfrm>
              <a:off x="5678556" y="2971777"/>
              <a:ext cx="914400" cy="91444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t>***</a:t>
              </a:r>
            </a:p>
          </p:txBody>
        </p:sp>
        <p:cxnSp>
          <p:nvCxnSpPr>
            <p:cNvPr id="11" name="Straight Connector 10">
              <a:extLst>
                <a:ext uri="{FF2B5EF4-FFF2-40B4-BE49-F238E27FC236}">
                  <a16:creationId xmlns:a16="http://schemas.microsoft.com/office/drawing/2014/main" id="{26AA3491-BAF3-ED49-B9BB-957DFD324CB7}"/>
                </a:ext>
              </a:extLst>
            </p:cNvPr>
            <p:cNvCxnSpPr/>
            <p:nvPr/>
          </p:nvCxnSpPr>
          <p:spPr>
            <a:xfrm>
              <a:off x="5718628" y="3225624"/>
              <a:ext cx="482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44767EE3-2E45-4946-A758-243124CCC2C4}"/>
              </a:ext>
            </a:extLst>
          </p:cNvPr>
          <p:cNvGrpSpPr/>
          <p:nvPr/>
        </p:nvGrpSpPr>
        <p:grpSpPr>
          <a:xfrm>
            <a:off x="3277375" y="837587"/>
            <a:ext cx="914400" cy="914446"/>
            <a:chOff x="5638800" y="2971777"/>
            <a:chExt cx="914400" cy="914446"/>
          </a:xfrm>
        </p:grpSpPr>
        <p:sp>
          <p:nvSpPr>
            <p:cNvPr id="14" name="TextBox 1">
              <a:extLst>
                <a:ext uri="{FF2B5EF4-FFF2-40B4-BE49-F238E27FC236}">
                  <a16:creationId xmlns:a16="http://schemas.microsoft.com/office/drawing/2014/main" id="{02EBF231-4D29-5149-B198-99CCEC7DBCCC}"/>
                </a:ext>
              </a:extLst>
            </p:cNvPr>
            <p:cNvSpPr txBox="1"/>
            <p:nvPr/>
          </p:nvSpPr>
          <p:spPr>
            <a:xfrm>
              <a:off x="5638800" y="2971777"/>
              <a:ext cx="914400" cy="91444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t>****</a:t>
              </a:r>
            </a:p>
          </p:txBody>
        </p:sp>
        <p:cxnSp>
          <p:nvCxnSpPr>
            <p:cNvPr id="15" name="Straight Connector 14">
              <a:extLst>
                <a:ext uri="{FF2B5EF4-FFF2-40B4-BE49-F238E27FC236}">
                  <a16:creationId xmlns:a16="http://schemas.microsoft.com/office/drawing/2014/main" id="{3C8AFF8E-E2AA-524F-B01C-9A6D5341B753}"/>
                </a:ext>
              </a:extLst>
            </p:cNvPr>
            <p:cNvCxnSpPr/>
            <p:nvPr/>
          </p:nvCxnSpPr>
          <p:spPr>
            <a:xfrm>
              <a:off x="5718628" y="3225624"/>
              <a:ext cx="482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988AB66E-366B-274F-B8D1-C6102075FC16}"/>
              </a:ext>
            </a:extLst>
          </p:cNvPr>
          <p:cNvGrpSpPr/>
          <p:nvPr/>
        </p:nvGrpSpPr>
        <p:grpSpPr>
          <a:xfrm>
            <a:off x="4722545" y="2731520"/>
            <a:ext cx="914400" cy="914446"/>
            <a:chOff x="5678556" y="2971777"/>
            <a:chExt cx="914400" cy="914446"/>
          </a:xfrm>
        </p:grpSpPr>
        <p:sp>
          <p:nvSpPr>
            <p:cNvPr id="17" name="TextBox 1">
              <a:extLst>
                <a:ext uri="{FF2B5EF4-FFF2-40B4-BE49-F238E27FC236}">
                  <a16:creationId xmlns:a16="http://schemas.microsoft.com/office/drawing/2014/main" id="{702D3422-EF22-0B44-9A2B-8509DF5FB140}"/>
                </a:ext>
              </a:extLst>
            </p:cNvPr>
            <p:cNvSpPr txBox="1"/>
            <p:nvPr/>
          </p:nvSpPr>
          <p:spPr>
            <a:xfrm>
              <a:off x="5678556" y="2971777"/>
              <a:ext cx="914400" cy="91444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t>***</a:t>
              </a:r>
            </a:p>
          </p:txBody>
        </p:sp>
        <p:cxnSp>
          <p:nvCxnSpPr>
            <p:cNvPr id="18" name="Straight Connector 17">
              <a:extLst>
                <a:ext uri="{FF2B5EF4-FFF2-40B4-BE49-F238E27FC236}">
                  <a16:creationId xmlns:a16="http://schemas.microsoft.com/office/drawing/2014/main" id="{3D62A970-E382-F84B-BD8D-A402CD592C32}"/>
                </a:ext>
              </a:extLst>
            </p:cNvPr>
            <p:cNvCxnSpPr/>
            <p:nvPr/>
          </p:nvCxnSpPr>
          <p:spPr>
            <a:xfrm>
              <a:off x="5718628" y="3225624"/>
              <a:ext cx="482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950795D7-4013-684D-98FF-C2CC0FB10D3E}"/>
              </a:ext>
            </a:extLst>
          </p:cNvPr>
          <p:cNvGrpSpPr/>
          <p:nvPr/>
        </p:nvGrpSpPr>
        <p:grpSpPr>
          <a:xfrm>
            <a:off x="6055816" y="3562196"/>
            <a:ext cx="914400" cy="914446"/>
            <a:chOff x="5678556" y="2971777"/>
            <a:chExt cx="914400" cy="914446"/>
          </a:xfrm>
        </p:grpSpPr>
        <p:sp>
          <p:nvSpPr>
            <p:cNvPr id="20" name="TextBox 1">
              <a:extLst>
                <a:ext uri="{FF2B5EF4-FFF2-40B4-BE49-F238E27FC236}">
                  <a16:creationId xmlns:a16="http://schemas.microsoft.com/office/drawing/2014/main" id="{65014495-BBC5-014D-8B07-50608319CADD}"/>
                </a:ext>
              </a:extLst>
            </p:cNvPr>
            <p:cNvSpPr txBox="1"/>
            <p:nvPr/>
          </p:nvSpPr>
          <p:spPr>
            <a:xfrm>
              <a:off x="5678556" y="2971777"/>
              <a:ext cx="914400" cy="91444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t>***</a:t>
              </a:r>
            </a:p>
          </p:txBody>
        </p:sp>
        <p:cxnSp>
          <p:nvCxnSpPr>
            <p:cNvPr id="21" name="Straight Connector 20">
              <a:extLst>
                <a:ext uri="{FF2B5EF4-FFF2-40B4-BE49-F238E27FC236}">
                  <a16:creationId xmlns:a16="http://schemas.microsoft.com/office/drawing/2014/main" id="{19B19F94-EDFA-B147-8CC5-7B49D0736007}"/>
                </a:ext>
              </a:extLst>
            </p:cNvPr>
            <p:cNvCxnSpPr/>
            <p:nvPr/>
          </p:nvCxnSpPr>
          <p:spPr>
            <a:xfrm>
              <a:off x="5718628" y="3225624"/>
              <a:ext cx="482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763D9DFF-D37E-7949-A49B-257069C9A713}"/>
              </a:ext>
            </a:extLst>
          </p:cNvPr>
          <p:cNvGrpSpPr/>
          <p:nvPr/>
        </p:nvGrpSpPr>
        <p:grpSpPr>
          <a:xfrm>
            <a:off x="7370794" y="1696361"/>
            <a:ext cx="914400" cy="914446"/>
            <a:chOff x="5638800" y="2971777"/>
            <a:chExt cx="914400" cy="914446"/>
          </a:xfrm>
        </p:grpSpPr>
        <p:sp>
          <p:nvSpPr>
            <p:cNvPr id="23" name="TextBox 1">
              <a:extLst>
                <a:ext uri="{FF2B5EF4-FFF2-40B4-BE49-F238E27FC236}">
                  <a16:creationId xmlns:a16="http://schemas.microsoft.com/office/drawing/2014/main" id="{C7B8BB5D-68D9-AF44-9193-85D48B68F431}"/>
                </a:ext>
              </a:extLst>
            </p:cNvPr>
            <p:cNvSpPr txBox="1"/>
            <p:nvPr/>
          </p:nvSpPr>
          <p:spPr>
            <a:xfrm>
              <a:off x="5638800" y="2971777"/>
              <a:ext cx="914400" cy="91444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t>****</a:t>
              </a:r>
            </a:p>
          </p:txBody>
        </p:sp>
        <p:cxnSp>
          <p:nvCxnSpPr>
            <p:cNvPr id="24" name="Straight Connector 23">
              <a:extLst>
                <a:ext uri="{FF2B5EF4-FFF2-40B4-BE49-F238E27FC236}">
                  <a16:creationId xmlns:a16="http://schemas.microsoft.com/office/drawing/2014/main" id="{A8355822-6CC6-5041-AFF4-928845D3C581}"/>
                </a:ext>
              </a:extLst>
            </p:cNvPr>
            <p:cNvCxnSpPr/>
            <p:nvPr/>
          </p:nvCxnSpPr>
          <p:spPr>
            <a:xfrm>
              <a:off x="5718628" y="3225624"/>
              <a:ext cx="482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D62EB0C9-707A-6E4E-A474-EA04A91E129C}"/>
              </a:ext>
            </a:extLst>
          </p:cNvPr>
          <p:cNvGrpSpPr/>
          <p:nvPr/>
        </p:nvGrpSpPr>
        <p:grpSpPr>
          <a:xfrm>
            <a:off x="8873335" y="2731520"/>
            <a:ext cx="914400" cy="914446"/>
            <a:chOff x="5678556" y="2971777"/>
            <a:chExt cx="914400" cy="914446"/>
          </a:xfrm>
        </p:grpSpPr>
        <p:sp>
          <p:nvSpPr>
            <p:cNvPr id="26" name="TextBox 1">
              <a:extLst>
                <a:ext uri="{FF2B5EF4-FFF2-40B4-BE49-F238E27FC236}">
                  <a16:creationId xmlns:a16="http://schemas.microsoft.com/office/drawing/2014/main" id="{E374D9C9-7E54-CE4C-944B-C52D09CAA120}"/>
                </a:ext>
              </a:extLst>
            </p:cNvPr>
            <p:cNvSpPr txBox="1"/>
            <p:nvPr/>
          </p:nvSpPr>
          <p:spPr>
            <a:xfrm>
              <a:off x="5678556" y="2971777"/>
              <a:ext cx="914400" cy="91444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t>***</a:t>
              </a:r>
            </a:p>
          </p:txBody>
        </p:sp>
        <p:cxnSp>
          <p:nvCxnSpPr>
            <p:cNvPr id="27" name="Straight Connector 26">
              <a:extLst>
                <a:ext uri="{FF2B5EF4-FFF2-40B4-BE49-F238E27FC236}">
                  <a16:creationId xmlns:a16="http://schemas.microsoft.com/office/drawing/2014/main" id="{BC123420-2F1A-384E-9194-2948A3D2BDDA}"/>
                </a:ext>
              </a:extLst>
            </p:cNvPr>
            <p:cNvCxnSpPr/>
            <p:nvPr/>
          </p:nvCxnSpPr>
          <p:spPr>
            <a:xfrm>
              <a:off x="5718628" y="3225624"/>
              <a:ext cx="482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8F22A79F-AD3E-C144-9595-9C86A2C35794}"/>
              </a:ext>
            </a:extLst>
          </p:cNvPr>
          <p:cNvGrpSpPr/>
          <p:nvPr/>
        </p:nvGrpSpPr>
        <p:grpSpPr>
          <a:xfrm>
            <a:off x="10049071" y="3247872"/>
            <a:ext cx="2319833" cy="909027"/>
            <a:chOff x="9981280" y="690200"/>
            <a:chExt cx="2319833" cy="909027"/>
          </a:xfrm>
        </p:grpSpPr>
        <p:sp>
          <p:nvSpPr>
            <p:cNvPr id="3" name="TextBox 2">
              <a:extLst>
                <a:ext uri="{FF2B5EF4-FFF2-40B4-BE49-F238E27FC236}">
                  <a16:creationId xmlns:a16="http://schemas.microsoft.com/office/drawing/2014/main" id="{8C347C10-C92A-464C-A593-3F274A3757BC}"/>
                </a:ext>
              </a:extLst>
            </p:cNvPr>
            <p:cNvSpPr txBox="1"/>
            <p:nvPr/>
          </p:nvSpPr>
          <p:spPr>
            <a:xfrm>
              <a:off x="10183555" y="1199117"/>
              <a:ext cx="2117558" cy="400110"/>
            </a:xfrm>
            <a:prstGeom prst="rect">
              <a:avLst/>
            </a:prstGeom>
            <a:solidFill>
              <a:schemeClr val="bg1"/>
            </a:solidFill>
          </p:spPr>
          <p:txBody>
            <a:bodyPr wrap="square" rtlCol="0">
              <a:spAutoFit/>
            </a:bodyPr>
            <a:lstStyle/>
            <a:p>
              <a:r>
                <a:rPr lang="en-US" sz="2000" dirty="0"/>
                <a:t>Ana Sophia Silva</a:t>
              </a:r>
            </a:p>
          </p:txBody>
        </p:sp>
        <p:sp>
          <p:nvSpPr>
            <p:cNvPr id="5" name="TextBox 4">
              <a:extLst>
                <a:ext uri="{FF2B5EF4-FFF2-40B4-BE49-F238E27FC236}">
                  <a16:creationId xmlns:a16="http://schemas.microsoft.com/office/drawing/2014/main" id="{9F8D8E09-97D3-394A-89F8-A55A01B50C27}"/>
                </a:ext>
              </a:extLst>
            </p:cNvPr>
            <p:cNvSpPr txBox="1"/>
            <p:nvPr/>
          </p:nvSpPr>
          <p:spPr>
            <a:xfrm>
              <a:off x="10183555" y="690200"/>
              <a:ext cx="2117558" cy="400110"/>
            </a:xfrm>
            <a:prstGeom prst="rect">
              <a:avLst/>
            </a:prstGeom>
            <a:solidFill>
              <a:schemeClr val="bg1"/>
            </a:solidFill>
          </p:spPr>
          <p:txBody>
            <a:bodyPr wrap="square" rtlCol="0">
              <a:spAutoFit/>
            </a:bodyPr>
            <a:lstStyle/>
            <a:p>
              <a:r>
                <a:rPr lang="en-US" sz="2000" dirty="0"/>
                <a:t>Healthy Control</a:t>
              </a:r>
            </a:p>
          </p:txBody>
        </p:sp>
        <p:sp>
          <p:nvSpPr>
            <p:cNvPr id="29" name="Rectangle 28">
              <a:extLst>
                <a:ext uri="{FF2B5EF4-FFF2-40B4-BE49-F238E27FC236}">
                  <a16:creationId xmlns:a16="http://schemas.microsoft.com/office/drawing/2014/main" id="{1588DF3B-3787-E740-925A-16FA1033ED43}"/>
                </a:ext>
              </a:extLst>
            </p:cNvPr>
            <p:cNvSpPr/>
            <p:nvPr/>
          </p:nvSpPr>
          <p:spPr>
            <a:xfrm>
              <a:off x="9981280" y="806832"/>
              <a:ext cx="202275" cy="1976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27B812D-3F16-9E40-9666-E65A6EF4F682}"/>
                </a:ext>
              </a:extLst>
            </p:cNvPr>
            <p:cNvSpPr/>
            <p:nvPr/>
          </p:nvSpPr>
          <p:spPr>
            <a:xfrm>
              <a:off x="9981280" y="1300326"/>
              <a:ext cx="202275" cy="197692"/>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 name="TextBox 3">
            <a:extLst>
              <a:ext uri="{FF2B5EF4-FFF2-40B4-BE49-F238E27FC236}">
                <a16:creationId xmlns:a16="http://schemas.microsoft.com/office/drawing/2014/main" id="{4A6BA442-1FDF-06D4-09B1-11A375D55292}"/>
              </a:ext>
            </a:extLst>
          </p:cNvPr>
          <p:cNvSpPr txBox="1"/>
          <p:nvPr/>
        </p:nvSpPr>
        <p:spPr>
          <a:xfrm>
            <a:off x="408967" y="253691"/>
            <a:ext cx="7282955" cy="369332"/>
          </a:xfrm>
          <a:prstGeom prst="rect">
            <a:avLst/>
          </a:prstGeom>
          <a:noFill/>
        </p:spPr>
        <p:txBody>
          <a:bodyPr wrap="square" rtlCol="0">
            <a:spAutoFit/>
          </a:bodyPr>
          <a:lstStyle/>
          <a:p>
            <a:r>
              <a:rPr lang="en-US" dirty="0"/>
              <a:t>Figure 4. Lysosomal hydrolase activity in blood sera (extracellular)</a:t>
            </a:r>
          </a:p>
        </p:txBody>
      </p:sp>
    </p:spTree>
    <p:extLst>
      <p:ext uri="{BB962C8B-B14F-4D97-AF65-F5344CB8AC3E}">
        <p14:creationId xmlns:p14="http://schemas.microsoft.com/office/powerpoint/2010/main" val="4227576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FBBB2-4608-8B47-74FD-47FDF2080C4B}"/>
              </a:ext>
            </a:extLst>
          </p:cNvPr>
          <p:cNvSpPr>
            <a:spLocks noGrp="1"/>
          </p:cNvSpPr>
          <p:nvPr>
            <p:ph type="title"/>
          </p:nvPr>
        </p:nvSpPr>
        <p:spPr>
          <a:xfrm>
            <a:off x="838200" y="1027906"/>
            <a:ext cx="10515600" cy="1325563"/>
          </a:xfrm>
        </p:spPr>
        <p:txBody>
          <a:bodyPr>
            <a:normAutofit fontScale="90000"/>
          </a:bodyPr>
          <a:lstStyle/>
          <a:p>
            <a:r>
              <a:rPr lang="en-US" dirty="0"/>
              <a:t>CQ5.	</a:t>
            </a:r>
            <a:r>
              <a:rPr lang="en-US" i="1" dirty="0"/>
              <a:t>Check your knowledge: </a:t>
            </a:r>
            <a:r>
              <a:rPr lang="en-US" dirty="0"/>
              <a:t>Why did Dr. Crumpler buffer the cell lysates and blood sera to an acidic pH to test the function of lysosomal hydrolases that are outside of the lysosome?</a:t>
            </a:r>
            <a:br>
              <a:rPr lang="en-US" dirty="0"/>
            </a:br>
            <a:endParaRPr lang="en-US" dirty="0"/>
          </a:p>
        </p:txBody>
      </p:sp>
      <p:sp>
        <p:nvSpPr>
          <p:cNvPr id="3" name="Content Placeholder 2">
            <a:extLst>
              <a:ext uri="{FF2B5EF4-FFF2-40B4-BE49-F238E27FC236}">
                <a16:creationId xmlns:a16="http://schemas.microsoft.com/office/drawing/2014/main" id="{E07BE1C6-58DE-D83F-561A-BE23C2BBE334}"/>
              </a:ext>
            </a:extLst>
          </p:cNvPr>
          <p:cNvSpPr>
            <a:spLocks noGrp="1"/>
          </p:cNvSpPr>
          <p:nvPr>
            <p:ph idx="1"/>
          </p:nvPr>
        </p:nvSpPr>
        <p:spPr>
          <a:xfrm>
            <a:off x="838200" y="2761487"/>
            <a:ext cx="10515600" cy="2939987"/>
          </a:xfrm>
        </p:spPr>
        <p:txBody>
          <a:bodyPr>
            <a:normAutofit lnSpcReduction="10000"/>
          </a:bodyPr>
          <a:lstStyle/>
          <a:p>
            <a:r>
              <a:rPr lang="en-US" dirty="0"/>
              <a:t>To create an acidic environment; these enzymes function at low </a:t>
            </a:r>
            <a:r>
              <a:rPr lang="en-US" dirty="0" err="1"/>
              <a:t>pH.</a:t>
            </a:r>
            <a:endParaRPr lang="en-US" dirty="0"/>
          </a:p>
          <a:p>
            <a:r>
              <a:rPr lang="en-US" dirty="0"/>
              <a:t>To create an acidic environment; these enzymes will not function at low </a:t>
            </a:r>
            <a:r>
              <a:rPr lang="en-US" dirty="0" err="1"/>
              <a:t>pH.</a:t>
            </a:r>
            <a:endParaRPr lang="en-US" dirty="0"/>
          </a:p>
          <a:p>
            <a:r>
              <a:rPr lang="en-US" dirty="0"/>
              <a:t>To create an alkaline environment; these enzymes function at low </a:t>
            </a:r>
            <a:r>
              <a:rPr lang="en-US" dirty="0" err="1"/>
              <a:t>pH.</a:t>
            </a:r>
            <a:endParaRPr lang="en-US" dirty="0"/>
          </a:p>
          <a:p>
            <a:r>
              <a:rPr lang="en-US" dirty="0"/>
              <a:t>To create an alkaline environment; these enzymes will not function at low </a:t>
            </a:r>
            <a:r>
              <a:rPr lang="en-US" dirty="0" err="1"/>
              <a:t>pH.</a:t>
            </a:r>
            <a:endParaRPr lang="en-US" dirty="0"/>
          </a:p>
          <a:p>
            <a:endParaRPr lang="en-US" dirty="0"/>
          </a:p>
        </p:txBody>
      </p:sp>
    </p:spTree>
    <p:extLst>
      <p:ext uri="{BB962C8B-B14F-4D97-AF65-F5344CB8AC3E}">
        <p14:creationId xmlns:p14="http://schemas.microsoft.com/office/powerpoint/2010/main" val="3444921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CFA4C-8926-778F-6DB9-E2985F8BF61C}"/>
              </a:ext>
            </a:extLst>
          </p:cNvPr>
          <p:cNvSpPr>
            <a:spLocks noGrp="1"/>
          </p:cNvSpPr>
          <p:nvPr>
            <p:ph type="title"/>
          </p:nvPr>
        </p:nvSpPr>
        <p:spPr>
          <a:xfrm>
            <a:off x="838200" y="1014349"/>
            <a:ext cx="10515600" cy="1325563"/>
          </a:xfrm>
        </p:spPr>
        <p:txBody>
          <a:bodyPr>
            <a:normAutofit fontScale="90000"/>
          </a:bodyPr>
          <a:lstStyle/>
          <a:p>
            <a:r>
              <a:rPr lang="en-US" dirty="0"/>
              <a:t>CQ6. </a:t>
            </a:r>
            <a:r>
              <a:rPr lang="en-US" i="1" dirty="0"/>
              <a:t>Data analysis: </a:t>
            </a:r>
            <a:r>
              <a:rPr lang="en-US" dirty="0"/>
              <a:t>Based on Figure 3 in the case study, which of Ana’s lysosomal hydrolases had lower activity levels in the fibroblast extracts compared to the healthy control patient? Select all that apply.</a:t>
            </a:r>
            <a:br>
              <a:rPr lang="en-US" dirty="0"/>
            </a:br>
            <a:endParaRPr lang="en-US" dirty="0"/>
          </a:p>
        </p:txBody>
      </p:sp>
      <p:sp>
        <p:nvSpPr>
          <p:cNvPr id="3" name="Content Placeholder 2">
            <a:extLst>
              <a:ext uri="{FF2B5EF4-FFF2-40B4-BE49-F238E27FC236}">
                <a16:creationId xmlns:a16="http://schemas.microsoft.com/office/drawing/2014/main" id="{9C727C14-24FA-8357-AE79-F79702B9A48A}"/>
              </a:ext>
            </a:extLst>
          </p:cNvPr>
          <p:cNvSpPr>
            <a:spLocks noGrp="1"/>
          </p:cNvSpPr>
          <p:nvPr>
            <p:ph idx="1"/>
          </p:nvPr>
        </p:nvSpPr>
        <p:spPr>
          <a:xfrm>
            <a:off x="838200" y="2834639"/>
            <a:ext cx="10515600" cy="3342323"/>
          </a:xfrm>
        </p:spPr>
        <p:txBody>
          <a:bodyPr/>
          <a:lstStyle/>
          <a:p>
            <a:r>
              <a:rPr lang="en-US" dirty="0"/>
              <a:t>beta-Hex = beta-hexosaminidase</a:t>
            </a:r>
          </a:p>
          <a:p>
            <a:r>
              <a:rPr lang="en-US" dirty="0"/>
              <a:t>alpha-Man = alpha-mannosidase</a:t>
            </a:r>
          </a:p>
          <a:p>
            <a:r>
              <a:rPr lang="en-US" dirty="0"/>
              <a:t>beta-GCND = beta-glucuronidase</a:t>
            </a:r>
          </a:p>
          <a:p>
            <a:r>
              <a:rPr lang="en-US" dirty="0"/>
              <a:t>beta-Gal = beta-galactosidase</a:t>
            </a:r>
          </a:p>
          <a:p>
            <a:r>
              <a:rPr lang="en-US" dirty="0"/>
              <a:t>alpha-</a:t>
            </a:r>
            <a:r>
              <a:rPr lang="en-US" dirty="0" err="1"/>
              <a:t>Fuc</a:t>
            </a:r>
            <a:r>
              <a:rPr lang="en-US" dirty="0"/>
              <a:t> = alpha-</a:t>
            </a:r>
            <a:r>
              <a:rPr lang="en-US" dirty="0" err="1"/>
              <a:t>fucosidase</a:t>
            </a:r>
            <a:endParaRPr lang="en-US" dirty="0"/>
          </a:p>
          <a:p>
            <a:r>
              <a:rPr lang="en-US" dirty="0"/>
              <a:t>GSA = </a:t>
            </a:r>
            <a:r>
              <a:rPr lang="en-US" dirty="0" err="1"/>
              <a:t>glycosylasparaginase</a:t>
            </a:r>
            <a:endParaRPr lang="en-US" dirty="0"/>
          </a:p>
          <a:p>
            <a:endParaRPr lang="en-US" dirty="0"/>
          </a:p>
        </p:txBody>
      </p:sp>
    </p:spTree>
    <p:extLst>
      <p:ext uri="{BB962C8B-B14F-4D97-AF65-F5344CB8AC3E}">
        <p14:creationId xmlns:p14="http://schemas.microsoft.com/office/powerpoint/2010/main" val="3537117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DF6C0-5268-ED5F-FB90-C012D6E3D997}"/>
              </a:ext>
            </a:extLst>
          </p:cNvPr>
          <p:cNvSpPr>
            <a:spLocks noGrp="1"/>
          </p:cNvSpPr>
          <p:nvPr>
            <p:ph type="title"/>
          </p:nvPr>
        </p:nvSpPr>
        <p:spPr/>
        <p:txBody>
          <a:bodyPr>
            <a:normAutofit fontScale="90000"/>
          </a:bodyPr>
          <a:lstStyle/>
          <a:p>
            <a:r>
              <a:rPr lang="en-US" dirty="0"/>
              <a:t>CQ7. </a:t>
            </a:r>
            <a:r>
              <a:rPr lang="en-US" i="1" dirty="0"/>
              <a:t>Data analysis: </a:t>
            </a:r>
            <a:r>
              <a:rPr lang="en-US" dirty="0"/>
              <a:t>Based on Figure 4 in the case study, which of Ana’s lysosomal hydrolases had higher activity levels in the blood sample compared to the healthy control patient? Select all that apply.</a:t>
            </a:r>
          </a:p>
        </p:txBody>
      </p:sp>
      <p:sp>
        <p:nvSpPr>
          <p:cNvPr id="4" name="Content Placeholder 2">
            <a:extLst>
              <a:ext uri="{FF2B5EF4-FFF2-40B4-BE49-F238E27FC236}">
                <a16:creationId xmlns:a16="http://schemas.microsoft.com/office/drawing/2014/main" id="{C4B07934-5116-DF43-B200-C35E59DDCE00}"/>
              </a:ext>
            </a:extLst>
          </p:cNvPr>
          <p:cNvSpPr>
            <a:spLocks noGrp="1"/>
          </p:cNvSpPr>
          <p:nvPr>
            <p:ph idx="1"/>
          </p:nvPr>
        </p:nvSpPr>
        <p:spPr>
          <a:xfrm>
            <a:off x="838200" y="2157413"/>
            <a:ext cx="10515600" cy="4019550"/>
          </a:xfrm>
        </p:spPr>
        <p:txBody>
          <a:bodyPr/>
          <a:lstStyle/>
          <a:p>
            <a:r>
              <a:rPr lang="en-US" dirty="0"/>
              <a:t>beta-Hex = beta-hexosaminidase</a:t>
            </a:r>
          </a:p>
          <a:p>
            <a:r>
              <a:rPr lang="en-US" dirty="0"/>
              <a:t>alpha-Man = alpha-mannosidase</a:t>
            </a:r>
          </a:p>
          <a:p>
            <a:r>
              <a:rPr lang="en-US" dirty="0"/>
              <a:t>beta-GCND = beta-glucuronidase</a:t>
            </a:r>
          </a:p>
          <a:p>
            <a:r>
              <a:rPr lang="en-US" dirty="0"/>
              <a:t>beta-Gal = beta-galactosidase</a:t>
            </a:r>
          </a:p>
          <a:p>
            <a:r>
              <a:rPr lang="en-US" dirty="0"/>
              <a:t>alpha-</a:t>
            </a:r>
            <a:r>
              <a:rPr lang="en-US" dirty="0" err="1"/>
              <a:t>Fuc</a:t>
            </a:r>
            <a:r>
              <a:rPr lang="en-US" dirty="0"/>
              <a:t> = alpha-</a:t>
            </a:r>
            <a:r>
              <a:rPr lang="en-US" dirty="0" err="1"/>
              <a:t>fucosidase</a:t>
            </a:r>
            <a:endParaRPr lang="en-US" dirty="0"/>
          </a:p>
          <a:p>
            <a:r>
              <a:rPr lang="en-US" dirty="0"/>
              <a:t>GSA = </a:t>
            </a:r>
            <a:r>
              <a:rPr lang="en-US" dirty="0" err="1"/>
              <a:t>glycosylasparaginase</a:t>
            </a:r>
            <a:endParaRPr lang="en-US" dirty="0"/>
          </a:p>
          <a:p>
            <a:endParaRPr lang="en-US" dirty="0"/>
          </a:p>
        </p:txBody>
      </p:sp>
    </p:spTree>
    <p:extLst>
      <p:ext uri="{BB962C8B-B14F-4D97-AF65-F5344CB8AC3E}">
        <p14:creationId xmlns:p14="http://schemas.microsoft.com/office/powerpoint/2010/main" val="2118536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36CCD-3845-0F19-4A83-C420DA51E194}"/>
              </a:ext>
            </a:extLst>
          </p:cNvPr>
          <p:cNvSpPr>
            <a:spLocks noGrp="1"/>
          </p:cNvSpPr>
          <p:nvPr>
            <p:ph type="title"/>
          </p:nvPr>
        </p:nvSpPr>
        <p:spPr/>
        <p:txBody>
          <a:bodyPr>
            <a:normAutofit fontScale="90000"/>
          </a:bodyPr>
          <a:lstStyle/>
          <a:p>
            <a:r>
              <a:rPr lang="en-US" dirty="0"/>
              <a:t>CQ8. </a:t>
            </a:r>
            <a:r>
              <a:rPr lang="en-US" i="1" dirty="0"/>
              <a:t>Make a prediction: </a:t>
            </a:r>
            <a:r>
              <a:rPr lang="en-US" dirty="0"/>
              <a:t>Compare the results obtained in the fibroblast extract assay (Figure 3) to the blood assay (Figure 4). Which of the following hypotheses is more likely to be true: </a:t>
            </a:r>
          </a:p>
        </p:txBody>
      </p:sp>
      <p:sp>
        <p:nvSpPr>
          <p:cNvPr id="3" name="Content Placeholder 2">
            <a:extLst>
              <a:ext uri="{FF2B5EF4-FFF2-40B4-BE49-F238E27FC236}">
                <a16:creationId xmlns:a16="http://schemas.microsoft.com/office/drawing/2014/main" id="{E68B7908-87BB-0DB6-C745-C186276DD181}"/>
              </a:ext>
            </a:extLst>
          </p:cNvPr>
          <p:cNvSpPr>
            <a:spLocks noGrp="1"/>
          </p:cNvSpPr>
          <p:nvPr>
            <p:ph idx="1"/>
          </p:nvPr>
        </p:nvSpPr>
        <p:spPr>
          <a:xfrm>
            <a:off x="838200" y="2414015"/>
            <a:ext cx="10515600" cy="3762947"/>
          </a:xfrm>
        </p:spPr>
        <p:txBody>
          <a:bodyPr/>
          <a:lstStyle/>
          <a:p>
            <a:r>
              <a:rPr lang="en-US" dirty="0"/>
              <a:t>All of Ana’s hydrolases are present within the lysosome of the fibroblasts but lack enzymatic activity.</a:t>
            </a:r>
          </a:p>
          <a:p>
            <a:r>
              <a:rPr lang="en-US" dirty="0"/>
              <a:t>All of Ana’s lysosomal hydrolases are present in the extracellular space (blood sera) and have retained enzymatic activity.</a:t>
            </a:r>
          </a:p>
          <a:p>
            <a:r>
              <a:rPr lang="en-US" dirty="0"/>
              <a:t>Some of Ana’s hydrolases are present within the lysosome of the fibroblasts and are functional enzymes, and some of Ana’s hydrolases are present in the extracellular space (blood sera) and are functional enzymes.</a:t>
            </a:r>
          </a:p>
          <a:p>
            <a:endParaRPr lang="en-US" dirty="0"/>
          </a:p>
        </p:txBody>
      </p:sp>
    </p:spTree>
    <p:extLst>
      <p:ext uri="{BB962C8B-B14F-4D97-AF65-F5344CB8AC3E}">
        <p14:creationId xmlns:p14="http://schemas.microsoft.com/office/powerpoint/2010/main" val="2943834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CF1C5-C2EC-1DF0-EBB4-0F106A454FDF}"/>
              </a:ext>
            </a:extLst>
          </p:cNvPr>
          <p:cNvSpPr>
            <a:spLocks noGrp="1"/>
          </p:cNvSpPr>
          <p:nvPr>
            <p:ph type="title"/>
          </p:nvPr>
        </p:nvSpPr>
        <p:spPr>
          <a:xfrm>
            <a:off x="838200" y="502285"/>
            <a:ext cx="10515600" cy="1325563"/>
          </a:xfrm>
        </p:spPr>
        <p:txBody>
          <a:bodyPr>
            <a:normAutofit fontScale="90000"/>
          </a:bodyPr>
          <a:lstStyle/>
          <a:p>
            <a:r>
              <a:rPr lang="en-US" dirty="0"/>
              <a:t>CQ9. </a:t>
            </a:r>
            <a:r>
              <a:rPr lang="en-US" i="1" dirty="0"/>
              <a:t>Check your knowledge: </a:t>
            </a:r>
            <a:r>
              <a:rPr lang="en-US" dirty="0"/>
              <a:t>Which of the following is the correct order of protein sorting for a protein destined for the lysosome?</a:t>
            </a:r>
            <a:br>
              <a:rPr lang="en-US" dirty="0"/>
            </a:br>
            <a:endParaRPr lang="en-US" dirty="0"/>
          </a:p>
        </p:txBody>
      </p:sp>
      <p:sp>
        <p:nvSpPr>
          <p:cNvPr id="3" name="Content Placeholder 2">
            <a:extLst>
              <a:ext uri="{FF2B5EF4-FFF2-40B4-BE49-F238E27FC236}">
                <a16:creationId xmlns:a16="http://schemas.microsoft.com/office/drawing/2014/main" id="{A8FCFD70-1B99-63EF-BE22-CCBCF87C6B91}"/>
              </a:ext>
            </a:extLst>
          </p:cNvPr>
          <p:cNvSpPr>
            <a:spLocks noGrp="1"/>
          </p:cNvSpPr>
          <p:nvPr>
            <p:ph idx="1"/>
          </p:nvPr>
        </p:nvSpPr>
        <p:spPr>
          <a:xfrm>
            <a:off x="838200" y="2075687"/>
            <a:ext cx="10515600" cy="4101275"/>
          </a:xfrm>
        </p:spPr>
        <p:txBody>
          <a:bodyPr/>
          <a:lstStyle/>
          <a:p>
            <a:r>
              <a:rPr lang="en-US" dirty="0"/>
              <a:t>RER → cis-Golgi → trans-Golgi → plasma membrane → lysosome</a:t>
            </a:r>
          </a:p>
          <a:p>
            <a:r>
              <a:rPr lang="en-US" dirty="0"/>
              <a:t>RER → trans-Golgi → cis-Golgi → endosome → lysosome</a:t>
            </a:r>
          </a:p>
          <a:p>
            <a:r>
              <a:rPr lang="en-US" dirty="0"/>
              <a:t>RER → cis-Golgi → trans-Golgi → endosome → lysosome</a:t>
            </a:r>
          </a:p>
          <a:p>
            <a:r>
              <a:rPr lang="en-US" dirty="0"/>
              <a:t>cytosol → plasma membrane → trans-Golgi → cis-Golgi → endosome → lysosome</a:t>
            </a:r>
          </a:p>
        </p:txBody>
      </p:sp>
    </p:spTree>
    <p:extLst>
      <p:ext uri="{BB962C8B-B14F-4D97-AF65-F5344CB8AC3E}">
        <p14:creationId xmlns:p14="http://schemas.microsoft.com/office/powerpoint/2010/main" val="4161684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66B07-5819-FEFE-FD20-55383DB34AA1}"/>
              </a:ext>
            </a:extLst>
          </p:cNvPr>
          <p:cNvSpPr>
            <a:spLocks noGrp="1"/>
          </p:cNvSpPr>
          <p:nvPr>
            <p:ph type="title"/>
          </p:nvPr>
        </p:nvSpPr>
        <p:spPr/>
        <p:txBody>
          <a:bodyPr>
            <a:normAutofit fontScale="90000"/>
          </a:bodyPr>
          <a:lstStyle/>
          <a:p>
            <a:r>
              <a:rPr lang="en-US" dirty="0"/>
              <a:t>CQ10. </a:t>
            </a:r>
            <a:r>
              <a:rPr lang="en-US" i="1" dirty="0"/>
              <a:t>Check your knowledge: </a:t>
            </a:r>
            <a:r>
              <a:rPr lang="en-US" dirty="0"/>
              <a:t>Which of the following steps are required for lysosomal hydrolases to be properly targeted to the lysosome? Select all that apply.</a:t>
            </a:r>
          </a:p>
        </p:txBody>
      </p:sp>
      <p:sp>
        <p:nvSpPr>
          <p:cNvPr id="3" name="Content Placeholder 2">
            <a:extLst>
              <a:ext uri="{FF2B5EF4-FFF2-40B4-BE49-F238E27FC236}">
                <a16:creationId xmlns:a16="http://schemas.microsoft.com/office/drawing/2014/main" id="{02C16897-A06A-51B6-B05C-7CA2B7354A47}"/>
              </a:ext>
            </a:extLst>
          </p:cNvPr>
          <p:cNvSpPr>
            <a:spLocks noGrp="1"/>
          </p:cNvSpPr>
          <p:nvPr>
            <p:ph idx="1"/>
          </p:nvPr>
        </p:nvSpPr>
        <p:spPr>
          <a:xfrm>
            <a:off x="838200" y="2221991"/>
            <a:ext cx="10515600" cy="3954971"/>
          </a:xfrm>
        </p:spPr>
        <p:txBody>
          <a:bodyPr>
            <a:normAutofit fontScale="92500" lnSpcReduction="10000"/>
          </a:bodyPr>
          <a:lstStyle/>
          <a:p>
            <a:r>
              <a:rPr lang="en-US" dirty="0"/>
              <a:t>Synthesis on ribosomes found on the RER.</a:t>
            </a:r>
          </a:p>
          <a:p>
            <a:r>
              <a:rPr lang="en-US" dirty="0"/>
              <a:t>The addition of a core oligosaccharide modification within the RER lumen.</a:t>
            </a:r>
          </a:p>
          <a:p>
            <a:r>
              <a:rPr lang="en-US" dirty="0"/>
              <a:t>Addition of mannose-6-phosphate in the Golgi lumen.</a:t>
            </a:r>
          </a:p>
          <a:p>
            <a:r>
              <a:rPr lang="en-US" dirty="0"/>
              <a:t>Binding of the modified lysosomal protein to the mannose-6-phosphate receptor in the trans-Golgi membrane.</a:t>
            </a:r>
          </a:p>
          <a:p>
            <a:r>
              <a:rPr lang="en-US" dirty="0"/>
              <a:t>Transport to the endosome (which matures into a lysosome) from the trans-Golgi via a vesicle.</a:t>
            </a:r>
          </a:p>
          <a:p>
            <a:r>
              <a:rPr lang="en-US" dirty="0"/>
              <a:t>Recycling of the mannose-6-phosphate receptor to the plasma membrane.</a:t>
            </a:r>
          </a:p>
        </p:txBody>
      </p:sp>
    </p:spTree>
    <p:extLst>
      <p:ext uri="{BB962C8B-B14F-4D97-AF65-F5344CB8AC3E}">
        <p14:creationId xmlns:p14="http://schemas.microsoft.com/office/powerpoint/2010/main" val="8973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76478-61F9-63D0-F3C0-EC46108F4BF1}"/>
              </a:ext>
            </a:extLst>
          </p:cNvPr>
          <p:cNvSpPr>
            <a:spLocks noGrp="1"/>
          </p:cNvSpPr>
          <p:nvPr>
            <p:ph type="title"/>
          </p:nvPr>
        </p:nvSpPr>
        <p:spPr/>
        <p:txBody>
          <a:bodyPr/>
          <a:lstStyle/>
          <a:p>
            <a:r>
              <a:rPr lang="en-US" dirty="0"/>
              <a:t>Preliminary – The Path of a Lysosomal Hydrolase</a:t>
            </a:r>
          </a:p>
        </p:txBody>
      </p:sp>
    </p:spTree>
    <p:extLst>
      <p:ext uri="{BB962C8B-B14F-4D97-AF65-F5344CB8AC3E}">
        <p14:creationId xmlns:p14="http://schemas.microsoft.com/office/powerpoint/2010/main" val="3680091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B8C14-7A5D-E821-D59A-3CC79CB9A16D}"/>
              </a:ext>
            </a:extLst>
          </p:cNvPr>
          <p:cNvSpPr>
            <a:spLocks noGrp="1"/>
          </p:cNvSpPr>
          <p:nvPr>
            <p:ph type="title"/>
          </p:nvPr>
        </p:nvSpPr>
        <p:spPr>
          <a:xfrm>
            <a:off x="838200" y="767461"/>
            <a:ext cx="10515600" cy="1325563"/>
          </a:xfrm>
        </p:spPr>
        <p:txBody>
          <a:bodyPr>
            <a:normAutofit fontScale="90000"/>
          </a:bodyPr>
          <a:lstStyle/>
          <a:p>
            <a:r>
              <a:rPr lang="en-US" dirty="0"/>
              <a:t>CQ11. </a:t>
            </a:r>
            <a:r>
              <a:rPr lang="en-US" i="1" dirty="0"/>
              <a:t>Check your knowledge: </a:t>
            </a:r>
            <a:r>
              <a:rPr lang="en-US" dirty="0"/>
              <a:t>Which of the following is the correct order of protein sorting for a protein destined for secretion into the extracellular space?</a:t>
            </a:r>
            <a:br>
              <a:rPr lang="en-US" dirty="0"/>
            </a:br>
            <a:endParaRPr lang="en-US" dirty="0"/>
          </a:p>
        </p:txBody>
      </p:sp>
      <p:sp>
        <p:nvSpPr>
          <p:cNvPr id="3" name="Content Placeholder 2">
            <a:extLst>
              <a:ext uri="{FF2B5EF4-FFF2-40B4-BE49-F238E27FC236}">
                <a16:creationId xmlns:a16="http://schemas.microsoft.com/office/drawing/2014/main" id="{C28B9A73-0701-FB35-15D0-2113066DBA6B}"/>
              </a:ext>
            </a:extLst>
          </p:cNvPr>
          <p:cNvSpPr>
            <a:spLocks noGrp="1"/>
          </p:cNvSpPr>
          <p:nvPr>
            <p:ph idx="1"/>
          </p:nvPr>
        </p:nvSpPr>
        <p:spPr>
          <a:xfrm>
            <a:off x="838200" y="2468880"/>
            <a:ext cx="10515600" cy="3708082"/>
          </a:xfrm>
        </p:spPr>
        <p:txBody>
          <a:bodyPr/>
          <a:lstStyle/>
          <a:p>
            <a:r>
              <a:rPr lang="en-US" dirty="0"/>
              <a:t>RER → cis-Golgi → trans-Golgi → plasma membrane</a:t>
            </a:r>
          </a:p>
          <a:p>
            <a:r>
              <a:rPr lang="en-US" dirty="0"/>
              <a:t>RER → trans-Golgi → cis-Golgi → plasma membrane</a:t>
            </a:r>
          </a:p>
          <a:p>
            <a:r>
              <a:rPr lang="en-US" dirty="0"/>
              <a:t>RER → cis-Golgi → trans-Golgi → endosome → lysosome → plasma membrane</a:t>
            </a:r>
          </a:p>
          <a:p>
            <a:r>
              <a:rPr lang="en-US" dirty="0"/>
              <a:t>cytosol → plasma membrane</a:t>
            </a:r>
          </a:p>
          <a:p>
            <a:endParaRPr lang="en-US" dirty="0"/>
          </a:p>
        </p:txBody>
      </p:sp>
    </p:spTree>
    <p:extLst>
      <p:ext uri="{BB962C8B-B14F-4D97-AF65-F5344CB8AC3E}">
        <p14:creationId xmlns:p14="http://schemas.microsoft.com/office/powerpoint/2010/main" val="1191914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755D8-258A-756A-AD19-F2E499ACA2E6}"/>
              </a:ext>
            </a:extLst>
          </p:cNvPr>
          <p:cNvSpPr>
            <a:spLocks noGrp="1"/>
          </p:cNvSpPr>
          <p:nvPr>
            <p:ph type="title"/>
          </p:nvPr>
        </p:nvSpPr>
        <p:spPr/>
        <p:txBody>
          <a:bodyPr>
            <a:normAutofit fontScale="90000"/>
          </a:bodyPr>
          <a:lstStyle/>
          <a:p>
            <a:r>
              <a:rPr lang="en-US" dirty="0"/>
              <a:t>CQ 12. </a:t>
            </a:r>
            <a:r>
              <a:rPr lang="en-US" i="1" dirty="0"/>
              <a:t>Make a prediction: </a:t>
            </a:r>
            <a:r>
              <a:rPr lang="en-US" dirty="0"/>
              <a:t>Which of the following reasons below would best explain why Ana’s lysosomal hydrolases are found in the blood instead of the lysosome?</a:t>
            </a:r>
          </a:p>
        </p:txBody>
      </p:sp>
      <p:sp>
        <p:nvSpPr>
          <p:cNvPr id="3" name="Content Placeholder 2">
            <a:extLst>
              <a:ext uri="{FF2B5EF4-FFF2-40B4-BE49-F238E27FC236}">
                <a16:creationId xmlns:a16="http://schemas.microsoft.com/office/drawing/2014/main" id="{11A6BE6F-C788-C76C-5BF0-B7CA0F5B7DD3}"/>
              </a:ext>
            </a:extLst>
          </p:cNvPr>
          <p:cNvSpPr>
            <a:spLocks noGrp="1"/>
          </p:cNvSpPr>
          <p:nvPr>
            <p:ph idx="1"/>
          </p:nvPr>
        </p:nvSpPr>
        <p:spPr>
          <a:xfrm>
            <a:off x="838200" y="2139695"/>
            <a:ext cx="10515600" cy="4037267"/>
          </a:xfrm>
        </p:spPr>
        <p:txBody>
          <a:bodyPr>
            <a:normAutofit fontScale="92500" lnSpcReduction="20000"/>
          </a:bodyPr>
          <a:lstStyle/>
          <a:p>
            <a:r>
              <a:rPr lang="en-US" dirty="0"/>
              <a:t>Ana’s lysosomal hydrolases were degraded by the proteasome before reaching the lysosome.</a:t>
            </a:r>
          </a:p>
          <a:p>
            <a:r>
              <a:rPr lang="en-US" dirty="0"/>
              <a:t>Ana’s lysosomal hydrolases were not properly “tagged” in the Golgi with mannose-6-phosphate. Without the proper “tag” they were secreted from the cell, eventually reaching the bloodstream.</a:t>
            </a:r>
          </a:p>
          <a:p>
            <a:r>
              <a:rPr lang="en-US" dirty="0"/>
              <a:t>Ana’s lysosomal hydrolases were retained in the ER after synthesis, the unfolded protein response was triggered, and all protein contents from the ER were secreted from the cell, eventually reaching the bloodstream.</a:t>
            </a:r>
          </a:p>
          <a:p>
            <a:r>
              <a:rPr lang="en-US" dirty="0"/>
              <a:t>Ana’s lysosomal hydrolases were targeted to the nucleus after synthesis on cytoplasmic ribosomes where they entered the endomembrane system and were secreted from the cell, eventually reaching the bloodstream.</a:t>
            </a:r>
          </a:p>
        </p:txBody>
      </p:sp>
    </p:spTree>
    <p:extLst>
      <p:ext uri="{BB962C8B-B14F-4D97-AF65-F5344CB8AC3E}">
        <p14:creationId xmlns:p14="http://schemas.microsoft.com/office/powerpoint/2010/main" val="4226487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EB50D-C92C-AD43-3128-B3FCFBDB9D12}"/>
              </a:ext>
            </a:extLst>
          </p:cNvPr>
          <p:cNvSpPr>
            <a:spLocks noGrp="1"/>
          </p:cNvSpPr>
          <p:nvPr>
            <p:ph type="title"/>
          </p:nvPr>
        </p:nvSpPr>
        <p:spPr/>
        <p:txBody>
          <a:bodyPr/>
          <a:lstStyle/>
          <a:p>
            <a:r>
              <a:rPr lang="en-US" dirty="0"/>
              <a:t>Part III – Putting It All Together </a:t>
            </a:r>
          </a:p>
        </p:txBody>
      </p:sp>
    </p:spTree>
    <p:extLst>
      <p:ext uri="{BB962C8B-B14F-4D97-AF65-F5344CB8AC3E}">
        <p14:creationId xmlns:p14="http://schemas.microsoft.com/office/powerpoint/2010/main" val="2106276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41A2B-9CFE-4515-5B85-B4DB6D50839F}"/>
              </a:ext>
            </a:extLst>
          </p:cNvPr>
          <p:cNvSpPr>
            <a:spLocks noGrp="1"/>
          </p:cNvSpPr>
          <p:nvPr>
            <p:ph type="title"/>
          </p:nvPr>
        </p:nvSpPr>
        <p:spPr>
          <a:xfrm>
            <a:off x="838200" y="1233805"/>
            <a:ext cx="10515600" cy="1325563"/>
          </a:xfrm>
        </p:spPr>
        <p:txBody>
          <a:bodyPr>
            <a:normAutofit fontScale="90000"/>
          </a:bodyPr>
          <a:lstStyle/>
          <a:p>
            <a:r>
              <a:rPr lang="en-US" dirty="0"/>
              <a:t>CQ 13. </a:t>
            </a:r>
            <a:r>
              <a:rPr lang="en-US" i="1" dirty="0"/>
              <a:t>Putting it all together: </a:t>
            </a:r>
            <a:r>
              <a:rPr lang="en-US" dirty="0"/>
              <a:t>True or false? Ana Sophia’s chondrocytes are unable to digest many nutrients and macromolecules in the lysosome. These cells have a build-up of waste and do not have the required building blocks needed to synthesize and secrete cartilaginous matrix.</a:t>
            </a:r>
          </a:p>
        </p:txBody>
      </p:sp>
      <p:sp>
        <p:nvSpPr>
          <p:cNvPr id="3" name="Content Placeholder 2">
            <a:extLst>
              <a:ext uri="{FF2B5EF4-FFF2-40B4-BE49-F238E27FC236}">
                <a16:creationId xmlns:a16="http://schemas.microsoft.com/office/drawing/2014/main" id="{97C1DCE0-0768-BC6D-84CD-325B568890D4}"/>
              </a:ext>
            </a:extLst>
          </p:cNvPr>
          <p:cNvSpPr>
            <a:spLocks noGrp="1"/>
          </p:cNvSpPr>
          <p:nvPr>
            <p:ph idx="1"/>
          </p:nvPr>
        </p:nvSpPr>
        <p:spPr>
          <a:xfrm>
            <a:off x="838200" y="3428999"/>
            <a:ext cx="10515600" cy="2747963"/>
          </a:xfrm>
        </p:spPr>
        <p:txBody>
          <a:bodyPr/>
          <a:lstStyle/>
          <a:p>
            <a:r>
              <a:rPr lang="en-US" dirty="0"/>
              <a:t>True</a:t>
            </a:r>
          </a:p>
          <a:p>
            <a:r>
              <a:rPr lang="en-US" dirty="0"/>
              <a:t>False</a:t>
            </a:r>
          </a:p>
        </p:txBody>
      </p:sp>
    </p:spTree>
    <p:extLst>
      <p:ext uri="{BB962C8B-B14F-4D97-AF65-F5344CB8AC3E}">
        <p14:creationId xmlns:p14="http://schemas.microsoft.com/office/powerpoint/2010/main" val="847192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686A6-1519-5C1D-E497-3A0C1764D7CF}"/>
              </a:ext>
            </a:extLst>
          </p:cNvPr>
          <p:cNvSpPr>
            <a:spLocks noGrp="1"/>
          </p:cNvSpPr>
          <p:nvPr>
            <p:ph type="title"/>
          </p:nvPr>
        </p:nvSpPr>
        <p:spPr>
          <a:xfrm>
            <a:off x="838200" y="493141"/>
            <a:ext cx="10515600" cy="1325563"/>
          </a:xfrm>
        </p:spPr>
        <p:txBody>
          <a:bodyPr>
            <a:normAutofit fontScale="90000"/>
          </a:bodyPr>
          <a:lstStyle/>
          <a:p>
            <a:r>
              <a:rPr lang="en-US" dirty="0"/>
              <a:t>CQ14. </a:t>
            </a:r>
            <a:r>
              <a:rPr lang="en-US" i="1" dirty="0"/>
              <a:t>Putting it all together: </a:t>
            </a:r>
            <a:r>
              <a:rPr lang="en-US" dirty="0"/>
              <a:t>Given the data in Part II, which of the following are reasonable hypotheses to explain Ana’s LSD? Select all that apply.</a:t>
            </a:r>
          </a:p>
        </p:txBody>
      </p:sp>
      <p:sp>
        <p:nvSpPr>
          <p:cNvPr id="3" name="Content Placeholder 2">
            <a:extLst>
              <a:ext uri="{FF2B5EF4-FFF2-40B4-BE49-F238E27FC236}">
                <a16:creationId xmlns:a16="http://schemas.microsoft.com/office/drawing/2014/main" id="{9918099C-F746-1084-C4CE-C415E2DC43AA}"/>
              </a:ext>
            </a:extLst>
          </p:cNvPr>
          <p:cNvSpPr>
            <a:spLocks noGrp="1"/>
          </p:cNvSpPr>
          <p:nvPr>
            <p:ph idx="1"/>
          </p:nvPr>
        </p:nvSpPr>
        <p:spPr>
          <a:xfrm>
            <a:off x="838200" y="2276855"/>
            <a:ext cx="10515600" cy="3900107"/>
          </a:xfrm>
        </p:spPr>
        <p:txBody>
          <a:bodyPr>
            <a:normAutofit fontScale="92500" lnSpcReduction="20000"/>
          </a:bodyPr>
          <a:lstStyle/>
          <a:p>
            <a:r>
              <a:rPr lang="en-US" dirty="0"/>
              <a:t>Mutations occurred in each of the genes that encode Ana’s lysosomal hydrolases, and these mutations preventing their activity.</a:t>
            </a:r>
          </a:p>
          <a:p>
            <a:r>
              <a:rPr lang="en-US" dirty="0"/>
              <a:t>A disruptive mutation occurred in the gene that encodes the phosphotransferase, which is required for Ana’s lysosomal hydrolases to be “tagged” with mannose-6-phosphate in the Golgi.</a:t>
            </a:r>
          </a:p>
          <a:p>
            <a:r>
              <a:rPr lang="en-US" dirty="0"/>
              <a:t>A disruptive mutation in the gene that encodes the mannose-6-phosphate receptor, which normally binds mannose-6-phosphate-tagged lysosomal proteins in the trans-Golgi network and delivers them to lysosomes.</a:t>
            </a:r>
          </a:p>
          <a:p>
            <a:r>
              <a:rPr lang="en-US" dirty="0"/>
              <a:t>A mutation occurred in the COP protein that prevents vesicle formation from the ER.</a:t>
            </a:r>
          </a:p>
        </p:txBody>
      </p:sp>
    </p:spTree>
    <p:extLst>
      <p:ext uri="{BB962C8B-B14F-4D97-AF65-F5344CB8AC3E}">
        <p14:creationId xmlns:p14="http://schemas.microsoft.com/office/powerpoint/2010/main" val="3175467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7C86F-0996-BAF6-EE10-6C53A2103D2B}"/>
              </a:ext>
            </a:extLst>
          </p:cNvPr>
          <p:cNvSpPr>
            <a:spLocks noGrp="1"/>
          </p:cNvSpPr>
          <p:nvPr>
            <p:ph type="title"/>
          </p:nvPr>
        </p:nvSpPr>
        <p:spPr>
          <a:xfrm>
            <a:off x="838200" y="904621"/>
            <a:ext cx="10515600" cy="1325563"/>
          </a:xfrm>
        </p:spPr>
        <p:txBody>
          <a:bodyPr>
            <a:normAutofit fontScale="90000"/>
          </a:bodyPr>
          <a:lstStyle/>
          <a:p>
            <a:r>
              <a:rPr lang="en-US" dirty="0"/>
              <a:t>CQ15. </a:t>
            </a:r>
            <a:r>
              <a:rPr lang="en-US" i="1" dirty="0"/>
              <a:t>Putting it all together: </a:t>
            </a:r>
            <a:r>
              <a:rPr lang="en-US" dirty="0"/>
              <a:t>True or false? Given that there are many forms of LSDs and they are inherited disorders, the next logical step would be to conduct a genetic test to determine which LSD is causing Ana Sophia’s symptoms.</a:t>
            </a:r>
          </a:p>
        </p:txBody>
      </p:sp>
      <p:sp>
        <p:nvSpPr>
          <p:cNvPr id="3" name="Content Placeholder 2">
            <a:extLst>
              <a:ext uri="{FF2B5EF4-FFF2-40B4-BE49-F238E27FC236}">
                <a16:creationId xmlns:a16="http://schemas.microsoft.com/office/drawing/2014/main" id="{E8008DF9-35F4-2333-F284-949D7FDAA7D6}"/>
              </a:ext>
            </a:extLst>
          </p:cNvPr>
          <p:cNvSpPr>
            <a:spLocks noGrp="1"/>
          </p:cNvSpPr>
          <p:nvPr>
            <p:ph idx="1"/>
          </p:nvPr>
        </p:nvSpPr>
        <p:spPr>
          <a:xfrm>
            <a:off x="838200" y="2862071"/>
            <a:ext cx="10515600" cy="3314891"/>
          </a:xfrm>
        </p:spPr>
        <p:txBody>
          <a:bodyPr/>
          <a:lstStyle/>
          <a:p>
            <a:r>
              <a:rPr lang="en-US" dirty="0"/>
              <a:t>True</a:t>
            </a:r>
          </a:p>
          <a:p>
            <a:r>
              <a:rPr lang="en-US" dirty="0"/>
              <a:t>False</a:t>
            </a:r>
          </a:p>
        </p:txBody>
      </p:sp>
    </p:spTree>
    <p:extLst>
      <p:ext uri="{BB962C8B-B14F-4D97-AF65-F5344CB8AC3E}">
        <p14:creationId xmlns:p14="http://schemas.microsoft.com/office/powerpoint/2010/main" val="3007648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10;&#10;Description automatically generated with medium confidence">
            <a:extLst>
              <a:ext uri="{FF2B5EF4-FFF2-40B4-BE49-F238E27FC236}">
                <a16:creationId xmlns:a16="http://schemas.microsoft.com/office/drawing/2014/main" id="{E6054ADA-C8BC-AC4E-95FE-FFB05467B2F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267" y="171454"/>
            <a:ext cx="10242612" cy="6858000"/>
          </a:xfrm>
          <a:prstGeom prst="rect">
            <a:avLst/>
          </a:prstGeom>
        </p:spPr>
      </p:pic>
      <p:sp>
        <p:nvSpPr>
          <p:cNvPr id="6" name="TextBox 5">
            <a:extLst>
              <a:ext uri="{FF2B5EF4-FFF2-40B4-BE49-F238E27FC236}">
                <a16:creationId xmlns:a16="http://schemas.microsoft.com/office/drawing/2014/main" id="{B0D093F5-3336-FF40-88E3-33FA4E020055}"/>
              </a:ext>
            </a:extLst>
          </p:cNvPr>
          <p:cNvSpPr txBox="1"/>
          <p:nvPr/>
        </p:nvSpPr>
        <p:spPr>
          <a:xfrm>
            <a:off x="1846168" y="2959447"/>
            <a:ext cx="659155" cy="276999"/>
          </a:xfrm>
          <a:prstGeom prst="rect">
            <a:avLst/>
          </a:prstGeom>
          <a:noFill/>
        </p:spPr>
        <p:txBody>
          <a:bodyPr wrap="none" rtlCol="0">
            <a:spAutoFit/>
          </a:bodyPr>
          <a:lstStyle/>
          <a:p>
            <a:r>
              <a:rPr lang="en-US" sz="1200" i="1" dirty="0">
                <a:latin typeface="+mj-lt"/>
              </a:rPr>
              <a:t>nucleus</a:t>
            </a:r>
          </a:p>
        </p:txBody>
      </p:sp>
      <p:sp>
        <p:nvSpPr>
          <p:cNvPr id="7" name="TextBox 6">
            <a:extLst>
              <a:ext uri="{FF2B5EF4-FFF2-40B4-BE49-F238E27FC236}">
                <a16:creationId xmlns:a16="http://schemas.microsoft.com/office/drawing/2014/main" id="{C21C3471-730C-0A46-8912-9E484CADA5C3}"/>
              </a:ext>
            </a:extLst>
          </p:cNvPr>
          <p:cNvSpPr txBox="1"/>
          <p:nvPr/>
        </p:nvSpPr>
        <p:spPr>
          <a:xfrm>
            <a:off x="4638285" y="5187783"/>
            <a:ext cx="341760" cy="276999"/>
          </a:xfrm>
          <a:prstGeom prst="rect">
            <a:avLst/>
          </a:prstGeom>
          <a:noFill/>
        </p:spPr>
        <p:txBody>
          <a:bodyPr wrap="none" rtlCol="0">
            <a:spAutoFit/>
          </a:bodyPr>
          <a:lstStyle/>
          <a:p>
            <a:r>
              <a:rPr lang="en-US" sz="1200" i="1" dirty="0">
                <a:latin typeface="+mj-lt"/>
              </a:rPr>
              <a:t>ER</a:t>
            </a:r>
          </a:p>
        </p:txBody>
      </p:sp>
      <p:sp>
        <p:nvSpPr>
          <p:cNvPr id="8" name="TextBox 7">
            <a:extLst>
              <a:ext uri="{FF2B5EF4-FFF2-40B4-BE49-F238E27FC236}">
                <a16:creationId xmlns:a16="http://schemas.microsoft.com/office/drawing/2014/main" id="{F0683C5E-9816-2241-AA26-7D4F1B840090}"/>
              </a:ext>
            </a:extLst>
          </p:cNvPr>
          <p:cNvSpPr txBox="1"/>
          <p:nvPr/>
        </p:nvSpPr>
        <p:spPr>
          <a:xfrm>
            <a:off x="4371246" y="3093843"/>
            <a:ext cx="1173719" cy="276999"/>
          </a:xfrm>
          <a:prstGeom prst="rect">
            <a:avLst/>
          </a:prstGeom>
          <a:noFill/>
        </p:spPr>
        <p:txBody>
          <a:bodyPr wrap="none" rtlCol="0">
            <a:spAutoFit/>
          </a:bodyPr>
          <a:lstStyle/>
          <a:p>
            <a:r>
              <a:rPr lang="en-US" sz="1200" i="1" dirty="0">
                <a:latin typeface="+mj-lt"/>
              </a:rPr>
              <a:t>Golgi apparatus</a:t>
            </a:r>
          </a:p>
        </p:txBody>
      </p:sp>
      <p:sp>
        <p:nvSpPr>
          <p:cNvPr id="9" name="TextBox 8">
            <a:extLst>
              <a:ext uri="{FF2B5EF4-FFF2-40B4-BE49-F238E27FC236}">
                <a16:creationId xmlns:a16="http://schemas.microsoft.com/office/drawing/2014/main" id="{061ABD8D-1E6E-D348-8D6E-667DF45DFDBE}"/>
              </a:ext>
            </a:extLst>
          </p:cNvPr>
          <p:cNvSpPr txBox="1"/>
          <p:nvPr/>
        </p:nvSpPr>
        <p:spPr>
          <a:xfrm>
            <a:off x="7356643" y="1869735"/>
            <a:ext cx="837089" cy="276999"/>
          </a:xfrm>
          <a:prstGeom prst="rect">
            <a:avLst/>
          </a:prstGeom>
          <a:noFill/>
        </p:spPr>
        <p:txBody>
          <a:bodyPr wrap="none" rtlCol="0">
            <a:spAutoFit/>
          </a:bodyPr>
          <a:lstStyle/>
          <a:p>
            <a:r>
              <a:rPr lang="en-US" sz="1200" i="1" dirty="0">
                <a:latin typeface="+mj-lt"/>
              </a:rPr>
              <a:t>endosome</a:t>
            </a:r>
          </a:p>
        </p:txBody>
      </p:sp>
      <p:sp>
        <p:nvSpPr>
          <p:cNvPr id="10" name="TextBox 9">
            <a:extLst>
              <a:ext uri="{FF2B5EF4-FFF2-40B4-BE49-F238E27FC236}">
                <a16:creationId xmlns:a16="http://schemas.microsoft.com/office/drawing/2014/main" id="{ECB31DA6-B88A-9D49-A934-168F1AA286E6}"/>
              </a:ext>
            </a:extLst>
          </p:cNvPr>
          <p:cNvSpPr txBox="1"/>
          <p:nvPr/>
        </p:nvSpPr>
        <p:spPr>
          <a:xfrm>
            <a:off x="5883355" y="1188136"/>
            <a:ext cx="753732" cy="461665"/>
          </a:xfrm>
          <a:prstGeom prst="rect">
            <a:avLst/>
          </a:prstGeom>
          <a:noFill/>
        </p:spPr>
        <p:txBody>
          <a:bodyPr wrap="none" rtlCol="0">
            <a:spAutoFit/>
          </a:bodyPr>
          <a:lstStyle/>
          <a:p>
            <a:r>
              <a:rPr lang="en-US" sz="1200" i="1" dirty="0">
                <a:latin typeface="+mj-lt"/>
              </a:rPr>
              <a:t>lysosome</a:t>
            </a:r>
          </a:p>
          <a:p>
            <a:r>
              <a:rPr lang="en-US" sz="1200" dirty="0">
                <a:latin typeface="+mj-lt"/>
              </a:rPr>
              <a:t>pH  ~4.5</a:t>
            </a:r>
          </a:p>
        </p:txBody>
      </p:sp>
      <p:sp>
        <p:nvSpPr>
          <p:cNvPr id="11" name="TextBox 10">
            <a:extLst>
              <a:ext uri="{FF2B5EF4-FFF2-40B4-BE49-F238E27FC236}">
                <a16:creationId xmlns:a16="http://schemas.microsoft.com/office/drawing/2014/main" id="{EDA63281-052B-F041-8373-C419E1FD04B0}"/>
              </a:ext>
            </a:extLst>
          </p:cNvPr>
          <p:cNvSpPr txBox="1"/>
          <p:nvPr/>
        </p:nvSpPr>
        <p:spPr>
          <a:xfrm>
            <a:off x="2494866" y="1237446"/>
            <a:ext cx="1897327" cy="646331"/>
          </a:xfrm>
          <a:prstGeom prst="rect">
            <a:avLst/>
          </a:prstGeom>
          <a:noFill/>
        </p:spPr>
        <p:txBody>
          <a:bodyPr wrap="square" rtlCol="0">
            <a:spAutoFit/>
          </a:bodyPr>
          <a:lstStyle/>
          <a:p>
            <a:r>
              <a:rPr lang="en-US" sz="1200" dirty="0">
                <a:latin typeface="+mj-lt"/>
              </a:rPr>
              <a:t>1. Free ribosomes synthesizing hydrolase moves to ER</a:t>
            </a:r>
          </a:p>
        </p:txBody>
      </p:sp>
      <p:grpSp>
        <p:nvGrpSpPr>
          <p:cNvPr id="29" name="Group 28">
            <a:extLst>
              <a:ext uri="{FF2B5EF4-FFF2-40B4-BE49-F238E27FC236}">
                <a16:creationId xmlns:a16="http://schemas.microsoft.com/office/drawing/2014/main" id="{0DD452C9-CE66-1F4C-BD54-E56CD8A330D8}"/>
              </a:ext>
            </a:extLst>
          </p:cNvPr>
          <p:cNvGrpSpPr/>
          <p:nvPr/>
        </p:nvGrpSpPr>
        <p:grpSpPr>
          <a:xfrm>
            <a:off x="3443530" y="4581353"/>
            <a:ext cx="224164" cy="358346"/>
            <a:chOff x="4415088" y="4409899"/>
            <a:chExt cx="224164" cy="358346"/>
          </a:xfrm>
        </p:grpSpPr>
        <p:sp>
          <p:nvSpPr>
            <p:cNvPr id="13" name="Triangle 12">
              <a:extLst>
                <a:ext uri="{FF2B5EF4-FFF2-40B4-BE49-F238E27FC236}">
                  <a16:creationId xmlns:a16="http://schemas.microsoft.com/office/drawing/2014/main" id="{757C3C03-FFAB-1F44-959B-53C8F0923476}"/>
                </a:ext>
              </a:extLst>
            </p:cNvPr>
            <p:cNvSpPr/>
            <p:nvPr/>
          </p:nvSpPr>
          <p:spPr>
            <a:xfrm>
              <a:off x="4440134" y="4409899"/>
              <a:ext cx="199118" cy="358346"/>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679C7AF-0444-BC4D-99CF-CF4895AF4FA7}"/>
                </a:ext>
              </a:extLst>
            </p:cNvPr>
            <p:cNvSpPr/>
            <p:nvPr/>
          </p:nvSpPr>
          <p:spPr>
            <a:xfrm>
              <a:off x="4415088" y="4609710"/>
              <a:ext cx="98854" cy="97826"/>
            </a:xfrm>
            <a:prstGeom prst="ellipse">
              <a:avLst/>
            </a:prstGeom>
            <a:solidFill>
              <a:srgbClr val="FF4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CAA43EAB-5220-9B49-98CF-F0C46955F74E}"/>
              </a:ext>
            </a:extLst>
          </p:cNvPr>
          <p:cNvSpPr txBox="1"/>
          <p:nvPr/>
        </p:nvSpPr>
        <p:spPr>
          <a:xfrm>
            <a:off x="1506295" y="4446924"/>
            <a:ext cx="1739277" cy="646331"/>
          </a:xfrm>
          <a:prstGeom prst="rect">
            <a:avLst/>
          </a:prstGeom>
          <a:noFill/>
        </p:spPr>
        <p:txBody>
          <a:bodyPr wrap="square" rtlCol="0">
            <a:spAutoFit/>
          </a:bodyPr>
          <a:lstStyle/>
          <a:p>
            <a:r>
              <a:rPr lang="en-US" sz="1200" b="1" dirty="0">
                <a:latin typeface="+mj-lt"/>
              </a:rPr>
              <a:t>3. </a:t>
            </a:r>
            <a:r>
              <a:rPr lang="en-US" sz="1200" dirty="0">
                <a:solidFill>
                  <a:srgbClr val="FF40FF"/>
                </a:solidFill>
                <a:latin typeface="+mj-lt"/>
              </a:rPr>
              <a:t>Core oligosaccharide </a:t>
            </a:r>
            <a:r>
              <a:rPr lang="en-US" sz="1200" dirty="0">
                <a:latin typeface="+mj-lt"/>
              </a:rPr>
              <a:t>added to the </a:t>
            </a:r>
            <a:r>
              <a:rPr lang="en-US" sz="1200" dirty="0">
                <a:solidFill>
                  <a:srgbClr val="00B050"/>
                </a:solidFill>
                <a:latin typeface="+mj-lt"/>
              </a:rPr>
              <a:t>hydrolase </a:t>
            </a:r>
            <a:r>
              <a:rPr lang="en-US" sz="1200" dirty="0">
                <a:latin typeface="+mj-lt"/>
              </a:rPr>
              <a:t>protein in the ER lumen</a:t>
            </a:r>
          </a:p>
        </p:txBody>
      </p:sp>
      <p:sp>
        <p:nvSpPr>
          <p:cNvPr id="22" name="TextBox 21">
            <a:extLst>
              <a:ext uri="{FF2B5EF4-FFF2-40B4-BE49-F238E27FC236}">
                <a16:creationId xmlns:a16="http://schemas.microsoft.com/office/drawing/2014/main" id="{1F34F972-2C3B-1D47-9736-10EAD73E3914}"/>
              </a:ext>
            </a:extLst>
          </p:cNvPr>
          <p:cNvSpPr txBox="1"/>
          <p:nvPr/>
        </p:nvSpPr>
        <p:spPr>
          <a:xfrm>
            <a:off x="7457154" y="5305002"/>
            <a:ext cx="3844843" cy="461665"/>
          </a:xfrm>
          <a:prstGeom prst="rect">
            <a:avLst/>
          </a:prstGeom>
          <a:solidFill>
            <a:schemeClr val="bg1"/>
          </a:solidFill>
        </p:spPr>
        <p:txBody>
          <a:bodyPr wrap="square" rtlCol="0">
            <a:spAutoFit/>
          </a:bodyPr>
          <a:lstStyle/>
          <a:p>
            <a:r>
              <a:rPr lang="en-US" sz="1200" b="1" dirty="0">
                <a:latin typeface="+mj-lt"/>
              </a:rPr>
              <a:t>4. </a:t>
            </a:r>
            <a:r>
              <a:rPr lang="en-US" sz="1200" dirty="0">
                <a:latin typeface="+mj-lt"/>
              </a:rPr>
              <a:t>Transport vesicles move hydrolase with covalently-bound core oligosaccharide to the cis-Golgi</a:t>
            </a:r>
          </a:p>
        </p:txBody>
      </p:sp>
      <p:grpSp>
        <p:nvGrpSpPr>
          <p:cNvPr id="30" name="Group 29">
            <a:extLst>
              <a:ext uri="{FF2B5EF4-FFF2-40B4-BE49-F238E27FC236}">
                <a16:creationId xmlns:a16="http://schemas.microsoft.com/office/drawing/2014/main" id="{A4DE07CE-158E-6F4B-9341-789AC42A7370}"/>
              </a:ext>
            </a:extLst>
          </p:cNvPr>
          <p:cNvGrpSpPr/>
          <p:nvPr/>
        </p:nvGrpSpPr>
        <p:grpSpPr>
          <a:xfrm>
            <a:off x="6717390" y="4382053"/>
            <a:ext cx="171495" cy="169638"/>
            <a:chOff x="4415088" y="4409899"/>
            <a:chExt cx="224164" cy="358346"/>
          </a:xfrm>
        </p:grpSpPr>
        <p:sp>
          <p:nvSpPr>
            <p:cNvPr id="31" name="Triangle 30">
              <a:extLst>
                <a:ext uri="{FF2B5EF4-FFF2-40B4-BE49-F238E27FC236}">
                  <a16:creationId xmlns:a16="http://schemas.microsoft.com/office/drawing/2014/main" id="{FE03DA26-85F2-594B-AD5C-39282BF99296}"/>
                </a:ext>
              </a:extLst>
            </p:cNvPr>
            <p:cNvSpPr/>
            <p:nvPr/>
          </p:nvSpPr>
          <p:spPr>
            <a:xfrm>
              <a:off x="4440134" y="4409899"/>
              <a:ext cx="199118" cy="358346"/>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6AC6D06C-AFDB-1142-9030-2D01876F7F61}"/>
                </a:ext>
              </a:extLst>
            </p:cNvPr>
            <p:cNvSpPr/>
            <p:nvPr/>
          </p:nvSpPr>
          <p:spPr>
            <a:xfrm>
              <a:off x="4415088" y="4609710"/>
              <a:ext cx="98854" cy="97826"/>
            </a:xfrm>
            <a:prstGeom prst="ellipse">
              <a:avLst/>
            </a:prstGeom>
            <a:solidFill>
              <a:srgbClr val="FF4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339928C4-30AF-FD4C-91F4-40A57B38FA86}"/>
              </a:ext>
            </a:extLst>
          </p:cNvPr>
          <p:cNvSpPr txBox="1"/>
          <p:nvPr/>
        </p:nvSpPr>
        <p:spPr>
          <a:xfrm>
            <a:off x="5742691" y="3644633"/>
            <a:ext cx="341760" cy="276999"/>
          </a:xfrm>
          <a:prstGeom prst="rect">
            <a:avLst/>
          </a:prstGeom>
          <a:noFill/>
        </p:spPr>
        <p:txBody>
          <a:bodyPr wrap="none" rtlCol="0">
            <a:spAutoFit/>
          </a:bodyPr>
          <a:lstStyle/>
          <a:p>
            <a:r>
              <a:rPr lang="en-US" sz="1200" i="1" dirty="0">
                <a:latin typeface="+mj-lt"/>
              </a:rPr>
              <a:t>cis</a:t>
            </a:r>
          </a:p>
        </p:txBody>
      </p:sp>
      <p:sp>
        <p:nvSpPr>
          <p:cNvPr id="36" name="TextBox 35">
            <a:extLst>
              <a:ext uri="{FF2B5EF4-FFF2-40B4-BE49-F238E27FC236}">
                <a16:creationId xmlns:a16="http://schemas.microsoft.com/office/drawing/2014/main" id="{DC6835E4-AF51-E844-94A5-7D2A15959314}"/>
              </a:ext>
            </a:extLst>
          </p:cNvPr>
          <p:cNvSpPr txBox="1"/>
          <p:nvPr/>
        </p:nvSpPr>
        <p:spPr>
          <a:xfrm>
            <a:off x="5704695" y="2745333"/>
            <a:ext cx="503664" cy="276999"/>
          </a:xfrm>
          <a:prstGeom prst="rect">
            <a:avLst/>
          </a:prstGeom>
          <a:noFill/>
        </p:spPr>
        <p:txBody>
          <a:bodyPr wrap="none" rtlCol="0">
            <a:spAutoFit/>
          </a:bodyPr>
          <a:lstStyle/>
          <a:p>
            <a:r>
              <a:rPr lang="en-US" sz="1200" i="1" dirty="0">
                <a:latin typeface="+mj-lt"/>
              </a:rPr>
              <a:t>trans</a:t>
            </a:r>
          </a:p>
        </p:txBody>
      </p:sp>
      <p:sp>
        <p:nvSpPr>
          <p:cNvPr id="37" name="TextBox 36">
            <a:extLst>
              <a:ext uri="{FF2B5EF4-FFF2-40B4-BE49-F238E27FC236}">
                <a16:creationId xmlns:a16="http://schemas.microsoft.com/office/drawing/2014/main" id="{B280540E-2250-B54A-9DC5-F6C634685CBF}"/>
              </a:ext>
            </a:extLst>
          </p:cNvPr>
          <p:cNvSpPr txBox="1"/>
          <p:nvPr/>
        </p:nvSpPr>
        <p:spPr>
          <a:xfrm>
            <a:off x="5785086" y="3183674"/>
            <a:ext cx="601447" cy="276999"/>
          </a:xfrm>
          <a:prstGeom prst="rect">
            <a:avLst/>
          </a:prstGeom>
          <a:noFill/>
        </p:spPr>
        <p:txBody>
          <a:bodyPr wrap="none" rtlCol="0">
            <a:spAutoFit/>
          </a:bodyPr>
          <a:lstStyle/>
          <a:p>
            <a:r>
              <a:rPr lang="en-US" sz="1200" i="1" dirty="0">
                <a:latin typeface="+mj-lt"/>
              </a:rPr>
              <a:t>medial</a:t>
            </a:r>
          </a:p>
        </p:txBody>
      </p:sp>
      <p:sp>
        <p:nvSpPr>
          <p:cNvPr id="39" name="Left Brace 38">
            <a:extLst>
              <a:ext uri="{FF2B5EF4-FFF2-40B4-BE49-F238E27FC236}">
                <a16:creationId xmlns:a16="http://schemas.microsoft.com/office/drawing/2014/main" id="{08597773-26C4-9149-8FE5-937F4C9033D0}"/>
              </a:ext>
            </a:extLst>
          </p:cNvPr>
          <p:cNvSpPr/>
          <p:nvPr/>
        </p:nvSpPr>
        <p:spPr>
          <a:xfrm rot="456187">
            <a:off x="5527470" y="2708237"/>
            <a:ext cx="341760" cy="116677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0" name="Group 59">
            <a:extLst>
              <a:ext uri="{FF2B5EF4-FFF2-40B4-BE49-F238E27FC236}">
                <a16:creationId xmlns:a16="http://schemas.microsoft.com/office/drawing/2014/main" id="{39AA17D9-E8D6-8046-B6FB-38CFC1AE3556}"/>
              </a:ext>
            </a:extLst>
          </p:cNvPr>
          <p:cNvGrpSpPr/>
          <p:nvPr/>
        </p:nvGrpSpPr>
        <p:grpSpPr>
          <a:xfrm>
            <a:off x="8015278" y="4451784"/>
            <a:ext cx="232124" cy="179173"/>
            <a:chOff x="8372470" y="4408920"/>
            <a:chExt cx="232124" cy="179173"/>
          </a:xfrm>
        </p:grpSpPr>
        <p:grpSp>
          <p:nvGrpSpPr>
            <p:cNvPr id="40" name="Group 39">
              <a:extLst>
                <a:ext uri="{FF2B5EF4-FFF2-40B4-BE49-F238E27FC236}">
                  <a16:creationId xmlns:a16="http://schemas.microsoft.com/office/drawing/2014/main" id="{792D64EE-866E-3241-89C5-C3DEAE553753}"/>
                </a:ext>
              </a:extLst>
            </p:cNvPr>
            <p:cNvGrpSpPr/>
            <p:nvPr/>
          </p:nvGrpSpPr>
          <p:grpSpPr>
            <a:xfrm>
              <a:off x="8411526" y="4408920"/>
              <a:ext cx="193068" cy="179173"/>
              <a:chOff x="4415088" y="4409899"/>
              <a:chExt cx="224164" cy="358346"/>
            </a:xfrm>
          </p:grpSpPr>
          <p:sp>
            <p:nvSpPr>
              <p:cNvPr id="41" name="Triangle 40">
                <a:extLst>
                  <a:ext uri="{FF2B5EF4-FFF2-40B4-BE49-F238E27FC236}">
                    <a16:creationId xmlns:a16="http://schemas.microsoft.com/office/drawing/2014/main" id="{B2483697-4277-2C48-8F39-5B7206877A74}"/>
                  </a:ext>
                </a:extLst>
              </p:cNvPr>
              <p:cNvSpPr/>
              <p:nvPr/>
            </p:nvSpPr>
            <p:spPr>
              <a:xfrm>
                <a:off x="4440134" y="4409899"/>
                <a:ext cx="199118" cy="358346"/>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FDB53107-999B-1045-ACE0-7E6F856FEA85}"/>
                  </a:ext>
                </a:extLst>
              </p:cNvPr>
              <p:cNvSpPr/>
              <p:nvPr/>
            </p:nvSpPr>
            <p:spPr>
              <a:xfrm>
                <a:off x="4415088" y="4609710"/>
                <a:ext cx="98854" cy="97826"/>
              </a:xfrm>
              <a:prstGeom prst="ellipse">
                <a:avLst/>
              </a:prstGeom>
              <a:solidFill>
                <a:srgbClr val="FF4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Oval 42">
              <a:extLst>
                <a:ext uri="{FF2B5EF4-FFF2-40B4-BE49-F238E27FC236}">
                  <a16:creationId xmlns:a16="http://schemas.microsoft.com/office/drawing/2014/main" id="{0F0F1250-4413-904D-A537-5F3EDC205004}"/>
                </a:ext>
              </a:extLst>
            </p:cNvPr>
            <p:cNvSpPr/>
            <p:nvPr/>
          </p:nvSpPr>
          <p:spPr>
            <a:xfrm>
              <a:off x="8372470" y="4457245"/>
              <a:ext cx="81626" cy="7603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777FD165-9C15-0A4A-8F43-E5CF244A87C8}"/>
              </a:ext>
            </a:extLst>
          </p:cNvPr>
          <p:cNvSpPr txBox="1"/>
          <p:nvPr/>
        </p:nvSpPr>
        <p:spPr>
          <a:xfrm>
            <a:off x="2931304" y="2041192"/>
            <a:ext cx="1325428" cy="646331"/>
          </a:xfrm>
          <a:prstGeom prst="rect">
            <a:avLst/>
          </a:prstGeom>
          <a:noFill/>
        </p:spPr>
        <p:txBody>
          <a:bodyPr wrap="square" rtlCol="0">
            <a:spAutoFit/>
          </a:bodyPr>
          <a:lstStyle/>
          <a:p>
            <a:r>
              <a:rPr lang="en-US" sz="1200" dirty="0">
                <a:latin typeface="+mj-lt"/>
              </a:rPr>
              <a:t>2. Hydrolase is synthesized at rough ER</a:t>
            </a:r>
          </a:p>
        </p:txBody>
      </p:sp>
      <p:sp>
        <p:nvSpPr>
          <p:cNvPr id="49" name="TextBox 48">
            <a:extLst>
              <a:ext uri="{FF2B5EF4-FFF2-40B4-BE49-F238E27FC236}">
                <a16:creationId xmlns:a16="http://schemas.microsoft.com/office/drawing/2014/main" id="{D3579C23-6EF8-D245-A50D-6FAB8AB9FB75}"/>
              </a:ext>
            </a:extLst>
          </p:cNvPr>
          <p:cNvSpPr txBox="1"/>
          <p:nvPr/>
        </p:nvSpPr>
        <p:spPr>
          <a:xfrm>
            <a:off x="8812655" y="2775764"/>
            <a:ext cx="3201456" cy="830997"/>
          </a:xfrm>
          <a:prstGeom prst="rect">
            <a:avLst/>
          </a:prstGeom>
          <a:solidFill>
            <a:schemeClr val="bg1"/>
          </a:solidFill>
        </p:spPr>
        <p:txBody>
          <a:bodyPr wrap="square" rtlCol="0">
            <a:spAutoFit/>
          </a:bodyPr>
          <a:lstStyle/>
          <a:p>
            <a:r>
              <a:rPr lang="en-US" sz="1200" dirty="0">
                <a:latin typeface="+mj-lt"/>
              </a:rPr>
              <a:t>6. </a:t>
            </a:r>
            <a:r>
              <a:rPr lang="en-US" sz="1200" dirty="0">
                <a:solidFill>
                  <a:schemeClr val="accent2">
                    <a:lumMod val="75000"/>
                  </a:schemeClr>
                </a:solidFill>
                <a:latin typeface="+mj-lt"/>
              </a:rPr>
              <a:t>The mannose-6-phosphate transmembrane receptor</a:t>
            </a:r>
            <a:r>
              <a:rPr lang="en-US" sz="1200" dirty="0">
                <a:latin typeface="+mj-lt"/>
              </a:rPr>
              <a:t>, at the trans-Golgi, binds the modified hydrolase and the hydrolase is package into a transport vesicle bound for the endosome</a:t>
            </a:r>
          </a:p>
        </p:txBody>
      </p:sp>
      <p:sp>
        <p:nvSpPr>
          <p:cNvPr id="54" name="TextBox 53">
            <a:extLst>
              <a:ext uri="{FF2B5EF4-FFF2-40B4-BE49-F238E27FC236}">
                <a16:creationId xmlns:a16="http://schemas.microsoft.com/office/drawing/2014/main" id="{66E84F59-C530-5C4A-ADB8-B36B92A3B129}"/>
              </a:ext>
            </a:extLst>
          </p:cNvPr>
          <p:cNvSpPr txBox="1"/>
          <p:nvPr/>
        </p:nvSpPr>
        <p:spPr>
          <a:xfrm>
            <a:off x="8636942" y="4322156"/>
            <a:ext cx="3012669" cy="646331"/>
          </a:xfrm>
          <a:prstGeom prst="rect">
            <a:avLst/>
          </a:prstGeom>
          <a:solidFill>
            <a:schemeClr val="bg1"/>
          </a:solidFill>
        </p:spPr>
        <p:txBody>
          <a:bodyPr wrap="square" rtlCol="0">
            <a:spAutoFit/>
          </a:bodyPr>
          <a:lstStyle/>
          <a:p>
            <a:r>
              <a:rPr lang="en-US" sz="1200" dirty="0">
                <a:latin typeface="+mj-lt"/>
              </a:rPr>
              <a:t>5. The core oligosaccharide on the hydrolase is further modified with </a:t>
            </a:r>
            <a:r>
              <a:rPr lang="en-US" sz="1200" dirty="0">
                <a:solidFill>
                  <a:srgbClr val="0070C0"/>
                </a:solidFill>
                <a:latin typeface="+mj-lt"/>
              </a:rPr>
              <a:t>mannose-6-phosphate</a:t>
            </a:r>
            <a:r>
              <a:rPr lang="en-US" sz="1200" dirty="0">
                <a:latin typeface="+mj-lt"/>
              </a:rPr>
              <a:t> in the lumen of the cis-Golgi</a:t>
            </a:r>
          </a:p>
        </p:txBody>
      </p:sp>
      <p:sp>
        <p:nvSpPr>
          <p:cNvPr id="55" name="TextBox 54">
            <a:extLst>
              <a:ext uri="{FF2B5EF4-FFF2-40B4-BE49-F238E27FC236}">
                <a16:creationId xmlns:a16="http://schemas.microsoft.com/office/drawing/2014/main" id="{15A304D9-E8E1-944B-BB87-856AFE03A065}"/>
              </a:ext>
            </a:extLst>
          </p:cNvPr>
          <p:cNvSpPr txBox="1"/>
          <p:nvPr/>
        </p:nvSpPr>
        <p:spPr>
          <a:xfrm>
            <a:off x="8314462" y="1869735"/>
            <a:ext cx="3335150" cy="461665"/>
          </a:xfrm>
          <a:prstGeom prst="rect">
            <a:avLst/>
          </a:prstGeom>
          <a:solidFill>
            <a:schemeClr val="bg1"/>
          </a:solidFill>
        </p:spPr>
        <p:txBody>
          <a:bodyPr wrap="square" rtlCol="0">
            <a:spAutoFit/>
          </a:bodyPr>
          <a:lstStyle/>
          <a:p>
            <a:r>
              <a:rPr lang="en-US" sz="1200" dirty="0">
                <a:latin typeface="+mj-lt"/>
              </a:rPr>
              <a:t>7. The hydrolase is delivered to the endosome, which will mature into a lysosome</a:t>
            </a:r>
          </a:p>
        </p:txBody>
      </p:sp>
      <p:sp>
        <p:nvSpPr>
          <p:cNvPr id="59" name="TextBox 58">
            <a:extLst>
              <a:ext uri="{FF2B5EF4-FFF2-40B4-BE49-F238E27FC236}">
                <a16:creationId xmlns:a16="http://schemas.microsoft.com/office/drawing/2014/main" id="{8E3DD93A-F217-D343-BEC8-3C083281592D}"/>
              </a:ext>
            </a:extLst>
          </p:cNvPr>
          <p:cNvSpPr txBox="1"/>
          <p:nvPr/>
        </p:nvSpPr>
        <p:spPr>
          <a:xfrm>
            <a:off x="4638285" y="1957894"/>
            <a:ext cx="2154733" cy="830997"/>
          </a:xfrm>
          <a:prstGeom prst="rect">
            <a:avLst/>
          </a:prstGeom>
          <a:noFill/>
        </p:spPr>
        <p:txBody>
          <a:bodyPr wrap="square" rtlCol="0">
            <a:spAutoFit/>
          </a:bodyPr>
          <a:lstStyle/>
          <a:p>
            <a:r>
              <a:rPr lang="en-US" sz="1200" dirty="0">
                <a:latin typeface="+mj-lt"/>
              </a:rPr>
              <a:t>8. The mannose-6-phosphate receptor will be recycled from the endosome to the trans-Golgi via vesicles</a:t>
            </a:r>
          </a:p>
        </p:txBody>
      </p:sp>
      <p:grpSp>
        <p:nvGrpSpPr>
          <p:cNvPr id="61" name="Group 60">
            <a:extLst>
              <a:ext uri="{FF2B5EF4-FFF2-40B4-BE49-F238E27FC236}">
                <a16:creationId xmlns:a16="http://schemas.microsoft.com/office/drawing/2014/main" id="{E792CF51-9A9E-A84C-81D1-FF36D861D3E6}"/>
              </a:ext>
            </a:extLst>
          </p:cNvPr>
          <p:cNvGrpSpPr/>
          <p:nvPr/>
        </p:nvGrpSpPr>
        <p:grpSpPr>
          <a:xfrm>
            <a:off x="8176809" y="3292340"/>
            <a:ext cx="232124" cy="179173"/>
            <a:chOff x="8372470" y="4408920"/>
            <a:chExt cx="232124" cy="179173"/>
          </a:xfrm>
        </p:grpSpPr>
        <p:grpSp>
          <p:nvGrpSpPr>
            <p:cNvPr id="62" name="Group 61">
              <a:extLst>
                <a:ext uri="{FF2B5EF4-FFF2-40B4-BE49-F238E27FC236}">
                  <a16:creationId xmlns:a16="http://schemas.microsoft.com/office/drawing/2014/main" id="{920E83C6-D05C-F147-A4E2-6312CD1DF12F}"/>
                </a:ext>
              </a:extLst>
            </p:cNvPr>
            <p:cNvGrpSpPr/>
            <p:nvPr/>
          </p:nvGrpSpPr>
          <p:grpSpPr>
            <a:xfrm>
              <a:off x="8411526" y="4408920"/>
              <a:ext cx="193068" cy="179173"/>
              <a:chOff x="4415088" y="4409899"/>
              <a:chExt cx="224164" cy="358346"/>
            </a:xfrm>
          </p:grpSpPr>
          <p:sp>
            <p:nvSpPr>
              <p:cNvPr id="64" name="Triangle 63">
                <a:extLst>
                  <a:ext uri="{FF2B5EF4-FFF2-40B4-BE49-F238E27FC236}">
                    <a16:creationId xmlns:a16="http://schemas.microsoft.com/office/drawing/2014/main" id="{0AB3FE36-A94A-324B-8277-FE6EC6D8FF3C}"/>
                  </a:ext>
                </a:extLst>
              </p:cNvPr>
              <p:cNvSpPr/>
              <p:nvPr/>
            </p:nvSpPr>
            <p:spPr>
              <a:xfrm>
                <a:off x="4440134" y="4409899"/>
                <a:ext cx="199118" cy="358346"/>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FC1C6E23-2D82-2E4E-8D12-9E36A88D06E0}"/>
                  </a:ext>
                </a:extLst>
              </p:cNvPr>
              <p:cNvSpPr/>
              <p:nvPr/>
            </p:nvSpPr>
            <p:spPr>
              <a:xfrm>
                <a:off x="4415088" y="4609710"/>
                <a:ext cx="98854" cy="97826"/>
              </a:xfrm>
              <a:prstGeom prst="ellipse">
                <a:avLst/>
              </a:prstGeom>
              <a:solidFill>
                <a:srgbClr val="FF4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Oval 62">
              <a:extLst>
                <a:ext uri="{FF2B5EF4-FFF2-40B4-BE49-F238E27FC236}">
                  <a16:creationId xmlns:a16="http://schemas.microsoft.com/office/drawing/2014/main" id="{B673B796-BD1E-DE44-A3BB-24B924705945}"/>
                </a:ext>
              </a:extLst>
            </p:cNvPr>
            <p:cNvSpPr/>
            <p:nvPr/>
          </p:nvSpPr>
          <p:spPr>
            <a:xfrm>
              <a:off x="8372470" y="4457245"/>
              <a:ext cx="81626" cy="7603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a:extLst>
              <a:ext uri="{FF2B5EF4-FFF2-40B4-BE49-F238E27FC236}">
                <a16:creationId xmlns:a16="http://schemas.microsoft.com/office/drawing/2014/main" id="{B6B4176C-F360-8547-918D-AB722F8801DD}"/>
              </a:ext>
            </a:extLst>
          </p:cNvPr>
          <p:cNvSpPr txBox="1"/>
          <p:nvPr/>
        </p:nvSpPr>
        <p:spPr>
          <a:xfrm>
            <a:off x="6266935" y="1650891"/>
            <a:ext cx="328936" cy="246221"/>
          </a:xfrm>
          <a:prstGeom prst="rect">
            <a:avLst/>
          </a:prstGeom>
          <a:noFill/>
        </p:spPr>
        <p:txBody>
          <a:bodyPr wrap="none" rtlCol="0">
            <a:spAutoFit/>
          </a:bodyPr>
          <a:lstStyle/>
          <a:p>
            <a:r>
              <a:rPr lang="en-US" sz="1000" dirty="0">
                <a:latin typeface="+mj-lt"/>
              </a:rPr>
              <a:t>H+</a:t>
            </a:r>
          </a:p>
        </p:txBody>
      </p:sp>
      <p:sp>
        <p:nvSpPr>
          <p:cNvPr id="67" name="TextBox 66">
            <a:extLst>
              <a:ext uri="{FF2B5EF4-FFF2-40B4-BE49-F238E27FC236}">
                <a16:creationId xmlns:a16="http://schemas.microsoft.com/office/drawing/2014/main" id="{35F9F9EB-8AF0-9A4D-994E-94310F9660D6}"/>
              </a:ext>
            </a:extLst>
          </p:cNvPr>
          <p:cNvSpPr txBox="1"/>
          <p:nvPr/>
        </p:nvSpPr>
        <p:spPr>
          <a:xfrm>
            <a:off x="5328454" y="754226"/>
            <a:ext cx="800219" cy="246221"/>
          </a:xfrm>
          <a:prstGeom prst="rect">
            <a:avLst/>
          </a:prstGeom>
          <a:noFill/>
        </p:spPr>
        <p:txBody>
          <a:bodyPr wrap="none" rtlCol="0">
            <a:spAutoFit/>
          </a:bodyPr>
          <a:lstStyle/>
          <a:p>
            <a:r>
              <a:rPr lang="en-US" sz="1000" dirty="0">
                <a:latin typeface="+mj-lt"/>
              </a:rPr>
              <a:t>metabolites</a:t>
            </a:r>
          </a:p>
        </p:txBody>
      </p:sp>
      <p:grpSp>
        <p:nvGrpSpPr>
          <p:cNvPr id="69" name="Group 68">
            <a:extLst>
              <a:ext uri="{FF2B5EF4-FFF2-40B4-BE49-F238E27FC236}">
                <a16:creationId xmlns:a16="http://schemas.microsoft.com/office/drawing/2014/main" id="{4DA30D84-9333-1D4E-AF6A-DFA611A882D1}"/>
              </a:ext>
            </a:extLst>
          </p:cNvPr>
          <p:cNvGrpSpPr/>
          <p:nvPr/>
        </p:nvGrpSpPr>
        <p:grpSpPr>
          <a:xfrm>
            <a:off x="7564643" y="2176046"/>
            <a:ext cx="232124" cy="179173"/>
            <a:chOff x="8372470" y="4408920"/>
            <a:chExt cx="232124" cy="179173"/>
          </a:xfrm>
        </p:grpSpPr>
        <p:grpSp>
          <p:nvGrpSpPr>
            <p:cNvPr id="70" name="Group 69">
              <a:extLst>
                <a:ext uri="{FF2B5EF4-FFF2-40B4-BE49-F238E27FC236}">
                  <a16:creationId xmlns:a16="http://schemas.microsoft.com/office/drawing/2014/main" id="{1183CDE8-D2BE-7841-92B0-EDE0C44F1118}"/>
                </a:ext>
              </a:extLst>
            </p:cNvPr>
            <p:cNvGrpSpPr/>
            <p:nvPr/>
          </p:nvGrpSpPr>
          <p:grpSpPr>
            <a:xfrm>
              <a:off x="8411526" y="4408920"/>
              <a:ext cx="193068" cy="179173"/>
              <a:chOff x="4415088" y="4409899"/>
              <a:chExt cx="224164" cy="358346"/>
            </a:xfrm>
          </p:grpSpPr>
          <p:sp>
            <p:nvSpPr>
              <p:cNvPr id="72" name="Triangle 71">
                <a:extLst>
                  <a:ext uri="{FF2B5EF4-FFF2-40B4-BE49-F238E27FC236}">
                    <a16:creationId xmlns:a16="http://schemas.microsoft.com/office/drawing/2014/main" id="{F7DDD1EE-3E57-8045-930C-EBE9F6111428}"/>
                  </a:ext>
                </a:extLst>
              </p:cNvPr>
              <p:cNvSpPr/>
              <p:nvPr/>
            </p:nvSpPr>
            <p:spPr>
              <a:xfrm>
                <a:off x="4440134" y="4409899"/>
                <a:ext cx="199118" cy="358346"/>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C7FFABF6-DA61-F747-99C8-655214A00AE6}"/>
                  </a:ext>
                </a:extLst>
              </p:cNvPr>
              <p:cNvSpPr/>
              <p:nvPr/>
            </p:nvSpPr>
            <p:spPr>
              <a:xfrm>
                <a:off x="4415088" y="4609710"/>
                <a:ext cx="98854" cy="97826"/>
              </a:xfrm>
              <a:prstGeom prst="ellipse">
                <a:avLst/>
              </a:prstGeom>
              <a:solidFill>
                <a:srgbClr val="FF4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Oval 70">
              <a:extLst>
                <a:ext uri="{FF2B5EF4-FFF2-40B4-BE49-F238E27FC236}">
                  <a16:creationId xmlns:a16="http://schemas.microsoft.com/office/drawing/2014/main" id="{FAF3A572-7FAB-B54C-9DEF-000E48DECE40}"/>
                </a:ext>
              </a:extLst>
            </p:cNvPr>
            <p:cNvSpPr/>
            <p:nvPr/>
          </p:nvSpPr>
          <p:spPr>
            <a:xfrm>
              <a:off x="8372470" y="4457245"/>
              <a:ext cx="81626" cy="7603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6AB96329-17D1-9E4A-9456-8AE7A7DBCFFC}"/>
              </a:ext>
            </a:extLst>
          </p:cNvPr>
          <p:cNvGrpSpPr/>
          <p:nvPr/>
        </p:nvGrpSpPr>
        <p:grpSpPr>
          <a:xfrm>
            <a:off x="6252638" y="1026794"/>
            <a:ext cx="232124" cy="179173"/>
            <a:chOff x="8372470" y="4408920"/>
            <a:chExt cx="232124" cy="179173"/>
          </a:xfrm>
        </p:grpSpPr>
        <p:grpSp>
          <p:nvGrpSpPr>
            <p:cNvPr id="75" name="Group 74">
              <a:extLst>
                <a:ext uri="{FF2B5EF4-FFF2-40B4-BE49-F238E27FC236}">
                  <a16:creationId xmlns:a16="http://schemas.microsoft.com/office/drawing/2014/main" id="{FBE4DF79-1DEB-F74D-83DD-65A9152E8C5C}"/>
                </a:ext>
              </a:extLst>
            </p:cNvPr>
            <p:cNvGrpSpPr/>
            <p:nvPr/>
          </p:nvGrpSpPr>
          <p:grpSpPr>
            <a:xfrm>
              <a:off x="8411526" y="4408920"/>
              <a:ext cx="193068" cy="179173"/>
              <a:chOff x="4415088" y="4409899"/>
              <a:chExt cx="224164" cy="358346"/>
            </a:xfrm>
          </p:grpSpPr>
          <p:sp>
            <p:nvSpPr>
              <p:cNvPr id="77" name="Triangle 76">
                <a:extLst>
                  <a:ext uri="{FF2B5EF4-FFF2-40B4-BE49-F238E27FC236}">
                    <a16:creationId xmlns:a16="http://schemas.microsoft.com/office/drawing/2014/main" id="{C82965D9-8599-3541-8423-337E970C2AFE}"/>
                  </a:ext>
                </a:extLst>
              </p:cNvPr>
              <p:cNvSpPr/>
              <p:nvPr/>
            </p:nvSpPr>
            <p:spPr>
              <a:xfrm>
                <a:off x="4440134" y="4409899"/>
                <a:ext cx="199118" cy="358346"/>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C5132B6-B6C1-E842-9FA2-C42257C46497}"/>
                  </a:ext>
                </a:extLst>
              </p:cNvPr>
              <p:cNvSpPr/>
              <p:nvPr/>
            </p:nvSpPr>
            <p:spPr>
              <a:xfrm>
                <a:off x="4415088" y="4609710"/>
                <a:ext cx="98854" cy="97826"/>
              </a:xfrm>
              <a:prstGeom prst="ellipse">
                <a:avLst/>
              </a:prstGeom>
              <a:solidFill>
                <a:srgbClr val="FF4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Oval 75">
              <a:extLst>
                <a:ext uri="{FF2B5EF4-FFF2-40B4-BE49-F238E27FC236}">
                  <a16:creationId xmlns:a16="http://schemas.microsoft.com/office/drawing/2014/main" id="{A2856C48-D2F0-ED41-A839-B5CBA294AA66}"/>
                </a:ext>
              </a:extLst>
            </p:cNvPr>
            <p:cNvSpPr/>
            <p:nvPr/>
          </p:nvSpPr>
          <p:spPr>
            <a:xfrm>
              <a:off x="8372470" y="4457245"/>
              <a:ext cx="81626" cy="7603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08C54ABE-54F7-2E43-AA22-EBDFACCBCB02}"/>
              </a:ext>
            </a:extLst>
          </p:cNvPr>
          <p:cNvSpPr txBox="1"/>
          <p:nvPr/>
        </p:nvSpPr>
        <p:spPr>
          <a:xfrm>
            <a:off x="6702136" y="895487"/>
            <a:ext cx="1032844" cy="400110"/>
          </a:xfrm>
          <a:prstGeom prst="rect">
            <a:avLst/>
          </a:prstGeom>
          <a:noFill/>
        </p:spPr>
        <p:txBody>
          <a:bodyPr wrap="square" rtlCol="0">
            <a:spAutoFit/>
          </a:bodyPr>
          <a:lstStyle/>
          <a:p>
            <a:r>
              <a:rPr lang="en-US" sz="1000" dirty="0">
                <a:latin typeface="+mj-lt"/>
              </a:rPr>
              <a:t>functional hydrolase</a:t>
            </a:r>
          </a:p>
        </p:txBody>
      </p:sp>
      <p:grpSp>
        <p:nvGrpSpPr>
          <p:cNvPr id="80" name="Group 79">
            <a:extLst>
              <a:ext uri="{FF2B5EF4-FFF2-40B4-BE49-F238E27FC236}">
                <a16:creationId xmlns:a16="http://schemas.microsoft.com/office/drawing/2014/main" id="{AA32714A-C723-E84F-86D3-A66E525F210A}"/>
              </a:ext>
            </a:extLst>
          </p:cNvPr>
          <p:cNvGrpSpPr/>
          <p:nvPr/>
        </p:nvGrpSpPr>
        <p:grpSpPr>
          <a:xfrm>
            <a:off x="8434409" y="2639339"/>
            <a:ext cx="171496" cy="109194"/>
            <a:chOff x="8372470" y="4408920"/>
            <a:chExt cx="232124" cy="179173"/>
          </a:xfrm>
        </p:grpSpPr>
        <p:grpSp>
          <p:nvGrpSpPr>
            <p:cNvPr id="81" name="Group 80">
              <a:extLst>
                <a:ext uri="{FF2B5EF4-FFF2-40B4-BE49-F238E27FC236}">
                  <a16:creationId xmlns:a16="http://schemas.microsoft.com/office/drawing/2014/main" id="{5A432824-331A-9546-AD94-A70546AD29A9}"/>
                </a:ext>
              </a:extLst>
            </p:cNvPr>
            <p:cNvGrpSpPr/>
            <p:nvPr/>
          </p:nvGrpSpPr>
          <p:grpSpPr>
            <a:xfrm>
              <a:off x="8411526" y="4408920"/>
              <a:ext cx="193068" cy="179173"/>
              <a:chOff x="4415088" y="4409899"/>
              <a:chExt cx="224164" cy="358346"/>
            </a:xfrm>
          </p:grpSpPr>
          <p:sp>
            <p:nvSpPr>
              <p:cNvPr id="83" name="Triangle 82">
                <a:extLst>
                  <a:ext uri="{FF2B5EF4-FFF2-40B4-BE49-F238E27FC236}">
                    <a16:creationId xmlns:a16="http://schemas.microsoft.com/office/drawing/2014/main" id="{5DF2F8BB-042C-7E4C-A02D-04058484FACC}"/>
                  </a:ext>
                </a:extLst>
              </p:cNvPr>
              <p:cNvSpPr/>
              <p:nvPr/>
            </p:nvSpPr>
            <p:spPr>
              <a:xfrm>
                <a:off x="4440134" y="4409899"/>
                <a:ext cx="199118" cy="358346"/>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6B4DF37-DBC2-8949-B91F-3E4938C39B8F}"/>
                  </a:ext>
                </a:extLst>
              </p:cNvPr>
              <p:cNvSpPr/>
              <p:nvPr/>
            </p:nvSpPr>
            <p:spPr>
              <a:xfrm>
                <a:off x="4415088" y="4609710"/>
                <a:ext cx="98854" cy="97826"/>
              </a:xfrm>
              <a:prstGeom prst="ellipse">
                <a:avLst/>
              </a:prstGeom>
              <a:solidFill>
                <a:srgbClr val="FF4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8FEFEB1C-1CE2-264F-8AA4-39400A517600}"/>
                </a:ext>
              </a:extLst>
            </p:cNvPr>
            <p:cNvSpPr/>
            <p:nvPr/>
          </p:nvSpPr>
          <p:spPr>
            <a:xfrm>
              <a:off x="8372470" y="4457245"/>
              <a:ext cx="81626" cy="7603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E1A44FE1-25E7-DE4A-80FA-CE90CB8F4784}"/>
              </a:ext>
            </a:extLst>
          </p:cNvPr>
          <p:cNvSpPr txBox="1"/>
          <p:nvPr/>
        </p:nvSpPr>
        <p:spPr>
          <a:xfrm>
            <a:off x="6141308" y="-395416"/>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10444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CE133-0EC8-9D74-9F0C-586C354899DA}"/>
              </a:ext>
            </a:extLst>
          </p:cNvPr>
          <p:cNvSpPr>
            <a:spLocks noGrp="1"/>
          </p:cNvSpPr>
          <p:nvPr>
            <p:ph type="title"/>
          </p:nvPr>
        </p:nvSpPr>
        <p:spPr/>
        <p:txBody>
          <a:bodyPr/>
          <a:lstStyle/>
          <a:p>
            <a:r>
              <a:rPr lang="en-US" b="1" dirty="0"/>
              <a:t>Part I – Meet the Silva Family</a:t>
            </a:r>
          </a:p>
        </p:txBody>
      </p:sp>
    </p:spTree>
    <p:extLst>
      <p:ext uri="{BB962C8B-B14F-4D97-AF65-F5344CB8AC3E}">
        <p14:creationId xmlns:p14="http://schemas.microsoft.com/office/powerpoint/2010/main" val="4280309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C37599-DA1E-E94A-9DBC-40F6A3EC2ACA}"/>
              </a:ext>
            </a:extLst>
          </p:cNvPr>
          <p:cNvPicPr>
            <a:picLocks/>
          </p:cNvPicPr>
          <p:nvPr/>
        </p:nvPicPr>
        <p:blipFill>
          <a:blip r:embed="rId3"/>
          <a:stretch>
            <a:fillRect/>
          </a:stretch>
        </p:blipFill>
        <p:spPr>
          <a:xfrm>
            <a:off x="485105" y="1207918"/>
            <a:ext cx="5029200" cy="5029200"/>
          </a:xfrm>
          <a:prstGeom prst="rect">
            <a:avLst/>
          </a:prstGeom>
          <a:ln w="25400">
            <a:solidFill>
              <a:schemeClr val="tx1"/>
            </a:solidFill>
          </a:ln>
        </p:spPr>
      </p:pic>
      <p:pic>
        <p:nvPicPr>
          <p:cNvPr id="7" name="Picture 6">
            <a:extLst>
              <a:ext uri="{FF2B5EF4-FFF2-40B4-BE49-F238E27FC236}">
                <a16:creationId xmlns:a16="http://schemas.microsoft.com/office/drawing/2014/main" id="{DE89478B-E29A-C049-8AB7-6107CB6F7995}"/>
              </a:ext>
            </a:extLst>
          </p:cNvPr>
          <p:cNvPicPr>
            <a:picLocks/>
          </p:cNvPicPr>
          <p:nvPr/>
        </p:nvPicPr>
        <p:blipFill>
          <a:blip r:embed="rId4"/>
          <a:stretch>
            <a:fillRect/>
          </a:stretch>
        </p:blipFill>
        <p:spPr>
          <a:xfrm>
            <a:off x="7031790" y="1207918"/>
            <a:ext cx="5029200" cy="5029200"/>
          </a:xfrm>
          <a:prstGeom prst="rect">
            <a:avLst/>
          </a:prstGeom>
          <a:noFill/>
          <a:ln w="25400">
            <a:solidFill>
              <a:schemeClr val="tx1"/>
            </a:solidFill>
          </a:ln>
        </p:spPr>
      </p:pic>
      <p:sp>
        <p:nvSpPr>
          <p:cNvPr id="8" name="TextBox 7">
            <a:extLst>
              <a:ext uri="{FF2B5EF4-FFF2-40B4-BE49-F238E27FC236}">
                <a16:creationId xmlns:a16="http://schemas.microsoft.com/office/drawing/2014/main" id="{91F62531-B1B3-434F-A746-5731377BA2E4}"/>
              </a:ext>
            </a:extLst>
          </p:cNvPr>
          <p:cNvSpPr txBox="1"/>
          <p:nvPr/>
        </p:nvSpPr>
        <p:spPr>
          <a:xfrm rot="16200000">
            <a:off x="-2093710" y="3491686"/>
            <a:ext cx="4695966" cy="461665"/>
          </a:xfrm>
          <a:prstGeom prst="rect">
            <a:avLst/>
          </a:prstGeom>
          <a:noFill/>
        </p:spPr>
        <p:txBody>
          <a:bodyPr wrap="none" rtlCol="0">
            <a:spAutoFit/>
          </a:bodyPr>
          <a:lstStyle/>
          <a:p>
            <a:r>
              <a:rPr lang="en-US" sz="2400" dirty="0">
                <a:latin typeface="+mj-lt"/>
              </a:rPr>
              <a:t>Chondrocytes in Cartilaginous Tissue</a:t>
            </a:r>
          </a:p>
        </p:txBody>
      </p:sp>
      <p:sp>
        <p:nvSpPr>
          <p:cNvPr id="9" name="TextBox 8">
            <a:extLst>
              <a:ext uri="{FF2B5EF4-FFF2-40B4-BE49-F238E27FC236}">
                <a16:creationId xmlns:a16="http://schemas.microsoft.com/office/drawing/2014/main" id="{F3F5E8FE-3575-6A41-B739-9F9757E0DB5C}"/>
              </a:ext>
            </a:extLst>
          </p:cNvPr>
          <p:cNvSpPr txBox="1"/>
          <p:nvPr/>
        </p:nvSpPr>
        <p:spPr>
          <a:xfrm>
            <a:off x="485105" y="682919"/>
            <a:ext cx="5032275" cy="461665"/>
          </a:xfrm>
          <a:prstGeom prst="rect">
            <a:avLst/>
          </a:prstGeom>
          <a:noFill/>
        </p:spPr>
        <p:txBody>
          <a:bodyPr wrap="none" rtlCol="0">
            <a:spAutoFit/>
          </a:bodyPr>
          <a:lstStyle/>
          <a:p>
            <a:r>
              <a:rPr lang="en-US" sz="2400" dirty="0">
                <a:latin typeface="+mj-lt"/>
              </a:rPr>
              <a:t>Cartilage from a patient </a:t>
            </a:r>
            <a:r>
              <a:rPr lang="en-US" sz="2400" b="1" dirty="0">
                <a:latin typeface="+mj-lt"/>
              </a:rPr>
              <a:t>without</a:t>
            </a:r>
            <a:r>
              <a:rPr lang="en-US" sz="2400" dirty="0">
                <a:latin typeface="+mj-lt"/>
              </a:rPr>
              <a:t> an LSD</a:t>
            </a:r>
          </a:p>
        </p:txBody>
      </p:sp>
      <p:sp>
        <p:nvSpPr>
          <p:cNvPr id="11" name="TextBox 10">
            <a:extLst>
              <a:ext uri="{FF2B5EF4-FFF2-40B4-BE49-F238E27FC236}">
                <a16:creationId xmlns:a16="http://schemas.microsoft.com/office/drawing/2014/main" id="{5A89F749-1037-D041-8593-98780E0D3C5E}"/>
              </a:ext>
            </a:extLst>
          </p:cNvPr>
          <p:cNvSpPr txBox="1"/>
          <p:nvPr/>
        </p:nvSpPr>
        <p:spPr>
          <a:xfrm>
            <a:off x="5555360" y="2486525"/>
            <a:ext cx="1476430" cy="369332"/>
          </a:xfrm>
          <a:prstGeom prst="rect">
            <a:avLst/>
          </a:prstGeom>
          <a:noFill/>
        </p:spPr>
        <p:txBody>
          <a:bodyPr wrap="none" rtlCol="0">
            <a:spAutoFit/>
          </a:bodyPr>
          <a:lstStyle/>
          <a:p>
            <a:pPr algn="ctr"/>
            <a:r>
              <a:rPr lang="en-US" dirty="0">
                <a:latin typeface="+mj-lt"/>
              </a:rPr>
              <a:t>Chondrocytes</a:t>
            </a:r>
          </a:p>
        </p:txBody>
      </p:sp>
      <p:sp>
        <p:nvSpPr>
          <p:cNvPr id="12" name="TextBox 11">
            <a:extLst>
              <a:ext uri="{FF2B5EF4-FFF2-40B4-BE49-F238E27FC236}">
                <a16:creationId xmlns:a16="http://schemas.microsoft.com/office/drawing/2014/main" id="{43F355E1-6A62-4645-86F1-48C8EE7A25CD}"/>
              </a:ext>
            </a:extLst>
          </p:cNvPr>
          <p:cNvSpPr txBox="1"/>
          <p:nvPr/>
        </p:nvSpPr>
        <p:spPr>
          <a:xfrm>
            <a:off x="5620772" y="3407134"/>
            <a:ext cx="1345607" cy="923330"/>
          </a:xfrm>
          <a:prstGeom prst="rect">
            <a:avLst/>
          </a:prstGeom>
          <a:noFill/>
        </p:spPr>
        <p:txBody>
          <a:bodyPr wrap="square" rtlCol="0">
            <a:spAutoFit/>
          </a:bodyPr>
          <a:lstStyle/>
          <a:p>
            <a:pPr algn="ctr"/>
            <a:r>
              <a:rPr lang="en-US" dirty="0">
                <a:latin typeface="+mj-lt"/>
              </a:rPr>
              <a:t>Extracellular Cartilage Matrix</a:t>
            </a:r>
          </a:p>
        </p:txBody>
      </p:sp>
      <p:sp>
        <p:nvSpPr>
          <p:cNvPr id="13" name="TextBox 12">
            <a:extLst>
              <a:ext uri="{FF2B5EF4-FFF2-40B4-BE49-F238E27FC236}">
                <a16:creationId xmlns:a16="http://schemas.microsoft.com/office/drawing/2014/main" id="{6D50506A-61C9-EC47-945E-76D52D61F7C0}"/>
              </a:ext>
            </a:extLst>
          </p:cNvPr>
          <p:cNvSpPr txBox="1"/>
          <p:nvPr/>
        </p:nvSpPr>
        <p:spPr>
          <a:xfrm>
            <a:off x="5530348" y="4785489"/>
            <a:ext cx="1436032" cy="923330"/>
          </a:xfrm>
          <a:prstGeom prst="rect">
            <a:avLst/>
          </a:prstGeom>
          <a:noFill/>
        </p:spPr>
        <p:txBody>
          <a:bodyPr wrap="square" rtlCol="0">
            <a:spAutoFit/>
          </a:bodyPr>
          <a:lstStyle/>
          <a:p>
            <a:pPr algn="ctr"/>
            <a:r>
              <a:rPr lang="en-US" dirty="0">
                <a:latin typeface="+mj-lt"/>
              </a:rPr>
              <a:t>Vesicles with undigested substrates</a:t>
            </a:r>
          </a:p>
        </p:txBody>
      </p:sp>
      <p:cxnSp>
        <p:nvCxnSpPr>
          <p:cNvPr id="15" name="Straight Arrow Connector 14">
            <a:extLst>
              <a:ext uri="{FF2B5EF4-FFF2-40B4-BE49-F238E27FC236}">
                <a16:creationId xmlns:a16="http://schemas.microsoft.com/office/drawing/2014/main" id="{986C5A4D-50A8-294B-B94F-AA4C3829A9CF}"/>
              </a:ext>
            </a:extLst>
          </p:cNvPr>
          <p:cNvCxnSpPr>
            <a:cxnSpLocks/>
          </p:cNvCxnSpPr>
          <p:nvPr/>
        </p:nvCxnSpPr>
        <p:spPr>
          <a:xfrm flipH="1">
            <a:off x="4684295" y="2671191"/>
            <a:ext cx="830011" cy="0"/>
          </a:xfrm>
          <a:prstGeom prst="straightConnector1">
            <a:avLst/>
          </a:prstGeom>
          <a:ln w="12700">
            <a:solidFill>
              <a:schemeClr val="tx1"/>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CB5DE0C-473C-D247-B513-4928FEC8B4CB}"/>
              </a:ext>
            </a:extLst>
          </p:cNvPr>
          <p:cNvCxnSpPr>
            <a:cxnSpLocks/>
            <a:stCxn id="11" idx="3"/>
          </p:cNvCxnSpPr>
          <p:nvPr/>
        </p:nvCxnSpPr>
        <p:spPr>
          <a:xfrm>
            <a:off x="7031790" y="2671191"/>
            <a:ext cx="440394" cy="0"/>
          </a:xfrm>
          <a:prstGeom prst="straightConnector1">
            <a:avLst/>
          </a:prstGeom>
          <a:ln w="12700">
            <a:solidFill>
              <a:schemeClr val="tx1"/>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471E550-DCBC-4843-896C-C7FA2893DED6}"/>
              </a:ext>
            </a:extLst>
          </p:cNvPr>
          <p:cNvCxnSpPr>
            <a:cxnSpLocks/>
          </p:cNvCxnSpPr>
          <p:nvPr/>
        </p:nvCxnSpPr>
        <p:spPr>
          <a:xfrm flipH="1">
            <a:off x="5098390" y="3657123"/>
            <a:ext cx="436443" cy="0"/>
          </a:xfrm>
          <a:prstGeom prst="straightConnector1">
            <a:avLst/>
          </a:prstGeom>
          <a:ln w="12700">
            <a:solidFill>
              <a:schemeClr val="tx1"/>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925FB78-0867-2842-AE19-1EBC6E559563}"/>
              </a:ext>
            </a:extLst>
          </p:cNvPr>
          <p:cNvCxnSpPr>
            <a:cxnSpLocks/>
          </p:cNvCxnSpPr>
          <p:nvPr/>
        </p:nvCxnSpPr>
        <p:spPr>
          <a:xfrm flipV="1">
            <a:off x="6999249" y="3657123"/>
            <a:ext cx="488977" cy="1"/>
          </a:xfrm>
          <a:prstGeom prst="straightConnector1">
            <a:avLst/>
          </a:prstGeom>
          <a:ln w="12700">
            <a:solidFill>
              <a:schemeClr val="tx1"/>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D51416E-217D-8A4F-9B0B-5232D54E2C4E}"/>
              </a:ext>
            </a:extLst>
          </p:cNvPr>
          <p:cNvCxnSpPr>
            <a:cxnSpLocks/>
          </p:cNvCxnSpPr>
          <p:nvPr/>
        </p:nvCxnSpPr>
        <p:spPr>
          <a:xfrm flipV="1">
            <a:off x="7015748" y="4330464"/>
            <a:ext cx="572168" cy="735944"/>
          </a:xfrm>
          <a:prstGeom prst="straightConnector1">
            <a:avLst/>
          </a:prstGeom>
          <a:ln w="12700">
            <a:solidFill>
              <a:schemeClr val="tx1"/>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7CD8FDF-AE81-B944-BA17-6CD71F008449}"/>
              </a:ext>
            </a:extLst>
          </p:cNvPr>
          <p:cNvCxnSpPr>
            <a:cxnSpLocks/>
          </p:cNvCxnSpPr>
          <p:nvPr/>
        </p:nvCxnSpPr>
        <p:spPr>
          <a:xfrm flipV="1">
            <a:off x="6998463" y="4698436"/>
            <a:ext cx="3011810" cy="421961"/>
          </a:xfrm>
          <a:prstGeom prst="straightConnector1">
            <a:avLst/>
          </a:prstGeom>
          <a:ln w="12700">
            <a:solidFill>
              <a:schemeClr val="tx1"/>
            </a:solidFill>
            <a:tailEnd type="stealth" w="lg"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9F97FFE-5378-D84B-8C01-BB0F779F1D24}"/>
              </a:ext>
            </a:extLst>
          </p:cNvPr>
          <p:cNvSpPr txBox="1"/>
          <p:nvPr/>
        </p:nvSpPr>
        <p:spPr>
          <a:xfrm>
            <a:off x="7191089" y="682918"/>
            <a:ext cx="4605876" cy="461665"/>
          </a:xfrm>
          <a:prstGeom prst="rect">
            <a:avLst/>
          </a:prstGeom>
          <a:noFill/>
        </p:spPr>
        <p:txBody>
          <a:bodyPr wrap="none" rtlCol="0">
            <a:spAutoFit/>
          </a:bodyPr>
          <a:lstStyle/>
          <a:p>
            <a:r>
              <a:rPr lang="en-US" sz="2400" dirty="0">
                <a:latin typeface="+mj-lt"/>
              </a:rPr>
              <a:t>Cartilage from a patient </a:t>
            </a:r>
            <a:r>
              <a:rPr lang="en-US" sz="2400" i="1" u="sng" dirty="0">
                <a:latin typeface="+mj-lt"/>
              </a:rPr>
              <a:t>with</a:t>
            </a:r>
            <a:r>
              <a:rPr lang="en-US" sz="2400" i="1" dirty="0">
                <a:latin typeface="+mj-lt"/>
              </a:rPr>
              <a:t> </a:t>
            </a:r>
            <a:r>
              <a:rPr lang="en-US" sz="2400" dirty="0">
                <a:latin typeface="+mj-lt"/>
              </a:rPr>
              <a:t>an LSD</a:t>
            </a:r>
          </a:p>
        </p:txBody>
      </p:sp>
      <p:sp>
        <p:nvSpPr>
          <p:cNvPr id="2" name="TextBox 1">
            <a:extLst>
              <a:ext uri="{FF2B5EF4-FFF2-40B4-BE49-F238E27FC236}">
                <a16:creationId xmlns:a16="http://schemas.microsoft.com/office/drawing/2014/main" id="{9AFDA6E4-C22E-A9FF-6537-0A9A27855EF1}"/>
              </a:ext>
            </a:extLst>
          </p:cNvPr>
          <p:cNvSpPr txBox="1"/>
          <p:nvPr/>
        </p:nvSpPr>
        <p:spPr>
          <a:xfrm>
            <a:off x="411480" y="164592"/>
            <a:ext cx="5143880" cy="369332"/>
          </a:xfrm>
          <a:prstGeom prst="rect">
            <a:avLst/>
          </a:prstGeom>
          <a:noFill/>
        </p:spPr>
        <p:txBody>
          <a:bodyPr wrap="square" rtlCol="0">
            <a:spAutoFit/>
          </a:bodyPr>
          <a:lstStyle/>
          <a:p>
            <a:r>
              <a:rPr lang="en-US" dirty="0"/>
              <a:t>Figure 1.</a:t>
            </a:r>
          </a:p>
        </p:txBody>
      </p:sp>
    </p:spTree>
    <p:extLst>
      <p:ext uri="{BB962C8B-B14F-4D97-AF65-F5344CB8AC3E}">
        <p14:creationId xmlns:p14="http://schemas.microsoft.com/office/powerpoint/2010/main" val="1178632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38C1C26F-AC9C-3B4A-9EB6-62F373E11E06}"/>
              </a:ext>
            </a:extLst>
          </p:cNvPr>
          <p:cNvSpPr/>
          <p:nvPr/>
        </p:nvSpPr>
        <p:spPr>
          <a:xfrm>
            <a:off x="195489" y="2786094"/>
            <a:ext cx="1784144" cy="191450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110B414-42B3-0B41-8F88-4876ECFF13F9}"/>
              </a:ext>
            </a:extLst>
          </p:cNvPr>
          <p:cNvSpPr txBox="1"/>
          <p:nvPr/>
        </p:nvSpPr>
        <p:spPr>
          <a:xfrm>
            <a:off x="275102" y="3554626"/>
            <a:ext cx="1720407" cy="353943"/>
          </a:xfrm>
          <a:prstGeom prst="rect">
            <a:avLst/>
          </a:prstGeom>
          <a:noFill/>
        </p:spPr>
        <p:txBody>
          <a:bodyPr wrap="none" rtlCol="0">
            <a:spAutoFit/>
          </a:bodyPr>
          <a:lstStyle/>
          <a:p>
            <a:r>
              <a:rPr lang="en-US" sz="1700" dirty="0">
                <a:latin typeface="+mj-lt"/>
              </a:rPr>
              <a:t>Glucocerebroside</a:t>
            </a:r>
          </a:p>
        </p:txBody>
      </p:sp>
      <p:sp>
        <p:nvSpPr>
          <p:cNvPr id="9" name="Oval 8">
            <a:extLst>
              <a:ext uri="{FF2B5EF4-FFF2-40B4-BE49-F238E27FC236}">
                <a16:creationId xmlns:a16="http://schemas.microsoft.com/office/drawing/2014/main" id="{2395D87E-D3EB-F547-A63E-2268B359B97F}"/>
              </a:ext>
            </a:extLst>
          </p:cNvPr>
          <p:cNvSpPr/>
          <p:nvPr/>
        </p:nvSpPr>
        <p:spPr>
          <a:xfrm>
            <a:off x="150468" y="1191946"/>
            <a:ext cx="5456981" cy="485166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8D962C59-82C9-9645-8CD4-E2CF9C8F110D}"/>
              </a:ext>
            </a:extLst>
          </p:cNvPr>
          <p:cNvCxnSpPr/>
          <p:nvPr/>
        </p:nvCxnSpPr>
        <p:spPr>
          <a:xfrm>
            <a:off x="2171696" y="3793163"/>
            <a:ext cx="135731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1CAB661-49EC-064D-A2E9-F06CA3F5F70C}"/>
              </a:ext>
            </a:extLst>
          </p:cNvPr>
          <p:cNvSpPr txBox="1"/>
          <p:nvPr/>
        </p:nvSpPr>
        <p:spPr>
          <a:xfrm>
            <a:off x="1979633" y="3385349"/>
            <a:ext cx="1885966" cy="353943"/>
          </a:xfrm>
          <a:prstGeom prst="rect">
            <a:avLst/>
          </a:prstGeom>
          <a:noFill/>
        </p:spPr>
        <p:txBody>
          <a:bodyPr wrap="none" rtlCol="0">
            <a:spAutoFit/>
          </a:bodyPr>
          <a:lstStyle/>
          <a:p>
            <a:r>
              <a:rPr lang="en-US" sz="1700" i="1" dirty="0">
                <a:latin typeface="+mj-lt"/>
              </a:rPr>
              <a:t>Glucocerebrosidase</a:t>
            </a:r>
          </a:p>
        </p:txBody>
      </p:sp>
      <p:sp>
        <p:nvSpPr>
          <p:cNvPr id="14" name="Oval 13">
            <a:extLst>
              <a:ext uri="{FF2B5EF4-FFF2-40B4-BE49-F238E27FC236}">
                <a16:creationId xmlns:a16="http://schemas.microsoft.com/office/drawing/2014/main" id="{C326DE36-529B-5A49-8270-62BBB4437282}"/>
              </a:ext>
            </a:extLst>
          </p:cNvPr>
          <p:cNvSpPr/>
          <p:nvPr/>
        </p:nvSpPr>
        <p:spPr>
          <a:xfrm>
            <a:off x="3793260" y="2257055"/>
            <a:ext cx="1243950" cy="129757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2B04DCA-F302-4842-A8FA-D583DB68F5C6}"/>
              </a:ext>
            </a:extLst>
          </p:cNvPr>
          <p:cNvSpPr/>
          <p:nvPr/>
        </p:nvSpPr>
        <p:spPr>
          <a:xfrm>
            <a:off x="3763776" y="3893180"/>
            <a:ext cx="1243950" cy="129757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C6A197A-1EE5-6248-A66A-00B2157F7283}"/>
              </a:ext>
            </a:extLst>
          </p:cNvPr>
          <p:cNvSpPr txBox="1"/>
          <p:nvPr/>
        </p:nvSpPr>
        <p:spPr>
          <a:xfrm>
            <a:off x="3973583" y="2669681"/>
            <a:ext cx="879856" cy="353943"/>
          </a:xfrm>
          <a:prstGeom prst="rect">
            <a:avLst/>
          </a:prstGeom>
          <a:noFill/>
        </p:spPr>
        <p:txBody>
          <a:bodyPr wrap="none" rtlCol="0">
            <a:spAutoFit/>
          </a:bodyPr>
          <a:lstStyle/>
          <a:p>
            <a:r>
              <a:rPr lang="en-US" sz="1700" dirty="0">
                <a:latin typeface="+mj-lt"/>
              </a:rPr>
              <a:t>Glucose</a:t>
            </a:r>
          </a:p>
        </p:txBody>
      </p:sp>
      <p:sp>
        <p:nvSpPr>
          <p:cNvPr id="17" name="TextBox 16">
            <a:extLst>
              <a:ext uri="{FF2B5EF4-FFF2-40B4-BE49-F238E27FC236}">
                <a16:creationId xmlns:a16="http://schemas.microsoft.com/office/drawing/2014/main" id="{01C8675A-503F-0742-B976-08423CFF6348}"/>
              </a:ext>
            </a:extLst>
          </p:cNvPr>
          <p:cNvSpPr txBox="1"/>
          <p:nvPr/>
        </p:nvSpPr>
        <p:spPr>
          <a:xfrm>
            <a:off x="3873142" y="4305806"/>
            <a:ext cx="1025217" cy="353943"/>
          </a:xfrm>
          <a:prstGeom prst="rect">
            <a:avLst/>
          </a:prstGeom>
          <a:noFill/>
        </p:spPr>
        <p:txBody>
          <a:bodyPr wrap="none" rtlCol="0">
            <a:spAutoFit/>
          </a:bodyPr>
          <a:lstStyle/>
          <a:p>
            <a:r>
              <a:rPr lang="en-US" sz="1700" dirty="0">
                <a:latin typeface="+mj-lt"/>
              </a:rPr>
              <a:t>Ceramide</a:t>
            </a:r>
          </a:p>
        </p:txBody>
      </p:sp>
      <p:sp>
        <p:nvSpPr>
          <p:cNvPr id="18" name="TextBox 17">
            <a:extLst>
              <a:ext uri="{FF2B5EF4-FFF2-40B4-BE49-F238E27FC236}">
                <a16:creationId xmlns:a16="http://schemas.microsoft.com/office/drawing/2014/main" id="{ACED3D75-D048-BB46-A75E-5B12942ED921}"/>
              </a:ext>
            </a:extLst>
          </p:cNvPr>
          <p:cNvSpPr txBox="1"/>
          <p:nvPr/>
        </p:nvSpPr>
        <p:spPr>
          <a:xfrm>
            <a:off x="4271606" y="3554626"/>
            <a:ext cx="300082" cy="369332"/>
          </a:xfrm>
          <a:prstGeom prst="rect">
            <a:avLst/>
          </a:prstGeom>
          <a:noFill/>
        </p:spPr>
        <p:txBody>
          <a:bodyPr wrap="none" rtlCol="0">
            <a:spAutoFit/>
          </a:bodyPr>
          <a:lstStyle/>
          <a:p>
            <a:r>
              <a:rPr lang="en-US" dirty="0">
                <a:latin typeface="+mj-lt"/>
              </a:rPr>
              <a:t>+</a:t>
            </a:r>
          </a:p>
        </p:txBody>
      </p:sp>
      <p:sp>
        <p:nvSpPr>
          <p:cNvPr id="19" name="TextBox 18">
            <a:extLst>
              <a:ext uri="{FF2B5EF4-FFF2-40B4-BE49-F238E27FC236}">
                <a16:creationId xmlns:a16="http://schemas.microsoft.com/office/drawing/2014/main" id="{C4E968FA-756A-9040-BD89-6A859B1B2390}"/>
              </a:ext>
            </a:extLst>
          </p:cNvPr>
          <p:cNvSpPr txBox="1"/>
          <p:nvPr/>
        </p:nvSpPr>
        <p:spPr>
          <a:xfrm>
            <a:off x="2243174" y="1470051"/>
            <a:ext cx="1385316" cy="707886"/>
          </a:xfrm>
          <a:prstGeom prst="rect">
            <a:avLst/>
          </a:prstGeom>
          <a:noFill/>
        </p:spPr>
        <p:txBody>
          <a:bodyPr wrap="none" rtlCol="0">
            <a:spAutoFit/>
          </a:bodyPr>
          <a:lstStyle/>
          <a:p>
            <a:pPr algn="ctr"/>
            <a:r>
              <a:rPr lang="en-US" sz="2000" dirty="0">
                <a:latin typeface="+mj-lt"/>
              </a:rPr>
              <a:t>Lysosome</a:t>
            </a:r>
          </a:p>
          <a:p>
            <a:pPr algn="ctr"/>
            <a:r>
              <a:rPr lang="en-US" sz="2000" dirty="0">
                <a:latin typeface="+mj-lt"/>
              </a:rPr>
              <a:t>pH ~4.5-5.5</a:t>
            </a:r>
          </a:p>
        </p:txBody>
      </p:sp>
      <p:sp>
        <p:nvSpPr>
          <p:cNvPr id="42" name="TextBox 41">
            <a:extLst>
              <a:ext uri="{FF2B5EF4-FFF2-40B4-BE49-F238E27FC236}">
                <a16:creationId xmlns:a16="http://schemas.microsoft.com/office/drawing/2014/main" id="{CC1035E9-7DB0-924D-AF4A-00DA1ECE95B8}"/>
              </a:ext>
            </a:extLst>
          </p:cNvPr>
          <p:cNvSpPr txBox="1"/>
          <p:nvPr/>
        </p:nvSpPr>
        <p:spPr>
          <a:xfrm>
            <a:off x="1052839" y="669832"/>
            <a:ext cx="4059316" cy="430887"/>
          </a:xfrm>
          <a:prstGeom prst="rect">
            <a:avLst/>
          </a:prstGeom>
          <a:noFill/>
        </p:spPr>
        <p:txBody>
          <a:bodyPr wrap="none" rtlCol="0">
            <a:spAutoFit/>
          </a:bodyPr>
          <a:lstStyle/>
          <a:p>
            <a:r>
              <a:rPr lang="en-US" sz="2200" dirty="0">
                <a:latin typeface="+mj-lt"/>
              </a:rPr>
              <a:t>Patient </a:t>
            </a:r>
            <a:r>
              <a:rPr lang="en-US" sz="2200" b="1" dirty="0">
                <a:latin typeface="+mj-lt"/>
              </a:rPr>
              <a:t>without</a:t>
            </a:r>
            <a:r>
              <a:rPr lang="en-US" sz="2200" dirty="0">
                <a:latin typeface="+mj-lt"/>
              </a:rPr>
              <a:t> Gaucher’s Disease</a:t>
            </a:r>
          </a:p>
        </p:txBody>
      </p:sp>
      <p:sp>
        <p:nvSpPr>
          <p:cNvPr id="43" name="TextBox 42">
            <a:extLst>
              <a:ext uri="{FF2B5EF4-FFF2-40B4-BE49-F238E27FC236}">
                <a16:creationId xmlns:a16="http://schemas.microsoft.com/office/drawing/2014/main" id="{AEAE72A2-C500-6F4F-9F06-CC00B852F7FF}"/>
              </a:ext>
            </a:extLst>
          </p:cNvPr>
          <p:cNvSpPr txBox="1"/>
          <p:nvPr/>
        </p:nvSpPr>
        <p:spPr>
          <a:xfrm>
            <a:off x="7611653" y="669832"/>
            <a:ext cx="3666581" cy="430887"/>
          </a:xfrm>
          <a:prstGeom prst="rect">
            <a:avLst/>
          </a:prstGeom>
          <a:noFill/>
        </p:spPr>
        <p:txBody>
          <a:bodyPr wrap="none" rtlCol="0">
            <a:spAutoFit/>
          </a:bodyPr>
          <a:lstStyle/>
          <a:p>
            <a:r>
              <a:rPr lang="en-US" sz="2200" dirty="0">
                <a:latin typeface="+mj-lt"/>
              </a:rPr>
              <a:t>Patient </a:t>
            </a:r>
            <a:r>
              <a:rPr lang="en-US" sz="2200" i="1" u="sng" dirty="0">
                <a:latin typeface="+mj-lt"/>
              </a:rPr>
              <a:t>with</a:t>
            </a:r>
            <a:r>
              <a:rPr lang="en-US" sz="2200" dirty="0">
                <a:latin typeface="+mj-lt"/>
              </a:rPr>
              <a:t> Gaucher’s Disease</a:t>
            </a:r>
          </a:p>
        </p:txBody>
      </p:sp>
      <p:sp>
        <p:nvSpPr>
          <p:cNvPr id="45" name="Oval 44">
            <a:extLst>
              <a:ext uri="{FF2B5EF4-FFF2-40B4-BE49-F238E27FC236}">
                <a16:creationId xmlns:a16="http://schemas.microsoft.com/office/drawing/2014/main" id="{89A45758-4013-C54C-9790-D5422E1EB830}"/>
              </a:ext>
            </a:extLst>
          </p:cNvPr>
          <p:cNvSpPr/>
          <p:nvPr/>
        </p:nvSpPr>
        <p:spPr>
          <a:xfrm>
            <a:off x="6682000" y="2786094"/>
            <a:ext cx="1784144" cy="191450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49163FA4-39DD-6A4C-A557-76722F859A59}"/>
              </a:ext>
            </a:extLst>
          </p:cNvPr>
          <p:cNvSpPr txBox="1"/>
          <p:nvPr/>
        </p:nvSpPr>
        <p:spPr>
          <a:xfrm>
            <a:off x="6761613" y="3554626"/>
            <a:ext cx="1720407" cy="353943"/>
          </a:xfrm>
          <a:prstGeom prst="rect">
            <a:avLst/>
          </a:prstGeom>
          <a:noFill/>
        </p:spPr>
        <p:txBody>
          <a:bodyPr wrap="none" rtlCol="0">
            <a:spAutoFit/>
          </a:bodyPr>
          <a:lstStyle/>
          <a:p>
            <a:r>
              <a:rPr lang="en-US" sz="1700" dirty="0">
                <a:latin typeface="+mj-lt"/>
              </a:rPr>
              <a:t>Glucocerebroside</a:t>
            </a:r>
          </a:p>
        </p:txBody>
      </p:sp>
      <p:sp>
        <p:nvSpPr>
          <p:cNvPr id="47" name="Oval 46">
            <a:extLst>
              <a:ext uri="{FF2B5EF4-FFF2-40B4-BE49-F238E27FC236}">
                <a16:creationId xmlns:a16="http://schemas.microsoft.com/office/drawing/2014/main" id="{3A091C2D-F7F6-0741-AEA4-DE6977E1EA19}"/>
              </a:ext>
            </a:extLst>
          </p:cNvPr>
          <p:cNvSpPr/>
          <p:nvPr/>
        </p:nvSpPr>
        <p:spPr>
          <a:xfrm>
            <a:off x="6636979" y="1191946"/>
            <a:ext cx="5456981" cy="485166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Arrow Connector 47">
            <a:extLst>
              <a:ext uri="{FF2B5EF4-FFF2-40B4-BE49-F238E27FC236}">
                <a16:creationId xmlns:a16="http://schemas.microsoft.com/office/drawing/2014/main" id="{67B95AC7-0005-5745-BDE9-102F524EA680}"/>
              </a:ext>
            </a:extLst>
          </p:cNvPr>
          <p:cNvCxnSpPr/>
          <p:nvPr/>
        </p:nvCxnSpPr>
        <p:spPr>
          <a:xfrm>
            <a:off x="8658207" y="3793163"/>
            <a:ext cx="135731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18644747-E45C-D343-A5B4-93B3F38DA271}"/>
              </a:ext>
            </a:extLst>
          </p:cNvPr>
          <p:cNvSpPr txBox="1"/>
          <p:nvPr/>
        </p:nvSpPr>
        <p:spPr>
          <a:xfrm>
            <a:off x="8466144" y="3385349"/>
            <a:ext cx="1885966" cy="353943"/>
          </a:xfrm>
          <a:prstGeom prst="rect">
            <a:avLst/>
          </a:prstGeom>
          <a:noFill/>
        </p:spPr>
        <p:txBody>
          <a:bodyPr wrap="none" rtlCol="0">
            <a:spAutoFit/>
          </a:bodyPr>
          <a:lstStyle/>
          <a:p>
            <a:r>
              <a:rPr lang="en-US" sz="1700" i="1" dirty="0">
                <a:latin typeface="+mj-lt"/>
              </a:rPr>
              <a:t>Glucocerebrosidase</a:t>
            </a:r>
          </a:p>
        </p:txBody>
      </p:sp>
      <p:sp>
        <p:nvSpPr>
          <p:cNvPr id="52" name="TextBox 51">
            <a:extLst>
              <a:ext uri="{FF2B5EF4-FFF2-40B4-BE49-F238E27FC236}">
                <a16:creationId xmlns:a16="http://schemas.microsoft.com/office/drawing/2014/main" id="{AB02B0C7-5EDE-6945-A09A-A4A42F37BF2D}"/>
              </a:ext>
            </a:extLst>
          </p:cNvPr>
          <p:cNvSpPr txBox="1"/>
          <p:nvPr/>
        </p:nvSpPr>
        <p:spPr>
          <a:xfrm>
            <a:off x="10336079" y="3271344"/>
            <a:ext cx="1802902" cy="1138773"/>
          </a:xfrm>
          <a:prstGeom prst="rect">
            <a:avLst/>
          </a:prstGeom>
          <a:noFill/>
        </p:spPr>
        <p:txBody>
          <a:bodyPr wrap="square" rtlCol="0">
            <a:spAutoFit/>
          </a:bodyPr>
          <a:lstStyle/>
          <a:p>
            <a:r>
              <a:rPr lang="en-US" sz="1700" dirty="0">
                <a:latin typeface="+mj-lt"/>
              </a:rPr>
              <a:t>Metabolites for export are not made from Glucocerebroside </a:t>
            </a:r>
          </a:p>
        </p:txBody>
      </p:sp>
      <p:sp>
        <p:nvSpPr>
          <p:cNvPr id="55" name="TextBox 54">
            <a:extLst>
              <a:ext uri="{FF2B5EF4-FFF2-40B4-BE49-F238E27FC236}">
                <a16:creationId xmlns:a16="http://schemas.microsoft.com/office/drawing/2014/main" id="{AEB0FEFD-E59D-9441-8F3C-0C55484CE398}"/>
              </a:ext>
            </a:extLst>
          </p:cNvPr>
          <p:cNvSpPr txBox="1"/>
          <p:nvPr/>
        </p:nvSpPr>
        <p:spPr>
          <a:xfrm>
            <a:off x="8752285" y="1470051"/>
            <a:ext cx="1385316" cy="707886"/>
          </a:xfrm>
          <a:prstGeom prst="rect">
            <a:avLst/>
          </a:prstGeom>
          <a:noFill/>
        </p:spPr>
        <p:txBody>
          <a:bodyPr wrap="none" rtlCol="0">
            <a:spAutoFit/>
          </a:bodyPr>
          <a:lstStyle/>
          <a:p>
            <a:pPr algn="ctr"/>
            <a:r>
              <a:rPr lang="en-US" sz="2000" dirty="0">
                <a:latin typeface="+mj-lt"/>
              </a:rPr>
              <a:t>Lysosome</a:t>
            </a:r>
          </a:p>
          <a:p>
            <a:pPr algn="ctr"/>
            <a:r>
              <a:rPr lang="en-US" sz="2000" dirty="0">
                <a:latin typeface="+mj-lt"/>
              </a:rPr>
              <a:t>pH ~4.5-5.5</a:t>
            </a:r>
          </a:p>
        </p:txBody>
      </p:sp>
      <p:grpSp>
        <p:nvGrpSpPr>
          <p:cNvPr id="61" name="Group 60">
            <a:extLst>
              <a:ext uri="{FF2B5EF4-FFF2-40B4-BE49-F238E27FC236}">
                <a16:creationId xmlns:a16="http://schemas.microsoft.com/office/drawing/2014/main" id="{10D0F8EC-29F0-E34E-B9C8-33BA64CFE993}"/>
              </a:ext>
            </a:extLst>
          </p:cNvPr>
          <p:cNvGrpSpPr/>
          <p:nvPr/>
        </p:nvGrpSpPr>
        <p:grpSpPr>
          <a:xfrm>
            <a:off x="8946169" y="3185384"/>
            <a:ext cx="864789" cy="864789"/>
            <a:chOff x="5759849" y="5574111"/>
            <a:chExt cx="864789" cy="864789"/>
          </a:xfrm>
        </p:grpSpPr>
        <p:cxnSp>
          <p:nvCxnSpPr>
            <p:cNvPr id="59" name="Straight Connector 58">
              <a:extLst>
                <a:ext uri="{FF2B5EF4-FFF2-40B4-BE49-F238E27FC236}">
                  <a16:creationId xmlns:a16="http://schemas.microsoft.com/office/drawing/2014/main" id="{A13EFC1C-B2A4-0347-B754-28FCEE775728}"/>
                </a:ext>
              </a:extLst>
            </p:cNvPr>
            <p:cNvCxnSpPr/>
            <p:nvPr/>
          </p:nvCxnSpPr>
          <p:spPr>
            <a:xfrm>
              <a:off x="5759849" y="5624513"/>
              <a:ext cx="864789" cy="81438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2A72EB8-5E59-514F-ADAB-C18E5AEF5BCE}"/>
                </a:ext>
              </a:extLst>
            </p:cNvPr>
            <p:cNvCxnSpPr>
              <a:cxnSpLocks/>
            </p:cNvCxnSpPr>
            <p:nvPr/>
          </p:nvCxnSpPr>
          <p:spPr>
            <a:xfrm rot="5400000">
              <a:off x="5758460" y="5599312"/>
              <a:ext cx="864789" cy="81438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2" name="Can 61">
            <a:extLst>
              <a:ext uri="{FF2B5EF4-FFF2-40B4-BE49-F238E27FC236}">
                <a16:creationId xmlns:a16="http://schemas.microsoft.com/office/drawing/2014/main" id="{9E28D76E-A319-8E43-8C04-36511A0422A5}"/>
              </a:ext>
            </a:extLst>
          </p:cNvPr>
          <p:cNvSpPr/>
          <p:nvPr/>
        </p:nvSpPr>
        <p:spPr>
          <a:xfrm>
            <a:off x="2523745" y="5662332"/>
            <a:ext cx="653214" cy="742950"/>
          </a:xfrm>
          <a:prstGeom prst="ca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Arrow Connector 63">
            <a:extLst>
              <a:ext uri="{FF2B5EF4-FFF2-40B4-BE49-F238E27FC236}">
                <a16:creationId xmlns:a16="http://schemas.microsoft.com/office/drawing/2014/main" id="{74F8B6B5-2CFA-A340-81F5-5B12E5256AF2}"/>
              </a:ext>
            </a:extLst>
          </p:cNvPr>
          <p:cNvCxnSpPr/>
          <p:nvPr/>
        </p:nvCxnSpPr>
        <p:spPr>
          <a:xfrm flipV="1">
            <a:off x="2850352" y="5190751"/>
            <a:ext cx="0" cy="457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66489896-0F00-C449-A28E-23F5654E4275}"/>
              </a:ext>
            </a:extLst>
          </p:cNvPr>
          <p:cNvSpPr txBox="1"/>
          <p:nvPr/>
        </p:nvSpPr>
        <p:spPr>
          <a:xfrm>
            <a:off x="2657583" y="4821419"/>
            <a:ext cx="442750" cy="369332"/>
          </a:xfrm>
          <a:prstGeom prst="rect">
            <a:avLst/>
          </a:prstGeom>
          <a:noFill/>
        </p:spPr>
        <p:txBody>
          <a:bodyPr wrap="none" rtlCol="0">
            <a:spAutoFit/>
          </a:bodyPr>
          <a:lstStyle/>
          <a:p>
            <a:r>
              <a:rPr lang="en-US" dirty="0">
                <a:latin typeface="+mj-lt"/>
              </a:rPr>
              <a:t>H+</a:t>
            </a:r>
          </a:p>
        </p:txBody>
      </p:sp>
      <p:sp>
        <p:nvSpPr>
          <p:cNvPr id="66" name="TextBox 65">
            <a:extLst>
              <a:ext uri="{FF2B5EF4-FFF2-40B4-BE49-F238E27FC236}">
                <a16:creationId xmlns:a16="http://schemas.microsoft.com/office/drawing/2014/main" id="{47F913C6-1E93-124A-8401-1C242363CB43}"/>
              </a:ext>
            </a:extLst>
          </p:cNvPr>
          <p:cNvSpPr txBox="1"/>
          <p:nvPr/>
        </p:nvSpPr>
        <p:spPr>
          <a:xfrm>
            <a:off x="2143821" y="6351545"/>
            <a:ext cx="1470274" cy="338554"/>
          </a:xfrm>
          <a:prstGeom prst="rect">
            <a:avLst/>
          </a:prstGeom>
          <a:noFill/>
        </p:spPr>
        <p:txBody>
          <a:bodyPr wrap="none" rtlCol="0">
            <a:spAutoFit/>
          </a:bodyPr>
          <a:lstStyle/>
          <a:p>
            <a:r>
              <a:rPr lang="en-US" sz="1600" dirty="0">
                <a:latin typeface="+mj-lt"/>
              </a:rPr>
              <a:t>ATP </a:t>
            </a:r>
            <a:r>
              <a:rPr lang="en-US" sz="1600" dirty="0">
                <a:latin typeface="+mj-lt"/>
                <a:sym typeface="Wingdings" pitchFamily="2" charset="2"/>
              </a:rPr>
              <a:t> ADP + Pi</a:t>
            </a:r>
            <a:endParaRPr lang="en-US" sz="1600" dirty="0">
              <a:latin typeface="+mj-lt"/>
            </a:endParaRPr>
          </a:p>
        </p:txBody>
      </p:sp>
      <p:sp>
        <p:nvSpPr>
          <p:cNvPr id="67" name="Can 66">
            <a:extLst>
              <a:ext uri="{FF2B5EF4-FFF2-40B4-BE49-F238E27FC236}">
                <a16:creationId xmlns:a16="http://schemas.microsoft.com/office/drawing/2014/main" id="{8836E4F1-3458-2B4B-A866-68D702F47601}"/>
              </a:ext>
            </a:extLst>
          </p:cNvPr>
          <p:cNvSpPr/>
          <p:nvPr/>
        </p:nvSpPr>
        <p:spPr>
          <a:xfrm>
            <a:off x="9250863" y="5662332"/>
            <a:ext cx="653214" cy="742950"/>
          </a:xfrm>
          <a:prstGeom prst="ca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Arrow Connector 67">
            <a:extLst>
              <a:ext uri="{FF2B5EF4-FFF2-40B4-BE49-F238E27FC236}">
                <a16:creationId xmlns:a16="http://schemas.microsoft.com/office/drawing/2014/main" id="{F7FF49E2-33FF-AE40-8459-86243A97E203}"/>
              </a:ext>
            </a:extLst>
          </p:cNvPr>
          <p:cNvCxnSpPr/>
          <p:nvPr/>
        </p:nvCxnSpPr>
        <p:spPr>
          <a:xfrm flipV="1">
            <a:off x="9577470" y="5190751"/>
            <a:ext cx="0" cy="457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38FE1642-7BC7-BB49-9B70-20C69B2CF073}"/>
              </a:ext>
            </a:extLst>
          </p:cNvPr>
          <p:cNvSpPr txBox="1"/>
          <p:nvPr/>
        </p:nvSpPr>
        <p:spPr>
          <a:xfrm>
            <a:off x="9384701" y="4821419"/>
            <a:ext cx="442750" cy="369332"/>
          </a:xfrm>
          <a:prstGeom prst="rect">
            <a:avLst/>
          </a:prstGeom>
          <a:noFill/>
        </p:spPr>
        <p:txBody>
          <a:bodyPr wrap="none" rtlCol="0">
            <a:spAutoFit/>
          </a:bodyPr>
          <a:lstStyle/>
          <a:p>
            <a:r>
              <a:rPr lang="en-US" dirty="0">
                <a:latin typeface="+mj-lt"/>
              </a:rPr>
              <a:t>H+</a:t>
            </a:r>
          </a:p>
        </p:txBody>
      </p:sp>
      <p:sp>
        <p:nvSpPr>
          <p:cNvPr id="70" name="TextBox 69">
            <a:extLst>
              <a:ext uri="{FF2B5EF4-FFF2-40B4-BE49-F238E27FC236}">
                <a16:creationId xmlns:a16="http://schemas.microsoft.com/office/drawing/2014/main" id="{E051B6D6-7DA0-1C47-8C90-A1C6428B2799}"/>
              </a:ext>
            </a:extLst>
          </p:cNvPr>
          <p:cNvSpPr txBox="1"/>
          <p:nvPr/>
        </p:nvSpPr>
        <p:spPr>
          <a:xfrm>
            <a:off x="8870939" y="6351545"/>
            <a:ext cx="1470274" cy="338554"/>
          </a:xfrm>
          <a:prstGeom prst="rect">
            <a:avLst/>
          </a:prstGeom>
          <a:noFill/>
        </p:spPr>
        <p:txBody>
          <a:bodyPr wrap="none" rtlCol="0">
            <a:spAutoFit/>
          </a:bodyPr>
          <a:lstStyle/>
          <a:p>
            <a:r>
              <a:rPr lang="en-US" sz="1600" dirty="0">
                <a:latin typeface="+mj-lt"/>
              </a:rPr>
              <a:t>ATP </a:t>
            </a:r>
            <a:r>
              <a:rPr lang="en-US" sz="1600" dirty="0">
                <a:latin typeface="+mj-lt"/>
                <a:sym typeface="Wingdings" pitchFamily="2" charset="2"/>
              </a:rPr>
              <a:t> ADP + Pi</a:t>
            </a:r>
            <a:endParaRPr lang="en-US" sz="1600" dirty="0">
              <a:latin typeface="+mj-lt"/>
            </a:endParaRPr>
          </a:p>
        </p:txBody>
      </p:sp>
      <p:sp>
        <p:nvSpPr>
          <p:cNvPr id="71" name="TextBox 70">
            <a:extLst>
              <a:ext uri="{FF2B5EF4-FFF2-40B4-BE49-F238E27FC236}">
                <a16:creationId xmlns:a16="http://schemas.microsoft.com/office/drawing/2014/main" id="{49040FC5-8605-4145-9B43-EE2E3F28DD9E}"/>
              </a:ext>
            </a:extLst>
          </p:cNvPr>
          <p:cNvSpPr txBox="1"/>
          <p:nvPr/>
        </p:nvSpPr>
        <p:spPr>
          <a:xfrm>
            <a:off x="4541166" y="5180580"/>
            <a:ext cx="1907109" cy="1138773"/>
          </a:xfrm>
          <a:prstGeom prst="rect">
            <a:avLst/>
          </a:prstGeom>
          <a:noFill/>
        </p:spPr>
        <p:txBody>
          <a:bodyPr wrap="square" rtlCol="0">
            <a:spAutoFit/>
          </a:bodyPr>
          <a:lstStyle/>
          <a:p>
            <a:pPr algn="ctr"/>
            <a:r>
              <a:rPr lang="en-US" sz="1700" dirty="0">
                <a:latin typeface="+mj-lt"/>
              </a:rPr>
              <a:t>Metabolites exported to the cytoplasm for anabolism</a:t>
            </a:r>
          </a:p>
        </p:txBody>
      </p:sp>
      <p:sp>
        <p:nvSpPr>
          <p:cNvPr id="72" name="Can 71">
            <a:extLst>
              <a:ext uri="{FF2B5EF4-FFF2-40B4-BE49-F238E27FC236}">
                <a16:creationId xmlns:a16="http://schemas.microsoft.com/office/drawing/2014/main" id="{0F5FA453-61AC-304E-9813-C2A53E5CB742}"/>
              </a:ext>
            </a:extLst>
          </p:cNvPr>
          <p:cNvSpPr/>
          <p:nvPr/>
        </p:nvSpPr>
        <p:spPr>
          <a:xfrm rot="5400000">
            <a:off x="5206240" y="3367817"/>
            <a:ext cx="653214" cy="742950"/>
          </a:xfrm>
          <a:prstGeom prst="ca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Arrow Connector 77">
            <a:extLst>
              <a:ext uri="{FF2B5EF4-FFF2-40B4-BE49-F238E27FC236}">
                <a16:creationId xmlns:a16="http://schemas.microsoft.com/office/drawing/2014/main" id="{867AEEBA-A485-F341-B5D7-0F408883552A}"/>
              </a:ext>
            </a:extLst>
          </p:cNvPr>
          <p:cNvCxnSpPr>
            <a:cxnSpLocks/>
          </p:cNvCxnSpPr>
          <p:nvPr/>
        </p:nvCxnSpPr>
        <p:spPr>
          <a:xfrm>
            <a:off x="4810575" y="3468898"/>
            <a:ext cx="307933"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463B4C33-3976-0143-851E-71D3AA9383D4}"/>
              </a:ext>
            </a:extLst>
          </p:cNvPr>
          <p:cNvCxnSpPr>
            <a:cxnSpLocks/>
          </p:cNvCxnSpPr>
          <p:nvPr/>
        </p:nvCxnSpPr>
        <p:spPr>
          <a:xfrm flipV="1">
            <a:off x="4753610" y="3823835"/>
            <a:ext cx="359534" cy="827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urved Connector 83">
            <a:extLst>
              <a:ext uri="{FF2B5EF4-FFF2-40B4-BE49-F238E27FC236}">
                <a16:creationId xmlns:a16="http://schemas.microsoft.com/office/drawing/2014/main" id="{A51ED436-DECF-4E49-B525-F1C2810F6BD0}"/>
              </a:ext>
            </a:extLst>
          </p:cNvPr>
          <p:cNvCxnSpPr>
            <a:cxnSpLocks/>
            <a:stCxn id="72" idx="1"/>
            <a:endCxn id="71" idx="0"/>
          </p:cNvCxnSpPr>
          <p:nvPr/>
        </p:nvCxnSpPr>
        <p:spPr>
          <a:xfrm flipH="1">
            <a:off x="5494721" y="3739292"/>
            <a:ext cx="409601" cy="1441288"/>
          </a:xfrm>
          <a:prstGeom prst="curvedConnector4">
            <a:avLst>
              <a:gd name="adj1" fmla="val -55810"/>
              <a:gd name="adj2" fmla="val 62887"/>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DBC4221-B860-9A4C-A6F5-A5735000EDA9}"/>
              </a:ext>
            </a:extLst>
          </p:cNvPr>
          <p:cNvCxnSpPr>
            <a:stCxn id="72" idx="1"/>
            <a:endCxn id="72" idx="0"/>
          </p:cNvCxnSpPr>
          <p:nvPr/>
        </p:nvCxnSpPr>
        <p:spPr>
          <a:xfrm flipH="1">
            <a:off x="5741018" y="3739292"/>
            <a:ext cx="16330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B4E3785-CC8E-4B3F-CB85-868E23F923AF}"/>
              </a:ext>
            </a:extLst>
          </p:cNvPr>
          <p:cNvSpPr txBox="1"/>
          <p:nvPr/>
        </p:nvSpPr>
        <p:spPr>
          <a:xfrm>
            <a:off x="411480" y="164592"/>
            <a:ext cx="5143880" cy="369332"/>
          </a:xfrm>
          <a:prstGeom prst="rect">
            <a:avLst/>
          </a:prstGeom>
          <a:noFill/>
        </p:spPr>
        <p:txBody>
          <a:bodyPr wrap="square" rtlCol="0">
            <a:spAutoFit/>
          </a:bodyPr>
          <a:lstStyle/>
          <a:p>
            <a:r>
              <a:rPr lang="en-US" dirty="0"/>
              <a:t>Figure 2.</a:t>
            </a:r>
          </a:p>
        </p:txBody>
      </p:sp>
    </p:spTree>
    <p:extLst>
      <p:ext uri="{BB962C8B-B14F-4D97-AF65-F5344CB8AC3E}">
        <p14:creationId xmlns:p14="http://schemas.microsoft.com/office/powerpoint/2010/main" val="3454989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3A504-83FB-98B7-2BAD-DBECAF99EE6C}"/>
              </a:ext>
            </a:extLst>
          </p:cNvPr>
          <p:cNvSpPr>
            <a:spLocks noGrp="1"/>
          </p:cNvSpPr>
          <p:nvPr>
            <p:ph type="title"/>
          </p:nvPr>
        </p:nvSpPr>
        <p:spPr>
          <a:xfrm>
            <a:off x="838200" y="657733"/>
            <a:ext cx="10515600" cy="1325563"/>
          </a:xfrm>
        </p:spPr>
        <p:txBody>
          <a:bodyPr>
            <a:normAutofit fontScale="90000"/>
          </a:bodyPr>
          <a:lstStyle/>
          <a:p>
            <a:r>
              <a:rPr lang="en-US" dirty="0"/>
              <a:t>CQ1. </a:t>
            </a:r>
            <a:r>
              <a:rPr lang="en-US" i="1" dirty="0"/>
              <a:t>Check your knowledge: </a:t>
            </a:r>
            <a:r>
              <a:rPr lang="en-US" dirty="0"/>
              <a:t>Which of the following statements is/are true of lysosomes? Select all that apply.</a:t>
            </a:r>
            <a:br>
              <a:rPr lang="en-US" dirty="0"/>
            </a:br>
            <a:endParaRPr lang="en-US" dirty="0"/>
          </a:p>
        </p:txBody>
      </p:sp>
      <p:sp>
        <p:nvSpPr>
          <p:cNvPr id="3" name="Content Placeholder 2">
            <a:extLst>
              <a:ext uri="{FF2B5EF4-FFF2-40B4-BE49-F238E27FC236}">
                <a16:creationId xmlns:a16="http://schemas.microsoft.com/office/drawing/2014/main" id="{8B0C9F87-4AA9-3806-F6F0-B070335BABE6}"/>
              </a:ext>
            </a:extLst>
          </p:cNvPr>
          <p:cNvSpPr>
            <a:spLocks noGrp="1"/>
          </p:cNvSpPr>
          <p:nvPr>
            <p:ph idx="1"/>
          </p:nvPr>
        </p:nvSpPr>
        <p:spPr>
          <a:xfrm>
            <a:off x="838200" y="2109089"/>
            <a:ext cx="10515600" cy="4351338"/>
          </a:xfrm>
        </p:spPr>
        <p:txBody>
          <a:bodyPr>
            <a:normAutofit fontScale="92500" lnSpcReduction="10000"/>
          </a:bodyPr>
          <a:lstStyle/>
          <a:p>
            <a:pPr marL="514350" indent="-514350">
              <a:buFont typeface="+mj-lt"/>
              <a:buAutoNum type="alphaLcPeriod"/>
            </a:pPr>
            <a:r>
              <a:rPr lang="en-US" dirty="0"/>
              <a:t>Lysosomal enzymes are optimally active in the acidic conditions maintained within the lysosomes.</a:t>
            </a:r>
          </a:p>
          <a:p>
            <a:pPr marL="514350" indent="-514350">
              <a:buFont typeface="+mj-lt"/>
              <a:buAutoNum type="alphaLcPeriod"/>
            </a:pPr>
            <a:r>
              <a:rPr lang="en-US" dirty="0"/>
              <a:t>Lysosomes have a pH that is higher than that of the cytosol.</a:t>
            </a:r>
          </a:p>
          <a:p>
            <a:pPr marL="514350" indent="-514350">
              <a:buFont typeface="+mj-lt"/>
              <a:buAutoNum type="alphaLcPeriod"/>
            </a:pPr>
            <a:r>
              <a:rPr lang="en-US" dirty="0"/>
              <a:t>The products of digestion (metabolites) created in lysosomes are secreted into the extracellular space by transport vesicles that pinch off and merge with the plasma membrane.</a:t>
            </a:r>
          </a:p>
          <a:p>
            <a:pPr marL="514350" indent="-514350">
              <a:buFont typeface="+mj-lt"/>
              <a:buAutoNum type="alphaLcPeriod"/>
            </a:pPr>
            <a:r>
              <a:rPr lang="en-US" dirty="0"/>
              <a:t>The lumen of the lysosome is maintained at an acidic pH by an ATP-driven H+ pump in the membrane that hydrolyzes ATP to pump H+ into the lumen.</a:t>
            </a:r>
          </a:p>
          <a:p>
            <a:pPr marL="514350" indent="-514350">
              <a:buFont typeface="+mj-lt"/>
              <a:buAutoNum type="alphaLcPeriod"/>
            </a:pPr>
            <a:r>
              <a:rPr lang="en-US" dirty="0"/>
              <a:t>Lysosomes contain hydrolases that are only able to break down nucleic acid.</a:t>
            </a:r>
          </a:p>
        </p:txBody>
      </p:sp>
    </p:spTree>
    <p:extLst>
      <p:ext uri="{BB962C8B-B14F-4D97-AF65-F5344CB8AC3E}">
        <p14:creationId xmlns:p14="http://schemas.microsoft.com/office/powerpoint/2010/main" val="795542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A3641-DF5B-EC41-F6FB-721CF94D706C}"/>
              </a:ext>
            </a:extLst>
          </p:cNvPr>
          <p:cNvSpPr>
            <a:spLocks noGrp="1"/>
          </p:cNvSpPr>
          <p:nvPr>
            <p:ph type="title"/>
          </p:nvPr>
        </p:nvSpPr>
        <p:spPr/>
        <p:txBody>
          <a:bodyPr>
            <a:normAutofit fontScale="90000"/>
          </a:bodyPr>
          <a:lstStyle/>
          <a:p>
            <a:r>
              <a:rPr lang="en-US" dirty="0"/>
              <a:t>CQ2.	 </a:t>
            </a:r>
            <a:r>
              <a:rPr lang="en-US" i="1" dirty="0"/>
              <a:t>Check your knowledge: </a:t>
            </a:r>
            <a:r>
              <a:rPr lang="en-US" dirty="0"/>
              <a:t>Which of the following statements is/are true of lysosomal storage disorders (LSDs)? Select all that apply.</a:t>
            </a:r>
          </a:p>
        </p:txBody>
      </p:sp>
      <p:sp>
        <p:nvSpPr>
          <p:cNvPr id="3" name="Content Placeholder 2">
            <a:extLst>
              <a:ext uri="{FF2B5EF4-FFF2-40B4-BE49-F238E27FC236}">
                <a16:creationId xmlns:a16="http://schemas.microsoft.com/office/drawing/2014/main" id="{C8C08245-B474-2144-A331-935D50495668}"/>
              </a:ext>
            </a:extLst>
          </p:cNvPr>
          <p:cNvSpPr>
            <a:spLocks noGrp="1"/>
          </p:cNvSpPr>
          <p:nvPr>
            <p:ph idx="1"/>
          </p:nvPr>
        </p:nvSpPr>
        <p:spPr/>
        <p:txBody>
          <a:bodyPr/>
          <a:lstStyle/>
          <a:p>
            <a:r>
              <a:rPr lang="en-US" dirty="0"/>
              <a:t>LSDs are common inherited metabolic disorders.</a:t>
            </a:r>
          </a:p>
          <a:p>
            <a:r>
              <a:rPr lang="en-US" dirty="0"/>
              <a:t>An LSD can be caused by mutations in genes that encode specific lysosomal proteins, such as hydrolases, that disrupt protein function.</a:t>
            </a:r>
          </a:p>
          <a:p>
            <a:r>
              <a:rPr lang="en-US" dirty="0"/>
              <a:t>An LSD can be caused by mutations that prevent lysosomal proteins, such as hydrolases, from being delivered to the lysosome.</a:t>
            </a:r>
          </a:p>
          <a:p>
            <a:r>
              <a:rPr lang="en-US" dirty="0"/>
              <a:t>In LSDs, substrates normally degraded by hydrolases within the lysosome begin to accumulate in the lysosome leading to cellular dysfunction and pathological consequences to affected organs.</a:t>
            </a:r>
          </a:p>
          <a:p>
            <a:endParaRPr lang="en-US" dirty="0"/>
          </a:p>
        </p:txBody>
      </p:sp>
    </p:spTree>
    <p:extLst>
      <p:ext uri="{BB962C8B-B14F-4D97-AF65-F5344CB8AC3E}">
        <p14:creationId xmlns:p14="http://schemas.microsoft.com/office/powerpoint/2010/main" val="2184348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FF819-58B9-E617-E32D-69C30F8294B2}"/>
              </a:ext>
            </a:extLst>
          </p:cNvPr>
          <p:cNvSpPr>
            <a:spLocks noGrp="1"/>
          </p:cNvSpPr>
          <p:nvPr>
            <p:ph type="title"/>
          </p:nvPr>
        </p:nvSpPr>
        <p:spPr>
          <a:xfrm>
            <a:off x="838200" y="712597"/>
            <a:ext cx="10515600" cy="1325563"/>
          </a:xfrm>
        </p:spPr>
        <p:txBody>
          <a:bodyPr>
            <a:normAutofit fontScale="90000"/>
          </a:bodyPr>
          <a:lstStyle/>
          <a:p>
            <a:r>
              <a:rPr lang="en-US" dirty="0"/>
              <a:t>CQ 3. </a:t>
            </a:r>
            <a:r>
              <a:rPr lang="en-US" i="1" dirty="0"/>
              <a:t>Make a prediction:</a:t>
            </a:r>
            <a:r>
              <a:rPr lang="en-US" dirty="0"/>
              <a:t> Based on what you know about the function of lysosomes and Elizabeth’s signs and symptoms, what is a logical explanation for why lysosomal dysfunction could result in Elizabeth’s reduced hip and knee mobility?</a:t>
            </a:r>
            <a:br>
              <a:rPr lang="en-US" dirty="0"/>
            </a:br>
            <a:endParaRPr lang="en-US" dirty="0"/>
          </a:p>
        </p:txBody>
      </p:sp>
      <p:sp>
        <p:nvSpPr>
          <p:cNvPr id="3" name="Content Placeholder 2">
            <a:extLst>
              <a:ext uri="{FF2B5EF4-FFF2-40B4-BE49-F238E27FC236}">
                <a16:creationId xmlns:a16="http://schemas.microsoft.com/office/drawing/2014/main" id="{B67B5472-30FE-A1CC-F946-3B5DC288D045}"/>
              </a:ext>
            </a:extLst>
          </p:cNvPr>
          <p:cNvSpPr>
            <a:spLocks noGrp="1"/>
          </p:cNvSpPr>
          <p:nvPr>
            <p:ph idx="1"/>
          </p:nvPr>
        </p:nvSpPr>
        <p:spPr>
          <a:xfrm>
            <a:off x="838200" y="2355977"/>
            <a:ext cx="10515600" cy="4351338"/>
          </a:xfrm>
        </p:spPr>
        <p:txBody>
          <a:bodyPr>
            <a:normAutofit lnSpcReduction="10000"/>
          </a:bodyPr>
          <a:lstStyle/>
          <a:p>
            <a:r>
              <a:rPr lang="en-US" dirty="0"/>
              <a:t>The build-up of undigested substrates in chondrocytes leads to increased bacterial infections of the knee and hips.</a:t>
            </a:r>
          </a:p>
          <a:p>
            <a:r>
              <a:rPr lang="en-US" dirty="0"/>
              <a:t>The build-up of undigested substrates in chondrocytes disrupts the cell’s ability to produce and secrete cartilage (an extra-cellular matrix), which is necessary for normal function of hip and knee joints.</a:t>
            </a:r>
          </a:p>
          <a:p>
            <a:r>
              <a:rPr lang="en-US" dirty="0"/>
              <a:t>The build-up of undigested substrates in chondrocytes disrupts chloride transporters in the cell/plasma membrane causing a build of Cl− ions in the cell.</a:t>
            </a:r>
          </a:p>
          <a:p>
            <a:r>
              <a:rPr lang="en-US" dirty="0"/>
              <a:t>The build-up of undigested substrates in chondrocytes reduces cell/plasma membrane permeability.</a:t>
            </a:r>
          </a:p>
          <a:p>
            <a:endParaRPr lang="en-US" dirty="0"/>
          </a:p>
        </p:txBody>
      </p:sp>
    </p:spTree>
    <p:extLst>
      <p:ext uri="{BB962C8B-B14F-4D97-AF65-F5344CB8AC3E}">
        <p14:creationId xmlns:p14="http://schemas.microsoft.com/office/powerpoint/2010/main" val="27760334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2010</TotalTime>
  <Words>2114</Words>
  <Application>Microsoft Office PowerPoint</Application>
  <PresentationFormat>Widescreen</PresentationFormat>
  <Paragraphs>168</Paragraphs>
  <Slides>25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Monotype Corsiva</vt:lpstr>
      <vt:lpstr>Palatino Linotype</vt:lpstr>
      <vt:lpstr>Office Theme</vt:lpstr>
      <vt:lpstr>A Ticket to Nowhere: Lysosomal Storage Disorders</vt:lpstr>
      <vt:lpstr>Preliminary – The Path of a Lysosomal Hydrolase</vt:lpstr>
      <vt:lpstr>PowerPoint Presentation</vt:lpstr>
      <vt:lpstr>Part I – Meet the Silva Family</vt:lpstr>
      <vt:lpstr>PowerPoint Presentation</vt:lpstr>
      <vt:lpstr>PowerPoint Presentation</vt:lpstr>
      <vt:lpstr>CQ1. Check your knowledge: Which of the following statements is/are true of lysosomes? Select all that apply. </vt:lpstr>
      <vt:lpstr>CQ2.  Check your knowledge: Which of the following statements is/are true of lysosomal storage disorders (LSDs)? Select all that apply.</vt:lpstr>
      <vt:lpstr>CQ 3. Make a prediction: Based on what you know about the function of lysosomes and Elizabeth’s signs and symptoms, what is a logical explanation for why lysosomal dysfunction could result in Elizabeth’s reduced hip and knee mobility? </vt:lpstr>
      <vt:lpstr>CQ4. Expand your knowledge: Gaucher’s disease is the most common of the lysosomal storage diseases, which are caused by a failure of lysosomes to degrade substances that they normally break down. Gaucher’s disease is caused by deficiency of the lysosomal enzyme glucocerebrosidase, which catalyzes the hydrolysis of glucocerebroside to glucose and ceramide. Based on this information, which of the following statements is true regarding Gaucher’s disease? </vt:lpstr>
      <vt:lpstr>Part II – The Test Results</vt:lpstr>
      <vt:lpstr>PowerPoint Presentation</vt:lpstr>
      <vt:lpstr>PowerPoint Presentation</vt:lpstr>
      <vt:lpstr>CQ5. Check your knowledge: Why did Dr. Crumpler buffer the cell lysates and blood sera to an acidic pH to test the function of lysosomal hydrolases that are outside of the lysosome? </vt:lpstr>
      <vt:lpstr>CQ6. Data analysis: Based on Figure 3 in the case study, which of Ana’s lysosomal hydrolases had lower activity levels in the fibroblast extracts compared to the healthy control patient? Select all that apply. </vt:lpstr>
      <vt:lpstr>CQ7. Data analysis: Based on Figure 4 in the case study, which of Ana’s lysosomal hydrolases had higher activity levels in the blood sample compared to the healthy control patient? Select all that apply.</vt:lpstr>
      <vt:lpstr>CQ8. Make a prediction: Compare the results obtained in the fibroblast extract assay (Figure 3) to the blood assay (Figure 4). Which of the following hypotheses is more likely to be true: </vt:lpstr>
      <vt:lpstr>CQ9. Check your knowledge: Which of the following is the correct order of protein sorting for a protein destined for the lysosome? </vt:lpstr>
      <vt:lpstr>CQ10. Check your knowledge: Which of the following steps are required for lysosomal hydrolases to be properly targeted to the lysosome? Select all that apply.</vt:lpstr>
      <vt:lpstr>CQ11. Check your knowledge: Which of the following is the correct order of protein sorting for a protein destined for secretion into the extracellular space? </vt:lpstr>
      <vt:lpstr>CQ 12. Make a prediction: Which of the following reasons below would best explain why Ana’s lysosomal hydrolases are found in the blood instead of the lysosome?</vt:lpstr>
      <vt:lpstr>Part III – Putting It All Together </vt:lpstr>
      <vt:lpstr>CQ 13. Putting it all together: True or false? Ana Sophia’s chondrocytes are unable to digest many nutrients and macromolecules in the lysosome. These cells have a build-up of waste and do not have the required building blocks needed to synthesize and secrete cartilaginous matrix.</vt:lpstr>
      <vt:lpstr>CQ14. Putting it all together: Given the data in Part II, which of the following are reasonable hypotheses to explain Ana’s LSD? Select all that apply.</vt:lpstr>
      <vt:lpstr>CQ15. Putting it all together: True or false? Given that there are many forms of LSDs and they are inherited disorders, the next logical step would be to conduct a genetic test to determine which LSD is causing Ana Sophia’s symptoms.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Rosebrock, Tracy R.</dc:creator>
  <cp:lastModifiedBy>Ky Herreid</cp:lastModifiedBy>
  <cp:revision>9</cp:revision>
  <dcterms:created xsi:type="dcterms:W3CDTF">2022-03-09T16:11:44Z</dcterms:created>
  <dcterms:modified xsi:type="dcterms:W3CDTF">2023-01-23T20:09:51Z</dcterms:modified>
</cp:coreProperties>
</file>