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65"/>
  </p:normalViewPr>
  <p:slideViewPr>
    <p:cSldViewPr snapToGrid="0" snapToObjects="1">
      <p:cViewPr varScale="1">
        <p:scale>
          <a:sx n="89" d="100"/>
          <a:sy n="89" d="100"/>
        </p:scale>
        <p:origin x="-403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79BE2-5EDE-46E1-A6B2-50CE841C1B7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4DB75-AD61-4458-A31C-818350EE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4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Credit: </a:t>
            </a:r>
            <a:r>
              <a:rPr lang="en-US" dirty="0" smtClean="0"/>
              <a:t>Licensed image ©Anastasia </a:t>
            </a:r>
            <a:r>
              <a:rPr lang="en-US" dirty="0" err="1" smtClean="0"/>
              <a:t>Sorokina</a:t>
            </a:r>
            <a:r>
              <a:rPr lang="en-US" smtClean="0"/>
              <a:t> | </a:t>
            </a:r>
            <a:r>
              <a:rPr lang="en-US" dirty="0" smtClean="0"/>
              <a:t>Dreamstime.com</a:t>
            </a:r>
            <a:r>
              <a:rPr lang="en-US" smtClean="0"/>
              <a:t>, ID56940386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C58AB-EC2B-4816-BC92-FDDA180B69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0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5DD99-C740-064D-BB91-1FDE34749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9E07B1-B8BA-904B-8597-E375AE109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FC501E-A8CD-3846-8FAE-C1CB4476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F93-A134-884E-840D-F9329D6CD3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80DA9E-FEF2-B54A-82AB-5319E5E2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21A568-CCE2-4249-8288-137B4117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DCB7-C0A0-114C-A734-4FFCCCC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9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847B7-C55C-BF4F-A306-4109132C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5FB574-3C17-754A-8D72-0D52117CE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B3B6FB-174C-A843-8FB4-71904AD6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F93-A134-884E-840D-F9329D6CD3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A67C07-C3CD-AA41-B292-01FD8FE2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27657F-A099-4149-8A18-B05F3FD5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DCB7-C0A0-114C-A734-4FFCCCC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6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A87CD6E-F586-6D45-91E9-B81991F5A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A339A6-A104-1649-9BC8-87F6C8922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EB5489-0053-9449-AD19-2B9468C4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F93-A134-884E-840D-F9329D6CD3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937672-F8AD-3940-8F3A-80E88E44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85B81D-BF4D-D249-A1F0-506000CE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DCB7-C0A0-114C-A734-4FFCCCC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3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15E76F-A984-A04E-ACDD-961D55FB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CEDBF4-8C5F-6844-9B54-EA26FE0D0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52F53E-ED70-BF4F-9A58-694F6A1D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F93-A134-884E-840D-F9329D6CD3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8D2B7A-488D-D94C-B32C-3042F27F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95EEF3-DF84-B244-8721-A5BE969C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DCB7-C0A0-114C-A734-4FFCCCC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C9123E-C9A0-EB4D-8ED5-0A0D763F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99E5DC-93AB-F94B-AB1F-2F578D28A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960D68-BF3D-A742-A1B6-3B0EE95A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F93-A134-884E-840D-F9329D6CD3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7EFB90-0B98-6041-96C9-471C0172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8F7EEA-D9E9-FE44-98C4-F5FC1631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DCB7-C0A0-114C-A734-4FFCCCC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08AB6B-8361-8F4A-BD01-78FB67EA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7E970C-348F-B948-A8A7-294FE4FE9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1AA14F-B3CD-EB48-9E0D-771B2E0B1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ED63F29-8944-A04A-B5D7-6C92F471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F93-A134-884E-840D-F9329D6CD3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7F0E35-ED2C-2A4E-89F8-A1DC08E5C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9275BB-B472-4349-8B49-35D69197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DCB7-C0A0-114C-A734-4FFCCCC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2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6440A0-C6B2-A443-B27F-18E8AD12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B16F29-1C56-5A45-85AE-61DCD006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D3541A-F2A0-A047-96A2-2F5A42E7F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CC21902-9243-7043-B914-03547D019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65B2EAC-DB1B-674B-A2A6-50DED9339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AFDA79-9FEA-1145-B8F3-CAD868C2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F93-A134-884E-840D-F9329D6CD3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F72DF3D-6D0D-6541-9C0A-5D4F4E97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5BFF828-E60E-2442-9C6D-4B2BCCEB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DCB7-C0A0-114C-A734-4FFCCCC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0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4E2CF4-FBE8-AD44-A7A9-28DDFAE7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5D54E6D-13C6-7F46-883F-57D606DD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F93-A134-884E-840D-F9329D6CD3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04A8EB9-1566-2B48-AC43-4144B23C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1D17D9F-C7AE-C54E-B412-1AEAAE9A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DCB7-C0A0-114C-A734-4FFCCCC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8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A1DBCFE-C1C9-3A48-B79D-9A8EC347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F93-A134-884E-840D-F9329D6CD3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652EC80-D4F5-9249-BAE5-E892A280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A6A23D-A2E3-8444-9AE6-91044256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DCB7-C0A0-114C-A734-4FFCCCC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0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86AC4-49DC-8740-9A64-10F57D20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ACAFA4-FC73-5249-A88D-C88A12AB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EB46489-FED5-2A43-B808-D4CDC9160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DE3AA1-EE18-CD4B-9820-81F4A2EE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F93-A134-884E-840D-F9329D6CD3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55AF0B-9130-9347-BA14-7D8233A7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CAA231-D2AE-4B44-B74B-8BD9049C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DCB7-C0A0-114C-A734-4FFCCCC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6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91B23-D2D2-B946-8CDD-DD3050A8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8F208F3-99FF-E64A-B352-D3A48D4D5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E3B86C2-D5EC-9042-B408-1CD76F199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05FFEA-3795-0F41-8E6C-CF9F5FD4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F93-A134-884E-840D-F9329D6CD3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74105D-2379-7C43-8EE9-9B4F1DB1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0EC0C8-8721-9B41-8DB5-933A7290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DCB7-C0A0-114C-A734-4FFCCCC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5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B5B29F-12A6-934F-8DDB-B813D45E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05927D-C2AC-0849-B4B3-65B2A4945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3B5820-2BF4-304E-AF43-0E644712A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8F93-A134-884E-840D-F9329D6CD3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61811E-B12C-6E4F-AAB8-30E746F18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A05C13-81BD-7346-9D8D-7F2AA09EF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DCB7-C0A0-114C-A734-4FFCCCC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12"/>
          <a:stretch/>
        </p:blipFill>
        <p:spPr>
          <a:xfrm>
            <a:off x="5704627" y="17255"/>
            <a:ext cx="6492240" cy="6806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856" y="2561453"/>
            <a:ext cx="10363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i="1" dirty="0" smtClean="0">
                <a:latin typeface="+mn-lt"/>
              </a:rPr>
              <a:t>I Hate Running!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sz="5300" b="1" dirty="0">
                <a:latin typeface="+mn-lt"/>
              </a:rPr>
              <a:t>And Lactate </a:t>
            </a:r>
            <a:r>
              <a:rPr lang="en-US" sz="5300" b="1" dirty="0" smtClean="0">
                <a:latin typeface="+mn-lt"/>
              </a:rPr>
              <a:t/>
            </a:r>
            <a:br>
              <a:rPr lang="en-US" sz="5300" b="1" dirty="0" smtClean="0">
                <a:latin typeface="+mn-lt"/>
              </a:rPr>
            </a:br>
            <a:r>
              <a:rPr lang="en-US" sz="5300" b="1" dirty="0" smtClean="0">
                <a:latin typeface="+mn-lt"/>
              </a:rPr>
              <a:t>Is </a:t>
            </a:r>
            <a:r>
              <a:rPr lang="en-US" sz="5300" b="1" dirty="0">
                <a:latin typeface="+mn-lt"/>
              </a:rPr>
              <a:t>to Blame, Right?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454" y="4618149"/>
            <a:ext cx="6331942" cy="1575619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Monotype Corsiva" panose="03010101010201010101" pitchFamily="66" charset="0"/>
              </a:rPr>
              <a:t>b</a:t>
            </a:r>
            <a:r>
              <a:rPr lang="en-US" sz="2000" dirty="0" smtClean="0">
                <a:latin typeface="Monotype Corsiva" panose="03010101010201010101" pitchFamily="66" charset="0"/>
              </a:rPr>
              <a:t>y </a:t>
            </a:r>
          </a:p>
          <a:p>
            <a:pPr algn="l"/>
            <a:r>
              <a:rPr lang="en-US" sz="2000" dirty="0"/>
              <a:t>Ashley E. Rhodes, Timothy G. </a:t>
            </a:r>
            <a:r>
              <a:rPr lang="en-US" sz="2000" dirty="0" err="1"/>
              <a:t>Rozell</a:t>
            </a:r>
            <a:r>
              <a:rPr lang="en-US" sz="2000" dirty="0"/>
              <a:t>, and Abigail R. </a:t>
            </a:r>
            <a:r>
              <a:rPr lang="en-US" sz="2000" dirty="0" smtClean="0"/>
              <a:t>Wilson</a:t>
            </a:r>
            <a:endParaRPr lang="en-US" sz="2000" dirty="0"/>
          </a:p>
          <a:p>
            <a:pPr algn="l"/>
            <a:r>
              <a:rPr lang="en-US" sz="2000" dirty="0"/>
              <a:t>Kansas State University, Manhattan, KS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20856" y="367819"/>
            <a:ext cx="471182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kern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  <a:sym typeface="Arial"/>
              </a:rPr>
              <a:t>NATIONAL CENTER FOR CASE STUDY TEACHING IN SCIENCE</a:t>
            </a:r>
            <a:endParaRPr lang="en-US" altLang="en-US" sz="1400" b="1" kern="0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cs typeface="Calibri" pitchFamily="34" charset="0"/>
              <a:sym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4856" y="788583"/>
            <a:ext cx="59436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kern="0" dirty="0" smtClean="0">
                <a:solidFill>
                  <a:schemeClr val="tx1"/>
                </a:solidFill>
                <a:latin typeface="Calibri" pitchFamily="34" charset="0"/>
                <a:cs typeface="Arial"/>
                <a:sym typeface="Arial"/>
              </a:rPr>
              <a:t>A Presentation to Accompany the Case Study:</a:t>
            </a:r>
            <a:endParaRPr lang="en-US" altLang="en-US" i="1" kern="0" dirty="0">
              <a:solidFill>
                <a:schemeClr val="tx1"/>
              </a:solidFill>
              <a:latin typeface="Calibri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6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971ECA9-2866-294E-8F3F-85D876DA9E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598" y="0"/>
            <a:ext cx="9312804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293" y="18054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Figure </a:t>
            </a:r>
            <a:r>
              <a:rPr lang="en-US" i="1" dirty="0" smtClean="0"/>
              <a:t>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48513D-DBAF-704F-BF7F-656EB71C9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772" y="0"/>
            <a:ext cx="102264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293" y="18054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Figure 4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64F3F1-8688-EB4C-886E-31FA0DFF46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3" y="0"/>
            <a:ext cx="9260633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293" y="18054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Figure 5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02EF18-9FBD-D54F-93D0-D192E512D1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6282"/>
            <a:ext cx="12192000" cy="63654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293" y="18054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Figure </a:t>
            </a:r>
            <a:r>
              <a:rPr lang="en-US" i="1" dirty="0" smtClean="0"/>
              <a:t>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0D871F-9B76-244F-B2BC-6FC0EC1A9A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986" y="0"/>
            <a:ext cx="9190027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293" y="18054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Figure </a:t>
            </a:r>
            <a:r>
              <a:rPr lang="en-US" i="1" dirty="0" smtClean="0"/>
              <a:t>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71</Words>
  <Application>Microsoft Office PowerPoint</Application>
  <PresentationFormat>Custom</PresentationFormat>
  <Paragraphs>13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 Hate Running!  And Lactate  Is to Blame, Right?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</dc:creator>
  <cp:lastModifiedBy>Ky</cp:lastModifiedBy>
  <cp:revision>15</cp:revision>
  <dcterms:created xsi:type="dcterms:W3CDTF">2018-11-11T20:10:07Z</dcterms:created>
  <dcterms:modified xsi:type="dcterms:W3CDTF">2018-11-13T13:38:45Z</dcterms:modified>
</cp:coreProperties>
</file>