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6" r:id="rId1"/>
  </p:sldMasterIdLst>
  <p:notesMasterIdLst>
    <p:notesMasterId r:id="rId11"/>
  </p:notesMasterIdLst>
  <p:sldIdLst>
    <p:sldId id="256" r:id="rId2"/>
    <p:sldId id="269" r:id="rId3"/>
    <p:sldId id="270" r:id="rId4"/>
    <p:sldId id="259" r:id="rId5"/>
    <p:sldId id="265" r:id="rId6"/>
    <p:sldId id="261" r:id="rId7"/>
    <p:sldId id="271" r:id="rId8"/>
    <p:sldId id="257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7EEC9F-5D32-489A-9E83-B87CBEF95B52}" v="43" dt="2025-12-05T21:41:42.0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52"/>
    <p:restoredTop sz="94694"/>
  </p:normalViewPr>
  <p:slideViewPr>
    <p:cSldViewPr snapToGrid="0">
      <p:cViewPr varScale="1">
        <p:scale>
          <a:sx n="100" d="100"/>
          <a:sy n="100" d="100"/>
        </p:scale>
        <p:origin x="84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y Herreid" userId="89c5ceb6862fbc66" providerId="LiveId" clId="{1B880350-001F-42CD-8660-6D7DCBE5276A}"/>
    <pc:docChg chg="undo custSel modSld modMainMaster">
      <pc:chgData name="Ky Herreid" userId="89c5ceb6862fbc66" providerId="LiveId" clId="{1B880350-001F-42CD-8660-6D7DCBE5276A}" dt="2025-12-05T21:42:18.828" v="347" actId="207"/>
      <pc:docMkLst>
        <pc:docMk/>
      </pc:docMkLst>
      <pc:sldChg chg="addSp delSp modSp mod setBg delDesignElem modNotesTx">
        <pc:chgData name="Ky Herreid" userId="89c5ceb6862fbc66" providerId="LiveId" clId="{1B880350-001F-42CD-8660-6D7DCBE5276A}" dt="2025-12-05T21:42:18.828" v="347" actId="207"/>
        <pc:sldMkLst>
          <pc:docMk/>
          <pc:sldMk cId="4059454096" sldId="256"/>
        </pc:sldMkLst>
        <pc:spChg chg="del">
          <ac:chgData name="Ky Herreid" userId="89c5ceb6862fbc66" providerId="LiveId" clId="{1B880350-001F-42CD-8660-6D7DCBE5276A}" dt="2025-12-05T20:45:42.923" v="23" actId="478"/>
          <ac:spMkLst>
            <pc:docMk/>
            <pc:sldMk cId="4059454096" sldId="256"/>
            <ac:spMk id="2" creationId="{FAA5EE44-3888-5128-5116-9021612C8458}"/>
          </ac:spMkLst>
        </pc:spChg>
        <pc:spChg chg="del mod">
          <ac:chgData name="Ky Herreid" userId="89c5ceb6862fbc66" providerId="LiveId" clId="{1B880350-001F-42CD-8660-6D7DCBE5276A}" dt="2025-12-05T20:45:47.303" v="25" actId="478"/>
          <ac:spMkLst>
            <pc:docMk/>
            <pc:sldMk cId="4059454096" sldId="256"/>
            <ac:spMk id="3" creationId="{F094F812-D71A-DBF6-46DE-9F9994680EEA}"/>
          </ac:spMkLst>
        </pc:spChg>
        <pc:spChg chg="add del mod ord">
          <ac:chgData name="Ky Herreid" userId="89c5ceb6862fbc66" providerId="LiveId" clId="{1B880350-001F-42CD-8660-6D7DCBE5276A}" dt="2025-12-05T20:46:33.416" v="31" actId="478"/>
          <ac:spMkLst>
            <pc:docMk/>
            <pc:sldMk cId="4059454096" sldId="256"/>
            <ac:spMk id="7" creationId="{E870A89A-ECF2-74CC-30EC-CA90C4468E2F}"/>
          </ac:spMkLst>
        </pc:spChg>
        <pc:spChg chg="add del">
          <ac:chgData name="Ky Herreid" userId="89c5ceb6862fbc66" providerId="LiveId" clId="{1B880350-001F-42CD-8660-6D7DCBE5276A}" dt="2025-12-05T20:43:17.437" v="10"/>
          <ac:spMkLst>
            <pc:docMk/>
            <pc:sldMk cId="4059454096" sldId="256"/>
            <ac:spMk id="9" creationId="{9C51935E-4A08-4AE4-8E13-F40CD3C4F1C4}"/>
          </ac:spMkLst>
        </pc:spChg>
        <pc:spChg chg="add del mod">
          <ac:chgData name="Ky Herreid" userId="89c5ceb6862fbc66" providerId="LiveId" clId="{1B880350-001F-42CD-8660-6D7DCBE5276A}" dt="2025-12-05T20:45:45.073" v="24" actId="478"/>
          <ac:spMkLst>
            <pc:docMk/>
            <pc:sldMk cId="4059454096" sldId="256"/>
            <ac:spMk id="10" creationId="{E4591DD0-0485-2B30-E78A-94BB13C8CC6D}"/>
          </ac:spMkLst>
        </pc:spChg>
        <pc:spChg chg="add del">
          <ac:chgData name="Ky Herreid" userId="89c5ceb6862fbc66" providerId="LiveId" clId="{1B880350-001F-42CD-8660-6D7DCBE5276A}" dt="2025-12-05T20:43:17.437" v="10"/>
          <ac:spMkLst>
            <pc:docMk/>
            <pc:sldMk cId="4059454096" sldId="256"/>
            <ac:spMk id="23" creationId="{8CED433A-4441-4EF2-A360-2D5C19C7F3CD}"/>
          </ac:spMkLst>
        </pc:spChg>
        <pc:spChg chg="add del mod">
          <ac:chgData name="Ky Herreid" userId="89c5ceb6862fbc66" providerId="LiveId" clId="{1B880350-001F-42CD-8660-6D7DCBE5276A}" dt="2025-12-05T20:45:49.303" v="26" actId="478"/>
          <ac:spMkLst>
            <pc:docMk/>
            <pc:sldMk cId="4059454096" sldId="256"/>
            <ac:spMk id="24" creationId="{639CB302-ECE8-5E90-77E2-91070146CE91}"/>
          </ac:spMkLst>
        </pc:spChg>
        <pc:spChg chg="add mod">
          <ac:chgData name="Ky Herreid" userId="89c5ceb6862fbc66" providerId="LiveId" clId="{1B880350-001F-42CD-8660-6D7DCBE5276A}" dt="2025-12-05T21:37:41.387" v="310" actId="207"/>
          <ac:spMkLst>
            <pc:docMk/>
            <pc:sldMk cId="4059454096" sldId="256"/>
            <ac:spMk id="32" creationId="{9BF501F1-81DA-761E-F64B-CE3D0F61C7C2}"/>
          </ac:spMkLst>
        </pc:spChg>
        <pc:spChg chg="add mod">
          <ac:chgData name="Ky Herreid" userId="89c5ceb6862fbc66" providerId="LiveId" clId="{1B880350-001F-42CD-8660-6D7DCBE5276A}" dt="2025-12-05T21:41:16.688" v="338" actId="255"/>
          <ac:spMkLst>
            <pc:docMk/>
            <pc:sldMk cId="4059454096" sldId="256"/>
            <ac:spMk id="34" creationId="{3829D901-415B-9E9F-29D2-7F705FAE1504}"/>
          </ac:spMkLst>
        </pc:spChg>
        <pc:spChg chg="add del">
          <ac:chgData name="Ky Herreid" userId="89c5ceb6862fbc66" providerId="LiveId" clId="{1B880350-001F-42CD-8660-6D7DCBE5276A}" dt="2025-12-05T20:50:39.754" v="52"/>
          <ac:spMkLst>
            <pc:docMk/>
            <pc:sldMk cId="4059454096" sldId="256"/>
            <ac:spMk id="35" creationId="{6F828D28-8E09-41CC-8229-3070B5467A96}"/>
          </ac:spMkLst>
        </pc:spChg>
        <pc:spChg chg="add del">
          <ac:chgData name="Ky Herreid" userId="89c5ceb6862fbc66" providerId="LiveId" clId="{1B880350-001F-42CD-8660-6D7DCBE5276A}" dt="2025-12-05T20:50:39.754" v="52"/>
          <ac:spMkLst>
            <pc:docMk/>
            <pc:sldMk cId="4059454096" sldId="256"/>
            <ac:spMk id="37" creationId="{D5B012D8-7F27-4758-9AC6-C889B154BD73}"/>
          </ac:spMkLst>
        </pc:spChg>
        <pc:spChg chg="add mod">
          <ac:chgData name="Ky Herreid" userId="89c5ceb6862fbc66" providerId="LiveId" clId="{1B880350-001F-42CD-8660-6D7DCBE5276A}" dt="2025-12-05T21:42:02.025" v="346" actId="113"/>
          <ac:spMkLst>
            <pc:docMk/>
            <pc:sldMk cId="4059454096" sldId="256"/>
            <ac:spMk id="38" creationId="{97E6FCB2-D405-1ED3-EAD2-A240F4B87270}"/>
          </ac:spMkLst>
        </pc:spChg>
        <pc:spChg chg="add del">
          <ac:chgData name="Ky Herreid" userId="89c5ceb6862fbc66" providerId="LiveId" clId="{1B880350-001F-42CD-8660-6D7DCBE5276A}" dt="2025-12-05T20:50:39.754" v="52"/>
          <ac:spMkLst>
            <pc:docMk/>
            <pc:sldMk cId="4059454096" sldId="256"/>
            <ac:spMk id="39" creationId="{4063B759-00FC-46D1-9898-8E8625268FAF}"/>
          </ac:spMkLst>
        </pc:spChg>
        <pc:spChg chg="add mod">
          <ac:chgData name="Ky Herreid" userId="89c5ceb6862fbc66" providerId="LiveId" clId="{1B880350-001F-42CD-8660-6D7DCBE5276A}" dt="2025-12-05T21:42:18.828" v="347" actId="207"/>
          <ac:spMkLst>
            <pc:docMk/>
            <pc:sldMk cId="4059454096" sldId="256"/>
            <ac:spMk id="40" creationId="{254AC769-E018-FB41-3FB3-2DB13E5CAC35}"/>
          </ac:spMkLst>
        </pc:spChg>
        <pc:grpChg chg="add del">
          <ac:chgData name="Ky Herreid" userId="89c5ceb6862fbc66" providerId="LiveId" clId="{1B880350-001F-42CD-8660-6D7DCBE5276A}" dt="2025-12-05T20:43:17.437" v="10"/>
          <ac:grpSpMkLst>
            <pc:docMk/>
            <pc:sldMk cId="4059454096" sldId="256"/>
            <ac:grpSpMk id="11" creationId="{6E2935B3-43F9-4F49-AEEE-A09015DDFF57}"/>
          </ac:grpSpMkLst>
        </pc:grpChg>
        <pc:grpChg chg="add del">
          <ac:chgData name="Ky Herreid" userId="89c5ceb6862fbc66" providerId="LiveId" clId="{1B880350-001F-42CD-8660-6D7DCBE5276A}" dt="2025-12-05T20:43:17.437" v="10"/>
          <ac:grpSpMkLst>
            <pc:docMk/>
            <pc:sldMk cId="4059454096" sldId="256"/>
            <ac:grpSpMk id="25" creationId="{614A0AA1-C9DD-452F-AF3C-8231C0CD8325}"/>
          </ac:grpSpMkLst>
        </pc:grpChg>
        <pc:picChg chg="del">
          <ac:chgData name="Ky Herreid" userId="89c5ceb6862fbc66" providerId="LiveId" clId="{1B880350-001F-42CD-8660-6D7DCBE5276A}" dt="2025-12-05T20:43:39.977" v="16" actId="478"/>
          <ac:picMkLst>
            <pc:docMk/>
            <pc:sldMk cId="4059454096" sldId="256"/>
            <ac:picMk id="4" creationId="{6F3D0BB6-B637-DE47-5980-E46BB37F9E9D}"/>
          </ac:picMkLst>
        </pc:picChg>
        <pc:picChg chg="add del">
          <ac:chgData name="Ky Herreid" userId="89c5ceb6862fbc66" providerId="LiveId" clId="{1B880350-001F-42CD-8660-6D7DCBE5276A}" dt="2025-12-05T20:45:07.154" v="20" actId="478"/>
          <ac:picMkLst>
            <pc:docMk/>
            <pc:sldMk cId="4059454096" sldId="256"/>
            <ac:picMk id="5" creationId="{2430A056-C984-98B7-C0B6-2AE3B3C3AA27}"/>
          </ac:picMkLst>
        </pc:picChg>
        <pc:picChg chg="add del mod">
          <ac:chgData name="Ky Herreid" userId="89c5ceb6862fbc66" providerId="LiveId" clId="{1B880350-001F-42CD-8660-6D7DCBE5276A}" dt="2025-12-05T20:49:12.115" v="45" actId="478"/>
          <ac:picMkLst>
            <pc:docMk/>
            <pc:sldMk cId="4059454096" sldId="256"/>
            <ac:picMk id="30" creationId="{182821C8-EFEC-F78F-9BDE-19993E55654D}"/>
          </ac:picMkLst>
        </pc:picChg>
        <pc:picChg chg="add mod">
          <ac:chgData name="Ky Herreid" userId="89c5ceb6862fbc66" providerId="LiveId" clId="{1B880350-001F-42CD-8660-6D7DCBE5276A}" dt="2025-12-05T21:30:03.229" v="290" actId="931"/>
          <ac:picMkLst>
            <pc:docMk/>
            <pc:sldMk cId="4059454096" sldId="256"/>
            <ac:picMk id="42" creationId="{18A21902-82E6-4CD2-DC0B-F15B4DE8E217}"/>
          </ac:picMkLst>
        </pc:picChg>
        <pc:picChg chg="add del mod">
          <ac:chgData name="Ky Herreid" userId="89c5ceb6862fbc66" providerId="LiveId" clId="{1B880350-001F-42CD-8660-6D7DCBE5276A}" dt="2025-12-05T21:30:20.327" v="294" actId="478"/>
          <ac:picMkLst>
            <pc:docMk/>
            <pc:sldMk cId="4059454096" sldId="256"/>
            <ac:picMk id="44" creationId="{C0CC06D7-D0D2-DC14-878D-71DFD8A11DE3}"/>
          </ac:picMkLst>
        </pc:picChg>
        <pc:picChg chg="add del mod">
          <ac:chgData name="Ky Herreid" userId="89c5ceb6862fbc66" providerId="LiveId" clId="{1B880350-001F-42CD-8660-6D7DCBE5276A}" dt="2025-12-05T21:35:48.608" v="298" actId="478"/>
          <ac:picMkLst>
            <pc:docMk/>
            <pc:sldMk cId="4059454096" sldId="256"/>
            <ac:picMk id="46" creationId="{7592442C-BFD5-252B-C196-3801D8C90C8A}"/>
          </ac:picMkLst>
        </pc:picChg>
        <pc:picChg chg="add mod ord">
          <ac:chgData name="Ky Herreid" userId="89c5ceb6862fbc66" providerId="LiveId" clId="{1B880350-001F-42CD-8660-6D7DCBE5276A}" dt="2025-12-05T21:36:38.277" v="305" actId="962"/>
          <ac:picMkLst>
            <pc:docMk/>
            <pc:sldMk cId="4059454096" sldId="256"/>
            <ac:picMk id="48" creationId="{1CDDE368-8F58-DEB4-FF9E-2F8964B33A2A}"/>
          </ac:picMkLst>
        </pc:picChg>
      </pc:sldChg>
      <pc:sldChg chg="addSp delSp modSp mod setBg chgLayout">
        <pc:chgData name="Ky Herreid" userId="89c5ceb6862fbc66" providerId="LiveId" clId="{1B880350-001F-42CD-8660-6D7DCBE5276A}" dt="2025-12-05T21:29:40.422" v="285" actId="1035"/>
        <pc:sldMkLst>
          <pc:docMk/>
          <pc:sldMk cId="675167272" sldId="257"/>
        </pc:sldMkLst>
        <pc:spChg chg="mod ord">
          <ac:chgData name="Ky Herreid" userId="89c5ceb6862fbc66" providerId="LiveId" clId="{1B880350-001F-42CD-8660-6D7DCBE5276A}" dt="2025-12-05T21:29:37.117" v="277" actId="1035"/>
          <ac:spMkLst>
            <pc:docMk/>
            <pc:sldMk cId="675167272" sldId="257"/>
            <ac:spMk id="2" creationId="{1FE67A8E-CE88-6122-49A8-CA5C739C5AEE}"/>
          </ac:spMkLst>
        </pc:spChg>
        <pc:spChg chg="mod">
          <ac:chgData name="Ky Herreid" userId="89c5ceb6862fbc66" providerId="LiveId" clId="{1B880350-001F-42CD-8660-6D7DCBE5276A}" dt="2025-12-05T21:29:40.422" v="285" actId="1035"/>
          <ac:spMkLst>
            <pc:docMk/>
            <pc:sldMk cId="675167272" sldId="257"/>
            <ac:spMk id="3" creationId="{1E37099C-EE1D-02F0-9650-0AD0FA244DC0}"/>
          </ac:spMkLst>
        </pc:spChg>
        <pc:spChg chg="add del mod">
          <ac:chgData name="Ky Herreid" userId="89c5ceb6862fbc66" providerId="LiveId" clId="{1B880350-001F-42CD-8660-6D7DCBE5276A}" dt="2025-12-05T21:05:20.777" v="66" actId="6264"/>
          <ac:spMkLst>
            <pc:docMk/>
            <pc:sldMk cId="675167272" sldId="257"/>
            <ac:spMk id="4" creationId="{95E3C6BC-1608-9DD7-0C14-D77C57A2344E}"/>
          </ac:spMkLst>
        </pc:spChg>
        <pc:spChg chg="add del mod">
          <ac:chgData name="Ky Herreid" userId="89c5ceb6862fbc66" providerId="LiveId" clId="{1B880350-001F-42CD-8660-6D7DCBE5276A}" dt="2025-12-05T21:05:20.777" v="66" actId="6264"/>
          <ac:spMkLst>
            <pc:docMk/>
            <pc:sldMk cId="675167272" sldId="257"/>
            <ac:spMk id="6" creationId="{7FF49A67-3DFB-52AA-E894-7D54E8A4903E}"/>
          </ac:spMkLst>
        </pc:spChg>
        <pc:spChg chg="add del mod">
          <ac:chgData name="Ky Herreid" userId="89c5ceb6862fbc66" providerId="LiveId" clId="{1B880350-001F-42CD-8660-6D7DCBE5276A}" dt="2025-12-05T21:05:52.923" v="68" actId="6264"/>
          <ac:spMkLst>
            <pc:docMk/>
            <pc:sldMk cId="675167272" sldId="257"/>
            <ac:spMk id="7" creationId="{1B9274D8-2AC3-F51A-3FD0-62A6D2CF708F}"/>
          </ac:spMkLst>
        </pc:spChg>
        <pc:spChg chg="add del mod">
          <ac:chgData name="Ky Herreid" userId="89c5ceb6862fbc66" providerId="LiveId" clId="{1B880350-001F-42CD-8660-6D7DCBE5276A}" dt="2025-12-05T21:05:52.923" v="68" actId="6264"/>
          <ac:spMkLst>
            <pc:docMk/>
            <pc:sldMk cId="675167272" sldId="257"/>
            <ac:spMk id="8" creationId="{590871AC-AF63-9D2E-C865-86DD43DCAA42}"/>
          </ac:spMkLst>
        </pc:spChg>
        <pc:picChg chg="mod ord">
          <ac:chgData name="Ky Herreid" userId="89c5ceb6862fbc66" providerId="LiveId" clId="{1B880350-001F-42CD-8660-6D7DCBE5276A}" dt="2025-12-05T21:07:09.928" v="80" actId="14100"/>
          <ac:picMkLst>
            <pc:docMk/>
            <pc:sldMk cId="675167272" sldId="257"/>
            <ac:picMk id="5" creationId="{88E362F9-D5F3-8993-F643-B5F78FDF886F}"/>
          </ac:picMkLst>
        </pc:picChg>
      </pc:sldChg>
      <pc:sldChg chg="addSp delSp modSp mod setBg">
        <pc:chgData name="Ky Herreid" userId="89c5ceb6862fbc66" providerId="LiveId" clId="{1B880350-001F-42CD-8660-6D7DCBE5276A}" dt="2025-12-05T21:27:04.047" v="223" actId="20577"/>
        <pc:sldMkLst>
          <pc:docMk/>
          <pc:sldMk cId="2629394610" sldId="259"/>
        </pc:sldMkLst>
        <pc:spChg chg="del mod">
          <ac:chgData name="Ky Herreid" userId="89c5ceb6862fbc66" providerId="LiveId" clId="{1B880350-001F-42CD-8660-6D7DCBE5276A}" dt="2025-12-05T21:23:18.237" v="196" actId="478"/>
          <ac:spMkLst>
            <pc:docMk/>
            <pc:sldMk cId="2629394610" sldId="259"/>
            <ac:spMk id="2" creationId="{5E6D7BBC-8D49-C1CD-F890-F6D5961DA32F}"/>
          </ac:spMkLst>
        </pc:spChg>
        <pc:spChg chg="add mod">
          <ac:chgData name="Ky Herreid" userId="89c5ceb6862fbc66" providerId="LiveId" clId="{1B880350-001F-42CD-8660-6D7DCBE5276A}" dt="2025-12-05T21:27:04.047" v="223" actId="20577"/>
          <ac:spMkLst>
            <pc:docMk/>
            <pc:sldMk cId="2629394610" sldId="259"/>
            <ac:spMk id="3" creationId="{0880C8A7-D9A3-D83A-DD30-BF8BEEF3E7B6}"/>
          </ac:spMkLst>
        </pc:spChg>
      </pc:sldChg>
      <pc:sldChg chg="addSp delSp modSp mod setBg chgLayout">
        <pc:chgData name="Ky Herreid" userId="89c5ceb6862fbc66" providerId="LiveId" clId="{1B880350-001F-42CD-8660-6D7DCBE5276A}" dt="2025-12-05T21:27:45.559" v="256" actId="20577"/>
        <pc:sldMkLst>
          <pc:docMk/>
          <pc:sldMk cId="3163600528" sldId="261"/>
        </pc:sldMkLst>
        <pc:spChg chg="mod ord">
          <ac:chgData name="Ky Herreid" userId="89c5ceb6862fbc66" providerId="LiveId" clId="{1B880350-001F-42CD-8660-6D7DCBE5276A}" dt="2025-12-05T21:13:35.367" v="146" actId="1076"/>
          <ac:spMkLst>
            <pc:docMk/>
            <pc:sldMk cId="3163600528" sldId="261"/>
            <ac:spMk id="2" creationId="{92E4E7A0-0C0B-9959-42FE-8D6F5C01A8F0}"/>
          </ac:spMkLst>
        </pc:spChg>
        <pc:spChg chg="mod">
          <ac:chgData name="Ky Herreid" userId="89c5ceb6862fbc66" providerId="LiveId" clId="{1B880350-001F-42CD-8660-6D7DCBE5276A}" dt="2025-12-05T21:27:45.559" v="256" actId="20577"/>
          <ac:spMkLst>
            <pc:docMk/>
            <pc:sldMk cId="3163600528" sldId="261"/>
            <ac:spMk id="3" creationId="{16AF1E07-5FB6-3DA8-6BB5-16D996EF845D}"/>
          </ac:spMkLst>
        </pc:spChg>
        <pc:spChg chg="add del mod">
          <ac:chgData name="Ky Herreid" userId="89c5ceb6862fbc66" providerId="LiveId" clId="{1B880350-001F-42CD-8660-6D7DCBE5276A}" dt="2025-12-05T21:04:34.901" v="59" actId="6264"/>
          <ac:spMkLst>
            <pc:docMk/>
            <pc:sldMk cId="3163600528" sldId="261"/>
            <ac:spMk id="4" creationId="{A95B55DC-41A3-13A7-C486-3719109D12D4}"/>
          </ac:spMkLst>
        </pc:spChg>
        <pc:spChg chg="add del mod">
          <ac:chgData name="Ky Herreid" userId="89c5ceb6862fbc66" providerId="LiveId" clId="{1B880350-001F-42CD-8660-6D7DCBE5276A}" dt="2025-12-05T21:04:34.901" v="59" actId="6264"/>
          <ac:spMkLst>
            <pc:docMk/>
            <pc:sldMk cId="3163600528" sldId="261"/>
            <ac:spMk id="5" creationId="{8D00982B-07FA-D781-32AD-530ACA197284}"/>
          </ac:spMkLst>
        </pc:spChg>
        <pc:picChg chg="mod ord">
          <ac:chgData name="Ky Herreid" userId="89c5ceb6862fbc66" providerId="LiveId" clId="{1B880350-001F-42CD-8660-6D7DCBE5276A}" dt="2025-12-05T21:27:30.263" v="226" actId="1076"/>
          <ac:picMkLst>
            <pc:docMk/>
            <pc:sldMk cId="3163600528" sldId="261"/>
            <ac:picMk id="20" creationId="{08192A16-D456-3458-6F05-387D68A034C0}"/>
          </ac:picMkLst>
        </pc:picChg>
      </pc:sldChg>
      <pc:sldChg chg="modSp mod setBg">
        <pc:chgData name="Ky Herreid" userId="89c5ceb6862fbc66" providerId="LiveId" clId="{1B880350-001F-42CD-8660-6D7DCBE5276A}" dt="2025-12-05T21:16:01.912" v="162" actId="207"/>
        <pc:sldMkLst>
          <pc:docMk/>
          <pc:sldMk cId="3646981804" sldId="264"/>
        </pc:sldMkLst>
        <pc:spChg chg="mod">
          <ac:chgData name="Ky Herreid" userId="89c5ceb6862fbc66" providerId="LiveId" clId="{1B880350-001F-42CD-8660-6D7DCBE5276A}" dt="2025-12-05T21:03:51.423" v="54"/>
          <ac:spMkLst>
            <pc:docMk/>
            <pc:sldMk cId="3646981804" sldId="264"/>
            <ac:spMk id="2" creationId="{2B6EF5B0-A318-AB0E-7C16-127639665985}"/>
          </ac:spMkLst>
        </pc:spChg>
        <pc:spChg chg="mod">
          <ac:chgData name="Ky Herreid" userId="89c5ceb6862fbc66" providerId="LiveId" clId="{1B880350-001F-42CD-8660-6D7DCBE5276A}" dt="2025-12-05T21:16:01.912" v="162" actId="207"/>
          <ac:spMkLst>
            <pc:docMk/>
            <pc:sldMk cId="3646981804" sldId="264"/>
            <ac:spMk id="3" creationId="{53151AF6-F9F6-8107-5A02-844DC047794E}"/>
          </ac:spMkLst>
        </pc:spChg>
      </pc:sldChg>
      <pc:sldChg chg="addSp delSp modSp mod setBg chgLayout">
        <pc:chgData name="Ky Herreid" userId="89c5ceb6862fbc66" providerId="LiveId" clId="{1B880350-001F-42CD-8660-6D7DCBE5276A}" dt="2025-12-05T21:29:00.388" v="263" actId="948"/>
        <pc:sldMkLst>
          <pc:docMk/>
          <pc:sldMk cId="1875647452" sldId="265"/>
        </pc:sldMkLst>
        <pc:spChg chg="mod ord">
          <ac:chgData name="Ky Herreid" userId="89c5ceb6862fbc66" providerId="LiveId" clId="{1B880350-001F-42CD-8660-6D7DCBE5276A}" dt="2025-12-05T21:04:20.543" v="57" actId="6264"/>
          <ac:spMkLst>
            <pc:docMk/>
            <pc:sldMk cId="1875647452" sldId="265"/>
            <ac:spMk id="2" creationId="{3144C554-8897-025C-4CEA-415EC4223A53}"/>
          </ac:spMkLst>
        </pc:spChg>
        <pc:spChg chg="mod ord">
          <ac:chgData name="Ky Herreid" userId="89c5ceb6862fbc66" providerId="LiveId" clId="{1B880350-001F-42CD-8660-6D7DCBE5276A}" dt="2025-12-05T21:29:00.388" v="263" actId="948"/>
          <ac:spMkLst>
            <pc:docMk/>
            <pc:sldMk cId="1875647452" sldId="265"/>
            <ac:spMk id="3" creationId="{1207F843-10A0-A29A-F5AB-DFB71F99B6A3}"/>
          </ac:spMkLst>
        </pc:spChg>
        <pc:spChg chg="add del mod">
          <ac:chgData name="Ky Herreid" userId="89c5ceb6862fbc66" providerId="LiveId" clId="{1B880350-001F-42CD-8660-6D7DCBE5276A}" dt="2025-12-05T21:04:20.543" v="57" actId="6264"/>
          <ac:spMkLst>
            <pc:docMk/>
            <pc:sldMk cId="1875647452" sldId="265"/>
            <ac:spMk id="4" creationId="{B819A1E9-700C-41A2-0D69-A6F2A92DC8A7}"/>
          </ac:spMkLst>
        </pc:spChg>
        <pc:spChg chg="add del mod">
          <ac:chgData name="Ky Herreid" userId="89c5ceb6862fbc66" providerId="LiveId" clId="{1B880350-001F-42CD-8660-6D7DCBE5276A}" dt="2025-12-05T21:04:20.543" v="57" actId="6264"/>
          <ac:spMkLst>
            <pc:docMk/>
            <pc:sldMk cId="1875647452" sldId="265"/>
            <ac:spMk id="5" creationId="{8B5630C2-31AB-3643-9B84-F0E10992CAF9}"/>
          </ac:spMkLst>
        </pc:spChg>
      </pc:sldChg>
      <pc:sldChg chg="addSp delSp modSp mod setBg chgLayout">
        <pc:chgData name="Ky Herreid" userId="89c5ceb6862fbc66" providerId="LiveId" clId="{1B880350-001F-42CD-8660-6D7DCBE5276A}" dt="2025-12-05T21:28:45.847" v="262" actId="948"/>
        <pc:sldMkLst>
          <pc:docMk/>
          <pc:sldMk cId="1087061054" sldId="269"/>
        </pc:sldMkLst>
        <pc:spChg chg="mod ord">
          <ac:chgData name="Ky Herreid" userId="89c5ceb6862fbc66" providerId="LiveId" clId="{1B880350-001F-42CD-8660-6D7DCBE5276A}" dt="2025-12-05T21:22:16.521" v="182"/>
          <ac:spMkLst>
            <pc:docMk/>
            <pc:sldMk cId="1087061054" sldId="269"/>
            <ac:spMk id="2" creationId="{651DC2B0-D616-0745-94C8-2B3269D289B5}"/>
          </ac:spMkLst>
        </pc:spChg>
        <pc:spChg chg="mod ord">
          <ac:chgData name="Ky Herreid" userId="89c5ceb6862fbc66" providerId="LiveId" clId="{1B880350-001F-42CD-8660-6D7DCBE5276A}" dt="2025-12-05T21:28:45.847" v="262" actId="948"/>
          <ac:spMkLst>
            <pc:docMk/>
            <pc:sldMk cId="1087061054" sldId="269"/>
            <ac:spMk id="3" creationId="{0E2E5175-D2A6-49FE-5EEA-E110D009DC65}"/>
          </ac:spMkLst>
        </pc:spChg>
        <pc:spChg chg="add del mod">
          <ac:chgData name="Ky Herreid" userId="89c5ceb6862fbc66" providerId="LiveId" clId="{1B880350-001F-42CD-8660-6D7DCBE5276A}" dt="2025-12-05T21:04:04.623" v="55" actId="6264"/>
          <ac:spMkLst>
            <pc:docMk/>
            <pc:sldMk cId="1087061054" sldId="269"/>
            <ac:spMk id="4" creationId="{BA52F0B9-C26A-2426-6E14-1F0DE0328A18}"/>
          </ac:spMkLst>
        </pc:spChg>
        <pc:spChg chg="add del mod">
          <ac:chgData name="Ky Herreid" userId="89c5ceb6862fbc66" providerId="LiveId" clId="{1B880350-001F-42CD-8660-6D7DCBE5276A}" dt="2025-12-05T21:04:04.623" v="55" actId="6264"/>
          <ac:spMkLst>
            <pc:docMk/>
            <pc:sldMk cId="1087061054" sldId="269"/>
            <ac:spMk id="5" creationId="{94707CBC-E21D-38F7-129D-F20E1FD99615}"/>
          </ac:spMkLst>
        </pc:spChg>
      </pc:sldChg>
      <pc:sldChg chg="addSp delSp modSp mod setBg chgLayout">
        <pc:chgData name="Ky Herreid" userId="89c5ceb6862fbc66" providerId="LiveId" clId="{1B880350-001F-42CD-8660-6D7DCBE5276A}" dt="2025-12-05T21:28:19.371" v="261" actId="948"/>
        <pc:sldMkLst>
          <pc:docMk/>
          <pc:sldMk cId="1028389238" sldId="270"/>
        </pc:sldMkLst>
        <pc:spChg chg="mod ord">
          <ac:chgData name="Ky Herreid" userId="89c5ceb6862fbc66" providerId="LiveId" clId="{1B880350-001F-42CD-8660-6D7DCBE5276A}" dt="2025-12-05T21:04:11.153" v="56" actId="6264"/>
          <ac:spMkLst>
            <pc:docMk/>
            <pc:sldMk cId="1028389238" sldId="270"/>
            <ac:spMk id="2" creationId="{D368427D-E23A-2FC2-D0DB-7657AC805E2C}"/>
          </ac:spMkLst>
        </pc:spChg>
        <pc:spChg chg="mod ord">
          <ac:chgData name="Ky Herreid" userId="89c5ceb6862fbc66" providerId="LiveId" clId="{1B880350-001F-42CD-8660-6D7DCBE5276A}" dt="2025-12-05T21:28:19.371" v="261" actId="948"/>
          <ac:spMkLst>
            <pc:docMk/>
            <pc:sldMk cId="1028389238" sldId="270"/>
            <ac:spMk id="3" creationId="{C2A2CB84-E9E5-DCA5-7373-698DF3E1BFDC}"/>
          </ac:spMkLst>
        </pc:spChg>
        <pc:spChg chg="add del mod">
          <ac:chgData name="Ky Herreid" userId="89c5ceb6862fbc66" providerId="LiveId" clId="{1B880350-001F-42CD-8660-6D7DCBE5276A}" dt="2025-12-05T21:04:11.153" v="56" actId="6264"/>
          <ac:spMkLst>
            <pc:docMk/>
            <pc:sldMk cId="1028389238" sldId="270"/>
            <ac:spMk id="4" creationId="{598CAE57-CEDB-024E-32C7-A984820515B1}"/>
          </ac:spMkLst>
        </pc:spChg>
        <pc:spChg chg="add del mod">
          <ac:chgData name="Ky Herreid" userId="89c5ceb6862fbc66" providerId="LiveId" clId="{1B880350-001F-42CD-8660-6D7DCBE5276A}" dt="2025-12-05T21:04:11.153" v="56" actId="6264"/>
          <ac:spMkLst>
            <pc:docMk/>
            <pc:sldMk cId="1028389238" sldId="270"/>
            <ac:spMk id="5" creationId="{17DD8C2B-1C9F-AD37-4B1E-70BFCC8CFD08}"/>
          </ac:spMkLst>
        </pc:spChg>
      </pc:sldChg>
      <pc:sldChg chg="addSp delSp modSp mod setBg chgLayout">
        <pc:chgData name="Ky Herreid" userId="89c5ceb6862fbc66" providerId="LiveId" clId="{1B880350-001F-42CD-8660-6D7DCBE5276A}" dt="2025-12-05T21:29:11.459" v="264" actId="948"/>
        <pc:sldMkLst>
          <pc:docMk/>
          <pc:sldMk cId="2617319949" sldId="271"/>
        </pc:sldMkLst>
        <pc:spChg chg="mod ord">
          <ac:chgData name="Ky Herreid" userId="89c5ceb6862fbc66" providerId="LiveId" clId="{1B880350-001F-42CD-8660-6D7DCBE5276A}" dt="2025-12-05T21:14:14.700" v="152" actId="1076"/>
          <ac:spMkLst>
            <pc:docMk/>
            <pc:sldMk cId="2617319949" sldId="271"/>
            <ac:spMk id="2" creationId="{A7625B01-0ED2-7F58-8130-5BCE62E0A7F9}"/>
          </ac:spMkLst>
        </pc:spChg>
        <pc:spChg chg="mod ord">
          <ac:chgData name="Ky Herreid" userId="89c5ceb6862fbc66" providerId="LiveId" clId="{1B880350-001F-42CD-8660-6D7DCBE5276A}" dt="2025-12-05T21:29:11.459" v="264" actId="948"/>
          <ac:spMkLst>
            <pc:docMk/>
            <pc:sldMk cId="2617319949" sldId="271"/>
            <ac:spMk id="3" creationId="{0A85DA4E-2E04-CFA0-496F-AF23B4E79653}"/>
          </ac:spMkLst>
        </pc:spChg>
        <pc:spChg chg="add del mod">
          <ac:chgData name="Ky Herreid" userId="89c5ceb6862fbc66" providerId="LiveId" clId="{1B880350-001F-42CD-8660-6D7DCBE5276A}" dt="2025-12-05T21:05:10.137" v="65" actId="6264"/>
          <ac:spMkLst>
            <pc:docMk/>
            <pc:sldMk cId="2617319949" sldId="271"/>
            <ac:spMk id="4" creationId="{E9B4B75C-0628-B1E0-F952-6076A52E505A}"/>
          </ac:spMkLst>
        </pc:spChg>
        <pc:spChg chg="add del mod">
          <ac:chgData name="Ky Herreid" userId="89c5ceb6862fbc66" providerId="LiveId" clId="{1B880350-001F-42CD-8660-6D7DCBE5276A}" dt="2025-12-05T21:05:10.137" v="65" actId="6264"/>
          <ac:spMkLst>
            <pc:docMk/>
            <pc:sldMk cId="2617319949" sldId="271"/>
            <ac:spMk id="5" creationId="{54D6CD54-1A69-24B9-8BC8-7F14797DA5C3}"/>
          </ac:spMkLst>
        </pc:spChg>
      </pc:sldChg>
      <pc:sldMasterChg chg="setBg modSldLayout">
        <pc:chgData name="Ky Herreid" userId="89c5ceb6862fbc66" providerId="LiveId" clId="{1B880350-001F-42CD-8660-6D7DCBE5276A}" dt="2025-12-05T20:50:16.227" v="50"/>
        <pc:sldMasterMkLst>
          <pc:docMk/>
          <pc:sldMasterMk cId="3555332960" sldId="2147483752"/>
        </pc:sldMasterMkLst>
        <pc:sldLayoutChg chg="setBg">
          <pc:chgData name="Ky Herreid" userId="89c5ceb6862fbc66" providerId="LiveId" clId="{1B880350-001F-42CD-8660-6D7DCBE5276A}" dt="2025-12-05T20:50:16.227" v="50"/>
          <pc:sldLayoutMkLst>
            <pc:docMk/>
            <pc:sldMasterMk cId="3555332960" sldId="2147483752"/>
            <pc:sldLayoutMk cId="3466595533" sldId="2147483753"/>
          </pc:sldLayoutMkLst>
        </pc:sldLayoutChg>
        <pc:sldLayoutChg chg="setBg">
          <pc:chgData name="Ky Herreid" userId="89c5ceb6862fbc66" providerId="LiveId" clId="{1B880350-001F-42CD-8660-6D7DCBE5276A}" dt="2025-12-05T20:50:16.227" v="50"/>
          <pc:sldLayoutMkLst>
            <pc:docMk/>
            <pc:sldMasterMk cId="3555332960" sldId="2147483752"/>
            <pc:sldLayoutMk cId="1030752469" sldId="2147483754"/>
          </pc:sldLayoutMkLst>
        </pc:sldLayoutChg>
        <pc:sldLayoutChg chg="setBg">
          <pc:chgData name="Ky Herreid" userId="89c5ceb6862fbc66" providerId="LiveId" clId="{1B880350-001F-42CD-8660-6D7DCBE5276A}" dt="2025-12-05T20:50:16.227" v="50"/>
          <pc:sldLayoutMkLst>
            <pc:docMk/>
            <pc:sldMasterMk cId="3555332960" sldId="2147483752"/>
            <pc:sldLayoutMk cId="460420228" sldId="2147483755"/>
          </pc:sldLayoutMkLst>
        </pc:sldLayoutChg>
        <pc:sldLayoutChg chg="setBg">
          <pc:chgData name="Ky Herreid" userId="89c5ceb6862fbc66" providerId="LiveId" clId="{1B880350-001F-42CD-8660-6D7DCBE5276A}" dt="2025-12-05T20:50:16.227" v="50"/>
          <pc:sldLayoutMkLst>
            <pc:docMk/>
            <pc:sldMasterMk cId="3555332960" sldId="2147483752"/>
            <pc:sldLayoutMk cId="38340661" sldId="2147483756"/>
          </pc:sldLayoutMkLst>
        </pc:sldLayoutChg>
        <pc:sldLayoutChg chg="setBg">
          <pc:chgData name="Ky Herreid" userId="89c5ceb6862fbc66" providerId="LiveId" clId="{1B880350-001F-42CD-8660-6D7DCBE5276A}" dt="2025-12-05T20:50:16.227" v="50"/>
          <pc:sldLayoutMkLst>
            <pc:docMk/>
            <pc:sldMasterMk cId="3555332960" sldId="2147483752"/>
            <pc:sldLayoutMk cId="1610428201" sldId="2147483757"/>
          </pc:sldLayoutMkLst>
        </pc:sldLayoutChg>
        <pc:sldLayoutChg chg="setBg">
          <pc:chgData name="Ky Herreid" userId="89c5ceb6862fbc66" providerId="LiveId" clId="{1B880350-001F-42CD-8660-6D7DCBE5276A}" dt="2025-12-05T20:50:16.227" v="50"/>
          <pc:sldLayoutMkLst>
            <pc:docMk/>
            <pc:sldMasterMk cId="3555332960" sldId="2147483752"/>
            <pc:sldLayoutMk cId="2947884403" sldId="2147483758"/>
          </pc:sldLayoutMkLst>
        </pc:sldLayoutChg>
        <pc:sldLayoutChg chg="setBg">
          <pc:chgData name="Ky Herreid" userId="89c5ceb6862fbc66" providerId="LiveId" clId="{1B880350-001F-42CD-8660-6D7DCBE5276A}" dt="2025-12-05T20:50:16.227" v="50"/>
          <pc:sldLayoutMkLst>
            <pc:docMk/>
            <pc:sldMasterMk cId="3555332960" sldId="2147483752"/>
            <pc:sldLayoutMk cId="3831406602" sldId="2147483759"/>
          </pc:sldLayoutMkLst>
        </pc:sldLayoutChg>
        <pc:sldLayoutChg chg="setBg">
          <pc:chgData name="Ky Herreid" userId="89c5ceb6862fbc66" providerId="LiveId" clId="{1B880350-001F-42CD-8660-6D7DCBE5276A}" dt="2025-12-05T20:50:16.227" v="50"/>
          <pc:sldLayoutMkLst>
            <pc:docMk/>
            <pc:sldMasterMk cId="3555332960" sldId="2147483752"/>
            <pc:sldLayoutMk cId="1931261524" sldId="2147483760"/>
          </pc:sldLayoutMkLst>
        </pc:sldLayoutChg>
        <pc:sldLayoutChg chg="setBg">
          <pc:chgData name="Ky Herreid" userId="89c5ceb6862fbc66" providerId="LiveId" clId="{1B880350-001F-42CD-8660-6D7DCBE5276A}" dt="2025-12-05T20:50:16.227" v="50"/>
          <pc:sldLayoutMkLst>
            <pc:docMk/>
            <pc:sldMasterMk cId="3555332960" sldId="2147483752"/>
            <pc:sldLayoutMk cId="3559918988" sldId="2147483761"/>
          </pc:sldLayoutMkLst>
        </pc:sldLayoutChg>
        <pc:sldLayoutChg chg="setBg">
          <pc:chgData name="Ky Herreid" userId="89c5ceb6862fbc66" providerId="LiveId" clId="{1B880350-001F-42CD-8660-6D7DCBE5276A}" dt="2025-12-05T20:50:16.227" v="50"/>
          <pc:sldLayoutMkLst>
            <pc:docMk/>
            <pc:sldMasterMk cId="3555332960" sldId="2147483752"/>
            <pc:sldLayoutMk cId="833492964" sldId="2147483762"/>
          </pc:sldLayoutMkLst>
        </pc:sldLayoutChg>
        <pc:sldLayoutChg chg="setBg">
          <pc:chgData name="Ky Herreid" userId="89c5ceb6862fbc66" providerId="LiveId" clId="{1B880350-001F-42CD-8660-6D7DCBE5276A}" dt="2025-12-05T20:50:16.227" v="50"/>
          <pc:sldLayoutMkLst>
            <pc:docMk/>
            <pc:sldMasterMk cId="3555332960" sldId="2147483752"/>
            <pc:sldLayoutMk cId="1036704100" sldId="214748376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1132B-87DC-4B28-8C1A-09BBEB07A9E7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0E37F-8FF2-4F44-B374-D0FD0F030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42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1" u="none" strike="noStrike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Credit: </a:t>
            </a:r>
            <a:r>
              <a:rPr lang="en-US" sz="1200" b="0" i="0" u="none" strike="noStrike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Licensed image © Socrates | Dreamstime.com, id 1652775.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0E37F-8FF2-4F44-B374-D0FD0F0300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84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8D0E2-D9BD-3D90-C1AC-7A37DC597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2A28CA-B02D-F066-B65D-0C0AF95C73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0EBDD-7FFE-02AF-4B2C-570FBE0EC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4AE93-0024-FB6D-8550-178CFEFF5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7E8AB7-1A9B-23D9-940B-B5CF25020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391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E1E28-6F9D-CC65-CDC4-785F46051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29F159-8D01-94A3-CEB9-066172E146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33198-5642-902A-6467-CDCEC8B6E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3D77D-88FD-076C-F716-E43F29ADD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43E621-75B4-83AC-B009-CE8378C10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686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0022FD-0995-C733-B832-2F0C5BA8CA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0962BD-BBEA-FE73-1E2B-D1C02CAA7A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571BF-9884-3647-8613-113D21382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7FD7C-4EDB-9AEE-F703-57FA54E2D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0F877B-9752-6F41-D080-5F1A78352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312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315F2-9C4C-79C9-99A7-BC4874EEA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A22A6-C30E-3A7D-B196-56B65DC1E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1A123C-B681-DEF0-91F0-7F21158E3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308EFD-57AB-D74A-9736-C4548B777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9B4B6-9F2B-356E-47A7-D529096CF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09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28FC6-B972-947D-705E-E57FB74C5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CC9188-10D3-4D98-CA7F-768318A42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891D27-E53B-0FC0-B9FB-D0527B610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12/5/2025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E3D49-4D73-D53B-8F72-7E40F4C38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16982-3DDD-781C-98EF-A514F950F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042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EDF5A-9012-8061-9EA8-EF7E5DC8C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59CE0-2F5B-38FC-115F-04431C6CF0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24255C-971F-E6FF-B30D-1189091D86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7FC864-1B21-F2D8-F998-CAB2753CB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4D5065-3BE9-42AD-FF94-258E85FD0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0EAB81-0425-8407-A362-D3327AA5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556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B1DE2-9A18-2D35-3944-1BCFBDF2C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5EB8BE-3125-573E-1D6C-42EDBFBE73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8E24F6-927E-FBA8-F2D5-9F22ECBBA9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68F5B3-8BA3-E0E5-11BD-1E541DE241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3C76C4-9694-F343-5C46-F0748409BC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5C3E20-0FAC-6DCA-A747-9F5E97CA9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87D351-6E4D-68DD-4B10-FA06DB35C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4F5210-7A92-0C0E-39EC-3802E8D67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11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82FB3-792B-B4CD-1185-53B164A64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34A21C-7955-AA52-3703-8D3C532AE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729EA6-347B-B89A-EA02-DFA09FCE4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7E1599-73E3-6376-DB38-A9AB9CFB4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44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AAC46B-431D-0C8E-D7F8-653000580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9CC518-659A-EA82-1C9C-DEEF6DC69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1C94C2-3B6B-84F8-8A82-CEA870774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00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5E270-8914-F374-0984-663167DAA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1C7F0-3D41-5709-0CF1-8CB0695F7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CF917A-B8CE-57C8-F847-75052F3F64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DA4756-0535-5510-967D-423DD129C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15132E-F35F-362D-A9DB-3A6740200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257BC7-EC17-6487-917F-9B50096CF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846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5B261-610B-2FE2-159A-BC871537B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DE546F-2841-BA5B-FFFC-0D77A042C5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E26BC8-9908-1358-05E7-B247DABC3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5B3A3C-72AE-AD3A-8221-884791DF6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DE5236-3C64-D82D-0ECF-BC6D660E2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F249CC-4235-3738-66ED-07112330A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73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9B9FCE-F46C-82F3-4C5C-75F0D908E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55ABF7-ED73-77D2-4992-09A05E777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DC703D-F001-1913-107A-980794C384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algn="r"/>
            <a:fld id="{7CF0BCE0-945C-4FDF-95A1-2149B1FF5B83}" type="datetimeFigureOut">
              <a:rPr lang="en-US" smtClean="0"/>
              <a:pPr algn="r"/>
              <a:t>12/5/2025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18965-0979-530E-9603-C1D955D6D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19C61-972B-D157-0527-D63D8884A3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D77608-3819-479B-BB98-C216BA724EFE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242736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ingneurons.com/infographics/autosomal-dominant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ehlers.danlos/videos/12-24/10155826213020336/" TargetMode="External"/><Relationship Id="rId2" Type="http://schemas.openxmlformats.org/officeDocument/2006/relationships/hyperlink" Target="http://www.facebook.com/ehlers.danlo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 descr="A sculpture of a person's face">
            <a:extLst>
              <a:ext uri="{FF2B5EF4-FFF2-40B4-BE49-F238E27FC236}">
                <a16:creationId xmlns:a16="http://schemas.microsoft.com/office/drawing/2014/main" id="{1CDDE368-8F58-DEB4-FF9E-2F8964B33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9BF501F1-81DA-761E-F64B-CE3D0F61C7C2}"/>
              </a:ext>
            </a:extLst>
          </p:cNvPr>
          <p:cNvSpPr txBox="1"/>
          <p:nvPr/>
        </p:nvSpPr>
        <p:spPr>
          <a:xfrm>
            <a:off x="793572" y="5057502"/>
            <a:ext cx="61696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onotype Corsiva" panose="03010101010201010101" pitchFamily="66" charset="0"/>
              </a:rPr>
              <a:t>by</a:t>
            </a:r>
          </a:p>
          <a:p>
            <a:r>
              <a:rPr lang="en-US" dirty="0">
                <a:solidFill>
                  <a:schemeClr val="bg1"/>
                </a:solidFill>
              </a:rPr>
              <a:t>Marian Leal</a:t>
            </a:r>
          </a:p>
          <a:p>
            <a:r>
              <a:rPr lang="en-US" dirty="0">
                <a:solidFill>
                  <a:schemeClr val="bg1"/>
                </a:solidFill>
              </a:rPr>
              <a:t>Department of Biology</a:t>
            </a:r>
          </a:p>
          <a:p>
            <a:r>
              <a:rPr lang="en-US" dirty="0">
                <a:solidFill>
                  <a:schemeClr val="bg1"/>
                </a:solidFill>
              </a:rPr>
              <a:t>Sacred Heart University, Fairfield, CT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829D901-415B-9E9F-29D2-7F705FAE1504}"/>
              </a:ext>
            </a:extLst>
          </p:cNvPr>
          <p:cNvSpPr txBox="1"/>
          <p:nvPr/>
        </p:nvSpPr>
        <p:spPr>
          <a:xfrm>
            <a:off x="793572" y="2463201"/>
            <a:ext cx="90838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 </a:t>
            </a:r>
            <a:r>
              <a:rPr lang="en-US" sz="48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+mj-lt"/>
              </a:rPr>
              <a:t>Misdiagnosed</a:t>
            </a:r>
            <a:r>
              <a:rPr lang="en-US" sz="48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Odyssey:</a:t>
            </a:r>
          </a:p>
          <a:p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+mj-lt"/>
              </a:rPr>
              <a:t>Identifying the Origin of </a:t>
            </a:r>
          </a:p>
          <a:p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+mj-lt"/>
              </a:rPr>
              <a:t>Chronic Joint Instability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7E6FCB2-D405-1ED3-EAD2-A240F4B87270}"/>
              </a:ext>
            </a:extLst>
          </p:cNvPr>
          <p:cNvSpPr txBox="1"/>
          <p:nvPr/>
        </p:nvSpPr>
        <p:spPr>
          <a:xfrm>
            <a:off x="793571" y="600169"/>
            <a:ext cx="656925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bg2">
                    <a:lumMod val="90000"/>
                  </a:schemeClr>
                </a:solidFill>
              </a:rPr>
              <a:t>NATIONAL CENTER FOR CASE STUDY TEACHING IN SCIENCE</a:t>
            </a: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254AC769-E018-FB41-3FB3-2DB13E5CA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 bwMode="auto">
          <a:xfrm>
            <a:off x="793572" y="1867173"/>
            <a:ext cx="4406605" cy="582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1700" i="1" dirty="0">
                <a:ln w="1270">
                  <a:noFill/>
                </a:ln>
                <a:solidFill>
                  <a:schemeClr val="bg1"/>
                </a:solidFill>
                <a:latin typeface="Calibri" pitchFamily="34" charset="0"/>
              </a:rPr>
              <a:t>A Presentation to Accompany the Case Study:</a:t>
            </a:r>
          </a:p>
        </p:txBody>
      </p:sp>
    </p:spTree>
    <p:extLst>
      <p:ext uri="{BB962C8B-B14F-4D97-AF65-F5344CB8AC3E}">
        <p14:creationId xmlns:p14="http://schemas.microsoft.com/office/powerpoint/2010/main" val="4059454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DC2B0-D616-0745-94C8-2B3269D28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Causes Ehler Danlos Syndrome?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E5175-D2A6-49FE-5EEA-E110D009DC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Ehler Danlos Syndrome is an inherited connective tissue disorder.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Defective connective tissue leads to very flexible joints and an increased risk to injury.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Ehler Danlos Syndrome involves problems with how your tendons attach to your bones as the tendons are too lax.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Patients tend to have velvety skin that is highly elastic with poor wound healing.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There are 13 different types of EDS.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0610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8427D-E23A-2FC2-D0DB-7657AC805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Types Of 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2CB84-E9E5-DCA5-7373-698DF3E1B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13 kinds of EDS that involve complex issues with joint stability.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The most  serious form of EDS is vascular EDS (</a:t>
            </a:r>
            <a:r>
              <a:rPr lang="en-US" dirty="0" err="1"/>
              <a:t>vEDS</a:t>
            </a:r>
            <a:r>
              <a:rPr lang="en-US" dirty="0"/>
              <a:t>).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Patients with </a:t>
            </a:r>
            <a:r>
              <a:rPr lang="en-US" dirty="0" err="1"/>
              <a:t>vEDS</a:t>
            </a:r>
            <a:r>
              <a:rPr lang="en-US" dirty="0"/>
              <a:t> have weakened blood vessel walls that can rupture, which can lead to internal bleeding &amp; be life threatening.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The least serious type of EDS is hypermobility of the shoulder.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Other types may cause problems specific to a patient’s cornea or create skeletal abnormalities depending on the type of EDS.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Classical EDS affects multiple organ systems over time.</a:t>
            </a:r>
          </a:p>
        </p:txBody>
      </p:sp>
    </p:spTree>
    <p:extLst>
      <p:ext uri="{BB962C8B-B14F-4D97-AF65-F5344CB8AC3E}">
        <p14:creationId xmlns:p14="http://schemas.microsoft.com/office/powerpoint/2010/main" val="1028389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a human body&#10;&#10;Description automatically generated">
            <a:extLst>
              <a:ext uri="{FF2B5EF4-FFF2-40B4-BE49-F238E27FC236}">
                <a16:creationId xmlns:a16="http://schemas.microsoft.com/office/drawing/2014/main" id="{C3C6A5A8-7667-ECA4-0369-6F74B0D810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85647" y="540001"/>
            <a:ext cx="6770932" cy="5471916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0C8A7-D9A3-D83A-DD30-BF8BEEF3E7B6}"/>
              </a:ext>
            </a:extLst>
          </p:cNvPr>
          <p:cNvSpPr txBox="1">
            <a:spLocks/>
          </p:cNvSpPr>
          <p:nvPr/>
        </p:nvSpPr>
        <p:spPr>
          <a:xfrm>
            <a:off x="408992" y="705047"/>
            <a:ext cx="3481873" cy="58263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Ehler Danlos Syndrome can present in a variety of different ways.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It weakens connective tissue and can frequently occur in multiple areas of the body, which makes diagnosis challenging.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3946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4C554-8897-025C-4CEA-415EC4223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How Common is it for Patients to Have Pain with EDS?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7F843-10A0-A29A-F5AB-DFB71F99B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65033" cy="435133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Pain is present in approximately 90%   of people with joint instability.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Pain can extend beyond the joints to include organs that are affected.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EDS occurs on a spectrum of severity and presentation, and is likely to worsen overtime.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A10BB6-FEF3-3375-644D-21AA33999E2C}"/>
              </a:ext>
            </a:extLst>
          </p:cNvPr>
          <p:cNvSpPr/>
          <p:nvPr/>
        </p:nvSpPr>
        <p:spPr>
          <a:xfrm>
            <a:off x="7838552" y="1521372"/>
            <a:ext cx="3321269" cy="3815255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/>
                <a:latin typeface="Helvetica" pitchFamily="2" charset="0"/>
              </a:rPr>
              <a:t>PAIN SURVEY –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effectLst/>
                <a:latin typeface="Helvetica" pitchFamily="2" charset="0"/>
              </a:rPr>
              <a:t>2768 people with EDS</a:t>
            </a:r>
          </a:p>
          <a:p>
            <a:pPr marL="0" indent="0" algn="ctr">
              <a:buNone/>
            </a:pPr>
            <a:endParaRPr lang="en-US" sz="2000" b="1" dirty="0">
              <a:solidFill>
                <a:schemeClr val="bg1"/>
              </a:solidFill>
              <a:effectLst/>
              <a:latin typeface="Helvetica" pitchFamily="2" charset="0"/>
            </a:endParaRPr>
          </a:p>
          <a:p>
            <a:pPr marL="0" indent="0" algn="ctr">
              <a:buNone/>
            </a:pPr>
            <a:endParaRPr lang="en-US" sz="2000" b="1" dirty="0">
              <a:solidFill>
                <a:schemeClr val="bg1"/>
              </a:solidFill>
              <a:latin typeface="Helvetica" pitchFamily="2" charset="0"/>
            </a:endParaRPr>
          </a:p>
          <a:p>
            <a:pPr marL="0" indent="0" algn="ctr">
              <a:buNone/>
            </a:pPr>
            <a:r>
              <a:rPr lang="en-US" sz="2000" b="1" dirty="0">
                <a:solidFill>
                  <a:schemeClr val="bg1"/>
                </a:solidFill>
                <a:effectLst/>
                <a:latin typeface="Helvetica" pitchFamily="2" charset="0"/>
              </a:rPr>
              <a:t>Do you have chronic pain? 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chemeClr val="bg1"/>
                </a:solidFill>
                <a:effectLst/>
                <a:latin typeface="Helvetica" pitchFamily="2" charset="0"/>
              </a:rPr>
              <a:t>(Pain that lasts for longer 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chemeClr val="bg1"/>
                </a:solidFill>
                <a:effectLst/>
                <a:latin typeface="Helvetica" pitchFamily="2" charset="0"/>
              </a:rPr>
              <a:t>than 3 months). 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chemeClr val="bg1"/>
                </a:solidFill>
                <a:effectLst/>
                <a:latin typeface="Helvetica" pitchFamily="2" charset="0"/>
              </a:rPr>
              <a:t> </a:t>
            </a:r>
          </a:p>
          <a:p>
            <a:pPr marL="0" indent="0" algn="ctr">
              <a:buNone/>
            </a:pPr>
            <a:endParaRPr lang="en-US" sz="2000" b="1" dirty="0">
              <a:solidFill>
                <a:schemeClr val="bg1"/>
              </a:solidFill>
              <a:latin typeface="Helvetica" pitchFamily="2" charset="0"/>
            </a:endParaRPr>
          </a:p>
          <a:p>
            <a:pPr marL="0" indent="0" algn="ctr">
              <a:buNone/>
            </a:pPr>
            <a:r>
              <a:rPr lang="en-US" sz="2000" b="1" dirty="0">
                <a:solidFill>
                  <a:schemeClr val="bg1"/>
                </a:solidFill>
                <a:effectLst/>
                <a:latin typeface="Helvetica" pitchFamily="2" charset="0"/>
              </a:rPr>
              <a:t>Yes (2689, 97.1%)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chemeClr val="bg1"/>
                </a:solidFill>
                <a:effectLst/>
                <a:latin typeface="Helvetica" pitchFamily="2" charset="0"/>
              </a:rPr>
              <a:t>No       (79, 2.9%)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647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4E7A0-0C0B-9959-42FE-8D6F5C01A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67" y="318443"/>
            <a:ext cx="10881049" cy="1325563"/>
          </a:xfrm>
        </p:spPr>
        <p:txBody>
          <a:bodyPr>
            <a:noAutofit/>
          </a:bodyPr>
          <a:lstStyle/>
          <a:p>
            <a:r>
              <a:rPr lang="en-US" dirty="0"/>
              <a:t>EDS is a Genetic Mutation that Can Be Inherited</a:t>
            </a:r>
            <a:br>
              <a:rPr lang="en-US" dirty="0"/>
            </a:br>
            <a:endParaRPr lang="en-US" dirty="0"/>
          </a:p>
        </p:txBody>
      </p:sp>
      <p:pic>
        <p:nvPicPr>
          <p:cNvPr id="20" name="Content Placeholder 19" descr="A diagram of a family&#10;&#10;AI-generated content may be incorrect.">
            <a:extLst>
              <a:ext uri="{FF2B5EF4-FFF2-40B4-BE49-F238E27FC236}">
                <a16:creationId xmlns:a16="http://schemas.microsoft.com/office/drawing/2014/main" id="{08192A16-D456-3458-6F05-387D68A034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676260" y="1187523"/>
            <a:ext cx="8265386" cy="4917330"/>
          </a:xfr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6451804-2250-E6C1-589B-CE221206C7A0}"/>
              </a:ext>
            </a:extLst>
          </p:cNvPr>
          <p:cNvSpPr txBox="1"/>
          <p:nvPr/>
        </p:nvSpPr>
        <p:spPr>
          <a:xfrm>
            <a:off x="1060174" y="6308725"/>
            <a:ext cx="93825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knowingneurons.com/infographics/autosomal-dominant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-nd/3.0/"/>
              </a:rPr>
              <a:t>CC BY-NC-ND</a:t>
            </a:r>
            <a:endParaRPr lang="en-US" sz="9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AF1E07-5FB6-3DA8-6BB5-16D996EF845D}"/>
              </a:ext>
            </a:extLst>
          </p:cNvPr>
          <p:cNvSpPr txBox="1"/>
          <p:nvPr/>
        </p:nvSpPr>
        <p:spPr>
          <a:xfrm>
            <a:off x="136633" y="1891862"/>
            <a:ext cx="35396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figure shows that some forms of EDS are inherited via autosomal dominance.</a:t>
            </a:r>
          </a:p>
          <a:p>
            <a:endParaRPr lang="en-US" dirty="0"/>
          </a:p>
          <a:p>
            <a:r>
              <a:rPr lang="en-US" dirty="0"/>
              <a:t> Some forms of EDS have a different recessive pattern.</a:t>
            </a:r>
          </a:p>
        </p:txBody>
      </p:sp>
    </p:spTree>
    <p:extLst>
      <p:ext uri="{BB962C8B-B14F-4D97-AF65-F5344CB8AC3E}">
        <p14:creationId xmlns:p14="http://schemas.microsoft.com/office/powerpoint/2010/main" val="3163600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25B01-0ED2-7F58-8130-5BCE62E0A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 dirty="0"/>
              <a:t>Genetic Testing Can Help Diagnosis Each Type of EDS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5DA4E-2E04-CFA0-496F-AF23B4E79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All subtypes of EDS have a known genetic mutation except hypermobility of the shoulder.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EDS can be inherited in an autosomal recessive manner or autosomal dominant; it can also occur due to reasons unknown.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319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7A8E-CE88-6122-49A8-CA5C739C5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2484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How Can Individuals with Ehler Danlos Syndrome Alleviate Pain?</a:t>
            </a:r>
          </a:p>
        </p:txBody>
      </p:sp>
      <p:pic>
        <p:nvPicPr>
          <p:cNvPr id="5" name="Content Placeholder 4" descr="A collage of medical objects&#10;&#10;Description automatically generated">
            <a:extLst>
              <a:ext uri="{FF2B5EF4-FFF2-40B4-BE49-F238E27FC236}">
                <a16:creationId xmlns:a16="http://schemas.microsoft.com/office/drawing/2014/main" id="{88E362F9-D5F3-8993-F643-B5F78FDF88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06168" y="1918931"/>
            <a:ext cx="5390821" cy="35768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37099C-EE1D-02F0-9650-0AD0FA244DC0}"/>
              </a:ext>
            </a:extLst>
          </p:cNvPr>
          <p:cNvSpPr txBox="1"/>
          <p:nvPr/>
        </p:nvSpPr>
        <p:spPr>
          <a:xfrm>
            <a:off x="732751" y="1652814"/>
            <a:ext cx="638650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Tailored exercise programs designed for   hypermobility.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Consider working with a dietician for managing GI symptoms.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Pain can be managed with medications, but some of these pain medications can become addictive.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MRI and CT scan can be used to identify the source of pain.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In advanced stages patients may need oxygen, braces on the limbs, and long periods of rest.</a:t>
            </a:r>
          </a:p>
        </p:txBody>
      </p:sp>
    </p:spTree>
    <p:extLst>
      <p:ext uri="{BB962C8B-B14F-4D97-AF65-F5344CB8AC3E}">
        <p14:creationId xmlns:p14="http://schemas.microsoft.com/office/powerpoint/2010/main" val="675167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EF5B0-A318-AB0E-7C16-127639665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51AF6-F9F6-8107-5A02-844DC0477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Video on shoulder hypermobility </a:t>
            </a:r>
          </a:p>
          <a:p>
            <a:pPr marL="0" indent="0">
              <a:buNone/>
            </a:pP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www.facebook.com/ehlers.danlos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/videos/12-24/10155826213020336/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981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</TotalTime>
  <Words>534</Words>
  <Application>Microsoft Office PowerPoint</Application>
  <PresentationFormat>Widescreen</PresentationFormat>
  <Paragraphs>58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Helvetica</vt:lpstr>
      <vt:lpstr>Monotype Corsiva</vt:lpstr>
      <vt:lpstr>Office Theme</vt:lpstr>
      <vt:lpstr>PowerPoint Presentation</vt:lpstr>
      <vt:lpstr>What Causes Ehler Danlos Syndrome?</vt:lpstr>
      <vt:lpstr>Types Of EDS</vt:lpstr>
      <vt:lpstr>PowerPoint Presentation</vt:lpstr>
      <vt:lpstr>How Common is it for Patients to Have Pain with EDS?</vt:lpstr>
      <vt:lpstr>EDS is a Genetic Mutation that Can Be Inherited </vt:lpstr>
      <vt:lpstr>Genetic Testing Can Help Diagnosis Each Type of EDS </vt:lpstr>
      <vt:lpstr>How Can Individuals with Ehler Danlos Syndrome Alleviate Pain?</vt:lpstr>
      <vt:lpstr>Video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Leal, Prof. Marian</dc:creator>
  <cp:lastModifiedBy>Ky Herreid</cp:lastModifiedBy>
  <cp:revision>12</cp:revision>
  <dcterms:created xsi:type="dcterms:W3CDTF">2025-01-15T21:20:17Z</dcterms:created>
  <dcterms:modified xsi:type="dcterms:W3CDTF">2025-12-05T21:42:21Z</dcterms:modified>
</cp:coreProperties>
</file>