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Pollock" initials="CP" lastIdx="2" clrIdx="0"/>
  <p:cmAuthor id="1" name="Brett Couch" initials="B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6" autoAdjust="0"/>
    <p:restoredTop sz="73090" autoAdjust="0"/>
  </p:normalViewPr>
  <p:slideViewPr>
    <p:cSldViewPr snapToGrid="0" snapToObjects="1">
      <p:cViewPr varScale="1">
        <p:scale>
          <a:sx n="68" d="100"/>
          <a:sy n="68" d="100"/>
        </p:scale>
        <p:origin x="-17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6F19C-68AD-E042-9BAD-281CE157CD87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D494-0C85-A440-B1F1-91FF5A6C4F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credit: </a:t>
            </a:r>
            <a:r>
              <a:rPr lang="en-US" baseline="0" dirty="0" smtClean="0"/>
              <a:t>© Gary </a:t>
            </a:r>
            <a:r>
              <a:rPr lang="en-US" baseline="0" dirty="0" err="1" smtClean="0"/>
              <a:t>Cornhouse</a:t>
            </a:r>
            <a:r>
              <a:rPr lang="en-US" baseline="0" dirty="0" smtClean="0"/>
              <a:t> | Dreamstime.com, id 4422584, licensed.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D494-0C85-A440-B1F1-91FF5A6C4F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2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smtClean="0"/>
              <a:t>Image </a:t>
            </a:r>
            <a:r>
              <a:rPr lang="en-US" i="1" dirty="0" smtClean="0"/>
              <a:t>credit: </a:t>
            </a:r>
            <a:r>
              <a:rPr lang="en-US" baseline="0" dirty="0" smtClean="0"/>
              <a:t>© Alila07 | Dreamstime.com, id 19931473, licensed.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D494-0C85-A440-B1F1-91FF5A6C4FC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4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297-37EE-4EA1-BCBB-66D8C5164FAB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041-6DCE-4DBF-BC6F-73F360C592A4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3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C87-2670-44CB-8AF2-EF59A3C8514D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1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047F-9FCB-4673-8001-4EB10BC7CDAC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5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A91D-633B-47BE-A281-391B9232F03D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11F3-6934-4641-8B18-1C928A8D4F4A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8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EB13-2C60-4203-9311-9FD4E9924B2D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5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3E7A-4097-48D1-A231-C552A0F0238D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9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0804-4F23-4C60-B8E0-09061577CC6E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7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23BB-24AA-455D-A1F2-3C1407B2495F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9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0685-9755-4357-A04F-C9A43F04784B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7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C3B2-C182-418D-B4E7-63C095C75C2B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07564-F32F-4042-8091-34E23C3D3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7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3431"/>
            <a:ext cx="9144000" cy="1144566"/>
          </a:xfrm>
          <a:solidFill>
            <a:schemeClr val="bg1">
              <a:alpha val="54000"/>
            </a:schemeClr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	by</a:t>
            </a:r>
            <a:endParaRPr lang="en-US" sz="7200" dirty="0">
              <a:solidFill>
                <a:schemeClr val="tx1"/>
              </a:solidFill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</a:rPr>
              <a:t>	Rebecca </a:t>
            </a:r>
            <a:r>
              <a:rPr lang="en-US" sz="7200" dirty="0">
                <a:solidFill>
                  <a:schemeClr val="tx1"/>
                </a:solidFill>
              </a:rPr>
              <a:t>T. </a:t>
            </a:r>
            <a:r>
              <a:rPr lang="en-US" sz="7200" dirty="0" err="1">
                <a:solidFill>
                  <a:schemeClr val="tx1"/>
                </a:solidFill>
              </a:rPr>
              <a:t>Garlinger</a:t>
            </a:r>
            <a:r>
              <a:rPr lang="en-US" sz="7200" dirty="0">
                <a:solidFill>
                  <a:schemeClr val="tx1"/>
                </a:solidFill>
              </a:rPr>
              <a:t>, Patrick K. </a:t>
            </a:r>
            <a:r>
              <a:rPr lang="en-US" sz="7200" dirty="0" err="1">
                <a:solidFill>
                  <a:schemeClr val="tx1"/>
                </a:solidFill>
              </a:rPr>
              <a:t>Mitrano</a:t>
            </a:r>
            <a:r>
              <a:rPr lang="en-US" sz="7200" dirty="0">
                <a:solidFill>
                  <a:schemeClr val="tx1"/>
                </a:solidFill>
              </a:rPr>
              <a:t>-Towers, Kevin S. </a:t>
            </a:r>
            <a:r>
              <a:rPr lang="en-US" sz="7200" dirty="0" err="1">
                <a:solidFill>
                  <a:schemeClr val="tx1"/>
                </a:solidFill>
              </a:rPr>
              <a:t>Innella</a:t>
            </a:r>
            <a:r>
              <a:rPr lang="en-US" sz="7200" dirty="0">
                <a:solidFill>
                  <a:schemeClr val="tx1"/>
                </a:solidFill>
              </a:rPr>
              <a:t>, </a:t>
            </a:r>
            <a:r>
              <a:rPr lang="en-US" sz="7200" dirty="0" smtClean="0">
                <a:solidFill>
                  <a:schemeClr val="tx1"/>
                </a:solidFill>
              </a:rPr>
              <a:t>&amp; Philip </a:t>
            </a:r>
            <a:r>
              <a:rPr lang="en-US" sz="7200" dirty="0">
                <a:solidFill>
                  <a:schemeClr val="tx1"/>
                </a:solidFill>
              </a:rPr>
              <a:t>J. Stephens</a:t>
            </a:r>
          </a:p>
          <a:p>
            <a:pPr algn="l"/>
            <a:r>
              <a:rPr lang="en-US" sz="7200" dirty="0" smtClean="0">
                <a:solidFill>
                  <a:schemeClr val="tx1"/>
                </a:solidFill>
              </a:rPr>
              <a:t>	Department </a:t>
            </a:r>
            <a:r>
              <a:rPr lang="en-US" sz="7200" dirty="0">
                <a:solidFill>
                  <a:schemeClr val="tx1"/>
                </a:solidFill>
              </a:rPr>
              <a:t>of Biology</a:t>
            </a:r>
          </a:p>
          <a:p>
            <a:pPr algn="l"/>
            <a:r>
              <a:rPr lang="en-US" sz="7200" dirty="0" smtClean="0">
                <a:solidFill>
                  <a:schemeClr val="tx1"/>
                </a:solidFill>
              </a:rPr>
              <a:t>	Villanova </a:t>
            </a:r>
            <a:r>
              <a:rPr lang="en-US" sz="7200" dirty="0">
                <a:solidFill>
                  <a:schemeClr val="tx1"/>
                </a:solidFill>
              </a:rPr>
              <a:t>University, Villanova, PA</a:t>
            </a:r>
            <a:endParaRPr lang="en-US" sz="72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856" y="2773888"/>
            <a:ext cx="8527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baseline="30000" dirty="0"/>
              <a:t>A “</a:t>
            </a:r>
            <a:r>
              <a:rPr lang="en-US" sz="6600" b="1" baseline="30000" dirty="0" err="1"/>
              <a:t>Deafinite</a:t>
            </a:r>
            <a:r>
              <a:rPr lang="en-US" sz="6600" b="1" baseline="30000" dirty="0"/>
              <a:t>” Cause for Alarm: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20856" y="215420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Arial"/>
              </a:rPr>
              <a:t>NATIONAL CENTER FOR CASE STUDY TEACHING IN SCIENCE</a:t>
            </a:r>
            <a:endParaRPr lang="en-US" altLang="en-US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  <a:cs typeface="Calibri" pitchFamily="34" charset="0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4856" y="1858898"/>
            <a:ext cx="5943600" cy="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kern="0" dirty="0">
                <a:solidFill>
                  <a:schemeClr val="bg1"/>
                </a:solidFill>
                <a:latin typeface="Calibri" pitchFamily="34" charset="0"/>
                <a:cs typeface="Arial"/>
                <a:sym typeface="Arial"/>
              </a:rPr>
              <a:t>A Presentation to Accompany the Case Study: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856" y="3335216"/>
            <a:ext cx="83542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baseline="30000" dirty="0"/>
              <a:t>A Case Study in Hearing Physiology</a:t>
            </a:r>
            <a:endParaRPr lang="en-US" sz="6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0107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7564-F32F-4042-8091-34E23C3D32A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6" y="0"/>
            <a:ext cx="797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15" y="67712"/>
            <a:ext cx="4705813" cy="6844821"/>
          </a:xfrm>
        </p:spPr>
      </p:pic>
    </p:spTree>
    <p:extLst>
      <p:ext uri="{BB962C8B-B14F-4D97-AF65-F5344CB8AC3E}">
        <p14:creationId xmlns:p14="http://schemas.microsoft.com/office/powerpoint/2010/main" val="17265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10820</TotalTime>
  <Words>60</Words>
  <Application>Microsoft Office PowerPoint</Application>
  <PresentationFormat>On-screen Show (4:3)</PresentationFormat>
  <Paragraphs>13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University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Couch</dc:creator>
  <cp:lastModifiedBy>Ky</cp:lastModifiedBy>
  <cp:revision>361</cp:revision>
  <dcterms:created xsi:type="dcterms:W3CDTF">2014-01-06T00:41:54Z</dcterms:created>
  <dcterms:modified xsi:type="dcterms:W3CDTF">2019-07-31T18:57:41Z</dcterms:modified>
</cp:coreProperties>
</file>