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2"/>
  </p:notesMasterIdLst>
  <p:sldIdLst>
    <p:sldId id="291" r:id="rId2"/>
    <p:sldId id="257" r:id="rId3"/>
    <p:sldId id="289" r:id="rId4"/>
    <p:sldId id="281" r:id="rId5"/>
    <p:sldId id="279" r:id="rId6"/>
    <p:sldId id="259" r:id="rId7"/>
    <p:sldId id="260" r:id="rId8"/>
    <p:sldId id="284" r:id="rId9"/>
    <p:sldId id="283" r:id="rId10"/>
    <p:sldId id="263" r:id="rId11"/>
    <p:sldId id="264" r:id="rId12"/>
    <p:sldId id="265" r:id="rId13"/>
    <p:sldId id="267" r:id="rId14"/>
    <p:sldId id="272" r:id="rId15"/>
    <p:sldId id="268" r:id="rId16"/>
    <p:sldId id="261" r:id="rId17"/>
    <p:sldId id="290" r:id="rId18"/>
    <p:sldId id="292" r:id="rId19"/>
    <p:sldId id="293" r:id="rId20"/>
    <p:sldId id="294" r:id="rId21"/>
  </p:sldIdLst>
  <p:sldSz cx="12192000" cy="6858000"/>
  <p:notesSz cx="6858000" cy="9144000"/>
  <p:defaultTex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66FFFF"/>
    <a:srgbClr val="B8CCB8"/>
    <a:srgbClr val="000000"/>
    <a:srgbClr val="89C064"/>
    <a:srgbClr val="0070C0"/>
    <a:srgbClr val="95AA9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972" autoAdjust="0"/>
    <p:restoredTop sz="66422" autoAdjust="0"/>
  </p:normalViewPr>
  <p:slideViewPr>
    <p:cSldViewPr snapToGrid="0">
      <p:cViewPr>
        <p:scale>
          <a:sx n="50" d="100"/>
          <a:sy n="50" d="100"/>
        </p:scale>
        <p:origin x="-1709" y="-235"/>
      </p:cViewPr>
      <p:guideLst>
        <p:guide orient="horz" pos="2160"/>
        <p:guide pos="3840"/>
      </p:guideLst>
    </p:cSldViewPr>
  </p:slideViewPr>
  <p:notesTextViewPr>
    <p:cViewPr>
      <p:scale>
        <a:sx n="100" d="100"/>
        <a:sy n="100" d="100"/>
      </p:scale>
      <p:origin x="0" y="0"/>
    </p:cViewPr>
  </p:notesTextViewPr>
  <p:sorterViewPr>
    <p:cViewPr>
      <p:scale>
        <a:sx n="100" d="100"/>
        <a:sy n="100" d="100"/>
      </p:scale>
      <p:origin x="0" y="420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homas Nuhse" userId="bdddf8f9951b2dd2" providerId="Windows Live" clId="Web-{9C74DE78-BC07-41AB-AD7D-AA93B0368E53}"/>
    <pc:docChg chg="addSld modSld">
      <pc:chgData name="Thomas Nuhse" userId="bdddf8f9951b2dd2" providerId="Windows Live" clId="Web-{9C74DE78-BC07-41AB-AD7D-AA93B0368E53}" dt="2018-05-22T00:51:18.842" v="5"/>
      <pc:docMkLst>
        <pc:docMk/>
      </pc:docMkLst>
      <pc:sldChg chg="modSp">
        <pc:chgData name="Thomas Nuhse" userId="bdddf8f9951b2dd2" providerId="Windows Live" clId="Web-{9C74DE78-BC07-41AB-AD7D-AA93B0368E53}" dt="2018-05-22T00:49:49.023" v="4" actId="14100"/>
        <pc:sldMkLst>
          <pc:docMk/>
          <pc:sldMk cId="109857222" sldId="256"/>
        </pc:sldMkLst>
        <pc:picChg chg="mod">
          <ac:chgData name="Thomas Nuhse" userId="bdddf8f9951b2dd2" providerId="Windows Live" clId="Web-{9C74DE78-BC07-41AB-AD7D-AA93B0368E53}" dt="2018-05-22T00:49:49.023" v="4" actId="14100"/>
          <ac:picMkLst>
            <pc:docMk/>
            <pc:sldMk cId="109857222" sldId="256"/>
            <ac:picMk id="4" creationId="{DB0D75E8-7A90-465C-AE94-DA1E84BBEA95}"/>
          </ac:picMkLst>
        </pc:picChg>
      </pc:sldChg>
      <pc:sldChg chg="new">
        <pc:chgData name="Thomas Nuhse" userId="bdddf8f9951b2dd2" providerId="Windows Live" clId="Web-{9C74DE78-BC07-41AB-AD7D-AA93B0368E53}" dt="2018-05-22T00:51:18.842" v="5"/>
        <pc:sldMkLst>
          <pc:docMk/>
          <pc:sldMk cId="3477982024" sldId="257"/>
        </pc:sldMkLst>
      </pc:sldChg>
    </pc:docChg>
  </pc:docChgLst>
  <pc:docChgLst>
    <pc:chgData name="Thomas Nuhse" userId="bdddf8f9951b2dd2" providerId="Windows Live" clId="Web-{8216A6F0-246E-4E0D-9CAF-63610109A523}"/>
    <pc:docChg chg="addSld modSld">
      <pc:chgData name="Thomas Nuhse" userId="bdddf8f9951b2dd2" providerId="Windows Live" clId="Web-{8216A6F0-246E-4E0D-9CAF-63610109A523}" dt="2018-05-22T11:06:53.991" v="759"/>
      <pc:docMkLst>
        <pc:docMk/>
      </pc:docMkLst>
      <pc:sldChg chg="modSp new">
        <pc:chgData name="Thomas Nuhse" userId="bdddf8f9951b2dd2" providerId="Windows Live" clId="Web-{8216A6F0-246E-4E0D-9CAF-63610109A523}" dt="2018-05-22T11:00:43.588" v="654" actId="20577"/>
        <pc:sldMkLst>
          <pc:docMk/>
          <pc:sldMk cId="4171221866" sldId="262"/>
        </pc:sldMkLst>
        <pc:spChg chg="mod">
          <ac:chgData name="Thomas Nuhse" userId="bdddf8f9951b2dd2" providerId="Windows Live" clId="Web-{8216A6F0-246E-4E0D-9CAF-63610109A523}" dt="2018-05-22T11:00:12.853" v="531" actId="20577"/>
          <ac:spMkLst>
            <pc:docMk/>
            <pc:sldMk cId="4171221866" sldId="262"/>
            <ac:spMk id="2" creationId="{9867B0BB-DA23-499E-91D6-31626D9D265B}"/>
          </ac:spMkLst>
        </pc:spChg>
        <pc:spChg chg="mod">
          <ac:chgData name="Thomas Nuhse" userId="bdddf8f9951b2dd2" providerId="Windows Live" clId="Web-{8216A6F0-246E-4E0D-9CAF-63610109A523}" dt="2018-05-22T11:00:43.588" v="654" actId="20577"/>
          <ac:spMkLst>
            <pc:docMk/>
            <pc:sldMk cId="4171221866" sldId="262"/>
            <ac:spMk id="3" creationId="{691F5681-37B8-4F65-BBEB-98DFE2D872B2}"/>
          </ac:spMkLst>
        </pc:spChg>
      </pc:sldChg>
      <pc:sldChg chg="modSp new">
        <pc:chgData name="Thomas Nuhse" userId="bdddf8f9951b2dd2" providerId="Windows Live" clId="Web-{8216A6F0-246E-4E0D-9CAF-63610109A523}" dt="2018-05-22T11:06:34.616" v="757" actId="20577"/>
        <pc:sldMkLst>
          <pc:docMk/>
          <pc:sldMk cId="3456109602" sldId="263"/>
        </pc:sldMkLst>
        <pc:spChg chg="mod">
          <ac:chgData name="Thomas Nuhse" userId="bdddf8f9951b2dd2" providerId="Windows Live" clId="Web-{8216A6F0-246E-4E0D-9CAF-63610109A523}" dt="2018-05-22T11:06:19.600" v="752" actId="20577"/>
          <ac:spMkLst>
            <pc:docMk/>
            <pc:sldMk cId="3456109602" sldId="263"/>
            <ac:spMk id="2" creationId="{7FACC8FD-8B83-4A32-B365-7D54F2A271C5}"/>
          </ac:spMkLst>
        </pc:spChg>
        <pc:spChg chg="mod">
          <ac:chgData name="Thomas Nuhse" userId="bdddf8f9951b2dd2" providerId="Windows Live" clId="Web-{8216A6F0-246E-4E0D-9CAF-63610109A523}" dt="2018-05-22T11:06:34.616" v="757" actId="20577"/>
          <ac:spMkLst>
            <pc:docMk/>
            <pc:sldMk cId="3456109602" sldId="263"/>
            <ac:spMk id="3" creationId="{43E63F04-1FA2-4E5D-9A0F-D0E86744FFEF}"/>
          </ac:spMkLst>
        </pc:spChg>
      </pc:sldChg>
      <pc:sldChg chg="new">
        <pc:chgData name="Thomas Nuhse" userId="bdddf8f9951b2dd2" providerId="Windows Live" clId="Web-{8216A6F0-246E-4E0D-9CAF-63610109A523}" dt="2018-05-22T11:06:53.991" v="759"/>
        <pc:sldMkLst>
          <pc:docMk/>
          <pc:sldMk cId="3035828340" sldId="264"/>
        </pc:sldMkLst>
      </pc:sldChg>
    </pc:docChg>
  </pc:docChgLst>
  <pc:docChgLst>
    <pc:chgData name="Thomas Nuhse" userId="bdddf8f9951b2dd2" providerId="Windows Live" clId="Web-{BE49E20E-B4CD-48EF-88BF-5625BE18CE05}"/>
    <pc:docChg chg="addSld modSld sldOrd">
      <pc:chgData name="Thomas Nuhse" userId="bdddf8f9951b2dd2" providerId="Windows Live" clId="Web-{BE49E20E-B4CD-48EF-88BF-5625BE18CE05}" dt="2018-05-22T19:50:48.021" v="41"/>
      <pc:docMkLst>
        <pc:docMk/>
      </pc:docMkLst>
      <pc:sldChg chg="addSp modSp mod ord modClrScheme chgLayout">
        <pc:chgData name="Thomas Nuhse" userId="bdddf8f9951b2dd2" providerId="Windows Live" clId="Web-{BE49E20E-B4CD-48EF-88BF-5625BE18CE05}" dt="2018-05-22T19:50:21.567" v="34" actId="20577"/>
        <pc:sldMkLst>
          <pc:docMk/>
          <pc:sldMk cId="1316526466" sldId="268"/>
        </pc:sldMkLst>
        <pc:spChg chg="mod">
          <ac:chgData name="Thomas Nuhse" userId="bdddf8f9951b2dd2" providerId="Windows Live" clId="Web-{BE49E20E-B4CD-48EF-88BF-5625BE18CE05}" dt="2018-05-22T19:46:04.842" v="22" actId="1076"/>
          <ac:spMkLst>
            <pc:docMk/>
            <pc:sldMk cId="1316526466" sldId="268"/>
            <ac:spMk id="6" creationId="{8E8261BB-179D-4C26-A3A0-571428B90661}"/>
          </ac:spMkLst>
        </pc:spChg>
        <pc:spChg chg="add mod ord">
          <ac:chgData name="Thomas Nuhse" userId="bdddf8f9951b2dd2" providerId="Windows Live" clId="Web-{BE49E20E-B4CD-48EF-88BF-5625BE18CE05}" dt="2018-05-22T19:50:21.567" v="34" actId="20577"/>
          <ac:spMkLst>
            <pc:docMk/>
            <pc:sldMk cId="1316526466" sldId="268"/>
            <ac:spMk id="7" creationId="{8F457306-CF7C-4F68-A7B7-4CD99647DEC3}"/>
          </ac:spMkLst>
        </pc:spChg>
        <pc:picChg chg="mod">
          <ac:chgData name="Thomas Nuhse" userId="bdddf8f9951b2dd2" providerId="Windows Live" clId="Web-{BE49E20E-B4CD-48EF-88BF-5625BE18CE05}" dt="2018-05-22T19:46:04.842" v="21" actId="1076"/>
          <ac:picMkLst>
            <pc:docMk/>
            <pc:sldMk cId="1316526466" sldId="268"/>
            <ac:picMk id="2" creationId="{BFAB7C57-3167-4402-8CDE-257FB5DFBA6C}"/>
          </ac:picMkLst>
        </pc:picChg>
        <pc:picChg chg="mod">
          <ac:chgData name="Thomas Nuhse" userId="bdddf8f9951b2dd2" providerId="Windows Live" clId="Web-{BE49E20E-B4CD-48EF-88BF-5625BE18CE05}" dt="2018-05-22T19:45:57.904" v="20" actId="1076"/>
          <ac:picMkLst>
            <pc:docMk/>
            <pc:sldMk cId="1316526466" sldId="268"/>
            <ac:picMk id="4" creationId="{D48DB2E0-E4B3-42A7-8FE5-BC79AF204672}"/>
          </ac:picMkLst>
        </pc:picChg>
      </pc:sldChg>
      <pc:sldChg chg="addSp modSp addAnim modAnim">
        <pc:chgData name="Thomas Nuhse" userId="bdddf8f9951b2dd2" providerId="Windows Live" clId="Web-{BE49E20E-B4CD-48EF-88BF-5625BE18CE05}" dt="2018-05-22T19:50:48.021" v="41"/>
        <pc:sldMkLst>
          <pc:docMk/>
          <pc:sldMk cId="110415770" sldId="269"/>
        </pc:sldMkLst>
        <pc:picChg chg="add mod">
          <ac:chgData name="Thomas Nuhse" userId="bdddf8f9951b2dd2" providerId="Windows Live" clId="Web-{BE49E20E-B4CD-48EF-88BF-5625BE18CE05}" dt="2018-05-22T19:50:43.615" v="39" actId="14100"/>
          <ac:picMkLst>
            <pc:docMk/>
            <pc:sldMk cId="110415770" sldId="269"/>
            <ac:picMk id="6" creationId="{CC8DE731-DD4B-41A1-A191-5F0FF907E16D}"/>
          </ac:picMkLst>
        </pc:picChg>
      </pc:sldChg>
      <pc:sldChg chg="addSp delSp modSp new modNotes">
        <pc:chgData name="Thomas Nuhse" userId="bdddf8f9951b2dd2" providerId="Windows Live" clId="Web-{BE49E20E-B4CD-48EF-88BF-5625BE18CE05}" dt="2018-05-22T19:33:21.588" v="13"/>
        <pc:sldMkLst>
          <pc:docMk/>
          <pc:sldMk cId="3501166074" sldId="271"/>
        </pc:sldMkLst>
        <pc:picChg chg="add del mod">
          <ac:chgData name="Thomas Nuhse" userId="bdddf8f9951b2dd2" providerId="Windows Live" clId="Web-{BE49E20E-B4CD-48EF-88BF-5625BE18CE05}" dt="2018-05-22T19:32:23.696" v="5"/>
          <ac:picMkLst>
            <pc:docMk/>
            <pc:sldMk cId="3501166074" sldId="271"/>
            <ac:picMk id="2" creationId="{3F51493A-DAE5-4370-BA79-65F4A1F78F86}"/>
          </ac:picMkLst>
        </pc:picChg>
        <pc:picChg chg="add mod">
          <ac:chgData name="Thomas Nuhse" userId="bdddf8f9951b2dd2" providerId="Windows Live" clId="Web-{BE49E20E-B4CD-48EF-88BF-5625BE18CE05}" dt="2018-05-22T19:32:48.337" v="10" actId="14100"/>
          <ac:picMkLst>
            <pc:docMk/>
            <pc:sldMk cId="3501166074" sldId="271"/>
            <ac:picMk id="4" creationId="{3ED81ED7-12C8-49D7-BA03-5F0CFCBEA59E}"/>
          </ac:picMkLst>
        </pc:picChg>
      </pc:sldChg>
      <pc:sldChg chg="addSp modSp new">
        <pc:chgData name="Thomas Nuhse" userId="bdddf8f9951b2dd2" providerId="Windows Live" clId="Web-{BE49E20E-B4CD-48EF-88BF-5625BE18CE05}" dt="2018-05-22T19:40:15.849" v="17" actId="14100"/>
        <pc:sldMkLst>
          <pc:docMk/>
          <pc:sldMk cId="751771464" sldId="272"/>
        </pc:sldMkLst>
        <pc:picChg chg="add mod">
          <ac:chgData name="Thomas Nuhse" userId="bdddf8f9951b2dd2" providerId="Windows Live" clId="Web-{BE49E20E-B4CD-48EF-88BF-5625BE18CE05}" dt="2018-05-22T19:40:15.849" v="17" actId="14100"/>
          <ac:picMkLst>
            <pc:docMk/>
            <pc:sldMk cId="751771464" sldId="272"/>
            <ac:picMk id="2" creationId="{18CA44A6-E494-42F5-A586-7F74164B20FC}"/>
          </ac:picMkLst>
        </pc:picChg>
      </pc:sldChg>
    </pc:docChg>
  </pc:docChgLst>
  <pc:docChgLst>
    <pc:chgData name="Thomas Nuhse" userId="bdddf8f9951b2dd2" providerId="Windows Live" clId="Web-{99AC6593-F192-4DE3-9221-1C1584021FED}"/>
    <pc:docChg chg="addSld modSld sldOrd">
      <pc:chgData name="Thomas Nuhse" userId="bdddf8f9951b2dd2" providerId="Windows Live" clId="Web-{99AC6593-F192-4DE3-9221-1C1584021FED}" dt="2018-05-22T18:09:48.467" v="16" actId="14100"/>
      <pc:docMkLst>
        <pc:docMk/>
      </pc:docMkLst>
      <pc:sldChg chg="addSp modSp new ord">
        <pc:chgData name="Thomas Nuhse" userId="bdddf8f9951b2dd2" providerId="Windows Live" clId="Web-{99AC6593-F192-4DE3-9221-1C1584021FED}" dt="2018-05-22T18:09:48.467" v="16" actId="14100"/>
        <pc:sldMkLst>
          <pc:docMk/>
          <pc:sldMk cId="1101875121" sldId="266"/>
        </pc:sldMkLst>
        <pc:picChg chg="add mod modCrop">
          <ac:chgData name="Thomas Nuhse" userId="bdddf8f9951b2dd2" providerId="Windows Live" clId="Web-{99AC6593-F192-4DE3-9221-1C1584021FED}" dt="2018-05-22T18:09:48.467" v="16" actId="14100"/>
          <ac:picMkLst>
            <pc:docMk/>
            <pc:sldMk cId="1101875121" sldId="266"/>
            <ac:picMk id="2" creationId="{F90DD4AA-FA39-4182-B407-85BEEC6FC424}"/>
          </ac:picMkLst>
        </pc:picChg>
      </pc:sldChg>
    </pc:docChg>
  </pc:docChgLst>
  <pc:docChgLst>
    <pc:chgData name="Thomas Nuhse" userId="bdddf8f9951b2dd2" providerId="Windows Live" clId="Web-{37C2CDC2-3784-449D-9D32-E24BCBCF475D}"/>
    <pc:docChg chg="addSld modSld sldOrd">
      <pc:chgData name="Thomas Nuhse" userId="bdddf8f9951b2dd2" providerId="Windows Live" clId="Web-{37C2CDC2-3784-449D-9D32-E24BCBCF475D}" dt="2018-05-24T17:13:39.626" v="45"/>
      <pc:docMkLst>
        <pc:docMk/>
      </pc:docMkLst>
      <pc:sldChg chg="addSp modSp new ord">
        <pc:chgData name="Thomas Nuhse" userId="bdddf8f9951b2dd2" providerId="Windows Live" clId="Web-{37C2CDC2-3784-449D-9D32-E24BCBCF475D}" dt="2018-05-24T17:13:39.626" v="45"/>
        <pc:sldMkLst>
          <pc:docMk/>
          <pc:sldMk cId="3443886255" sldId="278"/>
        </pc:sldMkLst>
        <pc:spChg chg="mod">
          <ac:chgData name="Thomas Nuhse" userId="bdddf8f9951b2dd2" providerId="Windows Live" clId="Web-{37C2CDC2-3784-449D-9D32-E24BCBCF475D}" dt="2018-05-24T17:13:32.110" v="44" actId="14100"/>
          <ac:spMkLst>
            <pc:docMk/>
            <pc:sldMk cId="3443886255" sldId="278"/>
            <ac:spMk id="2" creationId="{3435FEF1-65BF-4A84-A730-2BD41A24A268}"/>
          </ac:spMkLst>
        </pc:spChg>
        <pc:picChg chg="add mod ord">
          <ac:chgData name="Thomas Nuhse" userId="bdddf8f9951b2dd2" providerId="Windows Live" clId="Web-{37C2CDC2-3784-449D-9D32-E24BCBCF475D}" dt="2018-05-24T17:12:24.108" v="4"/>
          <ac:picMkLst>
            <pc:docMk/>
            <pc:sldMk cId="3443886255" sldId="278"/>
            <ac:picMk id="3" creationId="{F4759197-A7EC-4E33-ABE7-B44C79E17C78}"/>
          </ac:picMkLst>
        </pc:picChg>
      </pc:sldChg>
    </pc:docChg>
  </pc:docChgLst>
  <pc:docChgLst>
    <pc:chgData name="Thomas Nuhse" userId="bdddf8f9951b2dd2" providerId="Windows Live" clId="Web-{7F6EC25B-8E1C-49E3-8E76-935401634624}"/>
    <pc:docChg chg="addSld delSld modSld">
      <pc:chgData name="Thomas Nuhse" userId="bdddf8f9951b2dd2" providerId="Windows Live" clId="Web-{7F6EC25B-8E1C-49E3-8E76-935401634624}" dt="2018-05-22T19:19:12.535" v="78" actId="1076"/>
      <pc:docMkLst>
        <pc:docMk/>
      </pc:docMkLst>
      <pc:sldChg chg="mod setBg">
        <pc:chgData name="Thomas Nuhse" userId="bdddf8f9951b2dd2" providerId="Windows Live" clId="Web-{7F6EC25B-8E1C-49E3-8E76-935401634624}" dt="2018-05-22T18:48:18.372" v="43" actId="1076"/>
        <pc:sldMkLst>
          <pc:docMk/>
          <pc:sldMk cId="3035828340" sldId="264"/>
        </pc:sldMkLst>
      </pc:sldChg>
      <pc:sldChg chg="addSp modSp new modNotes">
        <pc:chgData name="Thomas Nuhse" userId="bdddf8f9951b2dd2" providerId="Windows Live" clId="Web-{7F6EC25B-8E1C-49E3-8E76-935401634624}" dt="2018-05-22T18:37:19.543" v="15" actId="1076"/>
        <pc:sldMkLst>
          <pc:docMk/>
          <pc:sldMk cId="91010618" sldId="267"/>
        </pc:sldMkLst>
        <pc:picChg chg="add mod">
          <ac:chgData name="Thomas Nuhse" userId="bdddf8f9951b2dd2" providerId="Windows Live" clId="Web-{7F6EC25B-8E1C-49E3-8E76-935401634624}" dt="2018-05-22T18:36:46.198" v="6" actId="1076"/>
          <ac:picMkLst>
            <pc:docMk/>
            <pc:sldMk cId="91010618" sldId="267"/>
            <ac:picMk id="2" creationId="{1DDBBD08-6F9F-4F9C-8B1E-E02BD91C4B13}"/>
          </ac:picMkLst>
        </pc:picChg>
      </pc:sldChg>
      <pc:sldChg chg="new del">
        <pc:chgData name="Thomas Nuhse" userId="bdddf8f9951b2dd2" providerId="Windows Live" clId="Web-{7F6EC25B-8E1C-49E3-8E76-935401634624}" dt="2018-05-22T18:34:40.554" v="1" actId="1076"/>
        <pc:sldMkLst>
          <pc:docMk/>
          <pc:sldMk cId="1412505557" sldId="267"/>
        </pc:sldMkLst>
      </pc:sldChg>
      <pc:sldChg chg="addSp modSp new">
        <pc:chgData name="Thomas Nuhse" userId="bdddf8f9951b2dd2" providerId="Windows Live" clId="Web-{7F6EC25B-8E1C-49E3-8E76-935401634624}" dt="2018-05-22T18:46:21.807" v="42" actId="1076"/>
        <pc:sldMkLst>
          <pc:docMk/>
          <pc:sldMk cId="1316526466" sldId="268"/>
        </pc:sldMkLst>
        <pc:spChg chg="add mod">
          <ac:chgData name="Thomas Nuhse" userId="bdddf8f9951b2dd2" providerId="Windows Live" clId="Web-{7F6EC25B-8E1C-49E3-8E76-935401634624}" dt="2018-05-22T18:46:21.807" v="42" actId="1076"/>
          <ac:spMkLst>
            <pc:docMk/>
            <pc:sldMk cId="1316526466" sldId="268"/>
            <ac:spMk id="6" creationId="{8E8261BB-179D-4C26-A3A0-571428B90661}"/>
          </ac:spMkLst>
        </pc:spChg>
        <pc:picChg chg="add mod">
          <ac:chgData name="Thomas Nuhse" userId="bdddf8f9951b2dd2" providerId="Windows Live" clId="Web-{7F6EC25B-8E1C-49E3-8E76-935401634624}" dt="2018-05-22T18:43:56.678" v="19" actId="1076"/>
          <ac:picMkLst>
            <pc:docMk/>
            <pc:sldMk cId="1316526466" sldId="268"/>
            <ac:picMk id="2" creationId="{BFAB7C57-3167-4402-8CDE-257FB5DFBA6C}"/>
          </ac:picMkLst>
        </pc:picChg>
        <pc:picChg chg="add mod modCrop">
          <ac:chgData name="Thomas Nuhse" userId="bdddf8f9951b2dd2" providerId="Windows Live" clId="Web-{7F6EC25B-8E1C-49E3-8E76-935401634624}" dt="2018-05-22T18:45:40.493" v="28" actId="1076"/>
          <ac:picMkLst>
            <pc:docMk/>
            <pc:sldMk cId="1316526466" sldId="268"/>
            <ac:picMk id="4" creationId="{D48DB2E0-E4B3-42A7-8FE5-BC79AF204672}"/>
          </ac:picMkLst>
        </pc:picChg>
      </pc:sldChg>
      <pc:sldChg chg="addSp modSp new">
        <pc:chgData name="Thomas Nuhse" userId="bdddf8f9951b2dd2" providerId="Windows Live" clId="Web-{7F6EC25B-8E1C-49E3-8E76-935401634624}" dt="2018-05-22T19:04:10.887" v="61" actId="14100"/>
        <pc:sldMkLst>
          <pc:docMk/>
          <pc:sldMk cId="110415770" sldId="269"/>
        </pc:sldMkLst>
        <pc:picChg chg="add mod modCrop">
          <ac:chgData name="Thomas Nuhse" userId="bdddf8f9951b2dd2" providerId="Windows Live" clId="Web-{7F6EC25B-8E1C-49E3-8E76-935401634624}" dt="2018-05-22T19:04:10.887" v="61" actId="14100"/>
          <ac:picMkLst>
            <pc:docMk/>
            <pc:sldMk cId="110415770" sldId="269"/>
            <ac:picMk id="2" creationId="{3977DDAC-9184-4833-9D26-F42913E74DD4}"/>
          </ac:picMkLst>
        </pc:picChg>
        <pc:picChg chg="add mod modCrop">
          <ac:chgData name="Thomas Nuhse" userId="bdddf8f9951b2dd2" providerId="Windows Live" clId="Web-{7F6EC25B-8E1C-49E3-8E76-935401634624}" dt="2018-05-22T19:03:57.387" v="59" actId="14100"/>
          <ac:picMkLst>
            <pc:docMk/>
            <pc:sldMk cId="110415770" sldId="269"/>
            <ac:picMk id="4" creationId="{C58685AF-7996-41AB-8260-F9AE52885A53}"/>
          </ac:picMkLst>
        </pc:picChg>
      </pc:sldChg>
      <pc:sldChg chg="addSp modSp new modNotes">
        <pc:chgData name="Thomas Nuhse" userId="bdddf8f9951b2dd2" providerId="Windows Live" clId="Web-{7F6EC25B-8E1C-49E3-8E76-935401634624}" dt="2018-05-22T19:19:12.535" v="78" actId="1076"/>
        <pc:sldMkLst>
          <pc:docMk/>
          <pc:sldMk cId="403215630" sldId="270"/>
        </pc:sldMkLst>
        <pc:picChg chg="add mod">
          <ac:chgData name="Thomas Nuhse" userId="bdddf8f9951b2dd2" providerId="Windows Live" clId="Web-{7F6EC25B-8E1C-49E3-8E76-935401634624}" dt="2018-05-22T19:15:51.749" v="65" actId="14100"/>
          <ac:picMkLst>
            <pc:docMk/>
            <pc:sldMk cId="403215630" sldId="270"/>
            <ac:picMk id="2" creationId="{0D26EDE5-D14B-4025-87E0-1CEBAC05099A}"/>
          </ac:picMkLst>
        </pc:picChg>
        <pc:picChg chg="add mod modCrop">
          <ac:chgData name="Thomas Nuhse" userId="bdddf8f9951b2dd2" providerId="Windows Live" clId="Web-{7F6EC25B-8E1C-49E3-8E76-935401634624}" dt="2018-05-22T19:19:12.535" v="78" actId="1076"/>
          <ac:picMkLst>
            <pc:docMk/>
            <pc:sldMk cId="403215630" sldId="270"/>
            <ac:picMk id="4" creationId="{A1F28C44-CDDC-4953-A8CE-AA3D009849E2}"/>
          </ac:picMkLst>
        </pc:picChg>
      </pc:sldChg>
    </pc:docChg>
  </pc:docChgLst>
  <pc:docChgLst>
    <pc:chgData name="Thomas Nuhse" userId="bdddf8f9951b2dd2" providerId="Windows Live" clId="Web-{D46058AD-F773-4A22-9FE7-85CB980F6D36}"/>
    <pc:docChg chg="modSld">
      <pc:chgData name="Thomas Nuhse" userId="bdddf8f9951b2dd2" providerId="Windows Live" clId="Web-{D46058AD-F773-4A22-9FE7-85CB980F6D36}" dt="2018-05-22T09:30:15.531" v="2" actId="1076"/>
      <pc:docMkLst>
        <pc:docMk/>
      </pc:docMkLst>
      <pc:sldChg chg="modSp">
        <pc:chgData name="Thomas Nuhse" userId="bdddf8f9951b2dd2" providerId="Windows Live" clId="Web-{D46058AD-F773-4A22-9FE7-85CB980F6D36}" dt="2018-05-22T09:30:15.531" v="2" actId="1076"/>
        <pc:sldMkLst>
          <pc:docMk/>
          <pc:sldMk cId="2068516594" sldId="260"/>
        </pc:sldMkLst>
        <pc:picChg chg="mod">
          <ac:chgData name="Thomas Nuhse" userId="bdddf8f9951b2dd2" providerId="Windows Live" clId="Web-{D46058AD-F773-4A22-9FE7-85CB980F6D36}" dt="2018-05-22T09:30:15.531" v="2" actId="1076"/>
          <ac:picMkLst>
            <pc:docMk/>
            <pc:sldMk cId="2068516594" sldId="260"/>
            <ac:picMk id="3" creationId="{C2DFBA28-4D8B-49F4-9926-8DF149F727C8}"/>
          </ac:picMkLst>
        </pc:picChg>
      </pc:sldChg>
    </pc:docChg>
  </pc:docChgLst>
  <pc:docChgLst>
    <pc:chgData name="Thomas Nuhse" userId="bdddf8f9951b2dd2" providerId="Windows Live" clId="Web-{679F92C1-1D2D-4B68-83FA-A368BCE50387}"/>
    <pc:docChg chg="addSld modSld">
      <pc:chgData name="Thomas Nuhse" userId="bdddf8f9951b2dd2" providerId="Windows Live" clId="Web-{679F92C1-1D2D-4B68-83FA-A368BCE50387}" dt="2018-05-22T21:23:49.178" v="320" actId="20577"/>
      <pc:docMkLst>
        <pc:docMk/>
      </pc:docMkLst>
      <pc:sldChg chg="addSp modSp new">
        <pc:chgData name="Thomas Nuhse" userId="bdddf8f9951b2dd2" providerId="Windows Live" clId="Web-{679F92C1-1D2D-4B68-83FA-A368BCE50387}" dt="2018-05-22T21:14:56.379" v="22" actId="1076"/>
        <pc:sldMkLst>
          <pc:docMk/>
          <pc:sldMk cId="346980186" sldId="273"/>
        </pc:sldMkLst>
        <pc:spChg chg="mod">
          <ac:chgData name="Thomas Nuhse" userId="bdddf8f9951b2dd2" providerId="Windows Live" clId="Web-{679F92C1-1D2D-4B68-83FA-A368BCE50387}" dt="2018-05-22T21:14:56.379" v="22" actId="1076"/>
          <ac:spMkLst>
            <pc:docMk/>
            <pc:sldMk cId="346980186" sldId="273"/>
            <ac:spMk id="2" creationId="{BFCBF003-7840-4378-8AB5-BD645C6A4497}"/>
          </ac:spMkLst>
        </pc:spChg>
        <pc:picChg chg="add mod">
          <ac:chgData name="Thomas Nuhse" userId="bdddf8f9951b2dd2" providerId="Windows Live" clId="Web-{679F92C1-1D2D-4B68-83FA-A368BCE50387}" dt="2018-05-22T21:14:36.691" v="19" actId="1076"/>
          <ac:picMkLst>
            <pc:docMk/>
            <pc:sldMk cId="346980186" sldId="273"/>
            <ac:picMk id="4" creationId="{F03AD1AE-4FA6-4081-A797-683B6195910D}"/>
          </ac:picMkLst>
        </pc:picChg>
      </pc:sldChg>
      <pc:sldChg chg="modSp new">
        <pc:chgData name="Thomas Nuhse" userId="bdddf8f9951b2dd2" providerId="Windows Live" clId="Web-{679F92C1-1D2D-4B68-83FA-A368BCE50387}" dt="2018-05-22T21:19:14.276" v="162" actId="20577"/>
        <pc:sldMkLst>
          <pc:docMk/>
          <pc:sldMk cId="357777385" sldId="274"/>
        </pc:sldMkLst>
        <pc:spChg chg="mod">
          <ac:chgData name="Thomas Nuhse" userId="bdddf8f9951b2dd2" providerId="Windows Live" clId="Web-{679F92C1-1D2D-4B68-83FA-A368BCE50387}" dt="2018-05-22T21:15:24.677" v="30" actId="20577"/>
          <ac:spMkLst>
            <pc:docMk/>
            <pc:sldMk cId="357777385" sldId="274"/>
            <ac:spMk id="2" creationId="{61EAF9D4-7693-499C-AAFD-DDA2DB41A330}"/>
          </ac:spMkLst>
        </pc:spChg>
        <pc:spChg chg="mod">
          <ac:chgData name="Thomas Nuhse" userId="bdddf8f9951b2dd2" providerId="Windows Live" clId="Web-{679F92C1-1D2D-4B68-83FA-A368BCE50387}" dt="2018-05-22T21:19:14.276" v="162" actId="20577"/>
          <ac:spMkLst>
            <pc:docMk/>
            <pc:sldMk cId="357777385" sldId="274"/>
            <ac:spMk id="3" creationId="{941E4B0B-C307-40CD-9B52-6002641DB1C8}"/>
          </ac:spMkLst>
        </pc:spChg>
      </pc:sldChg>
      <pc:sldChg chg="modSp add replId">
        <pc:chgData name="Thomas Nuhse" userId="bdddf8f9951b2dd2" providerId="Windows Live" clId="Web-{679F92C1-1D2D-4B68-83FA-A368BCE50387}" dt="2018-05-22T21:23:47.975" v="318" actId="20577"/>
        <pc:sldMkLst>
          <pc:docMk/>
          <pc:sldMk cId="3858197119" sldId="275"/>
        </pc:sldMkLst>
        <pc:spChg chg="mod">
          <ac:chgData name="Thomas Nuhse" userId="bdddf8f9951b2dd2" providerId="Windows Live" clId="Web-{679F92C1-1D2D-4B68-83FA-A368BCE50387}" dt="2018-05-22T21:19:33.464" v="169" actId="20577"/>
          <ac:spMkLst>
            <pc:docMk/>
            <pc:sldMk cId="3858197119" sldId="275"/>
            <ac:spMk id="2" creationId="{61EAF9D4-7693-499C-AAFD-DDA2DB41A330}"/>
          </ac:spMkLst>
        </pc:spChg>
        <pc:spChg chg="mod">
          <ac:chgData name="Thomas Nuhse" userId="bdddf8f9951b2dd2" providerId="Windows Live" clId="Web-{679F92C1-1D2D-4B68-83FA-A368BCE50387}" dt="2018-05-22T21:23:47.975" v="318" actId="20577"/>
          <ac:spMkLst>
            <pc:docMk/>
            <pc:sldMk cId="3858197119" sldId="275"/>
            <ac:spMk id="3" creationId="{941E4B0B-C307-40CD-9B52-6002641DB1C8}"/>
          </ac:spMkLst>
        </pc:spChg>
      </pc:sldChg>
    </pc:docChg>
  </pc:docChgLst>
  <pc:docChgLst>
    <pc:chgData name="Thomas Nuhse" userId="bdddf8f9951b2dd2" providerId="Windows Live" clId="Web-{C4A48B5E-10D1-4B25-AECC-A88CA1DBAFC7}"/>
    <pc:docChg chg="addSld">
      <pc:chgData name="Thomas Nuhse" userId="bdddf8f9951b2dd2" providerId="Windows Live" clId="Web-{C4A48B5E-10D1-4B25-AECC-A88CA1DBAFC7}" dt="2018-05-22T11:35:10.434" v="0"/>
      <pc:docMkLst>
        <pc:docMk/>
      </pc:docMkLst>
      <pc:sldChg chg="new">
        <pc:chgData name="Thomas Nuhse" userId="bdddf8f9951b2dd2" providerId="Windows Live" clId="Web-{C4A48B5E-10D1-4B25-AECC-A88CA1DBAFC7}" dt="2018-05-22T11:35:10.434" v="0"/>
        <pc:sldMkLst>
          <pc:docMk/>
          <pc:sldMk cId="516990027" sldId="265"/>
        </pc:sldMkLst>
      </pc:sldChg>
    </pc:docChg>
  </pc:docChgLst>
  <pc:docChgLst>
    <pc:chgData name="Thomas Nuhse" userId="bdddf8f9951b2dd2" providerId="Windows Live" clId="Web-{FFB0F25E-FE1A-4527-B480-E0843F794094}"/>
    <pc:docChg chg="addSld modSld">
      <pc:chgData name="Thomas Nuhse" userId="bdddf8f9951b2dd2" providerId="Windows Live" clId="Web-{FFB0F25E-FE1A-4527-B480-E0843F794094}" dt="2018-05-24T01:39:37.017" v="145" actId="14100"/>
      <pc:docMkLst>
        <pc:docMk/>
      </pc:docMkLst>
      <pc:sldChg chg="modSp addAnim modAnim">
        <pc:chgData name="Thomas Nuhse" userId="bdddf8f9951b2dd2" providerId="Windows Live" clId="Web-{FFB0F25E-FE1A-4527-B480-E0843F794094}" dt="2018-05-24T00:40:56.511" v="4" actId="1076"/>
        <pc:sldMkLst>
          <pc:docMk/>
          <pc:sldMk cId="4171221866" sldId="262"/>
        </pc:sldMkLst>
        <pc:spChg chg="mod">
          <ac:chgData name="Thomas Nuhse" userId="bdddf8f9951b2dd2" providerId="Windows Live" clId="Web-{FFB0F25E-FE1A-4527-B480-E0843F794094}" dt="2018-05-24T00:40:56.511" v="4" actId="1076"/>
          <ac:spMkLst>
            <pc:docMk/>
            <pc:sldMk cId="4171221866" sldId="262"/>
            <ac:spMk id="3" creationId="{691F5681-37B8-4F65-BBEB-98DFE2D872B2}"/>
          </ac:spMkLst>
        </pc:spChg>
      </pc:sldChg>
      <pc:sldChg chg="addSp delSp modSp new addAnim delAnim modAnim">
        <pc:chgData name="Thomas Nuhse" userId="bdddf8f9951b2dd2" providerId="Windows Live" clId="Web-{FFB0F25E-FE1A-4527-B480-E0843F794094}" dt="2018-05-24T01:22:54.217" v="140" actId="14100"/>
        <pc:sldMkLst>
          <pc:docMk/>
          <pc:sldMk cId="2877191221" sldId="276"/>
        </pc:sldMkLst>
        <pc:spChg chg="mod">
          <ac:chgData name="Thomas Nuhse" userId="bdddf8f9951b2dd2" providerId="Windows Live" clId="Web-{FFB0F25E-FE1A-4527-B480-E0843F794094}" dt="2018-05-24T01:07:01.525" v="56" actId="1076"/>
          <ac:spMkLst>
            <pc:docMk/>
            <pc:sldMk cId="2877191221" sldId="276"/>
            <ac:spMk id="2" creationId="{163A1E1A-99EE-483C-8EF1-1617428856D2}"/>
          </ac:spMkLst>
        </pc:spChg>
        <pc:spChg chg="del">
          <ac:chgData name="Thomas Nuhse" userId="bdddf8f9951b2dd2" providerId="Windows Live" clId="Web-{FFB0F25E-FE1A-4527-B480-E0843F794094}" dt="2018-05-24T01:06:19.635" v="6" actId="14100"/>
          <ac:spMkLst>
            <pc:docMk/>
            <pc:sldMk cId="2877191221" sldId="276"/>
            <ac:spMk id="3" creationId="{1D59503B-F551-4BCE-9D8D-BC1F7521E892}"/>
          </ac:spMkLst>
        </pc:spChg>
        <pc:spChg chg="add del mod">
          <ac:chgData name="Thomas Nuhse" userId="bdddf8f9951b2dd2" providerId="Windows Live" clId="Web-{FFB0F25E-FE1A-4527-B480-E0843F794094}" dt="2018-05-24T01:12:25.616" v="86" actId="14100"/>
          <ac:spMkLst>
            <pc:docMk/>
            <pc:sldMk cId="2877191221" sldId="276"/>
            <ac:spMk id="10" creationId="{F2189459-38A6-41AC-B122-58141E000CD8}"/>
          </ac:spMkLst>
        </pc:spChg>
        <pc:spChg chg="add mod">
          <ac:chgData name="Thomas Nuhse" userId="bdddf8f9951b2dd2" providerId="Windows Live" clId="Web-{FFB0F25E-FE1A-4527-B480-E0843F794094}" dt="2018-05-24T01:18:52.658" v="118" actId="20577"/>
          <ac:spMkLst>
            <pc:docMk/>
            <pc:sldMk cId="2877191221" sldId="276"/>
            <ac:spMk id="19" creationId="{90E1BB1A-3082-4156-B157-D1C60A798302}"/>
          </ac:spMkLst>
        </pc:spChg>
        <pc:picChg chg="add del mod modCrop">
          <ac:chgData name="Thomas Nuhse" userId="bdddf8f9951b2dd2" providerId="Windows Live" clId="Web-{FFB0F25E-FE1A-4527-B480-E0843F794094}" dt="2018-05-24T01:09:05.977" v="64" actId="14100"/>
          <ac:picMkLst>
            <pc:docMk/>
            <pc:sldMk cId="2877191221" sldId="276"/>
            <ac:picMk id="5" creationId="{BF0D836D-A406-45FF-BAB0-66D0E3AC29FD}"/>
          </ac:picMkLst>
        </pc:picChg>
        <pc:picChg chg="add mod modCrop">
          <ac:chgData name="Thomas Nuhse" userId="bdddf8f9951b2dd2" providerId="Windows Live" clId="Web-{FFB0F25E-FE1A-4527-B480-E0843F794094}" dt="2018-05-24T01:09:48.258" v="71" actId="14100"/>
          <ac:picMkLst>
            <pc:docMk/>
            <pc:sldMk cId="2877191221" sldId="276"/>
            <ac:picMk id="6" creationId="{6D684BBD-DCE3-4BEA-9380-27000B9AC0B8}"/>
          </ac:picMkLst>
        </pc:picChg>
        <pc:picChg chg="add mod modCrop">
          <ac:chgData name="Thomas Nuhse" userId="bdddf8f9951b2dd2" providerId="Windows Live" clId="Web-{FFB0F25E-FE1A-4527-B480-E0843F794094}" dt="2018-05-24T01:11:09.242" v="81" actId="14100"/>
          <ac:picMkLst>
            <pc:docMk/>
            <pc:sldMk cId="2877191221" sldId="276"/>
            <ac:picMk id="9" creationId="{8183AB31-361A-4FE1-B536-E3E9905AA265}"/>
          </ac:picMkLst>
        </pc:picChg>
        <pc:picChg chg="add del mod">
          <ac:chgData name="Thomas Nuhse" userId="bdddf8f9951b2dd2" providerId="Windows Live" clId="Web-{FFB0F25E-FE1A-4527-B480-E0843F794094}" dt="2018-05-24T01:15:12.442" v="88" actId="14100"/>
          <ac:picMkLst>
            <pc:docMk/>
            <pc:sldMk cId="2877191221" sldId="276"/>
            <ac:picMk id="11" creationId="{CF22B16C-B303-4ABF-94EF-82FC833C36A9}"/>
          </ac:picMkLst>
        </pc:picChg>
        <pc:picChg chg="add del mod">
          <ac:chgData name="Thomas Nuhse" userId="bdddf8f9951b2dd2" providerId="Windows Live" clId="Web-{FFB0F25E-FE1A-4527-B480-E0843F794094}" dt="2018-05-24T01:15:51.801" v="90" actId="14100"/>
          <ac:picMkLst>
            <pc:docMk/>
            <pc:sldMk cId="2877191221" sldId="276"/>
            <ac:picMk id="13" creationId="{F3980B83-BFD1-44FF-9ECD-74341EDEF4A8}"/>
          </ac:picMkLst>
        </pc:picChg>
        <pc:picChg chg="add mod">
          <ac:chgData name="Thomas Nuhse" userId="bdddf8f9951b2dd2" providerId="Windows Live" clId="Web-{FFB0F25E-FE1A-4527-B480-E0843F794094}" dt="2018-05-24T01:17:33.487" v="100" actId="14100"/>
          <ac:picMkLst>
            <pc:docMk/>
            <pc:sldMk cId="2877191221" sldId="276"/>
            <ac:picMk id="17" creationId="{19C44B4F-E23D-41A9-93F8-45FC29A91F88}"/>
          </ac:picMkLst>
        </pc:picChg>
        <pc:picChg chg="add del mod">
          <ac:chgData name="Thomas Nuhse" userId="bdddf8f9951b2dd2" providerId="Windows Live" clId="Web-{FFB0F25E-FE1A-4527-B480-E0843F794094}" dt="2018-05-24T01:19:46.704" v="122" actId="14100"/>
          <ac:picMkLst>
            <pc:docMk/>
            <pc:sldMk cId="2877191221" sldId="276"/>
            <ac:picMk id="20" creationId="{4F1C2A88-6549-420B-ABAE-C76F1A2504B1}"/>
          </ac:picMkLst>
        </pc:picChg>
        <pc:picChg chg="add del mod">
          <ac:chgData name="Thomas Nuhse" userId="bdddf8f9951b2dd2" providerId="Windows Live" clId="Web-{FFB0F25E-FE1A-4527-B480-E0843F794094}" dt="2018-05-24T01:20:03.454" v="124" actId="14100"/>
          <ac:picMkLst>
            <pc:docMk/>
            <pc:sldMk cId="2877191221" sldId="276"/>
            <ac:picMk id="22" creationId="{1FE46053-3076-427F-BFB0-4D3F33507B79}"/>
          </ac:picMkLst>
        </pc:picChg>
        <pc:picChg chg="add del mod">
          <ac:chgData name="Thomas Nuhse" userId="bdddf8f9951b2dd2" providerId="Windows Live" clId="Web-{FFB0F25E-FE1A-4527-B480-E0843F794094}" dt="2018-05-24T01:20:25.547" v="126" actId="14100"/>
          <ac:picMkLst>
            <pc:docMk/>
            <pc:sldMk cId="2877191221" sldId="276"/>
            <ac:picMk id="24" creationId="{368944CD-431B-4B9D-A3DF-E8D78CE680DB}"/>
          </ac:picMkLst>
        </pc:picChg>
        <pc:picChg chg="add del mod">
          <ac:chgData name="Thomas Nuhse" userId="bdddf8f9951b2dd2" providerId="Windows Live" clId="Web-{FFB0F25E-FE1A-4527-B480-E0843F794094}" dt="2018-05-24T01:21:14.969" v="129" actId="14100"/>
          <ac:picMkLst>
            <pc:docMk/>
            <pc:sldMk cId="2877191221" sldId="276"/>
            <ac:picMk id="26" creationId="{E9A76F0E-E414-4498-9625-5E96E5D389AE}"/>
          </ac:picMkLst>
        </pc:picChg>
        <pc:cxnChg chg="add del">
          <ac:chgData name="Thomas Nuhse" userId="bdddf8f9951b2dd2" providerId="Windows Live" clId="Web-{FFB0F25E-FE1A-4527-B480-E0843F794094}" dt="2018-05-24T01:16:25.582" v="92" actId="14100"/>
          <ac:cxnSpMkLst>
            <pc:docMk/>
            <pc:sldMk cId="2877191221" sldId="276"/>
            <ac:cxnSpMk id="15" creationId="{A5908E1A-94A7-4CC5-9227-F32C1881ECAF}"/>
          </ac:cxnSpMkLst>
        </pc:cxnChg>
        <pc:cxnChg chg="add del mod">
          <ac:chgData name="Thomas Nuhse" userId="bdddf8f9951b2dd2" providerId="Windows Live" clId="Web-{FFB0F25E-FE1A-4527-B480-E0843F794094}" dt="2018-05-24T01:17:35.878" v="101" actId="14100"/>
          <ac:cxnSpMkLst>
            <pc:docMk/>
            <pc:sldMk cId="2877191221" sldId="276"/>
            <ac:cxnSpMk id="16" creationId="{5D833F00-B142-4B5E-B8FF-5A2CEEACF300}"/>
          </ac:cxnSpMkLst>
        </pc:cxnChg>
      </pc:sldChg>
      <pc:sldChg chg="addSp modSp new">
        <pc:chgData name="Thomas Nuhse" userId="bdddf8f9951b2dd2" providerId="Windows Live" clId="Web-{FFB0F25E-FE1A-4527-B480-E0843F794094}" dt="2018-05-24T01:39:37.017" v="145" actId="14100"/>
        <pc:sldMkLst>
          <pc:docMk/>
          <pc:sldMk cId="2553617862" sldId="277"/>
        </pc:sldMkLst>
        <pc:picChg chg="add mod">
          <ac:chgData name="Thomas Nuhse" userId="bdddf8f9951b2dd2" providerId="Windows Live" clId="Web-{FFB0F25E-FE1A-4527-B480-E0843F794094}" dt="2018-05-24T01:39:37.017" v="145" actId="14100"/>
          <ac:picMkLst>
            <pc:docMk/>
            <pc:sldMk cId="2553617862" sldId="277"/>
            <ac:picMk id="2" creationId="{FC4CB1A6-AC3D-4359-B880-6B8F98DFF731}"/>
          </ac:picMkLst>
        </pc:picChg>
      </pc:sldChg>
    </pc:docChg>
  </pc:docChgLst>
  <pc:docChgLst>
    <pc:chgData name="Thomas Nuhse" userId="bdddf8f9951b2dd2" providerId="Windows Live" clId="Web-{5295A741-93F0-4988-8048-9580FD59F56B}"/>
    <pc:docChg chg="modSld">
      <pc:chgData name="Thomas Nuhse" userId="bdddf8f9951b2dd2" providerId="Windows Live" clId="Web-{5295A741-93F0-4988-8048-9580FD59F56B}" dt="2018-05-23T17:26:52.992" v="7"/>
      <pc:docMkLst>
        <pc:docMk/>
      </pc:docMkLst>
      <pc:sldChg chg="addSp delSp modSp modNotes">
        <pc:chgData name="Thomas Nuhse" userId="bdddf8f9951b2dd2" providerId="Windows Live" clId="Web-{5295A741-93F0-4988-8048-9580FD59F56B}" dt="2018-05-23T17:26:52.992" v="7"/>
        <pc:sldMkLst>
          <pc:docMk/>
          <pc:sldMk cId="109857222" sldId="256"/>
        </pc:sldMkLst>
        <pc:picChg chg="add mod modCrop">
          <ac:chgData name="Thomas Nuhse" userId="bdddf8f9951b2dd2" providerId="Windows Live" clId="Web-{5295A741-93F0-4988-8048-9580FD59F56B}" dt="2018-05-23T17:24:54.728" v="6"/>
          <ac:picMkLst>
            <pc:docMk/>
            <pc:sldMk cId="109857222" sldId="256"/>
            <ac:picMk id="2" creationId="{AA854D2C-6760-4BA7-B435-09A3D32441CC}"/>
          </ac:picMkLst>
        </pc:picChg>
        <pc:picChg chg="del">
          <ac:chgData name="Thomas Nuhse" userId="bdddf8f9951b2dd2" providerId="Windows Live" clId="Web-{5295A741-93F0-4988-8048-9580FD59F56B}" dt="2018-05-23T17:24:05.338" v="0"/>
          <ac:picMkLst>
            <pc:docMk/>
            <pc:sldMk cId="109857222" sldId="256"/>
            <ac:picMk id="4" creationId="{DB0D75E8-7A90-465C-AE94-DA1E84BBEA95}"/>
          </ac:picMkLst>
        </pc:picChg>
      </pc:sldChg>
    </pc:docChg>
  </pc:docChgLst>
  <pc:docChgLst>
    <pc:chgData name="Thomas Nuhse" userId="bdddf8f9951b2dd2" providerId="Windows Live" clId="Web-{4209EB9A-6277-4AB4-B532-6E5F4D2E67C3}"/>
    <pc:docChg chg="modSld sldOrd">
      <pc:chgData name="Thomas Nuhse" userId="bdddf8f9951b2dd2" providerId="Windows Live" clId="Web-{4209EB9A-6277-4AB4-B532-6E5F4D2E67C3}" dt="2018-05-22T01:22:09.668" v="28" actId="1076"/>
      <pc:docMkLst>
        <pc:docMk/>
      </pc:docMkLst>
      <pc:sldChg chg="addSp delSp modSp ord modNotes">
        <pc:chgData name="Thomas Nuhse" userId="bdddf8f9951b2dd2" providerId="Windows Live" clId="Web-{4209EB9A-6277-4AB4-B532-6E5F4D2E67C3}" dt="2018-05-22T01:22:09.668" v="28" actId="1076"/>
        <pc:sldMkLst>
          <pc:docMk/>
          <pc:sldMk cId="3477982024" sldId="257"/>
        </pc:sldMkLst>
        <pc:spChg chg="add del mod">
          <ac:chgData name="Thomas Nuhse" userId="bdddf8f9951b2dd2" providerId="Windows Live" clId="Web-{4209EB9A-6277-4AB4-B532-6E5F4D2E67C3}" dt="2018-05-22T01:20:28.728" v="21" actId="1076"/>
          <ac:spMkLst>
            <pc:docMk/>
            <pc:sldMk cId="3477982024" sldId="257"/>
            <ac:spMk id="6" creationId="{502883E6-3AE8-473A-A48A-CD75003B8A37}"/>
          </ac:spMkLst>
        </pc:spChg>
        <pc:picChg chg="add mod modCrop">
          <ac:chgData name="Thomas Nuhse" userId="bdddf8f9951b2dd2" providerId="Windows Live" clId="Web-{4209EB9A-6277-4AB4-B532-6E5F4D2E67C3}" dt="2018-05-22T01:16:53.878" v="14" actId="1076"/>
          <ac:picMkLst>
            <pc:docMk/>
            <pc:sldMk cId="3477982024" sldId="257"/>
            <ac:picMk id="2" creationId="{8C7087E9-5DF2-4E81-80DB-BF5D363CFD24}"/>
          </ac:picMkLst>
        </pc:picChg>
        <pc:picChg chg="add del mod ord">
          <ac:chgData name="Thomas Nuhse" userId="bdddf8f9951b2dd2" providerId="Windows Live" clId="Web-{4209EB9A-6277-4AB4-B532-6E5F4D2E67C3}" dt="2018-05-22T01:20:24.071" v="18" actId="1076"/>
          <ac:picMkLst>
            <pc:docMk/>
            <pc:sldMk cId="3477982024" sldId="257"/>
            <ac:picMk id="4" creationId="{C73BD696-97A7-4D58-9E70-80597A97F679}"/>
          </ac:picMkLst>
        </pc:picChg>
        <pc:picChg chg="add mod ord">
          <ac:chgData name="Thomas Nuhse" userId="bdddf8f9951b2dd2" providerId="Windows Live" clId="Web-{4209EB9A-6277-4AB4-B532-6E5F4D2E67C3}" dt="2018-05-22T01:22:09.668" v="28" actId="1076"/>
          <ac:picMkLst>
            <pc:docMk/>
            <pc:sldMk cId="3477982024" sldId="257"/>
            <ac:picMk id="7" creationId="{3B0D8E8B-5203-4D3A-B36A-C0673588A7FB}"/>
          </ac:picMkLst>
        </pc:picChg>
      </pc:sldChg>
    </pc:docChg>
  </pc:docChgLst>
  <pc:docChgLst>
    <pc:chgData name="Thomas Nuhse" userId="bdddf8f9951b2dd2" providerId="Windows Live" clId="Web-{C54B6A2B-A37E-44F4-9276-2DA33A0A63F1}"/>
    <pc:docChg chg="modSld">
      <pc:chgData name="Thomas Nuhse" userId="bdddf8f9951b2dd2" providerId="Windows Live" clId="Web-{C54B6A2B-A37E-44F4-9276-2DA33A0A63F1}" dt="2018-05-24T12:09:05.789" v="3"/>
      <pc:docMkLst>
        <pc:docMk/>
      </pc:docMkLst>
      <pc:sldChg chg="addSp modSp addAnim modAnim">
        <pc:chgData name="Thomas Nuhse" userId="bdddf8f9951b2dd2" providerId="Windows Live" clId="Web-{C54B6A2B-A37E-44F4-9276-2DA33A0A63F1}" dt="2018-05-24T12:09:05.789" v="3"/>
        <pc:sldMkLst>
          <pc:docMk/>
          <pc:sldMk cId="2068516594" sldId="260"/>
        </pc:sldMkLst>
        <pc:picChg chg="add mod">
          <ac:chgData name="Thomas Nuhse" userId="bdddf8f9951b2dd2" providerId="Windows Live" clId="Web-{C54B6A2B-A37E-44F4-9276-2DA33A0A63F1}" dt="2018-05-24T12:09:01.164" v="1" actId="1076"/>
          <ac:picMkLst>
            <pc:docMk/>
            <pc:sldMk cId="2068516594" sldId="260"/>
            <ac:picMk id="2" creationId="{89AE5B6E-B0FC-473F-A377-48EE4E15279F}"/>
          </ac:picMkLst>
        </pc:picChg>
      </pc:sldChg>
    </pc:docChg>
  </pc:docChgLst>
  <pc:docChgLst>
    <pc:chgData name="Thomas Nuhse" userId="bdddf8f9951b2dd2" providerId="Windows Live" clId="Web-{1C6B6F42-2988-44B7-BF81-597A23DA799A}"/>
    <pc:docChg chg="addSld modSld">
      <pc:chgData name="Thomas Nuhse" userId="bdddf8f9951b2dd2" providerId="Windows Live" clId="Web-{1C6B6F42-2988-44B7-BF81-597A23DA799A}" dt="2018-05-22T02:07:42.740" v="45"/>
      <pc:docMkLst>
        <pc:docMk/>
      </pc:docMkLst>
      <pc:sldChg chg="addSp modSp new modNotes">
        <pc:chgData name="Thomas Nuhse" userId="bdddf8f9951b2dd2" providerId="Windows Live" clId="Web-{1C6B6F42-2988-44B7-BF81-597A23DA799A}" dt="2018-05-22T02:03:30.921" v="15"/>
        <pc:sldMkLst>
          <pc:docMk/>
          <pc:sldMk cId="838195614" sldId="258"/>
        </pc:sldMkLst>
        <pc:picChg chg="add mod">
          <ac:chgData name="Thomas Nuhse" userId="bdddf8f9951b2dd2" providerId="Windows Live" clId="Web-{1C6B6F42-2988-44B7-BF81-597A23DA799A}" dt="2018-05-22T02:01:20.605" v="5" actId="1076"/>
          <ac:picMkLst>
            <pc:docMk/>
            <pc:sldMk cId="838195614" sldId="258"/>
            <ac:picMk id="2" creationId="{AC6ACAAB-C5F2-45CA-BC64-9BF452092D84}"/>
          </ac:picMkLst>
        </pc:picChg>
      </pc:sldChg>
      <pc:sldChg chg="addSp delSp modSp new modNotes">
        <pc:chgData name="Thomas Nuhse" userId="bdddf8f9951b2dd2" providerId="Windows Live" clId="Web-{1C6B6F42-2988-44B7-BF81-597A23DA799A}" dt="2018-05-22T02:05:57.346" v="34" actId="14100"/>
        <pc:sldMkLst>
          <pc:docMk/>
          <pc:sldMk cId="1391192645" sldId="259"/>
        </pc:sldMkLst>
        <pc:spChg chg="add del mod">
          <ac:chgData name="Thomas Nuhse" userId="bdddf8f9951b2dd2" providerId="Windows Live" clId="Web-{1C6B6F42-2988-44B7-BF81-597A23DA799A}" dt="2018-05-22T02:04:43.407" v="26" actId="14100"/>
          <ac:spMkLst>
            <pc:docMk/>
            <pc:sldMk cId="1391192645" sldId="259"/>
            <ac:spMk id="2" creationId="{5E5BFC8D-455E-434E-BDF2-2329B789C4DF}"/>
          </ac:spMkLst>
        </pc:spChg>
        <pc:spChg chg="add del mod">
          <ac:chgData name="Thomas Nuhse" userId="bdddf8f9951b2dd2" providerId="Windows Live" clId="Web-{1C6B6F42-2988-44B7-BF81-597A23DA799A}" dt="2018-05-22T02:05:08.407" v="31" actId="14100"/>
          <ac:spMkLst>
            <pc:docMk/>
            <pc:sldMk cId="1391192645" sldId="259"/>
            <ac:spMk id="3" creationId="{34027950-A76D-4B2A-B127-589B4FB39638}"/>
          </ac:spMkLst>
        </pc:spChg>
        <pc:picChg chg="add mod">
          <ac:chgData name="Thomas Nuhse" userId="bdddf8f9951b2dd2" providerId="Windows Live" clId="Web-{1C6B6F42-2988-44B7-BF81-597A23DA799A}" dt="2018-05-22T02:05:57.346" v="34" actId="14100"/>
          <ac:picMkLst>
            <pc:docMk/>
            <pc:sldMk cId="1391192645" sldId="259"/>
            <ac:picMk id="4" creationId="{7F5BAA26-5CEF-4161-A9E8-3B3E3EB21451}"/>
          </ac:picMkLst>
        </pc:picChg>
      </pc:sldChg>
      <pc:sldChg chg="addSp delSp modSp new modNotes">
        <pc:chgData name="Thomas Nuhse" userId="bdddf8f9951b2dd2" providerId="Windows Live" clId="Web-{1C6B6F42-2988-44B7-BF81-597A23DA799A}" dt="2018-05-22T02:07:42.740" v="45"/>
        <pc:sldMkLst>
          <pc:docMk/>
          <pc:sldMk cId="2068516594" sldId="260"/>
        </pc:sldMkLst>
        <pc:spChg chg="add del mod">
          <ac:chgData name="Thomas Nuhse" userId="bdddf8f9951b2dd2" providerId="Windows Live" clId="Web-{1C6B6F42-2988-44B7-BF81-597A23DA799A}" dt="2018-05-22T02:07:04.818" v="44"/>
          <ac:spMkLst>
            <pc:docMk/>
            <pc:sldMk cId="2068516594" sldId="260"/>
            <ac:spMk id="2" creationId="{88DF816A-2774-46D7-A6E8-262ECF29CAB9}"/>
          </ac:spMkLst>
        </pc:spChg>
        <pc:picChg chg="add mod">
          <ac:chgData name="Thomas Nuhse" userId="bdddf8f9951b2dd2" providerId="Windows Live" clId="Web-{1C6B6F42-2988-44B7-BF81-597A23DA799A}" dt="2018-05-22T02:07:42.740" v="45"/>
          <ac:picMkLst>
            <pc:docMk/>
            <pc:sldMk cId="2068516594" sldId="260"/>
            <ac:picMk id="3" creationId="{C2DFBA28-4D8B-49F4-9926-8DF149F727C8}"/>
          </ac:picMkLst>
        </pc:picChg>
      </pc:sldChg>
    </pc:docChg>
  </pc:docChgLst>
  <pc:docChgLst>
    <pc:chgData name="Thomas Nuhse" userId="bdddf8f9951b2dd2" providerId="Windows Live" clId="Web-{60D305E8-9F35-4AB1-A3E3-25FA43D5B3AB}"/>
    <pc:docChg chg="modSld">
      <pc:chgData name="Thomas Nuhse" userId="bdddf8f9951b2dd2" providerId="Windows Live" clId="Web-{60D305E8-9F35-4AB1-A3E3-25FA43D5B3AB}" dt="2018-05-22T12:22:48.869" v="5"/>
      <pc:docMkLst>
        <pc:docMk/>
      </pc:docMkLst>
      <pc:sldChg chg="modSp">
        <pc:chgData name="Thomas Nuhse" userId="bdddf8f9951b2dd2" providerId="Windows Live" clId="Web-{60D305E8-9F35-4AB1-A3E3-25FA43D5B3AB}" dt="2018-05-22T12:22:35.838" v="4"/>
        <pc:sldMkLst>
          <pc:docMk/>
          <pc:sldMk cId="4171221866" sldId="262"/>
        </pc:sldMkLst>
        <pc:spChg chg="mod">
          <ac:chgData name="Thomas Nuhse" userId="bdddf8f9951b2dd2" providerId="Windows Live" clId="Web-{60D305E8-9F35-4AB1-A3E3-25FA43D5B3AB}" dt="2018-05-22T12:22:35.838" v="4"/>
          <ac:spMkLst>
            <pc:docMk/>
            <pc:sldMk cId="4171221866" sldId="262"/>
            <ac:spMk id="3" creationId="{691F5681-37B8-4F65-BBEB-98DFE2D872B2}"/>
          </ac:spMkLst>
        </pc:spChg>
      </pc:sldChg>
      <pc:sldChg chg="modSp">
        <pc:chgData name="Thomas Nuhse" userId="bdddf8f9951b2dd2" providerId="Windows Live" clId="Web-{60D305E8-9F35-4AB1-A3E3-25FA43D5B3AB}" dt="2018-05-22T12:22:48.869" v="5"/>
        <pc:sldMkLst>
          <pc:docMk/>
          <pc:sldMk cId="3456109602" sldId="263"/>
        </pc:sldMkLst>
        <pc:spChg chg="mod">
          <ac:chgData name="Thomas Nuhse" userId="bdddf8f9951b2dd2" providerId="Windows Live" clId="Web-{60D305E8-9F35-4AB1-A3E3-25FA43D5B3AB}" dt="2018-05-22T12:22:48.869" v="5"/>
          <ac:spMkLst>
            <pc:docMk/>
            <pc:sldMk cId="3456109602" sldId="263"/>
            <ac:spMk id="3" creationId="{43E63F04-1FA2-4E5D-9A0F-D0E86744FFEF}"/>
          </ac:spMkLst>
        </pc:spChg>
      </pc:sldChg>
      <pc:sldChg chg="addSp modSp">
        <pc:chgData name="Thomas Nuhse" userId="bdddf8f9951b2dd2" providerId="Windows Live" clId="Web-{60D305E8-9F35-4AB1-A3E3-25FA43D5B3AB}" dt="2018-05-22T12:16:59.152" v="3" actId="1076"/>
        <pc:sldMkLst>
          <pc:docMk/>
          <pc:sldMk cId="516990027" sldId="265"/>
        </pc:sldMkLst>
        <pc:picChg chg="add mod">
          <ac:chgData name="Thomas Nuhse" userId="bdddf8f9951b2dd2" providerId="Windows Live" clId="Web-{60D305E8-9F35-4AB1-A3E3-25FA43D5B3AB}" dt="2018-05-22T12:16:59.152" v="3" actId="1076"/>
          <ac:picMkLst>
            <pc:docMk/>
            <pc:sldMk cId="516990027" sldId="265"/>
            <ac:picMk id="2" creationId="{16342577-24F0-4A99-BEAE-E03469F925C4}"/>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389F844-DDC6-467C-8E9E-52F703086DE0}" type="datetimeFigureOut">
              <a:rPr lang="en-GB"/>
              <a:t>14/03/2021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7C7E8C2-6831-488D-82BB-5615E95EAED6}" type="slidenum">
              <a:rPr lang="en-GB"/>
              <a:t>‹#›</a:t>
            </a:fld>
            <a:endParaRPr lang="en-GB"/>
          </a:p>
        </p:txBody>
      </p:sp>
    </p:spTree>
    <p:extLst>
      <p:ext uri="{BB962C8B-B14F-4D97-AF65-F5344CB8AC3E}">
        <p14:creationId xmlns:p14="http://schemas.microsoft.com/office/powerpoint/2010/main" val="7593497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www.geograph.org.uk/"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doi.org/10.1371/journal.pgen.1003323.g001"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dl.sciencesocieties.org/publications/csa/articles/61/12/4"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thehorse.com/175021/clip-horse-pastures-to-reduce-ergot-poisoning-risk/"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s://dl.sciencesocieties.org/publications/csa/articles/61/12/4"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Longhorns grazing. Image by Anthony Neff via Flickr, CC BY-ND 2.0 Available at https</a:t>
            </a:r>
            <a:r>
              <a:rPr lang="en-GB"/>
              <a:t>://</a:t>
            </a:r>
            <a:r>
              <a:rPr lang="en-GB" smtClean="0"/>
              <a:t>www.flickr.com/photos/26424952@N00/38219583576</a:t>
            </a:r>
            <a:endParaRPr lang="en-GB" dirty="0" smtClean="0"/>
          </a:p>
        </p:txBody>
      </p:sp>
      <p:sp>
        <p:nvSpPr>
          <p:cNvPr id="4" name="Slide Number Placeholder 3"/>
          <p:cNvSpPr>
            <a:spLocks noGrp="1"/>
          </p:cNvSpPr>
          <p:nvPr>
            <p:ph type="sldNum" sz="quarter" idx="10"/>
          </p:nvPr>
        </p:nvSpPr>
        <p:spPr/>
        <p:txBody>
          <a:bodyPr/>
          <a:lstStyle/>
          <a:p>
            <a:fld id="{E7C7E8C2-6831-488D-82BB-5615E95EAED6}" type="slidenum">
              <a:rPr lang="en-GB" smtClean="0"/>
              <a:t>1</a:t>
            </a:fld>
            <a:endParaRPr lang="en-GB"/>
          </a:p>
        </p:txBody>
      </p:sp>
    </p:spTree>
    <p:extLst>
      <p:ext uri="{BB962C8B-B14F-4D97-AF65-F5344CB8AC3E}">
        <p14:creationId xmlns:p14="http://schemas.microsoft.com/office/powerpoint/2010/main" val="16491314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This fungus is closely related to one that causes choke disease where a furry “collar” of fungal mass seems to strangle the plant.</a:t>
            </a:r>
            <a:r>
              <a:rPr lang="en-GB" sz="1200" kern="1200" dirty="0">
                <a:solidFill>
                  <a:schemeClr val="tx1"/>
                </a:solidFill>
                <a:effectLst/>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i="1"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i="1" dirty="0">
              <a:cs typeface="Calibri"/>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i="1" dirty="0">
                <a:cs typeface="Calibri"/>
              </a:rPr>
              <a:t>Epichloe </a:t>
            </a:r>
            <a:r>
              <a:rPr lang="en-US" i="1" dirty="0" err="1">
                <a:cs typeface="Calibri"/>
              </a:rPr>
              <a:t>typhina</a:t>
            </a:r>
            <a:r>
              <a:rPr lang="en-US" i="1" dirty="0">
                <a:cs typeface="Calibri"/>
              </a:rPr>
              <a:t> </a:t>
            </a:r>
            <a:r>
              <a:rPr lang="en-US" dirty="0">
                <a:cs typeface="Calibri"/>
              </a:rPr>
              <a:t>infected grass ("choke"). </a:t>
            </a:r>
            <a:r>
              <a:rPr lang="en-GB" sz="1200" kern="1200" dirty="0">
                <a:solidFill>
                  <a:schemeClr val="tx1"/>
                </a:solidFill>
                <a:effectLst/>
                <a:latin typeface="+mn-lt"/>
                <a:ea typeface="+mn-ea"/>
                <a:cs typeface="+mn-cs"/>
              </a:rPr>
              <a:t>Image by M J Richardson via </a:t>
            </a:r>
            <a:r>
              <a:rPr lang="en-GB" sz="1200" u="sng" kern="1200" dirty="0">
                <a:solidFill>
                  <a:schemeClr val="tx1"/>
                </a:solidFill>
                <a:effectLst/>
                <a:latin typeface="+mn-lt"/>
                <a:ea typeface="+mn-ea"/>
                <a:cs typeface="+mn-cs"/>
                <a:hlinkClick r:id="rId3"/>
              </a:rPr>
              <a:t>www.geograph.org.uk</a:t>
            </a:r>
            <a:r>
              <a:rPr lang="en-GB" sz="1200" kern="1200" dirty="0">
                <a:solidFill>
                  <a:schemeClr val="tx1"/>
                </a:solidFill>
                <a:effectLst/>
                <a:latin typeface="+mn-lt"/>
                <a:ea typeface="+mn-ea"/>
                <a:cs typeface="+mn-cs"/>
              </a:rPr>
              <a:t> (photos 1410180 and 1410230), CC BY-SA 2.0</a:t>
            </a:r>
          </a:p>
          <a:p>
            <a:endParaRPr lang="en-US" dirty="0">
              <a:cs typeface="Calibri"/>
            </a:endParaRPr>
          </a:p>
        </p:txBody>
      </p:sp>
      <p:sp>
        <p:nvSpPr>
          <p:cNvPr id="4" name="Slide Number Placeholder 3"/>
          <p:cNvSpPr>
            <a:spLocks noGrp="1"/>
          </p:cNvSpPr>
          <p:nvPr>
            <p:ph type="sldNum" sz="quarter" idx="10"/>
          </p:nvPr>
        </p:nvSpPr>
        <p:spPr/>
        <p:txBody>
          <a:bodyPr/>
          <a:lstStyle/>
          <a:p>
            <a:fld id="{E7C7E8C2-6831-488D-82BB-5615E95EAED6}" type="slidenum">
              <a:rPr lang="en-GB"/>
              <a:t>13</a:t>
            </a:fld>
            <a:endParaRPr lang="en-GB"/>
          </a:p>
        </p:txBody>
      </p:sp>
    </p:spTree>
    <p:extLst>
      <p:ext uri="{BB962C8B-B14F-4D97-AF65-F5344CB8AC3E}">
        <p14:creationId xmlns:p14="http://schemas.microsoft.com/office/powerpoint/2010/main" val="36299698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The choke pathogen at first grows inside the plant without harming it, but then switches to a sexual life cycle and breaks out to form that “collar”. This attracts small flies that help with fertilisation; sexual spores form and can be spread around. </a:t>
            </a:r>
          </a:p>
          <a:p>
            <a:endParaRPr lang="en-GB" sz="1200" b="1" kern="1200" dirty="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However</a:t>
            </a:r>
            <a:r>
              <a:rPr lang="en-GB" sz="1200" b="1" kern="1200" dirty="0">
                <a:solidFill>
                  <a:schemeClr val="tx1"/>
                </a:solidFill>
                <a:effectLst/>
                <a:latin typeface="+mn-lt"/>
                <a:ea typeface="+mn-ea"/>
                <a:cs typeface="+mn-cs"/>
              </a:rPr>
              <a:t>, “our” endophyte </a:t>
            </a:r>
            <a:r>
              <a:rPr lang="en-GB" sz="1200" b="1" i="1" kern="1200" dirty="0">
                <a:solidFill>
                  <a:schemeClr val="tx1"/>
                </a:solidFill>
                <a:effectLst/>
                <a:latin typeface="+mn-lt"/>
                <a:ea typeface="+mn-ea"/>
                <a:cs typeface="+mn-cs"/>
              </a:rPr>
              <a:t>E. </a:t>
            </a:r>
            <a:r>
              <a:rPr lang="en-GB" sz="1200" b="1" i="1" kern="1200" dirty="0" err="1">
                <a:solidFill>
                  <a:schemeClr val="tx1"/>
                </a:solidFill>
                <a:effectLst/>
                <a:latin typeface="+mn-lt"/>
                <a:ea typeface="+mn-ea"/>
                <a:cs typeface="+mn-cs"/>
              </a:rPr>
              <a:t>coenophiala</a:t>
            </a:r>
            <a:r>
              <a:rPr lang="en-GB" sz="1200" b="1" kern="1200" dirty="0">
                <a:solidFill>
                  <a:schemeClr val="tx1"/>
                </a:solidFill>
                <a:effectLst/>
                <a:latin typeface="+mn-lt"/>
                <a:ea typeface="+mn-ea"/>
                <a:cs typeface="+mn-cs"/>
              </a:rPr>
              <a:t> does not do that. As far as we know, it stays within the plant, causes no damage, never breaks through and never produces sexual spores. It can’t spread from one plant to another, except to the next generation via seeds. </a:t>
            </a:r>
            <a:endParaRPr lang="en-GB" b="1" dirty="0"/>
          </a:p>
          <a:p>
            <a:endParaRPr lang="en-GB" dirty="0"/>
          </a:p>
          <a:p>
            <a:r>
              <a:rPr lang="en-GB" dirty="0"/>
              <a:t>Photos from </a:t>
            </a:r>
            <a:r>
              <a:rPr lang="en-GB" dirty="0" err="1"/>
              <a:t>Schardl</a:t>
            </a:r>
            <a:r>
              <a:rPr lang="en-GB" dirty="0"/>
              <a:t> CL, Young CA, Hesse U, </a:t>
            </a:r>
            <a:r>
              <a:rPr lang="en-GB" dirty="0" err="1"/>
              <a:t>Amyotte</a:t>
            </a:r>
            <a:r>
              <a:rPr lang="en-GB" dirty="0"/>
              <a:t> SG, </a:t>
            </a:r>
            <a:r>
              <a:rPr lang="en-GB" dirty="0" err="1"/>
              <a:t>Andreeva</a:t>
            </a:r>
            <a:r>
              <a:rPr lang="en-GB" dirty="0"/>
              <a:t> K, </a:t>
            </a:r>
            <a:r>
              <a:rPr lang="en-GB" dirty="0" err="1"/>
              <a:t>Calie</a:t>
            </a:r>
            <a:r>
              <a:rPr lang="en-GB" dirty="0"/>
              <a:t> PJ, et al. (2013) Plant-Symbiotic Fungi as Chemical Engineers: Multi-Genome Analysis of the </a:t>
            </a:r>
            <a:r>
              <a:rPr lang="en-GB" dirty="0" err="1"/>
              <a:t>Clavicipitaceae</a:t>
            </a:r>
            <a:r>
              <a:rPr lang="en-GB" dirty="0"/>
              <a:t> Reveals Dynamics of Alkaloid Loci. </a:t>
            </a:r>
            <a:r>
              <a:rPr lang="en-GB" i="1" dirty="0" err="1"/>
              <a:t>PLoS</a:t>
            </a:r>
            <a:r>
              <a:rPr lang="en-GB" i="1" dirty="0"/>
              <a:t> Genet </a:t>
            </a:r>
            <a:r>
              <a:rPr lang="en-GB" dirty="0"/>
              <a:t>9(2): e1003323. https://doi.org/10.1371/journal.pgen.1003323</a:t>
            </a:r>
          </a:p>
          <a:p>
            <a:r>
              <a:rPr lang="en-GB" dirty="0"/>
              <a:t>Figure 1. Symbiosis of meadow fescue with </a:t>
            </a:r>
            <a:r>
              <a:rPr lang="en-GB" i="1" dirty="0" err="1"/>
              <a:t>Epichloë</a:t>
            </a:r>
            <a:r>
              <a:rPr lang="en-GB" i="1" dirty="0"/>
              <a:t> </a:t>
            </a:r>
            <a:r>
              <a:rPr lang="en-GB" i="1" dirty="0" err="1"/>
              <a:t>festucae</a:t>
            </a:r>
            <a:r>
              <a:rPr lang="en-GB" dirty="0"/>
              <a:t>, a heritable symbiont.</a:t>
            </a:r>
          </a:p>
          <a:p>
            <a:r>
              <a:rPr lang="en-GB" dirty="0"/>
              <a:t>Single optical slice confocal micrographs of </a:t>
            </a:r>
            <a:r>
              <a:rPr lang="en-GB" i="1" dirty="0"/>
              <a:t>E. </a:t>
            </a:r>
            <a:r>
              <a:rPr lang="en-GB" i="1" dirty="0" err="1"/>
              <a:t>festucae</a:t>
            </a:r>
            <a:r>
              <a:rPr lang="en-GB" dirty="0"/>
              <a:t> expressing enhanced cyan-fluorescent protein were overlain with DIC bright field images of (A) ovules (bar = 100 µm), (B) embryos (bar = 200 µm), and (C) shoot apical meristem and surrounding new leaves (bar = 200 µm). (D) Asymptomatic (left) and “choked” (right) inflorescences simultaneously produced on a single grass plant infected with a single </a:t>
            </a:r>
            <a:r>
              <a:rPr lang="en-GB" i="1" dirty="0"/>
              <a:t>E. </a:t>
            </a:r>
            <a:r>
              <a:rPr lang="en-GB" i="1" dirty="0" err="1"/>
              <a:t>festucae</a:t>
            </a:r>
            <a:r>
              <a:rPr lang="en-GB" dirty="0"/>
              <a:t> genotype. Vertical (seed) transmission of the symbiont occurs via the asymptomatic inflorescence, whereas the choked inflorescence bears the </a:t>
            </a:r>
            <a:r>
              <a:rPr lang="en-GB" i="1" dirty="0"/>
              <a:t>E. </a:t>
            </a:r>
            <a:r>
              <a:rPr lang="en-GB" i="1" dirty="0" err="1"/>
              <a:t>festucae</a:t>
            </a:r>
            <a:r>
              <a:rPr lang="en-GB" dirty="0"/>
              <a:t> fruiting structure (stroma), which produces sexually derived spores (</a:t>
            </a:r>
            <a:r>
              <a:rPr lang="en-GB" dirty="0" err="1"/>
              <a:t>ascospores</a:t>
            </a:r>
            <a:r>
              <a:rPr lang="en-GB" dirty="0"/>
              <a:t>) that mediate horizontal transmission.</a:t>
            </a:r>
          </a:p>
          <a:p>
            <a:r>
              <a:rPr lang="en-GB" dirty="0">
                <a:hlinkClick r:id="rId3"/>
              </a:rPr>
              <a:t>https://doi.org/10.1371/journal.pgen.1003323.g001</a:t>
            </a:r>
            <a:endParaRPr lang="en-GB" dirty="0"/>
          </a:p>
          <a:p>
            <a:endParaRPr lang="en-GB" dirty="0"/>
          </a:p>
          <a:p>
            <a:r>
              <a:rPr lang="en-GB" dirty="0"/>
              <a:t>Microscopic</a:t>
            </a:r>
            <a:r>
              <a:rPr lang="en-GB" baseline="0" dirty="0"/>
              <a:t> drawing of sexual cycle: Internet archives book images; Fig. 65.—</a:t>
            </a:r>
            <a:r>
              <a:rPr lang="en-GB" i="1" baseline="0" dirty="0"/>
              <a:t>Epichloe </a:t>
            </a:r>
            <a:r>
              <a:rPr lang="en-GB" i="1" baseline="0" dirty="0" err="1"/>
              <a:t>typhina</a:t>
            </a:r>
            <a:r>
              <a:rPr lang="en-GB" i="1" baseline="0" dirty="0"/>
              <a:t> </a:t>
            </a:r>
            <a:r>
              <a:rPr lang="en-GB" baseline="0" dirty="0"/>
              <a:t>from </a:t>
            </a:r>
            <a:r>
              <a:rPr lang="en-GB" baseline="0" dirty="0" err="1"/>
              <a:t>Massee</a:t>
            </a:r>
            <a:r>
              <a:rPr lang="en-GB" baseline="0" dirty="0"/>
              <a:t> (1910?) Diseases of cultivated plants and trees. New York: Macmillan. Available at https://www.flickr.com/photos/internetarchivebookimages/20940471126/ </a:t>
            </a:r>
          </a:p>
          <a:p>
            <a:endParaRPr lang="en-GB" dirty="0"/>
          </a:p>
          <a:p>
            <a:r>
              <a:rPr lang="en-GB" i="1" dirty="0" err="1"/>
              <a:t>Botanophila</a:t>
            </a:r>
            <a:r>
              <a:rPr lang="en-GB" i="1" dirty="0"/>
              <a:t> </a:t>
            </a:r>
            <a:r>
              <a:rPr lang="en-GB" i="1" dirty="0" err="1"/>
              <a:t>jacobaeae</a:t>
            </a:r>
            <a:r>
              <a:rPr lang="en-GB" dirty="0"/>
              <a:t>, female illustrated by Des </a:t>
            </a:r>
            <a:r>
              <a:rPr lang="en-GB" dirty="0" err="1"/>
              <a:t>Helmore</a:t>
            </a:r>
            <a:r>
              <a:rPr lang="en-GB" dirty="0"/>
              <a:t>. CC BY 4.0 Available at https://commons.wikimedia.org/wiki/File:DIPT_Anthomyiidae_Botanophila_jacobaeae_f.png </a:t>
            </a:r>
            <a:endParaRPr lang="en-GB" i="1" dirty="0"/>
          </a:p>
        </p:txBody>
      </p:sp>
      <p:sp>
        <p:nvSpPr>
          <p:cNvPr id="4" name="Slide Number Placeholder 3"/>
          <p:cNvSpPr>
            <a:spLocks noGrp="1"/>
          </p:cNvSpPr>
          <p:nvPr>
            <p:ph type="sldNum" sz="quarter" idx="10"/>
          </p:nvPr>
        </p:nvSpPr>
        <p:spPr/>
        <p:txBody>
          <a:bodyPr/>
          <a:lstStyle/>
          <a:p>
            <a:fld id="{E7C7E8C2-6831-488D-82BB-5615E95EAED6}" type="slidenum">
              <a:rPr lang="en-GB" smtClean="0"/>
              <a:t>14</a:t>
            </a:fld>
            <a:endParaRPr lang="en-GB"/>
          </a:p>
        </p:txBody>
      </p:sp>
    </p:spTree>
    <p:extLst>
      <p:ext uri="{BB962C8B-B14F-4D97-AF65-F5344CB8AC3E}">
        <p14:creationId xmlns:p14="http://schemas.microsoft.com/office/powerpoint/2010/main" val="20868938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But our endophyte </a:t>
            </a:r>
            <a:r>
              <a:rPr lang="en-GB" sz="1200" b="1" i="1" kern="1200" dirty="0">
                <a:solidFill>
                  <a:schemeClr val="tx1"/>
                </a:solidFill>
                <a:effectLst/>
                <a:latin typeface="+mn-lt"/>
                <a:ea typeface="+mn-ea"/>
                <a:cs typeface="+mn-cs"/>
              </a:rPr>
              <a:t>does</a:t>
            </a:r>
            <a:r>
              <a:rPr lang="en-GB" sz="1200" b="1" kern="1200" dirty="0">
                <a:solidFill>
                  <a:schemeClr val="tx1"/>
                </a:solidFill>
                <a:effectLst/>
                <a:latin typeface="+mn-lt"/>
                <a:ea typeface="+mn-ea"/>
                <a:cs typeface="+mn-cs"/>
              </a:rPr>
              <a:t> produce toxic compounds that are very similar to those of the ergot fungus </a:t>
            </a:r>
            <a:r>
              <a:rPr lang="en-GB" sz="1200" b="1" i="1" kern="1200" dirty="0">
                <a:solidFill>
                  <a:schemeClr val="tx1"/>
                </a:solidFill>
                <a:effectLst/>
                <a:latin typeface="+mn-lt"/>
                <a:ea typeface="+mn-ea"/>
                <a:cs typeface="+mn-cs"/>
              </a:rPr>
              <a:t>C. </a:t>
            </a:r>
            <a:r>
              <a:rPr lang="en-GB" sz="1200" b="1" i="1" kern="1200" dirty="0" err="1">
                <a:solidFill>
                  <a:schemeClr val="tx1"/>
                </a:solidFill>
                <a:effectLst/>
                <a:latin typeface="+mn-lt"/>
                <a:ea typeface="+mn-ea"/>
                <a:cs typeface="+mn-cs"/>
              </a:rPr>
              <a:t>purpurea</a:t>
            </a:r>
            <a:r>
              <a:rPr lang="en-GB" sz="1200" b="1" kern="1200" dirty="0">
                <a:solidFill>
                  <a:schemeClr val="tx1"/>
                </a:solidFill>
                <a:effectLst/>
                <a:latin typeface="+mn-lt"/>
                <a:ea typeface="+mn-ea"/>
                <a:cs typeface="+mn-cs"/>
              </a:rPr>
              <a:t>, to which it is also related. It makes perfect sense that cattle grazing on fescue with the endophyte had symptoms of ergot poisoning.</a:t>
            </a:r>
          </a:p>
          <a:p>
            <a:endParaRPr lang="en-GB" dirty="0"/>
          </a:p>
          <a:p>
            <a:r>
              <a:rPr lang="en-GB" dirty="0"/>
              <a:t>All structures from Wikimedia Commons</a:t>
            </a:r>
          </a:p>
        </p:txBody>
      </p:sp>
      <p:sp>
        <p:nvSpPr>
          <p:cNvPr id="4" name="Slide Number Placeholder 3"/>
          <p:cNvSpPr>
            <a:spLocks noGrp="1"/>
          </p:cNvSpPr>
          <p:nvPr>
            <p:ph type="sldNum" sz="quarter" idx="10"/>
          </p:nvPr>
        </p:nvSpPr>
        <p:spPr/>
        <p:txBody>
          <a:bodyPr/>
          <a:lstStyle/>
          <a:p>
            <a:fld id="{E7C7E8C2-6831-488D-82BB-5615E95EAED6}" type="slidenum">
              <a:rPr lang="en-GB" smtClean="0"/>
              <a:t>15</a:t>
            </a:fld>
            <a:endParaRPr lang="en-GB"/>
          </a:p>
        </p:txBody>
      </p:sp>
    </p:spTree>
    <p:extLst>
      <p:ext uri="{BB962C8B-B14F-4D97-AF65-F5344CB8AC3E}">
        <p14:creationId xmlns:p14="http://schemas.microsoft.com/office/powerpoint/2010/main" val="33034062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  “So, can you get rid of the fungus?”</a:t>
            </a:r>
          </a:p>
          <a:p>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“You can, and it’s been done- just treat the seeds or seedlings with a fungicide. People call it E- fescue, as opposed to the endophyte-infected E+ version. But E- was not a success: it was not nearly as drought- and cold tolerant as E+. Grazing cattle preferred the taste of E- fescue, but insect pests and root parasites attacked E- much more than E+. Pastures seeded with E- could easily be contaminated with E+ if farmers weren’t careful. E+ would then overgrow the pasture because it was so much more robust. It seems that most of the ‘wonder grass’ properties of Tall Fescue were due to the hidden fungus.  E- was not a great success.”</a:t>
            </a:r>
          </a:p>
          <a:p>
            <a:pPr rtl="0"/>
            <a:endParaRPr lang="en-GB" dirty="0"/>
          </a:p>
          <a:p>
            <a:pPr rtl="0"/>
            <a:endParaRPr lang="en-GB" dirty="0"/>
          </a:p>
          <a:p>
            <a:pPr rtl="0"/>
            <a:r>
              <a:rPr lang="en-GB" dirty="0"/>
              <a:t>Fig. 19-1. Effect of endophyte infection on stress tolerance in tall fescue. Plots were grown in the southern United States and subjected to periodic drought stress. (Left) E- KY-31; (Right:) E+ KY-31.  Contrast between the two images is more vivid in the </a:t>
            </a:r>
            <a:r>
              <a:rPr lang="en-GB" dirty="0" err="1"/>
              <a:t>color</a:t>
            </a:r>
            <a:r>
              <a:rPr lang="en-GB" dirty="0"/>
              <a:t> pictures on the accompanying CD. (Photo courtesy of J.H. Bouton, The Noble Foundation.) </a:t>
            </a:r>
          </a:p>
          <a:p>
            <a:pPr rtl="0"/>
            <a:r>
              <a:rPr lang="en-GB" dirty="0"/>
              <a:t>Source: Hopkins, A.A; </a:t>
            </a:r>
            <a:r>
              <a:rPr lang="en-GB" dirty="0" err="1"/>
              <a:t>Saha</a:t>
            </a:r>
            <a:r>
              <a:rPr lang="en-GB" dirty="0"/>
              <a:t>, M.C.</a:t>
            </a:r>
            <a:r>
              <a:rPr lang="en-GB" baseline="0" dirty="0"/>
              <a:t> </a:t>
            </a:r>
            <a:r>
              <a:rPr lang="en-GB" dirty="0"/>
              <a:t>and Wang, Z.Y. (2009). Breeding,</a:t>
            </a:r>
            <a:r>
              <a:rPr lang="en-GB" baseline="0" dirty="0"/>
              <a:t> Genetics and Cultivars</a:t>
            </a:r>
            <a:r>
              <a:rPr lang="en-GB" dirty="0"/>
              <a:t>. Chapter 19; In: H.A. Fribourg, D.B. </a:t>
            </a:r>
            <a:r>
              <a:rPr lang="en-GB" dirty="0" err="1"/>
              <a:t>Hannaway</a:t>
            </a:r>
            <a:r>
              <a:rPr lang="en-GB" dirty="0"/>
              <a:t>, and C.P. West (ed.) Tall Fescue for the Twenty-first Century, Online Monograph. Oregon State University; Available</a:t>
            </a:r>
            <a:r>
              <a:rPr lang="en-GB" baseline="0" dirty="0"/>
              <a:t> at </a:t>
            </a:r>
            <a:r>
              <a:rPr lang="en-GB" sz="1200" b="0" i="0" u="sng" strike="noStrike" kern="1200" baseline="0" dirty="0">
                <a:solidFill>
                  <a:srgbClr val="000000"/>
                </a:solidFill>
                <a:latin typeface="+mn-lt"/>
              </a:rPr>
              <a:t>https://forages.oregonstate.edu/tallfescuemonograph/Figures/19-1</a:t>
            </a:r>
            <a:r>
              <a:rPr lang="en-GB" sz="1200" i="1" kern="1200" dirty="0">
                <a:solidFill>
                  <a:schemeClr val="tx1"/>
                </a:solidFill>
                <a:effectLst/>
                <a:latin typeface="+mn-lt"/>
                <a:ea typeface="+mn-ea"/>
                <a:cs typeface="+mn-cs"/>
              </a:rPr>
              <a:t> </a:t>
            </a:r>
          </a:p>
          <a:p>
            <a:pPr rtl="0"/>
            <a:r>
              <a:rPr lang="en-GB" sz="1200" i="1" kern="1200" dirty="0">
                <a:solidFill>
                  <a:schemeClr val="tx1"/>
                </a:solidFill>
                <a:effectLst/>
                <a:latin typeface="+mn-lt"/>
                <a:ea typeface="+mn-ea"/>
                <a:cs typeface="+mn-cs"/>
              </a:rPr>
              <a:t>The online version of the Tall Fescue for the Twenty-first Century monograph, copyrighted by Oregon State University in 2009, can be accessed at http://forages.oregonstate.edu/tallfescuemonograph. Reproduction of any portions of the text, figures, graphs, tables and images is permitted for non-commercial educational purposes only, provided that proper credit to Oregon State University is given, citing the publication, its source, and the date of publication. (https://forages.oregonstate.edu/tallfescuemonograph/toc)</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C7E8C2-6831-488D-82BB-5615E95EAED6}" type="slidenum">
              <a:rPr lang="en-GB"/>
              <a:t>16</a:t>
            </a:fld>
            <a:endParaRPr lang="en-GB"/>
          </a:p>
        </p:txBody>
      </p:sp>
    </p:spTree>
    <p:extLst>
      <p:ext uri="{BB962C8B-B14F-4D97-AF65-F5344CB8AC3E}">
        <p14:creationId xmlns:p14="http://schemas.microsoft.com/office/powerpoint/2010/main" val="15964994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7C7E8C2-6831-488D-82BB-5615E95EAED6}" type="slidenum">
              <a:rPr lang="en-GB" smtClean="0"/>
              <a:t>17</a:t>
            </a:fld>
            <a:endParaRPr lang="en-GB"/>
          </a:p>
        </p:txBody>
      </p:sp>
    </p:spTree>
    <p:extLst>
      <p:ext uri="{BB962C8B-B14F-4D97-AF65-F5344CB8AC3E}">
        <p14:creationId xmlns:p14="http://schemas.microsoft.com/office/powerpoint/2010/main" val="33306741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With or without human intervention, both plants and fungi are under constant selection pressure to increase their own fitness: to grow better, survive and reproduce more. </a:t>
            </a:r>
          </a:p>
          <a:p>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When plants and fungi meet, disease is just one of several possible outcomes. Plants are in an evolutionary arms race with pathogens, each trying to defeat the other with ever more sophisticated weapons and defences. But not all fungi are enemies- some, like the mycorrhizae, are friends (mutualists), and some are a bit ambiguous. </a:t>
            </a:r>
          </a:p>
          <a:p>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For a fungus, both parasitic and mutualistic strategies can pay off and increase fitness in different ways. Both types of fungi grow on and in plants, make close contact and take organic carbon compounds from the plant. The fungal pathogens that devastate crops are </a:t>
            </a:r>
            <a:r>
              <a:rPr lang="en-GB" sz="1200" b="1" i="1" kern="1200" dirty="0">
                <a:solidFill>
                  <a:schemeClr val="tx1"/>
                </a:solidFill>
                <a:effectLst/>
                <a:latin typeface="+mn-lt"/>
                <a:ea typeface="+mn-ea"/>
                <a:cs typeface="+mn-cs"/>
              </a:rPr>
              <a:t>parasitic</a:t>
            </a:r>
            <a:r>
              <a:rPr lang="en-GB" sz="1200" b="1" kern="1200" dirty="0">
                <a:solidFill>
                  <a:schemeClr val="tx1"/>
                </a:solidFill>
                <a:effectLst/>
                <a:latin typeface="+mn-lt"/>
                <a:ea typeface="+mn-ea"/>
                <a:cs typeface="+mn-cs"/>
              </a:rPr>
              <a:t>, exploiting the plant’s resources and damaging them without returning anything. </a:t>
            </a:r>
            <a:r>
              <a:rPr lang="en-GB" sz="1200" b="1" i="1" kern="1200" dirty="0">
                <a:solidFill>
                  <a:schemeClr val="tx1"/>
                </a:solidFill>
                <a:effectLst/>
                <a:latin typeface="+mn-lt"/>
                <a:ea typeface="+mn-ea"/>
                <a:cs typeface="+mn-cs"/>
              </a:rPr>
              <a:t> </a:t>
            </a:r>
            <a:r>
              <a:rPr lang="en-GB" sz="1200" b="1" kern="1200" dirty="0">
                <a:solidFill>
                  <a:schemeClr val="tx1"/>
                </a:solidFill>
                <a:effectLst/>
                <a:latin typeface="+mn-lt"/>
                <a:ea typeface="+mn-ea"/>
                <a:cs typeface="+mn-cs"/>
              </a:rPr>
              <a:t>In contrast, mycorrhizal fungi can mobilise minerals from the soil and make them available to the plant in return for carbohydrates. This win-win situation means they are </a:t>
            </a:r>
            <a:r>
              <a:rPr lang="en-GB" sz="1200" b="1" i="1" kern="1200" dirty="0">
                <a:solidFill>
                  <a:schemeClr val="tx1"/>
                </a:solidFill>
                <a:effectLst/>
                <a:latin typeface="+mn-lt"/>
                <a:ea typeface="+mn-ea"/>
                <a:cs typeface="+mn-cs"/>
              </a:rPr>
              <a:t>mutualists</a:t>
            </a:r>
            <a:r>
              <a:rPr lang="en-GB" sz="1200" b="1" kern="1200" dirty="0">
                <a:solidFill>
                  <a:schemeClr val="tx1"/>
                </a:solidFill>
                <a:effectLst/>
                <a:latin typeface="+mn-lt"/>
                <a:ea typeface="+mn-ea"/>
                <a:cs typeface="+mn-cs"/>
              </a:rPr>
              <a:t>. </a:t>
            </a:r>
            <a:endParaRPr lang="en-GB" dirty="0"/>
          </a:p>
          <a:p>
            <a:endParaRPr lang="en-GB" dirty="0"/>
          </a:p>
          <a:p>
            <a:r>
              <a:rPr lang="en-GB" dirty="0"/>
              <a:t>Left, Wheat stem</a:t>
            </a:r>
            <a:r>
              <a:rPr lang="en-GB" baseline="0" dirty="0"/>
              <a:t> rust disease. The fungus is an obligate </a:t>
            </a:r>
            <a:r>
              <a:rPr lang="en-GB" baseline="0" dirty="0" err="1"/>
              <a:t>biotroph</a:t>
            </a:r>
            <a:r>
              <a:rPr lang="en-GB" baseline="0" dirty="0"/>
              <a:t>, so it has to </a:t>
            </a:r>
            <a:r>
              <a:rPr lang="en-GB" baseline="0" dirty="0" err="1"/>
              <a:t>parasitise</a:t>
            </a:r>
            <a:r>
              <a:rPr lang="en-GB" baseline="0" dirty="0"/>
              <a:t> a living plant to acquire carbon compounds. It causes disease in its host and offers nothing in exchange. Image by </a:t>
            </a:r>
            <a:r>
              <a:rPr lang="en-GB" dirty="0"/>
              <a:t>Liang Qu / IAEA; available at https://www.flickr.com/photos/iaea_imagebank/9685492848/</a:t>
            </a:r>
          </a:p>
          <a:p>
            <a:endParaRPr lang="en-GB" dirty="0"/>
          </a:p>
          <a:p>
            <a:r>
              <a:rPr lang="en-GB" dirty="0"/>
              <a:t>Right, Within mutualistic mycorrhiza, the plant gives carbohydrates (products of photosynthesis) to the fungus, while the fungus gives the plant water and minerals in exchange. Image by </a:t>
            </a:r>
            <a:r>
              <a:rPr lang="en-GB" dirty="0" err="1"/>
              <a:t>Nefronus</a:t>
            </a:r>
            <a:r>
              <a:rPr lang="en-GB" baseline="0" dirty="0"/>
              <a:t> via Wikimedia Commons, CC BY-SA 4.0</a:t>
            </a:r>
          </a:p>
          <a:p>
            <a:endParaRPr lang="en-GB" dirty="0"/>
          </a:p>
        </p:txBody>
      </p:sp>
      <p:sp>
        <p:nvSpPr>
          <p:cNvPr id="4" name="Slide Number Placeholder 3"/>
          <p:cNvSpPr>
            <a:spLocks noGrp="1"/>
          </p:cNvSpPr>
          <p:nvPr>
            <p:ph type="sldNum" sz="quarter" idx="10"/>
          </p:nvPr>
        </p:nvSpPr>
        <p:spPr/>
        <p:txBody>
          <a:bodyPr/>
          <a:lstStyle/>
          <a:p>
            <a:fld id="{E7C7E8C2-6831-488D-82BB-5615E95EAED6}" type="slidenum">
              <a:rPr lang="en-GB" smtClean="0"/>
              <a:t>18</a:t>
            </a:fld>
            <a:endParaRPr lang="en-GB"/>
          </a:p>
        </p:txBody>
      </p:sp>
    </p:spTree>
    <p:extLst>
      <p:ext uri="{BB962C8B-B14F-4D97-AF65-F5344CB8AC3E}">
        <p14:creationId xmlns:p14="http://schemas.microsoft.com/office/powerpoint/2010/main" val="26432158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Often plants are able to detect attempted invasions by pathogens and defend themselves vigorously. If fungal hyphae</a:t>
            </a:r>
            <a:r>
              <a:rPr lang="en-GB" sz="1200" b="1" kern="1200" baseline="0" dirty="0">
                <a:solidFill>
                  <a:schemeClr val="tx1"/>
                </a:solidFill>
                <a:effectLst/>
                <a:latin typeface="+mn-lt"/>
                <a:ea typeface="+mn-ea"/>
                <a:cs typeface="+mn-cs"/>
              </a:rPr>
              <a:t> do grow into the plant, it will try to limit the damage but its fitness will suffer.</a:t>
            </a:r>
          </a:p>
          <a:p>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The response to mycorrhizal fungi is very different: the plant </a:t>
            </a:r>
            <a:r>
              <a:rPr lang="en-GB" sz="1200" b="1" i="1" kern="1200" dirty="0">
                <a:solidFill>
                  <a:schemeClr val="tx1"/>
                </a:solidFill>
                <a:effectLst/>
                <a:latin typeface="+mn-lt"/>
                <a:ea typeface="+mn-ea"/>
                <a:cs typeface="+mn-cs"/>
              </a:rPr>
              <a:t>actively accommodates</a:t>
            </a:r>
            <a:r>
              <a:rPr lang="en-GB" sz="1200" b="1" kern="1200" dirty="0">
                <a:solidFill>
                  <a:schemeClr val="tx1"/>
                </a:solidFill>
                <a:effectLst/>
                <a:latin typeface="+mn-lt"/>
                <a:ea typeface="+mn-ea"/>
                <a:cs typeface="+mn-cs"/>
              </a:rPr>
              <a:t> fungal hyphae and allows them to grow between, through and into root cells instead of fighting them. </a:t>
            </a:r>
          </a:p>
          <a:p>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But how does a plant “know” whether friend or foe knocks on the door? Recognition is key</a:t>
            </a:r>
            <a:r>
              <a:rPr lang="en-GB" sz="1200" b="1" kern="1200" dirty="0" smtClean="0">
                <a:solidFill>
                  <a:schemeClr val="tx1"/>
                </a:solidFill>
                <a:effectLst/>
                <a:latin typeface="+mn-lt"/>
                <a:ea typeface="+mn-ea"/>
                <a:cs typeface="+mn-cs"/>
              </a:rPr>
              <a:t>. </a:t>
            </a:r>
            <a:r>
              <a:rPr lang="en-GB" sz="1100" b="0" i="1" kern="1200" dirty="0" smtClean="0">
                <a:solidFill>
                  <a:schemeClr val="tx1"/>
                </a:solidFill>
                <a:effectLst/>
                <a:latin typeface="+mn-lt"/>
                <a:ea typeface="+mn-ea"/>
                <a:cs typeface="+mn-cs"/>
              </a:rPr>
              <a:t>[play</a:t>
            </a:r>
            <a:r>
              <a:rPr lang="en-GB" sz="1100" b="0" i="1" kern="1200" baseline="0" dirty="0" smtClean="0">
                <a:solidFill>
                  <a:schemeClr val="tx1"/>
                </a:solidFill>
                <a:effectLst/>
                <a:latin typeface="+mn-lt"/>
                <a:ea typeface="+mn-ea"/>
                <a:cs typeface="+mn-cs"/>
              </a:rPr>
              <a:t> </a:t>
            </a:r>
            <a:r>
              <a:rPr lang="en-GB" sz="1100" b="0" i="1" kern="1200" baseline="0" smtClean="0">
                <a:solidFill>
                  <a:schemeClr val="tx1"/>
                </a:solidFill>
                <a:effectLst/>
                <a:latin typeface="+mn-lt"/>
                <a:ea typeface="+mn-ea"/>
                <a:cs typeface="+mn-cs"/>
              </a:rPr>
              <a:t>video clips]</a:t>
            </a:r>
            <a:endParaRPr lang="en-GB" b="1" dirty="0"/>
          </a:p>
          <a:p>
            <a:endParaRPr lang="en-GB" dirty="0"/>
          </a:p>
          <a:p>
            <a:r>
              <a:rPr lang="en-GB" dirty="0"/>
              <a:t>Generalized diagram of infection and colonization patterns of biotrophic pathogens (top) and mutualists</a:t>
            </a:r>
            <a:r>
              <a:rPr lang="en-GB" baseline="0" dirty="0"/>
              <a:t> (bottom). </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a:t>From </a:t>
            </a:r>
            <a:r>
              <a:rPr lang="en-GB" baseline="0" dirty="0" err="1"/>
              <a:t>Pawlowski</a:t>
            </a:r>
            <a:r>
              <a:rPr lang="en-GB" baseline="0" dirty="0"/>
              <a:t> ML and Hartman GL (2016) </a:t>
            </a:r>
            <a:r>
              <a:rPr lang="en-GB" sz="1200" b="0" i="0" u="none" strike="noStrike" kern="1200" baseline="0" dirty="0">
                <a:solidFill>
                  <a:schemeClr val="tx1"/>
                </a:solidFill>
                <a:latin typeface="+mn-lt"/>
                <a:ea typeface="+mn-ea"/>
                <a:cs typeface="+mn-cs"/>
              </a:rPr>
              <a:t>Infection Mechanisms and Colonization Patterns of Fungi Associated with Soybean. In: Sultan, S. (ed.) Fungal Pathogenicity. </a:t>
            </a:r>
            <a:r>
              <a:rPr lang="en-GB" sz="1200" b="0" i="0" u="none" strike="noStrike" kern="1200" baseline="0" dirty="0" err="1">
                <a:solidFill>
                  <a:schemeClr val="tx1"/>
                </a:solidFill>
                <a:latin typeface="+mn-lt"/>
                <a:ea typeface="+mn-ea"/>
                <a:cs typeface="+mn-cs"/>
              </a:rPr>
              <a:t>InTech</a:t>
            </a:r>
            <a:r>
              <a:rPr lang="en-GB" sz="1200" b="0" i="0" u="none" strike="noStrike" kern="1200" baseline="0" dirty="0">
                <a:solidFill>
                  <a:schemeClr val="tx1"/>
                </a:solidFill>
                <a:latin typeface="+mn-lt"/>
                <a:ea typeface="+mn-ea"/>
                <a:cs typeface="+mn-cs"/>
              </a:rPr>
              <a:t> Open, online, available at http://dx.doi.org/10.5772/62305    </a:t>
            </a:r>
            <a:r>
              <a:rPr lang="en-GB" b="1" dirty="0"/>
              <a:t>CC BY 3.0</a:t>
            </a:r>
          </a:p>
          <a:p>
            <a:endParaRPr lang="en-GB" dirty="0"/>
          </a:p>
          <a:p>
            <a:r>
              <a:rPr lang="en-GB" i="1" dirty="0"/>
              <a:t>[Note that the lower panel shows the infection pattern of an arbuscular mycorrhizal fungus (AMF) rather than the ectomycorrhizal fungus pictured on the previous slide. This was a compromise based on available images and the fact that AMF do not form the characteristic fruiting bodies (“mushrooms”) so are harder to illustrate; it is probably not necessary in an introductory course to draw students’ attention to the difference.]</a:t>
            </a:r>
          </a:p>
        </p:txBody>
      </p:sp>
      <p:sp>
        <p:nvSpPr>
          <p:cNvPr id="4" name="Slide Number Placeholder 3"/>
          <p:cNvSpPr>
            <a:spLocks noGrp="1"/>
          </p:cNvSpPr>
          <p:nvPr>
            <p:ph type="sldNum" sz="quarter" idx="10"/>
          </p:nvPr>
        </p:nvSpPr>
        <p:spPr/>
        <p:txBody>
          <a:bodyPr/>
          <a:lstStyle/>
          <a:p>
            <a:fld id="{E7C7E8C2-6831-488D-82BB-5615E95EAED6}" type="slidenum">
              <a:rPr lang="en-GB" smtClean="0"/>
              <a:t>19</a:t>
            </a:fld>
            <a:endParaRPr lang="en-GB"/>
          </a:p>
        </p:txBody>
      </p:sp>
    </p:spTree>
    <p:extLst>
      <p:ext uri="{BB962C8B-B14F-4D97-AF65-F5344CB8AC3E}">
        <p14:creationId xmlns:p14="http://schemas.microsoft.com/office/powerpoint/2010/main" val="23853466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7C7E8C2-6831-488D-82BB-5615E95EAED6}" type="slidenum">
              <a:rPr lang="en-GB" smtClean="0"/>
              <a:t>20</a:t>
            </a:fld>
            <a:endParaRPr lang="en-GB"/>
          </a:p>
        </p:txBody>
      </p:sp>
    </p:spTree>
    <p:extLst>
      <p:ext uri="{BB962C8B-B14F-4D97-AF65-F5344CB8AC3E}">
        <p14:creationId xmlns:p14="http://schemas.microsoft.com/office/powerpoint/2010/main" val="30681277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One fine October day almost a hundred years ago, agricultural experts from the University of Kentucky went to a county fair in </a:t>
            </a:r>
            <a:r>
              <a:rPr lang="en-GB" sz="1200" b="1" kern="1200" dirty="0" err="1">
                <a:solidFill>
                  <a:schemeClr val="tx1"/>
                </a:solidFill>
                <a:effectLst/>
                <a:latin typeface="+mn-lt"/>
                <a:ea typeface="+mn-ea"/>
                <a:cs typeface="+mn-cs"/>
              </a:rPr>
              <a:t>Frenchburg</a:t>
            </a:r>
            <a:r>
              <a:rPr lang="en-GB" sz="1200" b="1" kern="1200" dirty="0">
                <a:solidFill>
                  <a:schemeClr val="tx1"/>
                </a:solidFill>
                <a:effectLst/>
                <a:latin typeface="+mn-lt"/>
                <a:ea typeface="+mn-ea"/>
                <a:cs typeface="+mn-cs"/>
              </a:rPr>
              <a:t>. After judging a sorghum syrup contest -Sorghum is a big deal in Kentucky! -, one of the experts was approached by a farmer who talked excitedly of a “wonder grass” growing on his neighbour Bill Suiter’s farm.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solidFill>
                  <a:srgbClr val="FFFFFF"/>
                </a:solidFill>
              </a:rPr>
              <a:t>Kentucky, by Paula</a:t>
            </a:r>
            <a:r>
              <a:rPr lang="en-US" baseline="0" dirty="0">
                <a:solidFill>
                  <a:srgbClr val="FFFFFF"/>
                </a:solidFill>
              </a:rPr>
              <a:t> </a:t>
            </a:r>
            <a:r>
              <a:rPr lang="en-US" baseline="0" dirty="0" err="1">
                <a:solidFill>
                  <a:srgbClr val="FFFFFF"/>
                </a:solidFill>
              </a:rPr>
              <a:t>Soler</a:t>
            </a:r>
            <a:r>
              <a:rPr lang="en-US" baseline="0" dirty="0">
                <a:solidFill>
                  <a:srgbClr val="FFFFFF"/>
                </a:solidFill>
              </a:rPr>
              <a:t>-Moya (CC BY-NC-ND 2.0) </a:t>
            </a:r>
            <a:r>
              <a:rPr lang="en-US" dirty="0">
                <a:solidFill>
                  <a:srgbClr val="FFFFFF"/>
                </a:solidFill>
              </a:rPr>
              <a:t>https://www.flickr.com/photos/40351463@N00/539025874/sizes/l/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FFFFFF"/>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dirty="0">
                <a:solidFill>
                  <a:srgbClr val="FFFFFF"/>
                </a:solidFill>
              </a:rPr>
              <a:t>A jar of sweet sorghum syrup, by Tom </a:t>
            </a:r>
            <a:r>
              <a:rPr lang="en-GB" dirty="0" err="1">
                <a:solidFill>
                  <a:srgbClr val="FFFFFF"/>
                </a:solidFill>
              </a:rPr>
              <a:t>Esrey</a:t>
            </a:r>
            <a:r>
              <a:rPr lang="en-GB" dirty="0">
                <a:solidFill>
                  <a:srgbClr val="FFFFFF"/>
                </a:solidFill>
              </a:rPr>
              <a:t> (Public Domain) </a:t>
            </a:r>
            <a:r>
              <a:rPr lang="en-US" dirty="0">
                <a:solidFill>
                  <a:srgbClr val="FFFFFF"/>
                </a:solidFill>
              </a:rPr>
              <a:t>https://en.wikipedia.org/wiki/Sweet_sorghum#/media/File:Sorghum_jar.jpg </a:t>
            </a:r>
          </a:p>
          <a:p>
            <a:endParaRPr lang="en-US" dirty="0">
              <a:solidFill>
                <a:srgbClr val="FFFFFF"/>
              </a:solidFill>
            </a:endParaRPr>
          </a:p>
        </p:txBody>
      </p:sp>
      <p:sp>
        <p:nvSpPr>
          <p:cNvPr id="4" name="Slide Number Placeholder 3"/>
          <p:cNvSpPr>
            <a:spLocks noGrp="1"/>
          </p:cNvSpPr>
          <p:nvPr>
            <p:ph type="sldNum" sz="quarter" idx="10"/>
          </p:nvPr>
        </p:nvSpPr>
        <p:spPr/>
        <p:txBody>
          <a:bodyPr/>
          <a:lstStyle/>
          <a:p>
            <a:fld id="{E7C7E8C2-6831-488D-82BB-5615E95EAED6}" type="slidenum">
              <a:rPr lang="en-GB"/>
              <a:t>2</a:t>
            </a:fld>
            <a:endParaRPr lang="en-GB"/>
          </a:p>
        </p:txBody>
      </p:sp>
    </p:spTree>
    <p:extLst>
      <p:ext uri="{BB962C8B-B14F-4D97-AF65-F5344CB8AC3E}">
        <p14:creationId xmlns:p14="http://schemas.microsoft.com/office/powerpoint/2010/main" val="42941340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Dr Fergus was persuaded to visit, and the wonder grass did not disappoint – growing on a steep hillside pasture, it had remained green and lush despite the severe drought that summer. Bill claimed it had even stayed green through most of the winter. Dr Fergus identified it as Tall Fescue, a grass species that originally came from Europe and had been introduced to the U.S. sometime in the 1800s.  </a:t>
            </a:r>
            <a:endParaRPr lang="en-GB" sz="1200" b="1" u="sng"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FFFFFF"/>
              </a:solidFill>
            </a:endParaRPr>
          </a:p>
          <a:p>
            <a:pPr rtl="0"/>
            <a:r>
              <a:rPr lang="en-GB" dirty="0"/>
              <a:t>Hillside pasture on William Suiter Farm, </a:t>
            </a:r>
            <a:r>
              <a:rPr lang="en-GB" dirty="0" err="1"/>
              <a:t>Manifee</a:t>
            </a:r>
            <a:r>
              <a:rPr lang="en-GB" dirty="0"/>
              <a:t> County, KY (Photo courtesy of International Plant Nutrition Institute, Norcross, GA; published in Southern Forages, 1996.) In: </a:t>
            </a:r>
            <a:r>
              <a:rPr lang="en-GB" dirty="0" err="1"/>
              <a:t>Hoveland</a:t>
            </a:r>
            <a:r>
              <a:rPr lang="en-GB" dirty="0"/>
              <a:t>, C. S., 2009. Origin and History. Chapter 1; In: H.A. Fribourg, D.B. </a:t>
            </a:r>
            <a:r>
              <a:rPr lang="en-GB" dirty="0" err="1"/>
              <a:t>Hannaway</a:t>
            </a:r>
            <a:r>
              <a:rPr lang="en-GB" dirty="0"/>
              <a:t>, and C.P. West (ed.) Tall Fescue for the Twenty-first Century, Online Monograph. Oregon State University; Available</a:t>
            </a:r>
            <a:r>
              <a:rPr lang="en-GB" baseline="0" dirty="0"/>
              <a:t> at </a:t>
            </a:r>
            <a:r>
              <a:rPr lang="en-GB" sz="1200" b="0" i="0" u="sng" strike="noStrike" kern="1200" baseline="0" dirty="0">
                <a:solidFill>
                  <a:srgbClr val="000000"/>
                </a:solidFill>
                <a:latin typeface="+mn-lt"/>
              </a:rPr>
              <a:t>https://forages.oregonstate.edu/tallfescuemonograph/figures/1-1 </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i="1" kern="1200" dirty="0">
                <a:solidFill>
                  <a:schemeClr val="tx1"/>
                </a:solidFill>
                <a:effectLst/>
                <a:latin typeface="+mn-lt"/>
                <a:ea typeface="+mn-ea"/>
                <a:cs typeface="+mn-cs"/>
              </a:rPr>
              <a:t> The online version of the Tall Fescue for the Twenty-first Century monograph, copyrighted by Oregon State University in 2009, can be accessed at http://forages.oregonstate.edu/tallfescuemonograph. Reproduction of any portions of the text, figures, graphs, tables and images is permitted for non-commercial educational purposes only, provided that proper credit to Oregon State University is given, citing the publication, its source, and the date of publication. (https://forages.oregonstate.edu/tallfescuemonograph/toc)</a:t>
            </a:r>
            <a:endParaRPr lang="en-GB" sz="1200" kern="1200" dirty="0">
              <a:solidFill>
                <a:schemeClr val="tx1"/>
              </a:solidFill>
              <a:effectLst/>
              <a:latin typeface="+mn-lt"/>
              <a:ea typeface="+mn-ea"/>
              <a:cs typeface="+mn-cs"/>
            </a:endParaRPr>
          </a:p>
          <a:p>
            <a:pPr rtl="0"/>
            <a:endParaRPr lang="en-GB" sz="1200" b="0" i="0" u="sng" strike="noStrike" kern="1200" baseline="0" dirty="0">
              <a:solidFill>
                <a:srgbClr val="000000"/>
              </a:solidFill>
              <a:latin typeface="+mn-lt"/>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dirty="0">
                <a:solidFill>
                  <a:srgbClr val="FFFFFF"/>
                </a:solidFill>
              </a:rPr>
              <a:t>Tall fescue (green clumps) in a Kentucky bluegrass turf during a summer drought. © Aaron</a:t>
            </a:r>
            <a:r>
              <a:rPr lang="en-GB" baseline="0" dirty="0">
                <a:solidFill>
                  <a:srgbClr val="FFFFFF"/>
                </a:solidFill>
              </a:rPr>
              <a:t> J. Patton Available at </a:t>
            </a:r>
            <a:r>
              <a:rPr lang="en-US" dirty="0">
                <a:solidFill>
                  <a:srgbClr val="FFFFFF"/>
                </a:solidFill>
              </a:rPr>
              <a:t>https://turf.purdue.edu/weed-of-the-month-for-march-2015-is-tall-fescue/</a:t>
            </a:r>
          </a:p>
          <a:p>
            <a:pPr rtl="0"/>
            <a:endParaRPr lang="en-GB" sz="1200" b="0" i="0" u="sng" strike="noStrike" kern="1200" baseline="0" dirty="0">
              <a:solidFill>
                <a:srgbClr val="000000"/>
              </a:solidFill>
              <a:latin typeface="+mn-lt"/>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r>
              <a:rPr lang="en-GB" sz="1200" u="sng" kern="1200" dirty="0">
                <a:solidFill>
                  <a:schemeClr val="tx1"/>
                </a:solidFill>
                <a:effectLst/>
                <a:latin typeface="+mn-lt"/>
                <a:ea typeface="+mn-ea"/>
                <a:cs typeface="+mn-cs"/>
              </a:rPr>
              <a:t> </a:t>
            </a:r>
          </a:p>
          <a:p>
            <a:endParaRPr lang="en-GB" dirty="0"/>
          </a:p>
        </p:txBody>
      </p:sp>
      <p:sp>
        <p:nvSpPr>
          <p:cNvPr id="4" name="Slide Number Placeholder 3"/>
          <p:cNvSpPr>
            <a:spLocks noGrp="1"/>
          </p:cNvSpPr>
          <p:nvPr>
            <p:ph type="sldNum" sz="quarter" idx="10"/>
          </p:nvPr>
        </p:nvSpPr>
        <p:spPr/>
        <p:txBody>
          <a:bodyPr/>
          <a:lstStyle/>
          <a:p>
            <a:fld id="{E7C7E8C2-6831-488D-82BB-5615E95EAED6}" type="slidenum">
              <a:rPr lang="en-GB" smtClean="0"/>
              <a:t>3</a:t>
            </a:fld>
            <a:endParaRPr lang="en-GB"/>
          </a:p>
        </p:txBody>
      </p:sp>
    </p:spTree>
    <p:extLst>
      <p:ext uri="{BB962C8B-B14F-4D97-AF65-F5344CB8AC3E}">
        <p14:creationId xmlns:p14="http://schemas.microsoft.com/office/powerpoint/2010/main" val="40306392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Starting with a good handful of seed from Suiter’s farm, Fergus and colleagues developed the cultivar "Kentucky 31" and released it to farmers in 1943.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Plaque commemorating the breeding of tall fescue Kentucky 31 in </a:t>
            </a:r>
            <a:r>
              <a:rPr lang="en-GB" sz="1200" kern="1200" dirty="0" err="1">
                <a:solidFill>
                  <a:schemeClr val="tx1"/>
                </a:solidFill>
                <a:effectLst/>
                <a:latin typeface="+mn-lt"/>
                <a:ea typeface="+mn-ea"/>
                <a:cs typeface="+mn-cs"/>
              </a:rPr>
              <a:t>Frenchburg</a:t>
            </a:r>
            <a:r>
              <a:rPr lang="en-GB" sz="1200" kern="1200" dirty="0">
                <a:solidFill>
                  <a:schemeClr val="tx1"/>
                </a:solidFill>
                <a:effectLst/>
                <a:latin typeface="+mn-lt"/>
                <a:ea typeface="+mn-ea"/>
                <a:cs typeface="+mn-cs"/>
              </a:rPr>
              <a:t>,</a:t>
            </a:r>
            <a:r>
              <a:rPr lang="en-GB" sz="1200" kern="1200" baseline="0" dirty="0">
                <a:solidFill>
                  <a:schemeClr val="tx1"/>
                </a:solidFill>
                <a:effectLst/>
                <a:latin typeface="+mn-lt"/>
                <a:ea typeface="+mn-ea"/>
                <a:cs typeface="+mn-cs"/>
              </a:rPr>
              <a:t> KY. Photo by Tom L. Byron. Available at</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https://2.bp.blogspot.com/-t4rBwfG57b0/Vrd4G4y0mzI/AAAAAAAABP8/cMgpWLHIjD4/s320/plaque%2B3.jpg  (from http://thekyfiles.blogspot.com/2016/01/roadside-menifee.html) </a:t>
            </a:r>
          </a:p>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C7E8C2-6831-488D-82BB-5615E95EAED6}" type="slidenum">
              <a:rPr lang="en-GB" smtClean="0"/>
              <a:t>4</a:t>
            </a:fld>
            <a:endParaRPr lang="en-GB"/>
          </a:p>
        </p:txBody>
      </p:sp>
    </p:spTree>
    <p:extLst>
      <p:ext uri="{BB962C8B-B14F-4D97-AF65-F5344CB8AC3E}">
        <p14:creationId xmlns:p14="http://schemas.microsoft.com/office/powerpoint/2010/main" val="40306392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Fescue came to be viewed as a wonder grass that grows on a wide variety of soil types, slows down erosion and resists both summer drought and winter cold. This meant nutritious fresh grass for cattle at times when it used to be in short supply. Kentucky 31 became wildly popular and is today still one of the most widely grown forage and turf grasses in the US.</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1"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Tall fescue grass seed at</a:t>
            </a:r>
            <a:r>
              <a:rPr lang="en-GB" sz="1200" kern="1200" baseline="0" dirty="0">
                <a:solidFill>
                  <a:schemeClr val="tx1"/>
                </a:solidFill>
                <a:effectLst/>
                <a:latin typeface="+mn-lt"/>
                <a:ea typeface="+mn-ea"/>
                <a:cs typeface="+mn-cs"/>
              </a:rPr>
              <a:t> the </a:t>
            </a:r>
            <a:r>
              <a:rPr lang="en-GB" sz="1200" kern="1200" dirty="0" err="1">
                <a:solidFill>
                  <a:schemeClr val="tx1"/>
                </a:solidFill>
                <a:effectLst/>
                <a:latin typeface="+mn-lt"/>
                <a:ea typeface="+mn-ea"/>
                <a:cs typeface="+mn-cs"/>
              </a:rPr>
              <a:t>Pratum</a:t>
            </a:r>
            <a:r>
              <a:rPr lang="en-GB" sz="1200" kern="1200" dirty="0">
                <a:solidFill>
                  <a:schemeClr val="tx1"/>
                </a:solidFill>
                <a:effectLst/>
                <a:latin typeface="+mn-lt"/>
                <a:ea typeface="+mn-ea"/>
                <a:cs typeface="+mn-cs"/>
              </a:rPr>
              <a:t> Co-op seed processor facility in Salem, OR.</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Oregon Department</a:t>
            </a:r>
            <a:r>
              <a:rPr lang="en-GB" sz="1200" kern="1200" baseline="0" dirty="0">
                <a:solidFill>
                  <a:schemeClr val="tx1"/>
                </a:solidFill>
                <a:effectLst/>
                <a:latin typeface="+mn-lt"/>
                <a:ea typeface="+mn-ea"/>
                <a:cs typeface="+mn-cs"/>
              </a:rPr>
              <a:t> of Agriculture (CC BY-NC-ND 2.0) Available at  </a:t>
            </a:r>
            <a:r>
              <a:rPr lang="en-GB" sz="1200" kern="1200" dirty="0">
                <a:solidFill>
                  <a:schemeClr val="tx1"/>
                </a:solidFill>
                <a:effectLst/>
                <a:latin typeface="+mn-lt"/>
                <a:ea typeface="+mn-ea"/>
                <a:cs typeface="+mn-cs"/>
              </a:rPr>
              <a:t>https://www.flickr.com/photos/oragriculture/46678963875/sizes/l/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err="1">
                <a:solidFill>
                  <a:schemeClr val="tx1"/>
                </a:solidFill>
                <a:effectLst/>
                <a:latin typeface="+mn-lt"/>
                <a:ea typeface="+mn-ea"/>
                <a:cs typeface="+mn-cs"/>
              </a:rPr>
              <a:t>Schedonorus</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arundinaceus</a:t>
            </a:r>
            <a:r>
              <a:rPr lang="en-GB" sz="1200" kern="1200" dirty="0">
                <a:solidFill>
                  <a:schemeClr val="tx1"/>
                </a:solidFill>
                <a:effectLst/>
                <a:latin typeface="+mn-lt"/>
                <a:ea typeface="+mn-ea"/>
                <a:cs typeface="+mn-cs"/>
              </a:rPr>
              <a:t> (= </a:t>
            </a:r>
            <a:r>
              <a:rPr lang="en-GB" sz="1200" kern="1200" dirty="0" err="1">
                <a:solidFill>
                  <a:schemeClr val="tx1"/>
                </a:solidFill>
                <a:effectLst/>
                <a:latin typeface="+mn-lt"/>
                <a:ea typeface="+mn-ea"/>
                <a:cs typeface="+mn-cs"/>
              </a:rPr>
              <a:t>Festuca</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arundinacea</a:t>
            </a:r>
            <a:r>
              <a:rPr lang="en-GB" sz="1200" kern="1200" dirty="0">
                <a:solidFill>
                  <a:schemeClr val="tx1"/>
                </a:solidFill>
                <a:effectLst/>
                <a:latin typeface="+mn-lt"/>
                <a:ea typeface="+mn-ea"/>
                <a:cs typeface="+mn-cs"/>
              </a:rPr>
              <a:t>, Tall Fescue) rebounding more than other grasses</a:t>
            </a:r>
            <a:r>
              <a:rPr lang="en-GB" sz="1200" kern="1200" baseline="0" dirty="0">
                <a:solidFill>
                  <a:schemeClr val="tx1"/>
                </a:solidFill>
                <a:effectLst/>
                <a:latin typeface="+mn-lt"/>
                <a:ea typeface="+mn-ea"/>
                <a:cs typeface="+mn-cs"/>
              </a:rPr>
              <a:t> after a late summer mowing. </a:t>
            </a:r>
            <a:r>
              <a:rPr lang="en-GB" sz="1200" kern="1200" dirty="0">
                <a:solidFill>
                  <a:schemeClr val="tx1"/>
                </a:solidFill>
                <a:effectLst/>
                <a:latin typeface="+mn-lt"/>
                <a:ea typeface="+mn-ea"/>
                <a:cs typeface="+mn-cs"/>
              </a:rPr>
              <a:t>Matt Lavin (CC BY-SA 2.0) Available at https://www.flickr.com/photos/plant_diversity/6166354379/in/album-72157687930230546/</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E7C7E8C2-6831-488D-82BB-5615E95EAED6}" type="slidenum">
              <a:rPr lang="en-GB" smtClean="0"/>
              <a:t>5</a:t>
            </a:fld>
            <a:endParaRPr lang="en-GB"/>
          </a:p>
        </p:txBody>
      </p:sp>
    </p:spTree>
    <p:extLst>
      <p:ext uri="{BB962C8B-B14F-4D97-AF65-F5344CB8AC3E}">
        <p14:creationId xmlns:p14="http://schemas.microsoft.com/office/powerpoint/2010/main" val="39719293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Soon after the release of Kentucky 31, reports came in of dairy farmers who claimed it was unpalatable for their cattle. Beef producers noticed that animals who had fed on fescue were slow to gain weight. Dairy cows produced less milk. Sometimes the animals developed particularly nasty sores and ultimately a kind of gangrenous condition that came to be known as "fescue foot". </a:t>
            </a:r>
            <a:endParaRPr lang="en-US" b="1" dirty="0"/>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A cow with an advanced stage of fescue foot and no chance of recovery. Photo by Eldon Cole, University of Missouri Extension (CC BY-NC 2.0). Available at </a:t>
            </a:r>
            <a:r>
              <a:rPr lang="en-US" dirty="0">
                <a:cs typeface="Calibri"/>
              </a:rPr>
              <a:t>https://www.flickr.com/photos/muextension417/6471943377/sizes/o/</a:t>
            </a:r>
            <a:r>
              <a:rPr lang="en-US" baseline="0" dirty="0">
                <a:cs typeface="Calibri"/>
              </a:rPr>
              <a:t> </a:t>
            </a:r>
            <a:endParaRPr lang="en-US" dirty="0">
              <a:cs typeface="Calibri"/>
            </a:endParaRPr>
          </a:p>
          <a:p>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hlinkClick r:id="rId3"/>
            </a:endParaRPr>
          </a:p>
          <a:p>
            <a:endParaRPr lang="en-US" dirty="0">
              <a:cs typeface="Calibri"/>
              <a:hlinkClick r:id="rId3"/>
            </a:endParaRPr>
          </a:p>
        </p:txBody>
      </p:sp>
      <p:sp>
        <p:nvSpPr>
          <p:cNvPr id="4" name="Slide Number Placeholder 3"/>
          <p:cNvSpPr>
            <a:spLocks noGrp="1"/>
          </p:cNvSpPr>
          <p:nvPr>
            <p:ph type="sldNum" sz="quarter" idx="10"/>
          </p:nvPr>
        </p:nvSpPr>
        <p:spPr/>
        <p:txBody>
          <a:bodyPr/>
          <a:lstStyle/>
          <a:p>
            <a:fld id="{E7C7E8C2-6831-488D-82BB-5615E95EAED6}" type="slidenum">
              <a:rPr lang="en-GB"/>
              <a:t>6</a:t>
            </a:fld>
            <a:endParaRPr lang="en-GB"/>
          </a:p>
        </p:txBody>
      </p:sp>
    </p:spTree>
    <p:extLst>
      <p:ext uri="{BB962C8B-B14F-4D97-AF65-F5344CB8AC3E}">
        <p14:creationId xmlns:p14="http://schemas.microsoft.com/office/powerpoint/2010/main" val="27134978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Some experts noticed that the symptom looks a lot like Ergot poisoning, aka St Anthony's fire. Both humans and animals notoriously convulse and develop gangrene after eating grains contaminated with the ergot fungus, </a:t>
            </a:r>
            <a:r>
              <a:rPr lang="en-GB" sz="1200" b="1" i="1" kern="1200" dirty="0" err="1">
                <a:solidFill>
                  <a:schemeClr val="tx1"/>
                </a:solidFill>
                <a:effectLst/>
                <a:latin typeface="+mn-lt"/>
                <a:ea typeface="+mn-ea"/>
                <a:cs typeface="+mn-cs"/>
              </a:rPr>
              <a:t>Claviceps</a:t>
            </a:r>
            <a:r>
              <a:rPr lang="en-GB" sz="1200" b="1" i="1" kern="1200" dirty="0">
                <a:solidFill>
                  <a:schemeClr val="tx1"/>
                </a:solidFill>
                <a:effectLst/>
                <a:latin typeface="+mn-lt"/>
                <a:ea typeface="+mn-ea"/>
                <a:cs typeface="+mn-cs"/>
              </a:rPr>
              <a:t> </a:t>
            </a:r>
            <a:r>
              <a:rPr lang="en-GB" sz="1200" b="1" i="1" kern="1200" dirty="0" err="1">
                <a:solidFill>
                  <a:schemeClr val="tx1"/>
                </a:solidFill>
                <a:effectLst/>
                <a:latin typeface="+mn-lt"/>
                <a:ea typeface="+mn-ea"/>
                <a:cs typeface="+mn-cs"/>
              </a:rPr>
              <a:t>purpurea</a:t>
            </a:r>
            <a:r>
              <a:rPr lang="en-GB" sz="1200" b="1" kern="1200" dirty="0">
                <a:solidFill>
                  <a:schemeClr val="tx1"/>
                </a:solidFill>
                <a:effectLst/>
                <a:latin typeface="+mn-lt"/>
                <a:ea typeface="+mn-ea"/>
                <a:cs typeface="+mn-cs"/>
              </a:rPr>
              <a:t>. However, the ergot fungus is </a:t>
            </a:r>
            <a:r>
              <a:rPr lang="en-GB" sz="1200" b="1" u="sng" kern="1200" dirty="0">
                <a:solidFill>
                  <a:schemeClr val="tx1"/>
                </a:solidFill>
                <a:effectLst/>
                <a:latin typeface="+mn-lt"/>
                <a:ea typeface="+mn-ea"/>
                <a:cs typeface="+mn-cs"/>
                <a:hlinkClick r:id="rId3"/>
              </a:rPr>
              <a:t>easy to spot</a:t>
            </a:r>
            <a:r>
              <a:rPr lang="en-GB" sz="1200" b="1" kern="1200" dirty="0">
                <a:solidFill>
                  <a:schemeClr val="tx1"/>
                </a:solidFill>
                <a:effectLst/>
                <a:latin typeface="+mn-lt"/>
                <a:ea typeface="+mn-ea"/>
                <a:cs typeface="+mn-cs"/>
              </a:rPr>
              <a:t> even for non-experts, and there was never any outward sign of ergot or other fungi on the fescue grass that caused toxic symptoms.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a:cs typeface="Calibri"/>
            </a:endParaRPr>
          </a:p>
          <a:p>
            <a:r>
              <a:rPr lang="en-GB" dirty="0"/>
              <a:t>Fig. 16-3. Cattle leg suffering from fescue foot. (photo: David </a:t>
            </a:r>
            <a:r>
              <a:rPr lang="en-GB" dirty="0" err="1"/>
              <a:t>Bohnert</a:t>
            </a:r>
            <a:r>
              <a:rPr lang="en-GB" dirty="0"/>
              <a:t>) This high</a:t>
            </a:r>
            <a:r>
              <a:rPr lang="en-GB" baseline="0" dirty="0"/>
              <a:t>-resolution </a:t>
            </a:r>
            <a:r>
              <a:rPr lang="en-GB" dirty="0"/>
              <a:t>version f</a:t>
            </a:r>
            <a:r>
              <a:rPr lang="en-US" dirty="0"/>
              <a:t>rom </a:t>
            </a:r>
            <a:r>
              <a:rPr lang="en-US" dirty="0">
                <a:hlinkClick r:id="rId4"/>
              </a:rPr>
              <a:t>https://dl.sciencesocieties.org/publications/csa/articles/61/12/4</a:t>
            </a:r>
            <a:endParaRPr lang="en-US" dirty="0"/>
          </a:p>
          <a:p>
            <a:endParaRPr lang="en-US" dirty="0">
              <a:cs typeface="Calibri"/>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dirty="0"/>
              <a:t>Fig. 24-3. Fine fescue (</a:t>
            </a:r>
            <a:r>
              <a:rPr lang="en-GB" i="1" dirty="0" err="1"/>
              <a:t>Festuca</a:t>
            </a:r>
            <a:r>
              <a:rPr lang="en-GB" i="1" dirty="0"/>
              <a:t> </a:t>
            </a:r>
            <a:r>
              <a:rPr lang="en-GB" dirty="0"/>
              <a:t>spp.) with </a:t>
            </a:r>
            <a:r>
              <a:rPr lang="en-GB" dirty="0" err="1"/>
              <a:t>sclerotia</a:t>
            </a:r>
            <a:r>
              <a:rPr lang="en-GB" dirty="0"/>
              <a:t> of </a:t>
            </a:r>
            <a:r>
              <a:rPr lang="en-GB" i="1" dirty="0" err="1"/>
              <a:t>Claviceps</a:t>
            </a:r>
            <a:r>
              <a:rPr lang="en-GB" i="1" dirty="0"/>
              <a:t> </a:t>
            </a:r>
            <a:r>
              <a:rPr lang="en-GB" i="1" dirty="0" err="1"/>
              <a:t>purpurea</a:t>
            </a:r>
            <a:r>
              <a:rPr lang="en-GB" dirty="0"/>
              <a:t>.</a:t>
            </a:r>
          </a:p>
          <a:p>
            <a:endParaRPr lang="en-US" dirty="0">
              <a:cs typeface="Calibri"/>
            </a:endParaRPr>
          </a:p>
          <a:p>
            <a:pPr rtl="0"/>
            <a:r>
              <a:rPr lang="en-GB" dirty="0"/>
              <a:t>Source: Waller, J.C (2009). Endophyte effects on cattle (Chapter 16)</a:t>
            </a:r>
            <a:r>
              <a:rPr lang="en-GB" baseline="0" dirty="0"/>
              <a:t> and Alderman, S.C; </a:t>
            </a:r>
            <a:r>
              <a:rPr lang="en-GB" baseline="0" dirty="0" err="1"/>
              <a:t>Pfender</a:t>
            </a:r>
            <a:r>
              <a:rPr lang="en-GB" baseline="0" dirty="0"/>
              <a:t>, W. and </a:t>
            </a:r>
            <a:r>
              <a:rPr lang="en-GB" baseline="0" dirty="0" err="1"/>
              <a:t>Ocamb</a:t>
            </a:r>
            <a:r>
              <a:rPr lang="en-GB" baseline="0" dirty="0"/>
              <a:t>, C.M. (2009). Diseases in seed production (Chapter 24)</a:t>
            </a:r>
            <a:r>
              <a:rPr lang="en-GB" dirty="0"/>
              <a:t>; In: H.A. Fribourg, D.B. </a:t>
            </a:r>
            <a:r>
              <a:rPr lang="en-GB" dirty="0" err="1"/>
              <a:t>Hannaway</a:t>
            </a:r>
            <a:r>
              <a:rPr lang="en-GB" dirty="0"/>
              <a:t>, and C.P. West (ed.) Tall Fescue for the Twenty-first Century, Online Monograph. Oregon State University; Available</a:t>
            </a:r>
            <a:r>
              <a:rPr lang="en-GB" baseline="0" dirty="0"/>
              <a:t> at </a:t>
            </a:r>
            <a:r>
              <a:rPr lang="en-GB" sz="1200" b="0" i="0" u="sng" strike="noStrike" kern="1200" baseline="0" dirty="0">
                <a:solidFill>
                  <a:srgbClr val="000000"/>
                </a:solidFill>
                <a:latin typeface="+mn-lt"/>
              </a:rPr>
              <a:t>https://forages.oregonstate.edu/tallfescuemonograph/Figures/16-3</a:t>
            </a:r>
            <a:r>
              <a:rPr lang="en-GB" sz="1200" i="1" kern="1200" dirty="0">
                <a:solidFill>
                  <a:schemeClr val="tx1"/>
                </a:solidFill>
                <a:effectLst/>
                <a:latin typeface="+mn-lt"/>
                <a:ea typeface="+mn-ea"/>
                <a:cs typeface="+mn-cs"/>
              </a:rPr>
              <a:t> </a:t>
            </a:r>
            <a:r>
              <a:rPr lang="en-GB" sz="1200" i="0" kern="1200" dirty="0">
                <a:solidFill>
                  <a:schemeClr val="tx1"/>
                </a:solidFill>
                <a:effectLst/>
                <a:latin typeface="+mn-lt"/>
                <a:ea typeface="+mn-ea"/>
                <a:cs typeface="+mn-cs"/>
              </a:rPr>
              <a:t>and</a:t>
            </a:r>
            <a:r>
              <a:rPr lang="en-GB" sz="1200" i="1" kern="1200" dirty="0">
                <a:solidFill>
                  <a:schemeClr val="tx1"/>
                </a:solidFill>
                <a:effectLst/>
                <a:latin typeface="+mn-lt"/>
                <a:ea typeface="+mn-ea"/>
                <a:cs typeface="+mn-cs"/>
              </a:rPr>
              <a:t>  </a:t>
            </a:r>
            <a:r>
              <a:rPr lang="en-GB" sz="1200" i="0" u="sng" kern="1200" dirty="0">
                <a:solidFill>
                  <a:schemeClr val="tx1"/>
                </a:solidFill>
                <a:effectLst/>
                <a:latin typeface="+mn-lt"/>
                <a:ea typeface="+mn-ea"/>
                <a:cs typeface="+mn-cs"/>
              </a:rPr>
              <a:t>https://forages.oregonstate.edu/tallfescuemonograph/Figures/24-3</a:t>
            </a:r>
          </a:p>
          <a:p>
            <a:pPr rtl="0"/>
            <a:r>
              <a:rPr lang="en-GB" sz="1200" i="1" kern="1200" dirty="0">
                <a:solidFill>
                  <a:schemeClr val="tx1"/>
                </a:solidFill>
                <a:effectLst/>
                <a:latin typeface="+mn-lt"/>
                <a:ea typeface="+mn-ea"/>
                <a:cs typeface="+mn-cs"/>
              </a:rPr>
              <a:t>The online version of the Tall Fescue for the Twenty-first Century monograph, copyrighted by Oregon State University in 2009, can be accessed at http://forages.oregonstate.edu/tallfescuemonograph. Reproduction of any portions of the text, figures, graphs, tables and images is permitted for non-commercial educational purposes only, provided that proper credit to Oregon State University is given, citing the publication, its source, and the date of publication. (https://forages.oregonstate.edu/tallfescuemonograph/toc)</a:t>
            </a:r>
            <a:endParaRPr lang="en-GB" sz="1200" kern="1200" dirty="0">
              <a:solidFill>
                <a:schemeClr val="tx1"/>
              </a:solidFill>
              <a:effectLst/>
              <a:latin typeface="+mn-lt"/>
              <a:ea typeface="+mn-ea"/>
              <a:cs typeface="+mn-cs"/>
            </a:endParaRPr>
          </a:p>
          <a:p>
            <a:endParaRPr lang="en-US" dirty="0">
              <a:cs typeface="Calibri"/>
            </a:endParaRPr>
          </a:p>
        </p:txBody>
      </p:sp>
      <p:sp>
        <p:nvSpPr>
          <p:cNvPr id="4" name="Slide Number Placeholder 3"/>
          <p:cNvSpPr>
            <a:spLocks noGrp="1"/>
          </p:cNvSpPr>
          <p:nvPr>
            <p:ph type="sldNum" sz="quarter" idx="10"/>
          </p:nvPr>
        </p:nvSpPr>
        <p:spPr/>
        <p:txBody>
          <a:bodyPr/>
          <a:lstStyle/>
          <a:p>
            <a:fld id="{E7C7E8C2-6831-488D-82BB-5615E95EAED6}" type="slidenum">
              <a:rPr lang="en-GB"/>
              <a:t>7</a:t>
            </a:fld>
            <a:endParaRPr lang="en-GB"/>
          </a:p>
        </p:txBody>
      </p:sp>
    </p:spTree>
    <p:extLst>
      <p:ext uri="{BB962C8B-B14F-4D97-AF65-F5344CB8AC3E}">
        <p14:creationId xmlns:p14="http://schemas.microsoft.com/office/powerpoint/2010/main" val="16810693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On some farms, two cattle herds were grazing two tall fescue pastures separated only by a fence.  Only one of the herds exhibited fescue toxicity symptoms; the other was fine.</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indent="0" algn="l" defTabSz="914400" rtl="0" eaLnBrk="1" fontAlgn="auto" latinLnBrk="0" hangingPunct="1">
              <a:lnSpc>
                <a:spcPct val="100000"/>
              </a:lnSpc>
              <a:spcBef>
                <a:spcPts val="0"/>
              </a:spcBef>
              <a:spcAft>
                <a:spcPts val="0"/>
              </a:spcAft>
              <a:buClrTx/>
              <a:buSzTx/>
              <a:buFontTx/>
              <a:buNone/>
              <a:tabLst/>
              <a:defRPr/>
            </a:pPr>
            <a:r>
              <a:rPr lang="en-GB" sz="1200" i="0" dirty="0"/>
              <a:t>Diagram</a:t>
            </a:r>
            <a:r>
              <a:rPr lang="en-GB" sz="1200" i="0" baseline="0" dirty="0"/>
              <a:t> is based on </a:t>
            </a:r>
            <a:r>
              <a:rPr lang="en-GB" sz="1200" i="1" dirty="0"/>
              <a:t>Tall Fescue: The Good, the Bad, and the Ugly</a:t>
            </a:r>
            <a:r>
              <a:rPr lang="en-GB" sz="1200" dirty="0"/>
              <a:t>. Dennis Hancock, University of Georgia.</a:t>
            </a:r>
            <a:r>
              <a:rPr lang="en-GB" sz="1200" baseline="0" dirty="0"/>
              <a:t> Available at </a:t>
            </a:r>
            <a:r>
              <a:rPr lang="en-GB" sz="1200" dirty="0"/>
              <a:t>https://slideplayer.com/slide/13273487/  [slide 10]</a:t>
            </a:r>
          </a:p>
          <a:p>
            <a:endParaRPr lang="en-GB" dirty="0"/>
          </a:p>
          <a:p>
            <a:r>
              <a:rPr lang="en-GB" dirty="0"/>
              <a:t>Text Source: </a:t>
            </a:r>
            <a:r>
              <a:rPr lang="en-GB" dirty="0" err="1"/>
              <a:t>Hoveland</a:t>
            </a:r>
            <a:r>
              <a:rPr lang="en-GB" dirty="0"/>
              <a:t>, C. S., 2009. Origin and History. Chapter 1; In: H.A. Fribourg, D.B. </a:t>
            </a:r>
            <a:r>
              <a:rPr lang="en-GB" dirty="0" err="1"/>
              <a:t>Hannaway</a:t>
            </a:r>
            <a:r>
              <a:rPr lang="en-GB" dirty="0"/>
              <a:t>, and C.P. West (ed.) Tall Fescue for the Twenty-first Century, Online Monograph. Oregon State University; Available</a:t>
            </a:r>
            <a:r>
              <a:rPr lang="en-GB" baseline="0" dirty="0"/>
              <a:t> at </a:t>
            </a:r>
            <a:r>
              <a:rPr lang="en-GB" sz="1200" b="0" i="0" u="sng" strike="noStrike" kern="1200" baseline="0" dirty="0">
                <a:solidFill>
                  <a:srgbClr val="000000"/>
                </a:solidFill>
                <a:latin typeface="+mn-lt"/>
              </a:rPr>
              <a:t>http://forages.oregonstate.edu/tallfescuemonograph/history/toxicity_cause</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i="1" kern="1200" dirty="0">
                <a:solidFill>
                  <a:schemeClr val="tx1"/>
                </a:solidFill>
                <a:effectLst/>
                <a:latin typeface="+mn-lt"/>
                <a:ea typeface="+mn-ea"/>
                <a:cs typeface="+mn-cs"/>
              </a:rPr>
              <a:t> The online version of the Tall Fescue for the Twenty-first Century monograph, copyrighted by Oregon State University in 2009, can be accessed at http://forages.oregonstate.edu/tallfescuemonograph. Reproduction of any portions of the text, figures, graphs, tables and images is permitted for non-commercial educational purposes only, provided that proper credit to Oregon State University is given, citing the publication, its source, and the date of publication. (https://forages.oregonstate.edu/tallfescuemonograph/toc)</a:t>
            </a: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E7C7E8C2-6831-488D-82BB-5615E95EAED6}" type="slidenum">
              <a:rPr lang="en-GB" smtClean="0"/>
              <a:t>8</a:t>
            </a:fld>
            <a:endParaRPr lang="en-GB"/>
          </a:p>
        </p:txBody>
      </p:sp>
    </p:spTree>
    <p:extLst>
      <p:ext uri="{BB962C8B-B14F-4D97-AF65-F5344CB8AC3E}">
        <p14:creationId xmlns:p14="http://schemas.microsoft.com/office/powerpoint/2010/main" val="28492717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It took scientists</a:t>
            </a:r>
            <a:r>
              <a:rPr lang="en-GB" sz="1200" b="1" kern="1200" baseline="0" dirty="0">
                <a:solidFill>
                  <a:schemeClr val="tx1"/>
                </a:solidFill>
                <a:effectLst/>
                <a:latin typeface="+mn-lt"/>
                <a:ea typeface="+mn-ea"/>
                <a:cs typeface="+mn-cs"/>
              </a:rPr>
              <a:t> a long time to find the answer.</a:t>
            </a:r>
          </a:p>
          <a:p>
            <a:r>
              <a:rPr lang="en-GB" sz="1200" b="1" kern="1200" dirty="0">
                <a:solidFill>
                  <a:schemeClr val="tx1"/>
                </a:solidFill>
                <a:effectLst/>
                <a:latin typeface="+mn-lt"/>
                <a:ea typeface="+mn-ea"/>
                <a:cs typeface="+mn-cs"/>
              </a:rPr>
              <a:t>Turns out that all of the symptoms of fescue </a:t>
            </a:r>
            <a:r>
              <a:rPr lang="en-GB" sz="1200" b="1" kern="1200" dirty="0" err="1">
                <a:solidFill>
                  <a:schemeClr val="tx1"/>
                </a:solidFill>
                <a:effectLst/>
                <a:latin typeface="+mn-lt"/>
                <a:ea typeface="+mn-ea"/>
                <a:cs typeface="+mn-cs"/>
              </a:rPr>
              <a:t>toxicosis</a:t>
            </a:r>
            <a:r>
              <a:rPr lang="en-GB" sz="1200" b="1" kern="1200" dirty="0">
                <a:solidFill>
                  <a:schemeClr val="tx1"/>
                </a:solidFill>
                <a:effectLst/>
                <a:latin typeface="+mn-lt"/>
                <a:ea typeface="+mn-ea"/>
                <a:cs typeface="+mn-cs"/>
              </a:rPr>
              <a:t> were caused by fescue infected with a fungus, </a:t>
            </a:r>
            <a:r>
              <a:rPr lang="en-GB" sz="1200" b="1" i="1" kern="1200" dirty="0" err="1">
                <a:solidFill>
                  <a:schemeClr val="tx1"/>
                </a:solidFill>
                <a:effectLst/>
                <a:latin typeface="+mn-lt"/>
                <a:ea typeface="+mn-ea"/>
                <a:cs typeface="+mn-cs"/>
              </a:rPr>
              <a:t>Epichloë</a:t>
            </a:r>
            <a:r>
              <a:rPr lang="en-GB" sz="1200" b="1" i="1" kern="1200" dirty="0">
                <a:solidFill>
                  <a:schemeClr val="tx1"/>
                </a:solidFill>
                <a:effectLst/>
                <a:latin typeface="+mn-lt"/>
                <a:ea typeface="+mn-ea"/>
                <a:cs typeface="+mn-cs"/>
              </a:rPr>
              <a:t> </a:t>
            </a:r>
            <a:r>
              <a:rPr lang="en-GB" sz="1200" b="1" i="1" kern="1200" dirty="0" err="1">
                <a:solidFill>
                  <a:schemeClr val="tx1"/>
                </a:solidFill>
                <a:effectLst/>
                <a:latin typeface="+mn-lt"/>
                <a:ea typeface="+mn-ea"/>
                <a:cs typeface="+mn-cs"/>
              </a:rPr>
              <a:t>coenophiala</a:t>
            </a:r>
            <a:r>
              <a:rPr lang="en-GB" sz="1200" b="1" kern="1200" dirty="0">
                <a:solidFill>
                  <a:schemeClr val="tx1"/>
                </a:solidFill>
                <a:effectLst/>
                <a:latin typeface="+mn-lt"/>
                <a:ea typeface="+mn-ea"/>
                <a:cs typeface="+mn-cs"/>
              </a:rPr>
              <a:t>, that grows entirely </a:t>
            </a:r>
            <a:r>
              <a:rPr lang="en-GB" sz="1200" b="1" i="1" kern="1200" dirty="0">
                <a:solidFill>
                  <a:schemeClr val="tx1"/>
                </a:solidFill>
                <a:effectLst/>
                <a:latin typeface="+mn-lt"/>
                <a:ea typeface="+mn-ea"/>
                <a:cs typeface="+mn-cs"/>
              </a:rPr>
              <a:t>within</a:t>
            </a:r>
            <a:r>
              <a:rPr lang="en-GB" sz="1200" b="1" kern="1200" dirty="0">
                <a:solidFill>
                  <a:schemeClr val="tx1"/>
                </a:solidFill>
                <a:effectLst/>
                <a:latin typeface="+mn-lt"/>
                <a:ea typeface="+mn-ea"/>
                <a:cs typeface="+mn-cs"/>
              </a:rPr>
              <a:t> the plant - a so-called endophyte. You can’t see it from outside. </a:t>
            </a:r>
            <a:endParaRPr lang="en-GB" b="1" dirty="0"/>
          </a:p>
          <a:p>
            <a:endParaRPr lang="en-GB" dirty="0"/>
          </a:p>
          <a:p>
            <a:r>
              <a:rPr lang="en-GB" dirty="0"/>
              <a:t>Blue-stained serpentine Neotyphodium </a:t>
            </a:r>
            <a:r>
              <a:rPr lang="en-GB" dirty="0" err="1"/>
              <a:t>coenophialum</a:t>
            </a:r>
            <a:r>
              <a:rPr lang="en-GB" dirty="0"/>
              <a:t> mycelia inhabiting the intercellular spaces of tall fescue leaf sheath tissue. Magnified 400x</a:t>
            </a:r>
            <a:endParaRPr lang="en-GB" baseline="0" dirty="0"/>
          </a:p>
          <a:p>
            <a:r>
              <a:rPr lang="en-GB" baseline="0" dirty="0"/>
              <a:t>Photo by Nick Hill, USDA. Available at https://en.wikipedia.org/wiki/Epichlo%C3%AB_coenophiala#/media/File:Neotyphodium_coenophialum.jpg   (Public Domain)</a:t>
            </a:r>
            <a:endParaRPr lang="en-GB" dirty="0"/>
          </a:p>
        </p:txBody>
      </p:sp>
      <p:sp>
        <p:nvSpPr>
          <p:cNvPr id="4" name="Slide Number Placeholder 3"/>
          <p:cNvSpPr>
            <a:spLocks noGrp="1"/>
          </p:cNvSpPr>
          <p:nvPr>
            <p:ph type="sldNum" sz="quarter" idx="10"/>
          </p:nvPr>
        </p:nvSpPr>
        <p:spPr/>
        <p:txBody>
          <a:bodyPr/>
          <a:lstStyle/>
          <a:p>
            <a:fld id="{E7C7E8C2-6831-488D-82BB-5615E95EAED6}" type="slidenum">
              <a:rPr lang="en-GB" smtClean="0"/>
              <a:t>12</a:t>
            </a:fld>
            <a:endParaRPr lang="en-GB"/>
          </a:p>
        </p:txBody>
      </p:sp>
    </p:spTree>
    <p:extLst>
      <p:ext uri="{BB962C8B-B14F-4D97-AF65-F5344CB8AC3E}">
        <p14:creationId xmlns:p14="http://schemas.microsoft.com/office/powerpoint/2010/main" val="36357145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GB"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GB" dirty="0"/>
          </a:p>
        </p:txBody>
      </p:sp>
      <p:sp>
        <p:nvSpPr>
          <p:cNvPr id="4" name="Date Placeholder 3"/>
          <p:cNvSpPr>
            <a:spLocks noGrp="1"/>
          </p:cNvSpPr>
          <p:nvPr>
            <p:ph type="dt" sz="half" idx="10"/>
          </p:nvPr>
        </p:nvSpPr>
        <p:spPr/>
        <p:txBody>
          <a:bodyPr/>
          <a:lstStyle/>
          <a:p>
            <a:fld id="{846CE7D5-CF57-46EF-B807-FDD0502418D4}" type="datetimeFigureOut">
              <a:rPr lang="en-GB" smtClean="0"/>
              <a:t>14/03/2021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GB"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Date Placeholder 3"/>
          <p:cNvSpPr>
            <a:spLocks noGrp="1"/>
          </p:cNvSpPr>
          <p:nvPr>
            <p:ph type="dt" sz="half" idx="10"/>
          </p:nvPr>
        </p:nvSpPr>
        <p:spPr/>
        <p:txBody>
          <a:bodyPr/>
          <a:lstStyle/>
          <a:p>
            <a:fld id="{846CE7D5-CF57-46EF-B807-FDD0502418D4}" type="datetimeFigureOut">
              <a:rPr lang="en-GB" smtClean="0"/>
              <a:t>14/03/2021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endParaRPr lang="en-GB"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Date Placeholder 3"/>
          <p:cNvSpPr>
            <a:spLocks noGrp="1"/>
          </p:cNvSpPr>
          <p:nvPr>
            <p:ph type="dt" sz="half" idx="10"/>
          </p:nvPr>
        </p:nvSpPr>
        <p:spPr/>
        <p:txBody>
          <a:bodyPr/>
          <a:lstStyle/>
          <a:p>
            <a:fld id="{846CE7D5-CF57-46EF-B807-FDD0502418D4}" type="datetimeFigureOut">
              <a:rPr lang="en-GB" smtClean="0"/>
              <a:t>14/03/2021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479445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GB"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Date Placeholder 3"/>
          <p:cNvSpPr>
            <a:spLocks noGrp="1"/>
          </p:cNvSpPr>
          <p:nvPr>
            <p:ph type="dt" sz="half" idx="10"/>
          </p:nvPr>
        </p:nvSpPr>
        <p:spPr/>
        <p:txBody>
          <a:bodyPr/>
          <a:lstStyle/>
          <a:p>
            <a:fld id="{846CE7D5-CF57-46EF-B807-FDD0502418D4}" type="datetimeFigureOut">
              <a:rPr lang="en-GB" smtClean="0"/>
              <a:t>14/03/2021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GB"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GB" smtClean="0"/>
              <a:t>14/03/2021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GB" dirty="0"/>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5" name="Date Placeholder 4"/>
          <p:cNvSpPr>
            <a:spLocks noGrp="1"/>
          </p:cNvSpPr>
          <p:nvPr>
            <p:ph type="dt" sz="half" idx="10"/>
          </p:nvPr>
        </p:nvSpPr>
        <p:spPr/>
        <p:txBody>
          <a:bodyPr/>
          <a:lstStyle/>
          <a:p>
            <a:fld id="{846CE7D5-CF57-46EF-B807-FDD0502418D4}" type="datetimeFigureOut">
              <a:rPr lang="en-GB" smtClean="0"/>
              <a:t>14/03/2021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endParaRPr lang="en-GB"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7" name="Date Placeholder 6"/>
          <p:cNvSpPr>
            <a:spLocks noGrp="1"/>
          </p:cNvSpPr>
          <p:nvPr>
            <p:ph type="dt" sz="half" idx="10"/>
          </p:nvPr>
        </p:nvSpPr>
        <p:spPr/>
        <p:txBody>
          <a:bodyPr/>
          <a:lstStyle/>
          <a:p>
            <a:fld id="{846CE7D5-CF57-46EF-B807-FDD0502418D4}" type="datetimeFigureOut">
              <a:rPr lang="en-GB" smtClean="0"/>
              <a:t>14/03/2021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GB" dirty="0"/>
          </a:p>
        </p:txBody>
      </p:sp>
      <p:sp>
        <p:nvSpPr>
          <p:cNvPr id="3" name="Date Placeholder 2"/>
          <p:cNvSpPr>
            <a:spLocks noGrp="1"/>
          </p:cNvSpPr>
          <p:nvPr>
            <p:ph type="dt" sz="half" idx="10"/>
          </p:nvPr>
        </p:nvSpPr>
        <p:spPr/>
        <p:txBody>
          <a:bodyPr/>
          <a:lstStyle/>
          <a:p>
            <a:fld id="{846CE7D5-CF57-46EF-B807-FDD0502418D4}" type="datetimeFigureOut">
              <a:rPr lang="en-GB" smtClean="0"/>
              <a:t>14/03/2021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GB" smtClean="0"/>
              <a:t>14/03/2021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GB"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14/03/2021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GB"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GB"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14/03/2021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GB"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GB" smtClean="0"/>
              <a:t>14/03/2021</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GB" smtClean="0"/>
              <a:t>‹#›</a:t>
            </a:fld>
            <a:endParaRPr lang="en-GB"/>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8.png"/><Relationship Id="rId7"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microsoft.com/office/2007/relationships/hdphoto" Target="../media/hdphoto2.wdp"/><Relationship Id="rId11" Type="http://schemas.openxmlformats.org/officeDocument/2006/relationships/image" Target="../media/image23.png"/><Relationship Id="rId5" Type="http://schemas.openxmlformats.org/officeDocument/2006/relationships/image" Target="../media/image20.png"/><Relationship Id="rId10" Type="http://schemas.microsoft.com/office/2007/relationships/hdphoto" Target="../media/hdphoto4.wdp"/><Relationship Id="rId4" Type="http://schemas.openxmlformats.org/officeDocument/2006/relationships/image" Target="../media/image19.png"/><Relationship Id="rId9" Type="http://schemas.openxmlformats.org/officeDocument/2006/relationships/image" Target="../media/image22.png"/></Relationships>
</file>

<file path=ppt/slides/_rels/slide15.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466"/>
          <a:stretch/>
        </p:blipFill>
        <p:spPr bwMode="auto">
          <a:xfrm>
            <a:off x="0" y="1"/>
            <a:ext cx="12192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607169" y="913339"/>
            <a:ext cx="10623293" cy="1015663"/>
          </a:xfrm>
          <a:prstGeom prst="rect">
            <a:avLst/>
          </a:prstGeom>
          <a:noFill/>
        </p:spPr>
        <p:txBody>
          <a:bodyPr wrap="none">
            <a:spAutoFit/>
          </a:bodyPr>
          <a:lstStyle/>
          <a:p>
            <a:r>
              <a:rPr lang="en-GB" sz="6000" b="1" dirty="0">
                <a:ln>
                  <a:solidFill>
                    <a:schemeClr val="tx1"/>
                  </a:solidFill>
                </a:ln>
                <a:solidFill>
                  <a:schemeClr val="bg1"/>
                </a:solidFill>
                <a:effectLst>
                  <a:outerShdw blurRad="50800" dist="38100" dir="2700000" algn="tl" rotWithShape="0">
                    <a:prstClr val="black">
                      <a:alpha val="40000"/>
                    </a:prstClr>
                  </a:outerShdw>
                </a:effectLst>
              </a:rPr>
              <a:t>The Grass is Greener in Kentucky</a:t>
            </a:r>
          </a:p>
        </p:txBody>
      </p:sp>
      <p:sp>
        <p:nvSpPr>
          <p:cNvPr id="2" name="Rectangle 1"/>
          <p:cNvSpPr/>
          <p:nvPr/>
        </p:nvSpPr>
        <p:spPr>
          <a:xfrm>
            <a:off x="773166" y="5223808"/>
            <a:ext cx="9041393" cy="1733808"/>
          </a:xfrm>
          <a:prstGeom prst="rect">
            <a:avLst/>
          </a:prstGeom>
        </p:spPr>
        <p:txBody>
          <a:bodyPr wrap="square">
            <a:spAutoFit/>
          </a:bodyPr>
          <a:lstStyle/>
          <a:p>
            <a:r>
              <a:rPr lang="en-US" sz="4000" baseline="30000" dirty="0">
                <a:effectLst>
                  <a:outerShdw blurRad="38100" dist="38100" dir="2700000" algn="tl">
                    <a:srgbClr val="000000">
                      <a:alpha val="43137"/>
                    </a:srgbClr>
                  </a:outerShdw>
                </a:effectLst>
                <a:latin typeface="Monotype Corsiva" panose="03010101010201010101" pitchFamily="66" charset="0"/>
              </a:rPr>
              <a:t>by</a:t>
            </a:r>
          </a:p>
          <a:p>
            <a:r>
              <a:rPr lang="en-US" sz="4000" baseline="30000">
                <a:effectLst>
                  <a:outerShdw blurRad="38100" dist="38100" dir="2700000" algn="tl">
                    <a:srgbClr val="000000">
                      <a:alpha val="43137"/>
                    </a:srgbClr>
                  </a:outerShdw>
                </a:effectLst>
              </a:rPr>
              <a:t>Thomas </a:t>
            </a:r>
            <a:r>
              <a:rPr lang="en-US" sz="4000" baseline="30000" smtClean="0">
                <a:effectLst>
                  <a:outerShdw blurRad="38100" dist="38100" dir="2700000" algn="tl">
                    <a:srgbClr val="000000">
                      <a:alpha val="43137"/>
                    </a:srgbClr>
                  </a:outerShdw>
                </a:effectLst>
              </a:rPr>
              <a:t>S. </a:t>
            </a:r>
            <a:r>
              <a:rPr lang="en-US" sz="4000" baseline="30000" dirty="0" err="1" smtClean="0">
                <a:effectLst>
                  <a:outerShdw blurRad="38100" dist="38100" dir="2700000" algn="tl">
                    <a:srgbClr val="000000">
                      <a:alpha val="43137"/>
                    </a:srgbClr>
                  </a:outerShdw>
                </a:effectLst>
              </a:rPr>
              <a:t>Nühse</a:t>
            </a:r>
            <a:endParaRPr lang="en-US" sz="4000" baseline="30000" dirty="0" smtClean="0">
              <a:effectLst>
                <a:outerShdw blurRad="38100" dist="38100" dir="2700000" algn="tl">
                  <a:srgbClr val="000000">
                    <a:alpha val="43137"/>
                  </a:srgbClr>
                </a:outerShdw>
              </a:effectLst>
            </a:endParaRPr>
          </a:p>
          <a:p>
            <a:r>
              <a:rPr lang="en-US" sz="4000" baseline="30000" dirty="0" smtClean="0">
                <a:effectLst>
                  <a:outerShdw blurRad="38100" dist="38100" dir="2700000" algn="tl">
                    <a:srgbClr val="000000">
                      <a:alpha val="43137"/>
                    </a:srgbClr>
                  </a:outerShdw>
                </a:effectLst>
              </a:rPr>
              <a:t>School </a:t>
            </a:r>
            <a:r>
              <a:rPr lang="en-US" sz="4000" baseline="30000" dirty="0">
                <a:effectLst>
                  <a:outerShdw blurRad="38100" dist="38100" dir="2700000" algn="tl">
                    <a:srgbClr val="000000">
                      <a:alpha val="43137"/>
                    </a:srgbClr>
                  </a:outerShdw>
                </a:effectLst>
              </a:rPr>
              <a:t>of Biological </a:t>
            </a:r>
            <a:r>
              <a:rPr lang="en-US" sz="4000" baseline="30000" dirty="0" smtClean="0">
                <a:effectLst>
                  <a:outerShdw blurRad="38100" dist="38100" dir="2700000" algn="tl">
                    <a:srgbClr val="000000">
                      <a:alpha val="43137"/>
                    </a:srgbClr>
                  </a:outerShdw>
                </a:effectLst>
              </a:rPr>
              <a:t>Sciences</a:t>
            </a:r>
          </a:p>
          <a:p>
            <a:r>
              <a:rPr lang="en-US" sz="4000" baseline="30000" dirty="0" smtClean="0">
                <a:effectLst>
                  <a:outerShdw blurRad="38100" dist="38100" dir="2700000" algn="tl">
                    <a:srgbClr val="000000">
                      <a:alpha val="43137"/>
                    </a:srgbClr>
                  </a:outerShdw>
                </a:effectLst>
              </a:rPr>
              <a:t>The </a:t>
            </a:r>
            <a:r>
              <a:rPr lang="en-US" sz="4000" baseline="30000" dirty="0">
                <a:effectLst>
                  <a:outerShdw blurRad="38100" dist="38100" dir="2700000" algn="tl">
                    <a:srgbClr val="000000">
                      <a:alpha val="43137"/>
                    </a:srgbClr>
                  </a:outerShdw>
                </a:effectLst>
              </a:rPr>
              <a:t>University of Manchester, United </a:t>
            </a:r>
            <a:r>
              <a:rPr lang="en-US" sz="4000" baseline="30000" dirty="0" smtClean="0">
                <a:effectLst>
                  <a:outerShdw blurRad="38100" dist="38100" dir="2700000" algn="tl">
                    <a:srgbClr val="000000">
                      <a:alpha val="43137"/>
                    </a:srgbClr>
                  </a:outerShdw>
                </a:effectLst>
              </a:rPr>
              <a:t>Kingdom</a:t>
            </a:r>
          </a:p>
        </p:txBody>
      </p:sp>
      <p:sp>
        <p:nvSpPr>
          <p:cNvPr id="5" name="Rectangle 10"/>
          <p:cNvSpPr>
            <a:spLocks noChangeArrowheads="1"/>
          </p:cNvSpPr>
          <p:nvPr/>
        </p:nvSpPr>
        <p:spPr bwMode="auto">
          <a:xfrm>
            <a:off x="591240" y="309903"/>
            <a:ext cx="4655109"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2400">
                <a:solidFill>
                  <a:srgbClr val="7F7F7F"/>
                </a:solidFill>
                <a:latin typeface="Century Gothic" pitchFamily="34" charset="0"/>
                <a:ea typeface="MS PGothic" pitchFamily="34" charset="-128"/>
              </a:defRPr>
            </a:lvl1pPr>
            <a:lvl2pPr marL="742950" indent="-285750">
              <a:spcBef>
                <a:spcPct val="20000"/>
              </a:spcBef>
              <a:buFont typeface="Courier New" pitchFamily="49" charset="0"/>
              <a:buChar char="o"/>
              <a:defRPr sz="1600">
                <a:solidFill>
                  <a:srgbClr val="7F7F7F"/>
                </a:solidFill>
                <a:latin typeface="Century Gothic" pitchFamily="34" charset="0"/>
                <a:ea typeface="MS PGothic" pitchFamily="34" charset="-128"/>
              </a:defRPr>
            </a:lvl2pPr>
            <a:lvl3pPr marL="1143000" indent="-228600">
              <a:spcBef>
                <a:spcPct val="20000"/>
              </a:spcBef>
              <a:buFont typeface="Arial" charset="0"/>
              <a:buChar char="•"/>
              <a:defRPr sz="1600">
                <a:solidFill>
                  <a:srgbClr val="7F7F7F"/>
                </a:solidFill>
                <a:latin typeface="Century Gothic" pitchFamily="34" charset="0"/>
                <a:ea typeface="MS PGothic" pitchFamily="34" charset="-128"/>
              </a:defRPr>
            </a:lvl3pPr>
            <a:lvl4pPr marL="1600200" indent="-228600">
              <a:spcBef>
                <a:spcPct val="20000"/>
              </a:spcBef>
              <a:buFont typeface="Courier New" pitchFamily="49" charset="0"/>
              <a:buChar char="o"/>
              <a:defRPr sz="1600">
                <a:solidFill>
                  <a:srgbClr val="7F7F7F"/>
                </a:solidFill>
                <a:latin typeface="Century Gothic" pitchFamily="34" charset="0"/>
                <a:ea typeface="MS PGothic" pitchFamily="34" charset="-128"/>
              </a:defRPr>
            </a:lvl4pPr>
            <a:lvl5pPr marL="2057400" indent="-228600">
              <a:spcBef>
                <a:spcPct val="20000"/>
              </a:spcBef>
              <a:buFont typeface="Arial" charset="0"/>
              <a:buChar char="•"/>
              <a:defRPr sz="1600">
                <a:solidFill>
                  <a:srgbClr val="7F7F7F"/>
                </a:solidFill>
                <a:latin typeface="Century Gothic" pitchFamily="34" charset="0"/>
                <a:ea typeface="MS PGothic" pitchFamily="34" charset="-128"/>
              </a:defRPr>
            </a:lvl5pPr>
            <a:lvl6pPr marL="2514600" indent="-228600" defTabSz="457200" eaLnBrk="0" fontAlgn="base" hangingPunct="0">
              <a:spcBef>
                <a:spcPct val="20000"/>
              </a:spcBef>
              <a:spcAft>
                <a:spcPct val="0"/>
              </a:spcAft>
              <a:buFont typeface="Arial" charset="0"/>
              <a:buChar char="•"/>
              <a:defRPr sz="1600">
                <a:solidFill>
                  <a:srgbClr val="7F7F7F"/>
                </a:solidFill>
                <a:latin typeface="Century Gothic" pitchFamily="34" charset="0"/>
                <a:ea typeface="MS PGothic" pitchFamily="34" charset="-128"/>
              </a:defRPr>
            </a:lvl6pPr>
            <a:lvl7pPr marL="2971800" indent="-228600" defTabSz="457200" eaLnBrk="0" fontAlgn="base" hangingPunct="0">
              <a:spcBef>
                <a:spcPct val="20000"/>
              </a:spcBef>
              <a:spcAft>
                <a:spcPct val="0"/>
              </a:spcAft>
              <a:buFont typeface="Arial" charset="0"/>
              <a:buChar char="•"/>
              <a:defRPr sz="1600">
                <a:solidFill>
                  <a:srgbClr val="7F7F7F"/>
                </a:solidFill>
                <a:latin typeface="Century Gothic" pitchFamily="34" charset="0"/>
                <a:ea typeface="MS PGothic" pitchFamily="34" charset="-128"/>
              </a:defRPr>
            </a:lvl7pPr>
            <a:lvl8pPr marL="3429000" indent="-228600" defTabSz="457200" eaLnBrk="0" fontAlgn="base" hangingPunct="0">
              <a:spcBef>
                <a:spcPct val="20000"/>
              </a:spcBef>
              <a:spcAft>
                <a:spcPct val="0"/>
              </a:spcAft>
              <a:buFont typeface="Arial" charset="0"/>
              <a:buChar char="•"/>
              <a:defRPr sz="1600">
                <a:solidFill>
                  <a:srgbClr val="7F7F7F"/>
                </a:solidFill>
                <a:latin typeface="Century Gothic" pitchFamily="34" charset="0"/>
                <a:ea typeface="MS PGothic" pitchFamily="34" charset="-128"/>
              </a:defRPr>
            </a:lvl8pPr>
            <a:lvl9pPr marL="3886200" indent="-228600" defTabSz="457200" eaLnBrk="0" fontAlgn="base" hangingPunct="0">
              <a:spcBef>
                <a:spcPct val="20000"/>
              </a:spcBef>
              <a:spcAft>
                <a:spcPct val="0"/>
              </a:spcAft>
              <a:buFont typeface="Arial" charset="0"/>
              <a:buChar char="•"/>
              <a:defRPr sz="1600">
                <a:solidFill>
                  <a:srgbClr val="7F7F7F"/>
                </a:solidFill>
                <a:latin typeface="Century Gothic" pitchFamily="34" charset="0"/>
                <a:ea typeface="MS PGothic" pitchFamily="34" charset="-128"/>
              </a:defRPr>
            </a:lvl9pPr>
          </a:lstStyle>
          <a:p>
            <a:pPr>
              <a:spcBef>
                <a:spcPct val="0"/>
              </a:spcBef>
              <a:buFontTx/>
              <a:buNone/>
              <a:defRPr/>
            </a:pPr>
            <a:r>
              <a:rPr lang="en-US" altLang="en-US" sz="1400" b="1" dirty="0" smtClean="0">
                <a:solidFill>
                  <a:schemeClr val="bg1"/>
                </a:solidFill>
                <a:effectLst>
                  <a:outerShdw blurRad="38100" dist="38100" dir="2700000" algn="tl">
                    <a:srgbClr val="000000">
                      <a:alpha val="43137"/>
                    </a:srgbClr>
                  </a:outerShdw>
                </a:effectLst>
                <a:latin typeface="Calibri" pitchFamily="34" charset="0"/>
                <a:cs typeface="Calibri" pitchFamily="34" charset="0"/>
              </a:rPr>
              <a:t>NATIONAL CENTER FOR CASE STUDY TEACHING IN SCIENCE</a:t>
            </a:r>
            <a:endParaRPr lang="en-US" altLang="en-US" sz="1400" b="1" dirty="0">
              <a:solidFill>
                <a:schemeClr val="bg1"/>
              </a:solidFill>
              <a:effectLst>
                <a:outerShdw blurRad="38100" dist="38100" dir="2700000" algn="tl">
                  <a:srgbClr val="000000">
                    <a:alpha val="43137"/>
                  </a:srgbClr>
                </a:outerShdw>
              </a:effectLst>
              <a:latin typeface="Palatino Linotype" pitchFamily="18" charset="0"/>
              <a:cs typeface="Calibri" pitchFamily="34" charset="0"/>
            </a:endParaRPr>
          </a:p>
        </p:txBody>
      </p:sp>
      <p:sp>
        <p:nvSpPr>
          <p:cNvPr id="7" name="TextBox 6"/>
          <p:cNvSpPr txBox="1"/>
          <p:nvPr/>
        </p:nvSpPr>
        <p:spPr>
          <a:xfrm>
            <a:off x="591239" y="630543"/>
            <a:ext cx="6315587" cy="461665"/>
          </a:xfrm>
          <a:prstGeom prst="rect">
            <a:avLst/>
          </a:prstGeom>
          <a:noFill/>
        </p:spPr>
        <p:txBody>
          <a:bodyPr wrap="square" rtlCol="0">
            <a:spAutoFit/>
          </a:bodyPr>
          <a:lstStyle/>
          <a:p>
            <a:r>
              <a:rPr lang="en-US" sz="2400" i="1" dirty="0" smtClean="0">
                <a:solidFill>
                  <a:schemeClr val="bg1"/>
                </a:solidFill>
                <a:effectLst>
                  <a:outerShdw blurRad="38100" dist="38100" dir="2700000" algn="tl">
                    <a:srgbClr val="000000">
                      <a:alpha val="43137"/>
                    </a:srgbClr>
                  </a:outerShdw>
                </a:effectLst>
              </a:rPr>
              <a:t>A Presentation to Accompany the Case Study:</a:t>
            </a:r>
            <a:endParaRPr lang="en-US" sz="2400" i="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85991635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FACC8FD-8B83-4A32-B365-7D54F2A271C5}"/>
              </a:ext>
            </a:extLst>
          </p:cNvPr>
          <p:cNvSpPr>
            <a:spLocks noGrp="1"/>
          </p:cNvSpPr>
          <p:nvPr>
            <p:ph type="title"/>
          </p:nvPr>
        </p:nvSpPr>
        <p:spPr/>
        <p:txBody>
          <a:bodyPr/>
          <a:lstStyle/>
          <a:p>
            <a:r>
              <a:rPr lang="en-GB" dirty="0">
                <a:solidFill>
                  <a:srgbClr val="375623"/>
                </a:solidFill>
                <a:cs typeface="Calibri Light"/>
              </a:rPr>
              <a:t>How do you explain fescue toxicity?</a:t>
            </a:r>
            <a:endParaRPr lang="en-GB" dirty="0">
              <a:solidFill>
                <a:srgbClr val="375623"/>
              </a:solidFill>
            </a:endParaRPr>
          </a:p>
        </p:txBody>
      </p:sp>
      <p:sp>
        <p:nvSpPr>
          <p:cNvPr id="3" name="Content Placeholder 2">
            <a:extLst>
              <a:ext uri="{FF2B5EF4-FFF2-40B4-BE49-F238E27FC236}">
                <a16:creationId xmlns="" xmlns:a16="http://schemas.microsoft.com/office/drawing/2014/main" id="{43E63F04-1FA2-4E5D-9A0F-D0E86744FFEF}"/>
              </a:ext>
            </a:extLst>
          </p:cNvPr>
          <p:cNvSpPr>
            <a:spLocks noGrp="1"/>
          </p:cNvSpPr>
          <p:nvPr>
            <p:ph idx="1"/>
          </p:nvPr>
        </p:nvSpPr>
        <p:spPr/>
        <p:txBody>
          <a:bodyPr vert="horz" lIns="91440" tIns="45720" rIns="91440" bIns="45720" rtlCol="0" anchor="t">
            <a:normAutofit lnSpcReduction="10000"/>
          </a:bodyPr>
          <a:lstStyle/>
          <a:p>
            <a:r>
              <a:rPr lang="en-GB" sz="3600" dirty="0">
                <a:solidFill>
                  <a:srgbClr val="375623"/>
                </a:solidFill>
                <a:cs typeface="Calibri"/>
              </a:rPr>
              <a:t>Try to think of multiple hypotheses that explain why Tall Fescue is generally, but not always, toxic.</a:t>
            </a:r>
          </a:p>
          <a:p>
            <a:endParaRPr lang="en-GB" sz="3600" dirty="0">
              <a:solidFill>
                <a:srgbClr val="375623"/>
              </a:solidFill>
              <a:cs typeface="Calibri"/>
            </a:endParaRPr>
          </a:p>
          <a:p>
            <a:r>
              <a:rPr lang="en-GB" sz="3600" dirty="0">
                <a:solidFill>
                  <a:srgbClr val="375623"/>
                </a:solidFill>
                <a:cs typeface="Calibri"/>
              </a:rPr>
              <a:t>Consider which ones you can dismiss because they contradict one or more of the findings.</a:t>
            </a:r>
          </a:p>
          <a:p>
            <a:endParaRPr lang="en-GB" sz="3600" dirty="0">
              <a:solidFill>
                <a:srgbClr val="375623"/>
              </a:solidFill>
              <a:cs typeface="Calibri"/>
            </a:endParaRPr>
          </a:p>
          <a:p>
            <a:r>
              <a:rPr lang="en-GB" sz="3600" dirty="0">
                <a:solidFill>
                  <a:srgbClr val="375623"/>
                </a:solidFill>
                <a:cs typeface="Calibri"/>
              </a:rPr>
              <a:t>Choose your best hypothesis and outline how you would test it experimentally.</a:t>
            </a:r>
          </a:p>
        </p:txBody>
      </p:sp>
    </p:spTree>
    <p:extLst>
      <p:ext uri="{BB962C8B-B14F-4D97-AF65-F5344CB8AC3E}">
        <p14:creationId xmlns:p14="http://schemas.microsoft.com/office/powerpoint/2010/main" val="345610960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582834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2">
            <a:extLst>
              <a:ext uri="{FF2B5EF4-FFF2-40B4-BE49-F238E27FC236}">
                <a16:creationId xmlns="" xmlns:a16="http://schemas.microsoft.com/office/drawing/2014/main" id="{16342577-24F0-4A99-BEAE-E03469F925C4}"/>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155699" y="4435"/>
            <a:ext cx="9969500" cy="6849130"/>
          </a:xfrm>
          <a:prstGeom prst="rect">
            <a:avLst/>
          </a:prstGeom>
        </p:spPr>
      </p:pic>
      <p:sp>
        <p:nvSpPr>
          <p:cNvPr id="3" name="TextBox 2"/>
          <p:cNvSpPr txBox="1"/>
          <p:nvPr/>
        </p:nvSpPr>
        <p:spPr>
          <a:xfrm>
            <a:off x="5529942" y="1799771"/>
            <a:ext cx="3694858" cy="584775"/>
          </a:xfrm>
          <a:prstGeom prst="rect">
            <a:avLst/>
          </a:prstGeom>
          <a:solidFill>
            <a:srgbClr val="0070C0">
              <a:alpha val="69804"/>
            </a:srgbClr>
          </a:solidFill>
        </p:spPr>
        <p:txBody>
          <a:bodyPr wrap="none" rtlCol="0">
            <a:spAutoFit/>
          </a:bodyPr>
          <a:lstStyle/>
          <a:p>
            <a:r>
              <a:rPr lang="en-GB" sz="3200" i="1" dirty="0" err="1">
                <a:solidFill>
                  <a:schemeClr val="bg1"/>
                </a:solidFill>
              </a:rPr>
              <a:t>Epichloë</a:t>
            </a:r>
            <a:r>
              <a:rPr lang="en-GB" sz="3200" i="1" dirty="0">
                <a:solidFill>
                  <a:schemeClr val="bg1"/>
                </a:solidFill>
              </a:rPr>
              <a:t> </a:t>
            </a:r>
            <a:r>
              <a:rPr lang="en-GB" sz="3200" i="1" dirty="0" err="1">
                <a:solidFill>
                  <a:schemeClr val="bg1"/>
                </a:solidFill>
              </a:rPr>
              <a:t>coenophiala</a:t>
            </a:r>
            <a:endParaRPr lang="en-GB" sz="3200" i="1" dirty="0">
              <a:solidFill>
                <a:schemeClr val="bg1"/>
              </a:solidFill>
            </a:endParaRPr>
          </a:p>
        </p:txBody>
      </p:sp>
    </p:spTree>
    <p:extLst>
      <p:ext uri="{BB962C8B-B14F-4D97-AF65-F5344CB8AC3E}">
        <p14:creationId xmlns:p14="http://schemas.microsoft.com/office/powerpoint/2010/main" val="51699002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Not just a few bits of grass..."/>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048824" y="5372683"/>
            <a:ext cx="6184250" cy="533041"/>
          </a:xfrm>
          <a:prstGeom prst="rect">
            <a:avLst/>
          </a:prstGeom>
          <a:solidFill>
            <a:srgbClr val="000000">
              <a:alpha val="32941"/>
            </a:srgbClr>
          </a:solidFill>
        </p:spPr>
        <p:txBody>
          <a:bodyPr wrap="square">
            <a:spAutoFit/>
          </a:bodyPr>
          <a:lstStyle/>
          <a:p>
            <a:r>
              <a:rPr lang="en-US" sz="2800" i="1" dirty="0">
                <a:solidFill>
                  <a:schemeClr val="bg1"/>
                </a:solidFill>
                <a:cs typeface="Calibri"/>
              </a:rPr>
              <a:t>Epichloe </a:t>
            </a:r>
            <a:r>
              <a:rPr lang="en-US" sz="2800" i="1" dirty="0" err="1">
                <a:solidFill>
                  <a:schemeClr val="bg1"/>
                </a:solidFill>
                <a:cs typeface="Calibri"/>
              </a:rPr>
              <a:t>typhina</a:t>
            </a:r>
            <a:r>
              <a:rPr lang="en-US" sz="2800" i="1" dirty="0">
                <a:solidFill>
                  <a:schemeClr val="bg1"/>
                </a:solidFill>
                <a:cs typeface="Calibri"/>
              </a:rPr>
              <a:t> </a:t>
            </a:r>
            <a:r>
              <a:rPr lang="en-US" sz="2800" dirty="0">
                <a:solidFill>
                  <a:schemeClr val="bg1"/>
                </a:solidFill>
                <a:cs typeface="Calibri"/>
              </a:rPr>
              <a:t>infected grass ("choke")</a:t>
            </a:r>
          </a:p>
        </p:txBody>
      </p:sp>
      <p:sp>
        <p:nvSpPr>
          <p:cNvPr id="4" name="Left Arrow 3"/>
          <p:cNvSpPr/>
          <p:nvPr/>
        </p:nvSpPr>
        <p:spPr>
          <a:xfrm>
            <a:off x="9564914" y="2958738"/>
            <a:ext cx="752566" cy="449942"/>
          </a:xfrm>
          <a:prstGeom prst="leftArrow">
            <a:avLst>
              <a:gd name="adj1" fmla="val 39838"/>
              <a:gd name="adj2" fmla="val 75403"/>
            </a:avLst>
          </a:prstGeom>
          <a:solidFill>
            <a:srgbClr val="66FF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Left Arrow 5"/>
          <p:cNvSpPr/>
          <p:nvPr/>
        </p:nvSpPr>
        <p:spPr>
          <a:xfrm>
            <a:off x="10494554" y="3823789"/>
            <a:ext cx="752566" cy="449942"/>
          </a:xfrm>
          <a:prstGeom prst="leftArrow">
            <a:avLst>
              <a:gd name="adj1" fmla="val 39838"/>
              <a:gd name="adj2" fmla="val 75403"/>
            </a:avLst>
          </a:prstGeom>
          <a:solidFill>
            <a:srgbClr val="66FF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Left Arrow 6"/>
          <p:cNvSpPr/>
          <p:nvPr/>
        </p:nvSpPr>
        <p:spPr>
          <a:xfrm>
            <a:off x="5719717" y="999310"/>
            <a:ext cx="752566" cy="449942"/>
          </a:xfrm>
          <a:prstGeom prst="leftArrow">
            <a:avLst>
              <a:gd name="adj1" fmla="val 39838"/>
              <a:gd name="adj2" fmla="val 75403"/>
            </a:avLst>
          </a:prstGeom>
          <a:solidFill>
            <a:srgbClr val="66FF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Left Arrow 7"/>
          <p:cNvSpPr/>
          <p:nvPr/>
        </p:nvSpPr>
        <p:spPr>
          <a:xfrm>
            <a:off x="5256348" y="6050281"/>
            <a:ext cx="752566" cy="449942"/>
          </a:xfrm>
          <a:prstGeom prst="leftArrow">
            <a:avLst>
              <a:gd name="adj1" fmla="val 39838"/>
              <a:gd name="adj2" fmla="val 75403"/>
            </a:avLst>
          </a:prstGeom>
          <a:solidFill>
            <a:srgbClr val="66FF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9101061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93025" y="393700"/>
            <a:ext cx="2030413" cy="6078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Arc 2"/>
          <p:cNvSpPr/>
          <p:nvPr/>
        </p:nvSpPr>
        <p:spPr>
          <a:xfrm>
            <a:off x="624115" y="947056"/>
            <a:ext cx="5268685" cy="5268685"/>
          </a:xfrm>
          <a:prstGeom prst="arc">
            <a:avLst>
              <a:gd name="adj1" fmla="val 4436237"/>
              <a:gd name="adj2" fmla="val 17040752"/>
            </a:avLst>
          </a:prstGeom>
          <a:ln w="76200">
            <a:solidFill>
              <a:schemeClr val="accent6">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6" name="Arc 5"/>
          <p:cNvSpPr/>
          <p:nvPr/>
        </p:nvSpPr>
        <p:spPr>
          <a:xfrm>
            <a:off x="624115" y="947056"/>
            <a:ext cx="5268685" cy="5268685"/>
          </a:xfrm>
          <a:prstGeom prst="arc">
            <a:avLst>
              <a:gd name="adj1" fmla="val 19757552"/>
              <a:gd name="adj2" fmla="val 20930193"/>
            </a:avLst>
          </a:prstGeom>
          <a:ln w="76200">
            <a:solidFill>
              <a:schemeClr val="accent6">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7" name="Arc 6"/>
          <p:cNvSpPr/>
          <p:nvPr/>
        </p:nvSpPr>
        <p:spPr>
          <a:xfrm>
            <a:off x="624115" y="947056"/>
            <a:ext cx="5268685" cy="5268685"/>
          </a:xfrm>
          <a:prstGeom prst="arc">
            <a:avLst>
              <a:gd name="adj1" fmla="val 19757552"/>
              <a:gd name="adj2" fmla="val 20930193"/>
            </a:avLst>
          </a:prstGeom>
          <a:ln w="76200">
            <a:solidFill>
              <a:schemeClr val="accent6">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8" name="Arc 7"/>
          <p:cNvSpPr/>
          <p:nvPr/>
        </p:nvSpPr>
        <p:spPr>
          <a:xfrm>
            <a:off x="624115" y="947056"/>
            <a:ext cx="5268685" cy="5268685"/>
          </a:xfrm>
          <a:prstGeom prst="arc">
            <a:avLst>
              <a:gd name="adj1" fmla="val 715429"/>
              <a:gd name="adj2" fmla="val 1907834"/>
            </a:avLst>
          </a:prstGeom>
          <a:ln w="76200">
            <a:solidFill>
              <a:schemeClr val="accent6">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 name="TextBox 3"/>
          <p:cNvSpPr txBox="1"/>
          <p:nvPr/>
        </p:nvSpPr>
        <p:spPr>
          <a:xfrm>
            <a:off x="1359066" y="4060017"/>
            <a:ext cx="2158668" cy="523220"/>
          </a:xfrm>
          <a:prstGeom prst="rect">
            <a:avLst/>
          </a:prstGeom>
          <a:noFill/>
        </p:spPr>
        <p:txBody>
          <a:bodyPr wrap="none" rtlCol="0">
            <a:spAutoFit/>
          </a:bodyPr>
          <a:lstStyle/>
          <a:p>
            <a:r>
              <a:rPr lang="en-GB" sz="2800" b="1" dirty="0">
                <a:solidFill>
                  <a:schemeClr val="accent6">
                    <a:lumMod val="75000"/>
                  </a:schemeClr>
                </a:solidFill>
              </a:rPr>
              <a:t>Asexual cycle</a:t>
            </a:r>
          </a:p>
        </p:txBody>
      </p:sp>
      <p:sp>
        <p:nvSpPr>
          <p:cNvPr id="10" name="TextBox 9"/>
          <p:cNvSpPr txBox="1"/>
          <p:nvPr/>
        </p:nvSpPr>
        <p:spPr>
          <a:xfrm>
            <a:off x="2408849" y="1240972"/>
            <a:ext cx="1639592" cy="707886"/>
          </a:xfrm>
          <a:prstGeom prst="rect">
            <a:avLst/>
          </a:prstGeom>
          <a:noFill/>
        </p:spPr>
        <p:txBody>
          <a:bodyPr wrap="square" rtlCol="0">
            <a:spAutoFit/>
          </a:bodyPr>
          <a:lstStyle/>
          <a:p>
            <a:pPr algn="r"/>
            <a:r>
              <a:rPr lang="en-GB" sz="2000" dirty="0">
                <a:solidFill>
                  <a:schemeClr val="accent6">
                    <a:lumMod val="75000"/>
                  </a:schemeClr>
                </a:solidFill>
              </a:rPr>
              <a:t>Fungus infects ovule</a:t>
            </a:r>
          </a:p>
        </p:txBody>
      </p:sp>
      <p:sp>
        <p:nvSpPr>
          <p:cNvPr id="11" name="TextBox 10"/>
          <p:cNvSpPr txBox="1"/>
          <p:nvPr/>
        </p:nvSpPr>
        <p:spPr>
          <a:xfrm>
            <a:off x="2438400" y="4772032"/>
            <a:ext cx="1639592" cy="1323439"/>
          </a:xfrm>
          <a:prstGeom prst="rect">
            <a:avLst/>
          </a:prstGeom>
          <a:noFill/>
        </p:spPr>
        <p:txBody>
          <a:bodyPr wrap="square" rtlCol="0">
            <a:spAutoFit/>
          </a:bodyPr>
          <a:lstStyle/>
          <a:p>
            <a:pPr algn="r"/>
            <a:r>
              <a:rPr lang="en-GB" sz="2000" dirty="0">
                <a:solidFill>
                  <a:schemeClr val="accent6">
                    <a:lumMod val="75000"/>
                  </a:schemeClr>
                </a:solidFill>
              </a:rPr>
              <a:t>Seed germinates; fungus infects meristem…</a:t>
            </a:r>
          </a:p>
        </p:txBody>
      </p:sp>
      <p:sp>
        <p:nvSpPr>
          <p:cNvPr id="12" name="TextBox 11"/>
          <p:cNvSpPr txBox="1"/>
          <p:nvPr/>
        </p:nvSpPr>
        <p:spPr>
          <a:xfrm>
            <a:off x="2895600" y="2971800"/>
            <a:ext cx="1639592" cy="1015663"/>
          </a:xfrm>
          <a:prstGeom prst="rect">
            <a:avLst/>
          </a:prstGeom>
          <a:noFill/>
        </p:spPr>
        <p:txBody>
          <a:bodyPr wrap="square" rtlCol="0">
            <a:spAutoFit/>
          </a:bodyPr>
          <a:lstStyle/>
          <a:p>
            <a:pPr algn="r"/>
            <a:r>
              <a:rPr lang="en-GB" sz="2000" dirty="0">
                <a:solidFill>
                  <a:schemeClr val="accent6">
                    <a:lumMod val="75000"/>
                  </a:schemeClr>
                </a:solidFill>
              </a:rPr>
              <a:t>…infects embryo and so seed</a:t>
            </a:r>
          </a:p>
        </p:txBody>
      </p:sp>
      <p:sp>
        <p:nvSpPr>
          <p:cNvPr id="13" name="TextBox 12"/>
          <p:cNvSpPr txBox="1"/>
          <p:nvPr/>
        </p:nvSpPr>
        <p:spPr>
          <a:xfrm>
            <a:off x="870335" y="2206508"/>
            <a:ext cx="1639592" cy="1015663"/>
          </a:xfrm>
          <a:prstGeom prst="rect">
            <a:avLst/>
          </a:prstGeom>
          <a:noFill/>
        </p:spPr>
        <p:txBody>
          <a:bodyPr wrap="square" rtlCol="0">
            <a:spAutoFit/>
          </a:bodyPr>
          <a:lstStyle/>
          <a:p>
            <a:r>
              <a:rPr lang="en-GB" sz="2000" dirty="0">
                <a:solidFill>
                  <a:schemeClr val="accent6">
                    <a:lumMod val="75000"/>
                  </a:schemeClr>
                </a:solidFill>
              </a:rPr>
              <a:t>   …and grows throughout the plant</a:t>
            </a:r>
          </a:p>
        </p:txBody>
      </p:sp>
      <p:grpSp>
        <p:nvGrpSpPr>
          <p:cNvPr id="4100" name="Group 4099"/>
          <p:cNvGrpSpPr/>
          <p:nvPr/>
        </p:nvGrpSpPr>
        <p:grpSpPr>
          <a:xfrm>
            <a:off x="6123438" y="375555"/>
            <a:ext cx="5795163" cy="6120555"/>
            <a:chOff x="6123438" y="375555"/>
            <a:chExt cx="5795163" cy="6120555"/>
          </a:xfrm>
        </p:grpSpPr>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23438" y="375555"/>
              <a:ext cx="2030413" cy="6078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6" name="Arc 45"/>
            <p:cNvSpPr/>
            <p:nvPr/>
          </p:nvSpPr>
          <p:spPr>
            <a:xfrm>
              <a:off x="6400800" y="947056"/>
              <a:ext cx="5268685" cy="5268685"/>
            </a:xfrm>
            <a:prstGeom prst="arc">
              <a:avLst>
                <a:gd name="adj1" fmla="val 14283733"/>
                <a:gd name="adj2" fmla="val 16059784"/>
              </a:avLst>
            </a:prstGeom>
            <a:ln w="76200">
              <a:solidFill>
                <a:schemeClr val="accent2">
                  <a:lumMod val="75000"/>
                </a:schemeClr>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8" name="TextBox 17"/>
            <p:cNvSpPr txBox="1"/>
            <p:nvPr/>
          </p:nvSpPr>
          <p:spPr>
            <a:xfrm>
              <a:off x="8458200" y="3200400"/>
              <a:ext cx="1967911" cy="523220"/>
            </a:xfrm>
            <a:prstGeom prst="rect">
              <a:avLst/>
            </a:prstGeom>
            <a:noFill/>
          </p:spPr>
          <p:txBody>
            <a:bodyPr wrap="none" rtlCol="0">
              <a:spAutoFit/>
            </a:bodyPr>
            <a:lstStyle/>
            <a:p>
              <a:r>
                <a:rPr lang="en-GB" sz="2800" b="1" dirty="0">
                  <a:solidFill>
                    <a:schemeClr val="accent2">
                      <a:lumMod val="75000"/>
                    </a:schemeClr>
                  </a:solidFill>
                </a:rPr>
                <a:t>Sexual cycle</a:t>
              </a:r>
            </a:p>
          </p:txBody>
        </p:sp>
        <p:pic>
          <p:nvPicPr>
            <p:cNvPr id="3080" name="Picture 8"/>
            <p:cNvPicPr>
              <a:picLocks noChangeAspect="1" noChangeArrowheads="1"/>
            </p:cNvPicPr>
            <p:nvPr/>
          </p:nvPicPr>
          <p:blipFill rotWithShape="1">
            <a:blip r:embed="rId5" cstate="screen">
              <a:grayscl/>
              <a:extLst>
                <a:ext uri="{BEBA8EAE-BF5A-486C-A8C5-ECC9F3942E4B}">
                  <a14:imgProps xmlns:a14="http://schemas.microsoft.com/office/drawing/2010/main">
                    <a14:imgLayer r:embed="rId6">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a:stretch/>
          </p:blipFill>
          <p:spPr bwMode="auto">
            <a:xfrm>
              <a:off x="9994605" y="443080"/>
              <a:ext cx="1320531" cy="2303669"/>
            </a:xfrm>
            <a:prstGeom prst="rect">
              <a:avLst/>
            </a:prstGeom>
            <a:noFill/>
            <a:ln w="9525">
              <a:solidFill>
                <a:schemeClr val="accent2">
                  <a:lumMod val="7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Arc 23"/>
            <p:cNvSpPr/>
            <p:nvPr/>
          </p:nvSpPr>
          <p:spPr>
            <a:xfrm>
              <a:off x="6400800" y="947056"/>
              <a:ext cx="5268685" cy="5268685"/>
            </a:xfrm>
            <a:prstGeom prst="arc">
              <a:avLst>
                <a:gd name="adj1" fmla="val 5606008"/>
                <a:gd name="adj2" fmla="val 7521260"/>
              </a:avLst>
            </a:prstGeom>
            <a:ln w="76200">
              <a:solidFill>
                <a:schemeClr val="accent2">
                  <a:lumMod val="75000"/>
                </a:schemeClr>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pic>
          <p:nvPicPr>
            <p:cNvPr id="26" name="Picture 8"/>
            <p:cNvPicPr>
              <a:picLocks noChangeAspect="1" noChangeArrowheads="1"/>
            </p:cNvPicPr>
            <p:nvPr/>
          </p:nvPicPr>
          <p:blipFill rotWithShape="1">
            <a:blip r:embed="rId7" cstate="screen">
              <a:grayscl/>
              <a:extLst>
                <a:ext uri="{BEBA8EAE-BF5A-486C-A8C5-ECC9F3942E4B}">
                  <a14:imgProps xmlns:a14="http://schemas.microsoft.com/office/drawing/2010/main">
                    <a14:imgLayer r:embed="rId8">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a:stretch/>
          </p:blipFill>
          <p:spPr bwMode="auto">
            <a:xfrm>
              <a:off x="11420369" y="712072"/>
              <a:ext cx="498232" cy="54055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1" name="Picture 9"/>
            <p:cNvPicPr>
              <a:picLocks noChangeAspect="1" noChangeArrowheads="1"/>
            </p:cNvPicPr>
            <p:nvPr/>
          </p:nvPicPr>
          <p:blipFill>
            <a:blip r:embed="rId9">
              <a:grayscl/>
              <a:extLst>
                <a:ext uri="{BEBA8EAE-BF5A-486C-A8C5-ECC9F3942E4B}">
                  <a14:imgProps xmlns:a14="http://schemas.microsoft.com/office/drawing/2010/main">
                    <a14:imgLayer r:embed="rId10">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8988879" y="424858"/>
              <a:ext cx="91440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9779283" y="979212"/>
              <a:ext cx="96271" cy="116682"/>
            </a:xfrm>
            <a:prstGeom prst="rect">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Straight Connector 13"/>
            <p:cNvCxnSpPr/>
            <p:nvPr/>
          </p:nvCxnSpPr>
          <p:spPr>
            <a:xfrm flipV="1">
              <a:off x="9875554" y="443080"/>
              <a:ext cx="119051" cy="536132"/>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a:stCxn id="5" idx="3"/>
            </p:cNvCxnSpPr>
            <p:nvPr/>
          </p:nvCxnSpPr>
          <p:spPr>
            <a:xfrm>
              <a:off x="9875554" y="1037553"/>
              <a:ext cx="119051" cy="1676786"/>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44" name="TextBox 43"/>
            <p:cNvSpPr txBox="1"/>
            <p:nvPr/>
          </p:nvSpPr>
          <p:spPr>
            <a:xfrm>
              <a:off x="10201206" y="3400454"/>
              <a:ext cx="1385872" cy="1015663"/>
            </a:xfrm>
            <a:prstGeom prst="rect">
              <a:avLst/>
            </a:prstGeom>
            <a:noFill/>
            <a:ln>
              <a:noFill/>
            </a:ln>
          </p:spPr>
          <p:txBody>
            <a:bodyPr wrap="square" rtlCol="0">
              <a:spAutoFit/>
            </a:bodyPr>
            <a:lstStyle/>
            <a:p>
              <a:pPr algn="r"/>
              <a:r>
                <a:rPr lang="en-GB" sz="2000" dirty="0">
                  <a:solidFill>
                    <a:schemeClr val="accent2">
                      <a:lumMod val="75000"/>
                    </a:schemeClr>
                  </a:solidFill>
                </a:rPr>
                <a:t>Sexual spore production</a:t>
              </a:r>
            </a:p>
          </p:txBody>
        </p:sp>
        <p:sp>
          <p:nvSpPr>
            <p:cNvPr id="45" name="TextBox 44"/>
            <p:cNvSpPr txBox="1"/>
            <p:nvPr/>
          </p:nvSpPr>
          <p:spPr>
            <a:xfrm>
              <a:off x="7823202" y="1062833"/>
              <a:ext cx="1447211" cy="646331"/>
            </a:xfrm>
            <a:prstGeom prst="rect">
              <a:avLst/>
            </a:prstGeom>
            <a:noFill/>
            <a:ln>
              <a:noFill/>
            </a:ln>
          </p:spPr>
          <p:txBody>
            <a:bodyPr wrap="square" rtlCol="0">
              <a:spAutoFit/>
            </a:bodyPr>
            <a:lstStyle/>
            <a:p>
              <a:pPr algn="ctr"/>
              <a:r>
                <a:rPr lang="en-GB" dirty="0">
                  <a:solidFill>
                    <a:schemeClr val="accent2">
                      <a:lumMod val="75000"/>
                    </a:schemeClr>
                  </a:solidFill>
                </a:rPr>
                <a:t>New infection</a:t>
              </a:r>
            </a:p>
          </p:txBody>
        </p:sp>
        <p:sp>
          <p:nvSpPr>
            <p:cNvPr id="47" name="TextBox 46"/>
            <p:cNvSpPr txBox="1"/>
            <p:nvPr/>
          </p:nvSpPr>
          <p:spPr>
            <a:xfrm>
              <a:off x="8705850" y="6096000"/>
              <a:ext cx="2504969" cy="400110"/>
            </a:xfrm>
            <a:prstGeom prst="rect">
              <a:avLst/>
            </a:prstGeom>
            <a:noFill/>
            <a:ln>
              <a:noFill/>
            </a:ln>
          </p:spPr>
          <p:txBody>
            <a:bodyPr wrap="square" rtlCol="0">
              <a:spAutoFit/>
            </a:bodyPr>
            <a:lstStyle/>
            <a:p>
              <a:pPr algn="r"/>
              <a:r>
                <a:rPr lang="en-GB" sz="2000" dirty="0">
                  <a:solidFill>
                    <a:schemeClr val="accent2">
                      <a:lumMod val="75000"/>
                    </a:schemeClr>
                  </a:solidFill>
                </a:rPr>
                <a:t>Fly carries </a:t>
              </a:r>
              <a:r>
                <a:rPr lang="en-GB" sz="2000" dirty="0" err="1">
                  <a:solidFill>
                    <a:schemeClr val="accent2">
                      <a:lumMod val="75000"/>
                    </a:schemeClr>
                  </a:solidFill>
                </a:rPr>
                <a:t>spermatia</a:t>
              </a:r>
              <a:endParaRPr lang="en-GB" sz="2000" dirty="0">
                <a:solidFill>
                  <a:schemeClr val="accent2">
                    <a:lumMod val="75000"/>
                  </a:schemeClr>
                </a:solidFill>
              </a:endParaRPr>
            </a:p>
          </p:txBody>
        </p:sp>
        <p:pic>
          <p:nvPicPr>
            <p:cNvPr id="3084" name="Picture 1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439408" y="5257801"/>
              <a:ext cx="1006671"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0" name="Arc 49"/>
            <p:cNvSpPr/>
            <p:nvPr/>
          </p:nvSpPr>
          <p:spPr>
            <a:xfrm>
              <a:off x="6400800" y="947056"/>
              <a:ext cx="5268685" cy="5268685"/>
            </a:xfrm>
            <a:prstGeom prst="arc">
              <a:avLst>
                <a:gd name="adj1" fmla="val 3069937"/>
                <a:gd name="adj2" fmla="val 4567673"/>
              </a:avLst>
            </a:prstGeom>
            <a:ln w="76200">
              <a:solidFill>
                <a:schemeClr val="accent2">
                  <a:lumMod val="75000"/>
                </a:schemeClr>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51" name="TextBox 50"/>
            <p:cNvSpPr txBox="1"/>
            <p:nvPr/>
          </p:nvSpPr>
          <p:spPr>
            <a:xfrm>
              <a:off x="9982200" y="5257800"/>
              <a:ext cx="1527499" cy="400110"/>
            </a:xfrm>
            <a:prstGeom prst="rect">
              <a:avLst/>
            </a:prstGeom>
            <a:noFill/>
            <a:ln>
              <a:noFill/>
            </a:ln>
          </p:spPr>
          <p:txBody>
            <a:bodyPr wrap="square" rtlCol="0">
              <a:spAutoFit/>
            </a:bodyPr>
            <a:lstStyle/>
            <a:p>
              <a:pPr algn="r"/>
              <a:r>
                <a:rPr lang="en-GB" sz="2000" dirty="0">
                  <a:solidFill>
                    <a:schemeClr val="accent2">
                      <a:lumMod val="75000"/>
                    </a:schemeClr>
                  </a:solidFill>
                </a:rPr>
                <a:t>Fertilisation</a:t>
              </a:r>
            </a:p>
          </p:txBody>
        </p:sp>
        <p:sp>
          <p:nvSpPr>
            <p:cNvPr id="52" name="Arc 51"/>
            <p:cNvSpPr/>
            <p:nvPr/>
          </p:nvSpPr>
          <p:spPr>
            <a:xfrm>
              <a:off x="6400800" y="947056"/>
              <a:ext cx="5268685" cy="5268685"/>
            </a:xfrm>
            <a:prstGeom prst="arc">
              <a:avLst>
                <a:gd name="adj1" fmla="val 1213889"/>
                <a:gd name="adj2" fmla="val 2357332"/>
              </a:avLst>
            </a:prstGeom>
            <a:ln w="76200">
              <a:solidFill>
                <a:schemeClr val="accent2">
                  <a:lumMod val="75000"/>
                </a:schemeClr>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spTree>
    <p:extLst>
      <p:ext uri="{BB962C8B-B14F-4D97-AF65-F5344CB8AC3E}">
        <p14:creationId xmlns:p14="http://schemas.microsoft.com/office/powerpoint/2010/main" val="751771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00"/>
                                        </p:tgtEl>
                                        <p:attrNameLst>
                                          <p:attrName>style.visibility</p:attrName>
                                        </p:attrNameLst>
                                      </p:cBhvr>
                                      <p:to>
                                        <p:strVal val="visible"/>
                                      </p:to>
                                    </p:set>
                                    <p:animEffect transition="in" filter="fade">
                                      <p:cBhvr>
                                        <p:cTn id="7" dur="500"/>
                                        <p:tgtEl>
                                          <p:spTgt spid="410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4100"/>
                                        </p:tgtEl>
                                      </p:cBhvr>
                                    </p:animEffect>
                                    <p:set>
                                      <p:cBhvr>
                                        <p:cTn id="12" dur="1" fill="hold">
                                          <p:stCondLst>
                                            <p:cond delay="499"/>
                                          </p:stCondLst>
                                        </p:cTn>
                                        <p:tgtEl>
                                          <p:spTgt spid="410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252570" y="3933378"/>
            <a:ext cx="3231715" cy="2431398"/>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2" descr="A close up of a logo&#10;&#10;Description generated with very high confidence">
            <a:extLst>
              <a:ext uri="{FF2B5EF4-FFF2-40B4-BE49-F238E27FC236}">
                <a16:creationId xmlns="" xmlns:a16="http://schemas.microsoft.com/office/drawing/2014/main" id="{BFAB7C57-3167-4402-8CDE-257FB5DFBA6C}"/>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371600" y="1981200"/>
            <a:ext cx="2743200" cy="1592680"/>
          </a:xfrm>
          <a:prstGeom prst="rect">
            <a:avLst/>
          </a:prstGeom>
        </p:spPr>
      </p:pic>
      <p:sp>
        <p:nvSpPr>
          <p:cNvPr id="7" name="Title 6">
            <a:extLst>
              <a:ext uri="{FF2B5EF4-FFF2-40B4-BE49-F238E27FC236}">
                <a16:creationId xmlns="" xmlns:a16="http://schemas.microsoft.com/office/drawing/2014/main" id="{8F457306-CF7C-4F68-A7B7-4CD99647DEC3}"/>
              </a:ext>
            </a:extLst>
          </p:cNvPr>
          <p:cNvSpPr>
            <a:spLocks noGrp="1"/>
          </p:cNvSpPr>
          <p:nvPr>
            <p:ph type="title"/>
          </p:nvPr>
        </p:nvSpPr>
        <p:spPr/>
        <p:txBody>
          <a:bodyPr/>
          <a:lstStyle/>
          <a:p>
            <a:r>
              <a:rPr lang="en-GB" dirty="0" err="1">
                <a:cs typeface="Calibri Light"/>
              </a:rPr>
              <a:t>Epichloë</a:t>
            </a:r>
            <a:r>
              <a:rPr lang="en-GB" dirty="0">
                <a:cs typeface="Calibri Light"/>
              </a:rPr>
              <a:t> alkaloids</a:t>
            </a:r>
            <a:endParaRPr lang="en-GB" dirty="0"/>
          </a:p>
        </p:txBody>
      </p:sp>
      <p:sp>
        <p:nvSpPr>
          <p:cNvPr id="8" name="TextBox 7"/>
          <p:cNvSpPr txBox="1"/>
          <p:nvPr/>
        </p:nvSpPr>
        <p:spPr>
          <a:xfrm>
            <a:off x="6096000" y="3384430"/>
            <a:ext cx="2176430" cy="400110"/>
          </a:xfrm>
          <a:prstGeom prst="rect">
            <a:avLst/>
          </a:prstGeom>
          <a:noFill/>
        </p:spPr>
        <p:txBody>
          <a:bodyPr wrap="none" rtlCol="0">
            <a:spAutoFit/>
          </a:bodyPr>
          <a:lstStyle/>
          <a:p>
            <a:r>
              <a:rPr lang="en-GB" sz="2000" b="1" dirty="0">
                <a:solidFill>
                  <a:srgbClr val="FF0000"/>
                </a:solidFill>
              </a:rPr>
              <a:t>Toxic for mammals</a:t>
            </a:r>
          </a:p>
        </p:txBody>
      </p:sp>
      <p:pic>
        <p:nvPicPr>
          <p:cNvPr id="71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332" y="3989643"/>
            <a:ext cx="2244753" cy="22148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Box 10">
            <a:extLst>
              <a:ext uri="{FF2B5EF4-FFF2-40B4-BE49-F238E27FC236}">
                <a16:creationId xmlns="" xmlns:a16="http://schemas.microsoft.com/office/drawing/2014/main" id="{8E8261BB-179D-4C26-A3A0-571428B90661}"/>
              </a:ext>
            </a:extLst>
          </p:cNvPr>
          <p:cNvSpPr txBox="1"/>
          <p:nvPr/>
        </p:nvSpPr>
        <p:spPr>
          <a:xfrm>
            <a:off x="630133" y="2624454"/>
            <a:ext cx="1523554" cy="36933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dirty="0" err="1"/>
              <a:t>Peramine</a:t>
            </a:r>
            <a:endParaRPr lang="en-US" dirty="0" err="1"/>
          </a:p>
        </p:txBody>
      </p:sp>
      <p:pic>
        <p:nvPicPr>
          <p:cNvPr id="4098" name="Picture 2" descr="Image result for lolitrem B"/>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56550" y="971820"/>
            <a:ext cx="3752850" cy="1895476"/>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 xmlns:a16="http://schemas.microsoft.com/office/drawing/2014/main" id="{8E8261BB-179D-4C26-A3A0-571428B90661}"/>
              </a:ext>
            </a:extLst>
          </p:cNvPr>
          <p:cNvSpPr txBox="1"/>
          <p:nvPr/>
        </p:nvSpPr>
        <p:spPr>
          <a:xfrm>
            <a:off x="9220200" y="2819400"/>
            <a:ext cx="1523554" cy="36933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dirty="0" err="1"/>
              <a:t>Lolitrem</a:t>
            </a:r>
            <a:r>
              <a:rPr lang="en-GB" dirty="0"/>
              <a:t> B</a:t>
            </a:r>
            <a:endParaRPr lang="en-US" dirty="0" err="1"/>
          </a:p>
        </p:txBody>
      </p:sp>
      <p:pic>
        <p:nvPicPr>
          <p:cNvPr id="4101" name="Picture 5" descr="https://upload.wikimedia.org/wikipedia/commons/9/97/Paxilline.png"/>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4804040" y="1367105"/>
            <a:ext cx="3152510" cy="1636961"/>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 xmlns:a16="http://schemas.microsoft.com/office/drawing/2014/main" id="{8E8261BB-179D-4C26-A3A0-571428B90661}"/>
              </a:ext>
            </a:extLst>
          </p:cNvPr>
          <p:cNvSpPr txBox="1"/>
          <p:nvPr/>
        </p:nvSpPr>
        <p:spPr>
          <a:xfrm>
            <a:off x="6172200" y="2819400"/>
            <a:ext cx="1523554" cy="36933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dirty="0" err="1"/>
              <a:t>Paxilline</a:t>
            </a:r>
            <a:endParaRPr lang="en-US" dirty="0" err="1"/>
          </a:p>
        </p:txBody>
      </p:sp>
      <p:pic>
        <p:nvPicPr>
          <p:cNvPr id="4102"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77863" y="3689033"/>
            <a:ext cx="1602431" cy="22843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TextBox 17">
            <a:extLst>
              <a:ext uri="{FF2B5EF4-FFF2-40B4-BE49-F238E27FC236}">
                <a16:creationId xmlns="" xmlns:a16="http://schemas.microsoft.com/office/drawing/2014/main" id="{8E8261BB-179D-4C26-A3A0-571428B90661}"/>
              </a:ext>
            </a:extLst>
          </p:cNvPr>
          <p:cNvSpPr txBox="1"/>
          <p:nvPr/>
        </p:nvSpPr>
        <p:spPr>
          <a:xfrm>
            <a:off x="4777864" y="6019800"/>
            <a:ext cx="1622490" cy="36933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dirty="0" err="1"/>
              <a:t>Chanoclavine</a:t>
            </a:r>
            <a:r>
              <a:rPr lang="en-GB" dirty="0"/>
              <a:t> -I</a:t>
            </a:r>
            <a:endParaRPr lang="en-US" dirty="0" err="1"/>
          </a:p>
        </p:txBody>
      </p:sp>
      <p:pic>
        <p:nvPicPr>
          <p:cNvPr id="4104" name="Picture 8" descr="https://upload.wikimedia.org/wikipedia/commons/thumb/b/b8/Ergovaline.svg/306px-Ergovaline.svg.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15200" y="4038600"/>
            <a:ext cx="2914650" cy="2286001"/>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 xmlns:a16="http://schemas.microsoft.com/office/drawing/2014/main" id="{8E8261BB-179D-4C26-A3A0-571428B90661}"/>
              </a:ext>
            </a:extLst>
          </p:cNvPr>
          <p:cNvSpPr txBox="1"/>
          <p:nvPr/>
        </p:nvSpPr>
        <p:spPr>
          <a:xfrm>
            <a:off x="8579113" y="5844511"/>
            <a:ext cx="1622490" cy="36933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dirty="0" err="1"/>
              <a:t>Ergovaline</a:t>
            </a:r>
            <a:endParaRPr lang="en-US" dirty="0" err="1"/>
          </a:p>
        </p:txBody>
      </p:sp>
      <p:sp>
        <p:nvSpPr>
          <p:cNvPr id="6" name="TextBox 5">
            <a:extLst>
              <a:ext uri="{FF2B5EF4-FFF2-40B4-BE49-F238E27FC236}">
                <a16:creationId xmlns="" xmlns:a16="http://schemas.microsoft.com/office/drawing/2014/main" id="{8E8261BB-179D-4C26-A3A0-571428B90661}"/>
              </a:ext>
            </a:extLst>
          </p:cNvPr>
          <p:cNvSpPr txBox="1"/>
          <p:nvPr/>
        </p:nvSpPr>
        <p:spPr>
          <a:xfrm>
            <a:off x="1676400" y="4461859"/>
            <a:ext cx="1224067" cy="36933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dirty="0" err="1"/>
              <a:t>Loline</a:t>
            </a:r>
            <a:endParaRPr lang="en-US" dirty="0" err="1"/>
          </a:p>
        </p:txBody>
      </p:sp>
      <p:sp>
        <p:nvSpPr>
          <p:cNvPr id="3" name="TextBox 2"/>
          <p:cNvSpPr txBox="1"/>
          <p:nvPr/>
        </p:nvSpPr>
        <p:spPr>
          <a:xfrm>
            <a:off x="1676400" y="3810000"/>
            <a:ext cx="1863844" cy="400110"/>
          </a:xfrm>
          <a:prstGeom prst="rect">
            <a:avLst/>
          </a:prstGeom>
          <a:noFill/>
        </p:spPr>
        <p:txBody>
          <a:bodyPr wrap="none" rtlCol="0">
            <a:spAutoFit/>
          </a:bodyPr>
          <a:lstStyle/>
          <a:p>
            <a:r>
              <a:rPr lang="en-GB" sz="2000" b="1" dirty="0">
                <a:solidFill>
                  <a:srgbClr val="0070C0"/>
                </a:solidFill>
              </a:rPr>
              <a:t>Toxic for insects</a:t>
            </a:r>
          </a:p>
        </p:txBody>
      </p:sp>
    </p:spTree>
    <p:extLst>
      <p:ext uri="{BB962C8B-B14F-4D97-AF65-F5344CB8AC3E}">
        <p14:creationId xmlns:p14="http://schemas.microsoft.com/office/powerpoint/2010/main" val="131652646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81000" y="6212115"/>
            <a:ext cx="10717549" cy="461665"/>
          </a:xfrm>
          <a:prstGeom prst="rect">
            <a:avLst/>
          </a:prstGeom>
          <a:solidFill>
            <a:srgbClr val="FFFFFF">
              <a:alpha val="34902"/>
            </a:srgbClr>
          </a:solidFill>
        </p:spPr>
        <p:txBody>
          <a:bodyPr wrap="none" rtlCol="0">
            <a:spAutoFit/>
          </a:bodyPr>
          <a:lstStyle/>
          <a:p>
            <a:r>
              <a:rPr lang="en-GB" sz="2400" dirty="0"/>
              <a:t>Endophyte-free Tall Fescue loses drought resistance and is not persistent in the field.</a:t>
            </a:r>
          </a:p>
        </p:txBody>
      </p:sp>
      <p:pic>
        <p:nvPicPr>
          <p:cNvPr id="5123"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1"/>
            <a:ext cx="12192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6771815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07998" y="609600"/>
            <a:ext cx="10450288" cy="5786199"/>
          </a:xfrm>
          <a:prstGeom prst="rect">
            <a:avLst/>
          </a:prstGeom>
        </p:spPr>
        <p:txBody>
          <a:bodyPr wrap="square">
            <a:spAutoFit/>
          </a:bodyPr>
          <a:lstStyle/>
          <a:p>
            <a:pPr>
              <a:spcAft>
                <a:spcPts val="1800"/>
              </a:spcAft>
            </a:pPr>
            <a:r>
              <a:rPr lang="en-GB" sz="2800" b="1" dirty="0">
                <a:solidFill>
                  <a:schemeClr val="accent2">
                    <a:lumMod val="50000"/>
                  </a:schemeClr>
                </a:solidFill>
              </a:rPr>
              <a:t>Team Fungus:</a:t>
            </a:r>
            <a:endParaRPr lang="en-GB" sz="2800" dirty="0">
              <a:solidFill>
                <a:schemeClr val="accent2">
                  <a:lumMod val="50000"/>
                </a:schemeClr>
              </a:solidFill>
            </a:endParaRPr>
          </a:p>
          <a:p>
            <a:pPr marL="342900" lvl="0" indent="-342900">
              <a:spcAft>
                <a:spcPts val="1800"/>
              </a:spcAft>
              <a:buFont typeface="Courier New" panose="02070309020205020404" pitchFamily="49" charset="0"/>
              <a:buChar char="o"/>
            </a:pPr>
            <a:r>
              <a:rPr lang="en-GB" sz="2800" dirty="0">
                <a:solidFill>
                  <a:schemeClr val="accent2">
                    <a:lumMod val="50000"/>
                  </a:schemeClr>
                </a:solidFill>
              </a:rPr>
              <a:t>Are you a pathogen (do you make the plant sick)? </a:t>
            </a:r>
          </a:p>
          <a:p>
            <a:pPr marL="342900" lvl="0" indent="-342900">
              <a:spcAft>
                <a:spcPts val="1800"/>
              </a:spcAft>
              <a:buFont typeface="Courier New" panose="02070309020205020404" pitchFamily="49" charset="0"/>
              <a:buChar char="o"/>
            </a:pPr>
            <a:r>
              <a:rPr lang="en-GB" sz="2800" dirty="0">
                <a:solidFill>
                  <a:schemeClr val="accent2">
                    <a:lumMod val="50000"/>
                  </a:schemeClr>
                </a:solidFill>
              </a:rPr>
              <a:t>Are you a parasite (do you take from the plant and give nothing in return) or a mutualist, meaning you do give something in return? If so, what is that something?</a:t>
            </a:r>
          </a:p>
          <a:p>
            <a:pPr lvl="0">
              <a:spcAft>
                <a:spcPts val="1800"/>
              </a:spcAft>
            </a:pPr>
            <a:endParaRPr lang="en-GB" sz="2800" dirty="0"/>
          </a:p>
          <a:p>
            <a:pPr>
              <a:spcAft>
                <a:spcPts val="1800"/>
              </a:spcAft>
            </a:pPr>
            <a:r>
              <a:rPr lang="en-GB" sz="2800" b="1" dirty="0">
                <a:solidFill>
                  <a:schemeClr val="accent6">
                    <a:lumMod val="50000"/>
                  </a:schemeClr>
                </a:solidFill>
              </a:rPr>
              <a:t>Team Plant:</a:t>
            </a:r>
            <a:endParaRPr lang="en-GB" sz="2800" dirty="0">
              <a:solidFill>
                <a:schemeClr val="accent6">
                  <a:lumMod val="50000"/>
                </a:schemeClr>
              </a:solidFill>
            </a:endParaRPr>
          </a:p>
          <a:p>
            <a:pPr marL="342900" lvl="0" indent="-342900">
              <a:spcAft>
                <a:spcPts val="1800"/>
              </a:spcAft>
              <a:buFont typeface="Courier New" panose="02070309020205020404" pitchFamily="49" charset="0"/>
              <a:buChar char="o"/>
            </a:pPr>
            <a:r>
              <a:rPr lang="en-GB" sz="2800" dirty="0">
                <a:solidFill>
                  <a:schemeClr val="accent6">
                    <a:lumMod val="50000"/>
                  </a:schemeClr>
                </a:solidFill>
              </a:rPr>
              <a:t>Does the fungus make you sick?</a:t>
            </a:r>
          </a:p>
          <a:p>
            <a:pPr marL="342900" lvl="0" indent="-342900">
              <a:spcAft>
                <a:spcPts val="1800"/>
              </a:spcAft>
              <a:buFont typeface="Courier New" panose="02070309020205020404" pitchFamily="49" charset="0"/>
              <a:buChar char="o"/>
            </a:pPr>
            <a:r>
              <a:rPr lang="en-GB" sz="2800" dirty="0">
                <a:solidFill>
                  <a:schemeClr val="accent6">
                    <a:lumMod val="50000"/>
                  </a:schemeClr>
                </a:solidFill>
              </a:rPr>
              <a:t>What has that fungus ever done for you? Would you be better off without it?</a:t>
            </a:r>
          </a:p>
        </p:txBody>
      </p:sp>
    </p:spTree>
    <p:extLst>
      <p:ext uri="{BB962C8B-B14F-4D97-AF65-F5344CB8AC3E}">
        <p14:creationId xmlns:p14="http://schemas.microsoft.com/office/powerpoint/2010/main" val="426912193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6934200" y="514350"/>
            <a:ext cx="4856621" cy="5686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512763"/>
            <a:ext cx="5900737" cy="5688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800100" y="5486400"/>
            <a:ext cx="2961260" cy="584775"/>
          </a:xfrm>
          <a:prstGeom prst="rect">
            <a:avLst/>
          </a:prstGeom>
          <a:solidFill>
            <a:srgbClr val="FFFFFF">
              <a:alpha val="50196"/>
            </a:srgbClr>
          </a:solidFill>
        </p:spPr>
        <p:txBody>
          <a:bodyPr wrap="none" rtlCol="0">
            <a:spAutoFit/>
          </a:bodyPr>
          <a:lstStyle/>
          <a:p>
            <a:r>
              <a:rPr lang="en-GB" sz="3200" dirty="0"/>
              <a:t>Wheat stem rust</a:t>
            </a:r>
          </a:p>
        </p:txBody>
      </p:sp>
      <p:sp>
        <p:nvSpPr>
          <p:cNvPr id="6" name="TextBox 5"/>
          <p:cNvSpPr txBox="1"/>
          <p:nvPr/>
        </p:nvSpPr>
        <p:spPr>
          <a:xfrm>
            <a:off x="9587218" y="5486400"/>
            <a:ext cx="2051203" cy="584775"/>
          </a:xfrm>
          <a:prstGeom prst="rect">
            <a:avLst/>
          </a:prstGeom>
          <a:solidFill>
            <a:srgbClr val="FFFFFF">
              <a:alpha val="50196"/>
            </a:srgbClr>
          </a:solidFill>
        </p:spPr>
        <p:txBody>
          <a:bodyPr wrap="none" rtlCol="0">
            <a:spAutoFit/>
          </a:bodyPr>
          <a:lstStyle/>
          <a:p>
            <a:r>
              <a:rPr lang="en-GB" sz="3200" dirty="0"/>
              <a:t>Mycorrhiza</a:t>
            </a:r>
          </a:p>
        </p:txBody>
      </p:sp>
    </p:spTree>
    <p:extLst>
      <p:ext uri="{BB962C8B-B14F-4D97-AF65-F5344CB8AC3E}">
        <p14:creationId xmlns:p14="http://schemas.microsoft.com/office/powerpoint/2010/main" val="342063784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5488" y="328613"/>
            <a:ext cx="6473825" cy="6200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7810500" y="1425952"/>
            <a:ext cx="2468304" cy="954107"/>
          </a:xfrm>
          <a:prstGeom prst="rect">
            <a:avLst/>
          </a:prstGeom>
          <a:noFill/>
        </p:spPr>
        <p:txBody>
          <a:bodyPr wrap="none" rtlCol="0">
            <a:spAutoFit/>
          </a:bodyPr>
          <a:lstStyle/>
          <a:p>
            <a:r>
              <a:rPr lang="en-GB" sz="2800" dirty="0"/>
              <a:t>Parasitic fungus</a:t>
            </a:r>
          </a:p>
          <a:p>
            <a:r>
              <a:rPr lang="en-GB" sz="2800" dirty="0"/>
              <a:t>(Wheat rust)</a:t>
            </a:r>
          </a:p>
        </p:txBody>
      </p:sp>
      <p:sp>
        <p:nvSpPr>
          <p:cNvPr id="5" name="TextBox 4"/>
          <p:cNvSpPr txBox="1"/>
          <p:nvPr/>
        </p:nvSpPr>
        <p:spPr>
          <a:xfrm>
            <a:off x="3105150" y="1271260"/>
            <a:ext cx="1371401" cy="369332"/>
          </a:xfrm>
          <a:prstGeom prst="rect">
            <a:avLst/>
          </a:prstGeom>
          <a:solidFill>
            <a:srgbClr val="FFFFFF">
              <a:alpha val="50196"/>
            </a:srgbClr>
          </a:solidFill>
        </p:spPr>
        <p:txBody>
          <a:bodyPr wrap="none" rtlCol="0">
            <a:spAutoFit/>
          </a:bodyPr>
          <a:lstStyle/>
          <a:p>
            <a:r>
              <a:rPr lang="en-GB" dirty="0"/>
              <a:t>Forced entry</a:t>
            </a:r>
          </a:p>
        </p:txBody>
      </p:sp>
      <p:sp>
        <p:nvSpPr>
          <p:cNvPr id="8" name="TextBox 7"/>
          <p:cNvSpPr txBox="1"/>
          <p:nvPr/>
        </p:nvSpPr>
        <p:spPr>
          <a:xfrm>
            <a:off x="7810500" y="4876800"/>
            <a:ext cx="2884892" cy="954107"/>
          </a:xfrm>
          <a:prstGeom prst="rect">
            <a:avLst/>
          </a:prstGeom>
          <a:noFill/>
        </p:spPr>
        <p:txBody>
          <a:bodyPr wrap="none" rtlCol="0">
            <a:spAutoFit/>
          </a:bodyPr>
          <a:lstStyle/>
          <a:p>
            <a:r>
              <a:rPr lang="en-GB" sz="2800" dirty="0"/>
              <a:t>Mutualistic fungus</a:t>
            </a:r>
          </a:p>
          <a:p>
            <a:r>
              <a:rPr lang="en-GB" sz="2800" dirty="0"/>
              <a:t>(Mycorrhiza)</a:t>
            </a:r>
          </a:p>
        </p:txBody>
      </p:sp>
      <p:sp>
        <p:nvSpPr>
          <p:cNvPr id="9" name="TextBox 8"/>
          <p:cNvSpPr txBox="1"/>
          <p:nvPr/>
        </p:nvSpPr>
        <p:spPr>
          <a:xfrm>
            <a:off x="1638300" y="4984521"/>
            <a:ext cx="1727524" cy="369332"/>
          </a:xfrm>
          <a:prstGeom prst="rect">
            <a:avLst/>
          </a:prstGeom>
          <a:solidFill>
            <a:srgbClr val="FFFFFF">
              <a:alpha val="50196"/>
            </a:srgbClr>
          </a:solidFill>
        </p:spPr>
        <p:txBody>
          <a:bodyPr wrap="none" rtlCol="0">
            <a:spAutoFit/>
          </a:bodyPr>
          <a:lstStyle/>
          <a:p>
            <a:r>
              <a:rPr lang="en-GB" dirty="0"/>
              <a:t>Accommodation</a:t>
            </a:r>
          </a:p>
        </p:txBody>
      </p:sp>
    </p:spTree>
    <p:extLst>
      <p:ext uri="{BB962C8B-B14F-4D97-AF65-F5344CB8AC3E}">
        <p14:creationId xmlns:p14="http://schemas.microsoft.com/office/powerpoint/2010/main" val="247592282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live.staticflickr.com/1282/539025874_5c6634dbda_c.jpg"/>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a:stretch/>
        </p:blipFill>
        <p:spPr bwMode="auto">
          <a:xfrm>
            <a:off x="-1" y="-1"/>
            <a:ext cx="12192001" cy="685800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A picture containing food, sweet, indoor, table&#10;&#10;Description generated with very high confidence">
            <a:extLst>
              <a:ext uri="{FF2B5EF4-FFF2-40B4-BE49-F238E27FC236}">
                <a16:creationId xmlns="" xmlns:a16="http://schemas.microsoft.com/office/drawing/2014/main" id="{8C7087E9-5DF2-4E81-80DB-BF5D363CFD2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8667" t="8969" r="15667" b="9193"/>
          <a:stretch/>
        </p:blipFill>
        <p:spPr>
          <a:xfrm>
            <a:off x="6671642" y="2933699"/>
            <a:ext cx="1964987" cy="3653028"/>
          </a:xfrm>
          <a:prstGeom prst="rect">
            <a:avLst/>
          </a:prstGeom>
        </p:spPr>
      </p:pic>
    </p:spTree>
    <p:extLst>
      <p:ext uri="{BB962C8B-B14F-4D97-AF65-F5344CB8AC3E}">
        <p14:creationId xmlns:p14="http://schemas.microsoft.com/office/powerpoint/2010/main" val="347798202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07998" y="609600"/>
            <a:ext cx="10450288" cy="5355312"/>
          </a:xfrm>
          <a:prstGeom prst="rect">
            <a:avLst/>
          </a:prstGeom>
        </p:spPr>
        <p:txBody>
          <a:bodyPr wrap="square">
            <a:spAutoFit/>
          </a:bodyPr>
          <a:lstStyle/>
          <a:p>
            <a:pPr>
              <a:spcAft>
                <a:spcPts val="1800"/>
              </a:spcAft>
            </a:pPr>
            <a:r>
              <a:rPr lang="en-GB" sz="2800" b="1" dirty="0">
                <a:solidFill>
                  <a:schemeClr val="accent2">
                    <a:lumMod val="50000"/>
                  </a:schemeClr>
                </a:solidFill>
              </a:rPr>
              <a:t>Team Fungus:</a:t>
            </a:r>
            <a:endParaRPr lang="en-GB" sz="2800" dirty="0">
              <a:solidFill>
                <a:schemeClr val="accent2">
                  <a:lumMod val="50000"/>
                </a:schemeClr>
              </a:solidFill>
            </a:endParaRPr>
          </a:p>
          <a:p>
            <a:pPr marL="342900" lvl="0" indent="-342900">
              <a:spcAft>
                <a:spcPts val="1800"/>
              </a:spcAft>
              <a:buFont typeface="Courier New" panose="02070309020205020404" pitchFamily="49" charset="0"/>
              <a:buChar char="o"/>
            </a:pPr>
            <a:r>
              <a:rPr lang="en-GB" sz="2800" dirty="0">
                <a:solidFill>
                  <a:schemeClr val="accent2">
                    <a:lumMod val="50000"/>
                  </a:schemeClr>
                </a:solidFill>
              </a:rPr>
              <a:t>How did you get into the plant?</a:t>
            </a:r>
          </a:p>
          <a:p>
            <a:pPr marL="342900" lvl="0" indent="-342900">
              <a:spcAft>
                <a:spcPts val="1800"/>
              </a:spcAft>
              <a:buFont typeface="Courier New" panose="02070309020205020404" pitchFamily="49" charset="0"/>
              <a:buChar char="o"/>
            </a:pPr>
            <a:r>
              <a:rPr lang="en-GB" sz="2800" dirty="0">
                <a:solidFill>
                  <a:schemeClr val="accent2">
                    <a:lumMod val="50000"/>
                  </a:schemeClr>
                </a:solidFill>
              </a:rPr>
              <a:t>How do you spread from one plant to another? </a:t>
            </a:r>
          </a:p>
          <a:p>
            <a:pPr lvl="0">
              <a:spcAft>
                <a:spcPts val="1800"/>
              </a:spcAft>
            </a:pPr>
            <a:endParaRPr lang="en-GB" sz="2800" dirty="0"/>
          </a:p>
          <a:p>
            <a:pPr>
              <a:spcAft>
                <a:spcPts val="1800"/>
              </a:spcAft>
            </a:pPr>
            <a:r>
              <a:rPr lang="en-GB" sz="2800" b="1" dirty="0">
                <a:solidFill>
                  <a:schemeClr val="accent6">
                    <a:lumMod val="50000"/>
                  </a:schemeClr>
                </a:solidFill>
              </a:rPr>
              <a:t>Team Plant:</a:t>
            </a:r>
            <a:endParaRPr lang="en-GB" sz="2800" dirty="0">
              <a:solidFill>
                <a:schemeClr val="accent6">
                  <a:lumMod val="50000"/>
                </a:schemeClr>
              </a:solidFill>
            </a:endParaRPr>
          </a:p>
          <a:p>
            <a:pPr marL="342900" lvl="0" indent="-342900">
              <a:spcAft>
                <a:spcPts val="1800"/>
              </a:spcAft>
              <a:buFont typeface="Courier New" panose="02070309020205020404" pitchFamily="49" charset="0"/>
              <a:buChar char="o"/>
            </a:pPr>
            <a:r>
              <a:rPr lang="en-GB" sz="2800" dirty="0">
                <a:solidFill>
                  <a:schemeClr val="accent6">
                    <a:lumMod val="50000"/>
                  </a:schemeClr>
                </a:solidFill>
              </a:rPr>
              <a:t>How did you let the fungus get into you- did it force its way in, or did you allow it in? If the latter, how did you know this was a good guy?</a:t>
            </a:r>
          </a:p>
          <a:p>
            <a:pPr marL="342900" lvl="0" indent="-342900">
              <a:spcAft>
                <a:spcPts val="1800"/>
              </a:spcAft>
              <a:buFont typeface="Courier New" panose="02070309020205020404" pitchFamily="49" charset="0"/>
              <a:buChar char="o"/>
            </a:pPr>
            <a:r>
              <a:rPr lang="en-GB" sz="2800" dirty="0">
                <a:solidFill>
                  <a:schemeClr val="accent6">
                    <a:lumMod val="50000"/>
                  </a:schemeClr>
                </a:solidFill>
              </a:rPr>
              <a:t>How do you stop the fungus from spreading? (Or are you OK with it spreading?)</a:t>
            </a:r>
          </a:p>
        </p:txBody>
      </p:sp>
    </p:spTree>
    <p:extLst>
      <p:ext uri="{BB962C8B-B14F-4D97-AF65-F5344CB8AC3E}">
        <p14:creationId xmlns:p14="http://schemas.microsoft.com/office/powerpoint/2010/main" val="336499650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95AA94"/>
        </a:solidFill>
        <a:effectLst/>
      </p:bgPr>
    </p:bg>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5413"/>
          <a:stretch/>
        </p:blipFill>
        <p:spPr bwMode="auto">
          <a:xfrm>
            <a:off x="-1" y="-1"/>
            <a:ext cx="12192001" cy="6858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5259387" y="2419350"/>
            <a:ext cx="6218599" cy="3460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68518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95AA94"/>
        </a:solidFill>
        <a:effectLst/>
      </p:bgPr>
    </p:bg>
    <p:spTree>
      <p:nvGrpSpPr>
        <p:cNvPr id="1" name=""/>
        <p:cNvGrpSpPr/>
        <p:nvPr/>
      </p:nvGrpSpPr>
      <p:grpSpPr>
        <a:xfrm>
          <a:off x="0" y="0"/>
          <a:ext cx="0" cy="0"/>
          <a:chOff x="0" y="0"/>
          <a:chExt cx="0" cy="0"/>
        </a:xfrm>
      </p:grpSpPr>
      <p:pic>
        <p:nvPicPr>
          <p:cNvPr id="5"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5413"/>
          <a:stretch/>
        </p:blipFill>
        <p:spPr bwMode="auto">
          <a:xfrm>
            <a:off x="-1" y="-1"/>
            <a:ext cx="12192001" cy="6858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descr="Image result for william suiter farm"/>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5171720" y="912586"/>
            <a:ext cx="4988662" cy="54501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4593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53"/>
                                        </p:tgtEl>
                                        <p:attrNameLst>
                                          <p:attrName>style.visibility</p:attrName>
                                        </p:attrNameLst>
                                      </p:cBhvr>
                                      <p:to>
                                        <p:strVal val="visible"/>
                                      </p:to>
                                    </p:set>
                                    <p:animEffect transition="in" filter="fade">
                                      <p:cBhvr>
                                        <p:cTn id="7" dur="500"/>
                                        <p:tgtEl>
                                          <p:spTgt spid="20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2"/>
            <a:ext cx="5143501" cy="6858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descr="C:\Users\mqbsstn3\AppData\Local\Temp\6166354379_c421bbd492_c.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1"/>
          <a:stretch/>
        </p:blipFill>
        <p:spPr bwMode="auto">
          <a:xfrm>
            <a:off x="4086226" y="-1"/>
            <a:ext cx="8105774" cy="6857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888238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s://live.staticflickr.com/7151/6471943377_cc1d29fdb4_z.jpg"/>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a:stretch/>
        </p:blipFill>
        <p:spPr bwMode="auto">
          <a:xfrm>
            <a:off x="19050" y="1"/>
            <a:ext cx="1217295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119264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a:extLst>
              <a:ext uri="{FF2B5EF4-FFF2-40B4-BE49-F238E27FC236}">
                <a16:creationId xmlns="" xmlns:a16="http://schemas.microsoft.com/office/drawing/2014/main" id="{C2DFBA28-4D8B-49F4-9926-8DF149F727C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8889" b="7118"/>
          <a:stretch/>
        </p:blipFill>
        <p:spPr>
          <a:xfrm>
            <a:off x="0" y="-1"/>
            <a:ext cx="12192000" cy="6858001"/>
          </a:xfrm>
          <a:prstGeom prst="rect">
            <a:avLst/>
          </a:prstGeom>
        </p:spPr>
      </p:pic>
      <p:pic>
        <p:nvPicPr>
          <p:cNvPr id="4" name="Picture 3"/>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9063039" y="2400298"/>
            <a:ext cx="2802732" cy="4191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0" name="Picture 6"/>
          <p:cNvPicPr>
            <a:picLocks noChangeAspect="1" noChangeArrowheads="1"/>
          </p:cNvPicPr>
          <p:nvPr/>
        </p:nvPicPr>
        <p:blipFill rotWithShape="1">
          <a:blip r:embed="rId5" cstate="screen">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val="0"/>
              </a:ext>
            </a:extLst>
          </a:blip>
          <a:srcRect/>
          <a:stretch/>
        </p:blipFill>
        <p:spPr bwMode="auto">
          <a:xfrm>
            <a:off x="10267950" y="61912"/>
            <a:ext cx="1924050" cy="14351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68516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64457" y="914400"/>
            <a:ext cx="6342743" cy="5035225"/>
          </a:xfrm>
          <a:prstGeom prst="rect">
            <a:avLst/>
          </a:prstGeom>
        </p:spPr>
        <p:txBody>
          <a:bodyPr wrap="square">
            <a:spAutoFit/>
          </a:bodyPr>
          <a:lstStyle/>
          <a:p>
            <a:pPr>
              <a:lnSpc>
                <a:spcPct val="110000"/>
              </a:lnSpc>
            </a:pPr>
            <a:r>
              <a:rPr lang="en-GB" sz="2000" i="1" dirty="0">
                <a:solidFill>
                  <a:schemeClr val="tx1">
                    <a:lumMod val="65000"/>
                    <a:lumOff val="35000"/>
                  </a:schemeClr>
                </a:solidFill>
              </a:rPr>
              <a:t>The role of the U.S. federal bureaucracy adds an interesting aspect to this story. On June 13, 1973, J.D. Robbins visited the A.E. Hays farm near Mansfield, GA and observed </a:t>
            </a:r>
            <a:r>
              <a:rPr lang="en-GB" sz="2400" b="1" dirty="0"/>
              <a:t>severe fescue </a:t>
            </a:r>
            <a:r>
              <a:rPr lang="en-GB" sz="2400" b="1" dirty="0" err="1"/>
              <a:t>toxicosis</a:t>
            </a:r>
            <a:r>
              <a:rPr lang="en-GB" sz="2400" b="1" dirty="0"/>
              <a:t> </a:t>
            </a:r>
            <a:r>
              <a:rPr lang="en-GB" sz="2000" i="1" dirty="0">
                <a:solidFill>
                  <a:schemeClr val="tx1">
                    <a:lumMod val="65000"/>
                    <a:lumOff val="35000"/>
                  </a:schemeClr>
                </a:solidFill>
              </a:rPr>
              <a:t>signs on beef cattle </a:t>
            </a:r>
            <a:r>
              <a:rPr lang="en-GB" sz="2400" b="1" dirty="0"/>
              <a:t>in one tall fescue pasture </a:t>
            </a:r>
            <a:r>
              <a:rPr lang="en-GB" sz="2400" b="1" dirty="0">
                <a:solidFill>
                  <a:srgbClr val="0070C0"/>
                </a:solidFill>
              </a:rPr>
              <a:t>but none in three adjacent pastures of this grass</a:t>
            </a:r>
            <a:r>
              <a:rPr lang="en-GB" sz="2000" b="1" dirty="0">
                <a:solidFill>
                  <a:srgbClr val="0070C0"/>
                </a:solidFill>
              </a:rPr>
              <a:t> </a:t>
            </a:r>
            <a:r>
              <a:rPr lang="en-GB" sz="2000" i="1" dirty="0">
                <a:solidFill>
                  <a:schemeClr val="tx1">
                    <a:lumMod val="65000"/>
                    <a:lumOff val="35000"/>
                  </a:schemeClr>
                </a:solidFill>
              </a:rPr>
              <a:t>(Robbins, 1983). Reporting this exciting find to his laboratory chief at the Russell Research </a:t>
            </a:r>
            <a:r>
              <a:rPr lang="en-GB" sz="2000" i="1" dirty="0" err="1">
                <a:solidFill>
                  <a:schemeClr val="tx1">
                    <a:lumMod val="65000"/>
                    <a:lumOff val="35000"/>
                  </a:schemeClr>
                </a:solidFill>
              </a:rPr>
              <a:t>Center</a:t>
            </a:r>
            <a:r>
              <a:rPr lang="en-GB" sz="2000" i="1" dirty="0">
                <a:solidFill>
                  <a:schemeClr val="tx1">
                    <a:lumMod val="65000"/>
                    <a:lumOff val="35000"/>
                  </a:schemeClr>
                </a:solidFill>
              </a:rPr>
              <a:t>, he requested permission to return and sample the pastures […] but was denied leave to travel, as apparently this was not considered a worthwhile pursuit (correspondence from J.A. Robertson to D. Burdick, with copy to J.D. Robbins, 1973). The next day he departed without official leave in his personal vehicle and sampled the pastures on the Hays farm.</a:t>
            </a:r>
          </a:p>
        </p:txBody>
      </p:sp>
      <p:grpSp>
        <p:nvGrpSpPr>
          <p:cNvPr id="2" name="Group 1"/>
          <p:cNvGrpSpPr/>
          <p:nvPr/>
        </p:nvGrpSpPr>
        <p:grpSpPr>
          <a:xfrm>
            <a:off x="7283254" y="763604"/>
            <a:ext cx="4351321" cy="4947132"/>
            <a:chOff x="7283254" y="763604"/>
            <a:chExt cx="4351321" cy="4947132"/>
          </a:xfrm>
        </p:grpSpPr>
        <p:pic>
          <p:nvPicPr>
            <p:cNvPr id="102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9353615" y="2556028"/>
              <a:ext cx="2252751" cy="456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9353614" y="1923403"/>
              <a:ext cx="2252751" cy="456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rot="5400000">
              <a:off x="8546092" y="2567466"/>
              <a:ext cx="1744916" cy="456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rot="5400000">
              <a:off x="7982079" y="2567466"/>
              <a:ext cx="1744916" cy="456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7283254" y="1923403"/>
              <a:ext cx="1621594" cy="456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reeform 4"/>
            <p:cNvSpPr/>
            <p:nvPr/>
          </p:nvSpPr>
          <p:spPr>
            <a:xfrm>
              <a:off x="7478540" y="3573556"/>
              <a:ext cx="3423229" cy="1141805"/>
            </a:xfrm>
            <a:custGeom>
              <a:avLst/>
              <a:gdLst>
                <a:gd name="connsiteX0" fmla="*/ 50800 w 3492500"/>
                <a:gd name="connsiteY0" fmla="*/ 203200 h 1549400"/>
                <a:gd name="connsiteX1" fmla="*/ 825500 w 3492500"/>
                <a:gd name="connsiteY1" fmla="*/ 0 h 1549400"/>
                <a:gd name="connsiteX2" fmla="*/ 2425700 w 3492500"/>
                <a:gd name="connsiteY2" fmla="*/ 50800 h 1549400"/>
                <a:gd name="connsiteX3" fmla="*/ 3314700 w 3492500"/>
                <a:gd name="connsiteY3" fmla="*/ 292100 h 1549400"/>
                <a:gd name="connsiteX4" fmla="*/ 3492500 w 3492500"/>
                <a:gd name="connsiteY4" fmla="*/ 762000 h 1549400"/>
                <a:gd name="connsiteX5" fmla="*/ 3251200 w 3492500"/>
                <a:gd name="connsiteY5" fmla="*/ 1435100 h 1549400"/>
                <a:gd name="connsiteX6" fmla="*/ 1854200 w 3492500"/>
                <a:gd name="connsiteY6" fmla="*/ 1549400 h 1549400"/>
                <a:gd name="connsiteX7" fmla="*/ 0 w 3492500"/>
                <a:gd name="connsiteY7" fmla="*/ 1206500 h 1549400"/>
                <a:gd name="connsiteX8" fmla="*/ 50800 w 3492500"/>
                <a:gd name="connsiteY8" fmla="*/ 203200 h 1549400"/>
                <a:gd name="connsiteX0" fmla="*/ 50800 w 3492500"/>
                <a:gd name="connsiteY0" fmla="*/ 212838 h 1559038"/>
                <a:gd name="connsiteX1" fmla="*/ 825500 w 3492500"/>
                <a:gd name="connsiteY1" fmla="*/ 9638 h 1559038"/>
                <a:gd name="connsiteX2" fmla="*/ 2425700 w 3492500"/>
                <a:gd name="connsiteY2" fmla="*/ 60438 h 1559038"/>
                <a:gd name="connsiteX3" fmla="*/ 3314700 w 3492500"/>
                <a:gd name="connsiteY3" fmla="*/ 301738 h 1559038"/>
                <a:gd name="connsiteX4" fmla="*/ 3492500 w 3492500"/>
                <a:gd name="connsiteY4" fmla="*/ 771638 h 1559038"/>
                <a:gd name="connsiteX5" fmla="*/ 3251200 w 3492500"/>
                <a:gd name="connsiteY5" fmla="*/ 1444738 h 1559038"/>
                <a:gd name="connsiteX6" fmla="*/ 1854200 w 3492500"/>
                <a:gd name="connsiteY6" fmla="*/ 1559038 h 1559038"/>
                <a:gd name="connsiteX7" fmla="*/ 0 w 3492500"/>
                <a:gd name="connsiteY7" fmla="*/ 1216138 h 1559038"/>
                <a:gd name="connsiteX8" fmla="*/ 50800 w 3492500"/>
                <a:gd name="connsiteY8" fmla="*/ 212838 h 1559038"/>
                <a:gd name="connsiteX0" fmla="*/ 50800 w 3492500"/>
                <a:gd name="connsiteY0" fmla="*/ 162426 h 1508626"/>
                <a:gd name="connsiteX1" fmla="*/ 2425700 w 3492500"/>
                <a:gd name="connsiteY1" fmla="*/ 10026 h 1508626"/>
                <a:gd name="connsiteX2" fmla="*/ 3314700 w 3492500"/>
                <a:gd name="connsiteY2" fmla="*/ 251326 h 1508626"/>
                <a:gd name="connsiteX3" fmla="*/ 3492500 w 3492500"/>
                <a:gd name="connsiteY3" fmla="*/ 721226 h 1508626"/>
                <a:gd name="connsiteX4" fmla="*/ 3251200 w 3492500"/>
                <a:gd name="connsiteY4" fmla="*/ 1394326 h 1508626"/>
                <a:gd name="connsiteX5" fmla="*/ 1854200 w 3492500"/>
                <a:gd name="connsiteY5" fmla="*/ 1508626 h 1508626"/>
                <a:gd name="connsiteX6" fmla="*/ 0 w 3492500"/>
                <a:gd name="connsiteY6" fmla="*/ 1165726 h 1508626"/>
                <a:gd name="connsiteX7" fmla="*/ 50800 w 3492500"/>
                <a:gd name="connsiteY7" fmla="*/ 162426 h 1508626"/>
                <a:gd name="connsiteX0" fmla="*/ 50800 w 3492500"/>
                <a:gd name="connsiteY0" fmla="*/ 191511 h 1537711"/>
                <a:gd name="connsiteX1" fmla="*/ 2425700 w 3492500"/>
                <a:gd name="connsiteY1" fmla="*/ 39111 h 1537711"/>
                <a:gd name="connsiteX2" fmla="*/ 3314700 w 3492500"/>
                <a:gd name="connsiteY2" fmla="*/ 280411 h 1537711"/>
                <a:gd name="connsiteX3" fmla="*/ 3492500 w 3492500"/>
                <a:gd name="connsiteY3" fmla="*/ 750311 h 1537711"/>
                <a:gd name="connsiteX4" fmla="*/ 3251200 w 3492500"/>
                <a:gd name="connsiteY4" fmla="*/ 1423411 h 1537711"/>
                <a:gd name="connsiteX5" fmla="*/ 1854200 w 3492500"/>
                <a:gd name="connsiteY5" fmla="*/ 1537711 h 1537711"/>
                <a:gd name="connsiteX6" fmla="*/ 0 w 3492500"/>
                <a:gd name="connsiteY6" fmla="*/ 1194811 h 1537711"/>
                <a:gd name="connsiteX7" fmla="*/ 50800 w 3492500"/>
                <a:gd name="connsiteY7" fmla="*/ 191511 h 1537711"/>
                <a:gd name="connsiteX0" fmla="*/ 50800 w 3492500"/>
                <a:gd name="connsiteY0" fmla="*/ 185797 h 1531997"/>
                <a:gd name="connsiteX1" fmla="*/ 2372360 w 3492500"/>
                <a:gd name="connsiteY1" fmla="*/ 41017 h 1531997"/>
                <a:gd name="connsiteX2" fmla="*/ 3314700 w 3492500"/>
                <a:gd name="connsiteY2" fmla="*/ 274697 h 1531997"/>
                <a:gd name="connsiteX3" fmla="*/ 3492500 w 3492500"/>
                <a:gd name="connsiteY3" fmla="*/ 744597 h 1531997"/>
                <a:gd name="connsiteX4" fmla="*/ 3251200 w 3492500"/>
                <a:gd name="connsiteY4" fmla="*/ 1417697 h 1531997"/>
                <a:gd name="connsiteX5" fmla="*/ 1854200 w 3492500"/>
                <a:gd name="connsiteY5" fmla="*/ 1531997 h 1531997"/>
                <a:gd name="connsiteX6" fmla="*/ 0 w 3492500"/>
                <a:gd name="connsiteY6" fmla="*/ 1189097 h 1531997"/>
                <a:gd name="connsiteX7" fmla="*/ 50800 w 3492500"/>
                <a:gd name="connsiteY7" fmla="*/ 185797 h 1531997"/>
                <a:gd name="connsiteX0" fmla="*/ 50800 w 3492500"/>
                <a:gd name="connsiteY0" fmla="*/ 147345 h 1493545"/>
                <a:gd name="connsiteX1" fmla="*/ 2372360 w 3492500"/>
                <a:gd name="connsiteY1" fmla="*/ 2565 h 1493545"/>
                <a:gd name="connsiteX2" fmla="*/ 3314700 w 3492500"/>
                <a:gd name="connsiteY2" fmla="*/ 236245 h 1493545"/>
                <a:gd name="connsiteX3" fmla="*/ 3492500 w 3492500"/>
                <a:gd name="connsiteY3" fmla="*/ 706145 h 1493545"/>
                <a:gd name="connsiteX4" fmla="*/ 3251200 w 3492500"/>
                <a:gd name="connsiteY4" fmla="*/ 1379245 h 1493545"/>
                <a:gd name="connsiteX5" fmla="*/ 1854200 w 3492500"/>
                <a:gd name="connsiteY5" fmla="*/ 1493545 h 1493545"/>
                <a:gd name="connsiteX6" fmla="*/ 0 w 3492500"/>
                <a:gd name="connsiteY6" fmla="*/ 1150645 h 1493545"/>
                <a:gd name="connsiteX7" fmla="*/ 50800 w 3492500"/>
                <a:gd name="connsiteY7" fmla="*/ 147345 h 1493545"/>
                <a:gd name="connsiteX0" fmla="*/ 50800 w 3492500"/>
                <a:gd name="connsiteY0" fmla="*/ 155316 h 1501516"/>
                <a:gd name="connsiteX1" fmla="*/ 2372360 w 3492500"/>
                <a:gd name="connsiteY1" fmla="*/ 10536 h 1501516"/>
                <a:gd name="connsiteX2" fmla="*/ 3314700 w 3492500"/>
                <a:gd name="connsiteY2" fmla="*/ 244216 h 1501516"/>
                <a:gd name="connsiteX3" fmla="*/ 3492500 w 3492500"/>
                <a:gd name="connsiteY3" fmla="*/ 714116 h 1501516"/>
                <a:gd name="connsiteX4" fmla="*/ 3251200 w 3492500"/>
                <a:gd name="connsiteY4" fmla="*/ 1387216 h 1501516"/>
                <a:gd name="connsiteX5" fmla="*/ 1854200 w 3492500"/>
                <a:gd name="connsiteY5" fmla="*/ 1501516 h 1501516"/>
                <a:gd name="connsiteX6" fmla="*/ 0 w 3492500"/>
                <a:gd name="connsiteY6" fmla="*/ 1158616 h 1501516"/>
                <a:gd name="connsiteX7" fmla="*/ 50800 w 3492500"/>
                <a:gd name="connsiteY7" fmla="*/ 155316 h 1501516"/>
                <a:gd name="connsiteX0" fmla="*/ 50800 w 3492500"/>
                <a:gd name="connsiteY0" fmla="*/ 208208 h 1554408"/>
                <a:gd name="connsiteX1" fmla="*/ 1991360 w 3492500"/>
                <a:gd name="connsiteY1" fmla="*/ 2468 h 1554408"/>
                <a:gd name="connsiteX2" fmla="*/ 3314700 w 3492500"/>
                <a:gd name="connsiteY2" fmla="*/ 297108 h 1554408"/>
                <a:gd name="connsiteX3" fmla="*/ 3492500 w 3492500"/>
                <a:gd name="connsiteY3" fmla="*/ 767008 h 1554408"/>
                <a:gd name="connsiteX4" fmla="*/ 3251200 w 3492500"/>
                <a:gd name="connsiteY4" fmla="*/ 1440108 h 1554408"/>
                <a:gd name="connsiteX5" fmla="*/ 1854200 w 3492500"/>
                <a:gd name="connsiteY5" fmla="*/ 1554408 h 1554408"/>
                <a:gd name="connsiteX6" fmla="*/ 0 w 3492500"/>
                <a:gd name="connsiteY6" fmla="*/ 1211508 h 1554408"/>
                <a:gd name="connsiteX7" fmla="*/ 50800 w 3492500"/>
                <a:gd name="connsiteY7" fmla="*/ 208208 h 1554408"/>
                <a:gd name="connsiteX0" fmla="*/ 50800 w 3492500"/>
                <a:gd name="connsiteY0" fmla="*/ 239971 h 1586171"/>
                <a:gd name="connsiteX1" fmla="*/ 1991360 w 3492500"/>
                <a:gd name="connsiteY1" fmla="*/ 34231 h 1586171"/>
                <a:gd name="connsiteX2" fmla="*/ 3492500 w 3492500"/>
                <a:gd name="connsiteY2" fmla="*/ 798771 h 1586171"/>
                <a:gd name="connsiteX3" fmla="*/ 3251200 w 3492500"/>
                <a:gd name="connsiteY3" fmla="*/ 1471871 h 1586171"/>
                <a:gd name="connsiteX4" fmla="*/ 1854200 w 3492500"/>
                <a:gd name="connsiteY4" fmla="*/ 1586171 h 1586171"/>
                <a:gd name="connsiteX5" fmla="*/ 0 w 3492500"/>
                <a:gd name="connsiteY5" fmla="*/ 1243271 h 1586171"/>
                <a:gd name="connsiteX6" fmla="*/ 50800 w 3492500"/>
                <a:gd name="connsiteY6" fmla="*/ 239971 h 1586171"/>
                <a:gd name="connsiteX0" fmla="*/ 50800 w 3492500"/>
                <a:gd name="connsiteY0" fmla="*/ 239971 h 1586171"/>
                <a:gd name="connsiteX1" fmla="*/ 1991360 w 3492500"/>
                <a:gd name="connsiteY1" fmla="*/ 34231 h 1586171"/>
                <a:gd name="connsiteX2" fmla="*/ 3492500 w 3492500"/>
                <a:gd name="connsiteY2" fmla="*/ 798771 h 1586171"/>
                <a:gd name="connsiteX3" fmla="*/ 1854200 w 3492500"/>
                <a:gd name="connsiteY3" fmla="*/ 1586171 h 1586171"/>
                <a:gd name="connsiteX4" fmla="*/ 0 w 3492500"/>
                <a:gd name="connsiteY4" fmla="*/ 1243271 h 1586171"/>
                <a:gd name="connsiteX5" fmla="*/ 50800 w 3492500"/>
                <a:gd name="connsiteY5" fmla="*/ 239971 h 1586171"/>
                <a:gd name="connsiteX0" fmla="*/ 50800 w 3611784"/>
                <a:gd name="connsiteY0" fmla="*/ 239971 h 1586171"/>
                <a:gd name="connsiteX1" fmla="*/ 1991360 w 3611784"/>
                <a:gd name="connsiteY1" fmla="*/ 34231 h 1586171"/>
                <a:gd name="connsiteX2" fmla="*/ 3492500 w 3611784"/>
                <a:gd name="connsiteY2" fmla="*/ 798771 h 1586171"/>
                <a:gd name="connsiteX3" fmla="*/ 1854200 w 3611784"/>
                <a:gd name="connsiteY3" fmla="*/ 1586171 h 1586171"/>
                <a:gd name="connsiteX4" fmla="*/ 0 w 3611784"/>
                <a:gd name="connsiteY4" fmla="*/ 1243271 h 1586171"/>
                <a:gd name="connsiteX5" fmla="*/ 50800 w 3611784"/>
                <a:gd name="connsiteY5" fmla="*/ 239971 h 1586171"/>
                <a:gd name="connsiteX0" fmla="*/ 50800 w 3492821"/>
                <a:gd name="connsiteY0" fmla="*/ 239971 h 1586171"/>
                <a:gd name="connsiteX1" fmla="*/ 1991360 w 3492821"/>
                <a:gd name="connsiteY1" fmla="*/ 34231 h 1586171"/>
                <a:gd name="connsiteX2" fmla="*/ 3492500 w 3492821"/>
                <a:gd name="connsiteY2" fmla="*/ 798771 h 1586171"/>
                <a:gd name="connsiteX3" fmla="*/ 1854200 w 3492821"/>
                <a:gd name="connsiteY3" fmla="*/ 1586171 h 1586171"/>
                <a:gd name="connsiteX4" fmla="*/ 0 w 3492821"/>
                <a:gd name="connsiteY4" fmla="*/ 1243271 h 1586171"/>
                <a:gd name="connsiteX5" fmla="*/ 50800 w 3492821"/>
                <a:gd name="connsiteY5" fmla="*/ 239971 h 1586171"/>
                <a:gd name="connsiteX0" fmla="*/ 50800 w 3706131"/>
                <a:gd name="connsiteY0" fmla="*/ 246444 h 1592644"/>
                <a:gd name="connsiteX1" fmla="*/ 1991360 w 3706131"/>
                <a:gd name="connsiteY1" fmla="*/ 40704 h 1592644"/>
                <a:gd name="connsiteX2" fmla="*/ 3705860 w 3706131"/>
                <a:gd name="connsiteY2" fmla="*/ 896684 h 1592644"/>
                <a:gd name="connsiteX3" fmla="*/ 1854200 w 3706131"/>
                <a:gd name="connsiteY3" fmla="*/ 1592644 h 1592644"/>
                <a:gd name="connsiteX4" fmla="*/ 0 w 3706131"/>
                <a:gd name="connsiteY4" fmla="*/ 1249744 h 1592644"/>
                <a:gd name="connsiteX5" fmla="*/ 50800 w 3706131"/>
                <a:gd name="connsiteY5" fmla="*/ 246444 h 1592644"/>
                <a:gd name="connsiteX0" fmla="*/ 50800 w 3706131"/>
                <a:gd name="connsiteY0" fmla="*/ 246444 h 1614812"/>
                <a:gd name="connsiteX1" fmla="*/ 1991360 w 3706131"/>
                <a:gd name="connsiteY1" fmla="*/ 40704 h 1614812"/>
                <a:gd name="connsiteX2" fmla="*/ 3705860 w 3706131"/>
                <a:gd name="connsiteY2" fmla="*/ 896684 h 1614812"/>
                <a:gd name="connsiteX3" fmla="*/ 1854200 w 3706131"/>
                <a:gd name="connsiteY3" fmla="*/ 1592644 h 1614812"/>
                <a:gd name="connsiteX4" fmla="*/ 0 w 3706131"/>
                <a:gd name="connsiteY4" fmla="*/ 1249744 h 1614812"/>
                <a:gd name="connsiteX5" fmla="*/ 50800 w 3706131"/>
                <a:gd name="connsiteY5" fmla="*/ 246444 h 1614812"/>
                <a:gd name="connsiteX0" fmla="*/ 50800 w 3706729"/>
                <a:gd name="connsiteY0" fmla="*/ 246444 h 1284424"/>
                <a:gd name="connsiteX1" fmla="*/ 1991360 w 3706729"/>
                <a:gd name="connsiteY1" fmla="*/ 40704 h 1284424"/>
                <a:gd name="connsiteX2" fmla="*/ 3705860 w 3706729"/>
                <a:gd name="connsiteY2" fmla="*/ 896684 h 1284424"/>
                <a:gd name="connsiteX3" fmla="*/ 1770380 w 3706729"/>
                <a:gd name="connsiteY3" fmla="*/ 1257364 h 1284424"/>
                <a:gd name="connsiteX4" fmla="*/ 0 w 3706729"/>
                <a:gd name="connsiteY4" fmla="*/ 1249744 h 1284424"/>
                <a:gd name="connsiteX5" fmla="*/ 50800 w 3706729"/>
                <a:gd name="connsiteY5" fmla="*/ 246444 h 1284424"/>
                <a:gd name="connsiteX0" fmla="*/ 50800 w 3706729"/>
                <a:gd name="connsiteY0" fmla="*/ 246444 h 1268523"/>
                <a:gd name="connsiteX1" fmla="*/ 1991360 w 3706729"/>
                <a:gd name="connsiteY1" fmla="*/ 40704 h 1268523"/>
                <a:gd name="connsiteX2" fmla="*/ 3705860 w 3706729"/>
                <a:gd name="connsiteY2" fmla="*/ 896684 h 1268523"/>
                <a:gd name="connsiteX3" fmla="*/ 1770380 w 3706729"/>
                <a:gd name="connsiteY3" fmla="*/ 1257364 h 1268523"/>
                <a:gd name="connsiteX4" fmla="*/ 0 w 3706729"/>
                <a:gd name="connsiteY4" fmla="*/ 1249744 h 1268523"/>
                <a:gd name="connsiteX5" fmla="*/ 50800 w 3706729"/>
                <a:gd name="connsiteY5" fmla="*/ 246444 h 1268523"/>
                <a:gd name="connsiteX0" fmla="*/ 50800 w 3737926"/>
                <a:gd name="connsiteY0" fmla="*/ 246444 h 1268523"/>
                <a:gd name="connsiteX1" fmla="*/ 1991360 w 3737926"/>
                <a:gd name="connsiteY1" fmla="*/ 40704 h 1268523"/>
                <a:gd name="connsiteX2" fmla="*/ 3705860 w 3737926"/>
                <a:gd name="connsiteY2" fmla="*/ 896684 h 1268523"/>
                <a:gd name="connsiteX3" fmla="*/ 1770380 w 3737926"/>
                <a:gd name="connsiteY3" fmla="*/ 1257364 h 1268523"/>
                <a:gd name="connsiteX4" fmla="*/ 0 w 3737926"/>
                <a:gd name="connsiteY4" fmla="*/ 1249744 h 1268523"/>
                <a:gd name="connsiteX5" fmla="*/ 50800 w 3737926"/>
                <a:gd name="connsiteY5" fmla="*/ 246444 h 1268523"/>
                <a:gd name="connsiteX0" fmla="*/ 0 w 3687126"/>
                <a:gd name="connsiteY0" fmla="*/ 246444 h 1288930"/>
                <a:gd name="connsiteX1" fmla="*/ 1940560 w 3687126"/>
                <a:gd name="connsiteY1" fmla="*/ 40704 h 1288930"/>
                <a:gd name="connsiteX2" fmla="*/ 3655060 w 3687126"/>
                <a:gd name="connsiteY2" fmla="*/ 896684 h 1288930"/>
                <a:gd name="connsiteX3" fmla="*/ 1719580 w 3687126"/>
                <a:gd name="connsiteY3" fmla="*/ 1257364 h 1288930"/>
                <a:gd name="connsiteX4" fmla="*/ 15875 w 3687126"/>
                <a:gd name="connsiteY4" fmla="*/ 1268794 h 1288930"/>
                <a:gd name="connsiteX5" fmla="*/ 0 w 3687126"/>
                <a:gd name="connsiteY5" fmla="*/ 246444 h 1288930"/>
                <a:gd name="connsiteX0" fmla="*/ 0 w 3687126"/>
                <a:gd name="connsiteY0" fmla="*/ 246444 h 1321544"/>
                <a:gd name="connsiteX1" fmla="*/ 1940560 w 3687126"/>
                <a:gd name="connsiteY1" fmla="*/ 40704 h 1321544"/>
                <a:gd name="connsiteX2" fmla="*/ 3655060 w 3687126"/>
                <a:gd name="connsiteY2" fmla="*/ 896684 h 1321544"/>
                <a:gd name="connsiteX3" fmla="*/ 1719580 w 3687126"/>
                <a:gd name="connsiteY3" fmla="*/ 1257364 h 1321544"/>
                <a:gd name="connsiteX4" fmla="*/ 730250 w 3687126"/>
                <a:gd name="connsiteY4" fmla="*/ 1135446 h 1321544"/>
                <a:gd name="connsiteX5" fmla="*/ 15875 w 3687126"/>
                <a:gd name="connsiteY5" fmla="*/ 1268794 h 1321544"/>
                <a:gd name="connsiteX6" fmla="*/ 0 w 3687126"/>
                <a:gd name="connsiteY6" fmla="*/ 246444 h 1321544"/>
                <a:gd name="connsiteX0" fmla="*/ 0 w 3687126"/>
                <a:gd name="connsiteY0" fmla="*/ 246444 h 1355587"/>
                <a:gd name="connsiteX1" fmla="*/ 1940560 w 3687126"/>
                <a:gd name="connsiteY1" fmla="*/ 40704 h 1355587"/>
                <a:gd name="connsiteX2" fmla="*/ 3655060 w 3687126"/>
                <a:gd name="connsiteY2" fmla="*/ 896684 h 1355587"/>
                <a:gd name="connsiteX3" fmla="*/ 1719580 w 3687126"/>
                <a:gd name="connsiteY3" fmla="*/ 1257364 h 1355587"/>
                <a:gd name="connsiteX4" fmla="*/ 15875 w 3687126"/>
                <a:gd name="connsiteY4" fmla="*/ 1268794 h 1355587"/>
                <a:gd name="connsiteX5" fmla="*/ 0 w 3687126"/>
                <a:gd name="connsiteY5" fmla="*/ 246444 h 1355587"/>
                <a:gd name="connsiteX0" fmla="*/ 0 w 3687126"/>
                <a:gd name="connsiteY0" fmla="*/ 246444 h 1268794"/>
                <a:gd name="connsiteX1" fmla="*/ 1940560 w 3687126"/>
                <a:gd name="connsiteY1" fmla="*/ 40704 h 1268794"/>
                <a:gd name="connsiteX2" fmla="*/ 3655060 w 3687126"/>
                <a:gd name="connsiteY2" fmla="*/ 896684 h 1268794"/>
                <a:gd name="connsiteX3" fmla="*/ 1719580 w 3687126"/>
                <a:gd name="connsiteY3" fmla="*/ 1257364 h 1268794"/>
                <a:gd name="connsiteX4" fmla="*/ 15875 w 3687126"/>
                <a:gd name="connsiteY4" fmla="*/ 1268794 h 1268794"/>
                <a:gd name="connsiteX5" fmla="*/ 0 w 3687126"/>
                <a:gd name="connsiteY5" fmla="*/ 246444 h 1268794"/>
                <a:gd name="connsiteX0" fmla="*/ 0 w 3701455"/>
                <a:gd name="connsiteY0" fmla="*/ 246444 h 1293193"/>
                <a:gd name="connsiteX1" fmla="*/ 1940560 w 3701455"/>
                <a:gd name="connsiteY1" fmla="*/ 40704 h 1293193"/>
                <a:gd name="connsiteX2" fmla="*/ 3655060 w 3701455"/>
                <a:gd name="connsiteY2" fmla="*/ 896684 h 1293193"/>
                <a:gd name="connsiteX3" fmla="*/ 15875 w 3701455"/>
                <a:gd name="connsiteY3" fmla="*/ 1268794 h 1293193"/>
                <a:gd name="connsiteX4" fmla="*/ 0 w 3701455"/>
                <a:gd name="connsiteY4" fmla="*/ 246444 h 1293193"/>
                <a:gd name="connsiteX0" fmla="*/ 0 w 3699177"/>
                <a:gd name="connsiteY0" fmla="*/ 246444 h 1358800"/>
                <a:gd name="connsiteX1" fmla="*/ 1940560 w 3699177"/>
                <a:gd name="connsiteY1" fmla="*/ 40704 h 1358800"/>
                <a:gd name="connsiteX2" fmla="*/ 3655060 w 3699177"/>
                <a:gd name="connsiteY2" fmla="*/ 896684 h 1358800"/>
                <a:gd name="connsiteX3" fmla="*/ 15875 w 3699177"/>
                <a:gd name="connsiteY3" fmla="*/ 1268794 h 1358800"/>
                <a:gd name="connsiteX4" fmla="*/ 0 w 3699177"/>
                <a:gd name="connsiteY4" fmla="*/ 246444 h 1358800"/>
                <a:gd name="connsiteX0" fmla="*/ 0 w 3699177"/>
                <a:gd name="connsiteY0" fmla="*/ 246444 h 1268794"/>
                <a:gd name="connsiteX1" fmla="*/ 1940560 w 3699177"/>
                <a:gd name="connsiteY1" fmla="*/ 40704 h 1268794"/>
                <a:gd name="connsiteX2" fmla="*/ 3655060 w 3699177"/>
                <a:gd name="connsiteY2" fmla="*/ 896684 h 1268794"/>
                <a:gd name="connsiteX3" fmla="*/ 15875 w 3699177"/>
                <a:gd name="connsiteY3" fmla="*/ 1268794 h 1268794"/>
                <a:gd name="connsiteX4" fmla="*/ 0 w 3699177"/>
                <a:gd name="connsiteY4" fmla="*/ 246444 h 1268794"/>
                <a:gd name="connsiteX0" fmla="*/ 0 w 3699917"/>
                <a:gd name="connsiteY0" fmla="*/ 211743 h 1234093"/>
                <a:gd name="connsiteX1" fmla="*/ 1940560 w 3699917"/>
                <a:gd name="connsiteY1" fmla="*/ 6003 h 1234093"/>
                <a:gd name="connsiteX2" fmla="*/ 3655060 w 3699917"/>
                <a:gd name="connsiteY2" fmla="*/ 861983 h 1234093"/>
                <a:gd name="connsiteX3" fmla="*/ 15875 w 3699917"/>
                <a:gd name="connsiteY3" fmla="*/ 1234093 h 1234093"/>
                <a:gd name="connsiteX4" fmla="*/ 0 w 3699917"/>
                <a:gd name="connsiteY4" fmla="*/ 211743 h 12340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99917" h="1234093">
                  <a:moveTo>
                    <a:pt x="0" y="211743"/>
                  </a:moveTo>
                  <a:cubicBezTo>
                    <a:pt x="404283" y="19126"/>
                    <a:pt x="1302808" y="-16645"/>
                    <a:pt x="1940560" y="6003"/>
                  </a:cubicBezTo>
                  <a:cubicBezTo>
                    <a:pt x="2578312" y="28651"/>
                    <a:pt x="3966316" y="257251"/>
                    <a:pt x="3655060" y="861983"/>
                  </a:cubicBezTo>
                  <a:cubicBezTo>
                    <a:pt x="3343804" y="1466715"/>
                    <a:pt x="1539452" y="951941"/>
                    <a:pt x="15875" y="1234093"/>
                  </a:cubicBezTo>
                  <a:lnTo>
                    <a:pt x="0" y="211743"/>
                  </a:lnTo>
                  <a:close/>
                </a:path>
              </a:pathLst>
            </a:cu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1">
                      <a:lumMod val="75000"/>
                    </a:schemeClr>
                  </a:solidFill>
                </a:rPr>
                <a:t>Lake</a:t>
              </a:r>
            </a:p>
          </p:txBody>
        </p:sp>
        <p:sp>
          <p:nvSpPr>
            <p:cNvPr id="14" name="TextBox 13"/>
            <p:cNvSpPr txBox="1"/>
            <p:nvPr/>
          </p:nvSpPr>
          <p:spPr>
            <a:xfrm>
              <a:off x="8763000" y="1325880"/>
              <a:ext cx="1090042" cy="369332"/>
            </a:xfrm>
            <a:prstGeom prst="rect">
              <a:avLst/>
            </a:prstGeom>
            <a:solidFill>
              <a:schemeClr val="accent6">
                <a:lumMod val="40000"/>
                <a:lumOff val="60000"/>
              </a:schemeClr>
            </a:solidFill>
          </p:spPr>
          <p:txBody>
            <a:bodyPr wrap="none" rtlCol="0">
              <a:spAutoFit/>
            </a:bodyPr>
            <a:lstStyle/>
            <a:p>
              <a:r>
                <a:rPr lang="en-GB" dirty="0"/>
                <a:t>Non-toxic</a:t>
              </a:r>
            </a:p>
          </p:txBody>
        </p:sp>
        <p:sp>
          <p:nvSpPr>
            <p:cNvPr id="82" name="TextBox 81"/>
            <p:cNvSpPr txBox="1"/>
            <p:nvPr/>
          </p:nvSpPr>
          <p:spPr>
            <a:xfrm>
              <a:off x="7543800" y="2971800"/>
              <a:ext cx="1090042" cy="369332"/>
            </a:xfrm>
            <a:prstGeom prst="rect">
              <a:avLst/>
            </a:prstGeom>
            <a:solidFill>
              <a:schemeClr val="accent6">
                <a:lumMod val="40000"/>
                <a:lumOff val="60000"/>
              </a:schemeClr>
            </a:solidFill>
          </p:spPr>
          <p:txBody>
            <a:bodyPr wrap="none" rtlCol="0">
              <a:spAutoFit/>
            </a:bodyPr>
            <a:lstStyle/>
            <a:p>
              <a:r>
                <a:rPr lang="en-GB" dirty="0"/>
                <a:t>Non-toxic</a:t>
              </a:r>
            </a:p>
          </p:txBody>
        </p:sp>
        <p:sp>
          <p:nvSpPr>
            <p:cNvPr id="83" name="TextBox 82"/>
            <p:cNvSpPr txBox="1">
              <a:spLocks noChangeAspect="1"/>
            </p:cNvSpPr>
            <p:nvPr/>
          </p:nvSpPr>
          <p:spPr>
            <a:xfrm>
              <a:off x="8915400" y="5181601"/>
              <a:ext cx="644092" cy="369520"/>
            </a:xfrm>
            <a:prstGeom prst="rect">
              <a:avLst/>
            </a:prstGeom>
            <a:solidFill>
              <a:schemeClr val="accent2">
                <a:lumMod val="40000"/>
                <a:lumOff val="60000"/>
              </a:schemeClr>
            </a:solidFill>
          </p:spPr>
          <p:txBody>
            <a:bodyPr wrap="square" rtlCol="0">
              <a:spAutoFit/>
            </a:bodyPr>
            <a:lstStyle/>
            <a:p>
              <a:r>
                <a:rPr lang="en-GB" dirty="0"/>
                <a:t>Toxic</a:t>
              </a:r>
            </a:p>
          </p:txBody>
        </p:sp>
        <p:sp>
          <p:nvSpPr>
            <p:cNvPr id="84" name="TextBox 83"/>
            <p:cNvSpPr txBox="1"/>
            <p:nvPr/>
          </p:nvSpPr>
          <p:spPr>
            <a:xfrm>
              <a:off x="10591800" y="2971800"/>
              <a:ext cx="643766" cy="369332"/>
            </a:xfrm>
            <a:prstGeom prst="rect">
              <a:avLst/>
            </a:prstGeom>
            <a:solidFill>
              <a:schemeClr val="accent2">
                <a:lumMod val="40000"/>
                <a:lumOff val="60000"/>
              </a:schemeClr>
            </a:solidFill>
          </p:spPr>
          <p:txBody>
            <a:bodyPr wrap="none" rtlCol="0">
              <a:spAutoFit/>
            </a:bodyPr>
            <a:lstStyle/>
            <a:p>
              <a:r>
                <a:rPr lang="en-GB" dirty="0"/>
                <a:t>Toxic</a:t>
              </a:r>
            </a:p>
          </p:txBody>
        </p:sp>
        <p:grpSp>
          <p:nvGrpSpPr>
            <p:cNvPr id="86" name="Group 85"/>
            <p:cNvGrpSpPr/>
            <p:nvPr/>
          </p:nvGrpSpPr>
          <p:grpSpPr>
            <a:xfrm>
              <a:off x="7320748" y="763604"/>
              <a:ext cx="4313827" cy="4947132"/>
              <a:chOff x="7320748" y="763604"/>
              <a:chExt cx="4313827" cy="4947132"/>
            </a:xfrm>
          </p:grpSpPr>
          <p:sp>
            <p:nvSpPr>
              <p:cNvPr id="3" name="Freeform 2"/>
              <p:cNvSpPr>
                <a:spLocks noChangeAspect="1"/>
              </p:cNvSpPr>
              <p:nvPr/>
            </p:nvSpPr>
            <p:spPr>
              <a:xfrm>
                <a:off x="8674988" y="5080800"/>
                <a:ext cx="163178" cy="127693"/>
              </a:xfrm>
              <a:custGeom>
                <a:avLst/>
                <a:gdLst>
                  <a:gd name="connsiteX0" fmla="*/ 576197 w 1365337"/>
                  <a:gd name="connsiteY0" fmla="*/ 1064712 h 1064712"/>
                  <a:gd name="connsiteX1" fmla="*/ 576197 w 1365337"/>
                  <a:gd name="connsiteY1" fmla="*/ 751562 h 1064712"/>
                  <a:gd name="connsiteX2" fmla="*/ 162838 w 1365337"/>
                  <a:gd name="connsiteY2" fmla="*/ 626301 h 1064712"/>
                  <a:gd name="connsiteX3" fmla="*/ 0 w 1365337"/>
                  <a:gd name="connsiteY3" fmla="*/ 851770 h 1064712"/>
                  <a:gd name="connsiteX4" fmla="*/ 175364 w 1365337"/>
                  <a:gd name="connsiteY4" fmla="*/ 513567 h 1064712"/>
                  <a:gd name="connsiteX5" fmla="*/ 663880 w 1365337"/>
                  <a:gd name="connsiteY5" fmla="*/ 651353 h 1064712"/>
                  <a:gd name="connsiteX6" fmla="*/ 363255 w 1365337"/>
                  <a:gd name="connsiteY6" fmla="*/ 413359 h 1064712"/>
                  <a:gd name="connsiteX7" fmla="*/ 676406 w 1365337"/>
                  <a:gd name="connsiteY7" fmla="*/ 501041 h 1064712"/>
                  <a:gd name="connsiteX8" fmla="*/ 814192 w 1365337"/>
                  <a:gd name="connsiteY8" fmla="*/ 75156 h 1064712"/>
                  <a:gd name="connsiteX9" fmla="*/ 1290181 w 1365337"/>
                  <a:gd name="connsiteY9" fmla="*/ 0 h 1064712"/>
                  <a:gd name="connsiteX10" fmla="*/ 939452 w 1365337"/>
                  <a:gd name="connsiteY10" fmla="*/ 175364 h 1064712"/>
                  <a:gd name="connsiteX11" fmla="*/ 801666 w 1365337"/>
                  <a:gd name="connsiteY11" fmla="*/ 463463 h 1064712"/>
                  <a:gd name="connsiteX12" fmla="*/ 1002082 w 1365337"/>
                  <a:gd name="connsiteY12" fmla="*/ 338203 h 1064712"/>
                  <a:gd name="connsiteX13" fmla="*/ 1365337 w 1365337"/>
                  <a:gd name="connsiteY13" fmla="*/ 350729 h 1064712"/>
                  <a:gd name="connsiteX14" fmla="*/ 801666 w 1365337"/>
                  <a:gd name="connsiteY14" fmla="*/ 651353 h 1064712"/>
                  <a:gd name="connsiteX15" fmla="*/ 776614 w 1365337"/>
                  <a:gd name="connsiteY15" fmla="*/ 826718 h 1064712"/>
                  <a:gd name="connsiteX16" fmla="*/ 1064712 w 1365337"/>
                  <a:gd name="connsiteY16" fmla="*/ 726510 h 1064712"/>
                  <a:gd name="connsiteX17" fmla="*/ 1327759 w 1365337"/>
                  <a:gd name="connsiteY17" fmla="*/ 826718 h 1064712"/>
                  <a:gd name="connsiteX18" fmla="*/ 1102290 w 1365337"/>
                  <a:gd name="connsiteY18" fmla="*/ 851770 h 1064712"/>
                  <a:gd name="connsiteX19" fmla="*/ 713984 w 1365337"/>
                  <a:gd name="connsiteY19" fmla="*/ 1039660 h 1064712"/>
                  <a:gd name="connsiteX20" fmla="*/ 576197 w 1365337"/>
                  <a:gd name="connsiteY20" fmla="*/ 1064712 h 1064712"/>
                  <a:gd name="connsiteX0" fmla="*/ 576197 w 1365337"/>
                  <a:gd name="connsiteY0" fmla="*/ 1064712 h 1064712"/>
                  <a:gd name="connsiteX1" fmla="*/ 576197 w 1365337"/>
                  <a:gd name="connsiteY1" fmla="*/ 751562 h 1064712"/>
                  <a:gd name="connsiteX2" fmla="*/ 162838 w 1365337"/>
                  <a:gd name="connsiteY2" fmla="*/ 626301 h 1064712"/>
                  <a:gd name="connsiteX3" fmla="*/ 0 w 1365337"/>
                  <a:gd name="connsiteY3" fmla="*/ 851770 h 1064712"/>
                  <a:gd name="connsiteX4" fmla="*/ 175364 w 1365337"/>
                  <a:gd name="connsiteY4" fmla="*/ 513567 h 1064712"/>
                  <a:gd name="connsiteX5" fmla="*/ 663880 w 1365337"/>
                  <a:gd name="connsiteY5" fmla="*/ 651353 h 1064712"/>
                  <a:gd name="connsiteX6" fmla="*/ 363255 w 1365337"/>
                  <a:gd name="connsiteY6" fmla="*/ 413359 h 1064712"/>
                  <a:gd name="connsiteX7" fmla="*/ 676406 w 1365337"/>
                  <a:gd name="connsiteY7" fmla="*/ 501041 h 1064712"/>
                  <a:gd name="connsiteX8" fmla="*/ 814192 w 1365337"/>
                  <a:gd name="connsiteY8" fmla="*/ 75156 h 1064712"/>
                  <a:gd name="connsiteX9" fmla="*/ 1290181 w 1365337"/>
                  <a:gd name="connsiteY9" fmla="*/ 0 h 1064712"/>
                  <a:gd name="connsiteX10" fmla="*/ 939452 w 1365337"/>
                  <a:gd name="connsiteY10" fmla="*/ 175364 h 1064712"/>
                  <a:gd name="connsiteX11" fmla="*/ 801666 w 1365337"/>
                  <a:gd name="connsiteY11" fmla="*/ 463463 h 1064712"/>
                  <a:gd name="connsiteX12" fmla="*/ 1002082 w 1365337"/>
                  <a:gd name="connsiteY12" fmla="*/ 338203 h 1064712"/>
                  <a:gd name="connsiteX13" fmla="*/ 1365337 w 1365337"/>
                  <a:gd name="connsiteY13" fmla="*/ 350729 h 1064712"/>
                  <a:gd name="connsiteX14" fmla="*/ 801666 w 1365337"/>
                  <a:gd name="connsiteY14" fmla="*/ 651353 h 1064712"/>
                  <a:gd name="connsiteX15" fmla="*/ 776614 w 1365337"/>
                  <a:gd name="connsiteY15" fmla="*/ 826718 h 1064712"/>
                  <a:gd name="connsiteX16" fmla="*/ 1064712 w 1365337"/>
                  <a:gd name="connsiteY16" fmla="*/ 726510 h 1064712"/>
                  <a:gd name="connsiteX17" fmla="*/ 1327759 w 1365337"/>
                  <a:gd name="connsiteY17" fmla="*/ 826718 h 1064712"/>
                  <a:gd name="connsiteX18" fmla="*/ 1102290 w 1365337"/>
                  <a:gd name="connsiteY18" fmla="*/ 851770 h 1064712"/>
                  <a:gd name="connsiteX19" fmla="*/ 713984 w 1365337"/>
                  <a:gd name="connsiteY19" fmla="*/ 1039660 h 1064712"/>
                  <a:gd name="connsiteX20" fmla="*/ 576197 w 1365337"/>
                  <a:gd name="connsiteY20" fmla="*/ 1064712 h 1064712"/>
                  <a:gd name="connsiteX0" fmla="*/ 576197 w 1365337"/>
                  <a:gd name="connsiteY0" fmla="*/ 1064712 h 1064712"/>
                  <a:gd name="connsiteX1" fmla="*/ 576197 w 1365337"/>
                  <a:gd name="connsiteY1" fmla="*/ 751562 h 1064712"/>
                  <a:gd name="connsiteX2" fmla="*/ 162838 w 1365337"/>
                  <a:gd name="connsiteY2" fmla="*/ 626301 h 1064712"/>
                  <a:gd name="connsiteX3" fmla="*/ 0 w 1365337"/>
                  <a:gd name="connsiteY3" fmla="*/ 851770 h 1064712"/>
                  <a:gd name="connsiteX4" fmla="*/ 175364 w 1365337"/>
                  <a:gd name="connsiteY4" fmla="*/ 513567 h 1064712"/>
                  <a:gd name="connsiteX5" fmla="*/ 644830 w 1365337"/>
                  <a:gd name="connsiteY5" fmla="*/ 625953 h 1064712"/>
                  <a:gd name="connsiteX6" fmla="*/ 363255 w 1365337"/>
                  <a:gd name="connsiteY6" fmla="*/ 413359 h 1064712"/>
                  <a:gd name="connsiteX7" fmla="*/ 676406 w 1365337"/>
                  <a:gd name="connsiteY7" fmla="*/ 501041 h 1064712"/>
                  <a:gd name="connsiteX8" fmla="*/ 814192 w 1365337"/>
                  <a:gd name="connsiteY8" fmla="*/ 75156 h 1064712"/>
                  <a:gd name="connsiteX9" fmla="*/ 1290181 w 1365337"/>
                  <a:gd name="connsiteY9" fmla="*/ 0 h 1064712"/>
                  <a:gd name="connsiteX10" fmla="*/ 939452 w 1365337"/>
                  <a:gd name="connsiteY10" fmla="*/ 175364 h 1064712"/>
                  <a:gd name="connsiteX11" fmla="*/ 801666 w 1365337"/>
                  <a:gd name="connsiteY11" fmla="*/ 463463 h 1064712"/>
                  <a:gd name="connsiteX12" fmla="*/ 1002082 w 1365337"/>
                  <a:gd name="connsiteY12" fmla="*/ 338203 h 1064712"/>
                  <a:gd name="connsiteX13" fmla="*/ 1365337 w 1365337"/>
                  <a:gd name="connsiteY13" fmla="*/ 350729 h 1064712"/>
                  <a:gd name="connsiteX14" fmla="*/ 801666 w 1365337"/>
                  <a:gd name="connsiteY14" fmla="*/ 651353 h 1064712"/>
                  <a:gd name="connsiteX15" fmla="*/ 776614 w 1365337"/>
                  <a:gd name="connsiteY15" fmla="*/ 826718 h 1064712"/>
                  <a:gd name="connsiteX16" fmla="*/ 1064712 w 1365337"/>
                  <a:gd name="connsiteY16" fmla="*/ 726510 h 1064712"/>
                  <a:gd name="connsiteX17" fmla="*/ 1327759 w 1365337"/>
                  <a:gd name="connsiteY17" fmla="*/ 826718 h 1064712"/>
                  <a:gd name="connsiteX18" fmla="*/ 1102290 w 1365337"/>
                  <a:gd name="connsiteY18" fmla="*/ 851770 h 1064712"/>
                  <a:gd name="connsiteX19" fmla="*/ 713984 w 1365337"/>
                  <a:gd name="connsiteY19" fmla="*/ 1039660 h 1064712"/>
                  <a:gd name="connsiteX20" fmla="*/ 576197 w 1365337"/>
                  <a:gd name="connsiteY20" fmla="*/ 1064712 h 1064712"/>
                  <a:gd name="connsiteX0" fmla="*/ 576197 w 1365337"/>
                  <a:gd name="connsiteY0" fmla="*/ 1064712 h 1064712"/>
                  <a:gd name="connsiteX1" fmla="*/ 576197 w 1365337"/>
                  <a:gd name="connsiteY1" fmla="*/ 751562 h 1064712"/>
                  <a:gd name="connsiteX2" fmla="*/ 162838 w 1365337"/>
                  <a:gd name="connsiteY2" fmla="*/ 626301 h 1064712"/>
                  <a:gd name="connsiteX3" fmla="*/ 0 w 1365337"/>
                  <a:gd name="connsiteY3" fmla="*/ 851770 h 1064712"/>
                  <a:gd name="connsiteX4" fmla="*/ 175364 w 1365337"/>
                  <a:gd name="connsiteY4" fmla="*/ 513567 h 1064712"/>
                  <a:gd name="connsiteX5" fmla="*/ 644830 w 1365337"/>
                  <a:gd name="connsiteY5" fmla="*/ 625953 h 1064712"/>
                  <a:gd name="connsiteX6" fmla="*/ 363255 w 1365337"/>
                  <a:gd name="connsiteY6" fmla="*/ 413359 h 1064712"/>
                  <a:gd name="connsiteX7" fmla="*/ 676406 w 1365337"/>
                  <a:gd name="connsiteY7" fmla="*/ 501041 h 1064712"/>
                  <a:gd name="connsiteX8" fmla="*/ 814192 w 1365337"/>
                  <a:gd name="connsiteY8" fmla="*/ 75156 h 1064712"/>
                  <a:gd name="connsiteX9" fmla="*/ 1290181 w 1365337"/>
                  <a:gd name="connsiteY9" fmla="*/ 0 h 1064712"/>
                  <a:gd name="connsiteX10" fmla="*/ 939452 w 1365337"/>
                  <a:gd name="connsiteY10" fmla="*/ 175364 h 1064712"/>
                  <a:gd name="connsiteX11" fmla="*/ 801666 w 1365337"/>
                  <a:gd name="connsiteY11" fmla="*/ 463463 h 1064712"/>
                  <a:gd name="connsiteX12" fmla="*/ 1002082 w 1365337"/>
                  <a:gd name="connsiteY12" fmla="*/ 338203 h 1064712"/>
                  <a:gd name="connsiteX13" fmla="*/ 1365337 w 1365337"/>
                  <a:gd name="connsiteY13" fmla="*/ 350729 h 1064712"/>
                  <a:gd name="connsiteX14" fmla="*/ 801666 w 1365337"/>
                  <a:gd name="connsiteY14" fmla="*/ 651353 h 1064712"/>
                  <a:gd name="connsiteX15" fmla="*/ 776614 w 1365337"/>
                  <a:gd name="connsiteY15" fmla="*/ 826718 h 1064712"/>
                  <a:gd name="connsiteX16" fmla="*/ 1064712 w 1365337"/>
                  <a:gd name="connsiteY16" fmla="*/ 726510 h 1064712"/>
                  <a:gd name="connsiteX17" fmla="*/ 1327759 w 1365337"/>
                  <a:gd name="connsiteY17" fmla="*/ 826718 h 1064712"/>
                  <a:gd name="connsiteX18" fmla="*/ 1102290 w 1365337"/>
                  <a:gd name="connsiteY18" fmla="*/ 851770 h 1064712"/>
                  <a:gd name="connsiteX19" fmla="*/ 713984 w 1365337"/>
                  <a:gd name="connsiteY19" fmla="*/ 1039660 h 1064712"/>
                  <a:gd name="connsiteX20" fmla="*/ 576197 w 1365337"/>
                  <a:gd name="connsiteY20" fmla="*/ 1064712 h 1064712"/>
                  <a:gd name="connsiteX0" fmla="*/ 576197 w 1365337"/>
                  <a:gd name="connsiteY0" fmla="*/ 1071779 h 1071779"/>
                  <a:gd name="connsiteX1" fmla="*/ 576197 w 1365337"/>
                  <a:gd name="connsiteY1" fmla="*/ 758629 h 1071779"/>
                  <a:gd name="connsiteX2" fmla="*/ 162838 w 1365337"/>
                  <a:gd name="connsiteY2" fmla="*/ 633368 h 1071779"/>
                  <a:gd name="connsiteX3" fmla="*/ 0 w 1365337"/>
                  <a:gd name="connsiteY3" fmla="*/ 858837 h 1071779"/>
                  <a:gd name="connsiteX4" fmla="*/ 175364 w 1365337"/>
                  <a:gd name="connsiteY4" fmla="*/ 520634 h 1071779"/>
                  <a:gd name="connsiteX5" fmla="*/ 644830 w 1365337"/>
                  <a:gd name="connsiteY5" fmla="*/ 633020 h 1071779"/>
                  <a:gd name="connsiteX6" fmla="*/ 363255 w 1365337"/>
                  <a:gd name="connsiteY6" fmla="*/ 420426 h 1071779"/>
                  <a:gd name="connsiteX7" fmla="*/ 676406 w 1365337"/>
                  <a:gd name="connsiteY7" fmla="*/ 508108 h 1071779"/>
                  <a:gd name="connsiteX8" fmla="*/ 814192 w 1365337"/>
                  <a:gd name="connsiteY8" fmla="*/ 82223 h 1071779"/>
                  <a:gd name="connsiteX9" fmla="*/ 1290181 w 1365337"/>
                  <a:gd name="connsiteY9" fmla="*/ 7067 h 1071779"/>
                  <a:gd name="connsiteX10" fmla="*/ 939452 w 1365337"/>
                  <a:gd name="connsiteY10" fmla="*/ 182431 h 1071779"/>
                  <a:gd name="connsiteX11" fmla="*/ 801666 w 1365337"/>
                  <a:gd name="connsiteY11" fmla="*/ 470530 h 1071779"/>
                  <a:gd name="connsiteX12" fmla="*/ 1002082 w 1365337"/>
                  <a:gd name="connsiteY12" fmla="*/ 345270 h 1071779"/>
                  <a:gd name="connsiteX13" fmla="*/ 1365337 w 1365337"/>
                  <a:gd name="connsiteY13" fmla="*/ 357796 h 1071779"/>
                  <a:gd name="connsiteX14" fmla="*/ 801666 w 1365337"/>
                  <a:gd name="connsiteY14" fmla="*/ 658420 h 1071779"/>
                  <a:gd name="connsiteX15" fmla="*/ 776614 w 1365337"/>
                  <a:gd name="connsiteY15" fmla="*/ 833785 h 1071779"/>
                  <a:gd name="connsiteX16" fmla="*/ 1064712 w 1365337"/>
                  <a:gd name="connsiteY16" fmla="*/ 733577 h 1071779"/>
                  <a:gd name="connsiteX17" fmla="*/ 1327759 w 1365337"/>
                  <a:gd name="connsiteY17" fmla="*/ 833785 h 1071779"/>
                  <a:gd name="connsiteX18" fmla="*/ 1102290 w 1365337"/>
                  <a:gd name="connsiteY18" fmla="*/ 858837 h 1071779"/>
                  <a:gd name="connsiteX19" fmla="*/ 713984 w 1365337"/>
                  <a:gd name="connsiteY19" fmla="*/ 1046727 h 1071779"/>
                  <a:gd name="connsiteX20" fmla="*/ 576197 w 1365337"/>
                  <a:gd name="connsiteY20" fmla="*/ 1071779 h 107177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801666 w 1365337"/>
                  <a:gd name="connsiteY14" fmla="*/ 655080 h 1068439"/>
                  <a:gd name="connsiteX15" fmla="*/ 776614 w 1365337"/>
                  <a:gd name="connsiteY15" fmla="*/ 830445 h 1068439"/>
                  <a:gd name="connsiteX16" fmla="*/ 1064712 w 1365337"/>
                  <a:gd name="connsiteY16" fmla="*/ 730237 h 1068439"/>
                  <a:gd name="connsiteX17" fmla="*/ 1327759 w 1365337"/>
                  <a:gd name="connsiteY17" fmla="*/ 830445 h 1068439"/>
                  <a:gd name="connsiteX18" fmla="*/ 1102290 w 1365337"/>
                  <a:gd name="connsiteY18" fmla="*/ 855497 h 1068439"/>
                  <a:gd name="connsiteX19" fmla="*/ 713984 w 1365337"/>
                  <a:gd name="connsiteY19" fmla="*/ 1043387 h 1068439"/>
                  <a:gd name="connsiteX20" fmla="*/ 576197 w 1365337"/>
                  <a:gd name="connsiteY20" fmla="*/ 1068439 h 1068439"/>
                  <a:gd name="connsiteX0" fmla="*/ 576197 w 1367705"/>
                  <a:gd name="connsiteY0" fmla="*/ 1068439 h 1068439"/>
                  <a:gd name="connsiteX1" fmla="*/ 576197 w 1367705"/>
                  <a:gd name="connsiteY1" fmla="*/ 755289 h 1068439"/>
                  <a:gd name="connsiteX2" fmla="*/ 162838 w 1367705"/>
                  <a:gd name="connsiteY2" fmla="*/ 630028 h 1068439"/>
                  <a:gd name="connsiteX3" fmla="*/ 0 w 1367705"/>
                  <a:gd name="connsiteY3" fmla="*/ 855497 h 1068439"/>
                  <a:gd name="connsiteX4" fmla="*/ 175364 w 1367705"/>
                  <a:gd name="connsiteY4" fmla="*/ 517294 h 1068439"/>
                  <a:gd name="connsiteX5" fmla="*/ 644830 w 1367705"/>
                  <a:gd name="connsiteY5" fmla="*/ 629680 h 1068439"/>
                  <a:gd name="connsiteX6" fmla="*/ 363255 w 1367705"/>
                  <a:gd name="connsiteY6" fmla="*/ 417086 h 1068439"/>
                  <a:gd name="connsiteX7" fmla="*/ 676406 w 1367705"/>
                  <a:gd name="connsiteY7" fmla="*/ 504768 h 1068439"/>
                  <a:gd name="connsiteX8" fmla="*/ 858642 w 1367705"/>
                  <a:gd name="connsiteY8" fmla="*/ 110633 h 1068439"/>
                  <a:gd name="connsiteX9" fmla="*/ 1290181 w 1367705"/>
                  <a:gd name="connsiteY9" fmla="*/ 3727 h 1068439"/>
                  <a:gd name="connsiteX10" fmla="*/ 939452 w 1367705"/>
                  <a:gd name="connsiteY10" fmla="*/ 179091 h 1068439"/>
                  <a:gd name="connsiteX11" fmla="*/ 801666 w 1367705"/>
                  <a:gd name="connsiteY11" fmla="*/ 467190 h 1068439"/>
                  <a:gd name="connsiteX12" fmla="*/ 1002082 w 1367705"/>
                  <a:gd name="connsiteY12" fmla="*/ 341930 h 1068439"/>
                  <a:gd name="connsiteX13" fmla="*/ 1365337 w 1367705"/>
                  <a:gd name="connsiteY13" fmla="*/ 354456 h 1068439"/>
                  <a:gd name="connsiteX14" fmla="*/ 801666 w 1367705"/>
                  <a:gd name="connsiteY14" fmla="*/ 655080 h 1068439"/>
                  <a:gd name="connsiteX15" fmla="*/ 776614 w 1367705"/>
                  <a:gd name="connsiteY15" fmla="*/ 830445 h 1068439"/>
                  <a:gd name="connsiteX16" fmla="*/ 1064712 w 1367705"/>
                  <a:gd name="connsiteY16" fmla="*/ 730237 h 1068439"/>
                  <a:gd name="connsiteX17" fmla="*/ 1327759 w 1367705"/>
                  <a:gd name="connsiteY17" fmla="*/ 830445 h 1068439"/>
                  <a:gd name="connsiteX18" fmla="*/ 1102290 w 1367705"/>
                  <a:gd name="connsiteY18" fmla="*/ 855497 h 1068439"/>
                  <a:gd name="connsiteX19" fmla="*/ 713984 w 1367705"/>
                  <a:gd name="connsiteY19" fmla="*/ 1043387 h 1068439"/>
                  <a:gd name="connsiteX20" fmla="*/ 576197 w 1367705"/>
                  <a:gd name="connsiteY20" fmla="*/ 1068439 h 106843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1067235 w 1365337"/>
                  <a:gd name="connsiteY14" fmla="*/ 511206 h 1068439"/>
                  <a:gd name="connsiteX15" fmla="*/ 801666 w 1365337"/>
                  <a:gd name="connsiteY15" fmla="*/ 655080 h 1068439"/>
                  <a:gd name="connsiteX16" fmla="*/ 776614 w 1365337"/>
                  <a:gd name="connsiteY16" fmla="*/ 830445 h 1068439"/>
                  <a:gd name="connsiteX17" fmla="*/ 1064712 w 1365337"/>
                  <a:gd name="connsiteY17" fmla="*/ 730237 h 1068439"/>
                  <a:gd name="connsiteX18" fmla="*/ 1327759 w 1365337"/>
                  <a:gd name="connsiteY18" fmla="*/ 830445 h 1068439"/>
                  <a:gd name="connsiteX19" fmla="*/ 1102290 w 1365337"/>
                  <a:gd name="connsiteY19" fmla="*/ 855497 h 1068439"/>
                  <a:gd name="connsiteX20" fmla="*/ 713984 w 1365337"/>
                  <a:gd name="connsiteY20" fmla="*/ 1043387 h 1068439"/>
                  <a:gd name="connsiteX21" fmla="*/ 576197 w 1365337"/>
                  <a:gd name="connsiteY21" fmla="*/ 1068439 h 106843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978335 w 1365337"/>
                  <a:gd name="connsiteY14" fmla="*/ 504856 h 1068439"/>
                  <a:gd name="connsiteX15" fmla="*/ 801666 w 1365337"/>
                  <a:gd name="connsiteY15" fmla="*/ 655080 h 1068439"/>
                  <a:gd name="connsiteX16" fmla="*/ 776614 w 1365337"/>
                  <a:gd name="connsiteY16" fmla="*/ 830445 h 1068439"/>
                  <a:gd name="connsiteX17" fmla="*/ 1064712 w 1365337"/>
                  <a:gd name="connsiteY17" fmla="*/ 730237 h 1068439"/>
                  <a:gd name="connsiteX18" fmla="*/ 1327759 w 1365337"/>
                  <a:gd name="connsiteY18" fmla="*/ 830445 h 1068439"/>
                  <a:gd name="connsiteX19" fmla="*/ 1102290 w 1365337"/>
                  <a:gd name="connsiteY19" fmla="*/ 855497 h 1068439"/>
                  <a:gd name="connsiteX20" fmla="*/ 713984 w 1365337"/>
                  <a:gd name="connsiteY20" fmla="*/ 1043387 h 1068439"/>
                  <a:gd name="connsiteX21" fmla="*/ 576197 w 1365337"/>
                  <a:gd name="connsiteY21" fmla="*/ 1068439 h 106843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978335 w 1365337"/>
                  <a:gd name="connsiteY14" fmla="*/ 504856 h 1068439"/>
                  <a:gd name="connsiteX15" fmla="*/ 801666 w 1365337"/>
                  <a:gd name="connsiteY15" fmla="*/ 655080 h 1068439"/>
                  <a:gd name="connsiteX16" fmla="*/ 776614 w 1365337"/>
                  <a:gd name="connsiteY16" fmla="*/ 830445 h 1068439"/>
                  <a:gd name="connsiteX17" fmla="*/ 1064712 w 1365337"/>
                  <a:gd name="connsiteY17" fmla="*/ 730237 h 1068439"/>
                  <a:gd name="connsiteX18" fmla="*/ 1327759 w 1365337"/>
                  <a:gd name="connsiteY18" fmla="*/ 830445 h 1068439"/>
                  <a:gd name="connsiteX19" fmla="*/ 1102290 w 1365337"/>
                  <a:gd name="connsiteY19" fmla="*/ 855497 h 1068439"/>
                  <a:gd name="connsiteX20" fmla="*/ 713984 w 1365337"/>
                  <a:gd name="connsiteY20" fmla="*/ 1043387 h 1068439"/>
                  <a:gd name="connsiteX21" fmla="*/ 576197 w 1365337"/>
                  <a:gd name="connsiteY21" fmla="*/ 1068439 h 106843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978335 w 1365337"/>
                  <a:gd name="connsiteY14" fmla="*/ 504856 h 1068439"/>
                  <a:gd name="connsiteX15" fmla="*/ 801666 w 1365337"/>
                  <a:gd name="connsiteY15" fmla="*/ 655080 h 1068439"/>
                  <a:gd name="connsiteX16" fmla="*/ 776614 w 1365337"/>
                  <a:gd name="connsiteY16" fmla="*/ 830445 h 1068439"/>
                  <a:gd name="connsiteX17" fmla="*/ 1064712 w 1365337"/>
                  <a:gd name="connsiteY17" fmla="*/ 730237 h 1068439"/>
                  <a:gd name="connsiteX18" fmla="*/ 1327759 w 1365337"/>
                  <a:gd name="connsiteY18" fmla="*/ 830445 h 1068439"/>
                  <a:gd name="connsiteX19" fmla="*/ 1102290 w 1365337"/>
                  <a:gd name="connsiteY19" fmla="*/ 855497 h 1068439"/>
                  <a:gd name="connsiteX20" fmla="*/ 713984 w 1365337"/>
                  <a:gd name="connsiteY20" fmla="*/ 1043387 h 1068439"/>
                  <a:gd name="connsiteX21" fmla="*/ 576197 w 1365337"/>
                  <a:gd name="connsiteY21" fmla="*/ 1068439 h 106843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978335 w 1365337"/>
                  <a:gd name="connsiteY14" fmla="*/ 504856 h 1068439"/>
                  <a:gd name="connsiteX15" fmla="*/ 801666 w 1365337"/>
                  <a:gd name="connsiteY15" fmla="*/ 655080 h 1068439"/>
                  <a:gd name="connsiteX16" fmla="*/ 776614 w 1365337"/>
                  <a:gd name="connsiteY16" fmla="*/ 830445 h 1068439"/>
                  <a:gd name="connsiteX17" fmla="*/ 1064712 w 1365337"/>
                  <a:gd name="connsiteY17" fmla="*/ 730237 h 1068439"/>
                  <a:gd name="connsiteX18" fmla="*/ 1327759 w 1365337"/>
                  <a:gd name="connsiteY18" fmla="*/ 830445 h 1068439"/>
                  <a:gd name="connsiteX19" fmla="*/ 1102290 w 1365337"/>
                  <a:gd name="connsiteY19" fmla="*/ 855497 h 1068439"/>
                  <a:gd name="connsiteX20" fmla="*/ 713984 w 1365337"/>
                  <a:gd name="connsiteY20" fmla="*/ 1043387 h 1068439"/>
                  <a:gd name="connsiteX21" fmla="*/ 576197 w 1365337"/>
                  <a:gd name="connsiteY21" fmla="*/ 1068439 h 106843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978335 w 1365337"/>
                  <a:gd name="connsiteY14" fmla="*/ 504856 h 1068439"/>
                  <a:gd name="connsiteX15" fmla="*/ 801666 w 1365337"/>
                  <a:gd name="connsiteY15" fmla="*/ 655080 h 1068439"/>
                  <a:gd name="connsiteX16" fmla="*/ 776614 w 1365337"/>
                  <a:gd name="connsiteY16" fmla="*/ 830445 h 1068439"/>
                  <a:gd name="connsiteX17" fmla="*/ 1064712 w 1365337"/>
                  <a:gd name="connsiteY17" fmla="*/ 730237 h 1068439"/>
                  <a:gd name="connsiteX18" fmla="*/ 1327759 w 1365337"/>
                  <a:gd name="connsiteY18" fmla="*/ 830445 h 1068439"/>
                  <a:gd name="connsiteX19" fmla="*/ 1102290 w 1365337"/>
                  <a:gd name="connsiteY19" fmla="*/ 855497 h 1068439"/>
                  <a:gd name="connsiteX20" fmla="*/ 733034 w 1365337"/>
                  <a:gd name="connsiteY20" fmla="*/ 1062437 h 1068439"/>
                  <a:gd name="connsiteX21" fmla="*/ 576197 w 1365337"/>
                  <a:gd name="connsiteY21" fmla="*/ 1068439 h 106843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978335 w 1365337"/>
                  <a:gd name="connsiteY14" fmla="*/ 504856 h 1068439"/>
                  <a:gd name="connsiteX15" fmla="*/ 801666 w 1365337"/>
                  <a:gd name="connsiteY15" fmla="*/ 655080 h 1068439"/>
                  <a:gd name="connsiteX16" fmla="*/ 776614 w 1365337"/>
                  <a:gd name="connsiteY16" fmla="*/ 830445 h 1068439"/>
                  <a:gd name="connsiteX17" fmla="*/ 1064712 w 1365337"/>
                  <a:gd name="connsiteY17" fmla="*/ 730237 h 1068439"/>
                  <a:gd name="connsiteX18" fmla="*/ 1327759 w 1365337"/>
                  <a:gd name="connsiteY18" fmla="*/ 830445 h 1068439"/>
                  <a:gd name="connsiteX19" fmla="*/ 1102290 w 1365337"/>
                  <a:gd name="connsiteY19" fmla="*/ 855497 h 1068439"/>
                  <a:gd name="connsiteX20" fmla="*/ 733034 w 1365337"/>
                  <a:gd name="connsiteY20" fmla="*/ 1062437 h 1068439"/>
                  <a:gd name="connsiteX21" fmla="*/ 576197 w 1365337"/>
                  <a:gd name="connsiteY21" fmla="*/ 1068439 h 1068439"/>
                  <a:gd name="connsiteX0" fmla="*/ 576243 w 1365383"/>
                  <a:gd name="connsiteY0" fmla="*/ 1068439 h 1068439"/>
                  <a:gd name="connsiteX1" fmla="*/ 576243 w 1365383"/>
                  <a:gd name="connsiteY1" fmla="*/ 755289 h 1068439"/>
                  <a:gd name="connsiteX2" fmla="*/ 162884 w 1365383"/>
                  <a:gd name="connsiteY2" fmla="*/ 630028 h 1068439"/>
                  <a:gd name="connsiteX3" fmla="*/ 46 w 1365383"/>
                  <a:gd name="connsiteY3" fmla="*/ 855497 h 1068439"/>
                  <a:gd name="connsiteX4" fmla="*/ 175410 w 1365383"/>
                  <a:gd name="connsiteY4" fmla="*/ 517294 h 1068439"/>
                  <a:gd name="connsiteX5" fmla="*/ 644876 w 1365383"/>
                  <a:gd name="connsiteY5" fmla="*/ 629680 h 1068439"/>
                  <a:gd name="connsiteX6" fmla="*/ 363301 w 1365383"/>
                  <a:gd name="connsiteY6" fmla="*/ 417086 h 1068439"/>
                  <a:gd name="connsiteX7" fmla="*/ 676452 w 1365383"/>
                  <a:gd name="connsiteY7" fmla="*/ 504768 h 1068439"/>
                  <a:gd name="connsiteX8" fmla="*/ 858688 w 1365383"/>
                  <a:gd name="connsiteY8" fmla="*/ 110633 h 1068439"/>
                  <a:gd name="connsiteX9" fmla="*/ 1290227 w 1365383"/>
                  <a:gd name="connsiteY9" fmla="*/ 3727 h 1068439"/>
                  <a:gd name="connsiteX10" fmla="*/ 939498 w 1365383"/>
                  <a:gd name="connsiteY10" fmla="*/ 179091 h 1068439"/>
                  <a:gd name="connsiteX11" fmla="*/ 801712 w 1365383"/>
                  <a:gd name="connsiteY11" fmla="*/ 467190 h 1068439"/>
                  <a:gd name="connsiteX12" fmla="*/ 1002128 w 1365383"/>
                  <a:gd name="connsiteY12" fmla="*/ 341930 h 1068439"/>
                  <a:gd name="connsiteX13" fmla="*/ 1365383 w 1365383"/>
                  <a:gd name="connsiteY13" fmla="*/ 354456 h 1068439"/>
                  <a:gd name="connsiteX14" fmla="*/ 978381 w 1365383"/>
                  <a:gd name="connsiteY14" fmla="*/ 504856 h 1068439"/>
                  <a:gd name="connsiteX15" fmla="*/ 801712 w 1365383"/>
                  <a:gd name="connsiteY15" fmla="*/ 655080 h 1068439"/>
                  <a:gd name="connsiteX16" fmla="*/ 776660 w 1365383"/>
                  <a:gd name="connsiteY16" fmla="*/ 830445 h 1068439"/>
                  <a:gd name="connsiteX17" fmla="*/ 1064758 w 1365383"/>
                  <a:gd name="connsiteY17" fmla="*/ 730237 h 1068439"/>
                  <a:gd name="connsiteX18" fmla="*/ 1327805 w 1365383"/>
                  <a:gd name="connsiteY18" fmla="*/ 830445 h 1068439"/>
                  <a:gd name="connsiteX19" fmla="*/ 1102336 w 1365383"/>
                  <a:gd name="connsiteY19" fmla="*/ 855497 h 1068439"/>
                  <a:gd name="connsiteX20" fmla="*/ 733080 w 1365383"/>
                  <a:gd name="connsiteY20" fmla="*/ 1062437 h 1068439"/>
                  <a:gd name="connsiteX21" fmla="*/ 576243 w 1365383"/>
                  <a:gd name="connsiteY21" fmla="*/ 1068439 h 1068439"/>
                  <a:gd name="connsiteX0" fmla="*/ 576215 w 1365355"/>
                  <a:gd name="connsiteY0" fmla="*/ 1068439 h 1068439"/>
                  <a:gd name="connsiteX1" fmla="*/ 576215 w 1365355"/>
                  <a:gd name="connsiteY1" fmla="*/ 755289 h 1068439"/>
                  <a:gd name="connsiteX2" fmla="*/ 277156 w 1365355"/>
                  <a:gd name="connsiteY2" fmla="*/ 623678 h 1068439"/>
                  <a:gd name="connsiteX3" fmla="*/ 18 w 1365355"/>
                  <a:gd name="connsiteY3" fmla="*/ 855497 h 1068439"/>
                  <a:gd name="connsiteX4" fmla="*/ 175382 w 1365355"/>
                  <a:gd name="connsiteY4" fmla="*/ 517294 h 1068439"/>
                  <a:gd name="connsiteX5" fmla="*/ 644848 w 1365355"/>
                  <a:gd name="connsiteY5" fmla="*/ 629680 h 1068439"/>
                  <a:gd name="connsiteX6" fmla="*/ 363273 w 1365355"/>
                  <a:gd name="connsiteY6" fmla="*/ 417086 h 1068439"/>
                  <a:gd name="connsiteX7" fmla="*/ 676424 w 1365355"/>
                  <a:gd name="connsiteY7" fmla="*/ 504768 h 1068439"/>
                  <a:gd name="connsiteX8" fmla="*/ 858660 w 1365355"/>
                  <a:gd name="connsiteY8" fmla="*/ 110633 h 1068439"/>
                  <a:gd name="connsiteX9" fmla="*/ 1290199 w 1365355"/>
                  <a:gd name="connsiteY9" fmla="*/ 3727 h 1068439"/>
                  <a:gd name="connsiteX10" fmla="*/ 939470 w 1365355"/>
                  <a:gd name="connsiteY10" fmla="*/ 179091 h 1068439"/>
                  <a:gd name="connsiteX11" fmla="*/ 801684 w 1365355"/>
                  <a:gd name="connsiteY11" fmla="*/ 467190 h 1068439"/>
                  <a:gd name="connsiteX12" fmla="*/ 1002100 w 1365355"/>
                  <a:gd name="connsiteY12" fmla="*/ 341930 h 1068439"/>
                  <a:gd name="connsiteX13" fmla="*/ 1365355 w 1365355"/>
                  <a:gd name="connsiteY13" fmla="*/ 354456 h 1068439"/>
                  <a:gd name="connsiteX14" fmla="*/ 978353 w 1365355"/>
                  <a:gd name="connsiteY14" fmla="*/ 504856 h 1068439"/>
                  <a:gd name="connsiteX15" fmla="*/ 801684 w 1365355"/>
                  <a:gd name="connsiteY15" fmla="*/ 655080 h 1068439"/>
                  <a:gd name="connsiteX16" fmla="*/ 776632 w 1365355"/>
                  <a:gd name="connsiteY16" fmla="*/ 830445 h 1068439"/>
                  <a:gd name="connsiteX17" fmla="*/ 1064730 w 1365355"/>
                  <a:gd name="connsiteY17" fmla="*/ 730237 h 1068439"/>
                  <a:gd name="connsiteX18" fmla="*/ 1327777 w 1365355"/>
                  <a:gd name="connsiteY18" fmla="*/ 830445 h 1068439"/>
                  <a:gd name="connsiteX19" fmla="*/ 1102308 w 1365355"/>
                  <a:gd name="connsiteY19" fmla="*/ 855497 h 1068439"/>
                  <a:gd name="connsiteX20" fmla="*/ 733052 w 1365355"/>
                  <a:gd name="connsiteY20" fmla="*/ 1062437 h 1068439"/>
                  <a:gd name="connsiteX21" fmla="*/ 576215 w 1365355"/>
                  <a:gd name="connsiteY21" fmla="*/ 1068439 h 1068439"/>
                  <a:gd name="connsiteX0" fmla="*/ 576215 w 1365355"/>
                  <a:gd name="connsiteY0" fmla="*/ 1068439 h 1068439"/>
                  <a:gd name="connsiteX1" fmla="*/ 576215 w 1365355"/>
                  <a:gd name="connsiteY1" fmla="*/ 755289 h 1068439"/>
                  <a:gd name="connsiteX2" fmla="*/ 277156 w 1365355"/>
                  <a:gd name="connsiteY2" fmla="*/ 623678 h 1068439"/>
                  <a:gd name="connsiteX3" fmla="*/ 18 w 1365355"/>
                  <a:gd name="connsiteY3" fmla="*/ 855497 h 1068439"/>
                  <a:gd name="connsiteX4" fmla="*/ 175382 w 1365355"/>
                  <a:gd name="connsiteY4" fmla="*/ 517294 h 1068439"/>
                  <a:gd name="connsiteX5" fmla="*/ 644848 w 1365355"/>
                  <a:gd name="connsiteY5" fmla="*/ 629680 h 1068439"/>
                  <a:gd name="connsiteX6" fmla="*/ 363273 w 1365355"/>
                  <a:gd name="connsiteY6" fmla="*/ 417086 h 1068439"/>
                  <a:gd name="connsiteX7" fmla="*/ 676424 w 1365355"/>
                  <a:gd name="connsiteY7" fmla="*/ 504768 h 1068439"/>
                  <a:gd name="connsiteX8" fmla="*/ 858660 w 1365355"/>
                  <a:gd name="connsiteY8" fmla="*/ 110633 h 1068439"/>
                  <a:gd name="connsiteX9" fmla="*/ 1290199 w 1365355"/>
                  <a:gd name="connsiteY9" fmla="*/ 3727 h 1068439"/>
                  <a:gd name="connsiteX10" fmla="*/ 939470 w 1365355"/>
                  <a:gd name="connsiteY10" fmla="*/ 179091 h 1068439"/>
                  <a:gd name="connsiteX11" fmla="*/ 801684 w 1365355"/>
                  <a:gd name="connsiteY11" fmla="*/ 467190 h 1068439"/>
                  <a:gd name="connsiteX12" fmla="*/ 1002100 w 1365355"/>
                  <a:gd name="connsiteY12" fmla="*/ 341930 h 1068439"/>
                  <a:gd name="connsiteX13" fmla="*/ 1365355 w 1365355"/>
                  <a:gd name="connsiteY13" fmla="*/ 354456 h 1068439"/>
                  <a:gd name="connsiteX14" fmla="*/ 978353 w 1365355"/>
                  <a:gd name="connsiteY14" fmla="*/ 504856 h 1068439"/>
                  <a:gd name="connsiteX15" fmla="*/ 801684 w 1365355"/>
                  <a:gd name="connsiteY15" fmla="*/ 655080 h 1068439"/>
                  <a:gd name="connsiteX16" fmla="*/ 776632 w 1365355"/>
                  <a:gd name="connsiteY16" fmla="*/ 830445 h 1068439"/>
                  <a:gd name="connsiteX17" fmla="*/ 1064730 w 1365355"/>
                  <a:gd name="connsiteY17" fmla="*/ 730237 h 1068439"/>
                  <a:gd name="connsiteX18" fmla="*/ 1327777 w 1365355"/>
                  <a:gd name="connsiteY18" fmla="*/ 830445 h 1068439"/>
                  <a:gd name="connsiteX19" fmla="*/ 1102308 w 1365355"/>
                  <a:gd name="connsiteY19" fmla="*/ 855497 h 1068439"/>
                  <a:gd name="connsiteX20" fmla="*/ 733052 w 1365355"/>
                  <a:gd name="connsiteY20" fmla="*/ 1062437 h 1068439"/>
                  <a:gd name="connsiteX21" fmla="*/ 576215 w 1365355"/>
                  <a:gd name="connsiteY21" fmla="*/ 1068439 h 1068439"/>
                  <a:gd name="connsiteX0" fmla="*/ 576215 w 1365355"/>
                  <a:gd name="connsiteY0" fmla="*/ 1068439 h 1068439"/>
                  <a:gd name="connsiteX1" fmla="*/ 576215 w 1365355"/>
                  <a:gd name="connsiteY1" fmla="*/ 755289 h 1068439"/>
                  <a:gd name="connsiteX2" fmla="*/ 277156 w 1365355"/>
                  <a:gd name="connsiteY2" fmla="*/ 623678 h 1068439"/>
                  <a:gd name="connsiteX3" fmla="*/ 18 w 1365355"/>
                  <a:gd name="connsiteY3" fmla="*/ 855497 h 1068439"/>
                  <a:gd name="connsiteX4" fmla="*/ 175382 w 1365355"/>
                  <a:gd name="connsiteY4" fmla="*/ 517294 h 1068439"/>
                  <a:gd name="connsiteX5" fmla="*/ 644848 w 1365355"/>
                  <a:gd name="connsiteY5" fmla="*/ 629680 h 1068439"/>
                  <a:gd name="connsiteX6" fmla="*/ 363273 w 1365355"/>
                  <a:gd name="connsiteY6" fmla="*/ 417086 h 1068439"/>
                  <a:gd name="connsiteX7" fmla="*/ 676424 w 1365355"/>
                  <a:gd name="connsiteY7" fmla="*/ 504768 h 1068439"/>
                  <a:gd name="connsiteX8" fmla="*/ 858660 w 1365355"/>
                  <a:gd name="connsiteY8" fmla="*/ 110633 h 1068439"/>
                  <a:gd name="connsiteX9" fmla="*/ 1290199 w 1365355"/>
                  <a:gd name="connsiteY9" fmla="*/ 3727 h 1068439"/>
                  <a:gd name="connsiteX10" fmla="*/ 939470 w 1365355"/>
                  <a:gd name="connsiteY10" fmla="*/ 179091 h 1068439"/>
                  <a:gd name="connsiteX11" fmla="*/ 801684 w 1365355"/>
                  <a:gd name="connsiteY11" fmla="*/ 467190 h 1068439"/>
                  <a:gd name="connsiteX12" fmla="*/ 1002100 w 1365355"/>
                  <a:gd name="connsiteY12" fmla="*/ 341930 h 1068439"/>
                  <a:gd name="connsiteX13" fmla="*/ 1365355 w 1365355"/>
                  <a:gd name="connsiteY13" fmla="*/ 354456 h 1068439"/>
                  <a:gd name="connsiteX14" fmla="*/ 978353 w 1365355"/>
                  <a:gd name="connsiteY14" fmla="*/ 504856 h 1068439"/>
                  <a:gd name="connsiteX15" fmla="*/ 801684 w 1365355"/>
                  <a:gd name="connsiteY15" fmla="*/ 655080 h 1068439"/>
                  <a:gd name="connsiteX16" fmla="*/ 776632 w 1365355"/>
                  <a:gd name="connsiteY16" fmla="*/ 830445 h 1068439"/>
                  <a:gd name="connsiteX17" fmla="*/ 1064730 w 1365355"/>
                  <a:gd name="connsiteY17" fmla="*/ 730237 h 1068439"/>
                  <a:gd name="connsiteX18" fmla="*/ 1327777 w 1365355"/>
                  <a:gd name="connsiteY18" fmla="*/ 830445 h 1068439"/>
                  <a:gd name="connsiteX19" fmla="*/ 1102308 w 1365355"/>
                  <a:gd name="connsiteY19" fmla="*/ 855497 h 1068439"/>
                  <a:gd name="connsiteX20" fmla="*/ 733052 w 1365355"/>
                  <a:gd name="connsiteY20" fmla="*/ 1062437 h 1068439"/>
                  <a:gd name="connsiteX21" fmla="*/ 576215 w 1365355"/>
                  <a:gd name="connsiteY21" fmla="*/ 1068439 h 106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65355" h="1068439">
                    <a:moveTo>
                      <a:pt x="576215" y="1068439"/>
                    </a:moveTo>
                    <a:lnTo>
                      <a:pt x="576215" y="755289"/>
                    </a:lnTo>
                    <a:cubicBezTo>
                      <a:pt x="507322" y="682221"/>
                      <a:pt x="373189" y="606977"/>
                      <a:pt x="277156" y="623678"/>
                    </a:cubicBezTo>
                    <a:cubicBezTo>
                      <a:pt x="181123" y="640379"/>
                      <a:pt x="-2070" y="874286"/>
                      <a:pt x="18" y="855497"/>
                    </a:cubicBezTo>
                    <a:cubicBezTo>
                      <a:pt x="58473" y="742763"/>
                      <a:pt x="91527" y="591928"/>
                      <a:pt x="175382" y="517294"/>
                    </a:cubicBezTo>
                    <a:cubicBezTo>
                      <a:pt x="259237" y="442660"/>
                      <a:pt x="613533" y="646381"/>
                      <a:pt x="644848" y="629680"/>
                    </a:cubicBezTo>
                    <a:lnTo>
                      <a:pt x="363273" y="417086"/>
                    </a:lnTo>
                    <a:lnTo>
                      <a:pt x="676424" y="504768"/>
                    </a:lnTo>
                    <a:cubicBezTo>
                      <a:pt x="751580" y="448401"/>
                      <a:pt x="756364" y="194140"/>
                      <a:pt x="858660" y="110633"/>
                    </a:cubicBezTo>
                    <a:cubicBezTo>
                      <a:pt x="960956" y="27126"/>
                      <a:pt x="1269322" y="-12974"/>
                      <a:pt x="1290199" y="3727"/>
                    </a:cubicBezTo>
                    <a:cubicBezTo>
                      <a:pt x="1311076" y="20428"/>
                      <a:pt x="1020889" y="101847"/>
                      <a:pt x="939470" y="179091"/>
                    </a:cubicBezTo>
                    <a:cubicBezTo>
                      <a:pt x="858051" y="256335"/>
                      <a:pt x="791246" y="440050"/>
                      <a:pt x="801684" y="467190"/>
                    </a:cubicBezTo>
                    <a:lnTo>
                      <a:pt x="1002100" y="341930"/>
                    </a:lnTo>
                    <a:cubicBezTo>
                      <a:pt x="1068905" y="300177"/>
                      <a:pt x="1354496" y="326243"/>
                      <a:pt x="1365355" y="354456"/>
                    </a:cubicBezTo>
                    <a:lnTo>
                      <a:pt x="978353" y="504856"/>
                    </a:lnTo>
                    <a:cubicBezTo>
                      <a:pt x="849352" y="554989"/>
                      <a:pt x="835304" y="600815"/>
                      <a:pt x="801684" y="655080"/>
                    </a:cubicBezTo>
                    <a:lnTo>
                      <a:pt x="776632" y="830445"/>
                    </a:lnTo>
                    <a:cubicBezTo>
                      <a:pt x="820473" y="842971"/>
                      <a:pt x="972873" y="730237"/>
                      <a:pt x="1064730" y="730237"/>
                    </a:cubicBezTo>
                    <a:cubicBezTo>
                      <a:pt x="1156587" y="730237"/>
                      <a:pt x="1321514" y="809568"/>
                      <a:pt x="1327777" y="830445"/>
                    </a:cubicBezTo>
                    <a:cubicBezTo>
                      <a:pt x="1334040" y="851322"/>
                      <a:pt x="1201429" y="816832"/>
                      <a:pt x="1102308" y="855497"/>
                    </a:cubicBezTo>
                    <a:cubicBezTo>
                      <a:pt x="1003187" y="894162"/>
                      <a:pt x="769934" y="925347"/>
                      <a:pt x="733052" y="1062437"/>
                    </a:cubicBezTo>
                    <a:lnTo>
                      <a:pt x="576215" y="1068439"/>
                    </a:lnTo>
                    <a:close/>
                  </a:path>
                </a:pathLst>
              </a:custGeom>
              <a:solidFill>
                <a:schemeClr val="accent2">
                  <a:lumMod val="60000"/>
                  <a:lumOff val="40000"/>
                </a:schemeClr>
              </a:solid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Freeform 14"/>
              <p:cNvSpPr>
                <a:spLocks noChangeAspect="1"/>
              </p:cNvSpPr>
              <p:nvPr/>
            </p:nvSpPr>
            <p:spPr>
              <a:xfrm>
                <a:off x="7686106" y="1285464"/>
                <a:ext cx="163178" cy="127693"/>
              </a:xfrm>
              <a:custGeom>
                <a:avLst/>
                <a:gdLst>
                  <a:gd name="connsiteX0" fmla="*/ 576197 w 1365337"/>
                  <a:gd name="connsiteY0" fmla="*/ 1064712 h 1064712"/>
                  <a:gd name="connsiteX1" fmla="*/ 576197 w 1365337"/>
                  <a:gd name="connsiteY1" fmla="*/ 751562 h 1064712"/>
                  <a:gd name="connsiteX2" fmla="*/ 162838 w 1365337"/>
                  <a:gd name="connsiteY2" fmla="*/ 626301 h 1064712"/>
                  <a:gd name="connsiteX3" fmla="*/ 0 w 1365337"/>
                  <a:gd name="connsiteY3" fmla="*/ 851770 h 1064712"/>
                  <a:gd name="connsiteX4" fmla="*/ 175364 w 1365337"/>
                  <a:gd name="connsiteY4" fmla="*/ 513567 h 1064712"/>
                  <a:gd name="connsiteX5" fmla="*/ 663880 w 1365337"/>
                  <a:gd name="connsiteY5" fmla="*/ 651353 h 1064712"/>
                  <a:gd name="connsiteX6" fmla="*/ 363255 w 1365337"/>
                  <a:gd name="connsiteY6" fmla="*/ 413359 h 1064712"/>
                  <a:gd name="connsiteX7" fmla="*/ 676406 w 1365337"/>
                  <a:gd name="connsiteY7" fmla="*/ 501041 h 1064712"/>
                  <a:gd name="connsiteX8" fmla="*/ 814192 w 1365337"/>
                  <a:gd name="connsiteY8" fmla="*/ 75156 h 1064712"/>
                  <a:gd name="connsiteX9" fmla="*/ 1290181 w 1365337"/>
                  <a:gd name="connsiteY9" fmla="*/ 0 h 1064712"/>
                  <a:gd name="connsiteX10" fmla="*/ 939452 w 1365337"/>
                  <a:gd name="connsiteY10" fmla="*/ 175364 h 1064712"/>
                  <a:gd name="connsiteX11" fmla="*/ 801666 w 1365337"/>
                  <a:gd name="connsiteY11" fmla="*/ 463463 h 1064712"/>
                  <a:gd name="connsiteX12" fmla="*/ 1002082 w 1365337"/>
                  <a:gd name="connsiteY12" fmla="*/ 338203 h 1064712"/>
                  <a:gd name="connsiteX13" fmla="*/ 1365337 w 1365337"/>
                  <a:gd name="connsiteY13" fmla="*/ 350729 h 1064712"/>
                  <a:gd name="connsiteX14" fmla="*/ 801666 w 1365337"/>
                  <a:gd name="connsiteY14" fmla="*/ 651353 h 1064712"/>
                  <a:gd name="connsiteX15" fmla="*/ 776614 w 1365337"/>
                  <a:gd name="connsiteY15" fmla="*/ 826718 h 1064712"/>
                  <a:gd name="connsiteX16" fmla="*/ 1064712 w 1365337"/>
                  <a:gd name="connsiteY16" fmla="*/ 726510 h 1064712"/>
                  <a:gd name="connsiteX17" fmla="*/ 1327759 w 1365337"/>
                  <a:gd name="connsiteY17" fmla="*/ 826718 h 1064712"/>
                  <a:gd name="connsiteX18" fmla="*/ 1102290 w 1365337"/>
                  <a:gd name="connsiteY18" fmla="*/ 851770 h 1064712"/>
                  <a:gd name="connsiteX19" fmla="*/ 713984 w 1365337"/>
                  <a:gd name="connsiteY19" fmla="*/ 1039660 h 1064712"/>
                  <a:gd name="connsiteX20" fmla="*/ 576197 w 1365337"/>
                  <a:gd name="connsiteY20" fmla="*/ 1064712 h 1064712"/>
                  <a:gd name="connsiteX0" fmla="*/ 576197 w 1365337"/>
                  <a:gd name="connsiteY0" fmla="*/ 1064712 h 1064712"/>
                  <a:gd name="connsiteX1" fmla="*/ 576197 w 1365337"/>
                  <a:gd name="connsiteY1" fmla="*/ 751562 h 1064712"/>
                  <a:gd name="connsiteX2" fmla="*/ 162838 w 1365337"/>
                  <a:gd name="connsiteY2" fmla="*/ 626301 h 1064712"/>
                  <a:gd name="connsiteX3" fmla="*/ 0 w 1365337"/>
                  <a:gd name="connsiteY3" fmla="*/ 851770 h 1064712"/>
                  <a:gd name="connsiteX4" fmla="*/ 175364 w 1365337"/>
                  <a:gd name="connsiteY4" fmla="*/ 513567 h 1064712"/>
                  <a:gd name="connsiteX5" fmla="*/ 663880 w 1365337"/>
                  <a:gd name="connsiteY5" fmla="*/ 651353 h 1064712"/>
                  <a:gd name="connsiteX6" fmla="*/ 363255 w 1365337"/>
                  <a:gd name="connsiteY6" fmla="*/ 413359 h 1064712"/>
                  <a:gd name="connsiteX7" fmla="*/ 676406 w 1365337"/>
                  <a:gd name="connsiteY7" fmla="*/ 501041 h 1064712"/>
                  <a:gd name="connsiteX8" fmla="*/ 814192 w 1365337"/>
                  <a:gd name="connsiteY8" fmla="*/ 75156 h 1064712"/>
                  <a:gd name="connsiteX9" fmla="*/ 1290181 w 1365337"/>
                  <a:gd name="connsiteY9" fmla="*/ 0 h 1064712"/>
                  <a:gd name="connsiteX10" fmla="*/ 939452 w 1365337"/>
                  <a:gd name="connsiteY10" fmla="*/ 175364 h 1064712"/>
                  <a:gd name="connsiteX11" fmla="*/ 801666 w 1365337"/>
                  <a:gd name="connsiteY11" fmla="*/ 463463 h 1064712"/>
                  <a:gd name="connsiteX12" fmla="*/ 1002082 w 1365337"/>
                  <a:gd name="connsiteY12" fmla="*/ 338203 h 1064712"/>
                  <a:gd name="connsiteX13" fmla="*/ 1365337 w 1365337"/>
                  <a:gd name="connsiteY13" fmla="*/ 350729 h 1064712"/>
                  <a:gd name="connsiteX14" fmla="*/ 801666 w 1365337"/>
                  <a:gd name="connsiteY14" fmla="*/ 651353 h 1064712"/>
                  <a:gd name="connsiteX15" fmla="*/ 776614 w 1365337"/>
                  <a:gd name="connsiteY15" fmla="*/ 826718 h 1064712"/>
                  <a:gd name="connsiteX16" fmla="*/ 1064712 w 1365337"/>
                  <a:gd name="connsiteY16" fmla="*/ 726510 h 1064712"/>
                  <a:gd name="connsiteX17" fmla="*/ 1327759 w 1365337"/>
                  <a:gd name="connsiteY17" fmla="*/ 826718 h 1064712"/>
                  <a:gd name="connsiteX18" fmla="*/ 1102290 w 1365337"/>
                  <a:gd name="connsiteY18" fmla="*/ 851770 h 1064712"/>
                  <a:gd name="connsiteX19" fmla="*/ 713984 w 1365337"/>
                  <a:gd name="connsiteY19" fmla="*/ 1039660 h 1064712"/>
                  <a:gd name="connsiteX20" fmla="*/ 576197 w 1365337"/>
                  <a:gd name="connsiteY20" fmla="*/ 1064712 h 1064712"/>
                  <a:gd name="connsiteX0" fmla="*/ 576197 w 1365337"/>
                  <a:gd name="connsiteY0" fmla="*/ 1064712 h 1064712"/>
                  <a:gd name="connsiteX1" fmla="*/ 576197 w 1365337"/>
                  <a:gd name="connsiteY1" fmla="*/ 751562 h 1064712"/>
                  <a:gd name="connsiteX2" fmla="*/ 162838 w 1365337"/>
                  <a:gd name="connsiteY2" fmla="*/ 626301 h 1064712"/>
                  <a:gd name="connsiteX3" fmla="*/ 0 w 1365337"/>
                  <a:gd name="connsiteY3" fmla="*/ 851770 h 1064712"/>
                  <a:gd name="connsiteX4" fmla="*/ 175364 w 1365337"/>
                  <a:gd name="connsiteY4" fmla="*/ 513567 h 1064712"/>
                  <a:gd name="connsiteX5" fmla="*/ 644830 w 1365337"/>
                  <a:gd name="connsiteY5" fmla="*/ 625953 h 1064712"/>
                  <a:gd name="connsiteX6" fmla="*/ 363255 w 1365337"/>
                  <a:gd name="connsiteY6" fmla="*/ 413359 h 1064712"/>
                  <a:gd name="connsiteX7" fmla="*/ 676406 w 1365337"/>
                  <a:gd name="connsiteY7" fmla="*/ 501041 h 1064712"/>
                  <a:gd name="connsiteX8" fmla="*/ 814192 w 1365337"/>
                  <a:gd name="connsiteY8" fmla="*/ 75156 h 1064712"/>
                  <a:gd name="connsiteX9" fmla="*/ 1290181 w 1365337"/>
                  <a:gd name="connsiteY9" fmla="*/ 0 h 1064712"/>
                  <a:gd name="connsiteX10" fmla="*/ 939452 w 1365337"/>
                  <a:gd name="connsiteY10" fmla="*/ 175364 h 1064712"/>
                  <a:gd name="connsiteX11" fmla="*/ 801666 w 1365337"/>
                  <a:gd name="connsiteY11" fmla="*/ 463463 h 1064712"/>
                  <a:gd name="connsiteX12" fmla="*/ 1002082 w 1365337"/>
                  <a:gd name="connsiteY12" fmla="*/ 338203 h 1064712"/>
                  <a:gd name="connsiteX13" fmla="*/ 1365337 w 1365337"/>
                  <a:gd name="connsiteY13" fmla="*/ 350729 h 1064712"/>
                  <a:gd name="connsiteX14" fmla="*/ 801666 w 1365337"/>
                  <a:gd name="connsiteY14" fmla="*/ 651353 h 1064712"/>
                  <a:gd name="connsiteX15" fmla="*/ 776614 w 1365337"/>
                  <a:gd name="connsiteY15" fmla="*/ 826718 h 1064712"/>
                  <a:gd name="connsiteX16" fmla="*/ 1064712 w 1365337"/>
                  <a:gd name="connsiteY16" fmla="*/ 726510 h 1064712"/>
                  <a:gd name="connsiteX17" fmla="*/ 1327759 w 1365337"/>
                  <a:gd name="connsiteY17" fmla="*/ 826718 h 1064712"/>
                  <a:gd name="connsiteX18" fmla="*/ 1102290 w 1365337"/>
                  <a:gd name="connsiteY18" fmla="*/ 851770 h 1064712"/>
                  <a:gd name="connsiteX19" fmla="*/ 713984 w 1365337"/>
                  <a:gd name="connsiteY19" fmla="*/ 1039660 h 1064712"/>
                  <a:gd name="connsiteX20" fmla="*/ 576197 w 1365337"/>
                  <a:gd name="connsiteY20" fmla="*/ 1064712 h 1064712"/>
                  <a:gd name="connsiteX0" fmla="*/ 576197 w 1365337"/>
                  <a:gd name="connsiteY0" fmla="*/ 1064712 h 1064712"/>
                  <a:gd name="connsiteX1" fmla="*/ 576197 w 1365337"/>
                  <a:gd name="connsiteY1" fmla="*/ 751562 h 1064712"/>
                  <a:gd name="connsiteX2" fmla="*/ 162838 w 1365337"/>
                  <a:gd name="connsiteY2" fmla="*/ 626301 h 1064712"/>
                  <a:gd name="connsiteX3" fmla="*/ 0 w 1365337"/>
                  <a:gd name="connsiteY3" fmla="*/ 851770 h 1064712"/>
                  <a:gd name="connsiteX4" fmla="*/ 175364 w 1365337"/>
                  <a:gd name="connsiteY4" fmla="*/ 513567 h 1064712"/>
                  <a:gd name="connsiteX5" fmla="*/ 644830 w 1365337"/>
                  <a:gd name="connsiteY5" fmla="*/ 625953 h 1064712"/>
                  <a:gd name="connsiteX6" fmla="*/ 363255 w 1365337"/>
                  <a:gd name="connsiteY6" fmla="*/ 413359 h 1064712"/>
                  <a:gd name="connsiteX7" fmla="*/ 676406 w 1365337"/>
                  <a:gd name="connsiteY7" fmla="*/ 501041 h 1064712"/>
                  <a:gd name="connsiteX8" fmla="*/ 814192 w 1365337"/>
                  <a:gd name="connsiteY8" fmla="*/ 75156 h 1064712"/>
                  <a:gd name="connsiteX9" fmla="*/ 1290181 w 1365337"/>
                  <a:gd name="connsiteY9" fmla="*/ 0 h 1064712"/>
                  <a:gd name="connsiteX10" fmla="*/ 939452 w 1365337"/>
                  <a:gd name="connsiteY10" fmla="*/ 175364 h 1064712"/>
                  <a:gd name="connsiteX11" fmla="*/ 801666 w 1365337"/>
                  <a:gd name="connsiteY11" fmla="*/ 463463 h 1064712"/>
                  <a:gd name="connsiteX12" fmla="*/ 1002082 w 1365337"/>
                  <a:gd name="connsiteY12" fmla="*/ 338203 h 1064712"/>
                  <a:gd name="connsiteX13" fmla="*/ 1365337 w 1365337"/>
                  <a:gd name="connsiteY13" fmla="*/ 350729 h 1064712"/>
                  <a:gd name="connsiteX14" fmla="*/ 801666 w 1365337"/>
                  <a:gd name="connsiteY14" fmla="*/ 651353 h 1064712"/>
                  <a:gd name="connsiteX15" fmla="*/ 776614 w 1365337"/>
                  <a:gd name="connsiteY15" fmla="*/ 826718 h 1064712"/>
                  <a:gd name="connsiteX16" fmla="*/ 1064712 w 1365337"/>
                  <a:gd name="connsiteY16" fmla="*/ 726510 h 1064712"/>
                  <a:gd name="connsiteX17" fmla="*/ 1327759 w 1365337"/>
                  <a:gd name="connsiteY17" fmla="*/ 826718 h 1064712"/>
                  <a:gd name="connsiteX18" fmla="*/ 1102290 w 1365337"/>
                  <a:gd name="connsiteY18" fmla="*/ 851770 h 1064712"/>
                  <a:gd name="connsiteX19" fmla="*/ 713984 w 1365337"/>
                  <a:gd name="connsiteY19" fmla="*/ 1039660 h 1064712"/>
                  <a:gd name="connsiteX20" fmla="*/ 576197 w 1365337"/>
                  <a:gd name="connsiteY20" fmla="*/ 1064712 h 1064712"/>
                  <a:gd name="connsiteX0" fmla="*/ 576197 w 1365337"/>
                  <a:gd name="connsiteY0" fmla="*/ 1071779 h 1071779"/>
                  <a:gd name="connsiteX1" fmla="*/ 576197 w 1365337"/>
                  <a:gd name="connsiteY1" fmla="*/ 758629 h 1071779"/>
                  <a:gd name="connsiteX2" fmla="*/ 162838 w 1365337"/>
                  <a:gd name="connsiteY2" fmla="*/ 633368 h 1071779"/>
                  <a:gd name="connsiteX3" fmla="*/ 0 w 1365337"/>
                  <a:gd name="connsiteY3" fmla="*/ 858837 h 1071779"/>
                  <a:gd name="connsiteX4" fmla="*/ 175364 w 1365337"/>
                  <a:gd name="connsiteY4" fmla="*/ 520634 h 1071779"/>
                  <a:gd name="connsiteX5" fmla="*/ 644830 w 1365337"/>
                  <a:gd name="connsiteY5" fmla="*/ 633020 h 1071779"/>
                  <a:gd name="connsiteX6" fmla="*/ 363255 w 1365337"/>
                  <a:gd name="connsiteY6" fmla="*/ 420426 h 1071779"/>
                  <a:gd name="connsiteX7" fmla="*/ 676406 w 1365337"/>
                  <a:gd name="connsiteY7" fmla="*/ 508108 h 1071779"/>
                  <a:gd name="connsiteX8" fmla="*/ 814192 w 1365337"/>
                  <a:gd name="connsiteY8" fmla="*/ 82223 h 1071779"/>
                  <a:gd name="connsiteX9" fmla="*/ 1290181 w 1365337"/>
                  <a:gd name="connsiteY9" fmla="*/ 7067 h 1071779"/>
                  <a:gd name="connsiteX10" fmla="*/ 939452 w 1365337"/>
                  <a:gd name="connsiteY10" fmla="*/ 182431 h 1071779"/>
                  <a:gd name="connsiteX11" fmla="*/ 801666 w 1365337"/>
                  <a:gd name="connsiteY11" fmla="*/ 470530 h 1071779"/>
                  <a:gd name="connsiteX12" fmla="*/ 1002082 w 1365337"/>
                  <a:gd name="connsiteY12" fmla="*/ 345270 h 1071779"/>
                  <a:gd name="connsiteX13" fmla="*/ 1365337 w 1365337"/>
                  <a:gd name="connsiteY13" fmla="*/ 357796 h 1071779"/>
                  <a:gd name="connsiteX14" fmla="*/ 801666 w 1365337"/>
                  <a:gd name="connsiteY14" fmla="*/ 658420 h 1071779"/>
                  <a:gd name="connsiteX15" fmla="*/ 776614 w 1365337"/>
                  <a:gd name="connsiteY15" fmla="*/ 833785 h 1071779"/>
                  <a:gd name="connsiteX16" fmla="*/ 1064712 w 1365337"/>
                  <a:gd name="connsiteY16" fmla="*/ 733577 h 1071779"/>
                  <a:gd name="connsiteX17" fmla="*/ 1327759 w 1365337"/>
                  <a:gd name="connsiteY17" fmla="*/ 833785 h 1071779"/>
                  <a:gd name="connsiteX18" fmla="*/ 1102290 w 1365337"/>
                  <a:gd name="connsiteY18" fmla="*/ 858837 h 1071779"/>
                  <a:gd name="connsiteX19" fmla="*/ 713984 w 1365337"/>
                  <a:gd name="connsiteY19" fmla="*/ 1046727 h 1071779"/>
                  <a:gd name="connsiteX20" fmla="*/ 576197 w 1365337"/>
                  <a:gd name="connsiteY20" fmla="*/ 1071779 h 107177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801666 w 1365337"/>
                  <a:gd name="connsiteY14" fmla="*/ 655080 h 1068439"/>
                  <a:gd name="connsiteX15" fmla="*/ 776614 w 1365337"/>
                  <a:gd name="connsiteY15" fmla="*/ 830445 h 1068439"/>
                  <a:gd name="connsiteX16" fmla="*/ 1064712 w 1365337"/>
                  <a:gd name="connsiteY16" fmla="*/ 730237 h 1068439"/>
                  <a:gd name="connsiteX17" fmla="*/ 1327759 w 1365337"/>
                  <a:gd name="connsiteY17" fmla="*/ 830445 h 1068439"/>
                  <a:gd name="connsiteX18" fmla="*/ 1102290 w 1365337"/>
                  <a:gd name="connsiteY18" fmla="*/ 855497 h 1068439"/>
                  <a:gd name="connsiteX19" fmla="*/ 713984 w 1365337"/>
                  <a:gd name="connsiteY19" fmla="*/ 1043387 h 1068439"/>
                  <a:gd name="connsiteX20" fmla="*/ 576197 w 1365337"/>
                  <a:gd name="connsiteY20" fmla="*/ 1068439 h 1068439"/>
                  <a:gd name="connsiteX0" fmla="*/ 576197 w 1367705"/>
                  <a:gd name="connsiteY0" fmla="*/ 1068439 h 1068439"/>
                  <a:gd name="connsiteX1" fmla="*/ 576197 w 1367705"/>
                  <a:gd name="connsiteY1" fmla="*/ 755289 h 1068439"/>
                  <a:gd name="connsiteX2" fmla="*/ 162838 w 1367705"/>
                  <a:gd name="connsiteY2" fmla="*/ 630028 h 1068439"/>
                  <a:gd name="connsiteX3" fmla="*/ 0 w 1367705"/>
                  <a:gd name="connsiteY3" fmla="*/ 855497 h 1068439"/>
                  <a:gd name="connsiteX4" fmla="*/ 175364 w 1367705"/>
                  <a:gd name="connsiteY4" fmla="*/ 517294 h 1068439"/>
                  <a:gd name="connsiteX5" fmla="*/ 644830 w 1367705"/>
                  <a:gd name="connsiteY5" fmla="*/ 629680 h 1068439"/>
                  <a:gd name="connsiteX6" fmla="*/ 363255 w 1367705"/>
                  <a:gd name="connsiteY6" fmla="*/ 417086 h 1068439"/>
                  <a:gd name="connsiteX7" fmla="*/ 676406 w 1367705"/>
                  <a:gd name="connsiteY7" fmla="*/ 504768 h 1068439"/>
                  <a:gd name="connsiteX8" fmla="*/ 858642 w 1367705"/>
                  <a:gd name="connsiteY8" fmla="*/ 110633 h 1068439"/>
                  <a:gd name="connsiteX9" fmla="*/ 1290181 w 1367705"/>
                  <a:gd name="connsiteY9" fmla="*/ 3727 h 1068439"/>
                  <a:gd name="connsiteX10" fmla="*/ 939452 w 1367705"/>
                  <a:gd name="connsiteY10" fmla="*/ 179091 h 1068439"/>
                  <a:gd name="connsiteX11" fmla="*/ 801666 w 1367705"/>
                  <a:gd name="connsiteY11" fmla="*/ 467190 h 1068439"/>
                  <a:gd name="connsiteX12" fmla="*/ 1002082 w 1367705"/>
                  <a:gd name="connsiteY12" fmla="*/ 341930 h 1068439"/>
                  <a:gd name="connsiteX13" fmla="*/ 1365337 w 1367705"/>
                  <a:gd name="connsiteY13" fmla="*/ 354456 h 1068439"/>
                  <a:gd name="connsiteX14" fmla="*/ 801666 w 1367705"/>
                  <a:gd name="connsiteY14" fmla="*/ 655080 h 1068439"/>
                  <a:gd name="connsiteX15" fmla="*/ 776614 w 1367705"/>
                  <a:gd name="connsiteY15" fmla="*/ 830445 h 1068439"/>
                  <a:gd name="connsiteX16" fmla="*/ 1064712 w 1367705"/>
                  <a:gd name="connsiteY16" fmla="*/ 730237 h 1068439"/>
                  <a:gd name="connsiteX17" fmla="*/ 1327759 w 1367705"/>
                  <a:gd name="connsiteY17" fmla="*/ 830445 h 1068439"/>
                  <a:gd name="connsiteX18" fmla="*/ 1102290 w 1367705"/>
                  <a:gd name="connsiteY18" fmla="*/ 855497 h 1068439"/>
                  <a:gd name="connsiteX19" fmla="*/ 713984 w 1367705"/>
                  <a:gd name="connsiteY19" fmla="*/ 1043387 h 1068439"/>
                  <a:gd name="connsiteX20" fmla="*/ 576197 w 1367705"/>
                  <a:gd name="connsiteY20" fmla="*/ 1068439 h 106843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1067235 w 1365337"/>
                  <a:gd name="connsiteY14" fmla="*/ 511206 h 1068439"/>
                  <a:gd name="connsiteX15" fmla="*/ 801666 w 1365337"/>
                  <a:gd name="connsiteY15" fmla="*/ 655080 h 1068439"/>
                  <a:gd name="connsiteX16" fmla="*/ 776614 w 1365337"/>
                  <a:gd name="connsiteY16" fmla="*/ 830445 h 1068439"/>
                  <a:gd name="connsiteX17" fmla="*/ 1064712 w 1365337"/>
                  <a:gd name="connsiteY17" fmla="*/ 730237 h 1068439"/>
                  <a:gd name="connsiteX18" fmla="*/ 1327759 w 1365337"/>
                  <a:gd name="connsiteY18" fmla="*/ 830445 h 1068439"/>
                  <a:gd name="connsiteX19" fmla="*/ 1102290 w 1365337"/>
                  <a:gd name="connsiteY19" fmla="*/ 855497 h 1068439"/>
                  <a:gd name="connsiteX20" fmla="*/ 713984 w 1365337"/>
                  <a:gd name="connsiteY20" fmla="*/ 1043387 h 1068439"/>
                  <a:gd name="connsiteX21" fmla="*/ 576197 w 1365337"/>
                  <a:gd name="connsiteY21" fmla="*/ 1068439 h 106843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978335 w 1365337"/>
                  <a:gd name="connsiteY14" fmla="*/ 504856 h 1068439"/>
                  <a:gd name="connsiteX15" fmla="*/ 801666 w 1365337"/>
                  <a:gd name="connsiteY15" fmla="*/ 655080 h 1068439"/>
                  <a:gd name="connsiteX16" fmla="*/ 776614 w 1365337"/>
                  <a:gd name="connsiteY16" fmla="*/ 830445 h 1068439"/>
                  <a:gd name="connsiteX17" fmla="*/ 1064712 w 1365337"/>
                  <a:gd name="connsiteY17" fmla="*/ 730237 h 1068439"/>
                  <a:gd name="connsiteX18" fmla="*/ 1327759 w 1365337"/>
                  <a:gd name="connsiteY18" fmla="*/ 830445 h 1068439"/>
                  <a:gd name="connsiteX19" fmla="*/ 1102290 w 1365337"/>
                  <a:gd name="connsiteY19" fmla="*/ 855497 h 1068439"/>
                  <a:gd name="connsiteX20" fmla="*/ 713984 w 1365337"/>
                  <a:gd name="connsiteY20" fmla="*/ 1043387 h 1068439"/>
                  <a:gd name="connsiteX21" fmla="*/ 576197 w 1365337"/>
                  <a:gd name="connsiteY21" fmla="*/ 1068439 h 106843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978335 w 1365337"/>
                  <a:gd name="connsiteY14" fmla="*/ 504856 h 1068439"/>
                  <a:gd name="connsiteX15" fmla="*/ 801666 w 1365337"/>
                  <a:gd name="connsiteY15" fmla="*/ 655080 h 1068439"/>
                  <a:gd name="connsiteX16" fmla="*/ 776614 w 1365337"/>
                  <a:gd name="connsiteY16" fmla="*/ 830445 h 1068439"/>
                  <a:gd name="connsiteX17" fmla="*/ 1064712 w 1365337"/>
                  <a:gd name="connsiteY17" fmla="*/ 730237 h 1068439"/>
                  <a:gd name="connsiteX18" fmla="*/ 1327759 w 1365337"/>
                  <a:gd name="connsiteY18" fmla="*/ 830445 h 1068439"/>
                  <a:gd name="connsiteX19" fmla="*/ 1102290 w 1365337"/>
                  <a:gd name="connsiteY19" fmla="*/ 855497 h 1068439"/>
                  <a:gd name="connsiteX20" fmla="*/ 713984 w 1365337"/>
                  <a:gd name="connsiteY20" fmla="*/ 1043387 h 1068439"/>
                  <a:gd name="connsiteX21" fmla="*/ 576197 w 1365337"/>
                  <a:gd name="connsiteY21" fmla="*/ 1068439 h 106843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978335 w 1365337"/>
                  <a:gd name="connsiteY14" fmla="*/ 504856 h 1068439"/>
                  <a:gd name="connsiteX15" fmla="*/ 801666 w 1365337"/>
                  <a:gd name="connsiteY15" fmla="*/ 655080 h 1068439"/>
                  <a:gd name="connsiteX16" fmla="*/ 776614 w 1365337"/>
                  <a:gd name="connsiteY16" fmla="*/ 830445 h 1068439"/>
                  <a:gd name="connsiteX17" fmla="*/ 1064712 w 1365337"/>
                  <a:gd name="connsiteY17" fmla="*/ 730237 h 1068439"/>
                  <a:gd name="connsiteX18" fmla="*/ 1327759 w 1365337"/>
                  <a:gd name="connsiteY18" fmla="*/ 830445 h 1068439"/>
                  <a:gd name="connsiteX19" fmla="*/ 1102290 w 1365337"/>
                  <a:gd name="connsiteY19" fmla="*/ 855497 h 1068439"/>
                  <a:gd name="connsiteX20" fmla="*/ 713984 w 1365337"/>
                  <a:gd name="connsiteY20" fmla="*/ 1043387 h 1068439"/>
                  <a:gd name="connsiteX21" fmla="*/ 576197 w 1365337"/>
                  <a:gd name="connsiteY21" fmla="*/ 1068439 h 106843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978335 w 1365337"/>
                  <a:gd name="connsiteY14" fmla="*/ 504856 h 1068439"/>
                  <a:gd name="connsiteX15" fmla="*/ 801666 w 1365337"/>
                  <a:gd name="connsiteY15" fmla="*/ 655080 h 1068439"/>
                  <a:gd name="connsiteX16" fmla="*/ 776614 w 1365337"/>
                  <a:gd name="connsiteY16" fmla="*/ 830445 h 1068439"/>
                  <a:gd name="connsiteX17" fmla="*/ 1064712 w 1365337"/>
                  <a:gd name="connsiteY17" fmla="*/ 730237 h 1068439"/>
                  <a:gd name="connsiteX18" fmla="*/ 1327759 w 1365337"/>
                  <a:gd name="connsiteY18" fmla="*/ 830445 h 1068439"/>
                  <a:gd name="connsiteX19" fmla="*/ 1102290 w 1365337"/>
                  <a:gd name="connsiteY19" fmla="*/ 855497 h 1068439"/>
                  <a:gd name="connsiteX20" fmla="*/ 713984 w 1365337"/>
                  <a:gd name="connsiteY20" fmla="*/ 1043387 h 1068439"/>
                  <a:gd name="connsiteX21" fmla="*/ 576197 w 1365337"/>
                  <a:gd name="connsiteY21" fmla="*/ 1068439 h 106843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978335 w 1365337"/>
                  <a:gd name="connsiteY14" fmla="*/ 504856 h 1068439"/>
                  <a:gd name="connsiteX15" fmla="*/ 801666 w 1365337"/>
                  <a:gd name="connsiteY15" fmla="*/ 655080 h 1068439"/>
                  <a:gd name="connsiteX16" fmla="*/ 776614 w 1365337"/>
                  <a:gd name="connsiteY16" fmla="*/ 830445 h 1068439"/>
                  <a:gd name="connsiteX17" fmla="*/ 1064712 w 1365337"/>
                  <a:gd name="connsiteY17" fmla="*/ 730237 h 1068439"/>
                  <a:gd name="connsiteX18" fmla="*/ 1327759 w 1365337"/>
                  <a:gd name="connsiteY18" fmla="*/ 830445 h 1068439"/>
                  <a:gd name="connsiteX19" fmla="*/ 1102290 w 1365337"/>
                  <a:gd name="connsiteY19" fmla="*/ 855497 h 1068439"/>
                  <a:gd name="connsiteX20" fmla="*/ 733034 w 1365337"/>
                  <a:gd name="connsiteY20" fmla="*/ 1062437 h 1068439"/>
                  <a:gd name="connsiteX21" fmla="*/ 576197 w 1365337"/>
                  <a:gd name="connsiteY21" fmla="*/ 1068439 h 106843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978335 w 1365337"/>
                  <a:gd name="connsiteY14" fmla="*/ 504856 h 1068439"/>
                  <a:gd name="connsiteX15" fmla="*/ 801666 w 1365337"/>
                  <a:gd name="connsiteY15" fmla="*/ 655080 h 1068439"/>
                  <a:gd name="connsiteX16" fmla="*/ 776614 w 1365337"/>
                  <a:gd name="connsiteY16" fmla="*/ 830445 h 1068439"/>
                  <a:gd name="connsiteX17" fmla="*/ 1064712 w 1365337"/>
                  <a:gd name="connsiteY17" fmla="*/ 730237 h 1068439"/>
                  <a:gd name="connsiteX18" fmla="*/ 1327759 w 1365337"/>
                  <a:gd name="connsiteY18" fmla="*/ 830445 h 1068439"/>
                  <a:gd name="connsiteX19" fmla="*/ 1102290 w 1365337"/>
                  <a:gd name="connsiteY19" fmla="*/ 855497 h 1068439"/>
                  <a:gd name="connsiteX20" fmla="*/ 733034 w 1365337"/>
                  <a:gd name="connsiteY20" fmla="*/ 1062437 h 1068439"/>
                  <a:gd name="connsiteX21" fmla="*/ 576197 w 1365337"/>
                  <a:gd name="connsiteY21" fmla="*/ 1068439 h 1068439"/>
                  <a:gd name="connsiteX0" fmla="*/ 576243 w 1365383"/>
                  <a:gd name="connsiteY0" fmla="*/ 1068439 h 1068439"/>
                  <a:gd name="connsiteX1" fmla="*/ 576243 w 1365383"/>
                  <a:gd name="connsiteY1" fmla="*/ 755289 h 1068439"/>
                  <a:gd name="connsiteX2" fmla="*/ 162884 w 1365383"/>
                  <a:gd name="connsiteY2" fmla="*/ 630028 h 1068439"/>
                  <a:gd name="connsiteX3" fmla="*/ 46 w 1365383"/>
                  <a:gd name="connsiteY3" fmla="*/ 855497 h 1068439"/>
                  <a:gd name="connsiteX4" fmla="*/ 175410 w 1365383"/>
                  <a:gd name="connsiteY4" fmla="*/ 517294 h 1068439"/>
                  <a:gd name="connsiteX5" fmla="*/ 644876 w 1365383"/>
                  <a:gd name="connsiteY5" fmla="*/ 629680 h 1068439"/>
                  <a:gd name="connsiteX6" fmla="*/ 363301 w 1365383"/>
                  <a:gd name="connsiteY6" fmla="*/ 417086 h 1068439"/>
                  <a:gd name="connsiteX7" fmla="*/ 676452 w 1365383"/>
                  <a:gd name="connsiteY7" fmla="*/ 504768 h 1068439"/>
                  <a:gd name="connsiteX8" fmla="*/ 858688 w 1365383"/>
                  <a:gd name="connsiteY8" fmla="*/ 110633 h 1068439"/>
                  <a:gd name="connsiteX9" fmla="*/ 1290227 w 1365383"/>
                  <a:gd name="connsiteY9" fmla="*/ 3727 h 1068439"/>
                  <a:gd name="connsiteX10" fmla="*/ 939498 w 1365383"/>
                  <a:gd name="connsiteY10" fmla="*/ 179091 h 1068439"/>
                  <a:gd name="connsiteX11" fmla="*/ 801712 w 1365383"/>
                  <a:gd name="connsiteY11" fmla="*/ 467190 h 1068439"/>
                  <a:gd name="connsiteX12" fmla="*/ 1002128 w 1365383"/>
                  <a:gd name="connsiteY12" fmla="*/ 341930 h 1068439"/>
                  <a:gd name="connsiteX13" fmla="*/ 1365383 w 1365383"/>
                  <a:gd name="connsiteY13" fmla="*/ 354456 h 1068439"/>
                  <a:gd name="connsiteX14" fmla="*/ 978381 w 1365383"/>
                  <a:gd name="connsiteY14" fmla="*/ 504856 h 1068439"/>
                  <a:gd name="connsiteX15" fmla="*/ 801712 w 1365383"/>
                  <a:gd name="connsiteY15" fmla="*/ 655080 h 1068439"/>
                  <a:gd name="connsiteX16" fmla="*/ 776660 w 1365383"/>
                  <a:gd name="connsiteY16" fmla="*/ 830445 h 1068439"/>
                  <a:gd name="connsiteX17" fmla="*/ 1064758 w 1365383"/>
                  <a:gd name="connsiteY17" fmla="*/ 730237 h 1068439"/>
                  <a:gd name="connsiteX18" fmla="*/ 1327805 w 1365383"/>
                  <a:gd name="connsiteY18" fmla="*/ 830445 h 1068439"/>
                  <a:gd name="connsiteX19" fmla="*/ 1102336 w 1365383"/>
                  <a:gd name="connsiteY19" fmla="*/ 855497 h 1068439"/>
                  <a:gd name="connsiteX20" fmla="*/ 733080 w 1365383"/>
                  <a:gd name="connsiteY20" fmla="*/ 1062437 h 1068439"/>
                  <a:gd name="connsiteX21" fmla="*/ 576243 w 1365383"/>
                  <a:gd name="connsiteY21" fmla="*/ 1068439 h 1068439"/>
                  <a:gd name="connsiteX0" fmla="*/ 576215 w 1365355"/>
                  <a:gd name="connsiteY0" fmla="*/ 1068439 h 1068439"/>
                  <a:gd name="connsiteX1" fmla="*/ 576215 w 1365355"/>
                  <a:gd name="connsiteY1" fmla="*/ 755289 h 1068439"/>
                  <a:gd name="connsiteX2" fmla="*/ 277156 w 1365355"/>
                  <a:gd name="connsiteY2" fmla="*/ 623678 h 1068439"/>
                  <a:gd name="connsiteX3" fmla="*/ 18 w 1365355"/>
                  <a:gd name="connsiteY3" fmla="*/ 855497 h 1068439"/>
                  <a:gd name="connsiteX4" fmla="*/ 175382 w 1365355"/>
                  <a:gd name="connsiteY4" fmla="*/ 517294 h 1068439"/>
                  <a:gd name="connsiteX5" fmla="*/ 644848 w 1365355"/>
                  <a:gd name="connsiteY5" fmla="*/ 629680 h 1068439"/>
                  <a:gd name="connsiteX6" fmla="*/ 363273 w 1365355"/>
                  <a:gd name="connsiteY6" fmla="*/ 417086 h 1068439"/>
                  <a:gd name="connsiteX7" fmla="*/ 676424 w 1365355"/>
                  <a:gd name="connsiteY7" fmla="*/ 504768 h 1068439"/>
                  <a:gd name="connsiteX8" fmla="*/ 858660 w 1365355"/>
                  <a:gd name="connsiteY8" fmla="*/ 110633 h 1068439"/>
                  <a:gd name="connsiteX9" fmla="*/ 1290199 w 1365355"/>
                  <a:gd name="connsiteY9" fmla="*/ 3727 h 1068439"/>
                  <a:gd name="connsiteX10" fmla="*/ 939470 w 1365355"/>
                  <a:gd name="connsiteY10" fmla="*/ 179091 h 1068439"/>
                  <a:gd name="connsiteX11" fmla="*/ 801684 w 1365355"/>
                  <a:gd name="connsiteY11" fmla="*/ 467190 h 1068439"/>
                  <a:gd name="connsiteX12" fmla="*/ 1002100 w 1365355"/>
                  <a:gd name="connsiteY12" fmla="*/ 341930 h 1068439"/>
                  <a:gd name="connsiteX13" fmla="*/ 1365355 w 1365355"/>
                  <a:gd name="connsiteY13" fmla="*/ 354456 h 1068439"/>
                  <a:gd name="connsiteX14" fmla="*/ 978353 w 1365355"/>
                  <a:gd name="connsiteY14" fmla="*/ 504856 h 1068439"/>
                  <a:gd name="connsiteX15" fmla="*/ 801684 w 1365355"/>
                  <a:gd name="connsiteY15" fmla="*/ 655080 h 1068439"/>
                  <a:gd name="connsiteX16" fmla="*/ 776632 w 1365355"/>
                  <a:gd name="connsiteY16" fmla="*/ 830445 h 1068439"/>
                  <a:gd name="connsiteX17" fmla="*/ 1064730 w 1365355"/>
                  <a:gd name="connsiteY17" fmla="*/ 730237 h 1068439"/>
                  <a:gd name="connsiteX18" fmla="*/ 1327777 w 1365355"/>
                  <a:gd name="connsiteY18" fmla="*/ 830445 h 1068439"/>
                  <a:gd name="connsiteX19" fmla="*/ 1102308 w 1365355"/>
                  <a:gd name="connsiteY19" fmla="*/ 855497 h 1068439"/>
                  <a:gd name="connsiteX20" fmla="*/ 733052 w 1365355"/>
                  <a:gd name="connsiteY20" fmla="*/ 1062437 h 1068439"/>
                  <a:gd name="connsiteX21" fmla="*/ 576215 w 1365355"/>
                  <a:gd name="connsiteY21" fmla="*/ 1068439 h 1068439"/>
                  <a:gd name="connsiteX0" fmla="*/ 576215 w 1365355"/>
                  <a:gd name="connsiteY0" fmla="*/ 1068439 h 1068439"/>
                  <a:gd name="connsiteX1" fmla="*/ 576215 w 1365355"/>
                  <a:gd name="connsiteY1" fmla="*/ 755289 h 1068439"/>
                  <a:gd name="connsiteX2" fmla="*/ 277156 w 1365355"/>
                  <a:gd name="connsiteY2" fmla="*/ 623678 h 1068439"/>
                  <a:gd name="connsiteX3" fmla="*/ 18 w 1365355"/>
                  <a:gd name="connsiteY3" fmla="*/ 855497 h 1068439"/>
                  <a:gd name="connsiteX4" fmla="*/ 175382 w 1365355"/>
                  <a:gd name="connsiteY4" fmla="*/ 517294 h 1068439"/>
                  <a:gd name="connsiteX5" fmla="*/ 644848 w 1365355"/>
                  <a:gd name="connsiteY5" fmla="*/ 629680 h 1068439"/>
                  <a:gd name="connsiteX6" fmla="*/ 363273 w 1365355"/>
                  <a:gd name="connsiteY6" fmla="*/ 417086 h 1068439"/>
                  <a:gd name="connsiteX7" fmla="*/ 676424 w 1365355"/>
                  <a:gd name="connsiteY7" fmla="*/ 504768 h 1068439"/>
                  <a:gd name="connsiteX8" fmla="*/ 858660 w 1365355"/>
                  <a:gd name="connsiteY8" fmla="*/ 110633 h 1068439"/>
                  <a:gd name="connsiteX9" fmla="*/ 1290199 w 1365355"/>
                  <a:gd name="connsiteY9" fmla="*/ 3727 h 1068439"/>
                  <a:gd name="connsiteX10" fmla="*/ 939470 w 1365355"/>
                  <a:gd name="connsiteY10" fmla="*/ 179091 h 1068439"/>
                  <a:gd name="connsiteX11" fmla="*/ 801684 w 1365355"/>
                  <a:gd name="connsiteY11" fmla="*/ 467190 h 1068439"/>
                  <a:gd name="connsiteX12" fmla="*/ 1002100 w 1365355"/>
                  <a:gd name="connsiteY12" fmla="*/ 341930 h 1068439"/>
                  <a:gd name="connsiteX13" fmla="*/ 1365355 w 1365355"/>
                  <a:gd name="connsiteY13" fmla="*/ 354456 h 1068439"/>
                  <a:gd name="connsiteX14" fmla="*/ 978353 w 1365355"/>
                  <a:gd name="connsiteY14" fmla="*/ 504856 h 1068439"/>
                  <a:gd name="connsiteX15" fmla="*/ 801684 w 1365355"/>
                  <a:gd name="connsiteY15" fmla="*/ 655080 h 1068439"/>
                  <a:gd name="connsiteX16" fmla="*/ 776632 w 1365355"/>
                  <a:gd name="connsiteY16" fmla="*/ 830445 h 1068439"/>
                  <a:gd name="connsiteX17" fmla="*/ 1064730 w 1365355"/>
                  <a:gd name="connsiteY17" fmla="*/ 730237 h 1068439"/>
                  <a:gd name="connsiteX18" fmla="*/ 1327777 w 1365355"/>
                  <a:gd name="connsiteY18" fmla="*/ 830445 h 1068439"/>
                  <a:gd name="connsiteX19" fmla="*/ 1102308 w 1365355"/>
                  <a:gd name="connsiteY19" fmla="*/ 855497 h 1068439"/>
                  <a:gd name="connsiteX20" fmla="*/ 733052 w 1365355"/>
                  <a:gd name="connsiteY20" fmla="*/ 1062437 h 1068439"/>
                  <a:gd name="connsiteX21" fmla="*/ 576215 w 1365355"/>
                  <a:gd name="connsiteY21" fmla="*/ 1068439 h 1068439"/>
                  <a:gd name="connsiteX0" fmla="*/ 576215 w 1365355"/>
                  <a:gd name="connsiteY0" fmla="*/ 1068439 h 1068439"/>
                  <a:gd name="connsiteX1" fmla="*/ 576215 w 1365355"/>
                  <a:gd name="connsiteY1" fmla="*/ 755289 h 1068439"/>
                  <a:gd name="connsiteX2" fmla="*/ 277156 w 1365355"/>
                  <a:gd name="connsiteY2" fmla="*/ 623678 h 1068439"/>
                  <a:gd name="connsiteX3" fmla="*/ 18 w 1365355"/>
                  <a:gd name="connsiteY3" fmla="*/ 855497 h 1068439"/>
                  <a:gd name="connsiteX4" fmla="*/ 175382 w 1365355"/>
                  <a:gd name="connsiteY4" fmla="*/ 517294 h 1068439"/>
                  <a:gd name="connsiteX5" fmla="*/ 644848 w 1365355"/>
                  <a:gd name="connsiteY5" fmla="*/ 629680 h 1068439"/>
                  <a:gd name="connsiteX6" fmla="*/ 363273 w 1365355"/>
                  <a:gd name="connsiteY6" fmla="*/ 417086 h 1068439"/>
                  <a:gd name="connsiteX7" fmla="*/ 676424 w 1365355"/>
                  <a:gd name="connsiteY7" fmla="*/ 504768 h 1068439"/>
                  <a:gd name="connsiteX8" fmla="*/ 858660 w 1365355"/>
                  <a:gd name="connsiteY8" fmla="*/ 110633 h 1068439"/>
                  <a:gd name="connsiteX9" fmla="*/ 1290199 w 1365355"/>
                  <a:gd name="connsiteY9" fmla="*/ 3727 h 1068439"/>
                  <a:gd name="connsiteX10" fmla="*/ 939470 w 1365355"/>
                  <a:gd name="connsiteY10" fmla="*/ 179091 h 1068439"/>
                  <a:gd name="connsiteX11" fmla="*/ 801684 w 1365355"/>
                  <a:gd name="connsiteY11" fmla="*/ 467190 h 1068439"/>
                  <a:gd name="connsiteX12" fmla="*/ 1002100 w 1365355"/>
                  <a:gd name="connsiteY12" fmla="*/ 341930 h 1068439"/>
                  <a:gd name="connsiteX13" fmla="*/ 1365355 w 1365355"/>
                  <a:gd name="connsiteY13" fmla="*/ 354456 h 1068439"/>
                  <a:gd name="connsiteX14" fmla="*/ 978353 w 1365355"/>
                  <a:gd name="connsiteY14" fmla="*/ 504856 h 1068439"/>
                  <a:gd name="connsiteX15" fmla="*/ 801684 w 1365355"/>
                  <a:gd name="connsiteY15" fmla="*/ 655080 h 1068439"/>
                  <a:gd name="connsiteX16" fmla="*/ 776632 w 1365355"/>
                  <a:gd name="connsiteY16" fmla="*/ 830445 h 1068439"/>
                  <a:gd name="connsiteX17" fmla="*/ 1064730 w 1365355"/>
                  <a:gd name="connsiteY17" fmla="*/ 730237 h 1068439"/>
                  <a:gd name="connsiteX18" fmla="*/ 1327777 w 1365355"/>
                  <a:gd name="connsiteY18" fmla="*/ 830445 h 1068439"/>
                  <a:gd name="connsiteX19" fmla="*/ 1102308 w 1365355"/>
                  <a:gd name="connsiteY19" fmla="*/ 855497 h 1068439"/>
                  <a:gd name="connsiteX20" fmla="*/ 733052 w 1365355"/>
                  <a:gd name="connsiteY20" fmla="*/ 1062437 h 1068439"/>
                  <a:gd name="connsiteX21" fmla="*/ 576215 w 1365355"/>
                  <a:gd name="connsiteY21" fmla="*/ 1068439 h 106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65355" h="1068439">
                    <a:moveTo>
                      <a:pt x="576215" y="1068439"/>
                    </a:moveTo>
                    <a:lnTo>
                      <a:pt x="576215" y="755289"/>
                    </a:lnTo>
                    <a:cubicBezTo>
                      <a:pt x="507322" y="682221"/>
                      <a:pt x="373189" y="606977"/>
                      <a:pt x="277156" y="623678"/>
                    </a:cubicBezTo>
                    <a:cubicBezTo>
                      <a:pt x="181123" y="640379"/>
                      <a:pt x="-2070" y="874286"/>
                      <a:pt x="18" y="855497"/>
                    </a:cubicBezTo>
                    <a:cubicBezTo>
                      <a:pt x="58473" y="742763"/>
                      <a:pt x="91527" y="591928"/>
                      <a:pt x="175382" y="517294"/>
                    </a:cubicBezTo>
                    <a:cubicBezTo>
                      <a:pt x="259237" y="442660"/>
                      <a:pt x="613533" y="646381"/>
                      <a:pt x="644848" y="629680"/>
                    </a:cubicBezTo>
                    <a:lnTo>
                      <a:pt x="363273" y="417086"/>
                    </a:lnTo>
                    <a:lnTo>
                      <a:pt x="676424" y="504768"/>
                    </a:lnTo>
                    <a:cubicBezTo>
                      <a:pt x="751580" y="448401"/>
                      <a:pt x="756364" y="194140"/>
                      <a:pt x="858660" y="110633"/>
                    </a:cubicBezTo>
                    <a:cubicBezTo>
                      <a:pt x="960956" y="27126"/>
                      <a:pt x="1269322" y="-12974"/>
                      <a:pt x="1290199" y="3727"/>
                    </a:cubicBezTo>
                    <a:cubicBezTo>
                      <a:pt x="1311076" y="20428"/>
                      <a:pt x="1020889" y="101847"/>
                      <a:pt x="939470" y="179091"/>
                    </a:cubicBezTo>
                    <a:cubicBezTo>
                      <a:pt x="858051" y="256335"/>
                      <a:pt x="791246" y="440050"/>
                      <a:pt x="801684" y="467190"/>
                    </a:cubicBezTo>
                    <a:lnTo>
                      <a:pt x="1002100" y="341930"/>
                    </a:lnTo>
                    <a:cubicBezTo>
                      <a:pt x="1068905" y="300177"/>
                      <a:pt x="1354496" y="326243"/>
                      <a:pt x="1365355" y="354456"/>
                    </a:cubicBezTo>
                    <a:lnTo>
                      <a:pt x="978353" y="504856"/>
                    </a:lnTo>
                    <a:cubicBezTo>
                      <a:pt x="849352" y="554989"/>
                      <a:pt x="835304" y="600815"/>
                      <a:pt x="801684" y="655080"/>
                    </a:cubicBezTo>
                    <a:lnTo>
                      <a:pt x="776632" y="830445"/>
                    </a:lnTo>
                    <a:cubicBezTo>
                      <a:pt x="820473" y="842971"/>
                      <a:pt x="972873" y="730237"/>
                      <a:pt x="1064730" y="730237"/>
                    </a:cubicBezTo>
                    <a:cubicBezTo>
                      <a:pt x="1156587" y="730237"/>
                      <a:pt x="1321514" y="809568"/>
                      <a:pt x="1327777" y="830445"/>
                    </a:cubicBezTo>
                    <a:cubicBezTo>
                      <a:pt x="1334040" y="851322"/>
                      <a:pt x="1201429" y="816832"/>
                      <a:pt x="1102308" y="855497"/>
                    </a:cubicBezTo>
                    <a:cubicBezTo>
                      <a:pt x="1003187" y="894162"/>
                      <a:pt x="769934" y="925347"/>
                      <a:pt x="733052" y="1062437"/>
                    </a:cubicBezTo>
                    <a:lnTo>
                      <a:pt x="576215" y="1068439"/>
                    </a:lnTo>
                    <a:close/>
                  </a:path>
                </a:pathLst>
              </a:custGeom>
              <a:solidFill>
                <a:srgbClr val="89C064"/>
              </a:solidFill>
              <a:ln w="31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Freeform 15"/>
              <p:cNvSpPr>
                <a:spLocks noChangeAspect="1"/>
              </p:cNvSpPr>
              <p:nvPr/>
            </p:nvSpPr>
            <p:spPr>
              <a:xfrm>
                <a:off x="8086504" y="838954"/>
                <a:ext cx="163178" cy="127693"/>
              </a:xfrm>
              <a:custGeom>
                <a:avLst/>
                <a:gdLst>
                  <a:gd name="connsiteX0" fmla="*/ 576197 w 1365337"/>
                  <a:gd name="connsiteY0" fmla="*/ 1064712 h 1064712"/>
                  <a:gd name="connsiteX1" fmla="*/ 576197 w 1365337"/>
                  <a:gd name="connsiteY1" fmla="*/ 751562 h 1064712"/>
                  <a:gd name="connsiteX2" fmla="*/ 162838 w 1365337"/>
                  <a:gd name="connsiteY2" fmla="*/ 626301 h 1064712"/>
                  <a:gd name="connsiteX3" fmla="*/ 0 w 1365337"/>
                  <a:gd name="connsiteY3" fmla="*/ 851770 h 1064712"/>
                  <a:gd name="connsiteX4" fmla="*/ 175364 w 1365337"/>
                  <a:gd name="connsiteY4" fmla="*/ 513567 h 1064712"/>
                  <a:gd name="connsiteX5" fmla="*/ 663880 w 1365337"/>
                  <a:gd name="connsiteY5" fmla="*/ 651353 h 1064712"/>
                  <a:gd name="connsiteX6" fmla="*/ 363255 w 1365337"/>
                  <a:gd name="connsiteY6" fmla="*/ 413359 h 1064712"/>
                  <a:gd name="connsiteX7" fmla="*/ 676406 w 1365337"/>
                  <a:gd name="connsiteY7" fmla="*/ 501041 h 1064712"/>
                  <a:gd name="connsiteX8" fmla="*/ 814192 w 1365337"/>
                  <a:gd name="connsiteY8" fmla="*/ 75156 h 1064712"/>
                  <a:gd name="connsiteX9" fmla="*/ 1290181 w 1365337"/>
                  <a:gd name="connsiteY9" fmla="*/ 0 h 1064712"/>
                  <a:gd name="connsiteX10" fmla="*/ 939452 w 1365337"/>
                  <a:gd name="connsiteY10" fmla="*/ 175364 h 1064712"/>
                  <a:gd name="connsiteX11" fmla="*/ 801666 w 1365337"/>
                  <a:gd name="connsiteY11" fmla="*/ 463463 h 1064712"/>
                  <a:gd name="connsiteX12" fmla="*/ 1002082 w 1365337"/>
                  <a:gd name="connsiteY12" fmla="*/ 338203 h 1064712"/>
                  <a:gd name="connsiteX13" fmla="*/ 1365337 w 1365337"/>
                  <a:gd name="connsiteY13" fmla="*/ 350729 h 1064712"/>
                  <a:gd name="connsiteX14" fmla="*/ 801666 w 1365337"/>
                  <a:gd name="connsiteY14" fmla="*/ 651353 h 1064712"/>
                  <a:gd name="connsiteX15" fmla="*/ 776614 w 1365337"/>
                  <a:gd name="connsiteY15" fmla="*/ 826718 h 1064712"/>
                  <a:gd name="connsiteX16" fmla="*/ 1064712 w 1365337"/>
                  <a:gd name="connsiteY16" fmla="*/ 726510 h 1064712"/>
                  <a:gd name="connsiteX17" fmla="*/ 1327759 w 1365337"/>
                  <a:gd name="connsiteY17" fmla="*/ 826718 h 1064712"/>
                  <a:gd name="connsiteX18" fmla="*/ 1102290 w 1365337"/>
                  <a:gd name="connsiteY18" fmla="*/ 851770 h 1064712"/>
                  <a:gd name="connsiteX19" fmla="*/ 713984 w 1365337"/>
                  <a:gd name="connsiteY19" fmla="*/ 1039660 h 1064712"/>
                  <a:gd name="connsiteX20" fmla="*/ 576197 w 1365337"/>
                  <a:gd name="connsiteY20" fmla="*/ 1064712 h 1064712"/>
                  <a:gd name="connsiteX0" fmla="*/ 576197 w 1365337"/>
                  <a:gd name="connsiteY0" fmla="*/ 1064712 h 1064712"/>
                  <a:gd name="connsiteX1" fmla="*/ 576197 w 1365337"/>
                  <a:gd name="connsiteY1" fmla="*/ 751562 h 1064712"/>
                  <a:gd name="connsiteX2" fmla="*/ 162838 w 1365337"/>
                  <a:gd name="connsiteY2" fmla="*/ 626301 h 1064712"/>
                  <a:gd name="connsiteX3" fmla="*/ 0 w 1365337"/>
                  <a:gd name="connsiteY3" fmla="*/ 851770 h 1064712"/>
                  <a:gd name="connsiteX4" fmla="*/ 175364 w 1365337"/>
                  <a:gd name="connsiteY4" fmla="*/ 513567 h 1064712"/>
                  <a:gd name="connsiteX5" fmla="*/ 663880 w 1365337"/>
                  <a:gd name="connsiteY5" fmla="*/ 651353 h 1064712"/>
                  <a:gd name="connsiteX6" fmla="*/ 363255 w 1365337"/>
                  <a:gd name="connsiteY6" fmla="*/ 413359 h 1064712"/>
                  <a:gd name="connsiteX7" fmla="*/ 676406 w 1365337"/>
                  <a:gd name="connsiteY7" fmla="*/ 501041 h 1064712"/>
                  <a:gd name="connsiteX8" fmla="*/ 814192 w 1365337"/>
                  <a:gd name="connsiteY8" fmla="*/ 75156 h 1064712"/>
                  <a:gd name="connsiteX9" fmla="*/ 1290181 w 1365337"/>
                  <a:gd name="connsiteY9" fmla="*/ 0 h 1064712"/>
                  <a:gd name="connsiteX10" fmla="*/ 939452 w 1365337"/>
                  <a:gd name="connsiteY10" fmla="*/ 175364 h 1064712"/>
                  <a:gd name="connsiteX11" fmla="*/ 801666 w 1365337"/>
                  <a:gd name="connsiteY11" fmla="*/ 463463 h 1064712"/>
                  <a:gd name="connsiteX12" fmla="*/ 1002082 w 1365337"/>
                  <a:gd name="connsiteY12" fmla="*/ 338203 h 1064712"/>
                  <a:gd name="connsiteX13" fmla="*/ 1365337 w 1365337"/>
                  <a:gd name="connsiteY13" fmla="*/ 350729 h 1064712"/>
                  <a:gd name="connsiteX14" fmla="*/ 801666 w 1365337"/>
                  <a:gd name="connsiteY14" fmla="*/ 651353 h 1064712"/>
                  <a:gd name="connsiteX15" fmla="*/ 776614 w 1365337"/>
                  <a:gd name="connsiteY15" fmla="*/ 826718 h 1064712"/>
                  <a:gd name="connsiteX16" fmla="*/ 1064712 w 1365337"/>
                  <a:gd name="connsiteY16" fmla="*/ 726510 h 1064712"/>
                  <a:gd name="connsiteX17" fmla="*/ 1327759 w 1365337"/>
                  <a:gd name="connsiteY17" fmla="*/ 826718 h 1064712"/>
                  <a:gd name="connsiteX18" fmla="*/ 1102290 w 1365337"/>
                  <a:gd name="connsiteY18" fmla="*/ 851770 h 1064712"/>
                  <a:gd name="connsiteX19" fmla="*/ 713984 w 1365337"/>
                  <a:gd name="connsiteY19" fmla="*/ 1039660 h 1064712"/>
                  <a:gd name="connsiteX20" fmla="*/ 576197 w 1365337"/>
                  <a:gd name="connsiteY20" fmla="*/ 1064712 h 1064712"/>
                  <a:gd name="connsiteX0" fmla="*/ 576197 w 1365337"/>
                  <a:gd name="connsiteY0" fmla="*/ 1064712 h 1064712"/>
                  <a:gd name="connsiteX1" fmla="*/ 576197 w 1365337"/>
                  <a:gd name="connsiteY1" fmla="*/ 751562 h 1064712"/>
                  <a:gd name="connsiteX2" fmla="*/ 162838 w 1365337"/>
                  <a:gd name="connsiteY2" fmla="*/ 626301 h 1064712"/>
                  <a:gd name="connsiteX3" fmla="*/ 0 w 1365337"/>
                  <a:gd name="connsiteY3" fmla="*/ 851770 h 1064712"/>
                  <a:gd name="connsiteX4" fmla="*/ 175364 w 1365337"/>
                  <a:gd name="connsiteY4" fmla="*/ 513567 h 1064712"/>
                  <a:gd name="connsiteX5" fmla="*/ 644830 w 1365337"/>
                  <a:gd name="connsiteY5" fmla="*/ 625953 h 1064712"/>
                  <a:gd name="connsiteX6" fmla="*/ 363255 w 1365337"/>
                  <a:gd name="connsiteY6" fmla="*/ 413359 h 1064712"/>
                  <a:gd name="connsiteX7" fmla="*/ 676406 w 1365337"/>
                  <a:gd name="connsiteY7" fmla="*/ 501041 h 1064712"/>
                  <a:gd name="connsiteX8" fmla="*/ 814192 w 1365337"/>
                  <a:gd name="connsiteY8" fmla="*/ 75156 h 1064712"/>
                  <a:gd name="connsiteX9" fmla="*/ 1290181 w 1365337"/>
                  <a:gd name="connsiteY9" fmla="*/ 0 h 1064712"/>
                  <a:gd name="connsiteX10" fmla="*/ 939452 w 1365337"/>
                  <a:gd name="connsiteY10" fmla="*/ 175364 h 1064712"/>
                  <a:gd name="connsiteX11" fmla="*/ 801666 w 1365337"/>
                  <a:gd name="connsiteY11" fmla="*/ 463463 h 1064712"/>
                  <a:gd name="connsiteX12" fmla="*/ 1002082 w 1365337"/>
                  <a:gd name="connsiteY12" fmla="*/ 338203 h 1064712"/>
                  <a:gd name="connsiteX13" fmla="*/ 1365337 w 1365337"/>
                  <a:gd name="connsiteY13" fmla="*/ 350729 h 1064712"/>
                  <a:gd name="connsiteX14" fmla="*/ 801666 w 1365337"/>
                  <a:gd name="connsiteY14" fmla="*/ 651353 h 1064712"/>
                  <a:gd name="connsiteX15" fmla="*/ 776614 w 1365337"/>
                  <a:gd name="connsiteY15" fmla="*/ 826718 h 1064712"/>
                  <a:gd name="connsiteX16" fmla="*/ 1064712 w 1365337"/>
                  <a:gd name="connsiteY16" fmla="*/ 726510 h 1064712"/>
                  <a:gd name="connsiteX17" fmla="*/ 1327759 w 1365337"/>
                  <a:gd name="connsiteY17" fmla="*/ 826718 h 1064712"/>
                  <a:gd name="connsiteX18" fmla="*/ 1102290 w 1365337"/>
                  <a:gd name="connsiteY18" fmla="*/ 851770 h 1064712"/>
                  <a:gd name="connsiteX19" fmla="*/ 713984 w 1365337"/>
                  <a:gd name="connsiteY19" fmla="*/ 1039660 h 1064712"/>
                  <a:gd name="connsiteX20" fmla="*/ 576197 w 1365337"/>
                  <a:gd name="connsiteY20" fmla="*/ 1064712 h 1064712"/>
                  <a:gd name="connsiteX0" fmla="*/ 576197 w 1365337"/>
                  <a:gd name="connsiteY0" fmla="*/ 1064712 h 1064712"/>
                  <a:gd name="connsiteX1" fmla="*/ 576197 w 1365337"/>
                  <a:gd name="connsiteY1" fmla="*/ 751562 h 1064712"/>
                  <a:gd name="connsiteX2" fmla="*/ 162838 w 1365337"/>
                  <a:gd name="connsiteY2" fmla="*/ 626301 h 1064712"/>
                  <a:gd name="connsiteX3" fmla="*/ 0 w 1365337"/>
                  <a:gd name="connsiteY3" fmla="*/ 851770 h 1064712"/>
                  <a:gd name="connsiteX4" fmla="*/ 175364 w 1365337"/>
                  <a:gd name="connsiteY4" fmla="*/ 513567 h 1064712"/>
                  <a:gd name="connsiteX5" fmla="*/ 644830 w 1365337"/>
                  <a:gd name="connsiteY5" fmla="*/ 625953 h 1064712"/>
                  <a:gd name="connsiteX6" fmla="*/ 363255 w 1365337"/>
                  <a:gd name="connsiteY6" fmla="*/ 413359 h 1064712"/>
                  <a:gd name="connsiteX7" fmla="*/ 676406 w 1365337"/>
                  <a:gd name="connsiteY7" fmla="*/ 501041 h 1064712"/>
                  <a:gd name="connsiteX8" fmla="*/ 814192 w 1365337"/>
                  <a:gd name="connsiteY8" fmla="*/ 75156 h 1064712"/>
                  <a:gd name="connsiteX9" fmla="*/ 1290181 w 1365337"/>
                  <a:gd name="connsiteY9" fmla="*/ 0 h 1064712"/>
                  <a:gd name="connsiteX10" fmla="*/ 939452 w 1365337"/>
                  <a:gd name="connsiteY10" fmla="*/ 175364 h 1064712"/>
                  <a:gd name="connsiteX11" fmla="*/ 801666 w 1365337"/>
                  <a:gd name="connsiteY11" fmla="*/ 463463 h 1064712"/>
                  <a:gd name="connsiteX12" fmla="*/ 1002082 w 1365337"/>
                  <a:gd name="connsiteY12" fmla="*/ 338203 h 1064712"/>
                  <a:gd name="connsiteX13" fmla="*/ 1365337 w 1365337"/>
                  <a:gd name="connsiteY13" fmla="*/ 350729 h 1064712"/>
                  <a:gd name="connsiteX14" fmla="*/ 801666 w 1365337"/>
                  <a:gd name="connsiteY14" fmla="*/ 651353 h 1064712"/>
                  <a:gd name="connsiteX15" fmla="*/ 776614 w 1365337"/>
                  <a:gd name="connsiteY15" fmla="*/ 826718 h 1064712"/>
                  <a:gd name="connsiteX16" fmla="*/ 1064712 w 1365337"/>
                  <a:gd name="connsiteY16" fmla="*/ 726510 h 1064712"/>
                  <a:gd name="connsiteX17" fmla="*/ 1327759 w 1365337"/>
                  <a:gd name="connsiteY17" fmla="*/ 826718 h 1064712"/>
                  <a:gd name="connsiteX18" fmla="*/ 1102290 w 1365337"/>
                  <a:gd name="connsiteY18" fmla="*/ 851770 h 1064712"/>
                  <a:gd name="connsiteX19" fmla="*/ 713984 w 1365337"/>
                  <a:gd name="connsiteY19" fmla="*/ 1039660 h 1064712"/>
                  <a:gd name="connsiteX20" fmla="*/ 576197 w 1365337"/>
                  <a:gd name="connsiteY20" fmla="*/ 1064712 h 1064712"/>
                  <a:gd name="connsiteX0" fmla="*/ 576197 w 1365337"/>
                  <a:gd name="connsiteY0" fmla="*/ 1071779 h 1071779"/>
                  <a:gd name="connsiteX1" fmla="*/ 576197 w 1365337"/>
                  <a:gd name="connsiteY1" fmla="*/ 758629 h 1071779"/>
                  <a:gd name="connsiteX2" fmla="*/ 162838 w 1365337"/>
                  <a:gd name="connsiteY2" fmla="*/ 633368 h 1071779"/>
                  <a:gd name="connsiteX3" fmla="*/ 0 w 1365337"/>
                  <a:gd name="connsiteY3" fmla="*/ 858837 h 1071779"/>
                  <a:gd name="connsiteX4" fmla="*/ 175364 w 1365337"/>
                  <a:gd name="connsiteY4" fmla="*/ 520634 h 1071779"/>
                  <a:gd name="connsiteX5" fmla="*/ 644830 w 1365337"/>
                  <a:gd name="connsiteY5" fmla="*/ 633020 h 1071779"/>
                  <a:gd name="connsiteX6" fmla="*/ 363255 w 1365337"/>
                  <a:gd name="connsiteY6" fmla="*/ 420426 h 1071779"/>
                  <a:gd name="connsiteX7" fmla="*/ 676406 w 1365337"/>
                  <a:gd name="connsiteY7" fmla="*/ 508108 h 1071779"/>
                  <a:gd name="connsiteX8" fmla="*/ 814192 w 1365337"/>
                  <a:gd name="connsiteY8" fmla="*/ 82223 h 1071779"/>
                  <a:gd name="connsiteX9" fmla="*/ 1290181 w 1365337"/>
                  <a:gd name="connsiteY9" fmla="*/ 7067 h 1071779"/>
                  <a:gd name="connsiteX10" fmla="*/ 939452 w 1365337"/>
                  <a:gd name="connsiteY10" fmla="*/ 182431 h 1071779"/>
                  <a:gd name="connsiteX11" fmla="*/ 801666 w 1365337"/>
                  <a:gd name="connsiteY11" fmla="*/ 470530 h 1071779"/>
                  <a:gd name="connsiteX12" fmla="*/ 1002082 w 1365337"/>
                  <a:gd name="connsiteY12" fmla="*/ 345270 h 1071779"/>
                  <a:gd name="connsiteX13" fmla="*/ 1365337 w 1365337"/>
                  <a:gd name="connsiteY13" fmla="*/ 357796 h 1071779"/>
                  <a:gd name="connsiteX14" fmla="*/ 801666 w 1365337"/>
                  <a:gd name="connsiteY14" fmla="*/ 658420 h 1071779"/>
                  <a:gd name="connsiteX15" fmla="*/ 776614 w 1365337"/>
                  <a:gd name="connsiteY15" fmla="*/ 833785 h 1071779"/>
                  <a:gd name="connsiteX16" fmla="*/ 1064712 w 1365337"/>
                  <a:gd name="connsiteY16" fmla="*/ 733577 h 1071779"/>
                  <a:gd name="connsiteX17" fmla="*/ 1327759 w 1365337"/>
                  <a:gd name="connsiteY17" fmla="*/ 833785 h 1071779"/>
                  <a:gd name="connsiteX18" fmla="*/ 1102290 w 1365337"/>
                  <a:gd name="connsiteY18" fmla="*/ 858837 h 1071779"/>
                  <a:gd name="connsiteX19" fmla="*/ 713984 w 1365337"/>
                  <a:gd name="connsiteY19" fmla="*/ 1046727 h 1071779"/>
                  <a:gd name="connsiteX20" fmla="*/ 576197 w 1365337"/>
                  <a:gd name="connsiteY20" fmla="*/ 1071779 h 107177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801666 w 1365337"/>
                  <a:gd name="connsiteY14" fmla="*/ 655080 h 1068439"/>
                  <a:gd name="connsiteX15" fmla="*/ 776614 w 1365337"/>
                  <a:gd name="connsiteY15" fmla="*/ 830445 h 1068439"/>
                  <a:gd name="connsiteX16" fmla="*/ 1064712 w 1365337"/>
                  <a:gd name="connsiteY16" fmla="*/ 730237 h 1068439"/>
                  <a:gd name="connsiteX17" fmla="*/ 1327759 w 1365337"/>
                  <a:gd name="connsiteY17" fmla="*/ 830445 h 1068439"/>
                  <a:gd name="connsiteX18" fmla="*/ 1102290 w 1365337"/>
                  <a:gd name="connsiteY18" fmla="*/ 855497 h 1068439"/>
                  <a:gd name="connsiteX19" fmla="*/ 713984 w 1365337"/>
                  <a:gd name="connsiteY19" fmla="*/ 1043387 h 1068439"/>
                  <a:gd name="connsiteX20" fmla="*/ 576197 w 1365337"/>
                  <a:gd name="connsiteY20" fmla="*/ 1068439 h 1068439"/>
                  <a:gd name="connsiteX0" fmla="*/ 576197 w 1367705"/>
                  <a:gd name="connsiteY0" fmla="*/ 1068439 h 1068439"/>
                  <a:gd name="connsiteX1" fmla="*/ 576197 w 1367705"/>
                  <a:gd name="connsiteY1" fmla="*/ 755289 h 1068439"/>
                  <a:gd name="connsiteX2" fmla="*/ 162838 w 1367705"/>
                  <a:gd name="connsiteY2" fmla="*/ 630028 h 1068439"/>
                  <a:gd name="connsiteX3" fmla="*/ 0 w 1367705"/>
                  <a:gd name="connsiteY3" fmla="*/ 855497 h 1068439"/>
                  <a:gd name="connsiteX4" fmla="*/ 175364 w 1367705"/>
                  <a:gd name="connsiteY4" fmla="*/ 517294 h 1068439"/>
                  <a:gd name="connsiteX5" fmla="*/ 644830 w 1367705"/>
                  <a:gd name="connsiteY5" fmla="*/ 629680 h 1068439"/>
                  <a:gd name="connsiteX6" fmla="*/ 363255 w 1367705"/>
                  <a:gd name="connsiteY6" fmla="*/ 417086 h 1068439"/>
                  <a:gd name="connsiteX7" fmla="*/ 676406 w 1367705"/>
                  <a:gd name="connsiteY7" fmla="*/ 504768 h 1068439"/>
                  <a:gd name="connsiteX8" fmla="*/ 858642 w 1367705"/>
                  <a:gd name="connsiteY8" fmla="*/ 110633 h 1068439"/>
                  <a:gd name="connsiteX9" fmla="*/ 1290181 w 1367705"/>
                  <a:gd name="connsiteY9" fmla="*/ 3727 h 1068439"/>
                  <a:gd name="connsiteX10" fmla="*/ 939452 w 1367705"/>
                  <a:gd name="connsiteY10" fmla="*/ 179091 h 1068439"/>
                  <a:gd name="connsiteX11" fmla="*/ 801666 w 1367705"/>
                  <a:gd name="connsiteY11" fmla="*/ 467190 h 1068439"/>
                  <a:gd name="connsiteX12" fmla="*/ 1002082 w 1367705"/>
                  <a:gd name="connsiteY12" fmla="*/ 341930 h 1068439"/>
                  <a:gd name="connsiteX13" fmla="*/ 1365337 w 1367705"/>
                  <a:gd name="connsiteY13" fmla="*/ 354456 h 1068439"/>
                  <a:gd name="connsiteX14" fmla="*/ 801666 w 1367705"/>
                  <a:gd name="connsiteY14" fmla="*/ 655080 h 1068439"/>
                  <a:gd name="connsiteX15" fmla="*/ 776614 w 1367705"/>
                  <a:gd name="connsiteY15" fmla="*/ 830445 h 1068439"/>
                  <a:gd name="connsiteX16" fmla="*/ 1064712 w 1367705"/>
                  <a:gd name="connsiteY16" fmla="*/ 730237 h 1068439"/>
                  <a:gd name="connsiteX17" fmla="*/ 1327759 w 1367705"/>
                  <a:gd name="connsiteY17" fmla="*/ 830445 h 1068439"/>
                  <a:gd name="connsiteX18" fmla="*/ 1102290 w 1367705"/>
                  <a:gd name="connsiteY18" fmla="*/ 855497 h 1068439"/>
                  <a:gd name="connsiteX19" fmla="*/ 713984 w 1367705"/>
                  <a:gd name="connsiteY19" fmla="*/ 1043387 h 1068439"/>
                  <a:gd name="connsiteX20" fmla="*/ 576197 w 1367705"/>
                  <a:gd name="connsiteY20" fmla="*/ 1068439 h 106843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1067235 w 1365337"/>
                  <a:gd name="connsiteY14" fmla="*/ 511206 h 1068439"/>
                  <a:gd name="connsiteX15" fmla="*/ 801666 w 1365337"/>
                  <a:gd name="connsiteY15" fmla="*/ 655080 h 1068439"/>
                  <a:gd name="connsiteX16" fmla="*/ 776614 w 1365337"/>
                  <a:gd name="connsiteY16" fmla="*/ 830445 h 1068439"/>
                  <a:gd name="connsiteX17" fmla="*/ 1064712 w 1365337"/>
                  <a:gd name="connsiteY17" fmla="*/ 730237 h 1068439"/>
                  <a:gd name="connsiteX18" fmla="*/ 1327759 w 1365337"/>
                  <a:gd name="connsiteY18" fmla="*/ 830445 h 1068439"/>
                  <a:gd name="connsiteX19" fmla="*/ 1102290 w 1365337"/>
                  <a:gd name="connsiteY19" fmla="*/ 855497 h 1068439"/>
                  <a:gd name="connsiteX20" fmla="*/ 713984 w 1365337"/>
                  <a:gd name="connsiteY20" fmla="*/ 1043387 h 1068439"/>
                  <a:gd name="connsiteX21" fmla="*/ 576197 w 1365337"/>
                  <a:gd name="connsiteY21" fmla="*/ 1068439 h 106843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978335 w 1365337"/>
                  <a:gd name="connsiteY14" fmla="*/ 504856 h 1068439"/>
                  <a:gd name="connsiteX15" fmla="*/ 801666 w 1365337"/>
                  <a:gd name="connsiteY15" fmla="*/ 655080 h 1068439"/>
                  <a:gd name="connsiteX16" fmla="*/ 776614 w 1365337"/>
                  <a:gd name="connsiteY16" fmla="*/ 830445 h 1068439"/>
                  <a:gd name="connsiteX17" fmla="*/ 1064712 w 1365337"/>
                  <a:gd name="connsiteY17" fmla="*/ 730237 h 1068439"/>
                  <a:gd name="connsiteX18" fmla="*/ 1327759 w 1365337"/>
                  <a:gd name="connsiteY18" fmla="*/ 830445 h 1068439"/>
                  <a:gd name="connsiteX19" fmla="*/ 1102290 w 1365337"/>
                  <a:gd name="connsiteY19" fmla="*/ 855497 h 1068439"/>
                  <a:gd name="connsiteX20" fmla="*/ 713984 w 1365337"/>
                  <a:gd name="connsiteY20" fmla="*/ 1043387 h 1068439"/>
                  <a:gd name="connsiteX21" fmla="*/ 576197 w 1365337"/>
                  <a:gd name="connsiteY21" fmla="*/ 1068439 h 106843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978335 w 1365337"/>
                  <a:gd name="connsiteY14" fmla="*/ 504856 h 1068439"/>
                  <a:gd name="connsiteX15" fmla="*/ 801666 w 1365337"/>
                  <a:gd name="connsiteY15" fmla="*/ 655080 h 1068439"/>
                  <a:gd name="connsiteX16" fmla="*/ 776614 w 1365337"/>
                  <a:gd name="connsiteY16" fmla="*/ 830445 h 1068439"/>
                  <a:gd name="connsiteX17" fmla="*/ 1064712 w 1365337"/>
                  <a:gd name="connsiteY17" fmla="*/ 730237 h 1068439"/>
                  <a:gd name="connsiteX18" fmla="*/ 1327759 w 1365337"/>
                  <a:gd name="connsiteY18" fmla="*/ 830445 h 1068439"/>
                  <a:gd name="connsiteX19" fmla="*/ 1102290 w 1365337"/>
                  <a:gd name="connsiteY19" fmla="*/ 855497 h 1068439"/>
                  <a:gd name="connsiteX20" fmla="*/ 713984 w 1365337"/>
                  <a:gd name="connsiteY20" fmla="*/ 1043387 h 1068439"/>
                  <a:gd name="connsiteX21" fmla="*/ 576197 w 1365337"/>
                  <a:gd name="connsiteY21" fmla="*/ 1068439 h 106843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978335 w 1365337"/>
                  <a:gd name="connsiteY14" fmla="*/ 504856 h 1068439"/>
                  <a:gd name="connsiteX15" fmla="*/ 801666 w 1365337"/>
                  <a:gd name="connsiteY15" fmla="*/ 655080 h 1068439"/>
                  <a:gd name="connsiteX16" fmla="*/ 776614 w 1365337"/>
                  <a:gd name="connsiteY16" fmla="*/ 830445 h 1068439"/>
                  <a:gd name="connsiteX17" fmla="*/ 1064712 w 1365337"/>
                  <a:gd name="connsiteY17" fmla="*/ 730237 h 1068439"/>
                  <a:gd name="connsiteX18" fmla="*/ 1327759 w 1365337"/>
                  <a:gd name="connsiteY18" fmla="*/ 830445 h 1068439"/>
                  <a:gd name="connsiteX19" fmla="*/ 1102290 w 1365337"/>
                  <a:gd name="connsiteY19" fmla="*/ 855497 h 1068439"/>
                  <a:gd name="connsiteX20" fmla="*/ 713984 w 1365337"/>
                  <a:gd name="connsiteY20" fmla="*/ 1043387 h 1068439"/>
                  <a:gd name="connsiteX21" fmla="*/ 576197 w 1365337"/>
                  <a:gd name="connsiteY21" fmla="*/ 1068439 h 106843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978335 w 1365337"/>
                  <a:gd name="connsiteY14" fmla="*/ 504856 h 1068439"/>
                  <a:gd name="connsiteX15" fmla="*/ 801666 w 1365337"/>
                  <a:gd name="connsiteY15" fmla="*/ 655080 h 1068439"/>
                  <a:gd name="connsiteX16" fmla="*/ 776614 w 1365337"/>
                  <a:gd name="connsiteY16" fmla="*/ 830445 h 1068439"/>
                  <a:gd name="connsiteX17" fmla="*/ 1064712 w 1365337"/>
                  <a:gd name="connsiteY17" fmla="*/ 730237 h 1068439"/>
                  <a:gd name="connsiteX18" fmla="*/ 1327759 w 1365337"/>
                  <a:gd name="connsiteY18" fmla="*/ 830445 h 1068439"/>
                  <a:gd name="connsiteX19" fmla="*/ 1102290 w 1365337"/>
                  <a:gd name="connsiteY19" fmla="*/ 855497 h 1068439"/>
                  <a:gd name="connsiteX20" fmla="*/ 713984 w 1365337"/>
                  <a:gd name="connsiteY20" fmla="*/ 1043387 h 1068439"/>
                  <a:gd name="connsiteX21" fmla="*/ 576197 w 1365337"/>
                  <a:gd name="connsiteY21" fmla="*/ 1068439 h 106843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978335 w 1365337"/>
                  <a:gd name="connsiteY14" fmla="*/ 504856 h 1068439"/>
                  <a:gd name="connsiteX15" fmla="*/ 801666 w 1365337"/>
                  <a:gd name="connsiteY15" fmla="*/ 655080 h 1068439"/>
                  <a:gd name="connsiteX16" fmla="*/ 776614 w 1365337"/>
                  <a:gd name="connsiteY16" fmla="*/ 830445 h 1068439"/>
                  <a:gd name="connsiteX17" fmla="*/ 1064712 w 1365337"/>
                  <a:gd name="connsiteY17" fmla="*/ 730237 h 1068439"/>
                  <a:gd name="connsiteX18" fmla="*/ 1327759 w 1365337"/>
                  <a:gd name="connsiteY18" fmla="*/ 830445 h 1068439"/>
                  <a:gd name="connsiteX19" fmla="*/ 1102290 w 1365337"/>
                  <a:gd name="connsiteY19" fmla="*/ 855497 h 1068439"/>
                  <a:gd name="connsiteX20" fmla="*/ 733034 w 1365337"/>
                  <a:gd name="connsiteY20" fmla="*/ 1062437 h 1068439"/>
                  <a:gd name="connsiteX21" fmla="*/ 576197 w 1365337"/>
                  <a:gd name="connsiteY21" fmla="*/ 1068439 h 106843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978335 w 1365337"/>
                  <a:gd name="connsiteY14" fmla="*/ 504856 h 1068439"/>
                  <a:gd name="connsiteX15" fmla="*/ 801666 w 1365337"/>
                  <a:gd name="connsiteY15" fmla="*/ 655080 h 1068439"/>
                  <a:gd name="connsiteX16" fmla="*/ 776614 w 1365337"/>
                  <a:gd name="connsiteY16" fmla="*/ 830445 h 1068439"/>
                  <a:gd name="connsiteX17" fmla="*/ 1064712 w 1365337"/>
                  <a:gd name="connsiteY17" fmla="*/ 730237 h 1068439"/>
                  <a:gd name="connsiteX18" fmla="*/ 1327759 w 1365337"/>
                  <a:gd name="connsiteY18" fmla="*/ 830445 h 1068439"/>
                  <a:gd name="connsiteX19" fmla="*/ 1102290 w 1365337"/>
                  <a:gd name="connsiteY19" fmla="*/ 855497 h 1068439"/>
                  <a:gd name="connsiteX20" fmla="*/ 733034 w 1365337"/>
                  <a:gd name="connsiteY20" fmla="*/ 1062437 h 1068439"/>
                  <a:gd name="connsiteX21" fmla="*/ 576197 w 1365337"/>
                  <a:gd name="connsiteY21" fmla="*/ 1068439 h 1068439"/>
                  <a:gd name="connsiteX0" fmla="*/ 576243 w 1365383"/>
                  <a:gd name="connsiteY0" fmla="*/ 1068439 h 1068439"/>
                  <a:gd name="connsiteX1" fmla="*/ 576243 w 1365383"/>
                  <a:gd name="connsiteY1" fmla="*/ 755289 h 1068439"/>
                  <a:gd name="connsiteX2" fmla="*/ 162884 w 1365383"/>
                  <a:gd name="connsiteY2" fmla="*/ 630028 h 1068439"/>
                  <a:gd name="connsiteX3" fmla="*/ 46 w 1365383"/>
                  <a:gd name="connsiteY3" fmla="*/ 855497 h 1068439"/>
                  <a:gd name="connsiteX4" fmla="*/ 175410 w 1365383"/>
                  <a:gd name="connsiteY4" fmla="*/ 517294 h 1068439"/>
                  <a:gd name="connsiteX5" fmla="*/ 644876 w 1365383"/>
                  <a:gd name="connsiteY5" fmla="*/ 629680 h 1068439"/>
                  <a:gd name="connsiteX6" fmla="*/ 363301 w 1365383"/>
                  <a:gd name="connsiteY6" fmla="*/ 417086 h 1068439"/>
                  <a:gd name="connsiteX7" fmla="*/ 676452 w 1365383"/>
                  <a:gd name="connsiteY7" fmla="*/ 504768 h 1068439"/>
                  <a:gd name="connsiteX8" fmla="*/ 858688 w 1365383"/>
                  <a:gd name="connsiteY8" fmla="*/ 110633 h 1068439"/>
                  <a:gd name="connsiteX9" fmla="*/ 1290227 w 1365383"/>
                  <a:gd name="connsiteY9" fmla="*/ 3727 h 1068439"/>
                  <a:gd name="connsiteX10" fmla="*/ 939498 w 1365383"/>
                  <a:gd name="connsiteY10" fmla="*/ 179091 h 1068439"/>
                  <a:gd name="connsiteX11" fmla="*/ 801712 w 1365383"/>
                  <a:gd name="connsiteY11" fmla="*/ 467190 h 1068439"/>
                  <a:gd name="connsiteX12" fmla="*/ 1002128 w 1365383"/>
                  <a:gd name="connsiteY12" fmla="*/ 341930 h 1068439"/>
                  <a:gd name="connsiteX13" fmla="*/ 1365383 w 1365383"/>
                  <a:gd name="connsiteY13" fmla="*/ 354456 h 1068439"/>
                  <a:gd name="connsiteX14" fmla="*/ 978381 w 1365383"/>
                  <a:gd name="connsiteY14" fmla="*/ 504856 h 1068439"/>
                  <a:gd name="connsiteX15" fmla="*/ 801712 w 1365383"/>
                  <a:gd name="connsiteY15" fmla="*/ 655080 h 1068439"/>
                  <a:gd name="connsiteX16" fmla="*/ 776660 w 1365383"/>
                  <a:gd name="connsiteY16" fmla="*/ 830445 h 1068439"/>
                  <a:gd name="connsiteX17" fmla="*/ 1064758 w 1365383"/>
                  <a:gd name="connsiteY17" fmla="*/ 730237 h 1068439"/>
                  <a:gd name="connsiteX18" fmla="*/ 1327805 w 1365383"/>
                  <a:gd name="connsiteY18" fmla="*/ 830445 h 1068439"/>
                  <a:gd name="connsiteX19" fmla="*/ 1102336 w 1365383"/>
                  <a:gd name="connsiteY19" fmla="*/ 855497 h 1068439"/>
                  <a:gd name="connsiteX20" fmla="*/ 733080 w 1365383"/>
                  <a:gd name="connsiteY20" fmla="*/ 1062437 h 1068439"/>
                  <a:gd name="connsiteX21" fmla="*/ 576243 w 1365383"/>
                  <a:gd name="connsiteY21" fmla="*/ 1068439 h 1068439"/>
                  <a:gd name="connsiteX0" fmla="*/ 576215 w 1365355"/>
                  <a:gd name="connsiteY0" fmla="*/ 1068439 h 1068439"/>
                  <a:gd name="connsiteX1" fmla="*/ 576215 w 1365355"/>
                  <a:gd name="connsiteY1" fmla="*/ 755289 h 1068439"/>
                  <a:gd name="connsiteX2" fmla="*/ 277156 w 1365355"/>
                  <a:gd name="connsiteY2" fmla="*/ 623678 h 1068439"/>
                  <a:gd name="connsiteX3" fmla="*/ 18 w 1365355"/>
                  <a:gd name="connsiteY3" fmla="*/ 855497 h 1068439"/>
                  <a:gd name="connsiteX4" fmla="*/ 175382 w 1365355"/>
                  <a:gd name="connsiteY4" fmla="*/ 517294 h 1068439"/>
                  <a:gd name="connsiteX5" fmla="*/ 644848 w 1365355"/>
                  <a:gd name="connsiteY5" fmla="*/ 629680 h 1068439"/>
                  <a:gd name="connsiteX6" fmla="*/ 363273 w 1365355"/>
                  <a:gd name="connsiteY6" fmla="*/ 417086 h 1068439"/>
                  <a:gd name="connsiteX7" fmla="*/ 676424 w 1365355"/>
                  <a:gd name="connsiteY7" fmla="*/ 504768 h 1068439"/>
                  <a:gd name="connsiteX8" fmla="*/ 858660 w 1365355"/>
                  <a:gd name="connsiteY8" fmla="*/ 110633 h 1068439"/>
                  <a:gd name="connsiteX9" fmla="*/ 1290199 w 1365355"/>
                  <a:gd name="connsiteY9" fmla="*/ 3727 h 1068439"/>
                  <a:gd name="connsiteX10" fmla="*/ 939470 w 1365355"/>
                  <a:gd name="connsiteY10" fmla="*/ 179091 h 1068439"/>
                  <a:gd name="connsiteX11" fmla="*/ 801684 w 1365355"/>
                  <a:gd name="connsiteY11" fmla="*/ 467190 h 1068439"/>
                  <a:gd name="connsiteX12" fmla="*/ 1002100 w 1365355"/>
                  <a:gd name="connsiteY12" fmla="*/ 341930 h 1068439"/>
                  <a:gd name="connsiteX13" fmla="*/ 1365355 w 1365355"/>
                  <a:gd name="connsiteY13" fmla="*/ 354456 h 1068439"/>
                  <a:gd name="connsiteX14" fmla="*/ 978353 w 1365355"/>
                  <a:gd name="connsiteY14" fmla="*/ 504856 h 1068439"/>
                  <a:gd name="connsiteX15" fmla="*/ 801684 w 1365355"/>
                  <a:gd name="connsiteY15" fmla="*/ 655080 h 1068439"/>
                  <a:gd name="connsiteX16" fmla="*/ 776632 w 1365355"/>
                  <a:gd name="connsiteY16" fmla="*/ 830445 h 1068439"/>
                  <a:gd name="connsiteX17" fmla="*/ 1064730 w 1365355"/>
                  <a:gd name="connsiteY17" fmla="*/ 730237 h 1068439"/>
                  <a:gd name="connsiteX18" fmla="*/ 1327777 w 1365355"/>
                  <a:gd name="connsiteY18" fmla="*/ 830445 h 1068439"/>
                  <a:gd name="connsiteX19" fmla="*/ 1102308 w 1365355"/>
                  <a:gd name="connsiteY19" fmla="*/ 855497 h 1068439"/>
                  <a:gd name="connsiteX20" fmla="*/ 733052 w 1365355"/>
                  <a:gd name="connsiteY20" fmla="*/ 1062437 h 1068439"/>
                  <a:gd name="connsiteX21" fmla="*/ 576215 w 1365355"/>
                  <a:gd name="connsiteY21" fmla="*/ 1068439 h 1068439"/>
                  <a:gd name="connsiteX0" fmla="*/ 576215 w 1365355"/>
                  <a:gd name="connsiteY0" fmla="*/ 1068439 h 1068439"/>
                  <a:gd name="connsiteX1" fmla="*/ 576215 w 1365355"/>
                  <a:gd name="connsiteY1" fmla="*/ 755289 h 1068439"/>
                  <a:gd name="connsiteX2" fmla="*/ 277156 w 1365355"/>
                  <a:gd name="connsiteY2" fmla="*/ 623678 h 1068439"/>
                  <a:gd name="connsiteX3" fmla="*/ 18 w 1365355"/>
                  <a:gd name="connsiteY3" fmla="*/ 855497 h 1068439"/>
                  <a:gd name="connsiteX4" fmla="*/ 175382 w 1365355"/>
                  <a:gd name="connsiteY4" fmla="*/ 517294 h 1068439"/>
                  <a:gd name="connsiteX5" fmla="*/ 644848 w 1365355"/>
                  <a:gd name="connsiteY5" fmla="*/ 629680 h 1068439"/>
                  <a:gd name="connsiteX6" fmla="*/ 363273 w 1365355"/>
                  <a:gd name="connsiteY6" fmla="*/ 417086 h 1068439"/>
                  <a:gd name="connsiteX7" fmla="*/ 676424 w 1365355"/>
                  <a:gd name="connsiteY7" fmla="*/ 504768 h 1068439"/>
                  <a:gd name="connsiteX8" fmla="*/ 858660 w 1365355"/>
                  <a:gd name="connsiteY8" fmla="*/ 110633 h 1068439"/>
                  <a:gd name="connsiteX9" fmla="*/ 1290199 w 1365355"/>
                  <a:gd name="connsiteY9" fmla="*/ 3727 h 1068439"/>
                  <a:gd name="connsiteX10" fmla="*/ 939470 w 1365355"/>
                  <a:gd name="connsiteY10" fmla="*/ 179091 h 1068439"/>
                  <a:gd name="connsiteX11" fmla="*/ 801684 w 1365355"/>
                  <a:gd name="connsiteY11" fmla="*/ 467190 h 1068439"/>
                  <a:gd name="connsiteX12" fmla="*/ 1002100 w 1365355"/>
                  <a:gd name="connsiteY12" fmla="*/ 341930 h 1068439"/>
                  <a:gd name="connsiteX13" fmla="*/ 1365355 w 1365355"/>
                  <a:gd name="connsiteY13" fmla="*/ 354456 h 1068439"/>
                  <a:gd name="connsiteX14" fmla="*/ 978353 w 1365355"/>
                  <a:gd name="connsiteY14" fmla="*/ 504856 h 1068439"/>
                  <a:gd name="connsiteX15" fmla="*/ 801684 w 1365355"/>
                  <a:gd name="connsiteY15" fmla="*/ 655080 h 1068439"/>
                  <a:gd name="connsiteX16" fmla="*/ 776632 w 1365355"/>
                  <a:gd name="connsiteY16" fmla="*/ 830445 h 1068439"/>
                  <a:gd name="connsiteX17" fmla="*/ 1064730 w 1365355"/>
                  <a:gd name="connsiteY17" fmla="*/ 730237 h 1068439"/>
                  <a:gd name="connsiteX18" fmla="*/ 1327777 w 1365355"/>
                  <a:gd name="connsiteY18" fmla="*/ 830445 h 1068439"/>
                  <a:gd name="connsiteX19" fmla="*/ 1102308 w 1365355"/>
                  <a:gd name="connsiteY19" fmla="*/ 855497 h 1068439"/>
                  <a:gd name="connsiteX20" fmla="*/ 733052 w 1365355"/>
                  <a:gd name="connsiteY20" fmla="*/ 1062437 h 1068439"/>
                  <a:gd name="connsiteX21" fmla="*/ 576215 w 1365355"/>
                  <a:gd name="connsiteY21" fmla="*/ 1068439 h 1068439"/>
                  <a:gd name="connsiteX0" fmla="*/ 576215 w 1365355"/>
                  <a:gd name="connsiteY0" fmla="*/ 1068439 h 1068439"/>
                  <a:gd name="connsiteX1" fmla="*/ 576215 w 1365355"/>
                  <a:gd name="connsiteY1" fmla="*/ 755289 h 1068439"/>
                  <a:gd name="connsiteX2" fmla="*/ 277156 w 1365355"/>
                  <a:gd name="connsiteY2" fmla="*/ 623678 h 1068439"/>
                  <a:gd name="connsiteX3" fmla="*/ 18 w 1365355"/>
                  <a:gd name="connsiteY3" fmla="*/ 855497 h 1068439"/>
                  <a:gd name="connsiteX4" fmla="*/ 175382 w 1365355"/>
                  <a:gd name="connsiteY4" fmla="*/ 517294 h 1068439"/>
                  <a:gd name="connsiteX5" fmla="*/ 644848 w 1365355"/>
                  <a:gd name="connsiteY5" fmla="*/ 629680 h 1068439"/>
                  <a:gd name="connsiteX6" fmla="*/ 363273 w 1365355"/>
                  <a:gd name="connsiteY6" fmla="*/ 417086 h 1068439"/>
                  <a:gd name="connsiteX7" fmla="*/ 676424 w 1365355"/>
                  <a:gd name="connsiteY7" fmla="*/ 504768 h 1068439"/>
                  <a:gd name="connsiteX8" fmla="*/ 858660 w 1365355"/>
                  <a:gd name="connsiteY8" fmla="*/ 110633 h 1068439"/>
                  <a:gd name="connsiteX9" fmla="*/ 1290199 w 1365355"/>
                  <a:gd name="connsiteY9" fmla="*/ 3727 h 1068439"/>
                  <a:gd name="connsiteX10" fmla="*/ 939470 w 1365355"/>
                  <a:gd name="connsiteY10" fmla="*/ 179091 h 1068439"/>
                  <a:gd name="connsiteX11" fmla="*/ 801684 w 1365355"/>
                  <a:gd name="connsiteY11" fmla="*/ 467190 h 1068439"/>
                  <a:gd name="connsiteX12" fmla="*/ 1002100 w 1365355"/>
                  <a:gd name="connsiteY12" fmla="*/ 341930 h 1068439"/>
                  <a:gd name="connsiteX13" fmla="*/ 1365355 w 1365355"/>
                  <a:gd name="connsiteY13" fmla="*/ 354456 h 1068439"/>
                  <a:gd name="connsiteX14" fmla="*/ 978353 w 1365355"/>
                  <a:gd name="connsiteY14" fmla="*/ 504856 h 1068439"/>
                  <a:gd name="connsiteX15" fmla="*/ 801684 w 1365355"/>
                  <a:gd name="connsiteY15" fmla="*/ 655080 h 1068439"/>
                  <a:gd name="connsiteX16" fmla="*/ 776632 w 1365355"/>
                  <a:gd name="connsiteY16" fmla="*/ 830445 h 1068439"/>
                  <a:gd name="connsiteX17" fmla="*/ 1064730 w 1365355"/>
                  <a:gd name="connsiteY17" fmla="*/ 730237 h 1068439"/>
                  <a:gd name="connsiteX18" fmla="*/ 1327777 w 1365355"/>
                  <a:gd name="connsiteY18" fmla="*/ 830445 h 1068439"/>
                  <a:gd name="connsiteX19" fmla="*/ 1102308 w 1365355"/>
                  <a:gd name="connsiteY19" fmla="*/ 855497 h 1068439"/>
                  <a:gd name="connsiteX20" fmla="*/ 733052 w 1365355"/>
                  <a:gd name="connsiteY20" fmla="*/ 1062437 h 1068439"/>
                  <a:gd name="connsiteX21" fmla="*/ 576215 w 1365355"/>
                  <a:gd name="connsiteY21" fmla="*/ 1068439 h 106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65355" h="1068439">
                    <a:moveTo>
                      <a:pt x="576215" y="1068439"/>
                    </a:moveTo>
                    <a:lnTo>
                      <a:pt x="576215" y="755289"/>
                    </a:lnTo>
                    <a:cubicBezTo>
                      <a:pt x="507322" y="682221"/>
                      <a:pt x="373189" y="606977"/>
                      <a:pt x="277156" y="623678"/>
                    </a:cubicBezTo>
                    <a:cubicBezTo>
                      <a:pt x="181123" y="640379"/>
                      <a:pt x="-2070" y="874286"/>
                      <a:pt x="18" y="855497"/>
                    </a:cubicBezTo>
                    <a:cubicBezTo>
                      <a:pt x="58473" y="742763"/>
                      <a:pt x="91527" y="591928"/>
                      <a:pt x="175382" y="517294"/>
                    </a:cubicBezTo>
                    <a:cubicBezTo>
                      <a:pt x="259237" y="442660"/>
                      <a:pt x="613533" y="646381"/>
                      <a:pt x="644848" y="629680"/>
                    </a:cubicBezTo>
                    <a:lnTo>
                      <a:pt x="363273" y="417086"/>
                    </a:lnTo>
                    <a:lnTo>
                      <a:pt x="676424" y="504768"/>
                    </a:lnTo>
                    <a:cubicBezTo>
                      <a:pt x="751580" y="448401"/>
                      <a:pt x="756364" y="194140"/>
                      <a:pt x="858660" y="110633"/>
                    </a:cubicBezTo>
                    <a:cubicBezTo>
                      <a:pt x="960956" y="27126"/>
                      <a:pt x="1269322" y="-12974"/>
                      <a:pt x="1290199" y="3727"/>
                    </a:cubicBezTo>
                    <a:cubicBezTo>
                      <a:pt x="1311076" y="20428"/>
                      <a:pt x="1020889" y="101847"/>
                      <a:pt x="939470" y="179091"/>
                    </a:cubicBezTo>
                    <a:cubicBezTo>
                      <a:pt x="858051" y="256335"/>
                      <a:pt x="791246" y="440050"/>
                      <a:pt x="801684" y="467190"/>
                    </a:cubicBezTo>
                    <a:lnTo>
                      <a:pt x="1002100" y="341930"/>
                    </a:lnTo>
                    <a:cubicBezTo>
                      <a:pt x="1068905" y="300177"/>
                      <a:pt x="1354496" y="326243"/>
                      <a:pt x="1365355" y="354456"/>
                    </a:cubicBezTo>
                    <a:lnTo>
                      <a:pt x="978353" y="504856"/>
                    </a:lnTo>
                    <a:cubicBezTo>
                      <a:pt x="849352" y="554989"/>
                      <a:pt x="835304" y="600815"/>
                      <a:pt x="801684" y="655080"/>
                    </a:cubicBezTo>
                    <a:lnTo>
                      <a:pt x="776632" y="830445"/>
                    </a:lnTo>
                    <a:cubicBezTo>
                      <a:pt x="820473" y="842971"/>
                      <a:pt x="972873" y="730237"/>
                      <a:pt x="1064730" y="730237"/>
                    </a:cubicBezTo>
                    <a:cubicBezTo>
                      <a:pt x="1156587" y="730237"/>
                      <a:pt x="1321514" y="809568"/>
                      <a:pt x="1327777" y="830445"/>
                    </a:cubicBezTo>
                    <a:cubicBezTo>
                      <a:pt x="1334040" y="851322"/>
                      <a:pt x="1201429" y="816832"/>
                      <a:pt x="1102308" y="855497"/>
                    </a:cubicBezTo>
                    <a:cubicBezTo>
                      <a:pt x="1003187" y="894162"/>
                      <a:pt x="769934" y="925347"/>
                      <a:pt x="733052" y="1062437"/>
                    </a:cubicBezTo>
                    <a:lnTo>
                      <a:pt x="576215" y="1068439"/>
                    </a:lnTo>
                    <a:close/>
                  </a:path>
                </a:pathLst>
              </a:custGeom>
              <a:solidFill>
                <a:srgbClr val="89C064"/>
              </a:solidFill>
              <a:ln w="31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Freeform 16"/>
              <p:cNvSpPr>
                <a:spLocks noChangeAspect="1"/>
              </p:cNvSpPr>
              <p:nvPr/>
            </p:nvSpPr>
            <p:spPr>
              <a:xfrm>
                <a:off x="8176288" y="1206650"/>
                <a:ext cx="163178" cy="127693"/>
              </a:xfrm>
              <a:custGeom>
                <a:avLst/>
                <a:gdLst>
                  <a:gd name="connsiteX0" fmla="*/ 576197 w 1365337"/>
                  <a:gd name="connsiteY0" fmla="*/ 1064712 h 1064712"/>
                  <a:gd name="connsiteX1" fmla="*/ 576197 w 1365337"/>
                  <a:gd name="connsiteY1" fmla="*/ 751562 h 1064712"/>
                  <a:gd name="connsiteX2" fmla="*/ 162838 w 1365337"/>
                  <a:gd name="connsiteY2" fmla="*/ 626301 h 1064712"/>
                  <a:gd name="connsiteX3" fmla="*/ 0 w 1365337"/>
                  <a:gd name="connsiteY3" fmla="*/ 851770 h 1064712"/>
                  <a:gd name="connsiteX4" fmla="*/ 175364 w 1365337"/>
                  <a:gd name="connsiteY4" fmla="*/ 513567 h 1064712"/>
                  <a:gd name="connsiteX5" fmla="*/ 663880 w 1365337"/>
                  <a:gd name="connsiteY5" fmla="*/ 651353 h 1064712"/>
                  <a:gd name="connsiteX6" fmla="*/ 363255 w 1365337"/>
                  <a:gd name="connsiteY6" fmla="*/ 413359 h 1064712"/>
                  <a:gd name="connsiteX7" fmla="*/ 676406 w 1365337"/>
                  <a:gd name="connsiteY7" fmla="*/ 501041 h 1064712"/>
                  <a:gd name="connsiteX8" fmla="*/ 814192 w 1365337"/>
                  <a:gd name="connsiteY8" fmla="*/ 75156 h 1064712"/>
                  <a:gd name="connsiteX9" fmla="*/ 1290181 w 1365337"/>
                  <a:gd name="connsiteY9" fmla="*/ 0 h 1064712"/>
                  <a:gd name="connsiteX10" fmla="*/ 939452 w 1365337"/>
                  <a:gd name="connsiteY10" fmla="*/ 175364 h 1064712"/>
                  <a:gd name="connsiteX11" fmla="*/ 801666 w 1365337"/>
                  <a:gd name="connsiteY11" fmla="*/ 463463 h 1064712"/>
                  <a:gd name="connsiteX12" fmla="*/ 1002082 w 1365337"/>
                  <a:gd name="connsiteY12" fmla="*/ 338203 h 1064712"/>
                  <a:gd name="connsiteX13" fmla="*/ 1365337 w 1365337"/>
                  <a:gd name="connsiteY13" fmla="*/ 350729 h 1064712"/>
                  <a:gd name="connsiteX14" fmla="*/ 801666 w 1365337"/>
                  <a:gd name="connsiteY14" fmla="*/ 651353 h 1064712"/>
                  <a:gd name="connsiteX15" fmla="*/ 776614 w 1365337"/>
                  <a:gd name="connsiteY15" fmla="*/ 826718 h 1064712"/>
                  <a:gd name="connsiteX16" fmla="*/ 1064712 w 1365337"/>
                  <a:gd name="connsiteY16" fmla="*/ 726510 h 1064712"/>
                  <a:gd name="connsiteX17" fmla="*/ 1327759 w 1365337"/>
                  <a:gd name="connsiteY17" fmla="*/ 826718 h 1064712"/>
                  <a:gd name="connsiteX18" fmla="*/ 1102290 w 1365337"/>
                  <a:gd name="connsiteY18" fmla="*/ 851770 h 1064712"/>
                  <a:gd name="connsiteX19" fmla="*/ 713984 w 1365337"/>
                  <a:gd name="connsiteY19" fmla="*/ 1039660 h 1064712"/>
                  <a:gd name="connsiteX20" fmla="*/ 576197 w 1365337"/>
                  <a:gd name="connsiteY20" fmla="*/ 1064712 h 1064712"/>
                  <a:gd name="connsiteX0" fmla="*/ 576197 w 1365337"/>
                  <a:gd name="connsiteY0" fmla="*/ 1064712 h 1064712"/>
                  <a:gd name="connsiteX1" fmla="*/ 576197 w 1365337"/>
                  <a:gd name="connsiteY1" fmla="*/ 751562 h 1064712"/>
                  <a:gd name="connsiteX2" fmla="*/ 162838 w 1365337"/>
                  <a:gd name="connsiteY2" fmla="*/ 626301 h 1064712"/>
                  <a:gd name="connsiteX3" fmla="*/ 0 w 1365337"/>
                  <a:gd name="connsiteY3" fmla="*/ 851770 h 1064712"/>
                  <a:gd name="connsiteX4" fmla="*/ 175364 w 1365337"/>
                  <a:gd name="connsiteY4" fmla="*/ 513567 h 1064712"/>
                  <a:gd name="connsiteX5" fmla="*/ 663880 w 1365337"/>
                  <a:gd name="connsiteY5" fmla="*/ 651353 h 1064712"/>
                  <a:gd name="connsiteX6" fmla="*/ 363255 w 1365337"/>
                  <a:gd name="connsiteY6" fmla="*/ 413359 h 1064712"/>
                  <a:gd name="connsiteX7" fmla="*/ 676406 w 1365337"/>
                  <a:gd name="connsiteY7" fmla="*/ 501041 h 1064712"/>
                  <a:gd name="connsiteX8" fmla="*/ 814192 w 1365337"/>
                  <a:gd name="connsiteY8" fmla="*/ 75156 h 1064712"/>
                  <a:gd name="connsiteX9" fmla="*/ 1290181 w 1365337"/>
                  <a:gd name="connsiteY9" fmla="*/ 0 h 1064712"/>
                  <a:gd name="connsiteX10" fmla="*/ 939452 w 1365337"/>
                  <a:gd name="connsiteY10" fmla="*/ 175364 h 1064712"/>
                  <a:gd name="connsiteX11" fmla="*/ 801666 w 1365337"/>
                  <a:gd name="connsiteY11" fmla="*/ 463463 h 1064712"/>
                  <a:gd name="connsiteX12" fmla="*/ 1002082 w 1365337"/>
                  <a:gd name="connsiteY12" fmla="*/ 338203 h 1064712"/>
                  <a:gd name="connsiteX13" fmla="*/ 1365337 w 1365337"/>
                  <a:gd name="connsiteY13" fmla="*/ 350729 h 1064712"/>
                  <a:gd name="connsiteX14" fmla="*/ 801666 w 1365337"/>
                  <a:gd name="connsiteY14" fmla="*/ 651353 h 1064712"/>
                  <a:gd name="connsiteX15" fmla="*/ 776614 w 1365337"/>
                  <a:gd name="connsiteY15" fmla="*/ 826718 h 1064712"/>
                  <a:gd name="connsiteX16" fmla="*/ 1064712 w 1365337"/>
                  <a:gd name="connsiteY16" fmla="*/ 726510 h 1064712"/>
                  <a:gd name="connsiteX17" fmla="*/ 1327759 w 1365337"/>
                  <a:gd name="connsiteY17" fmla="*/ 826718 h 1064712"/>
                  <a:gd name="connsiteX18" fmla="*/ 1102290 w 1365337"/>
                  <a:gd name="connsiteY18" fmla="*/ 851770 h 1064712"/>
                  <a:gd name="connsiteX19" fmla="*/ 713984 w 1365337"/>
                  <a:gd name="connsiteY19" fmla="*/ 1039660 h 1064712"/>
                  <a:gd name="connsiteX20" fmla="*/ 576197 w 1365337"/>
                  <a:gd name="connsiteY20" fmla="*/ 1064712 h 1064712"/>
                  <a:gd name="connsiteX0" fmla="*/ 576197 w 1365337"/>
                  <a:gd name="connsiteY0" fmla="*/ 1064712 h 1064712"/>
                  <a:gd name="connsiteX1" fmla="*/ 576197 w 1365337"/>
                  <a:gd name="connsiteY1" fmla="*/ 751562 h 1064712"/>
                  <a:gd name="connsiteX2" fmla="*/ 162838 w 1365337"/>
                  <a:gd name="connsiteY2" fmla="*/ 626301 h 1064712"/>
                  <a:gd name="connsiteX3" fmla="*/ 0 w 1365337"/>
                  <a:gd name="connsiteY3" fmla="*/ 851770 h 1064712"/>
                  <a:gd name="connsiteX4" fmla="*/ 175364 w 1365337"/>
                  <a:gd name="connsiteY4" fmla="*/ 513567 h 1064712"/>
                  <a:gd name="connsiteX5" fmla="*/ 644830 w 1365337"/>
                  <a:gd name="connsiteY5" fmla="*/ 625953 h 1064712"/>
                  <a:gd name="connsiteX6" fmla="*/ 363255 w 1365337"/>
                  <a:gd name="connsiteY6" fmla="*/ 413359 h 1064712"/>
                  <a:gd name="connsiteX7" fmla="*/ 676406 w 1365337"/>
                  <a:gd name="connsiteY7" fmla="*/ 501041 h 1064712"/>
                  <a:gd name="connsiteX8" fmla="*/ 814192 w 1365337"/>
                  <a:gd name="connsiteY8" fmla="*/ 75156 h 1064712"/>
                  <a:gd name="connsiteX9" fmla="*/ 1290181 w 1365337"/>
                  <a:gd name="connsiteY9" fmla="*/ 0 h 1064712"/>
                  <a:gd name="connsiteX10" fmla="*/ 939452 w 1365337"/>
                  <a:gd name="connsiteY10" fmla="*/ 175364 h 1064712"/>
                  <a:gd name="connsiteX11" fmla="*/ 801666 w 1365337"/>
                  <a:gd name="connsiteY11" fmla="*/ 463463 h 1064712"/>
                  <a:gd name="connsiteX12" fmla="*/ 1002082 w 1365337"/>
                  <a:gd name="connsiteY12" fmla="*/ 338203 h 1064712"/>
                  <a:gd name="connsiteX13" fmla="*/ 1365337 w 1365337"/>
                  <a:gd name="connsiteY13" fmla="*/ 350729 h 1064712"/>
                  <a:gd name="connsiteX14" fmla="*/ 801666 w 1365337"/>
                  <a:gd name="connsiteY14" fmla="*/ 651353 h 1064712"/>
                  <a:gd name="connsiteX15" fmla="*/ 776614 w 1365337"/>
                  <a:gd name="connsiteY15" fmla="*/ 826718 h 1064712"/>
                  <a:gd name="connsiteX16" fmla="*/ 1064712 w 1365337"/>
                  <a:gd name="connsiteY16" fmla="*/ 726510 h 1064712"/>
                  <a:gd name="connsiteX17" fmla="*/ 1327759 w 1365337"/>
                  <a:gd name="connsiteY17" fmla="*/ 826718 h 1064712"/>
                  <a:gd name="connsiteX18" fmla="*/ 1102290 w 1365337"/>
                  <a:gd name="connsiteY18" fmla="*/ 851770 h 1064712"/>
                  <a:gd name="connsiteX19" fmla="*/ 713984 w 1365337"/>
                  <a:gd name="connsiteY19" fmla="*/ 1039660 h 1064712"/>
                  <a:gd name="connsiteX20" fmla="*/ 576197 w 1365337"/>
                  <a:gd name="connsiteY20" fmla="*/ 1064712 h 1064712"/>
                  <a:gd name="connsiteX0" fmla="*/ 576197 w 1365337"/>
                  <a:gd name="connsiteY0" fmla="*/ 1064712 h 1064712"/>
                  <a:gd name="connsiteX1" fmla="*/ 576197 w 1365337"/>
                  <a:gd name="connsiteY1" fmla="*/ 751562 h 1064712"/>
                  <a:gd name="connsiteX2" fmla="*/ 162838 w 1365337"/>
                  <a:gd name="connsiteY2" fmla="*/ 626301 h 1064712"/>
                  <a:gd name="connsiteX3" fmla="*/ 0 w 1365337"/>
                  <a:gd name="connsiteY3" fmla="*/ 851770 h 1064712"/>
                  <a:gd name="connsiteX4" fmla="*/ 175364 w 1365337"/>
                  <a:gd name="connsiteY4" fmla="*/ 513567 h 1064712"/>
                  <a:gd name="connsiteX5" fmla="*/ 644830 w 1365337"/>
                  <a:gd name="connsiteY5" fmla="*/ 625953 h 1064712"/>
                  <a:gd name="connsiteX6" fmla="*/ 363255 w 1365337"/>
                  <a:gd name="connsiteY6" fmla="*/ 413359 h 1064712"/>
                  <a:gd name="connsiteX7" fmla="*/ 676406 w 1365337"/>
                  <a:gd name="connsiteY7" fmla="*/ 501041 h 1064712"/>
                  <a:gd name="connsiteX8" fmla="*/ 814192 w 1365337"/>
                  <a:gd name="connsiteY8" fmla="*/ 75156 h 1064712"/>
                  <a:gd name="connsiteX9" fmla="*/ 1290181 w 1365337"/>
                  <a:gd name="connsiteY9" fmla="*/ 0 h 1064712"/>
                  <a:gd name="connsiteX10" fmla="*/ 939452 w 1365337"/>
                  <a:gd name="connsiteY10" fmla="*/ 175364 h 1064712"/>
                  <a:gd name="connsiteX11" fmla="*/ 801666 w 1365337"/>
                  <a:gd name="connsiteY11" fmla="*/ 463463 h 1064712"/>
                  <a:gd name="connsiteX12" fmla="*/ 1002082 w 1365337"/>
                  <a:gd name="connsiteY12" fmla="*/ 338203 h 1064712"/>
                  <a:gd name="connsiteX13" fmla="*/ 1365337 w 1365337"/>
                  <a:gd name="connsiteY13" fmla="*/ 350729 h 1064712"/>
                  <a:gd name="connsiteX14" fmla="*/ 801666 w 1365337"/>
                  <a:gd name="connsiteY14" fmla="*/ 651353 h 1064712"/>
                  <a:gd name="connsiteX15" fmla="*/ 776614 w 1365337"/>
                  <a:gd name="connsiteY15" fmla="*/ 826718 h 1064712"/>
                  <a:gd name="connsiteX16" fmla="*/ 1064712 w 1365337"/>
                  <a:gd name="connsiteY16" fmla="*/ 726510 h 1064712"/>
                  <a:gd name="connsiteX17" fmla="*/ 1327759 w 1365337"/>
                  <a:gd name="connsiteY17" fmla="*/ 826718 h 1064712"/>
                  <a:gd name="connsiteX18" fmla="*/ 1102290 w 1365337"/>
                  <a:gd name="connsiteY18" fmla="*/ 851770 h 1064712"/>
                  <a:gd name="connsiteX19" fmla="*/ 713984 w 1365337"/>
                  <a:gd name="connsiteY19" fmla="*/ 1039660 h 1064712"/>
                  <a:gd name="connsiteX20" fmla="*/ 576197 w 1365337"/>
                  <a:gd name="connsiteY20" fmla="*/ 1064712 h 1064712"/>
                  <a:gd name="connsiteX0" fmla="*/ 576197 w 1365337"/>
                  <a:gd name="connsiteY0" fmla="*/ 1071779 h 1071779"/>
                  <a:gd name="connsiteX1" fmla="*/ 576197 w 1365337"/>
                  <a:gd name="connsiteY1" fmla="*/ 758629 h 1071779"/>
                  <a:gd name="connsiteX2" fmla="*/ 162838 w 1365337"/>
                  <a:gd name="connsiteY2" fmla="*/ 633368 h 1071779"/>
                  <a:gd name="connsiteX3" fmla="*/ 0 w 1365337"/>
                  <a:gd name="connsiteY3" fmla="*/ 858837 h 1071779"/>
                  <a:gd name="connsiteX4" fmla="*/ 175364 w 1365337"/>
                  <a:gd name="connsiteY4" fmla="*/ 520634 h 1071779"/>
                  <a:gd name="connsiteX5" fmla="*/ 644830 w 1365337"/>
                  <a:gd name="connsiteY5" fmla="*/ 633020 h 1071779"/>
                  <a:gd name="connsiteX6" fmla="*/ 363255 w 1365337"/>
                  <a:gd name="connsiteY6" fmla="*/ 420426 h 1071779"/>
                  <a:gd name="connsiteX7" fmla="*/ 676406 w 1365337"/>
                  <a:gd name="connsiteY7" fmla="*/ 508108 h 1071779"/>
                  <a:gd name="connsiteX8" fmla="*/ 814192 w 1365337"/>
                  <a:gd name="connsiteY8" fmla="*/ 82223 h 1071779"/>
                  <a:gd name="connsiteX9" fmla="*/ 1290181 w 1365337"/>
                  <a:gd name="connsiteY9" fmla="*/ 7067 h 1071779"/>
                  <a:gd name="connsiteX10" fmla="*/ 939452 w 1365337"/>
                  <a:gd name="connsiteY10" fmla="*/ 182431 h 1071779"/>
                  <a:gd name="connsiteX11" fmla="*/ 801666 w 1365337"/>
                  <a:gd name="connsiteY11" fmla="*/ 470530 h 1071779"/>
                  <a:gd name="connsiteX12" fmla="*/ 1002082 w 1365337"/>
                  <a:gd name="connsiteY12" fmla="*/ 345270 h 1071779"/>
                  <a:gd name="connsiteX13" fmla="*/ 1365337 w 1365337"/>
                  <a:gd name="connsiteY13" fmla="*/ 357796 h 1071779"/>
                  <a:gd name="connsiteX14" fmla="*/ 801666 w 1365337"/>
                  <a:gd name="connsiteY14" fmla="*/ 658420 h 1071779"/>
                  <a:gd name="connsiteX15" fmla="*/ 776614 w 1365337"/>
                  <a:gd name="connsiteY15" fmla="*/ 833785 h 1071779"/>
                  <a:gd name="connsiteX16" fmla="*/ 1064712 w 1365337"/>
                  <a:gd name="connsiteY16" fmla="*/ 733577 h 1071779"/>
                  <a:gd name="connsiteX17" fmla="*/ 1327759 w 1365337"/>
                  <a:gd name="connsiteY17" fmla="*/ 833785 h 1071779"/>
                  <a:gd name="connsiteX18" fmla="*/ 1102290 w 1365337"/>
                  <a:gd name="connsiteY18" fmla="*/ 858837 h 1071779"/>
                  <a:gd name="connsiteX19" fmla="*/ 713984 w 1365337"/>
                  <a:gd name="connsiteY19" fmla="*/ 1046727 h 1071779"/>
                  <a:gd name="connsiteX20" fmla="*/ 576197 w 1365337"/>
                  <a:gd name="connsiteY20" fmla="*/ 1071779 h 107177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801666 w 1365337"/>
                  <a:gd name="connsiteY14" fmla="*/ 655080 h 1068439"/>
                  <a:gd name="connsiteX15" fmla="*/ 776614 w 1365337"/>
                  <a:gd name="connsiteY15" fmla="*/ 830445 h 1068439"/>
                  <a:gd name="connsiteX16" fmla="*/ 1064712 w 1365337"/>
                  <a:gd name="connsiteY16" fmla="*/ 730237 h 1068439"/>
                  <a:gd name="connsiteX17" fmla="*/ 1327759 w 1365337"/>
                  <a:gd name="connsiteY17" fmla="*/ 830445 h 1068439"/>
                  <a:gd name="connsiteX18" fmla="*/ 1102290 w 1365337"/>
                  <a:gd name="connsiteY18" fmla="*/ 855497 h 1068439"/>
                  <a:gd name="connsiteX19" fmla="*/ 713984 w 1365337"/>
                  <a:gd name="connsiteY19" fmla="*/ 1043387 h 1068439"/>
                  <a:gd name="connsiteX20" fmla="*/ 576197 w 1365337"/>
                  <a:gd name="connsiteY20" fmla="*/ 1068439 h 1068439"/>
                  <a:gd name="connsiteX0" fmla="*/ 576197 w 1367705"/>
                  <a:gd name="connsiteY0" fmla="*/ 1068439 h 1068439"/>
                  <a:gd name="connsiteX1" fmla="*/ 576197 w 1367705"/>
                  <a:gd name="connsiteY1" fmla="*/ 755289 h 1068439"/>
                  <a:gd name="connsiteX2" fmla="*/ 162838 w 1367705"/>
                  <a:gd name="connsiteY2" fmla="*/ 630028 h 1068439"/>
                  <a:gd name="connsiteX3" fmla="*/ 0 w 1367705"/>
                  <a:gd name="connsiteY3" fmla="*/ 855497 h 1068439"/>
                  <a:gd name="connsiteX4" fmla="*/ 175364 w 1367705"/>
                  <a:gd name="connsiteY4" fmla="*/ 517294 h 1068439"/>
                  <a:gd name="connsiteX5" fmla="*/ 644830 w 1367705"/>
                  <a:gd name="connsiteY5" fmla="*/ 629680 h 1068439"/>
                  <a:gd name="connsiteX6" fmla="*/ 363255 w 1367705"/>
                  <a:gd name="connsiteY6" fmla="*/ 417086 h 1068439"/>
                  <a:gd name="connsiteX7" fmla="*/ 676406 w 1367705"/>
                  <a:gd name="connsiteY7" fmla="*/ 504768 h 1068439"/>
                  <a:gd name="connsiteX8" fmla="*/ 858642 w 1367705"/>
                  <a:gd name="connsiteY8" fmla="*/ 110633 h 1068439"/>
                  <a:gd name="connsiteX9" fmla="*/ 1290181 w 1367705"/>
                  <a:gd name="connsiteY9" fmla="*/ 3727 h 1068439"/>
                  <a:gd name="connsiteX10" fmla="*/ 939452 w 1367705"/>
                  <a:gd name="connsiteY10" fmla="*/ 179091 h 1068439"/>
                  <a:gd name="connsiteX11" fmla="*/ 801666 w 1367705"/>
                  <a:gd name="connsiteY11" fmla="*/ 467190 h 1068439"/>
                  <a:gd name="connsiteX12" fmla="*/ 1002082 w 1367705"/>
                  <a:gd name="connsiteY12" fmla="*/ 341930 h 1068439"/>
                  <a:gd name="connsiteX13" fmla="*/ 1365337 w 1367705"/>
                  <a:gd name="connsiteY13" fmla="*/ 354456 h 1068439"/>
                  <a:gd name="connsiteX14" fmla="*/ 801666 w 1367705"/>
                  <a:gd name="connsiteY14" fmla="*/ 655080 h 1068439"/>
                  <a:gd name="connsiteX15" fmla="*/ 776614 w 1367705"/>
                  <a:gd name="connsiteY15" fmla="*/ 830445 h 1068439"/>
                  <a:gd name="connsiteX16" fmla="*/ 1064712 w 1367705"/>
                  <a:gd name="connsiteY16" fmla="*/ 730237 h 1068439"/>
                  <a:gd name="connsiteX17" fmla="*/ 1327759 w 1367705"/>
                  <a:gd name="connsiteY17" fmla="*/ 830445 h 1068439"/>
                  <a:gd name="connsiteX18" fmla="*/ 1102290 w 1367705"/>
                  <a:gd name="connsiteY18" fmla="*/ 855497 h 1068439"/>
                  <a:gd name="connsiteX19" fmla="*/ 713984 w 1367705"/>
                  <a:gd name="connsiteY19" fmla="*/ 1043387 h 1068439"/>
                  <a:gd name="connsiteX20" fmla="*/ 576197 w 1367705"/>
                  <a:gd name="connsiteY20" fmla="*/ 1068439 h 106843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1067235 w 1365337"/>
                  <a:gd name="connsiteY14" fmla="*/ 511206 h 1068439"/>
                  <a:gd name="connsiteX15" fmla="*/ 801666 w 1365337"/>
                  <a:gd name="connsiteY15" fmla="*/ 655080 h 1068439"/>
                  <a:gd name="connsiteX16" fmla="*/ 776614 w 1365337"/>
                  <a:gd name="connsiteY16" fmla="*/ 830445 h 1068439"/>
                  <a:gd name="connsiteX17" fmla="*/ 1064712 w 1365337"/>
                  <a:gd name="connsiteY17" fmla="*/ 730237 h 1068439"/>
                  <a:gd name="connsiteX18" fmla="*/ 1327759 w 1365337"/>
                  <a:gd name="connsiteY18" fmla="*/ 830445 h 1068439"/>
                  <a:gd name="connsiteX19" fmla="*/ 1102290 w 1365337"/>
                  <a:gd name="connsiteY19" fmla="*/ 855497 h 1068439"/>
                  <a:gd name="connsiteX20" fmla="*/ 713984 w 1365337"/>
                  <a:gd name="connsiteY20" fmla="*/ 1043387 h 1068439"/>
                  <a:gd name="connsiteX21" fmla="*/ 576197 w 1365337"/>
                  <a:gd name="connsiteY21" fmla="*/ 1068439 h 106843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978335 w 1365337"/>
                  <a:gd name="connsiteY14" fmla="*/ 504856 h 1068439"/>
                  <a:gd name="connsiteX15" fmla="*/ 801666 w 1365337"/>
                  <a:gd name="connsiteY15" fmla="*/ 655080 h 1068439"/>
                  <a:gd name="connsiteX16" fmla="*/ 776614 w 1365337"/>
                  <a:gd name="connsiteY16" fmla="*/ 830445 h 1068439"/>
                  <a:gd name="connsiteX17" fmla="*/ 1064712 w 1365337"/>
                  <a:gd name="connsiteY17" fmla="*/ 730237 h 1068439"/>
                  <a:gd name="connsiteX18" fmla="*/ 1327759 w 1365337"/>
                  <a:gd name="connsiteY18" fmla="*/ 830445 h 1068439"/>
                  <a:gd name="connsiteX19" fmla="*/ 1102290 w 1365337"/>
                  <a:gd name="connsiteY19" fmla="*/ 855497 h 1068439"/>
                  <a:gd name="connsiteX20" fmla="*/ 713984 w 1365337"/>
                  <a:gd name="connsiteY20" fmla="*/ 1043387 h 1068439"/>
                  <a:gd name="connsiteX21" fmla="*/ 576197 w 1365337"/>
                  <a:gd name="connsiteY21" fmla="*/ 1068439 h 106843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978335 w 1365337"/>
                  <a:gd name="connsiteY14" fmla="*/ 504856 h 1068439"/>
                  <a:gd name="connsiteX15" fmla="*/ 801666 w 1365337"/>
                  <a:gd name="connsiteY15" fmla="*/ 655080 h 1068439"/>
                  <a:gd name="connsiteX16" fmla="*/ 776614 w 1365337"/>
                  <a:gd name="connsiteY16" fmla="*/ 830445 h 1068439"/>
                  <a:gd name="connsiteX17" fmla="*/ 1064712 w 1365337"/>
                  <a:gd name="connsiteY17" fmla="*/ 730237 h 1068439"/>
                  <a:gd name="connsiteX18" fmla="*/ 1327759 w 1365337"/>
                  <a:gd name="connsiteY18" fmla="*/ 830445 h 1068439"/>
                  <a:gd name="connsiteX19" fmla="*/ 1102290 w 1365337"/>
                  <a:gd name="connsiteY19" fmla="*/ 855497 h 1068439"/>
                  <a:gd name="connsiteX20" fmla="*/ 713984 w 1365337"/>
                  <a:gd name="connsiteY20" fmla="*/ 1043387 h 1068439"/>
                  <a:gd name="connsiteX21" fmla="*/ 576197 w 1365337"/>
                  <a:gd name="connsiteY21" fmla="*/ 1068439 h 106843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978335 w 1365337"/>
                  <a:gd name="connsiteY14" fmla="*/ 504856 h 1068439"/>
                  <a:gd name="connsiteX15" fmla="*/ 801666 w 1365337"/>
                  <a:gd name="connsiteY15" fmla="*/ 655080 h 1068439"/>
                  <a:gd name="connsiteX16" fmla="*/ 776614 w 1365337"/>
                  <a:gd name="connsiteY16" fmla="*/ 830445 h 1068439"/>
                  <a:gd name="connsiteX17" fmla="*/ 1064712 w 1365337"/>
                  <a:gd name="connsiteY17" fmla="*/ 730237 h 1068439"/>
                  <a:gd name="connsiteX18" fmla="*/ 1327759 w 1365337"/>
                  <a:gd name="connsiteY18" fmla="*/ 830445 h 1068439"/>
                  <a:gd name="connsiteX19" fmla="*/ 1102290 w 1365337"/>
                  <a:gd name="connsiteY19" fmla="*/ 855497 h 1068439"/>
                  <a:gd name="connsiteX20" fmla="*/ 713984 w 1365337"/>
                  <a:gd name="connsiteY20" fmla="*/ 1043387 h 1068439"/>
                  <a:gd name="connsiteX21" fmla="*/ 576197 w 1365337"/>
                  <a:gd name="connsiteY21" fmla="*/ 1068439 h 106843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978335 w 1365337"/>
                  <a:gd name="connsiteY14" fmla="*/ 504856 h 1068439"/>
                  <a:gd name="connsiteX15" fmla="*/ 801666 w 1365337"/>
                  <a:gd name="connsiteY15" fmla="*/ 655080 h 1068439"/>
                  <a:gd name="connsiteX16" fmla="*/ 776614 w 1365337"/>
                  <a:gd name="connsiteY16" fmla="*/ 830445 h 1068439"/>
                  <a:gd name="connsiteX17" fmla="*/ 1064712 w 1365337"/>
                  <a:gd name="connsiteY17" fmla="*/ 730237 h 1068439"/>
                  <a:gd name="connsiteX18" fmla="*/ 1327759 w 1365337"/>
                  <a:gd name="connsiteY18" fmla="*/ 830445 h 1068439"/>
                  <a:gd name="connsiteX19" fmla="*/ 1102290 w 1365337"/>
                  <a:gd name="connsiteY19" fmla="*/ 855497 h 1068439"/>
                  <a:gd name="connsiteX20" fmla="*/ 713984 w 1365337"/>
                  <a:gd name="connsiteY20" fmla="*/ 1043387 h 1068439"/>
                  <a:gd name="connsiteX21" fmla="*/ 576197 w 1365337"/>
                  <a:gd name="connsiteY21" fmla="*/ 1068439 h 106843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978335 w 1365337"/>
                  <a:gd name="connsiteY14" fmla="*/ 504856 h 1068439"/>
                  <a:gd name="connsiteX15" fmla="*/ 801666 w 1365337"/>
                  <a:gd name="connsiteY15" fmla="*/ 655080 h 1068439"/>
                  <a:gd name="connsiteX16" fmla="*/ 776614 w 1365337"/>
                  <a:gd name="connsiteY16" fmla="*/ 830445 h 1068439"/>
                  <a:gd name="connsiteX17" fmla="*/ 1064712 w 1365337"/>
                  <a:gd name="connsiteY17" fmla="*/ 730237 h 1068439"/>
                  <a:gd name="connsiteX18" fmla="*/ 1327759 w 1365337"/>
                  <a:gd name="connsiteY18" fmla="*/ 830445 h 1068439"/>
                  <a:gd name="connsiteX19" fmla="*/ 1102290 w 1365337"/>
                  <a:gd name="connsiteY19" fmla="*/ 855497 h 1068439"/>
                  <a:gd name="connsiteX20" fmla="*/ 733034 w 1365337"/>
                  <a:gd name="connsiteY20" fmla="*/ 1062437 h 1068439"/>
                  <a:gd name="connsiteX21" fmla="*/ 576197 w 1365337"/>
                  <a:gd name="connsiteY21" fmla="*/ 1068439 h 106843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978335 w 1365337"/>
                  <a:gd name="connsiteY14" fmla="*/ 504856 h 1068439"/>
                  <a:gd name="connsiteX15" fmla="*/ 801666 w 1365337"/>
                  <a:gd name="connsiteY15" fmla="*/ 655080 h 1068439"/>
                  <a:gd name="connsiteX16" fmla="*/ 776614 w 1365337"/>
                  <a:gd name="connsiteY16" fmla="*/ 830445 h 1068439"/>
                  <a:gd name="connsiteX17" fmla="*/ 1064712 w 1365337"/>
                  <a:gd name="connsiteY17" fmla="*/ 730237 h 1068439"/>
                  <a:gd name="connsiteX18" fmla="*/ 1327759 w 1365337"/>
                  <a:gd name="connsiteY18" fmla="*/ 830445 h 1068439"/>
                  <a:gd name="connsiteX19" fmla="*/ 1102290 w 1365337"/>
                  <a:gd name="connsiteY19" fmla="*/ 855497 h 1068439"/>
                  <a:gd name="connsiteX20" fmla="*/ 733034 w 1365337"/>
                  <a:gd name="connsiteY20" fmla="*/ 1062437 h 1068439"/>
                  <a:gd name="connsiteX21" fmla="*/ 576197 w 1365337"/>
                  <a:gd name="connsiteY21" fmla="*/ 1068439 h 1068439"/>
                  <a:gd name="connsiteX0" fmla="*/ 576243 w 1365383"/>
                  <a:gd name="connsiteY0" fmla="*/ 1068439 h 1068439"/>
                  <a:gd name="connsiteX1" fmla="*/ 576243 w 1365383"/>
                  <a:gd name="connsiteY1" fmla="*/ 755289 h 1068439"/>
                  <a:gd name="connsiteX2" fmla="*/ 162884 w 1365383"/>
                  <a:gd name="connsiteY2" fmla="*/ 630028 h 1068439"/>
                  <a:gd name="connsiteX3" fmla="*/ 46 w 1365383"/>
                  <a:gd name="connsiteY3" fmla="*/ 855497 h 1068439"/>
                  <a:gd name="connsiteX4" fmla="*/ 175410 w 1365383"/>
                  <a:gd name="connsiteY4" fmla="*/ 517294 h 1068439"/>
                  <a:gd name="connsiteX5" fmla="*/ 644876 w 1365383"/>
                  <a:gd name="connsiteY5" fmla="*/ 629680 h 1068439"/>
                  <a:gd name="connsiteX6" fmla="*/ 363301 w 1365383"/>
                  <a:gd name="connsiteY6" fmla="*/ 417086 h 1068439"/>
                  <a:gd name="connsiteX7" fmla="*/ 676452 w 1365383"/>
                  <a:gd name="connsiteY7" fmla="*/ 504768 h 1068439"/>
                  <a:gd name="connsiteX8" fmla="*/ 858688 w 1365383"/>
                  <a:gd name="connsiteY8" fmla="*/ 110633 h 1068439"/>
                  <a:gd name="connsiteX9" fmla="*/ 1290227 w 1365383"/>
                  <a:gd name="connsiteY9" fmla="*/ 3727 h 1068439"/>
                  <a:gd name="connsiteX10" fmla="*/ 939498 w 1365383"/>
                  <a:gd name="connsiteY10" fmla="*/ 179091 h 1068439"/>
                  <a:gd name="connsiteX11" fmla="*/ 801712 w 1365383"/>
                  <a:gd name="connsiteY11" fmla="*/ 467190 h 1068439"/>
                  <a:gd name="connsiteX12" fmla="*/ 1002128 w 1365383"/>
                  <a:gd name="connsiteY12" fmla="*/ 341930 h 1068439"/>
                  <a:gd name="connsiteX13" fmla="*/ 1365383 w 1365383"/>
                  <a:gd name="connsiteY13" fmla="*/ 354456 h 1068439"/>
                  <a:gd name="connsiteX14" fmla="*/ 978381 w 1365383"/>
                  <a:gd name="connsiteY14" fmla="*/ 504856 h 1068439"/>
                  <a:gd name="connsiteX15" fmla="*/ 801712 w 1365383"/>
                  <a:gd name="connsiteY15" fmla="*/ 655080 h 1068439"/>
                  <a:gd name="connsiteX16" fmla="*/ 776660 w 1365383"/>
                  <a:gd name="connsiteY16" fmla="*/ 830445 h 1068439"/>
                  <a:gd name="connsiteX17" fmla="*/ 1064758 w 1365383"/>
                  <a:gd name="connsiteY17" fmla="*/ 730237 h 1068439"/>
                  <a:gd name="connsiteX18" fmla="*/ 1327805 w 1365383"/>
                  <a:gd name="connsiteY18" fmla="*/ 830445 h 1068439"/>
                  <a:gd name="connsiteX19" fmla="*/ 1102336 w 1365383"/>
                  <a:gd name="connsiteY19" fmla="*/ 855497 h 1068439"/>
                  <a:gd name="connsiteX20" fmla="*/ 733080 w 1365383"/>
                  <a:gd name="connsiteY20" fmla="*/ 1062437 h 1068439"/>
                  <a:gd name="connsiteX21" fmla="*/ 576243 w 1365383"/>
                  <a:gd name="connsiteY21" fmla="*/ 1068439 h 1068439"/>
                  <a:gd name="connsiteX0" fmla="*/ 576215 w 1365355"/>
                  <a:gd name="connsiteY0" fmla="*/ 1068439 h 1068439"/>
                  <a:gd name="connsiteX1" fmla="*/ 576215 w 1365355"/>
                  <a:gd name="connsiteY1" fmla="*/ 755289 h 1068439"/>
                  <a:gd name="connsiteX2" fmla="*/ 277156 w 1365355"/>
                  <a:gd name="connsiteY2" fmla="*/ 623678 h 1068439"/>
                  <a:gd name="connsiteX3" fmla="*/ 18 w 1365355"/>
                  <a:gd name="connsiteY3" fmla="*/ 855497 h 1068439"/>
                  <a:gd name="connsiteX4" fmla="*/ 175382 w 1365355"/>
                  <a:gd name="connsiteY4" fmla="*/ 517294 h 1068439"/>
                  <a:gd name="connsiteX5" fmla="*/ 644848 w 1365355"/>
                  <a:gd name="connsiteY5" fmla="*/ 629680 h 1068439"/>
                  <a:gd name="connsiteX6" fmla="*/ 363273 w 1365355"/>
                  <a:gd name="connsiteY6" fmla="*/ 417086 h 1068439"/>
                  <a:gd name="connsiteX7" fmla="*/ 676424 w 1365355"/>
                  <a:gd name="connsiteY7" fmla="*/ 504768 h 1068439"/>
                  <a:gd name="connsiteX8" fmla="*/ 858660 w 1365355"/>
                  <a:gd name="connsiteY8" fmla="*/ 110633 h 1068439"/>
                  <a:gd name="connsiteX9" fmla="*/ 1290199 w 1365355"/>
                  <a:gd name="connsiteY9" fmla="*/ 3727 h 1068439"/>
                  <a:gd name="connsiteX10" fmla="*/ 939470 w 1365355"/>
                  <a:gd name="connsiteY10" fmla="*/ 179091 h 1068439"/>
                  <a:gd name="connsiteX11" fmla="*/ 801684 w 1365355"/>
                  <a:gd name="connsiteY11" fmla="*/ 467190 h 1068439"/>
                  <a:gd name="connsiteX12" fmla="*/ 1002100 w 1365355"/>
                  <a:gd name="connsiteY12" fmla="*/ 341930 h 1068439"/>
                  <a:gd name="connsiteX13" fmla="*/ 1365355 w 1365355"/>
                  <a:gd name="connsiteY13" fmla="*/ 354456 h 1068439"/>
                  <a:gd name="connsiteX14" fmla="*/ 978353 w 1365355"/>
                  <a:gd name="connsiteY14" fmla="*/ 504856 h 1068439"/>
                  <a:gd name="connsiteX15" fmla="*/ 801684 w 1365355"/>
                  <a:gd name="connsiteY15" fmla="*/ 655080 h 1068439"/>
                  <a:gd name="connsiteX16" fmla="*/ 776632 w 1365355"/>
                  <a:gd name="connsiteY16" fmla="*/ 830445 h 1068439"/>
                  <a:gd name="connsiteX17" fmla="*/ 1064730 w 1365355"/>
                  <a:gd name="connsiteY17" fmla="*/ 730237 h 1068439"/>
                  <a:gd name="connsiteX18" fmla="*/ 1327777 w 1365355"/>
                  <a:gd name="connsiteY18" fmla="*/ 830445 h 1068439"/>
                  <a:gd name="connsiteX19" fmla="*/ 1102308 w 1365355"/>
                  <a:gd name="connsiteY19" fmla="*/ 855497 h 1068439"/>
                  <a:gd name="connsiteX20" fmla="*/ 733052 w 1365355"/>
                  <a:gd name="connsiteY20" fmla="*/ 1062437 h 1068439"/>
                  <a:gd name="connsiteX21" fmla="*/ 576215 w 1365355"/>
                  <a:gd name="connsiteY21" fmla="*/ 1068439 h 1068439"/>
                  <a:gd name="connsiteX0" fmla="*/ 576215 w 1365355"/>
                  <a:gd name="connsiteY0" fmla="*/ 1068439 h 1068439"/>
                  <a:gd name="connsiteX1" fmla="*/ 576215 w 1365355"/>
                  <a:gd name="connsiteY1" fmla="*/ 755289 h 1068439"/>
                  <a:gd name="connsiteX2" fmla="*/ 277156 w 1365355"/>
                  <a:gd name="connsiteY2" fmla="*/ 623678 h 1068439"/>
                  <a:gd name="connsiteX3" fmla="*/ 18 w 1365355"/>
                  <a:gd name="connsiteY3" fmla="*/ 855497 h 1068439"/>
                  <a:gd name="connsiteX4" fmla="*/ 175382 w 1365355"/>
                  <a:gd name="connsiteY4" fmla="*/ 517294 h 1068439"/>
                  <a:gd name="connsiteX5" fmla="*/ 644848 w 1365355"/>
                  <a:gd name="connsiteY5" fmla="*/ 629680 h 1068439"/>
                  <a:gd name="connsiteX6" fmla="*/ 363273 w 1365355"/>
                  <a:gd name="connsiteY6" fmla="*/ 417086 h 1068439"/>
                  <a:gd name="connsiteX7" fmla="*/ 676424 w 1365355"/>
                  <a:gd name="connsiteY7" fmla="*/ 504768 h 1068439"/>
                  <a:gd name="connsiteX8" fmla="*/ 858660 w 1365355"/>
                  <a:gd name="connsiteY8" fmla="*/ 110633 h 1068439"/>
                  <a:gd name="connsiteX9" fmla="*/ 1290199 w 1365355"/>
                  <a:gd name="connsiteY9" fmla="*/ 3727 h 1068439"/>
                  <a:gd name="connsiteX10" fmla="*/ 939470 w 1365355"/>
                  <a:gd name="connsiteY10" fmla="*/ 179091 h 1068439"/>
                  <a:gd name="connsiteX11" fmla="*/ 801684 w 1365355"/>
                  <a:gd name="connsiteY11" fmla="*/ 467190 h 1068439"/>
                  <a:gd name="connsiteX12" fmla="*/ 1002100 w 1365355"/>
                  <a:gd name="connsiteY12" fmla="*/ 341930 h 1068439"/>
                  <a:gd name="connsiteX13" fmla="*/ 1365355 w 1365355"/>
                  <a:gd name="connsiteY13" fmla="*/ 354456 h 1068439"/>
                  <a:gd name="connsiteX14" fmla="*/ 978353 w 1365355"/>
                  <a:gd name="connsiteY14" fmla="*/ 504856 h 1068439"/>
                  <a:gd name="connsiteX15" fmla="*/ 801684 w 1365355"/>
                  <a:gd name="connsiteY15" fmla="*/ 655080 h 1068439"/>
                  <a:gd name="connsiteX16" fmla="*/ 776632 w 1365355"/>
                  <a:gd name="connsiteY16" fmla="*/ 830445 h 1068439"/>
                  <a:gd name="connsiteX17" fmla="*/ 1064730 w 1365355"/>
                  <a:gd name="connsiteY17" fmla="*/ 730237 h 1068439"/>
                  <a:gd name="connsiteX18" fmla="*/ 1327777 w 1365355"/>
                  <a:gd name="connsiteY18" fmla="*/ 830445 h 1068439"/>
                  <a:gd name="connsiteX19" fmla="*/ 1102308 w 1365355"/>
                  <a:gd name="connsiteY19" fmla="*/ 855497 h 1068439"/>
                  <a:gd name="connsiteX20" fmla="*/ 733052 w 1365355"/>
                  <a:gd name="connsiteY20" fmla="*/ 1062437 h 1068439"/>
                  <a:gd name="connsiteX21" fmla="*/ 576215 w 1365355"/>
                  <a:gd name="connsiteY21" fmla="*/ 1068439 h 1068439"/>
                  <a:gd name="connsiteX0" fmla="*/ 576215 w 1365355"/>
                  <a:gd name="connsiteY0" fmla="*/ 1068439 h 1068439"/>
                  <a:gd name="connsiteX1" fmla="*/ 576215 w 1365355"/>
                  <a:gd name="connsiteY1" fmla="*/ 755289 h 1068439"/>
                  <a:gd name="connsiteX2" fmla="*/ 277156 w 1365355"/>
                  <a:gd name="connsiteY2" fmla="*/ 623678 h 1068439"/>
                  <a:gd name="connsiteX3" fmla="*/ 18 w 1365355"/>
                  <a:gd name="connsiteY3" fmla="*/ 855497 h 1068439"/>
                  <a:gd name="connsiteX4" fmla="*/ 175382 w 1365355"/>
                  <a:gd name="connsiteY4" fmla="*/ 517294 h 1068439"/>
                  <a:gd name="connsiteX5" fmla="*/ 644848 w 1365355"/>
                  <a:gd name="connsiteY5" fmla="*/ 629680 h 1068439"/>
                  <a:gd name="connsiteX6" fmla="*/ 363273 w 1365355"/>
                  <a:gd name="connsiteY6" fmla="*/ 417086 h 1068439"/>
                  <a:gd name="connsiteX7" fmla="*/ 676424 w 1365355"/>
                  <a:gd name="connsiteY7" fmla="*/ 504768 h 1068439"/>
                  <a:gd name="connsiteX8" fmla="*/ 858660 w 1365355"/>
                  <a:gd name="connsiteY8" fmla="*/ 110633 h 1068439"/>
                  <a:gd name="connsiteX9" fmla="*/ 1290199 w 1365355"/>
                  <a:gd name="connsiteY9" fmla="*/ 3727 h 1068439"/>
                  <a:gd name="connsiteX10" fmla="*/ 939470 w 1365355"/>
                  <a:gd name="connsiteY10" fmla="*/ 179091 h 1068439"/>
                  <a:gd name="connsiteX11" fmla="*/ 801684 w 1365355"/>
                  <a:gd name="connsiteY11" fmla="*/ 467190 h 1068439"/>
                  <a:gd name="connsiteX12" fmla="*/ 1002100 w 1365355"/>
                  <a:gd name="connsiteY12" fmla="*/ 341930 h 1068439"/>
                  <a:gd name="connsiteX13" fmla="*/ 1365355 w 1365355"/>
                  <a:gd name="connsiteY13" fmla="*/ 354456 h 1068439"/>
                  <a:gd name="connsiteX14" fmla="*/ 978353 w 1365355"/>
                  <a:gd name="connsiteY14" fmla="*/ 504856 h 1068439"/>
                  <a:gd name="connsiteX15" fmla="*/ 801684 w 1365355"/>
                  <a:gd name="connsiteY15" fmla="*/ 655080 h 1068439"/>
                  <a:gd name="connsiteX16" fmla="*/ 776632 w 1365355"/>
                  <a:gd name="connsiteY16" fmla="*/ 830445 h 1068439"/>
                  <a:gd name="connsiteX17" fmla="*/ 1064730 w 1365355"/>
                  <a:gd name="connsiteY17" fmla="*/ 730237 h 1068439"/>
                  <a:gd name="connsiteX18" fmla="*/ 1327777 w 1365355"/>
                  <a:gd name="connsiteY18" fmla="*/ 830445 h 1068439"/>
                  <a:gd name="connsiteX19" fmla="*/ 1102308 w 1365355"/>
                  <a:gd name="connsiteY19" fmla="*/ 855497 h 1068439"/>
                  <a:gd name="connsiteX20" fmla="*/ 733052 w 1365355"/>
                  <a:gd name="connsiteY20" fmla="*/ 1062437 h 1068439"/>
                  <a:gd name="connsiteX21" fmla="*/ 576215 w 1365355"/>
                  <a:gd name="connsiteY21" fmla="*/ 1068439 h 106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65355" h="1068439">
                    <a:moveTo>
                      <a:pt x="576215" y="1068439"/>
                    </a:moveTo>
                    <a:lnTo>
                      <a:pt x="576215" y="755289"/>
                    </a:lnTo>
                    <a:cubicBezTo>
                      <a:pt x="507322" y="682221"/>
                      <a:pt x="373189" y="606977"/>
                      <a:pt x="277156" y="623678"/>
                    </a:cubicBezTo>
                    <a:cubicBezTo>
                      <a:pt x="181123" y="640379"/>
                      <a:pt x="-2070" y="874286"/>
                      <a:pt x="18" y="855497"/>
                    </a:cubicBezTo>
                    <a:cubicBezTo>
                      <a:pt x="58473" y="742763"/>
                      <a:pt x="91527" y="591928"/>
                      <a:pt x="175382" y="517294"/>
                    </a:cubicBezTo>
                    <a:cubicBezTo>
                      <a:pt x="259237" y="442660"/>
                      <a:pt x="613533" y="646381"/>
                      <a:pt x="644848" y="629680"/>
                    </a:cubicBezTo>
                    <a:lnTo>
                      <a:pt x="363273" y="417086"/>
                    </a:lnTo>
                    <a:lnTo>
                      <a:pt x="676424" y="504768"/>
                    </a:lnTo>
                    <a:cubicBezTo>
                      <a:pt x="751580" y="448401"/>
                      <a:pt x="756364" y="194140"/>
                      <a:pt x="858660" y="110633"/>
                    </a:cubicBezTo>
                    <a:cubicBezTo>
                      <a:pt x="960956" y="27126"/>
                      <a:pt x="1269322" y="-12974"/>
                      <a:pt x="1290199" y="3727"/>
                    </a:cubicBezTo>
                    <a:cubicBezTo>
                      <a:pt x="1311076" y="20428"/>
                      <a:pt x="1020889" y="101847"/>
                      <a:pt x="939470" y="179091"/>
                    </a:cubicBezTo>
                    <a:cubicBezTo>
                      <a:pt x="858051" y="256335"/>
                      <a:pt x="791246" y="440050"/>
                      <a:pt x="801684" y="467190"/>
                    </a:cubicBezTo>
                    <a:lnTo>
                      <a:pt x="1002100" y="341930"/>
                    </a:lnTo>
                    <a:cubicBezTo>
                      <a:pt x="1068905" y="300177"/>
                      <a:pt x="1354496" y="326243"/>
                      <a:pt x="1365355" y="354456"/>
                    </a:cubicBezTo>
                    <a:lnTo>
                      <a:pt x="978353" y="504856"/>
                    </a:lnTo>
                    <a:cubicBezTo>
                      <a:pt x="849352" y="554989"/>
                      <a:pt x="835304" y="600815"/>
                      <a:pt x="801684" y="655080"/>
                    </a:cubicBezTo>
                    <a:lnTo>
                      <a:pt x="776632" y="830445"/>
                    </a:lnTo>
                    <a:cubicBezTo>
                      <a:pt x="820473" y="842971"/>
                      <a:pt x="972873" y="730237"/>
                      <a:pt x="1064730" y="730237"/>
                    </a:cubicBezTo>
                    <a:cubicBezTo>
                      <a:pt x="1156587" y="730237"/>
                      <a:pt x="1321514" y="809568"/>
                      <a:pt x="1327777" y="830445"/>
                    </a:cubicBezTo>
                    <a:cubicBezTo>
                      <a:pt x="1334040" y="851322"/>
                      <a:pt x="1201429" y="816832"/>
                      <a:pt x="1102308" y="855497"/>
                    </a:cubicBezTo>
                    <a:cubicBezTo>
                      <a:pt x="1003187" y="894162"/>
                      <a:pt x="769934" y="925347"/>
                      <a:pt x="733052" y="1062437"/>
                    </a:cubicBezTo>
                    <a:lnTo>
                      <a:pt x="576215" y="1068439"/>
                    </a:lnTo>
                    <a:close/>
                  </a:path>
                </a:pathLst>
              </a:custGeom>
              <a:solidFill>
                <a:srgbClr val="89C064"/>
              </a:solidFill>
              <a:ln w="31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Freeform 17"/>
              <p:cNvSpPr>
                <a:spLocks noChangeAspect="1"/>
              </p:cNvSpPr>
              <p:nvPr/>
            </p:nvSpPr>
            <p:spPr>
              <a:xfrm>
                <a:off x="8696049" y="1483769"/>
                <a:ext cx="163178" cy="127693"/>
              </a:xfrm>
              <a:custGeom>
                <a:avLst/>
                <a:gdLst>
                  <a:gd name="connsiteX0" fmla="*/ 576197 w 1365337"/>
                  <a:gd name="connsiteY0" fmla="*/ 1064712 h 1064712"/>
                  <a:gd name="connsiteX1" fmla="*/ 576197 w 1365337"/>
                  <a:gd name="connsiteY1" fmla="*/ 751562 h 1064712"/>
                  <a:gd name="connsiteX2" fmla="*/ 162838 w 1365337"/>
                  <a:gd name="connsiteY2" fmla="*/ 626301 h 1064712"/>
                  <a:gd name="connsiteX3" fmla="*/ 0 w 1365337"/>
                  <a:gd name="connsiteY3" fmla="*/ 851770 h 1064712"/>
                  <a:gd name="connsiteX4" fmla="*/ 175364 w 1365337"/>
                  <a:gd name="connsiteY4" fmla="*/ 513567 h 1064712"/>
                  <a:gd name="connsiteX5" fmla="*/ 663880 w 1365337"/>
                  <a:gd name="connsiteY5" fmla="*/ 651353 h 1064712"/>
                  <a:gd name="connsiteX6" fmla="*/ 363255 w 1365337"/>
                  <a:gd name="connsiteY6" fmla="*/ 413359 h 1064712"/>
                  <a:gd name="connsiteX7" fmla="*/ 676406 w 1365337"/>
                  <a:gd name="connsiteY7" fmla="*/ 501041 h 1064712"/>
                  <a:gd name="connsiteX8" fmla="*/ 814192 w 1365337"/>
                  <a:gd name="connsiteY8" fmla="*/ 75156 h 1064712"/>
                  <a:gd name="connsiteX9" fmla="*/ 1290181 w 1365337"/>
                  <a:gd name="connsiteY9" fmla="*/ 0 h 1064712"/>
                  <a:gd name="connsiteX10" fmla="*/ 939452 w 1365337"/>
                  <a:gd name="connsiteY10" fmla="*/ 175364 h 1064712"/>
                  <a:gd name="connsiteX11" fmla="*/ 801666 w 1365337"/>
                  <a:gd name="connsiteY11" fmla="*/ 463463 h 1064712"/>
                  <a:gd name="connsiteX12" fmla="*/ 1002082 w 1365337"/>
                  <a:gd name="connsiteY12" fmla="*/ 338203 h 1064712"/>
                  <a:gd name="connsiteX13" fmla="*/ 1365337 w 1365337"/>
                  <a:gd name="connsiteY13" fmla="*/ 350729 h 1064712"/>
                  <a:gd name="connsiteX14" fmla="*/ 801666 w 1365337"/>
                  <a:gd name="connsiteY14" fmla="*/ 651353 h 1064712"/>
                  <a:gd name="connsiteX15" fmla="*/ 776614 w 1365337"/>
                  <a:gd name="connsiteY15" fmla="*/ 826718 h 1064712"/>
                  <a:gd name="connsiteX16" fmla="*/ 1064712 w 1365337"/>
                  <a:gd name="connsiteY16" fmla="*/ 726510 h 1064712"/>
                  <a:gd name="connsiteX17" fmla="*/ 1327759 w 1365337"/>
                  <a:gd name="connsiteY17" fmla="*/ 826718 h 1064712"/>
                  <a:gd name="connsiteX18" fmla="*/ 1102290 w 1365337"/>
                  <a:gd name="connsiteY18" fmla="*/ 851770 h 1064712"/>
                  <a:gd name="connsiteX19" fmla="*/ 713984 w 1365337"/>
                  <a:gd name="connsiteY19" fmla="*/ 1039660 h 1064712"/>
                  <a:gd name="connsiteX20" fmla="*/ 576197 w 1365337"/>
                  <a:gd name="connsiteY20" fmla="*/ 1064712 h 1064712"/>
                  <a:gd name="connsiteX0" fmla="*/ 576197 w 1365337"/>
                  <a:gd name="connsiteY0" fmla="*/ 1064712 h 1064712"/>
                  <a:gd name="connsiteX1" fmla="*/ 576197 w 1365337"/>
                  <a:gd name="connsiteY1" fmla="*/ 751562 h 1064712"/>
                  <a:gd name="connsiteX2" fmla="*/ 162838 w 1365337"/>
                  <a:gd name="connsiteY2" fmla="*/ 626301 h 1064712"/>
                  <a:gd name="connsiteX3" fmla="*/ 0 w 1365337"/>
                  <a:gd name="connsiteY3" fmla="*/ 851770 h 1064712"/>
                  <a:gd name="connsiteX4" fmla="*/ 175364 w 1365337"/>
                  <a:gd name="connsiteY4" fmla="*/ 513567 h 1064712"/>
                  <a:gd name="connsiteX5" fmla="*/ 663880 w 1365337"/>
                  <a:gd name="connsiteY5" fmla="*/ 651353 h 1064712"/>
                  <a:gd name="connsiteX6" fmla="*/ 363255 w 1365337"/>
                  <a:gd name="connsiteY6" fmla="*/ 413359 h 1064712"/>
                  <a:gd name="connsiteX7" fmla="*/ 676406 w 1365337"/>
                  <a:gd name="connsiteY7" fmla="*/ 501041 h 1064712"/>
                  <a:gd name="connsiteX8" fmla="*/ 814192 w 1365337"/>
                  <a:gd name="connsiteY8" fmla="*/ 75156 h 1064712"/>
                  <a:gd name="connsiteX9" fmla="*/ 1290181 w 1365337"/>
                  <a:gd name="connsiteY9" fmla="*/ 0 h 1064712"/>
                  <a:gd name="connsiteX10" fmla="*/ 939452 w 1365337"/>
                  <a:gd name="connsiteY10" fmla="*/ 175364 h 1064712"/>
                  <a:gd name="connsiteX11" fmla="*/ 801666 w 1365337"/>
                  <a:gd name="connsiteY11" fmla="*/ 463463 h 1064712"/>
                  <a:gd name="connsiteX12" fmla="*/ 1002082 w 1365337"/>
                  <a:gd name="connsiteY12" fmla="*/ 338203 h 1064712"/>
                  <a:gd name="connsiteX13" fmla="*/ 1365337 w 1365337"/>
                  <a:gd name="connsiteY13" fmla="*/ 350729 h 1064712"/>
                  <a:gd name="connsiteX14" fmla="*/ 801666 w 1365337"/>
                  <a:gd name="connsiteY14" fmla="*/ 651353 h 1064712"/>
                  <a:gd name="connsiteX15" fmla="*/ 776614 w 1365337"/>
                  <a:gd name="connsiteY15" fmla="*/ 826718 h 1064712"/>
                  <a:gd name="connsiteX16" fmla="*/ 1064712 w 1365337"/>
                  <a:gd name="connsiteY16" fmla="*/ 726510 h 1064712"/>
                  <a:gd name="connsiteX17" fmla="*/ 1327759 w 1365337"/>
                  <a:gd name="connsiteY17" fmla="*/ 826718 h 1064712"/>
                  <a:gd name="connsiteX18" fmla="*/ 1102290 w 1365337"/>
                  <a:gd name="connsiteY18" fmla="*/ 851770 h 1064712"/>
                  <a:gd name="connsiteX19" fmla="*/ 713984 w 1365337"/>
                  <a:gd name="connsiteY19" fmla="*/ 1039660 h 1064712"/>
                  <a:gd name="connsiteX20" fmla="*/ 576197 w 1365337"/>
                  <a:gd name="connsiteY20" fmla="*/ 1064712 h 1064712"/>
                  <a:gd name="connsiteX0" fmla="*/ 576197 w 1365337"/>
                  <a:gd name="connsiteY0" fmla="*/ 1064712 h 1064712"/>
                  <a:gd name="connsiteX1" fmla="*/ 576197 w 1365337"/>
                  <a:gd name="connsiteY1" fmla="*/ 751562 h 1064712"/>
                  <a:gd name="connsiteX2" fmla="*/ 162838 w 1365337"/>
                  <a:gd name="connsiteY2" fmla="*/ 626301 h 1064712"/>
                  <a:gd name="connsiteX3" fmla="*/ 0 w 1365337"/>
                  <a:gd name="connsiteY3" fmla="*/ 851770 h 1064712"/>
                  <a:gd name="connsiteX4" fmla="*/ 175364 w 1365337"/>
                  <a:gd name="connsiteY4" fmla="*/ 513567 h 1064712"/>
                  <a:gd name="connsiteX5" fmla="*/ 644830 w 1365337"/>
                  <a:gd name="connsiteY5" fmla="*/ 625953 h 1064712"/>
                  <a:gd name="connsiteX6" fmla="*/ 363255 w 1365337"/>
                  <a:gd name="connsiteY6" fmla="*/ 413359 h 1064712"/>
                  <a:gd name="connsiteX7" fmla="*/ 676406 w 1365337"/>
                  <a:gd name="connsiteY7" fmla="*/ 501041 h 1064712"/>
                  <a:gd name="connsiteX8" fmla="*/ 814192 w 1365337"/>
                  <a:gd name="connsiteY8" fmla="*/ 75156 h 1064712"/>
                  <a:gd name="connsiteX9" fmla="*/ 1290181 w 1365337"/>
                  <a:gd name="connsiteY9" fmla="*/ 0 h 1064712"/>
                  <a:gd name="connsiteX10" fmla="*/ 939452 w 1365337"/>
                  <a:gd name="connsiteY10" fmla="*/ 175364 h 1064712"/>
                  <a:gd name="connsiteX11" fmla="*/ 801666 w 1365337"/>
                  <a:gd name="connsiteY11" fmla="*/ 463463 h 1064712"/>
                  <a:gd name="connsiteX12" fmla="*/ 1002082 w 1365337"/>
                  <a:gd name="connsiteY12" fmla="*/ 338203 h 1064712"/>
                  <a:gd name="connsiteX13" fmla="*/ 1365337 w 1365337"/>
                  <a:gd name="connsiteY13" fmla="*/ 350729 h 1064712"/>
                  <a:gd name="connsiteX14" fmla="*/ 801666 w 1365337"/>
                  <a:gd name="connsiteY14" fmla="*/ 651353 h 1064712"/>
                  <a:gd name="connsiteX15" fmla="*/ 776614 w 1365337"/>
                  <a:gd name="connsiteY15" fmla="*/ 826718 h 1064712"/>
                  <a:gd name="connsiteX16" fmla="*/ 1064712 w 1365337"/>
                  <a:gd name="connsiteY16" fmla="*/ 726510 h 1064712"/>
                  <a:gd name="connsiteX17" fmla="*/ 1327759 w 1365337"/>
                  <a:gd name="connsiteY17" fmla="*/ 826718 h 1064712"/>
                  <a:gd name="connsiteX18" fmla="*/ 1102290 w 1365337"/>
                  <a:gd name="connsiteY18" fmla="*/ 851770 h 1064712"/>
                  <a:gd name="connsiteX19" fmla="*/ 713984 w 1365337"/>
                  <a:gd name="connsiteY19" fmla="*/ 1039660 h 1064712"/>
                  <a:gd name="connsiteX20" fmla="*/ 576197 w 1365337"/>
                  <a:gd name="connsiteY20" fmla="*/ 1064712 h 1064712"/>
                  <a:gd name="connsiteX0" fmla="*/ 576197 w 1365337"/>
                  <a:gd name="connsiteY0" fmla="*/ 1064712 h 1064712"/>
                  <a:gd name="connsiteX1" fmla="*/ 576197 w 1365337"/>
                  <a:gd name="connsiteY1" fmla="*/ 751562 h 1064712"/>
                  <a:gd name="connsiteX2" fmla="*/ 162838 w 1365337"/>
                  <a:gd name="connsiteY2" fmla="*/ 626301 h 1064712"/>
                  <a:gd name="connsiteX3" fmla="*/ 0 w 1365337"/>
                  <a:gd name="connsiteY3" fmla="*/ 851770 h 1064712"/>
                  <a:gd name="connsiteX4" fmla="*/ 175364 w 1365337"/>
                  <a:gd name="connsiteY4" fmla="*/ 513567 h 1064712"/>
                  <a:gd name="connsiteX5" fmla="*/ 644830 w 1365337"/>
                  <a:gd name="connsiteY5" fmla="*/ 625953 h 1064712"/>
                  <a:gd name="connsiteX6" fmla="*/ 363255 w 1365337"/>
                  <a:gd name="connsiteY6" fmla="*/ 413359 h 1064712"/>
                  <a:gd name="connsiteX7" fmla="*/ 676406 w 1365337"/>
                  <a:gd name="connsiteY7" fmla="*/ 501041 h 1064712"/>
                  <a:gd name="connsiteX8" fmla="*/ 814192 w 1365337"/>
                  <a:gd name="connsiteY8" fmla="*/ 75156 h 1064712"/>
                  <a:gd name="connsiteX9" fmla="*/ 1290181 w 1365337"/>
                  <a:gd name="connsiteY9" fmla="*/ 0 h 1064712"/>
                  <a:gd name="connsiteX10" fmla="*/ 939452 w 1365337"/>
                  <a:gd name="connsiteY10" fmla="*/ 175364 h 1064712"/>
                  <a:gd name="connsiteX11" fmla="*/ 801666 w 1365337"/>
                  <a:gd name="connsiteY11" fmla="*/ 463463 h 1064712"/>
                  <a:gd name="connsiteX12" fmla="*/ 1002082 w 1365337"/>
                  <a:gd name="connsiteY12" fmla="*/ 338203 h 1064712"/>
                  <a:gd name="connsiteX13" fmla="*/ 1365337 w 1365337"/>
                  <a:gd name="connsiteY13" fmla="*/ 350729 h 1064712"/>
                  <a:gd name="connsiteX14" fmla="*/ 801666 w 1365337"/>
                  <a:gd name="connsiteY14" fmla="*/ 651353 h 1064712"/>
                  <a:gd name="connsiteX15" fmla="*/ 776614 w 1365337"/>
                  <a:gd name="connsiteY15" fmla="*/ 826718 h 1064712"/>
                  <a:gd name="connsiteX16" fmla="*/ 1064712 w 1365337"/>
                  <a:gd name="connsiteY16" fmla="*/ 726510 h 1064712"/>
                  <a:gd name="connsiteX17" fmla="*/ 1327759 w 1365337"/>
                  <a:gd name="connsiteY17" fmla="*/ 826718 h 1064712"/>
                  <a:gd name="connsiteX18" fmla="*/ 1102290 w 1365337"/>
                  <a:gd name="connsiteY18" fmla="*/ 851770 h 1064712"/>
                  <a:gd name="connsiteX19" fmla="*/ 713984 w 1365337"/>
                  <a:gd name="connsiteY19" fmla="*/ 1039660 h 1064712"/>
                  <a:gd name="connsiteX20" fmla="*/ 576197 w 1365337"/>
                  <a:gd name="connsiteY20" fmla="*/ 1064712 h 1064712"/>
                  <a:gd name="connsiteX0" fmla="*/ 576197 w 1365337"/>
                  <a:gd name="connsiteY0" fmla="*/ 1071779 h 1071779"/>
                  <a:gd name="connsiteX1" fmla="*/ 576197 w 1365337"/>
                  <a:gd name="connsiteY1" fmla="*/ 758629 h 1071779"/>
                  <a:gd name="connsiteX2" fmla="*/ 162838 w 1365337"/>
                  <a:gd name="connsiteY2" fmla="*/ 633368 h 1071779"/>
                  <a:gd name="connsiteX3" fmla="*/ 0 w 1365337"/>
                  <a:gd name="connsiteY3" fmla="*/ 858837 h 1071779"/>
                  <a:gd name="connsiteX4" fmla="*/ 175364 w 1365337"/>
                  <a:gd name="connsiteY4" fmla="*/ 520634 h 1071779"/>
                  <a:gd name="connsiteX5" fmla="*/ 644830 w 1365337"/>
                  <a:gd name="connsiteY5" fmla="*/ 633020 h 1071779"/>
                  <a:gd name="connsiteX6" fmla="*/ 363255 w 1365337"/>
                  <a:gd name="connsiteY6" fmla="*/ 420426 h 1071779"/>
                  <a:gd name="connsiteX7" fmla="*/ 676406 w 1365337"/>
                  <a:gd name="connsiteY7" fmla="*/ 508108 h 1071779"/>
                  <a:gd name="connsiteX8" fmla="*/ 814192 w 1365337"/>
                  <a:gd name="connsiteY8" fmla="*/ 82223 h 1071779"/>
                  <a:gd name="connsiteX9" fmla="*/ 1290181 w 1365337"/>
                  <a:gd name="connsiteY9" fmla="*/ 7067 h 1071779"/>
                  <a:gd name="connsiteX10" fmla="*/ 939452 w 1365337"/>
                  <a:gd name="connsiteY10" fmla="*/ 182431 h 1071779"/>
                  <a:gd name="connsiteX11" fmla="*/ 801666 w 1365337"/>
                  <a:gd name="connsiteY11" fmla="*/ 470530 h 1071779"/>
                  <a:gd name="connsiteX12" fmla="*/ 1002082 w 1365337"/>
                  <a:gd name="connsiteY12" fmla="*/ 345270 h 1071779"/>
                  <a:gd name="connsiteX13" fmla="*/ 1365337 w 1365337"/>
                  <a:gd name="connsiteY13" fmla="*/ 357796 h 1071779"/>
                  <a:gd name="connsiteX14" fmla="*/ 801666 w 1365337"/>
                  <a:gd name="connsiteY14" fmla="*/ 658420 h 1071779"/>
                  <a:gd name="connsiteX15" fmla="*/ 776614 w 1365337"/>
                  <a:gd name="connsiteY15" fmla="*/ 833785 h 1071779"/>
                  <a:gd name="connsiteX16" fmla="*/ 1064712 w 1365337"/>
                  <a:gd name="connsiteY16" fmla="*/ 733577 h 1071779"/>
                  <a:gd name="connsiteX17" fmla="*/ 1327759 w 1365337"/>
                  <a:gd name="connsiteY17" fmla="*/ 833785 h 1071779"/>
                  <a:gd name="connsiteX18" fmla="*/ 1102290 w 1365337"/>
                  <a:gd name="connsiteY18" fmla="*/ 858837 h 1071779"/>
                  <a:gd name="connsiteX19" fmla="*/ 713984 w 1365337"/>
                  <a:gd name="connsiteY19" fmla="*/ 1046727 h 1071779"/>
                  <a:gd name="connsiteX20" fmla="*/ 576197 w 1365337"/>
                  <a:gd name="connsiteY20" fmla="*/ 1071779 h 107177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801666 w 1365337"/>
                  <a:gd name="connsiteY14" fmla="*/ 655080 h 1068439"/>
                  <a:gd name="connsiteX15" fmla="*/ 776614 w 1365337"/>
                  <a:gd name="connsiteY15" fmla="*/ 830445 h 1068439"/>
                  <a:gd name="connsiteX16" fmla="*/ 1064712 w 1365337"/>
                  <a:gd name="connsiteY16" fmla="*/ 730237 h 1068439"/>
                  <a:gd name="connsiteX17" fmla="*/ 1327759 w 1365337"/>
                  <a:gd name="connsiteY17" fmla="*/ 830445 h 1068439"/>
                  <a:gd name="connsiteX18" fmla="*/ 1102290 w 1365337"/>
                  <a:gd name="connsiteY18" fmla="*/ 855497 h 1068439"/>
                  <a:gd name="connsiteX19" fmla="*/ 713984 w 1365337"/>
                  <a:gd name="connsiteY19" fmla="*/ 1043387 h 1068439"/>
                  <a:gd name="connsiteX20" fmla="*/ 576197 w 1365337"/>
                  <a:gd name="connsiteY20" fmla="*/ 1068439 h 1068439"/>
                  <a:gd name="connsiteX0" fmla="*/ 576197 w 1367705"/>
                  <a:gd name="connsiteY0" fmla="*/ 1068439 h 1068439"/>
                  <a:gd name="connsiteX1" fmla="*/ 576197 w 1367705"/>
                  <a:gd name="connsiteY1" fmla="*/ 755289 h 1068439"/>
                  <a:gd name="connsiteX2" fmla="*/ 162838 w 1367705"/>
                  <a:gd name="connsiteY2" fmla="*/ 630028 h 1068439"/>
                  <a:gd name="connsiteX3" fmla="*/ 0 w 1367705"/>
                  <a:gd name="connsiteY3" fmla="*/ 855497 h 1068439"/>
                  <a:gd name="connsiteX4" fmla="*/ 175364 w 1367705"/>
                  <a:gd name="connsiteY4" fmla="*/ 517294 h 1068439"/>
                  <a:gd name="connsiteX5" fmla="*/ 644830 w 1367705"/>
                  <a:gd name="connsiteY5" fmla="*/ 629680 h 1068439"/>
                  <a:gd name="connsiteX6" fmla="*/ 363255 w 1367705"/>
                  <a:gd name="connsiteY6" fmla="*/ 417086 h 1068439"/>
                  <a:gd name="connsiteX7" fmla="*/ 676406 w 1367705"/>
                  <a:gd name="connsiteY7" fmla="*/ 504768 h 1068439"/>
                  <a:gd name="connsiteX8" fmla="*/ 858642 w 1367705"/>
                  <a:gd name="connsiteY8" fmla="*/ 110633 h 1068439"/>
                  <a:gd name="connsiteX9" fmla="*/ 1290181 w 1367705"/>
                  <a:gd name="connsiteY9" fmla="*/ 3727 h 1068439"/>
                  <a:gd name="connsiteX10" fmla="*/ 939452 w 1367705"/>
                  <a:gd name="connsiteY10" fmla="*/ 179091 h 1068439"/>
                  <a:gd name="connsiteX11" fmla="*/ 801666 w 1367705"/>
                  <a:gd name="connsiteY11" fmla="*/ 467190 h 1068439"/>
                  <a:gd name="connsiteX12" fmla="*/ 1002082 w 1367705"/>
                  <a:gd name="connsiteY12" fmla="*/ 341930 h 1068439"/>
                  <a:gd name="connsiteX13" fmla="*/ 1365337 w 1367705"/>
                  <a:gd name="connsiteY13" fmla="*/ 354456 h 1068439"/>
                  <a:gd name="connsiteX14" fmla="*/ 801666 w 1367705"/>
                  <a:gd name="connsiteY14" fmla="*/ 655080 h 1068439"/>
                  <a:gd name="connsiteX15" fmla="*/ 776614 w 1367705"/>
                  <a:gd name="connsiteY15" fmla="*/ 830445 h 1068439"/>
                  <a:gd name="connsiteX16" fmla="*/ 1064712 w 1367705"/>
                  <a:gd name="connsiteY16" fmla="*/ 730237 h 1068439"/>
                  <a:gd name="connsiteX17" fmla="*/ 1327759 w 1367705"/>
                  <a:gd name="connsiteY17" fmla="*/ 830445 h 1068439"/>
                  <a:gd name="connsiteX18" fmla="*/ 1102290 w 1367705"/>
                  <a:gd name="connsiteY18" fmla="*/ 855497 h 1068439"/>
                  <a:gd name="connsiteX19" fmla="*/ 713984 w 1367705"/>
                  <a:gd name="connsiteY19" fmla="*/ 1043387 h 1068439"/>
                  <a:gd name="connsiteX20" fmla="*/ 576197 w 1367705"/>
                  <a:gd name="connsiteY20" fmla="*/ 1068439 h 106843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1067235 w 1365337"/>
                  <a:gd name="connsiteY14" fmla="*/ 511206 h 1068439"/>
                  <a:gd name="connsiteX15" fmla="*/ 801666 w 1365337"/>
                  <a:gd name="connsiteY15" fmla="*/ 655080 h 1068439"/>
                  <a:gd name="connsiteX16" fmla="*/ 776614 w 1365337"/>
                  <a:gd name="connsiteY16" fmla="*/ 830445 h 1068439"/>
                  <a:gd name="connsiteX17" fmla="*/ 1064712 w 1365337"/>
                  <a:gd name="connsiteY17" fmla="*/ 730237 h 1068439"/>
                  <a:gd name="connsiteX18" fmla="*/ 1327759 w 1365337"/>
                  <a:gd name="connsiteY18" fmla="*/ 830445 h 1068439"/>
                  <a:gd name="connsiteX19" fmla="*/ 1102290 w 1365337"/>
                  <a:gd name="connsiteY19" fmla="*/ 855497 h 1068439"/>
                  <a:gd name="connsiteX20" fmla="*/ 713984 w 1365337"/>
                  <a:gd name="connsiteY20" fmla="*/ 1043387 h 1068439"/>
                  <a:gd name="connsiteX21" fmla="*/ 576197 w 1365337"/>
                  <a:gd name="connsiteY21" fmla="*/ 1068439 h 106843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978335 w 1365337"/>
                  <a:gd name="connsiteY14" fmla="*/ 504856 h 1068439"/>
                  <a:gd name="connsiteX15" fmla="*/ 801666 w 1365337"/>
                  <a:gd name="connsiteY15" fmla="*/ 655080 h 1068439"/>
                  <a:gd name="connsiteX16" fmla="*/ 776614 w 1365337"/>
                  <a:gd name="connsiteY16" fmla="*/ 830445 h 1068439"/>
                  <a:gd name="connsiteX17" fmla="*/ 1064712 w 1365337"/>
                  <a:gd name="connsiteY17" fmla="*/ 730237 h 1068439"/>
                  <a:gd name="connsiteX18" fmla="*/ 1327759 w 1365337"/>
                  <a:gd name="connsiteY18" fmla="*/ 830445 h 1068439"/>
                  <a:gd name="connsiteX19" fmla="*/ 1102290 w 1365337"/>
                  <a:gd name="connsiteY19" fmla="*/ 855497 h 1068439"/>
                  <a:gd name="connsiteX20" fmla="*/ 713984 w 1365337"/>
                  <a:gd name="connsiteY20" fmla="*/ 1043387 h 1068439"/>
                  <a:gd name="connsiteX21" fmla="*/ 576197 w 1365337"/>
                  <a:gd name="connsiteY21" fmla="*/ 1068439 h 106843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978335 w 1365337"/>
                  <a:gd name="connsiteY14" fmla="*/ 504856 h 1068439"/>
                  <a:gd name="connsiteX15" fmla="*/ 801666 w 1365337"/>
                  <a:gd name="connsiteY15" fmla="*/ 655080 h 1068439"/>
                  <a:gd name="connsiteX16" fmla="*/ 776614 w 1365337"/>
                  <a:gd name="connsiteY16" fmla="*/ 830445 h 1068439"/>
                  <a:gd name="connsiteX17" fmla="*/ 1064712 w 1365337"/>
                  <a:gd name="connsiteY17" fmla="*/ 730237 h 1068439"/>
                  <a:gd name="connsiteX18" fmla="*/ 1327759 w 1365337"/>
                  <a:gd name="connsiteY18" fmla="*/ 830445 h 1068439"/>
                  <a:gd name="connsiteX19" fmla="*/ 1102290 w 1365337"/>
                  <a:gd name="connsiteY19" fmla="*/ 855497 h 1068439"/>
                  <a:gd name="connsiteX20" fmla="*/ 713984 w 1365337"/>
                  <a:gd name="connsiteY20" fmla="*/ 1043387 h 1068439"/>
                  <a:gd name="connsiteX21" fmla="*/ 576197 w 1365337"/>
                  <a:gd name="connsiteY21" fmla="*/ 1068439 h 106843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978335 w 1365337"/>
                  <a:gd name="connsiteY14" fmla="*/ 504856 h 1068439"/>
                  <a:gd name="connsiteX15" fmla="*/ 801666 w 1365337"/>
                  <a:gd name="connsiteY15" fmla="*/ 655080 h 1068439"/>
                  <a:gd name="connsiteX16" fmla="*/ 776614 w 1365337"/>
                  <a:gd name="connsiteY16" fmla="*/ 830445 h 1068439"/>
                  <a:gd name="connsiteX17" fmla="*/ 1064712 w 1365337"/>
                  <a:gd name="connsiteY17" fmla="*/ 730237 h 1068439"/>
                  <a:gd name="connsiteX18" fmla="*/ 1327759 w 1365337"/>
                  <a:gd name="connsiteY18" fmla="*/ 830445 h 1068439"/>
                  <a:gd name="connsiteX19" fmla="*/ 1102290 w 1365337"/>
                  <a:gd name="connsiteY19" fmla="*/ 855497 h 1068439"/>
                  <a:gd name="connsiteX20" fmla="*/ 713984 w 1365337"/>
                  <a:gd name="connsiteY20" fmla="*/ 1043387 h 1068439"/>
                  <a:gd name="connsiteX21" fmla="*/ 576197 w 1365337"/>
                  <a:gd name="connsiteY21" fmla="*/ 1068439 h 106843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978335 w 1365337"/>
                  <a:gd name="connsiteY14" fmla="*/ 504856 h 1068439"/>
                  <a:gd name="connsiteX15" fmla="*/ 801666 w 1365337"/>
                  <a:gd name="connsiteY15" fmla="*/ 655080 h 1068439"/>
                  <a:gd name="connsiteX16" fmla="*/ 776614 w 1365337"/>
                  <a:gd name="connsiteY16" fmla="*/ 830445 h 1068439"/>
                  <a:gd name="connsiteX17" fmla="*/ 1064712 w 1365337"/>
                  <a:gd name="connsiteY17" fmla="*/ 730237 h 1068439"/>
                  <a:gd name="connsiteX18" fmla="*/ 1327759 w 1365337"/>
                  <a:gd name="connsiteY18" fmla="*/ 830445 h 1068439"/>
                  <a:gd name="connsiteX19" fmla="*/ 1102290 w 1365337"/>
                  <a:gd name="connsiteY19" fmla="*/ 855497 h 1068439"/>
                  <a:gd name="connsiteX20" fmla="*/ 713984 w 1365337"/>
                  <a:gd name="connsiteY20" fmla="*/ 1043387 h 1068439"/>
                  <a:gd name="connsiteX21" fmla="*/ 576197 w 1365337"/>
                  <a:gd name="connsiteY21" fmla="*/ 1068439 h 106843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978335 w 1365337"/>
                  <a:gd name="connsiteY14" fmla="*/ 504856 h 1068439"/>
                  <a:gd name="connsiteX15" fmla="*/ 801666 w 1365337"/>
                  <a:gd name="connsiteY15" fmla="*/ 655080 h 1068439"/>
                  <a:gd name="connsiteX16" fmla="*/ 776614 w 1365337"/>
                  <a:gd name="connsiteY16" fmla="*/ 830445 h 1068439"/>
                  <a:gd name="connsiteX17" fmla="*/ 1064712 w 1365337"/>
                  <a:gd name="connsiteY17" fmla="*/ 730237 h 1068439"/>
                  <a:gd name="connsiteX18" fmla="*/ 1327759 w 1365337"/>
                  <a:gd name="connsiteY18" fmla="*/ 830445 h 1068439"/>
                  <a:gd name="connsiteX19" fmla="*/ 1102290 w 1365337"/>
                  <a:gd name="connsiteY19" fmla="*/ 855497 h 1068439"/>
                  <a:gd name="connsiteX20" fmla="*/ 733034 w 1365337"/>
                  <a:gd name="connsiteY20" fmla="*/ 1062437 h 1068439"/>
                  <a:gd name="connsiteX21" fmla="*/ 576197 w 1365337"/>
                  <a:gd name="connsiteY21" fmla="*/ 1068439 h 106843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978335 w 1365337"/>
                  <a:gd name="connsiteY14" fmla="*/ 504856 h 1068439"/>
                  <a:gd name="connsiteX15" fmla="*/ 801666 w 1365337"/>
                  <a:gd name="connsiteY15" fmla="*/ 655080 h 1068439"/>
                  <a:gd name="connsiteX16" fmla="*/ 776614 w 1365337"/>
                  <a:gd name="connsiteY16" fmla="*/ 830445 h 1068439"/>
                  <a:gd name="connsiteX17" fmla="*/ 1064712 w 1365337"/>
                  <a:gd name="connsiteY17" fmla="*/ 730237 h 1068439"/>
                  <a:gd name="connsiteX18" fmla="*/ 1327759 w 1365337"/>
                  <a:gd name="connsiteY18" fmla="*/ 830445 h 1068439"/>
                  <a:gd name="connsiteX19" fmla="*/ 1102290 w 1365337"/>
                  <a:gd name="connsiteY19" fmla="*/ 855497 h 1068439"/>
                  <a:gd name="connsiteX20" fmla="*/ 733034 w 1365337"/>
                  <a:gd name="connsiteY20" fmla="*/ 1062437 h 1068439"/>
                  <a:gd name="connsiteX21" fmla="*/ 576197 w 1365337"/>
                  <a:gd name="connsiteY21" fmla="*/ 1068439 h 1068439"/>
                  <a:gd name="connsiteX0" fmla="*/ 576243 w 1365383"/>
                  <a:gd name="connsiteY0" fmla="*/ 1068439 h 1068439"/>
                  <a:gd name="connsiteX1" fmla="*/ 576243 w 1365383"/>
                  <a:gd name="connsiteY1" fmla="*/ 755289 h 1068439"/>
                  <a:gd name="connsiteX2" fmla="*/ 162884 w 1365383"/>
                  <a:gd name="connsiteY2" fmla="*/ 630028 h 1068439"/>
                  <a:gd name="connsiteX3" fmla="*/ 46 w 1365383"/>
                  <a:gd name="connsiteY3" fmla="*/ 855497 h 1068439"/>
                  <a:gd name="connsiteX4" fmla="*/ 175410 w 1365383"/>
                  <a:gd name="connsiteY4" fmla="*/ 517294 h 1068439"/>
                  <a:gd name="connsiteX5" fmla="*/ 644876 w 1365383"/>
                  <a:gd name="connsiteY5" fmla="*/ 629680 h 1068439"/>
                  <a:gd name="connsiteX6" fmla="*/ 363301 w 1365383"/>
                  <a:gd name="connsiteY6" fmla="*/ 417086 h 1068439"/>
                  <a:gd name="connsiteX7" fmla="*/ 676452 w 1365383"/>
                  <a:gd name="connsiteY7" fmla="*/ 504768 h 1068439"/>
                  <a:gd name="connsiteX8" fmla="*/ 858688 w 1365383"/>
                  <a:gd name="connsiteY8" fmla="*/ 110633 h 1068439"/>
                  <a:gd name="connsiteX9" fmla="*/ 1290227 w 1365383"/>
                  <a:gd name="connsiteY9" fmla="*/ 3727 h 1068439"/>
                  <a:gd name="connsiteX10" fmla="*/ 939498 w 1365383"/>
                  <a:gd name="connsiteY10" fmla="*/ 179091 h 1068439"/>
                  <a:gd name="connsiteX11" fmla="*/ 801712 w 1365383"/>
                  <a:gd name="connsiteY11" fmla="*/ 467190 h 1068439"/>
                  <a:gd name="connsiteX12" fmla="*/ 1002128 w 1365383"/>
                  <a:gd name="connsiteY12" fmla="*/ 341930 h 1068439"/>
                  <a:gd name="connsiteX13" fmla="*/ 1365383 w 1365383"/>
                  <a:gd name="connsiteY13" fmla="*/ 354456 h 1068439"/>
                  <a:gd name="connsiteX14" fmla="*/ 978381 w 1365383"/>
                  <a:gd name="connsiteY14" fmla="*/ 504856 h 1068439"/>
                  <a:gd name="connsiteX15" fmla="*/ 801712 w 1365383"/>
                  <a:gd name="connsiteY15" fmla="*/ 655080 h 1068439"/>
                  <a:gd name="connsiteX16" fmla="*/ 776660 w 1365383"/>
                  <a:gd name="connsiteY16" fmla="*/ 830445 h 1068439"/>
                  <a:gd name="connsiteX17" fmla="*/ 1064758 w 1365383"/>
                  <a:gd name="connsiteY17" fmla="*/ 730237 h 1068439"/>
                  <a:gd name="connsiteX18" fmla="*/ 1327805 w 1365383"/>
                  <a:gd name="connsiteY18" fmla="*/ 830445 h 1068439"/>
                  <a:gd name="connsiteX19" fmla="*/ 1102336 w 1365383"/>
                  <a:gd name="connsiteY19" fmla="*/ 855497 h 1068439"/>
                  <a:gd name="connsiteX20" fmla="*/ 733080 w 1365383"/>
                  <a:gd name="connsiteY20" fmla="*/ 1062437 h 1068439"/>
                  <a:gd name="connsiteX21" fmla="*/ 576243 w 1365383"/>
                  <a:gd name="connsiteY21" fmla="*/ 1068439 h 1068439"/>
                  <a:gd name="connsiteX0" fmla="*/ 576215 w 1365355"/>
                  <a:gd name="connsiteY0" fmla="*/ 1068439 h 1068439"/>
                  <a:gd name="connsiteX1" fmla="*/ 576215 w 1365355"/>
                  <a:gd name="connsiteY1" fmla="*/ 755289 h 1068439"/>
                  <a:gd name="connsiteX2" fmla="*/ 277156 w 1365355"/>
                  <a:gd name="connsiteY2" fmla="*/ 623678 h 1068439"/>
                  <a:gd name="connsiteX3" fmla="*/ 18 w 1365355"/>
                  <a:gd name="connsiteY3" fmla="*/ 855497 h 1068439"/>
                  <a:gd name="connsiteX4" fmla="*/ 175382 w 1365355"/>
                  <a:gd name="connsiteY4" fmla="*/ 517294 h 1068439"/>
                  <a:gd name="connsiteX5" fmla="*/ 644848 w 1365355"/>
                  <a:gd name="connsiteY5" fmla="*/ 629680 h 1068439"/>
                  <a:gd name="connsiteX6" fmla="*/ 363273 w 1365355"/>
                  <a:gd name="connsiteY6" fmla="*/ 417086 h 1068439"/>
                  <a:gd name="connsiteX7" fmla="*/ 676424 w 1365355"/>
                  <a:gd name="connsiteY7" fmla="*/ 504768 h 1068439"/>
                  <a:gd name="connsiteX8" fmla="*/ 858660 w 1365355"/>
                  <a:gd name="connsiteY8" fmla="*/ 110633 h 1068439"/>
                  <a:gd name="connsiteX9" fmla="*/ 1290199 w 1365355"/>
                  <a:gd name="connsiteY9" fmla="*/ 3727 h 1068439"/>
                  <a:gd name="connsiteX10" fmla="*/ 939470 w 1365355"/>
                  <a:gd name="connsiteY10" fmla="*/ 179091 h 1068439"/>
                  <a:gd name="connsiteX11" fmla="*/ 801684 w 1365355"/>
                  <a:gd name="connsiteY11" fmla="*/ 467190 h 1068439"/>
                  <a:gd name="connsiteX12" fmla="*/ 1002100 w 1365355"/>
                  <a:gd name="connsiteY12" fmla="*/ 341930 h 1068439"/>
                  <a:gd name="connsiteX13" fmla="*/ 1365355 w 1365355"/>
                  <a:gd name="connsiteY13" fmla="*/ 354456 h 1068439"/>
                  <a:gd name="connsiteX14" fmla="*/ 978353 w 1365355"/>
                  <a:gd name="connsiteY14" fmla="*/ 504856 h 1068439"/>
                  <a:gd name="connsiteX15" fmla="*/ 801684 w 1365355"/>
                  <a:gd name="connsiteY15" fmla="*/ 655080 h 1068439"/>
                  <a:gd name="connsiteX16" fmla="*/ 776632 w 1365355"/>
                  <a:gd name="connsiteY16" fmla="*/ 830445 h 1068439"/>
                  <a:gd name="connsiteX17" fmla="*/ 1064730 w 1365355"/>
                  <a:gd name="connsiteY17" fmla="*/ 730237 h 1068439"/>
                  <a:gd name="connsiteX18" fmla="*/ 1327777 w 1365355"/>
                  <a:gd name="connsiteY18" fmla="*/ 830445 h 1068439"/>
                  <a:gd name="connsiteX19" fmla="*/ 1102308 w 1365355"/>
                  <a:gd name="connsiteY19" fmla="*/ 855497 h 1068439"/>
                  <a:gd name="connsiteX20" fmla="*/ 733052 w 1365355"/>
                  <a:gd name="connsiteY20" fmla="*/ 1062437 h 1068439"/>
                  <a:gd name="connsiteX21" fmla="*/ 576215 w 1365355"/>
                  <a:gd name="connsiteY21" fmla="*/ 1068439 h 1068439"/>
                  <a:gd name="connsiteX0" fmla="*/ 576215 w 1365355"/>
                  <a:gd name="connsiteY0" fmla="*/ 1068439 h 1068439"/>
                  <a:gd name="connsiteX1" fmla="*/ 576215 w 1365355"/>
                  <a:gd name="connsiteY1" fmla="*/ 755289 h 1068439"/>
                  <a:gd name="connsiteX2" fmla="*/ 277156 w 1365355"/>
                  <a:gd name="connsiteY2" fmla="*/ 623678 h 1068439"/>
                  <a:gd name="connsiteX3" fmla="*/ 18 w 1365355"/>
                  <a:gd name="connsiteY3" fmla="*/ 855497 h 1068439"/>
                  <a:gd name="connsiteX4" fmla="*/ 175382 w 1365355"/>
                  <a:gd name="connsiteY4" fmla="*/ 517294 h 1068439"/>
                  <a:gd name="connsiteX5" fmla="*/ 644848 w 1365355"/>
                  <a:gd name="connsiteY5" fmla="*/ 629680 h 1068439"/>
                  <a:gd name="connsiteX6" fmla="*/ 363273 w 1365355"/>
                  <a:gd name="connsiteY6" fmla="*/ 417086 h 1068439"/>
                  <a:gd name="connsiteX7" fmla="*/ 676424 w 1365355"/>
                  <a:gd name="connsiteY7" fmla="*/ 504768 h 1068439"/>
                  <a:gd name="connsiteX8" fmla="*/ 858660 w 1365355"/>
                  <a:gd name="connsiteY8" fmla="*/ 110633 h 1068439"/>
                  <a:gd name="connsiteX9" fmla="*/ 1290199 w 1365355"/>
                  <a:gd name="connsiteY9" fmla="*/ 3727 h 1068439"/>
                  <a:gd name="connsiteX10" fmla="*/ 939470 w 1365355"/>
                  <a:gd name="connsiteY10" fmla="*/ 179091 h 1068439"/>
                  <a:gd name="connsiteX11" fmla="*/ 801684 w 1365355"/>
                  <a:gd name="connsiteY11" fmla="*/ 467190 h 1068439"/>
                  <a:gd name="connsiteX12" fmla="*/ 1002100 w 1365355"/>
                  <a:gd name="connsiteY12" fmla="*/ 341930 h 1068439"/>
                  <a:gd name="connsiteX13" fmla="*/ 1365355 w 1365355"/>
                  <a:gd name="connsiteY13" fmla="*/ 354456 h 1068439"/>
                  <a:gd name="connsiteX14" fmla="*/ 978353 w 1365355"/>
                  <a:gd name="connsiteY14" fmla="*/ 504856 h 1068439"/>
                  <a:gd name="connsiteX15" fmla="*/ 801684 w 1365355"/>
                  <a:gd name="connsiteY15" fmla="*/ 655080 h 1068439"/>
                  <a:gd name="connsiteX16" fmla="*/ 776632 w 1365355"/>
                  <a:gd name="connsiteY16" fmla="*/ 830445 h 1068439"/>
                  <a:gd name="connsiteX17" fmla="*/ 1064730 w 1365355"/>
                  <a:gd name="connsiteY17" fmla="*/ 730237 h 1068439"/>
                  <a:gd name="connsiteX18" fmla="*/ 1327777 w 1365355"/>
                  <a:gd name="connsiteY18" fmla="*/ 830445 h 1068439"/>
                  <a:gd name="connsiteX19" fmla="*/ 1102308 w 1365355"/>
                  <a:gd name="connsiteY19" fmla="*/ 855497 h 1068439"/>
                  <a:gd name="connsiteX20" fmla="*/ 733052 w 1365355"/>
                  <a:gd name="connsiteY20" fmla="*/ 1062437 h 1068439"/>
                  <a:gd name="connsiteX21" fmla="*/ 576215 w 1365355"/>
                  <a:gd name="connsiteY21" fmla="*/ 1068439 h 1068439"/>
                  <a:gd name="connsiteX0" fmla="*/ 576215 w 1365355"/>
                  <a:gd name="connsiteY0" fmla="*/ 1068439 h 1068439"/>
                  <a:gd name="connsiteX1" fmla="*/ 576215 w 1365355"/>
                  <a:gd name="connsiteY1" fmla="*/ 755289 h 1068439"/>
                  <a:gd name="connsiteX2" fmla="*/ 277156 w 1365355"/>
                  <a:gd name="connsiteY2" fmla="*/ 623678 h 1068439"/>
                  <a:gd name="connsiteX3" fmla="*/ 18 w 1365355"/>
                  <a:gd name="connsiteY3" fmla="*/ 855497 h 1068439"/>
                  <a:gd name="connsiteX4" fmla="*/ 175382 w 1365355"/>
                  <a:gd name="connsiteY4" fmla="*/ 517294 h 1068439"/>
                  <a:gd name="connsiteX5" fmla="*/ 644848 w 1365355"/>
                  <a:gd name="connsiteY5" fmla="*/ 629680 h 1068439"/>
                  <a:gd name="connsiteX6" fmla="*/ 363273 w 1365355"/>
                  <a:gd name="connsiteY6" fmla="*/ 417086 h 1068439"/>
                  <a:gd name="connsiteX7" fmla="*/ 676424 w 1365355"/>
                  <a:gd name="connsiteY7" fmla="*/ 504768 h 1068439"/>
                  <a:gd name="connsiteX8" fmla="*/ 858660 w 1365355"/>
                  <a:gd name="connsiteY8" fmla="*/ 110633 h 1068439"/>
                  <a:gd name="connsiteX9" fmla="*/ 1290199 w 1365355"/>
                  <a:gd name="connsiteY9" fmla="*/ 3727 h 1068439"/>
                  <a:gd name="connsiteX10" fmla="*/ 939470 w 1365355"/>
                  <a:gd name="connsiteY10" fmla="*/ 179091 h 1068439"/>
                  <a:gd name="connsiteX11" fmla="*/ 801684 w 1365355"/>
                  <a:gd name="connsiteY11" fmla="*/ 467190 h 1068439"/>
                  <a:gd name="connsiteX12" fmla="*/ 1002100 w 1365355"/>
                  <a:gd name="connsiteY12" fmla="*/ 341930 h 1068439"/>
                  <a:gd name="connsiteX13" fmla="*/ 1365355 w 1365355"/>
                  <a:gd name="connsiteY13" fmla="*/ 354456 h 1068439"/>
                  <a:gd name="connsiteX14" fmla="*/ 978353 w 1365355"/>
                  <a:gd name="connsiteY14" fmla="*/ 504856 h 1068439"/>
                  <a:gd name="connsiteX15" fmla="*/ 801684 w 1365355"/>
                  <a:gd name="connsiteY15" fmla="*/ 655080 h 1068439"/>
                  <a:gd name="connsiteX16" fmla="*/ 776632 w 1365355"/>
                  <a:gd name="connsiteY16" fmla="*/ 830445 h 1068439"/>
                  <a:gd name="connsiteX17" fmla="*/ 1064730 w 1365355"/>
                  <a:gd name="connsiteY17" fmla="*/ 730237 h 1068439"/>
                  <a:gd name="connsiteX18" fmla="*/ 1327777 w 1365355"/>
                  <a:gd name="connsiteY18" fmla="*/ 830445 h 1068439"/>
                  <a:gd name="connsiteX19" fmla="*/ 1102308 w 1365355"/>
                  <a:gd name="connsiteY19" fmla="*/ 855497 h 1068439"/>
                  <a:gd name="connsiteX20" fmla="*/ 733052 w 1365355"/>
                  <a:gd name="connsiteY20" fmla="*/ 1062437 h 1068439"/>
                  <a:gd name="connsiteX21" fmla="*/ 576215 w 1365355"/>
                  <a:gd name="connsiteY21" fmla="*/ 1068439 h 106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65355" h="1068439">
                    <a:moveTo>
                      <a:pt x="576215" y="1068439"/>
                    </a:moveTo>
                    <a:lnTo>
                      <a:pt x="576215" y="755289"/>
                    </a:lnTo>
                    <a:cubicBezTo>
                      <a:pt x="507322" y="682221"/>
                      <a:pt x="373189" y="606977"/>
                      <a:pt x="277156" y="623678"/>
                    </a:cubicBezTo>
                    <a:cubicBezTo>
                      <a:pt x="181123" y="640379"/>
                      <a:pt x="-2070" y="874286"/>
                      <a:pt x="18" y="855497"/>
                    </a:cubicBezTo>
                    <a:cubicBezTo>
                      <a:pt x="58473" y="742763"/>
                      <a:pt x="91527" y="591928"/>
                      <a:pt x="175382" y="517294"/>
                    </a:cubicBezTo>
                    <a:cubicBezTo>
                      <a:pt x="259237" y="442660"/>
                      <a:pt x="613533" y="646381"/>
                      <a:pt x="644848" y="629680"/>
                    </a:cubicBezTo>
                    <a:lnTo>
                      <a:pt x="363273" y="417086"/>
                    </a:lnTo>
                    <a:lnTo>
                      <a:pt x="676424" y="504768"/>
                    </a:lnTo>
                    <a:cubicBezTo>
                      <a:pt x="751580" y="448401"/>
                      <a:pt x="756364" y="194140"/>
                      <a:pt x="858660" y="110633"/>
                    </a:cubicBezTo>
                    <a:cubicBezTo>
                      <a:pt x="960956" y="27126"/>
                      <a:pt x="1269322" y="-12974"/>
                      <a:pt x="1290199" y="3727"/>
                    </a:cubicBezTo>
                    <a:cubicBezTo>
                      <a:pt x="1311076" y="20428"/>
                      <a:pt x="1020889" y="101847"/>
                      <a:pt x="939470" y="179091"/>
                    </a:cubicBezTo>
                    <a:cubicBezTo>
                      <a:pt x="858051" y="256335"/>
                      <a:pt x="791246" y="440050"/>
                      <a:pt x="801684" y="467190"/>
                    </a:cubicBezTo>
                    <a:lnTo>
                      <a:pt x="1002100" y="341930"/>
                    </a:lnTo>
                    <a:cubicBezTo>
                      <a:pt x="1068905" y="300177"/>
                      <a:pt x="1354496" y="326243"/>
                      <a:pt x="1365355" y="354456"/>
                    </a:cubicBezTo>
                    <a:lnTo>
                      <a:pt x="978353" y="504856"/>
                    </a:lnTo>
                    <a:cubicBezTo>
                      <a:pt x="849352" y="554989"/>
                      <a:pt x="835304" y="600815"/>
                      <a:pt x="801684" y="655080"/>
                    </a:cubicBezTo>
                    <a:lnTo>
                      <a:pt x="776632" y="830445"/>
                    </a:lnTo>
                    <a:cubicBezTo>
                      <a:pt x="820473" y="842971"/>
                      <a:pt x="972873" y="730237"/>
                      <a:pt x="1064730" y="730237"/>
                    </a:cubicBezTo>
                    <a:cubicBezTo>
                      <a:pt x="1156587" y="730237"/>
                      <a:pt x="1321514" y="809568"/>
                      <a:pt x="1327777" y="830445"/>
                    </a:cubicBezTo>
                    <a:cubicBezTo>
                      <a:pt x="1334040" y="851322"/>
                      <a:pt x="1201429" y="816832"/>
                      <a:pt x="1102308" y="855497"/>
                    </a:cubicBezTo>
                    <a:cubicBezTo>
                      <a:pt x="1003187" y="894162"/>
                      <a:pt x="769934" y="925347"/>
                      <a:pt x="733052" y="1062437"/>
                    </a:cubicBezTo>
                    <a:lnTo>
                      <a:pt x="576215" y="1068439"/>
                    </a:lnTo>
                    <a:close/>
                  </a:path>
                </a:pathLst>
              </a:custGeom>
              <a:solidFill>
                <a:srgbClr val="89C064"/>
              </a:solidFill>
              <a:ln w="31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Freeform 18"/>
              <p:cNvSpPr>
                <a:spLocks noChangeAspect="1"/>
              </p:cNvSpPr>
              <p:nvPr/>
            </p:nvSpPr>
            <p:spPr>
              <a:xfrm>
                <a:off x="8700876" y="1047034"/>
                <a:ext cx="163178" cy="127693"/>
              </a:xfrm>
              <a:custGeom>
                <a:avLst/>
                <a:gdLst>
                  <a:gd name="connsiteX0" fmla="*/ 576197 w 1365337"/>
                  <a:gd name="connsiteY0" fmla="*/ 1064712 h 1064712"/>
                  <a:gd name="connsiteX1" fmla="*/ 576197 w 1365337"/>
                  <a:gd name="connsiteY1" fmla="*/ 751562 h 1064712"/>
                  <a:gd name="connsiteX2" fmla="*/ 162838 w 1365337"/>
                  <a:gd name="connsiteY2" fmla="*/ 626301 h 1064712"/>
                  <a:gd name="connsiteX3" fmla="*/ 0 w 1365337"/>
                  <a:gd name="connsiteY3" fmla="*/ 851770 h 1064712"/>
                  <a:gd name="connsiteX4" fmla="*/ 175364 w 1365337"/>
                  <a:gd name="connsiteY4" fmla="*/ 513567 h 1064712"/>
                  <a:gd name="connsiteX5" fmla="*/ 663880 w 1365337"/>
                  <a:gd name="connsiteY5" fmla="*/ 651353 h 1064712"/>
                  <a:gd name="connsiteX6" fmla="*/ 363255 w 1365337"/>
                  <a:gd name="connsiteY6" fmla="*/ 413359 h 1064712"/>
                  <a:gd name="connsiteX7" fmla="*/ 676406 w 1365337"/>
                  <a:gd name="connsiteY7" fmla="*/ 501041 h 1064712"/>
                  <a:gd name="connsiteX8" fmla="*/ 814192 w 1365337"/>
                  <a:gd name="connsiteY8" fmla="*/ 75156 h 1064712"/>
                  <a:gd name="connsiteX9" fmla="*/ 1290181 w 1365337"/>
                  <a:gd name="connsiteY9" fmla="*/ 0 h 1064712"/>
                  <a:gd name="connsiteX10" fmla="*/ 939452 w 1365337"/>
                  <a:gd name="connsiteY10" fmla="*/ 175364 h 1064712"/>
                  <a:gd name="connsiteX11" fmla="*/ 801666 w 1365337"/>
                  <a:gd name="connsiteY11" fmla="*/ 463463 h 1064712"/>
                  <a:gd name="connsiteX12" fmla="*/ 1002082 w 1365337"/>
                  <a:gd name="connsiteY12" fmla="*/ 338203 h 1064712"/>
                  <a:gd name="connsiteX13" fmla="*/ 1365337 w 1365337"/>
                  <a:gd name="connsiteY13" fmla="*/ 350729 h 1064712"/>
                  <a:gd name="connsiteX14" fmla="*/ 801666 w 1365337"/>
                  <a:gd name="connsiteY14" fmla="*/ 651353 h 1064712"/>
                  <a:gd name="connsiteX15" fmla="*/ 776614 w 1365337"/>
                  <a:gd name="connsiteY15" fmla="*/ 826718 h 1064712"/>
                  <a:gd name="connsiteX16" fmla="*/ 1064712 w 1365337"/>
                  <a:gd name="connsiteY16" fmla="*/ 726510 h 1064712"/>
                  <a:gd name="connsiteX17" fmla="*/ 1327759 w 1365337"/>
                  <a:gd name="connsiteY17" fmla="*/ 826718 h 1064712"/>
                  <a:gd name="connsiteX18" fmla="*/ 1102290 w 1365337"/>
                  <a:gd name="connsiteY18" fmla="*/ 851770 h 1064712"/>
                  <a:gd name="connsiteX19" fmla="*/ 713984 w 1365337"/>
                  <a:gd name="connsiteY19" fmla="*/ 1039660 h 1064712"/>
                  <a:gd name="connsiteX20" fmla="*/ 576197 w 1365337"/>
                  <a:gd name="connsiteY20" fmla="*/ 1064712 h 1064712"/>
                  <a:gd name="connsiteX0" fmla="*/ 576197 w 1365337"/>
                  <a:gd name="connsiteY0" fmla="*/ 1064712 h 1064712"/>
                  <a:gd name="connsiteX1" fmla="*/ 576197 w 1365337"/>
                  <a:gd name="connsiteY1" fmla="*/ 751562 h 1064712"/>
                  <a:gd name="connsiteX2" fmla="*/ 162838 w 1365337"/>
                  <a:gd name="connsiteY2" fmla="*/ 626301 h 1064712"/>
                  <a:gd name="connsiteX3" fmla="*/ 0 w 1365337"/>
                  <a:gd name="connsiteY3" fmla="*/ 851770 h 1064712"/>
                  <a:gd name="connsiteX4" fmla="*/ 175364 w 1365337"/>
                  <a:gd name="connsiteY4" fmla="*/ 513567 h 1064712"/>
                  <a:gd name="connsiteX5" fmla="*/ 663880 w 1365337"/>
                  <a:gd name="connsiteY5" fmla="*/ 651353 h 1064712"/>
                  <a:gd name="connsiteX6" fmla="*/ 363255 w 1365337"/>
                  <a:gd name="connsiteY6" fmla="*/ 413359 h 1064712"/>
                  <a:gd name="connsiteX7" fmla="*/ 676406 w 1365337"/>
                  <a:gd name="connsiteY7" fmla="*/ 501041 h 1064712"/>
                  <a:gd name="connsiteX8" fmla="*/ 814192 w 1365337"/>
                  <a:gd name="connsiteY8" fmla="*/ 75156 h 1064712"/>
                  <a:gd name="connsiteX9" fmla="*/ 1290181 w 1365337"/>
                  <a:gd name="connsiteY9" fmla="*/ 0 h 1064712"/>
                  <a:gd name="connsiteX10" fmla="*/ 939452 w 1365337"/>
                  <a:gd name="connsiteY10" fmla="*/ 175364 h 1064712"/>
                  <a:gd name="connsiteX11" fmla="*/ 801666 w 1365337"/>
                  <a:gd name="connsiteY11" fmla="*/ 463463 h 1064712"/>
                  <a:gd name="connsiteX12" fmla="*/ 1002082 w 1365337"/>
                  <a:gd name="connsiteY12" fmla="*/ 338203 h 1064712"/>
                  <a:gd name="connsiteX13" fmla="*/ 1365337 w 1365337"/>
                  <a:gd name="connsiteY13" fmla="*/ 350729 h 1064712"/>
                  <a:gd name="connsiteX14" fmla="*/ 801666 w 1365337"/>
                  <a:gd name="connsiteY14" fmla="*/ 651353 h 1064712"/>
                  <a:gd name="connsiteX15" fmla="*/ 776614 w 1365337"/>
                  <a:gd name="connsiteY15" fmla="*/ 826718 h 1064712"/>
                  <a:gd name="connsiteX16" fmla="*/ 1064712 w 1365337"/>
                  <a:gd name="connsiteY16" fmla="*/ 726510 h 1064712"/>
                  <a:gd name="connsiteX17" fmla="*/ 1327759 w 1365337"/>
                  <a:gd name="connsiteY17" fmla="*/ 826718 h 1064712"/>
                  <a:gd name="connsiteX18" fmla="*/ 1102290 w 1365337"/>
                  <a:gd name="connsiteY18" fmla="*/ 851770 h 1064712"/>
                  <a:gd name="connsiteX19" fmla="*/ 713984 w 1365337"/>
                  <a:gd name="connsiteY19" fmla="*/ 1039660 h 1064712"/>
                  <a:gd name="connsiteX20" fmla="*/ 576197 w 1365337"/>
                  <a:gd name="connsiteY20" fmla="*/ 1064712 h 1064712"/>
                  <a:gd name="connsiteX0" fmla="*/ 576197 w 1365337"/>
                  <a:gd name="connsiteY0" fmla="*/ 1064712 h 1064712"/>
                  <a:gd name="connsiteX1" fmla="*/ 576197 w 1365337"/>
                  <a:gd name="connsiteY1" fmla="*/ 751562 h 1064712"/>
                  <a:gd name="connsiteX2" fmla="*/ 162838 w 1365337"/>
                  <a:gd name="connsiteY2" fmla="*/ 626301 h 1064712"/>
                  <a:gd name="connsiteX3" fmla="*/ 0 w 1365337"/>
                  <a:gd name="connsiteY3" fmla="*/ 851770 h 1064712"/>
                  <a:gd name="connsiteX4" fmla="*/ 175364 w 1365337"/>
                  <a:gd name="connsiteY4" fmla="*/ 513567 h 1064712"/>
                  <a:gd name="connsiteX5" fmla="*/ 644830 w 1365337"/>
                  <a:gd name="connsiteY5" fmla="*/ 625953 h 1064712"/>
                  <a:gd name="connsiteX6" fmla="*/ 363255 w 1365337"/>
                  <a:gd name="connsiteY6" fmla="*/ 413359 h 1064712"/>
                  <a:gd name="connsiteX7" fmla="*/ 676406 w 1365337"/>
                  <a:gd name="connsiteY7" fmla="*/ 501041 h 1064712"/>
                  <a:gd name="connsiteX8" fmla="*/ 814192 w 1365337"/>
                  <a:gd name="connsiteY8" fmla="*/ 75156 h 1064712"/>
                  <a:gd name="connsiteX9" fmla="*/ 1290181 w 1365337"/>
                  <a:gd name="connsiteY9" fmla="*/ 0 h 1064712"/>
                  <a:gd name="connsiteX10" fmla="*/ 939452 w 1365337"/>
                  <a:gd name="connsiteY10" fmla="*/ 175364 h 1064712"/>
                  <a:gd name="connsiteX11" fmla="*/ 801666 w 1365337"/>
                  <a:gd name="connsiteY11" fmla="*/ 463463 h 1064712"/>
                  <a:gd name="connsiteX12" fmla="*/ 1002082 w 1365337"/>
                  <a:gd name="connsiteY12" fmla="*/ 338203 h 1064712"/>
                  <a:gd name="connsiteX13" fmla="*/ 1365337 w 1365337"/>
                  <a:gd name="connsiteY13" fmla="*/ 350729 h 1064712"/>
                  <a:gd name="connsiteX14" fmla="*/ 801666 w 1365337"/>
                  <a:gd name="connsiteY14" fmla="*/ 651353 h 1064712"/>
                  <a:gd name="connsiteX15" fmla="*/ 776614 w 1365337"/>
                  <a:gd name="connsiteY15" fmla="*/ 826718 h 1064712"/>
                  <a:gd name="connsiteX16" fmla="*/ 1064712 w 1365337"/>
                  <a:gd name="connsiteY16" fmla="*/ 726510 h 1064712"/>
                  <a:gd name="connsiteX17" fmla="*/ 1327759 w 1365337"/>
                  <a:gd name="connsiteY17" fmla="*/ 826718 h 1064712"/>
                  <a:gd name="connsiteX18" fmla="*/ 1102290 w 1365337"/>
                  <a:gd name="connsiteY18" fmla="*/ 851770 h 1064712"/>
                  <a:gd name="connsiteX19" fmla="*/ 713984 w 1365337"/>
                  <a:gd name="connsiteY19" fmla="*/ 1039660 h 1064712"/>
                  <a:gd name="connsiteX20" fmla="*/ 576197 w 1365337"/>
                  <a:gd name="connsiteY20" fmla="*/ 1064712 h 1064712"/>
                  <a:gd name="connsiteX0" fmla="*/ 576197 w 1365337"/>
                  <a:gd name="connsiteY0" fmla="*/ 1064712 h 1064712"/>
                  <a:gd name="connsiteX1" fmla="*/ 576197 w 1365337"/>
                  <a:gd name="connsiteY1" fmla="*/ 751562 h 1064712"/>
                  <a:gd name="connsiteX2" fmla="*/ 162838 w 1365337"/>
                  <a:gd name="connsiteY2" fmla="*/ 626301 h 1064712"/>
                  <a:gd name="connsiteX3" fmla="*/ 0 w 1365337"/>
                  <a:gd name="connsiteY3" fmla="*/ 851770 h 1064712"/>
                  <a:gd name="connsiteX4" fmla="*/ 175364 w 1365337"/>
                  <a:gd name="connsiteY4" fmla="*/ 513567 h 1064712"/>
                  <a:gd name="connsiteX5" fmla="*/ 644830 w 1365337"/>
                  <a:gd name="connsiteY5" fmla="*/ 625953 h 1064712"/>
                  <a:gd name="connsiteX6" fmla="*/ 363255 w 1365337"/>
                  <a:gd name="connsiteY6" fmla="*/ 413359 h 1064712"/>
                  <a:gd name="connsiteX7" fmla="*/ 676406 w 1365337"/>
                  <a:gd name="connsiteY7" fmla="*/ 501041 h 1064712"/>
                  <a:gd name="connsiteX8" fmla="*/ 814192 w 1365337"/>
                  <a:gd name="connsiteY8" fmla="*/ 75156 h 1064712"/>
                  <a:gd name="connsiteX9" fmla="*/ 1290181 w 1365337"/>
                  <a:gd name="connsiteY9" fmla="*/ 0 h 1064712"/>
                  <a:gd name="connsiteX10" fmla="*/ 939452 w 1365337"/>
                  <a:gd name="connsiteY10" fmla="*/ 175364 h 1064712"/>
                  <a:gd name="connsiteX11" fmla="*/ 801666 w 1365337"/>
                  <a:gd name="connsiteY11" fmla="*/ 463463 h 1064712"/>
                  <a:gd name="connsiteX12" fmla="*/ 1002082 w 1365337"/>
                  <a:gd name="connsiteY12" fmla="*/ 338203 h 1064712"/>
                  <a:gd name="connsiteX13" fmla="*/ 1365337 w 1365337"/>
                  <a:gd name="connsiteY13" fmla="*/ 350729 h 1064712"/>
                  <a:gd name="connsiteX14" fmla="*/ 801666 w 1365337"/>
                  <a:gd name="connsiteY14" fmla="*/ 651353 h 1064712"/>
                  <a:gd name="connsiteX15" fmla="*/ 776614 w 1365337"/>
                  <a:gd name="connsiteY15" fmla="*/ 826718 h 1064712"/>
                  <a:gd name="connsiteX16" fmla="*/ 1064712 w 1365337"/>
                  <a:gd name="connsiteY16" fmla="*/ 726510 h 1064712"/>
                  <a:gd name="connsiteX17" fmla="*/ 1327759 w 1365337"/>
                  <a:gd name="connsiteY17" fmla="*/ 826718 h 1064712"/>
                  <a:gd name="connsiteX18" fmla="*/ 1102290 w 1365337"/>
                  <a:gd name="connsiteY18" fmla="*/ 851770 h 1064712"/>
                  <a:gd name="connsiteX19" fmla="*/ 713984 w 1365337"/>
                  <a:gd name="connsiteY19" fmla="*/ 1039660 h 1064712"/>
                  <a:gd name="connsiteX20" fmla="*/ 576197 w 1365337"/>
                  <a:gd name="connsiteY20" fmla="*/ 1064712 h 1064712"/>
                  <a:gd name="connsiteX0" fmla="*/ 576197 w 1365337"/>
                  <a:gd name="connsiteY0" fmla="*/ 1071779 h 1071779"/>
                  <a:gd name="connsiteX1" fmla="*/ 576197 w 1365337"/>
                  <a:gd name="connsiteY1" fmla="*/ 758629 h 1071779"/>
                  <a:gd name="connsiteX2" fmla="*/ 162838 w 1365337"/>
                  <a:gd name="connsiteY2" fmla="*/ 633368 h 1071779"/>
                  <a:gd name="connsiteX3" fmla="*/ 0 w 1365337"/>
                  <a:gd name="connsiteY3" fmla="*/ 858837 h 1071779"/>
                  <a:gd name="connsiteX4" fmla="*/ 175364 w 1365337"/>
                  <a:gd name="connsiteY4" fmla="*/ 520634 h 1071779"/>
                  <a:gd name="connsiteX5" fmla="*/ 644830 w 1365337"/>
                  <a:gd name="connsiteY5" fmla="*/ 633020 h 1071779"/>
                  <a:gd name="connsiteX6" fmla="*/ 363255 w 1365337"/>
                  <a:gd name="connsiteY6" fmla="*/ 420426 h 1071779"/>
                  <a:gd name="connsiteX7" fmla="*/ 676406 w 1365337"/>
                  <a:gd name="connsiteY7" fmla="*/ 508108 h 1071779"/>
                  <a:gd name="connsiteX8" fmla="*/ 814192 w 1365337"/>
                  <a:gd name="connsiteY8" fmla="*/ 82223 h 1071779"/>
                  <a:gd name="connsiteX9" fmla="*/ 1290181 w 1365337"/>
                  <a:gd name="connsiteY9" fmla="*/ 7067 h 1071779"/>
                  <a:gd name="connsiteX10" fmla="*/ 939452 w 1365337"/>
                  <a:gd name="connsiteY10" fmla="*/ 182431 h 1071779"/>
                  <a:gd name="connsiteX11" fmla="*/ 801666 w 1365337"/>
                  <a:gd name="connsiteY11" fmla="*/ 470530 h 1071779"/>
                  <a:gd name="connsiteX12" fmla="*/ 1002082 w 1365337"/>
                  <a:gd name="connsiteY12" fmla="*/ 345270 h 1071779"/>
                  <a:gd name="connsiteX13" fmla="*/ 1365337 w 1365337"/>
                  <a:gd name="connsiteY13" fmla="*/ 357796 h 1071779"/>
                  <a:gd name="connsiteX14" fmla="*/ 801666 w 1365337"/>
                  <a:gd name="connsiteY14" fmla="*/ 658420 h 1071779"/>
                  <a:gd name="connsiteX15" fmla="*/ 776614 w 1365337"/>
                  <a:gd name="connsiteY15" fmla="*/ 833785 h 1071779"/>
                  <a:gd name="connsiteX16" fmla="*/ 1064712 w 1365337"/>
                  <a:gd name="connsiteY16" fmla="*/ 733577 h 1071779"/>
                  <a:gd name="connsiteX17" fmla="*/ 1327759 w 1365337"/>
                  <a:gd name="connsiteY17" fmla="*/ 833785 h 1071779"/>
                  <a:gd name="connsiteX18" fmla="*/ 1102290 w 1365337"/>
                  <a:gd name="connsiteY18" fmla="*/ 858837 h 1071779"/>
                  <a:gd name="connsiteX19" fmla="*/ 713984 w 1365337"/>
                  <a:gd name="connsiteY19" fmla="*/ 1046727 h 1071779"/>
                  <a:gd name="connsiteX20" fmla="*/ 576197 w 1365337"/>
                  <a:gd name="connsiteY20" fmla="*/ 1071779 h 107177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801666 w 1365337"/>
                  <a:gd name="connsiteY14" fmla="*/ 655080 h 1068439"/>
                  <a:gd name="connsiteX15" fmla="*/ 776614 w 1365337"/>
                  <a:gd name="connsiteY15" fmla="*/ 830445 h 1068439"/>
                  <a:gd name="connsiteX16" fmla="*/ 1064712 w 1365337"/>
                  <a:gd name="connsiteY16" fmla="*/ 730237 h 1068439"/>
                  <a:gd name="connsiteX17" fmla="*/ 1327759 w 1365337"/>
                  <a:gd name="connsiteY17" fmla="*/ 830445 h 1068439"/>
                  <a:gd name="connsiteX18" fmla="*/ 1102290 w 1365337"/>
                  <a:gd name="connsiteY18" fmla="*/ 855497 h 1068439"/>
                  <a:gd name="connsiteX19" fmla="*/ 713984 w 1365337"/>
                  <a:gd name="connsiteY19" fmla="*/ 1043387 h 1068439"/>
                  <a:gd name="connsiteX20" fmla="*/ 576197 w 1365337"/>
                  <a:gd name="connsiteY20" fmla="*/ 1068439 h 1068439"/>
                  <a:gd name="connsiteX0" fmla="*/ 576197 w 1367705"/>
                  <a:gd name="connsiteY0" fmla="*/ 1068439 h 1068439"/>
                  <a:gd name="connsiteX1" fmla="*/ 576197 w 1367705"/>
                  <a:gd name="connsiteY1" fmla="*/ 755289 h 1068439"/>
                  <a:gd name="connsiteX2" fmla="*/ 162838 w 1367705"/>
                  <a:gd name="connsiteY2" fmla="*/ 630028 h 1068439"/>
                  <a:gd name="connsiteX3" fmla="*/ 0 w 1367705"/>
                  <a:gd name="connsiteY3" fmla="*/ 855497 h 1068439"/>
                  <a:gd name="connsiteX4" fmla="*/ 175364 w 1367705"/>
                  <a:gd name="connsiteY4" fmla="*/ 517294 h 1068439"/>
                  <a:gd name="connsiteX5" fmla="*/ 644830 w 1367705"/>
                  <a:gd name="connsiteY5" fmla="*/ 629680 h 1068439"/>
                  <a:gd name="connsiteX6" fmla="*/ 363255 w 1367705"/>
                  <a:gd name="connsiteY6" fmla="*/ 417086 h 1068439"/>
                  <a:gd name="connsiteX7" fmla="*/ 676406 w 1367705"/>
                  <a:gd name="connsiteY7" fmla="*/ 504768 h 1068439"/>
                  <a:gd name="connsiteX8" fmla="*/ 858642 w 1367705"/>
                  <a:gd name="connsiteY8" fmla="*/ 110633 h 1068439"/>
                  <a:gd name="connsiteX9" fmla="*/ 1290181 w 1367705"/>
                  <a:gd name="connsiteY9" fmla="*/ 3727 h 1068439"/>
                  <a:gd name="connsiteX10" fmla="*/ 939452 w 1367705"/>
                  <a:gd name="connsiteY10" fmla="*/ 179091 h 1068439"/>
                  <a:gd name="connsiteX11" fmla="*/ 801666 w 1367705"/>
                  <a:gd name="connsiteY11" fmla="*/ 467190 h 1068439"/>
                  <a:gd name="connsiteX12" fmla="*/ 1002082 w 1367705"/>
                  <a:gd name="connsiteY12" fmla="*/ 341930 h 1068439"/>
                  <a:gd name="connsiteX13" fmla="*/ 1365337 w 1367705"/>
                  <a:gd name="connsiteY13" fmla="*/ 354456 h 1068439"/>
                  <a:gd name="connsiteX14" fmla="*/ 801666 w 1367705"/>
                  <a:gd name="connsiteY14" fmla="*/ 655080 h 1068439"/>
                  <a:gd name="connsiteX15" fmla="*/ 776614 w 1367705"/>
                  <a:gd name="connsiteY15" fmla="*/ 830445 h 1068439"/>
                  <a:gd name="connsiteX16" fmla="*/ 1064712 w 1367705"/>
                  <a:gd name="connsiteY16" fmla="*/ 730237 h 1068439"/>
                  <a:gd name="connsiteX17" fmla="*/ 1327759 w 1367705"/>
                  <a:gd name="connsiteY17" fmla="*/ 830445 h 1068439"/>
                  <a:gd name="connsiteX18" fmla="*/ 1102290 w 1367705"/>
                  <a:gd name="connsiteY18" fmla="*/ 855497 h 1068439"/>
                  <a:gd name="connsiteX19" fmla="*/ 713984 w 1367705"/>
                  <a:gd name="connsiteY19" fmla="*/ 1043387 h 1068439"/>
                  <a:gd name="connsiteX20" fmla="*/ 576197 w 1367705"/>
                  <a:gd name="connsiteY20" fmla="*/ 1068439 h 106843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1067235 w 1365337"/>
                  <a:gd name="connsiteY14" fmla="*/ 511206 h 1068439"/>
                  <a:gd name="connsiteX15" fmla="*/ 801666 w 1365337"/>
                  <a:gd name="connsiteY15" fmla="*/ 655080 h 1068439"/>
                  <a:gd name="connsiteX16" fmla="*/ 776614 w 1365337"/>
                  <a:gd name="connsiteY16" fmla="*/ 830445 h 1068439"/>
                  <a:gd name="connsiteX17" fmla="*/ 1064712 w 1365337"/>
                  <a:gd name="connsiteY17" fmla="*/ 730237 h 1068439"/>
                  <a:gd name="connsiteX18" fmla="*/ 1327759 w 1365337"/>
                  <a:gd name="connsiteY18" fmla="*/ 830445 h 1068439"/>
                  <a:gd name="connsiteX19" fmla="*/ 1102290 w 1365337"/>
                  <a:gd name="connsiteY19" fmla="*/ 855497 h 1068439"/>
                  <a:gd name="connsiteX20" fmla="*/ 713984 w 1365337"/>
                  <a:gd name="connsiteY20" fmla="*/ 1043387 h 1068439"/>
                  <a:gd name="connsiteX21" fmla="*/ 576197 w 1365337"/>
                  <a:gd name="connsiteY21" fmla="*/ 1068439 h 106843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978335 w 1365337"/>
                  <a:gd name="connsiteY14" fmla="*/ 504856 h 1068439"/>
                  <a:gd name="connsiteX15" fmla="*/ 801666 w 1365337"/>
                  <a:gd name="connsiteY15" fmla="*/ 655080 h 1068439"/>
                  <a:gd name="connsiteX16" fmla="*/ 776614 w 1365337"/>
                  <a:gd name="connsiteY16" fmla="*/ 830445 h 1068439"/>
                  <a:gd name="connsiteX17" fmla="*/ 1064712 w 1365337"/>
                  <a:gd name="connsiteY17" fmla="*/ 730237 h 1068439"/>
                  <a:gd name="connsiteX18" fmla="*/ 1327759 w 1365337"/>
                  <a:gd name="connsiteY18" fmla="*/ 830445 h 1068439"/>
                  <a:gd name="connsiteX19" fmla="*/ 1102290 w 1365337"/>
                  <a:gd name="connsiteY19" fmla="*/ 855497 h 1068439"/>
                  <a:gd name="connsiteX20" fmla="*/ 713984 w 1365337"/>
                  <a:gd name="connsiteY20" fmla="*/ 1043387 h 1068439"/>
                  <a:gd name="connsiteX21" fmla="*/ 576197 w 1365337"/>
                  <a:gd name="connsiteY21" fmla="*/ 1068439 h 106843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978335 w 1365337"/>
                  <a:gd name="connsiteY14" fmla="*/ 504856 h 1068439"/>
                  <a:gd name="connsiteX15" fmla="*/ 801666 w 1365337"/>
                  <a:gd name="connsiteY15" fmla="*/ 655080 h 1068439"/>
                  <a:gd name="connsiteX16" fmla="*/ 776614 w 1365337"/>
                  <a:gd name="connsiteY16" fmla="*/ 830445 h 1068439"/>
                  <a:gd name="connsiteX17" fmla="*/ 1064712 w 1365337"/>
                  <a:gd name="connsiteY17" fmla="*/ 730237 h 1068439"/>
                  <a:gd name="connsiteX18" fmla="*/ 1327759 w 1365337"/>
                  <a:gd name="connsiteY18" fmla="*/ 830445 h 1068439"/>
                  <a:gd name="connsiteX19" fmla="*/ 1102290 w 1365337"/>
                  <a:gd name="connsiteY19" fmla="*/ 855497 h 1068439"/>
                  <a:gd name="connsiteX20" fmla="*/ 713984 w 1365337"/>
                  <a:gd name="connsiteY20" fmla="*/ 1043387 h 1068439"/>
                  <a:gd name="connsiteX21" fmla="*/ 576197 w 1365337"/>
                  <a:gd name="connsiteY21" fmla="*/ 1068439 h 106843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978335 w 1365337"/>
                  <a:gd name="connsiteY14" fmla="*/ 504856 h 1068439"/>
                  <a:gd name="connsiteX15" fmla="*/ 801666 w 1365337"/>
                  <a:gd name="connsiteY15" fmla="*/ 655080 h 1068439"/>
                  <a:gd name="connsiteX16" fmla="*/ 776614 w 1365337"/>
                  <a:gd name="connsiteY16" fmla="*/ 830445 h 1068439"/>
                  <a:gd name="connsiteX17" fmla="*/ 1064712 w 1365337"/>
                  <a:gd name="connsiteY17" fmla="*/ 730237 h 1068439"/>
                  <a:gd name="connsiteX18" fmla="*/ 1327759 w 1365337"/>
                  <a:gd name="connsiteY18" fmla="*/ 830445 h 1068439"/>
                  <a:gd name="connsiteX19" fmla="*/ 1102290 w 1365337"/>
                  <a:gd name="connsiteY19" fmla="*/ 855497 h 1068439"/>
                  <a:gd name="connsiteX20" fmla="*/ 713984 w 1365337"/>
                  <a:gd name="connsiteY20" fmla="*/ 1043387 h 1068439"/>
                  <a:gd name="connsiteX21" fmla="*/ 576197 w 1365337"/>
                  <a:gd name="connsiteY21" fmla="*/ 1068439 h 106843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978335 w 1365337"/>
                  <a:gd name="connsiteY14" fmla="*/ 504856 h 1068439"/>
                  <a:gd name="connsiteX15" fmla="*/ 801666 w 1365337"/>
                  <a:gd name="connsiteY15" fmla="*/ 655080 h 1068439"/>
                  <a:gd name="connsiteX16" fmla="*/ 776614 w 1365337"/>
                  <a:gd name="connsiteY16" fmla="*/ 830445 h 1068439"/>
                  <a:gd name="connsiteX17" fmla="*/ 1064712 w 1365337"/>
                  <a:gd name="connsiteY17" fmla="*/ 730237 h 1068439"/>
                  <a:gd name="connsiteX18" fmla="*/ 1327759 w 1365337"/>
                  <a:gd name="connsiteY18" fmla="*/ 830445 h 1068439"/>
                  <a:gd name="connsiteX19" fmla="*/ 1102290 w 1365337"/>
                  <a:gd name="connsiteY19" fmla="*/ 855497 h 1068439"/>
                  <a:gd name="connsiteX20" fmla="*/ 713984 w 1365337"/>
                  <a:gd name="connsiteY20" fmla="*/ 1043387 h 1068439"/>
                  <a:gd name="connsiteX21" fmla="*/ 576197 w 1365337"/>
                  <a:gd name="connsiteY21" fmla="*/ 1068439 h 106843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978335 w 1365337"/>
                  <a:gd name="connsiteY14" fmla="*/ 504856 h 1068439"/>
                  <a:gd name="connsiteX15" fmla="*/ 801666 w 1365337"/>
                  <a:gd name="connsiteY15" fmla="*/ 655080 h 1068439"/>
                  <a:gd name="connsiteX16" fmla="*/ 776614 w 1365337"/>
                  <a:gd name="connsiteY16" fmla="*/ 830445 h 1068439"/>
                  <a:gd name="connsiteX17" fmla="*/ 1064712 w 1365337"/>
                  <a:gd name="connsiteY17" fmla="*/ 730237 h 1068439"/>
                  <a:gd name="connsiteX18" fmla="*/ 1327759 w 1365337"/>
                  <a:gd name="connsiteY18" fmla="*/ 830445 h 1068439"/>
                  <a:gd name="connsiteX19" fmla="*/ 1102290 w 1365337"/>
                  <a:gd name="connsiteY19" fmla="*/ 855497 h 1068439"/>
                  <a:gd name="connsiteX20" fmla="*/ 733034 w 1365337"/>
                  <a:gd name="connsiteY20" fmla="*/ 1062437 h 1068439"/>
                  <a:gd name="connsiteX21" fmla="*/ 576197 w 1365337"/>
                  <a:gd name="connsiteY21" fmla="*/ 1068439 h 106843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978335 w 1365337"/>
                  <a:gd name="connsiteY14" fmla="*/ 504856 h 1068439"/>
                  <a:gd name="connsiteX15" fmla="*/ 801666 w 1365337"/>
                  <a:gd name="connsiteY15" fmla="*/ 655080 h 1068439"/>
                  <a:gd name="connsiteX16" fmla="*/ 776614 w 1365337"/>
                  <a:gd name="connsiteY16" fmla="*/ 830445 h 1068439"/>
                  <a:gd name="connsiteX17" fmla="*/ 1064712 w 1365337"/>
                  <a:gd name="connsiteY17" fmla="*/ 730237 h 1068439"/>
                  <a:gd name="connsiteX18" fmla="*/ 1327759 w 1365337"/>
                  <a:gd name="connsiteY18" fmla="*/ 830445 h 1068439"/>
                  <a:gd name="connsiteX19" fmla="*/ 1102290 w 1365337"/>
                  <a:gd name="connsiteY19" fmla="*/ 855497 h 1068439"/>
                  <a:gd name="connsiteX20" fmla="*/ 733034 w 1365337"/>
                  <a:gd name="connsiteY20" fmla="*/ 1062437 h 1068439"/>
                  <a:gd name="connsiteX21" fmla="*/ 576197 w 1365337"/>
                  <a:gd name="connsiteY21" fmla="*/ 1068439 h 1068439"/>
                  <a:gd name="connsiteX0" fmla="*/ 576243 w 1365383"/>
                  <a:gd name="connsiteY0" fmla="*/ 1068439 h 1068439"/>
                  <a:gd name="connsiteX1" fmla="*/ 576243 w 1365383"/>
                  <a:gd name="connsiteY1" fmla="*/ 755289 h 1068439"/>
                  <a:gd name="connsiteX2" fmla="*/ 162884 w 1365383"/>
                  <a:gd name="connsiteY2" fmla="*/ 630028 h 1068439"/>
                  <a:gd name="connsiteX3" fmla="*/ 46 w 1365383"/>
                  <a:gd name="connsiteY3" fmla="*/ 855497 h 1068439"/>
                  <a:gd name="connsiteX4" fmla="*/ 175410 w 1365383"/>
                  <a:gd name="connsiteY4" fmla="*/ 517294 h 1068439"/>
                  <a:gd name="connsiteX5" fmla="*/ 644876 w 1365383"/>
                  <a:gd name="connsiteY5" fmla="*/ 629680 h 1068439"/>
                  <a:gd name="connsiteX6" fmla="*/ 363301 w 1365383"/>
                  <a:gd name="connsiteY6" fmla="*/ 417086 h 1068439"/>
                  <a:gd name="connsiteX7" fmla="*/ 676452 w 1365383"/>
                  <a:gd name="connsiteY7" fmla="*/ 504768 h 1068439"/>
                  <a:gd name="connsiteX8" fmla="*/ 858688 w 1365383"/>
                  <a:gd name="connsiteY8" fmla="*/ 110633 h 1068439"/>
                  <a:gd name="connsiteX9" fmla="*/ 1290227 w 1365383"/>
                  <a:gd name="connsiteY9" fmla="*/ 3727 h 1068439"/>
                  <a:gd name="connsiteX10" fmla="*/ 939498 w 1365383"/>
                  <a:gd name="connsiteY10" fmla="*/ 179091 h 1068439"/>
                  <a:gd name="connsiteX11" fmla="*/ 801712 w 1365383"/>
                  <a:gd name="connsiteY11" fmla="*/ 467190 h 1068439"/>
                  <a:gd name="connsiteX12" fmla="*/ 1002128 w 1365383"/>
                  <a:gd name="connsiteY12" fmla="*/ 341930 h 1068439"/>
                  <a:gd name="connsiteX13" fmla="*/ 1365383 w 1365383"/>
                  <a:gd name="connsiteY13" fmla="*/ 354456 h 1068439"/>
                  <a:gd name="connsiteX14" fmla="*/ 978381 w 1365383"/>
                  <a:gd name="connsiteY14" fmla="*/ 504856 h 1068439"/>
                  <a:gd name="connsiteX15" fmla="*/ 801712 w 1365383"/>
                  <a:gd name="connsiteY15" fmla="*/ 655080 h 1068439"/>
                  <a:gd name="connsiteX16" fmla="*/ 776660 w 1365383"/>
                  <a:gd name="connsiteY16" fmla="*/ 830445 h 1068439"/>
                  <a:gd name="connsiteX17" fmla="*/ 1064758 w 1365383"/>
                  <a:gd name="connsiteY17" fmla="*/ 730237 h 1068439"/>
                  <a:gd name="connsiteX18" fmla="*/ 1327805 w 1365383"/>
                  <a:gd name="connsiteY18" fmla="*/ 830445 h 1068439"/>
                  <a:gd name="connsiteX19" fmla="*/ 1102336 w 1365383"/>
                  <a:gd name="connsiteY19" fmla="*/ 855497 h 1068439"/>
                  <a:gd name="connsiteX20" fmla="*/ 733080 w 1365383"/>
                  <a:gd name="connsiteY20" fmla="*/ 1062437 h 1068439"/>
                  <a:gd name="connsiteX21" fmla="*/ 576243 w 1365383"/>
                  <a:gd name="connsiteY21" fmla="*/ 1068439 h 1068439"/>
                  <a:gd name="connsiteX0" fmla="*/ 576215 w 1365355"/>
                  <a:gd name="connsiteY0" fmla="*/ 1068439 h 1068439"/>
                  <a:gd name="connsiteX1" fmla="*/ 576215 w 1365355"/>
                  <a:gd name="connsiteY1" fmla="*/ 755289 h 1068439"/>
                  <a:gd name="connsiteX2" fmla="*/ 277156 w 1365355"/>
                  <a:gd name="connsiteY2" fmla="*/ 623678 h 1068439"/>
                  <a:gd name="connsiteX3" fmla="*/ 18 w 1365355"/>
                  <a:gd name="connsiteY3" fmla="*/ 855497 h 1068439"/>
                  <a:gd name="connsiteX4" fmla="*/ 175382 w 1365355"/>
                  <a:gd name="connsiteY4" fmla="*/ 517294 h 1068439"/>
                  <a:gd name="connsiteX5" fmla="*/ 644848 w 1365355"/>
                  <a:gd name="connsiteY5" fmla="*/ 629680 h 1068439"/>
                  <a:gd name="connsiteX6" fmla="*/ 363273 w 1365355"/>
                  <a:gd name="connsiteY6" fmla="*/ 417086 h 1068439"/>
                  <a:gd name="connsiteX7" fmla="*/ 676424 w 1365355"/>
                  <a:gd name="connsiteY7" fmla="*/ 504768 h 1068439"/>
                  <a:gd name="connsiteX8" fmla="*/ 858660 w 1365355"/>
                  <a:gd name="connsiteY8" fmla="*/ 110633 h 1068439"/>
                  <a:gd name="connsiteX9" fmla="*/ 1290199 w 1365355"/>
                  <a:gd name="connsiteY9" fmla="*/ 3727 h 1068439"/>
                  <a:gd name="connsiteX10" fmla="*/ 939470 w 1365355"/>
                  <a:gd name="connsiteY10" fmla="*/ 179091 h 1068439"/>
                  <a:gd name="connsiteX11" fmla="*/ 801684 w 1365355"/>
                  <a:gd name="connsiteY11" fmla="*/ 467190 h 1068439"/>
                  <a:gd name="connsiteX12" fmla="*/ 1002100 w 1365355"/>
                  <a:gd name="connsiteY12" fmla="*/ 341930 h 1068439"/>
                  <a:gd name="connsiteX13" fmla="*/ 1365355 w 1365355"/>
                  <a:gd name="connsiteY13" fmla="*/ 354456 h 1068439"/>
                  <a:gd name="connsiteX14" fmla="*/ 978353 w 1365355"/>
                  <a:gd name="connsiteY14" fmla="*/ 504856 h 1068439"/>
                  <a:gd name="connsiteX15" fmla="*/ 801684 w 1365355"/>
                  <a:gd name="connsiteY15" fmla="*/ 655080 h 1068439"/>
                  <a:gd name="connsiteX16" fmla="*/ 776632 w 1365355"/>
                  <a:gd name="connsiteY16" fmla="*/ 830445 h 1068439"/>
                  <a:gd name="connsiteX17" fmla="*/ 1064730 w 1365355"/>
                  <a:gd name="connsiteY17" fmla="*/ 730237 h 1068439"/>
                  <a:gd name="connsiteX18" fmla="*/ 1327777 w 1365355"/>
                  <a:gd name="connsiteY18" fmla="*/ 830445 h 1068439"/>
                  <a:gd name="connsiteX19" fmla="*/ 1102308 w 1365355"/>
                  <a:gd name="connsiteY19" fmla="*/ 855497 h 1068439"/>
                  <a:gd name="connsiteX20" fmla="*/ 733052 w 1365355"/>
                  <a:gd name="connsiteY20" fmla="*/ 1062437 h 1068439"/>
                  <a:gd name="connsiteX21" fmla="*/ 576215 w 1365355"/>
                  <a:gd name="connsiteY21" fmla="*/ 1068439 h 1068439"/>
                  <a:gd name="connsiteX0" fmla="*/ 576215 w 1365355"/>
                  <a:gd name="connsiteY0" fmla="*/ 1068439 h 1068439"/>
                  <a:gd name="connsiteX1" fmla="*/ 576215 w 1365355"/>
                  <a:gd name="connsiteY1" fmla="*/ 755289 h 1068439"/>
                  <a:gd name="connsiteX2" fmla="*/ 277156 w 1365355"/>
                  <a:gd name="connsiteY2" fmla="*/ 623678 h 1068439"/>
                  <a:gd name="connsiteX3" fmla="*/ 18 w 1365355"/>
                  <a:gd name="connsiteY3" fmla="*/ 855497 h 1068439"/>
                  <a:gd name="connsiteX4" fmla="*/ 175382 w 1365355"/>
                  <a:gd name="connsiteY4" fmla="*/ 517294 h 1068439"/>
                  <a:gd name="connsiteX5" fmla="*/ 644848 w 1365355"/>
                  <a:gd name="connsiteY5" fmla="*/ 629680 h 1068439"/>
                  <a:gd name="connsiteX6" fmla="*/ 363273 w 1365355"/>
                  <a:gd name="connsiteY6" fmla="*/ 417086 h 1068439"/>
                  <a:gd name="connsiteX7" fmla="*/ 676424 w 1365355"/>
                  <a:gd name="connsiteY7" fmla="*/ 504768 h 1068439"/>
                  <a:gd name="connsiteX8" fmla="*/ 858660 w 1365355"/>
                  <a:gd name="connsiteY8" fmla="*/ 110633 h 1068439"/>
                  <a:gd name="connsiteX9" fmla="*/ 1290199 w 1365355"/>
                  <a:gd name="connsiteY9" fmla="*/ 3727 h 1068439"/>
                  <a:gd name="connsiteX10" fmla="*/ 939470 w 1365355"/>
                  <a:gd name="connsiteY10" fmla="*/ 179091 h 1068439"/>
                  <a:gd name="connsiteX11" fmla="*/ 801684 w 1365355"/>
                  <a:gd name="connsiteY11" fmla="*/ 467190 h 1068439"/>
                  <a:gd name="connsiteX12" fmla="*/ 1002100 w 1365355"/>
                  <a:gd name="connsiteY12" fmla="*/ 341930 h 1068439"/>
                  <a:gd name="connsiteX13" fmla="*/ 1365355 w 1365355"/>
                  <a:gd name="connsiteY13" fmla="*/ 354456 h 1068439"/>
                  <a:gd name="connsiteX14" fmla="*/ 978353 w 1365355"/>
                  <a:gd name="connsiteY14" fmla="*/ 504856 h 1068439"/>
                  <a:gd name="connsiteX15" fmla="*/ 801684 w 1365355"/>
                  <a:gd name="connsiteY15" fmla="*/ 655080 h 1068439"/>
                  <a:gd name="connsiteX16" fmla="*/ 776632 w 1365355"/>
                  <a:gd name="connsiteY16" fmla="*/ 830445 h 1068439"/>
                  <a:gd name="connsiteX17" fmla="*/ 1064730 w 1365355"/>
                  <a:gd name="connsiteY17" fmla="*/ 730237 h 1068439"/>
                  <a:gd name="connsiteX18" fmla="*/ 1327777 w 1365355"/>
                  <a:gd name="connsiteY18" fmla="*/ 830445 h 1068439"/>
                  <a:gd name="connsiteX19" fmla="*/ 1102308 w 1365355"/>
                  <a:gd name="connsiteY19" fmla="*/ 855497 h 1068439"/>
                  <a:gd name="connsiteX20" fmla="*/ 733052 w 1365355"/>
                  <a:gd name="connsiteY20" fmla="*/ 1062437 h 1068439"/>
                  <a:gd name="connsiteX21" fmla="*/ 576215 w 1365355"/>
                  <a:gd name="connsiteY21" fmla="*/ 1068439 h 1068439"/>
                  <a:gd name="connsiteX0" fmla="*/ 576215 w 1365355"/>
                  <a:gd name="connsiteY0" fmla="*/ 1068439 h 1068439"/>
                  <a:gd name="connsiteX1" fmla="*/ 576215 w 1365355"/>
                  <a:gd name="connsiteY1" fmla="*/ 755289 h 1068439"/>
                  <a:gd name="connsiteX2" fmla="*/ 277156 w 1365355"/>
                  <a:gd name="connsiteY2" fmla="*/ 623678 h 1068439"/>
                  <a:gd name="connsiteX3" fmla="*/ 18 w 1365355"/>
                  <a:gd name="connsiteY3" fmla="*/ 855497 h 1068439"/>
                  <a:gd name="connsiteX4" fmla="*/ 175382 w 1365355"/>
                  <a:gd name="connsiteY4" fmla="*/ 517294 h 1068439"/>
                  <a:gd name="connsiteX5" fmla="*/ 644848 w 1365355"/>
                  <a:gd name="connsiteY5" fmla="*/ 629680 h 1068439"/>
                  <a:gd name="connsiteX6" fmla="*/ 363273 w 1365355"/>
                  <a:gd name="connsiteY6" fmla="*/ 417086 h 1068439"/>
                  <a:gd name="connsiteX7" fmla="*/ 676424 w 1365355"/>
                  <a:gd name="connsiteY7" fmla="*/ 504768 h 1068439"/>
                  <a:gd name="connsiteX8" fmla="*/ 858660 w 1365355"/>
                  <a:gd name="connsiteY8" fmla="*/ 110633 h 1068439"/>
                  <a:gd name="connsiteX9" fmla="*/ 1290199 w 1365355"/>
                  <a:gd name="connsiteY9" fmla="*/ 3727 h 1068439"/>
                  <a:gd name="connsiteX10" fmla="*/ 939470 w 1365355"/>
                  <a:gd name="connsiteY10" fmla="*/ 179091 h 1068439"/>
                  <a:gd name="connsiteX11" fmla="*/ 801684 w 1365355"/>
                  <a:gd name="connsiteY11" fmla="*/ 467190 h 1068439"/>
                  <a:gd name="connsiteX12" fmla="*/ 1002100 w 1365355"/>
                  <a:gd name="connsiteY12" fmla="*/ 341930 h 1068439"/>
                  <a:gd name="connsiteX13" fmla="*/ 1365355 w 1365355"/>
                  <a:gd name="connsiteY13" fmla="*/ 354456 h 1068439"/>
                  <a:gd name="connsiteX14" fmla="*/ 978353 w 1365355"/>
                  <a:gd name="connsiteY14" fmla="*/ 504856 h 1068439"/>
                  <a:gd name="connsiteX15" fmla="*/ 801684 w 1365355"/>
                  <a:gd name="connsiteY15" fmla="*/ 655080 h 1068439"/>
                  <a:gd name="connsiteX16" fmla="*/ 776632 w 1365355"/>
                  <a:gd name="connsiteY16" fmla="*/ 830445 h 1068439"/>
                  <a:gd name="connsiteX17" fmla="*/ 1064730 w 1365355"/>
                  <a:gd name="connsiteY17" fmla="*/ 730237 h 1068439"/>
                  <a:gd name="connsiteX18" fmla="*/ 1327777 w 1365355"/>
                  <a:gd name="connsiteY18" fmla="*/ 830445 h 1068439"/>
                  <a:gd name="connsiteX19" fmla="*/ 1102308 w 1365355"/>
                  <a:gd name="connsiteY19" fmla="*/ 855497 h 1068439"/>
                  <a:gd name="connsiteX20" fmla="*/ 733052 w 1365355"/>
                  <a:gd name="connsiteY20" fmla="*/ 1062437 h 1068439"/>
                  <a:gd name="connsiteX21" fmla="*/ 576215 w 1365355"/>
                  <a:gd name="connsiteY21" fmla="*/ 1068439 h 106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65355" h="1068439">
                    <a:moveTo>
                      <a:pt x="576215" y="1068439"/>
                    </a:moveTo>
                    <a:lnTo>
                      <a:pt x="576215" y="755289"/>
                    </a:lnTo>
                    <a:cubicBezTo>
                      <a:pt x="507322" y="682221"/>
                      <a:pt x="373189" y="606977"/>
                      <a:pt x="277156" y="623678"/>
                    </a:cubicBezTo>
                    <a:cubicBezTo>
                      <a:pt x="181123" y="640379"/>
                      <a:pt x="-2070" y="874286"/>
                      <a:pt x="18" y="855497"/>
                    </a:cubicBezTo>
                    <a:cubicBezTo>
                      <a:pt x="58473" y="742763"/>
                      <a:pt x="91527" y="591928"/>
                      <a:pt x="175382" y="517294"/>
                    </a:cubicBezTo>
                    <a:cubicBezTo>
                      <a:pt x="259237" y="442660"/>
                      <a:pt x="613533" y="646381"/>
                      <a:pt x="644848" y="629680"/>
                    </a:cubicBezTo>
                    <a:lnTo>
                      <a:pt x="363273" y="417086"/>
                    </a:lnTo>
                    <a:lnTo>
                      <a:pt x="676424" y="504768"/>
                    </a:lnTo>
                    <a:cubicBezTo>
                      <a:pt x="751580" y="448401"/>
                      <a:pt x="756364" y="194140"/>
                      <a:pt x="858660" y="110633"/>
                    </a:cubicBezTo>
                    <a:cubicBezTo>
                      <a:pt x="960956" y="27126"/>
                      <a:pt x="1269322" y="-12974"/>
                      <a:pt x="1290199" y="3727"/>
                    </a:cubicBezTo>
                    <a:cubicBezTo>
                      <a:pt x="1311076" y="20428"/>
                      <a:pt x="1020889" y="101847"/>
                      <a:pt x="939470" y="179091"/>
                    </a:cubicBezTo>
                    <a:cubicBezTo>
                      <a:pt x="858051" y="256335"/>
                      <a:pt x="791246" y="440050"/>
                      <a:pt x="801684" y="467190"/>
                    </a:cubicBezTo>
                    <a:lnTo>
                      <a:pt x="1002100" y="341930"/>
                    </a:lnTo>
                    <a:cubicBezTo>
                      <a:pt x="1068905" y="300177"/>
                      <a:pt x="1354496" y="326243"/>
                      <a:pt x="1365355" y="354456"/>
                    </a:cubicBezTo>
                    <a:lnTo>
                      <a:pt x="978353" y="504856"/>
                    </a:lnTo>
                    <a:cubicBezTo>
                      <a:pt x="849352" y="554989"/>
                      <a:pt x="835304" y="600815"/>
                      <a:pt x="801684" y="655080"/>
                    </a:cubicBezTo>
                    <a:lnTo>
                      <a:pt x="776632" y="830445"/>
                    </a:lnTo>
                    <a:cubicBezTo>
                      <a:pt x="820473" y="842971"/>
                      <a:pt x="972873" y="730237"/>
                      <a:pt x="1064730" y="730237"/>
                    </a:cubicBezTo>
                    <a:cubicBezTo>
                      <a:pt x="1156587" y="730237"/>
                      <a:pt x="1321514" y="809568"/>
                      <a:pt x="1327777" y="830445"/>
                    </a:cubicBezTo>
                    <a:cubicBezTo>
                      <a:pt x="1334040" y="851322"/>
                      <a:pt x="1201429" y="816832"/>
                      <a:pt x="1102308" y="855497"/>
                    </a:cubicBezTo>
                    <a:cubicBezTo>
                      <a:pt x="1003187" y="894162"/>
                      <a:pt x="769934" y="925347"/>
                      <a:pt x="733052" y="1062437"/>
                    </a:cubicBezTo>
                    <a:lnTo>
                      <a:pt x="576215" y="1068439"/>
                    </a:lnTo>
                    <a:close/>
                  </a:path>
                </a:pathLst>
              </a:custGeom>
              <a:solidFill>
                <a:srgbClr val="89C064"/>
              </a:solidFill>
              <a:ln w="31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Freeform 19"/>
              <p:cNvSpPr>
                <a:spLocks noChangeAspect="1"/>
              </p:cNvSpPr>
              <p:nvPr/>
            </p:nvSpPr>
            <p:spPr>
              <a:xfrm>
                <a:off x="9239001" y="966232"/>
                <a:ext cx="163178" cy="127693"/>
              </a:xfrm>
              <a:custGeom>
                <a:avLst/>
                <a:gdLst>
                  <a:gd name="connsiteX0" fmla="*/ 576197 w 1365337"/>
                  <a:gd name="connsiteY0" fmla="*/ 1064712 h 1064712"/>
                  <a:gd name="connsiteX1" fmla="*/ 576197 w 1365337"/>
                  <a:gd name="connsiteY1" fmla="*/ 751562 h 1064712"/>
                  <a:gd name="connsiteX2" fmla="*/ 162838 w 1365337"/>
                  <a:gd name="connsiteY2" fmla="*/ 626301 h 1064712"/>
                  <a:gd name="connsiteX3" fmla="*/ 0 w 1365337"/>
                  <a:gd name="connsiteY3" fmla="*/ 851770 h 1064712"/>
                  <a:gd name="connsiteX4" fmla="*/ 175364 w 1365337"/>
                  <a:gd name="connsiteY4" fmla="*/ 513567 h 1064712"/>
                  <a:gd name="connsiteX5" fmla="*/ 663880 w 1365337"/>
                  <a:gd name="connsiteY5" fmla="*/ 651353 h 1064712"/>
                  <a:gd name="connsiteX6" fmla="*/ 363255 w 1365337"/>
                  <a:gd name="connsiteY6" fmla="*/ 413359 h 1064712"/>
                  <a:gd name="connsiteX7" fmla="*/ 676406 w 1365337"/>
                  <a:gd name="connsiteY7" fmla="*/ 501041 h 1064712"/>
                  <a:gd name="connsiteX8" fmla="*/ 814192 w 1365337"/>
                  <a:gd name="connsiteY8" fmla="*/ 75156 h 1064712"/>
                  <a:gd name="connsiteX9" fmla="*/ 1290181 w 1365337"/>
                  <a:gd name="connsiteY9" fmla="*/ 0 h 1064712"/>
                  <a:gd name="connsiteX10" fmla="*/ 939452 w 1365337"/>
                  <a:gd name="connsiteY10" fmla="*/ 175364 h 1064712"/>
                  <a:gd name="connsiteX11" fmla="*/ 801666 w 1365337"/>
                  <a:gd name="connsiteY11" fmla="*/ 463463 h 1064712"/>
                  <a:gd name="connsiteX12" fmla="*/ 1002082 w 1365337"/>
                  <a:gd name="connsiteY12" fmla="*/ 338203 h 1064712"/>
                  <a:gd name="connsiteX13" fmla="*/ 1365337 w 1365337"/>
                  <a:gd name="connsiteY13" fmla="*/ 350729 h 1064712"/>
                  <a:gd name="connsiteX14" fmla="*/ 801666 w 1365337"/>
                  <a:gd name="connsiteY14" fmla="*/ 651353 h 1064712"/>
                  <a:gd name="connsiteX15" fmla="*/ 776614 w 1365337"/>
                  <a:gd name="connsiteY15" fmla="*/ 826718 h 1064712"/>
                  <a:gd name="connsiteX16" fmla="*/ 1064712 w 1365337"/>
                  <a:gd name="connsiteY16" fmla="*/ 726510 h 1064712"/>
                  <a:gd name="connsiteX17" fmla="*/ 1327759 w 1365337"/>
                  <a:gd name="connsiteY17" fmla="*/ 826718 h 1064712"/>
                  <a:gd name="connsiteX18" fmla="*/ 1102290 w 1365337"/>
                  <a:gd name="connsiteY18" fmla="*/ 851770 h 1064712"/>
                  <a:gd name="connsiteX19" fmla="*/ 713984 w 1365337"/>
                  <a:gd name="connsiteY19" fmla="*/ 1039660 h 1064712"/>
                  <a:gd name="connsiteX20" fmla="*/ 576197 w 1365337"/>
                  <a:gd name="connsiteY20" fmla="*/ 1064712 h 1064712"/>
                  <a:gd name="connsiteX0" fmla="*/ 576197 w 1365337"/>
                  <a:gd name="connsiteY0" fmla="*/ 1064712 h 1064712"/>
                  <a:gd name="connsiteX1" fmla="*/ 576197 w 1365337"/>
                  <a:gd name="connsiteY1" fmla="*/ 751562 h 1064712"/>
                  <a:gd name="connsiteX2" fmla="*/ 162838 w 1365337"/>
                  <a:gd name="connsiteY2" fmla="*/ 626301 h 1064712"/>
                  <a:gd name="connsiteX3" fmla="*/ 0 w 1365337"/>
                  <a:gd name="connsiteY3" fmla="*/ 851770 h 1064712"/>
                  <a:gd name="connsiteX4" fmla="*/ 175364 w 1365337"/>
                  <a:gd name="connsiteY4" fmla="*/ 513567 h 1064712"/>
                  <a:gd name="connsiteX5" fmla="*/ 663880 w 1365337"/>
                  <a:gd name="connsiteY5" fmla="*/ 651353 h 1064712"/>
                  <a:gd name="connsiteX6" fmla="*/ 363255 w 1365337"/>
                  <a:gd name="connsiteY6" fmla="*/ 413359 h 1064712"/>
                  <a:gd name="connsiteX7" fmla="*/ 676406 w 1365337"/>
                  <a:gd name="connsiteY7" fmla="*/ 501041 h 1064712"/>
                  <a:gd name="connsiteX8" fmla="*/ 814192 w 1365337"/>
                  <a:gd name="connsiteY8" fmla="*/ 75156 h 1064712"/>
                  <a:gd name="connsiteX9" fmla="*/ 1290181 w 1365337"/>
                  <a:gd name="connsiteY9" fmla="*/ 0 h 1064712"/>
                  <a:gd name="connsiteX10" fmla="*/ 939452 w 1365337"/>
                  <a:gd name="connsiteY10" fmla="*/ 175364 h 1064712"/>
                  <a:gd name="connsiteX11" fmla="*/ 801666 w 1365337"/>
                  <a:gd name="connsiteY11" fmla="*/ 463463 h 1064712"/>
                  <a:gd name="connsiteX12" fmla="*/ 1002082 w 1365337"/>
                  <a:gd name="connsiteY12" fmla="*/ 338203 h 1064712"/>
                  <a:gd name="connsiteX13" fmla="*/ 1365337 w 1365337"/>
                  <a:gd name="connsiteY13" fmla="*/ 350729 h 1064712"/>
                  <a:gd name="connsiteX14" fmla="*/ 801666 w 1365337"/>
                  <a:gd name="connsiteY14" fmla="*/ 651353 h 1064712"/>
                  <a:gd name="connsiteX15" fmla="*/ 776614 w 1365337"/>
                  <a:gd name="connsiteY15" fmla="*/ 826718 h 1064712"/>
                  <a:gd name="connsiteX16" fmla="*/ 1064712 w 1365337"/>
                  <a:gd name="connsiteY16" fmla="*/ 726510 h 1064712"/>
                  <a:gd name="connsiteX17" fmla="*/ 1327759 w 1365337"/>
                  <a:gd name="connsiteY17" fmla="*/ 826718 h 1064712"/>
                  <a:gd name="connsiteX18" fmla="*/ 1102290 w 1365337"/>
                  <a:gd name="connsiteY18" fmla="*/ 851770 h 1064712"/>
                  <a:gd name="connsiteX19" fmla="*/ 713984 w 1365337"/>
                  <a:gd name="connsiteY19" fmla="*/ 1039660 h 1064712"/>
                  <a:gd name="connsiteX20" fmla="*/ 576197 w 1365337"/>
                  <a:gd name="connsiteY20" fmla="*/ 1064712 h 1064712"/>
                  <a:gd name="connsiteX0" fmla="*/ 576197 w 1365337"/>
                  <a:gd name="connsiteY0" fmla="*/ 1064712 h 1064712"/>
                  <a:gd name="connsiteX1" fmla="*/ 576197 w 1365337"/>
                  <a:gd name="connsiteY1" fmla="*/ 751562 h 1064712"/>
                  <a:gd name="connsiteX2" fmla="*/ 162838 w 1365337"/>
                  <a:gd name="connsiteY2" fmla="*/ 626301 h 1064712"/>
                  <a:gd name="connsiteX3" fmla="*/ 0 w 1365337"/>
                  <a:gd name="connsiteY3" fmla="*/ 851770 h 1064712"/>
                  <a:gd name="connsiteX4" fmla="*/ 175364 w 1365337"/>
                  <a:gd name="connsiteY4" fmla="*/ 513567 h 1064712"/>
                  <a:gd name="connsiteX5" fmla="*/ 644830 w 1365337"/>
                  <a:gd name="connsiteY5" fmla="*/ 625953 h 1064712"/>
                  <a:gd name="connsiteX6" fmla="*/ 363255 w 1365337"/>
                  <a:gd name="connsiteY6" fmla="*/ 413359 h 1064712"/>
                  <a:gd name="connsiteX7" fmla="*/ 676406 w 1365337"/>
                  <a:gd name="connsiteY7" fmla="*/ 501041 h 1064712"/>
                  <a:gd name="connsiteX8" fmla="*/ 814192 w 1365337"/>
                  <a:gd name="connsiteY8" fmla="*/ 75156 h 1064712"/>
                  <a:gd name="connsiteX9" fmla="*/ 1290181 w 1365337"/>
                  <a:gd name="connsiteY9" fmla="*/ 0 h 1064712"/>
                  <a:gd name="connsiteX10" fmla="*/ 939452 w 1365337"/>
                  <a:gd name="connsiteY10" fmla="*/ 175364 h 1064712"/>
                  <a:gd name="connsiteX11" fmla="*/ 801666 w 1365337"/>
                  <a:gd name="connsiteY11" fmla="*/ 463463 h 1064712"/>
                  <a:gd name="connsiteX12" fmla="*/ 1002082 w 1365337"/>
                  <a:gd name="connsiteY12" fmla="*/ 338203 h 1064712"/>
                  <a:gd name="connsiteX13" fmla="*/ 1365337 w 1365337"/>
                  <a:gd name="connsiteY13" fmla="*/ 350729 h 1064712"/>
                  <a:gd name="connsiteX14" fmla="*/ 801666 w 1365337"/>
                  <a:gd name="connsiteY14" fmla="*/ 651353 h 1064712"/>
                  <a:gd name="connsiteX15" fmla="*/ 776614 w 1365337"/>
                  <a:gd name="connsiteY15" fmla="*/ 826718 h 1064712"/>
                  <a:gd name="connsiteX16" fmla="*/ 1064712 w 1365337"/>
                  <a:gd name="connsiteY16" fmla="*/ 726510 h 1064712"/>
                  <a:gd name="connsiteX17" fmla="*/ 1327759 w 1365337"/>
                  <a:gd name="connsiteY17" fmla="*/ 826718 h 1064712"/>
                  <a:gd name="connsiteX18" fmla="*/ 1102290 w 1365337"/>
                  <a:gd name="connsiteY18" fmla="*/ 851770 h 1064712"/>
                  <a:gd name="connsiteX19" fmla="*/ 713984 w 1365337"/>
                  <a:gd name="connsiteY19" fmla="*/ 1039660 h 1064712"/>
                  <a:gd name="connsiteX20" fmla="*/ 576197 w 1365337"/>
                  <a:gd name="connsiteY20" fmla="*/ 1064712 h 1064712"/>
                  <a:gd name="connsiteX0" fmla="*/ 576197 w 1365337"/>
                  <a:gd name="connsiteY0" fmla="*/ 1064712 h 1064712"/>
                  <a:gd name="connsiteX1" fmla="*/ 576197 w 1365337"/>
                  <a:gd name="connsiteY1" fmla="*/ 751562 h 1064712"/>
                  <a:gd name="connsiteX2" fmla="*/ 162838 w 1365337"/>
                  <a:gd name="connsiteY2" fmla="*/ 626301 h 1064712"/>
                  <a:gd name="connsiteX3" fmla="*/ 0 w 1365337"/>
                  <a:gd name="connsiteY3" fmla="*/ 851770 h 1064712"/>
                  <a:gd name="connsiteX4" fmla="*/ 175364 w 1365337"/>
                  <a:gd name="connsiteY4" fmla="*/ 513567 h 1064712"/>
                  <a:gd name="connsiteX5" fmla="*/ 644830 w 1365337"/>
                  <a:gd name="connsiteY5" fmla="*/ 625953 h 1064712"/>
                  <a:gd name="connsiteX6" fmla="*/ 363255 w 1365337"/>
                  <a:gd name="connsiteY6" fmla="*/ 413359 h 1064712"/>
                  <a:gd name="connsiteX7" fmla="*/ 676406 w 1365337"/>
                  <a:gd name="connsiteY7" fmla="*/ 501041 h 1064712"/>
                  <a:gd name="connsiteX8" fmla="*/ 814192 w 1365337"/>
                  <a:gd name="connsiteY8" fmla="*/ 75156 h 1064712"/>
                  <a:gd name="connsiteX9" fmla="*/ 1290181 w 1365337"/>
                  <a:gd name="connsiteY9" fmla="*/ 0 h 1064712"/>
                  <a:gd name="connsiteX10" fmla="*/ 939452 w 1365337"/>
                  <a:gd name="connsiteY10" fmla="*/ 175364 h 1064712"/>
                  <a:gd name="connsiteX11" fmla="*/ 801666 w 1365337"/>
                  <a:gd name="connsiteY11" fmla="*/ 463463 h 1064712"/>
                  <a:gd name="connsiteX12" fmla="*/ 1002082 w 1365337"/>
                  <a:gd name="connsiteY12" fmla="*/ 338203 h 1064712"/>
                  <a:gd name="connsiteX13" fmla="*/ 1365337 w 1365337"/>
                  <a:gd name="connsiteY13" fmla="*/ 350729 h 1064712"/>
                  <a:gd name="connsiteX14" fmla="*/ 801666 w 1365337"/>
                  <a:gd name="connsiteY14" fmla="*/ 651353 h 1064712"/>
                  <a:gd name="connsiteX15" fmla="*/ 776614 w 1365337"/>
                  <a:gd name="connsiteY15" fmla="*/ 826718 h 1064712"/>
                  <a:gd name="connsiteX16" fmla="*/ 1064712 w 1365337"/>
                  <a:gd name="connsiteY16" fmla="*/ 726510 h 1064712"/>
                  <a:gd name="connsiteX17" fmla="*/ 1327759 w 1365337"/>
                  <a:gd name="connsiteY17" fmla="*/ 826718 h 1064712"/>
                  <a:gd name="connsiteX18" fmla="*/ 1102290 w 1365337"/>
                  <a:gd name="connsiteY18" fmla="*/ 851770 h 1064712"/>
                  <a:gd name="connsiteX19" fmla="*/ 713984 w 1365337"/>
                  <a:gd name="connsiteY19" fmla="*/ 1039660 h 1064712"/>
                  <a:gd name="connsiteX20" fmla="*/ 576197 w 1365337"/>
                  <a:gd name="connsiteY20" fmla="*/ 1064712 h 1064712"/>
                  <a:gd name="connsiteX0" fmla="*/ 576197 w 1365337"/>
                  <a:gd name="connsiteY0" fmla="*/ 1071779 h 1071779"/>
                  <a:gd name="connsiteX1" fmla="*/ 576197 w 1365337"/>
                  <a:gd name="connsiteY1" fmla="*/ 758629 h 1071779"/>
                  <a:gd name="connsiteX2" fmla="*/ 162838 w 1365337"/>
                  <a:gd name="connsiteY2" fmla="*/ 633368 h 1071779"/>
                  <a:gd name="connsiteX3" fmla="*/ 0 w 1365337"/>
                  <a:gd name="connsiteY3" fmla="*/ 858837 h 1071779"/>
                  <a:gd name="connsiteX4" fmla="*/ 175364 w 1365337"/>
                  <a:gd name="connsiteY4" fmla="*/ 520634 h 1071779"/>
                  <a:gd name="connsiteX5" fmla="*/ 644830 w 1365337"/>
                  <a:gd name="connsiteY5" fmla="*/ 633020 h 1071779"/>
                  <a:gd name="connsiteX6" fmla="*/ 363255 w 1365337"/>
                  <a:gd name="connsiteY6" fmla="*/ 420426 h 1071779"/>
                  <a:gd name="connsiteX7" fmla="*/ 676406 w 1365337"/>
                  <a:gd name="connsiteY7" fmla="*/ 508108 h 1071779"/>
                  <a:gd name="connsiteX8" fmla="*/ 814192 w 1365337"/>
                  <a:gd name="connsiteY8" fmla="*/ 82223 h 1071779"/>
                  <a:gd name="connsiteX9" fmla="*/ 1290181 w 1365337"/>
                  <a:gd name="connsiteY9" fmla="*/ 7067 h 1071779"/>
                  <a:gd name="connsiteX10" fmla="*/ 939452 w 1365337"/>
                  <a:gd name="connsiteY10" fmla="*/ 182431 h 1071779"/>
                  <a:gd name="connsiteX11" fmla="*/ 801666 w 1365337"/>
                  <a:gd name="connsiteY11" fmla="*/ 470530 h 1071779"/>
                  <a:gd name="connsiteX12" fmla="*/ 1002082 w 1365337"/>
                  <a:gd name="connsiteY12" fmla="*/ 345270 h 1071779"/>
                  <a:gd name="connsiteX13" fmla="*/ 1365337 w 1365337"/>
                  <a:gd name="connsiteY13" fmla="*/ 357796 h 1071779"/>
                  <a:gd name="connsiteX14" fmla="*/ 801666 w 1365337"/>
                  <a:gd name="connsiteY14" fmla="*/ 658420 h 1071779"/>
                  <a:gd name="connsiteX15" fmla="*/ 776614 w 1365337"/>
                  <a:gd name="connsiteY15" fmla="*/ 833785 h 1071779"/>
                  <a:gd name="connsiteX16" fmla="*/ 1064712 w 1365337"/>
                  <a:gd name="connsiteY16" fmla="*/ 733577 h 1071779"/>
                  <a:gd name="connsiteX17" fmla="*/ 1327759 w 1365337"/>
                  <a:gd name="connsiteY17" fmla="*/ 833785 h 1071779"/>
                  <a:gd name="connsiteX18" fmla="*/ 1102290 w 1365337"/>
                  <a:gd name="connsiteY18" fmla="*/ 858837 h 1071779"/>
                  <a:gd name="connsiteX19" fmla="*/ 713984 w 1365337"/>
                  <a:gd name="connsiteY19" fmla="*/ 1046727 h 1071779"/>
                  <a:gd name="connsiteX20" fmla="*/ 576197 w 1365337"/>
                  <a:gd name="connsiteY20" fmla="*/ 1071779 h 107177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801666 w 1365337"/>
                  <a:gd name="connsiteY14" fmla="*/ 655080 h 1068439"/>
                  <a:gd name="connsiteX15" fmla="*/ 776614 w 1365337"/>
                  <a:gd name="connsiteY15" fmla="*/ 830445 h 1068439"/>
                  <a:gd name="connsiteX16" fmla="*/ 1064712 w 1365337"/>
                  <a:gd name="connsiteY16" fmla="*/ 730237 h 1068439"/>
                  <a:gd name="connsiteX17" fmla="*/ 1327759 w 1365337"/>
                  <a:gd name="connsiteY17" fmla="*/ 830445 h 1068439"/>
                  <a:gd name="connsiteX18" fmla="*/ 1102290 w 1365337"/>
                  <a:gd name="connsiteY18" fmla="*/ 855497 h 1068439"/>
                  <a:gd name="connsiteX19" fmla="*/ 713984 w 1365337"/>
                  <a:gd name="connsiteY19" fmla="*/ 1043387 h 1068439"/>
                  <a:gd name="connsiteX20" fmla="*/ 576197 w 1365337"/>
                  <a:gd name="connsiteY20" fmla="*/ 1068439 h 1068439"/>
                  <a:gd name="connsiteX0" fmla="*/ 576197 w 1367705"/>
                  <a:gd name="connsiteY0" fmla="*/ 1068439 h 1068439"/>
                  <a:gd name="connsiteX1" fmla="*/ 576197 w 1367705"/>
                  <a:gd name="connsiteY1" fmla="*/ 755289 h 1068439"/>
                  <a:gd name="connsiteX2" fmla="*/ 162838 w 1367705"/>
                  <a:gd name="connsiteY2" fmla="*/ 630028 h 1068439"/>
                  <a:gd name="connsiteX3" fmla="*/ 0 w 1367705"/>
                  <a:gd name="connsiteY3" fmla="*/ 855497 h 1068439"/>
                  <a:gd name="connsiteX4" fmla="*/ 175364 w 1367705"/>
                  <a:gd name="connsiteY4" fmla="*/ 517294 h 1068439"/>
                  <a:gd name="connsiteX5" fmla="*/ 644830 w 1367705"/>
                  <a:gd name="connsiteY5" fmla="*/ 629680 h 1068439"/>
                  <a:gd name="connsiteX6" fmla="*/ 363255 w 1367705"/>
                  <a:gd name="connsiteY6" fmla="*/ 417086 h 1068439"/>
                  <a:gd name="connsiteX7" fmla="*/ 676406 w 1367705"/>
                  <a:gd name="connsiteY7" fmla="*/ 504768 h 1068439"/>
                  <a:gd name="connsiteX8" fmla="*/ 858642 w 1367705"/>
                  <a:gd name="connsiteY8" fmla="*/ 110633 h 1068439"/>
                  <a:gd name="connsiteX9" fmla="*/ 1290181 w 1367705"/>
                  <a:gd name="connsiteY9" fmla="*/ 3727 h 1068439"/>
                  <a:gd name="connsiteX10" fmla="*/ 939452 w 1367705"/>
                  <a:gd name="connsiteY10" fmla="*/ 179091 h 1068439"/>
                  <a:gd name="connsiteX11" fmla="*/ 801666 w 1367705"/>
                  <a:gd name="connsiteY11" fmla="*/ 467190 h 1068439"/>
                  <a:gd name="connsiteX12" fmla="*/ 1002082 w 1367705"/>
                  <a:gd name="connsiteY12" fmla="*/ 341930 h 1068439"/>
                  <a:gd name="connsiteX13" fmla="*/ 1365337 w 1367705"/>
                  <a:gd name="connsiteY13" fmla="*/ 354456 h 1068439"/>
                  <a:gd name="connsiteX14" fmla="*/ 801666 w 1367705"/>
                  <a:gd name="connsiteY14" fmla="*/ 655080 h 1068439"/>
                  <a:gd name="connsiteX15" fmla="*/ 776614 w 1367705"/>
                  <a:gd name="connsiteY15" fmla="*/ 830445 h 1068439"/>
                  <a:gd name="connsiteX16" fmla="*/ 1064712 w 1367705"/>
                  <a:gd name="connsiteY16" fmla="*/ 730237 h 1068439"/>
                  <a:gd name="connsiteX17" fmla="*/ 1327759 w 1367705"/>
                  <a:gd name="connsiteY17" fmla="*/ 830445 h 1068439"/>
                  <a:gd name="connsiteX18" fmla="*/ 1102290 w 1367705"/>
                  <a:gd name="connsiteY18" fmla="*/ 855497 h 1068439"/>
                  <a:gd name="connsiteX19" fmla="*/ 713984 w 1367705"/>
                  <a:gd name="connsiteY19" fmla="*/ 1043387 h 1068439"/>
                  <a:gd name="connsiteX20" fmla="*/ 576197 w 1367705"/>
                  <a:gd name="connsiteY20" fmla="*/ 1068439 h 106843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1067235 w 1365337"/>
                  <a:gd name="connsiteY14" fmla="*/ 511206 h 1068439"/>
                  <a:gd name="connsiteX15" fmla="*/ 801666 w 1365337"/>
                  <a:gd name="connsiteY15" fmla="*/ 655080 h 1068439"/>
                  <a:gd name="connsiteX16" fmla="*/ 776614 w 1365337"/>
                  <a:gd name="connsiteY16" fmla="*/ 830445 h 1068439"/>
                  <a:gd name="connsiteX17" fmla="*/ 1064712 w 1365337"/>
                  <a:gd name="connsiteY17" fmla="*/ 730237 h 1068439"/>
                  <a:gd name="connsiteX18" fmla="*/ 1327759 w 1365337"/>
                  <a:gd name="connsiteY18" fmla="*/ 830445 h 1068439"/>
                  <a:gd name="connsiteX19" fmla="*/ 1102290 w 1365337"/>
                  <a:gd name="connsiteY19" fmla="*/ 855497 h 1068439"/>
                  <a:gd name="connsiteX20" fmla="*/ 713984 w 1365337"/>
                  <a:gd name="connsiteY20" fmla="*/ 1043387 h 1068439"/>
                  <a:gd name="connsiteX21" fmla="*/ 576197 w 1365337"/>
                  <a:gd name="connsiteY21" fmla="*/ 1068439 h 106843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978335 w 1365337"/>
                  <a:gd name="connsiteY14" fmla="*/ 504856 h 1068439"/>
                  <a:gd name="connsiteX15" fmla="*/ 801666 w 1365337"/>
                  <a:gd name="connsiteY15" fmla="*/ 655080 h 1068439"/>
                  <a:gd name="connsiteX16" fmla="*/ 776614 w 1365337"/>
                  <a:gd name="connsiteY16" fmla="*/ 830445 h 1068439"/>
                  <a:gd name="connsiteX17" fmla="*/ 1064712 w 1365337"/>
                  <a:gd name="connsiteY17" fmla="*/ 730237 h 1068439"/>
                  <a:gd name="connsiteX18" fmla="*/ 1327759 w 1365337"/>
                  <a:gd name="connsiteY18" fmla="*/ 830445 h 1068439"/>
                  <a:gd name="connsiteX19" fmla="*/ 1102290 w 1365337"/>
                  <a:gd name="connsiteY19" fmla="*/ 855497 h 1068439"/>
                  <a:gd name="connsiteX20" fmla="*/ 713984 w 1365337"/>
                  <a:gd name="connsiteY20" fmla="*/ 1043387 h 1068439"/>
                  <a:gd name="connsiteX21" fmla="*/ 576197 w 1365337"/>
                  <a:gd name="connsiteY21" fmla="*/ 1068439 h 106843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978335 w 1365337"/>
                  <a:gd name="connsiteY14" fmla="*/ 504856 h 1068439"/>
                  <a:gd name="connsiteX15" fmla="*/ 801666 w 1365337"/>
                  <a:gd name="connsiteY15" fmla="*/ 655080 h 1068439"/>
                  <a:gd name="connsiteX16" fmla="*/ 776614 w 1365337"/>
                  <a:gd name="connsiteY16" fmla="*/ 830445 h 1068439"/>
                  <a:gd name="connsiteX17" fmla="*/ 1064712 w 1365337"/>
                  <a:gd name="connsiteY17" fmla="*/ 730237 h 1068439"/>
                  <a:gd name="connsiteX18" fmla="*/ 1327759 w 1365337"/>
                  <a:gd name="connsiteY18" fmla="*/ 830445 h 1068439"/>
                  <a:gd name="connsiteX19" fmla="*/ 1102290 w 1365337"/>
                  <a:gd name="connsiteY19" fmla="*/ 855497 h 1068439"/>
                  <a:gd name="connsiteX20" fmla="*/ 713984 w 1365337"/>
                  <a:gd name="connsiteY20" fmla="*/ 1043387 h 1068439"/>
                  <a:gd name="connsiteX21" fmla="*/ 576197 w 1365337"/>
                  <a:gd name="connsiteY21" fmla="*/ 1068439 h 106843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978335 w 1365337"/>
                  <a:gd name="connsiteY14" fmla="*/ 504856 h 1068439"/>
                  <a:gd name="connsiteX15" fmla="*/ 801666 w 1365337"/>
                  <a:gd name="connsiteY15" fmla="*/ 655080 h 1068439"/>
                  <a:gd name="connsiteX16" fmla="*/ 776614 w 1365337"/>
                  <a:gd name="connsiteY16" fmla="*/ 830445 h 1068439"/>
                  <a:gd name="connsiteX17" fmla="*/ 1064712 w 1365337"/>
                  <a:gd name="connsiteY17" fmla="*/ 730237 h 1068439"/>
                  <a:gd name="connsiteX18" fmla="*/ 1327759 w 1365337"/>
                  <a:gd name="connsiteY18" fmla="*/ 830445 h 1068439"/>
                  <a:gd name="connsiteX19" fmla="*/ 1102290 w 1365337"/>
                  <a:gd name="connsiteY19" fmla="*/ 855497 h 1068439"/>
                  <a:gd name="connsiteX20" fmla="*/ 713984 w 1365337"/>
                  <a:gd name="connsiteY20" fmla="*/ 1043387 h 1068439"/>
                  <a:gd name="connsiteX21" fmla="*/ 576197 w 1365337"/>
                  <a:gd name="connsiteY21" fmla="*/ 1068439 h 106843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978335 w 1365337"/>
                  <a:gd name="connsiteY14" fmla="*/ 504856 h 1068439"/>
                  <a:gd name="connsiteX15" fmla="*/ 801666 w 1365337"/>
                  <a:gd name="connsiteY15" fmla="*/ 655080 h 1068439"/>
                  <a:gd name="connsiteX16" fmla="*/ 776614 w 1365337"/>
                  <a:gd name="connsiteY16" fmla="*/ 830445 h 1068439"/>
                  <a:gd name="connsiteX17" fmla="*/ 1064712 w 1365337"/>
                  <a:gd name="connsiteY17" fmla="*/ 730237 h 1068439"/>
                  <a:gd name="connsiteX18" fmla="*/ 1327759 w 1365337"/>
                  <a:gd name="connsiteY18" fmla="*/ 830445 h 1068439"/>
                  <a:gd name="connsiteX19" fmla="*/ 1102290 w 1365337"/>
                  <a:gd name="connsiteY19" fmla="*/ 855497 h 1068439"/>
                  <a:gd name="connsiteX20" fmla="*/ 713984 w 1365337"/>
                  <a:gd name="connsiteY20" fmla="*/ 1043387 h 1068439"/>
                  <a:gd name="connsiteX21" fmla="*/ 576197 w 1365337"/>
                  <a:gd name="connsiteY21" fmla="*/ 1068439 h 106843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978335 w 1365337"/>
                  <a:gd name="connsiteY14" fmla="*/ 504856 h 1068439"/>
                  <a:gd name="connsiteX15" fmla="*/ 801666 w 1365337"/>
                  <a:gd name="connsiteY15" fmla="*/ 655080 h 1068439"/>
                  <a:gd name="connsiteX16" fmla="*/ 776614 w 1365337"/>
                  <a:gd name="connsiteY16" fmla="*/ 830445 h 1068439"/>
                  <a:gd name="connsiteX17" fmla="*/ 1064712 w 1365337"/>
                  <a:gd name="connsiteY17" fmla="*/ 730237 h 1068439"/>
                  <a:gd name="connsiteX18" fmla="*/ 1327759 w 1365337"/>
                  <a:gd name="connsiteY18" fmla="*/ 830445 h 1068439"/>
                  <a:gd name="connsiteX19" fmla="*/ 1102290 w 1365337"/>
                  <a:gd name="connsiteY19" fmla="*/ 855497 h 1068439"/>
                  <a:gd name="connsiteX20" fmla="*/ 733034 w 1365337"/>
                  <a:gd name="connsiteY20" fmla="*/ 1062437 h 1068439"/>
                  <a:gd name="connsiteX21" fmla="*/ 576197 w 1365337"/>
                  <a:gd name="connsiteY21" fmla="*/ 1068439 h 106843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978335 w 1365337"/>
                  <a:gd name="connsiteY14" fmla="*/ 504856 h 1068439"/>
                  <a:gd name="connsiteX15" fmla="*/ 801666 w 1365337"/>
                  <a:gd name="connsiteY15" fmla="*/ 655080 h 1068439"/>
                  <a:gd name="connsiteX16" fmla="*/ 776614 w 1365337"/>
                  <a:gd name="connsiteY16" fmla="*/ 830445 h 1068439"/>
                  <a:gd name="connsiteX17" fmla="*/ 1064712 w 1365337"/>
                  <a:gd name="connsiteY17" fmla="*/ 730237 h 1068439"/>
                  <a:gd name="connsiteX18" fmla="*/ 1327759 w 1365337"/>
                  <a:gd name="connsiteY18" fmla="*/ 830445 h 1068439"/>
                  <a:gd name="connsiteX19" fmla="*/ 1102290 w 1365337"/>
                  <a:gd name="connsiteY19" fmla="*/ 855497 h 1068439"/>
                  <a:gd name="connsiteX20" fmla="*/ 733034 w 1365337"/>
                  <a:gd name="connsiteY20" fmla="*/ 1062437 h 1068439"/>
                  <a:gd name="connsiteX21" fmla="*/ 576197 w 1365337"/>
                  <a:gd name="connsiteY21" fmla="*/ 1068439 h 1068439"/>
                  <a:gd name="connsiteX0" fmla="*/ 576243 w 1365383"/>
                  <a:gd name="connsiteY0" fmla="*/ 1068439 h 1068439"/>
                  <a:gd name="connsiteX1" fmla="*/ 576243 w 1365383"/>
                  <a:gd name="connsiteY1" fmla="*/ 755289 h 1068439"/>
                  <a:gd name="connsiteX2" fmla="*/ 162884 w 1365383"/>
                  <a:gd name="connsiteY2" fmla="*/ 630028 h 1068439"/>
                  <a:gd name="connsiteX3" fmla="*/ 46 w 1365383"/>
                  <a:gd name="connsiteY3" fmla="*/ 855497 h 1068439"/>
                  <a:gd name="connsiteX4" fmla="*/ 175410 w 1365383"/>
                  <a:gd name="connsiteY4" fmla="*/ 517294 h 1068439"/>
                  <a:gd name="connsiteX5" fmla="*/ 644876 w 1365383"/>
                  <a:gd name="connsiteY5" fmla="*/ 629680 h 1068439"/>
                  <a:gd name="connsiteX6" fmla="*/ 363301 w 1365383"/>
                  <a:gd name="connsiteY6" fmla="*/ 417086 h 1068439"/>
                  <a:gd name="connsiteX7" fmla="*/ 676452 w 1365383"/>
                  <a:gd name="connsiteY7" fmla="*/ 504768 h 1068439"/>
                  <a:gd name="connsiteX8" fmla="*/ 858688 w 1365383"/>
                  <a:gd name="connsiteY8" fmla="*/ 110633 h 1068439"/>
                  <a:gd name="connsiteX9" fmla="*/ 1290227 w 1365383"/>
                  <a:gd name="connsiteY9" fmla="*/ 3727 h 1068439"/>
                  <a:gd name="connsiteX10" fmla="*/ 939498 w 1365383"/>
                  <a:gd name="connsiteY10" fmla="*/ 179091 h 1068439"/>
                  <a:gd name="connsiteX11" fmla="*/ 801712 w 1365383"/>
                  <a:gd name="connsiteY11" fmla="*/ 467190 h 1068439"/>
                  <a:gd name="connsiteX12" fmla="*/ 1002128 w 1365383"/>
                  <a:gd name="connsiteY12" fmla="*/ 341930 h 1068439"/>
                  <a:gd name="connsiteX13" fmla="*/ 1365383 w 1365383"/>
                  <a:gd name="connsiteY13" fmla="*/ 354456 h 1068439"/>
                  <a:gd name="connsiteX14" fmla="*/ 978381 w 1365383"/>
                  <a:gd name="connsiteY14" fmla="*/ 504856 h 1068439"/>
                  <a:gd name="connsiteX15" fmla="*/ 801712 w 1365383"/>
                  <a:gd name="connsiteY15" fmla="*/ 655080 h 1068439"/>
                  <a:gd name="connsiteX16" fmla="*/ 776660 w 1365383"/>
                  <a:gd name="connsiteY16" fmla="*/ 830445 h 1068439"/>
                  <a:gd name="connsiteX17" fmla="*/ 1064758 w 1365383"/>
                  <a:gd name="connsiteY17" fmla="*/ 730237 h 1068439"/>
                  <a:gd name="connsiteX18" fmla="*/ 1327805 w 1365383"/>
                  <a:gd name="connsiteY18" fmla="*/ 830445 h 1068439"/>
                  <a:gd name="connsiteX19" fmla="*/ 1102336 w 1365383"/>
                  <a:gd name="connsiteY19" fmla="*/ 855497 h 1068439"/>
                  <a:gd name="connsiteX20" fmla="*/ 733080 w 1365383"/>
                  <a:gd name="connsiteY20" fmla="*/ 1062437 h 1068439"/>
                  <a:gd name="connsiteX21" fmla="*/ 576243 w 1365383"/>
                  <a:gd name="connsiteY21" fmla="*/ 1068439 h 1068439"/>
                  <a:gd name="connsiteX0" fmla="*/ 576215 w 1365355"/>
                  <a:gd name="connsiteY0" fmla="*/ 1068439 h 1068439"/>
                  <a:gd name="connsiteX1" fmla="*/ 576215 w 1365355"/>
                  <a:gd name="connsiteY1" fmla="*/ 755289 h 1068439"/>
                  <a:gd name="connsiteX2" fmla="*/ 277156 w 1365355"/>
                  <a:gd name="connsiteY2" fmla="*/ 623678 h 1068439"/>
                  <a:gd name="connsiteX3" fmla="*/ 18 w 1365355"/>
                  <a:gd name="connsiteY3" fmla="*/ 855497 h 1068439"/>
                  <a:gd name="connsiteX4" fmla="*/ 175382 w 1365355"/>
                  <a:gd name="connsiteY4" fmla="*/ 517294 h 1068439"/>
                  <a:gd name="connsiteX5" fmla="*/ 644848 w 1365355"/>
                  <a:gd name="connsiteY5" fmla="*/ 629680 h 1068439"/>
                  <a:gd name="connsiteX6" fmla="*/ 363273 w 1365355"/>
                  <a:gd name="connsiteY6" fmla="*/ 417086 h 1068439"/>
                  <a:gd name="connsiteX7" fmla="*/ 676424 w 1365355"/>
                  <a:gd name="connsiteY7" fmla="*/ 504768 h 1068439"/>
                  <a:gd name="connsiteX8" fmla="*/ 858660 w 1365355"/>
                  <a:gd name="connsiteY8" fmla="*/ 110633 h 1068439"/>
                  <a:gd name="connsiteX9" fmla="*/ 1290199 w 1365355"/>
                  <a:gd name="connsiteY9" fmla="*/ 3727 h 1068439"/>
                  <a:gd name="connsiteX10" fmla="*/ 939470 w 1365355"/>
                  <a:gd name="connsiteY10" fmla="*/ 179091 h 1068439"/>
                  <a:gd name="connsiteX11" fmla="*/ 801684 w 1365355"/>
                  <a:gd name="connsiteY11" fmla="*/ 467190 h 1068439"/>
                  <a:gd name="connsiteX12" fmla="*/ 1002100 w 1365355"/>
                  <a:gd name="connsiteY12" fmla="*/ 341930 h 1068439"/>
                  <a:gd name="connsiteX13" fmla="*/ 1365355 w 1365355"/>
                  <a:gd name="connsiteY13" fmla="*/ 354456 h 1068439"/>
                  <a:gd name="connsiteX14" fmla="*/ 978353 w 1365355"/>
                  <a:gd name="connsiteY14" fmla="*/ 504856 h 1068439"/>
                  <a:gd name="connsiteX15" fmla="*/ 801684 w 1365355"/>
                  <a:gd name="connsiteY15" fmla="*/ 655080 h 1068439"/>
                  <a:gd name="connsiteX16" fmla="*/ 776632 w 1365355"/>
                  <a:gd name="connsiteY16" fmla="*/ 830445 h 1068439"/>
                  <a:gd name="connsiteX17" fmla="*/ 1064730 w 1365355"/>
                  <a:gd name="connsiteY17" fmla="*/ 730237 h 1068439"/>
                  <a:gd name="connsiteX18" fmla="*/ 1327777 w 1365355"/>
                  <a:gd name="connsiteY18" fmla="*/ 830445 h 1068439"/>
                  <a:gd name="connsiteX19" fmla="*/ 1102308 w 1365355"/>
                  <a:gd name="connsiteY19" fmla="*/ 855497 h 1068439"/>
                  <a:gd name="connsiteX20" fmla="*/ 733052 w 1365355"/>
                  <a:gd name="connsiteY20" fmla="*/ 1062437 h 1068439"/>
                  <a:gd name="connsiteX21" fmla="*/ 576215 w 1365355"/>
                  <a:gd name="connsiteY21" fmla="*/ 1068439 h 1068439"/>
                  <a:gd name="connsiteX0" fmla="*/ 576215 w 1365355"/>
                  <a:gd name="connsiteY0" fmla="*/ 1068439 h 1068439"/>
                  <a:gd name="connsiteX1" fmla="*/ 576215 w 1365355"/>
                  <a:gd name="connsiteY1" fmla="*/ 755289 h 1068439"/>
                  <a:gd name="connsiteX2" fmla="*/ 277156 w 1365355"/>
                  <a:gd name="connsiteY2" fmla="*/ 623678 h 1068439"/>
                  <a:gd name="connsiteX3" fmla="*/ 18 w 1365355"/>
                  <a:gd name="connsiteY3" fmla="*/ 855497 h 1068439"/>
                  <a:gd name="connsiteX4" fmla="*/ 175382 w 1365355"/>
                  <a:gd name="connsiteY4" fmla="*/ 517294 h 1068439"/>
                  <a:gd name="connsiteX5" fmla="*/ 644848 w 1365355"/>
                  <a:gd name="connsiteY5" fmla="*/ 629680 h 1068439"/>
                  <a:gd name="connsiteX6" fmla="*/ 363273 w 1365355"/>
                  <a:gd name="connsiteY6" fmla="*/ 417086 h 1068439"/>
                  <a:gd name="connsiteX7" fmla="*/ 676424 w 1365355"/>
                  <a:gd name="connsiteY7" fmla="*/ 504768 h 1068439"/>
                  <a:gd name="connsiteX8" fmla="*/ 858660 w 1365355"/>
                  <a:gd name="connsiteY8" fmla="*/ 110633 h 1068439"/>
                  <a:gd name="connsiteX9" fmla="*/ 1290199 w 1365355"/>
                  <a:gd name="connsiteY9" fmla="*/ 3727 h 1068439"/>
                  <a:gd name="connsiteX10" fmla="*/ 939470 w 1365355"/>
                  <a:gd name="connsiteY10" fmla="*/ 179091 h 1068439"/>
                  <a:gd name="connsiteX11" fmla="*/ 801684 w 1365355"/>
                  <a:gd name="connsiteY11" fmla="*/ 467190 h 1068439"/>
                  <a:gd name="connsiteX12" fmla="*/ 1002100 w 1365355"/>
                  <a:gd name="connsiteY12" fmla="*/ 341930 h 1068439"/>
                  <a:gd name="connsiteX13" fmla="*/ 1365355 w 1365355"/>
                  <a:gd name="connsiteY13" fmla="*/ 354456 h 1068439"/>
                  <a:gd name="connsiteX14" fmla="*/ 978353 w 1365355"/>
                  <a:gd name="connsiteY14" fmla="*/ 504856 h 1068439"/>
                  <a:gd name="connsiteX15" fmla="*/ 801684 w 1365355"/>
                  <a:gd name="connsiteY15" fmla="*/ 655080 h 1068439"/>
                  <a:gd name="connsiteX16" fmla="*/ 776632 w 1365355"/>
                  <a:gd name="connsiteY16" fmla="*/ 830445 h 1068439"/>
                  <a:gd name="connsiteX17" fmla="*/ 1064730 w 1365355"/>
                  <a:gd name="connsiteY17" fmla="*/ 730237 h 1068439"/>
                  <a:gd name="connsiteX18" fmla="*/ 1327777 w 1365355"/>
                  <a:gd name="connsiteY18" fmla="*/ 830445 h 1068439"/>
                  <a:gd name="connsiteX19" fmla="*/ 1102308 w 1365355"/>
                  <a:gd name="connsiteY19" fmla="*/ 855497 h 1068439"/>
                  <a:gd name="connsiteX20" fmla="*/ 733052 w 1365355"/>
                  <a:gd name="connsiteY20" fmla="*/ 1062437 h 1068439"/>
                  <a:gd name="connsiteX21" fmla="*/ 576215 w 1365355"/>
                  <a:gd name="connsiteY21" fmla="*/ 1068439 h 1068439"/>
                  <a:gd name="connsiteX0" fmla="*/ 576215 w 1365355"/>
                  <a:gd name="connsiteY0" fmla="*/ 1068439 h 1068439"/>
                  <a:gd name="connsiteX1" fmla="*/ 576215 w 1365355"/>
                  <a:gd name="connsiteY1" fmla="*/ 755289 h 1068439"/>
                  <a:gd name="connsiteX2" fmla="*/ 277156 w 1365355"/>
                  <a:gd name="connsiteY2" fmla="*/ 623678 h 1068439"/>
                  <a:gd name="connsiteX3" fmla="*/ 18 w 1365355"/>
                  <a:gd name="connsiteY3" fmla="*/ 855497 h 1068439"/>
                  <a:gd name="connsiteX4" fmla="*/ 175382 w 1365355"/>
                  <a:gd name="connsiteY4" fmla="*/ 517294 h 1068439"/>
                  <a:gd name="connsiteX5" fmla="*/ 644848 w 1365355"/>
                  <a:gd name="connsiteY5" fmla="*/ 629680 h 1068439"/>
                  <a:gd name="connsiteX6" fmla="*/ 363273 w 1365355"/>
                  <a:gd name="connsiteY6" fmla="*/ 417086 h 1068439"/>
                  <a:gd name="connsiteX7" fmla="*/ 676424 w 1365355"/>
                  <a:gd name="connsiteY7" fmla="*/ 504768 h 1068439"/>
                  <a:gd name="connsiteX8" fmla="*/ 858660 w 1365355"/>
                  <a:gd name="connsiteY8" fmla="*/ 110633 h 1068439"/>
                  <a:gd name="connsiteX9" fmla="*/ 1290199 w 1365355"/>
                  <a:gd name="connsiteY9" fmla="*/ 3727 h 1068439"/>
                  <a:gd name="connsiteX10" fmla="*/ 939470 w 1365355"/>
                  <a:gd name="connsiteY10" fmla="*/ 179091 h 1068439"/>
                  <a:gd name="connsiteX11" fmla="*/ 801684 w 1365355"/>
                  <a:gd name="connsiteY11" fmla="*/ 467190 h 1068439"/>
                  <a:gd name="connsiteX12" fmla="*/ 1002100 w 1365355"/>
                  <a:gd name="connsiteY12" fmla="*/ 341930 h 1068439"/>
                  <a:gd name="connsiteX13" fmla="*/ 1365355 w 1365355"/>
                  <a:gd name="connsiteY13" fmla="*/ 354456 h 1068439"/>
                  <a:gd name="connsiteX14" fmla="*/ 978353 w 1365355"/>
                  <a:gd name="connsiteY14" fmla="*/ 504856 h 1068439"/>
                  <a:gd name="connsiteX15" fmla="*/ 801684 w 1365355"/>
                  <a:gd name="connsiteY15" fmla="*/ 655080 h 1068439"/>
                  <a:gd name="connsiteX16" fmla="*/ 776632 w 1365355"/>
                  <a:gd name="connsiteY16" fmla="*/ 830445 h 1068439"/>
                  <a:gd name="connsiteX17" fmla="*/ 1064730 w 1365355"/>
                  <a:gd name="connsiteY17" fmla="*/ 730237 h 1068439"/>
                  <a:gd name="connsiteX18" fmla="*/ 1327777 w 1365355"/>
                  <a:gd name="connsiteY18" fmla="*/ 830445 h 1068439"/>
                  <a:gd name="connsiteX19" fmla="*/ 1102308 w 1365355"/>
                  <a:gd name="connsiteY19" fmla="*/ 855497 h 1068439"/>
                  <a:gd name="connsiteX20" fmla="*/ 733052 w 1365355"/>
                  <a:gd name="connsiteY20" fmla="*/ 1062437 h 1068439"/>
                  <a:gd name="connsiteX21" fmla="*/ 576215 w 1365355"/>
                  <a:gd name="connsiteY21" fmla="*/ 1068439 h 106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65355" h="1068439">
                    <a:moveTo>
                      <a:pt x="576215" y="1068439"/>
                    </a:moveTo>
                    <a:lnTo>
                      <a:pt x="576215" y="755289"/>
                    </a:lnTo>
                    <a:cubicBezTo>
                      <a:pt x="507322" y="682221"/>
                      <a:pt x="373189" y="606977"/>
                      <a:pt x="277156" y="623678"/>
                    </a:cubicBezTo>
                    <a:cubicBezTo>
                      <a:pt x="181123" y="640379"/>
                      <a:pt x="-2070" y="874286"/>
                      <a:pt x="18" y="855497"/>
                    </a:cubicBezTo>
                    <a:cubicBezTo>
                      <a:pt x="58473" y="742763"/>
                      <a:pt x="91527" y="591928"/>
                      <a:pt x="175382" y="517294"/>
                    </a:cubicBezTo>
                    <a:cubicBezTo>
                      <a:pt x="259237" y="442660"/>
                      <a:pt x="613533" y="646381"/>
                      <a:pt x="644848" y="629680"/>
                    </a:cubicBezTo>
                    <a:lnTo>
                      <a:pt x="363273" y="417086"/>
                    </a:lnTo>
                    <a:lnTo>
                      <a:pt x="676424" y="504768"/>
                    </a:lnTo>
                    <a:cubicBezTo>
                      <a:pt x="751580" y="448401"/>
                      <a:pt x="756364" y="194140"/>
                      <a:pt x="858660" y="110633"/>
                    </a:cubicBezTo>
                    <a:cubicBezTo>
                      <a:pt x="960956" y="27126"/>
                      <a:pt x="1269322" y="-12974"/>
                      <a:pt x="1290199" y="3727"/>
                    </a:cubicBezTo>
                    <a:cubicBezTo>
                      <a:pt x="1311076" y="20428"/>
                      <a:pt x="1020889" y="101847"/>
                      <a:pt x="939470" y="179091"/>
                    </a:cubicBezTo>
                    <a:cubicBezTo>
                      <a:pt x="858051" y="256335"/>
                      <a:pt x="791246" y="440050"/>
                      <a:pt x="801684" y="467190"/>
                    </a:cubicBezTo>
                    <a:lnTo>
                      <a:pt x="1002100" y="341930"/>
                    </a:lnTo>
                    <a:cubicBezTo>
                      <a:pt x="1068905" y="300177"/>
                      <a:pt x="1354496" y="326243"/>
                      <a:pt x="1365355" y="354456"/>
                    </a:cubicBezTo>
                    <a:lnTo>
                      <a:pt x="978353" y="504856"/>
                    </a:lnTo>
                    <a:cubicBezTo>
                      <a:pt x="849352" y="554989"/>
                      <a:pt x="835304" y="600815"/>
                      <a:pt x="801684" y="655080"/>
                    </a:cubicBezTo>
                    <a:lnTo>
                      <a:pt x="776632" y="830445"/>
                    </a:lnTo>
                    <a:cubicBezTo>
                      <a:pt x="820473" y="842971"/>
                      <a:pt x="972873" y="730237"/>
                      <a:pt x="1064730" y="730237"/>
                    </a:cubicBezTo>
                    <a:cubicBezTo>
                      <a:pt x="1156587" y="730237"/>
                      <a:pt x="1321514" y="809568"/>
                      <a:pt x="1327777" y="830445"/>
                    </a:cubicBezTo>
                    <a:cubicBezTo>
                      <a:pt x="1334040" y="851322"/>
                      <a:pt x="1201429" y="816832"/>
                      <a:pt x="1102308" y="855497"/>
                    </a:cubicBezTo>
                    <a:cubicBezTo>
                      <a:pt x="1003187" y="894162"/>
                      <a:pt x="769934" y="925347"/>
                      <a:pt x="733052" y="1062437"/>
                    </a:cubicBezTo>
                    <a:lnTo>
                      <a:pt x="576215" y="1068439"/>
                    </a:lnTo>
                    <a:close/>
                  </a:path>
                </a:pathLst>
              </a:custGeom>
              <a:solidFill>
                <a:srgbClr val="89C064"/>
              </a:solidFill>
              <a:ln w="31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Freeform 20"/>
              <p:cNvSpPr>
                <a:spLocks noChangeAspect="1"/>
              </p:cNvSpPr>
              <p:nvPr/>
            </p:nvSpPr>
            <p:spPr>
              <a:xfrm>
                <a:off x="9324426" y="1325616"/>
                <a:ext cx="163178" cy="127693"/>
              </a:xfrm>
              <a:custGeom>
                <a:avLst/>
                <a:gdLst>
                  <a:gd name="connsiteX0" fmla="*/ 576197 w 1365337"/>
                  <a:gd name="connsiteY0" fmla="*/ 1064712 h 1064712"/>
                  <a:gd name="connsiteX1" fmla="*/ 576197 w 1365337"/>
                  <a:gd name="connsiteY1" fmla="*/ 751562 h 1064712"/>
                  <a:gd name="connsiteX2" fmla="*/ 162838 w 1365337"/>
                  <a:gd name="connsiteY2" fmla="*/ 626301 h 1064712"/>
                  <a:gd name="connsiteX3" fmla="*/ 0 w 1365337"/>
                  <a:gd name="connsiteY3" fmla="*/ 851770 h 1064712"/>
                  <a:gd name="connsiteX4" fmla="*/ 175364 w 1365337"/>
                  <a:gd name="connsiteY4" fmla="*/ 513567 h 1064712"/>
                  <a:gd name="connsiteX5" fmla="*/ 663880 w 1365337"/>
                  <a:gd name="connsiteY5" fmla="*/ 651353 h 1064712"/>
                  <a:gd name="connsiteX6" fmla="*/ 363255 w 1365337"/>
                  <a:gd name="connsiteY6" fmla="*/ 413359 h 1064712"/>
                  <a:gd name="connsiteX7" fmla="*/ 676406 w 1365337"/>
                  <a:gd name="connsiteY7" fmla="*/ 501041 h 1064712"/>
                  <a:gd name="connsiteX8" fmla="*/ 814192 w 1365337"/>
                  <a:gd name="connsiteY8" fmla="*/ 75156 h 1064712"/>
                  <a:gd name="connsiteX9" fmla="*/ 1290181 w 1365337"/>
                  <a:gd name="connsiteY9" fmla="*/ 0 h 1064712"/>
                  <a:gd name="connsiteX10" fmla="*/ 939452 w 1365337"/>
                  <a:gd name="connsiteY10" fmla="*/ 175364 h 1064712"/>
                  <a:gd name="connsiteX11" fmla="*/ 801666 w 1365337"/>
                  <a:gd name="connsiteY11" fmla="*/ 463463 h 1064712"/>
                  <a:gd name="connsiteX12" fmla="*/ 1002082 w 1365337"/>
                  <a:gd name="connsiteY12" fmla="*/ 338203 h 1064712"/>
                  <a:gd name="connsiteX13" fmla="*/ 1365337 w 1365337"/>
                  <a:gd name="connsiteY13" fmla="*/ 350729 h 1064712"/>
                  <a:gd name="connsiteX14" fmla="*/ 801666 w 1365337"/>
                  <a:gd name="connsiteY14" fmla="*/ 651353 h 1064712"/>
                  <a:gd name="connsiteX15" fmla="*/ 776614 w 1365337"/>
                  <a:gd name="connsiteY15" fmla="*/ 826718 h 1064712"/>
                  <a:gd name="connsiteX16" fmla="*/ 1064712 w 1365337"/>
                  <a:gd name="connsiteY16" fmla="*/ 726510 h 1064712"/>
                  <a:gd name="connsiteX17" fmla="*/ 1327759 w 1365337"/>
                  <a:gd name="connsiteY17" fmla="*/ 826718 h 1064712"/>
                  <a:gd name="connsiteX18" fmla="*/ 1102290 w 1365337"/>
                  <a:gd name="connsiteY18" fmla="*/ 851770 h 1064712"/>
                  <a:gd name="connsiteX19" fmla="*/ 713984 w 1365337"/>
                  <a:gd name="connsiteY19" fmla="*/ 1039660 h 1064712"/>
                  <a:gd name="connsiteX20" fmla="*/ 576197 w 1365337"/>
                  <a:gd name="connsiteY20" fmla="*/ 1064712 h 1064712"/>
                  <a:gd name="connsiteX0" fmla="*/ 576197 w 1365337"/>
                  <a:gd name="connsiteY0" fmla="*/ 1064712 h 1064712"/>
                  <a:gd name="connsiteX1" fmla="*/ 576197 w 1365337"/>
                  <a:gd name="connsiteY1" fmla="*/ 751562 h 1064712"/>
                  <a:gd name="connsiteX2" fmla="*/ 162838 w 1365337"/>
                  <a:gd name="connsiteY2" fmla="*/ 626301 h 1064712"/>
                  <a:gd name="connsiteX3" fmla="*/ 0 w 1365337"/>
                  <a:gd name="connsiteY3" fmla="*/ 851770 h 1064712"/>
                  <a:gd name="connsiteX4" fmla="*/ 175364 w 1365337"/>
                  <a:gd name="connsiteY4" fmla="*/ 513567 h 1064712"/>
                  <a:gd name="connsiteX5" fmla="*/ 663880 w 1365337"/>
                  <a:gd name="connsiteY5" fmla="*/ 651353 h 1064712"/>
                  <a:gd name="connsiteX6" fmla="*/ 363255 w 1365337"/>
                  <a:gd name="connsiteY6" fmla="*/ 413359 h 1064712"/>
                  <a:gd name="connsiteX7" fmla="*/ 676406 w 1365337"/>
                  <a:gd name="connsiteY7" fmla="*/ 501041 h 1064712"/>
                  <a:gd name="connsiteX8" fmla="*/ 814192 w 1365337"/>
                  <a:gd name="connsiteY8" fmla="*/ 75156 h 1064712"/>
                  <a:gd name="connsiteX9" fmla="*/ 1290181 w 1365337"/>
                  <a:gd name="connsiteY9" fmla="*/ 0 h 1064712"/>
                  <a:gd name="connsiteX10" fmla="*/ 939452 w 1365337"/>
                  <a:gd name="connsiteY10" fmla="*/ 175364 h 1064712"/>
                  <a:gd name="connsiteX11" fmla="*/ 801666 w 1365337"/>
                  <a:gd name="connsiteY11" fmla="*/ 463463 h 1064712"/>
                  <a:gd name="connsiteX12" fmla="*/ 1002082 w 1365337"/>
                  <a:gd name="connsiteY12" fmla="*/ 338203 h 1064712"/>
                  <a:gd name="connsiteX13" fmla="*/ 1365337 w 1365337"/>
                  <a:gd name="connsiteY13" fmla="*/ 350729 h 1064712"/>
                  <a:gd name="connsiteX14" fmla="*/ 801666 w 1365337"/>
                  <a:gd name="connsiteY14" fmla="*/ 651353 h 1064712"/>
                  <a:gd name="connsiteX15" fmla="*/ 776614 w 1365337"/>
                  <a:gd name="connsiteY15" fmla="*/ 826718 h 1064712"/>
                  <a:gd name="connsiteX16" fmla="*/ 1064712 w 1365337"/>
                  <a:gd name="connsiteY16" fmla="*/ 726510 h 1064712"/>
                  <a:gd name="connsiteX17" fmla="*/ 1327759 w 1365337"/>
                  <a:gd name="connsiteY17" fmla="*/ 826718 h 1064712"/>
                  <a:gd name="connsiteX18" fmla="*/ 1102290 w 1365337"/>
                  <a:gd name="connsiteY18" fmla="*/ 851770 h 1064712"/>
                  <a:gd name="connsiteX19" fmla="*/ 713984 w 1365337"/>
                  <a:gd name="connsiteY19" fmla="*/ 1039660 h 1064712"/>
                  <a:gd name="connsiteX20" fmla="*/ 576197 w 1365337"/>
                  <a:gd name="connsiteY20" fmla="*/ 1064712 h 1064712"/>
                  <a:gd name="connsiteX0" fmla="*/ 576197 w 1365337"/>
                  <a:gd name="connsiteY0" fmla="*/ 1064712 h 1064712"/>
                  <a:gd name="connsiteX1" fmla="*/ 576197 w 1365337"/>
                  <a:gd name="connsiteY1" fmla="*/ 751562 h 1064712"/>
                  <a:gd name="connsiteX2" fmla="*/ 162838 w 1365337"/>
                  <a:gd name="connsiteY2" fmla="*/ 626301 h 1064712"/>
                  <a:gd name="connsiteX3" fmla="*/ 0 w 1365337"/>
                  <a:gd name="connsiteY3" fmla="*/ 851770 h 1064712"/>
                  <a:gd name="connsiteX4" fmla="*/ 175364 w 1365337"/>
                  <a:gd name="connsiteY4" fmla="*/ 513567 h 1064712"/>
                  <a:gd name="connsiteX5" fmla="*/ 644830 w 1365337"/>
                  <a:gd name="connsiteY5" fmla="*/ 625953 h 1064712"/>
                  <a:gd name="connsiteX6" fmla="*/ 363255 w 1365337"/>
                  <a:gd name="connsiteY6" fmla="*/ 413359 h 1064712"/>
                  <a:gd name="connsiteX7" fmla="*/ 676406 w 1365337"/>
                  <a:gd name="connsiteY7" fmla="*/ 501041 h 1064712"/>
                  <a:gd name="connsiteX8" fmla="*/ 814192 w 1365337"/>
                  <a:gd name="connsiteY8" fmla="*/ 75156 h 1064712"/>
                  <a:gd name="connsiteX9" fmla="*/ 1290181 w 1365337"/>
                  <a:gd name="connsiteY9" fmla="*/ 0 h 1064712"/>
                  <a:gd name="connsiteX10" fmla="*/ 939452 w 1365337"/>
                  <a:gd name="connsiteY10" fmla="*/ 175364 h 1064712"/>
                  <a:gd name="connsiteX11" fmla="*/ 801666 w 1365337"/>
                  <a:gd name="connsiteY11" fmla="*/ 463463 h 1064712"/>
                  <a:gd name="connsiteX12" fmla="*/ 1002082 w 1365337"/>
                  <a:gd name="connsiteY12" fmla="*/ 338203 h 1064712"/>
                  <a:gd name="connsiteX13" fmla="*/ 1365337 w 1365337"/>
                  <a:gd name="connsiteY13" fmla="*/ 350729 h 1064712"/>
                  <a:gd name="connsiteX14" fmla="*/ 801666 w 1365337"/>
                  <a:gd name="connsiteY14" fmla="*/ 651353 h 1064712"/>
                  <a:gd name="connsiteX15" fmla="*/ 776614 w 1365337"/>
                  <a:gd name="connsiteY15" fmla="*/ 826718 h 1064712"/>
                  <a:gd name="connsiteX16" fmla="*/ 1064712 w 1365337"/>
                  <a:gd name="connsiteY16" fmla="*/ 726510 h 1064712"/>
                  <a:gd name="connsiteX17" fmla="*/ 1327759 w 1365337"/>
                  <a:gd name="connsiteY17" fmla="*/ 826718 h 1064712"/>
                  <a:gd name="connsiteX18" fmla="*/ 1102290 w 1365337"/>
                  <a:gd name="connsiteY18" fmla="*/ 851770 h 1064712"/>
                  <a:gd name="connsiteX19" fmla="*/ 713984 w 1365337"/>
                  <a:gd name="connsiteY19" fmla="*/ 1039660 h 1064712"/>
                  <a:gd name="connsiteX20" fmla="*/ 576197 w 1365337"/>
                  <a:gd name="connsiteY20" fmla="*/ 1064712 h 1064712"/>
                  <a:gd name="connsiteX0" fmla="*/ 576197 w 1365337"/>
                  <a:gd name="connsiteY0" fmla="*/ 1064712 h 1064712"/>
                  <a:gd name="connsiteX1" fmla="*/ 576197 w 1365337"/>
                  <a:gd name="connsiteY1" fmla="*/ 751562 h 1064712"/>
                  <a:gd name="connsiteX2" fmla="*/ 162838 w 1365337"/>
                  <a:gd name="connsiteY2" fmla="*/ 626301 h 1064712"/>
                  <a:gd name="connsiteX3" fmla="*/ 0 w 1365337"/>
                  <a:gd name="connsiteY3" fmla="*/ 851770 h 1064712"/>
                  <a:gd name="connsiteX4" fmla="*/ 175364 w 1365337"/>
                  <a:gd name="connsiteY4" fmla="*/ 513567 h 1064712"/>
                  <a:gd name="connsiteX5" fmla="*/ 644830 w 1365337"/>
                  <a:gd name="connsiteY5" fmla="*/ 625953 h 1064712"/>
                  <a:gd name="connsiteX6" fmla="*/ 363255 w 1365337"/>
                  <a:gd name="connsiteY6" fmla="*/ 413359 h 1064712"/>
                  <a:gd name="connsiteX7" fmla="*/ 676406 w 1365337"/>
                  <a:gd name="connsiteY7" fmla="*/ 501041 h 1064712"/>
                  <a:gd name="connsiteX8" fmla="*/ 814192 w 1365337"/>
                  <a:gd name="connsiteY8" fmla="*/ 75156 h 1064712"/>
                  <a:gd name="connsiteX9" fmla="*/ 1290181 w 1365337"/>
                  <a:gd name="connsiteY9" fmla="*/ 0 h 1064712"/>
                  <a:gd name="connsiteX10" fmla="*/ 939452 w 1365337"/>
                  <a:gd name="connsiteY10" fmla="*/ 175364 h 1064712"/>
                  <a:gd name="connsiteX11" fmla="*/ 801666 w 1365337"/>
                  <a:gd name="connsiteY11" fmla="*/ 463463 h 1064712"/>
                  <a:gd name="connsiteX12" fmla="*/ 1002082 w 1365337"/>
                  <a:gd name="connsiteY12" fmla="*/ 338203 h 1064712"/>
                  <a:gd name="connsiteX13" fmla="*/ 1365337 w 1365337"/>
                  <a:gd name="connsiteY13" fmla="*/ 350729 h 1064712"/>
                  <a:gd name="connsiteX14" fmla="*/ 801666 w 1365337"/>
                  <a:gd name="connsiteY14" fmla="*/ 651353 h 1064712"/>
                  <a:gd name="connsiteX15" fmla="*/ 776614 w 1365337"/>
                  <a:gd name="connsiteY15" fmla="*/ 826718 h 1064712"/>
                  <a:gd name="connsiteX16" fmla="*/ 1064712 w 1365337"/>
                  <a:gd name="connsiteY16" fmla="*/ 726510 h 1064712"/>
                  <a:gd name="connsiteX17" fmla="*/ 1327759 w 1365337"/>
                  <a:gd name="connsiteY17" fmla="*/ 826718 h 1064712"/>
                  <a:gd name="connsiteX18" fmla="*/ 1102290 w 1365337"/>
                  <a:gd name="connsiteY18" fmla="*/ 851770 h 1064712"/>
                  <a:gd name="connsiteX19" fmla="*/ 713984 w 1365337"/>
                  <a:gd name="connsiteY19" fmla="*/ 1039660 h 1064712"/>
                  <a:gd name="connsiteX20" fmla="*/ 576197 w 1365337"/>
                  <a:gd name="connsiteY20" fmla="*/ 1064712 h 1064712"/>
                  <a:gd name="connsiteX0" fmla="*/ 576197 w 1365337"/>
                  <a:gd name="connsiteY0" fmla="*/ 1071779 h 1071779"/>
                  <a:gd name="connsiteX1" fmla="*/ 576197 w 1365337"/>
                  <a:gd name="connsiteY1" fmla="*/ 758629 h 1071779"/>
                  <a:gd name="connsiteX2" fmla="*/ 162838 w 1365337"/>
                  <a:gd name="connsiteY2" fmla="*/ 633368 h 1071779"/>
                  <a:gd name="connsiteX3" fmla="*/ 0 w 1365337"/>
                  <a:gd name="connsiteY3" fmla="*/ 858837 h 1071779"/>
                  <a:gd name="connsiteX4" fmla="*/ 175364 w 1365337"/>
                  <a:gd name="connsiteY4" fmla="*/ 520634 h 1071779"/>
                  <a:gd name="connsiteX5" fmla="*/ 644830 w 1365337"/>
                  <a:gd name="connsiteY5" fmla="*/ 633020 h 1071779"/>
                  <a:gd name="connsiteX6" fmla="*/ 363255 w 1365337"/>
                  <a:gd name="connsiteY6" fmla="*/ 420426 h 1071779"/>
                  <a:gd name="connsiteX7" fmla="*/ 676406 w 1365337"/>
                  <a:gd name="connsiteY7" fmla="*/ 508108 h 1071779"/>
                  <a:gd name="connsiteX8" fmla="*/ 814192 w 1365337"/>
                  <a:gd name="connsiteY8" fmla="*/ 82223 h 1071779"/>
                  <a:gd name="connsiteX9" fmla="*/ 1290181 w 1365337"/>
                  <a:gd name="connsiteY9" fmla="*/ 7067 h 1071779"/>
                  <a:gd name="connsiteX10" fmla="*/ 939452 w 1365337"/>
                  <a:gd name="connsiteY10" fmla="*/ 182431 h 1071779"/>
                  <a:gd name="connsiteX11" fmla="*/ 801666 w 1365337"/>
                  <a:gd name="connsiteY11" fmla="*/ 470530 h 1071779"/>
                  <a:gd name="connsiteX12" fmla="*/ 1002082 w 1365337"/>
                  <a:gd name="connsiteY12" fmla="*/ 345270 h 1071779"/>
                  <a:gd name="connsiteX13" fmla="*/ 1365337 w 1365337"/>
                  <a:gd name="connsiteY13" fmla="*/ 357796 h 1071779"/>
                  <a:gd name="connsiteX14" fmla="*/ 801666 w 1365337"/>
                  <a:gd name="connsiteY14" fmla="*/ 658420 h 1071779"/>
                  <a:gd name="connsiteX15" fmla="*/ 776614 w 1365337"/>
                  <a:gd name="connsiteY15" fmla="*/ 833785 h 1071779"/>
                  <a:gd name="connsiteX16" fmla="*/ 1064712 w 1365337"/>
                  <a:gd name="connsiteY16" fmla="*/ 733577 h 1071779"/>
                  <a:gd name="connsiteX17" fmla="*/ 1327759 w 1365337"/>
                  <a:gd name="connsiteY17" fmla="*/ 833785 h 1071779"/>
                  <a:gd name="connsiteX18" fmla="*/ 1102290 w 1365337"/>
                  <a:gd name="connsiteY18" fmla="*/ 858837 h 1071779"/>
                  <a:gd name="connsiteX19" fmla="*/ 713984 w 1365337"/>
                  <a:gd name="connsiteY19" fmla="*/ 1046727 h 1071779"/>
                  <a:gd name="connsiteX20" fmla="*/ 576197 w 1365337"/>
                  <a:gd name="connsiteY20" fmla="*/ 1071779 h 107177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801666 w 1365337"/>
                  <a:gd name="connsiteY14" fmla="*/ 655080 h 1068439"/>
                  <a:gd name="connsiteX15" fmla="*/ 776614 w 1365337"/>
                  <a:gd name="connsiteY15" fmla="*/ 830445 h 1068439"/>
                  <a:gd name="connsiteX16" fmla="*/ 1064712 w 1365337"/>
                  <a:gd name="connsiteY16" fmla="*/ 730237 h 1068439"/>
                  <a:gd name="connsiteX17" fmla="*/ 1327759 w 1365337"/>
                  <a:gd name="connsiteY17" fmla="*/ 830445 h 1068439"/>
                  <a:gd name="connsiteX18" fmla="*/ 1102290 w 1365337"/>
                  <a:gd name="connsiteY18" fmla="*/ 855497 h 1068439"/>
                  <a:gd name="connsiteX19" fmla="*/ 713984 w 1365337"/>
                  <a:gd name="connsiteY19" fmla="*/ 1043387 h 1068439"/>
                  <a:gd name="connsiteX20" fmla="*/ 576197 w 1365337"/>
                  <a:gd name="connsiteY20" fmla="*/ 1068439 h 1068439"/>
                  <a:gd name="connsiteX0" fmla="*/ 576197 w 1367705"/>
                  <a:gd name="connsiteY0" fmla="*/ 1068439 h 1068439"/>
                  <a:gd name="connsiteX1" fmla="*/ 576197 w 1367705"/>
                  <a:gd name="connsiteY1" fmla="*/ 755289 h 1068439"/>
                  <a:gd name="connsiteX2" fmla="*/ 162838 w 1367705"/>
                  <a:gd name="connsiteY2" fmla="*/ 630028 h 1068439"/>
                  <a:gd name="connsiteX3" fmla="*/ 0 w 1367705"/>
                  <a:gd name="connsiteY3" fmla="*/ 855497 h 1068439"/>
                  <a:gd name="connsiteX4" fmla="*/ 175364 w 1367705"/>
                  <a:gd name="connsiteY4" fmla="*/ 517294 h 1068439"/>
                  <a:gd name="connsiteX5" fmla="*/ 644830 w 1367705"/>
                  <a:gd name="connsiteY5" fmla="*/ 629680 h 1068439"/>
                  <a:gd name="connsiteX6" fmla="*/ 363255 w 1367705"/>
                  <a:gd name="connsiteY6" fmla="*/ 417086 h 1068439"/>
                  <a:gd name="connsiteX7" fmla="*/ 676406 w 1367705"/>
                  <a:gd name="connsiteY7" fmla="*/ 504768 h 1068439"/>
                  <a:gd name="connsiteX8" fmla="*/ 858642 w 1367705"/>
                  <a:gd name="connsiteY8" fmla="*/ 110633 h 1068439"/>
                  <a:gd name="connsiteX9" fmla="*/ 1290181 w 1367705"/>
                  <a:gd name="connsiteY9" fmla="*/ 3727 h 1068439"/>
                  <a:gd name="connsiteX10" fmla="*/ 939452 w 1367705"/>
                  <a:gd name="connsiteY10" fmla="*/ 179091 h 1068439"/>
                  <a:gd name="connsiteX11" fmla="*/ 801666 w 1367705"/>
                  <a:gd name="connsiteY11" fmla="*/ 467190 h 1068439"/>
                  <a:gd name="connsiteX12" fmla="*/ 1002082 w 1367705"/>
                  <a:gd name="connsiteY12" fmla="*/ 341930 h 1068439"/>
                  <a:gd name="connsiteX13" fmla="*/ 1365337 w 1367705"/>
                  <a:gd name="connsiteY13" fmla="*/ 354456 h 1068439"/>
                  <a:gd name="connsiteX14" fmla="*/ 801666 w 1367705"/>
                  <a:gd name="connsiteY14" fmla="*/ 655080 h 1068439"/>
                  <a:gd name="connsiteX15" fmla="*/ 776614 w 1367705"/>
                  <a:gd name="connsiteY15" fmla="*/ 830445 h 1068439"/>
                  <a:gd name="connsiteX16" fmla="*/ 1064712 w 1367705"/>
                  <a:gd name="connsiteY16" fmla="*/ 730237 h 1068439"/>
                  <a:gd name="connsiteX17" fmla="*/ 1327759 w 1367705"/>
                  <a:gd name="connsiteY17" fmla="*/ 830445 h 1068439"/>
                  <a:gd name="connsiteX18" fmla="*/ 1102290 w 1367705"/>
                  <a:gd name="connsiteY18" fmla="*/ 855497 h 1068439"/>
                  <a:gd name="connsiteX19" fmla="*/ 713984 w 1367705"/>
                  <a:gd name="connsiteY19" fmla="*/ 1043387 h 1068439"/>
                  <a:gd name="connsiteX20" fmla="*/ 576197 w 1367705"/>
                  <a:gd name="connsiteY20" fmla="*/ 1068439 h 106843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1067235 w 1365337"/>
                  <a:gd name="connsiteY14" fmla="*/ 511206 h 1068439"/>
                  <a:gd name="connsiteX15" fmla="*/ 801666 w 1365337"/>
                  <a:gd name="connsiteY15" fmla="*/ 655080 h 1068439"/>
                  <a:gd name="connsiteX16" fmla="*/ 776614 w 1365337"/>
                  <a:gd name="connsiteY16" fmla="*/ 830445 h 1068439"/>
                  <a:gd name="connsiteX17" fmla="*/ 1064712 w 1365337"/>
                  <a:gd name="connsiteY17" fmla="*/ 730237 h 1068439"/>
                  <a:gd name="connsiteX18" fmla="*/ 1327759 w 1365337"/>
                  <a:gd name="connsiteY18" fmla="*/ 830445 h 1068439"/>
                  <a:gd name="connsiteX19" fmla="*/ 1102290 w 1365337"/>
                  <a:gd name="connsiteY19" fmla="*/ 855497 h 1068439"/>
                  <a:gd name="connsiteX20" fmla="*/ 713984 w 1365337"/>
                  <a:gd name="connsiteY20" fmla="*/ 1043387 h 1068439"/>
                  <a:gd name="connsiteX21" fmla="*/ 576197 w 1365337"/>
                  <a:gd name="connsiteY21" fmla="*/ 1068439 h 106843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978335 w 1365337"/>
                  <a:gd name="connsiteY14" fmla="*/ 504856 h 1068439"/>
                  <a:gd name="connsiteX15" fmla="*/ 801666 w 1365337"/>
                  <a:gd name="connsiteY15" fmla="*/ 655080 h 1068439"/>
                  <a:gd name="connsiteX16" fmla="*/ 776614 w 1365337"/>
                  <a:gd name="connsiteY16" fmla="*/ 830445 h 1068439"/>
                  <a:gd name="connsiteX17" fmla="*/ 1064712 w 1365337"/>
                  <a:gd name="connsiteY17" fmla="*/ 730237 h 1068439"/>
                  <a:gd name="connsiteX18" fmla="*/ 1327759 w 1365337"/>
                  <a:gd name="connsiteY18" fmla="*/ 830445 h 1068439"/>
                  <a:gd name="connsiteX19" fmla="*/ 1102290 w 1365337"/>
                  <a:gd name="connsiteY19" fmla="*/ 855497 h 1068439"/>
                  <a:gd name="connsiteX20" fmla="*/ 713984 w 1365337"/>
                  <a:gd name="connsiteY20" fmla="*/ 1043387 h 1068439"/>
                  <a:gd name="connsiteX21" fmla="*/ 576197 w 1365337"/>
                  <a:gd name="connsiteY21" fmla="*/ 1068439 h 106843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978335 w 1365337"/>
                  <a:gd name="connsiteY14" fmla="*/ 504856 h 1068439"/>
                  <a:gd name="connsiteX15" fmla="*/ 801666 w 1365337"/>
                  <a:gd name="connsiteY15" fmla="*/ 655080 h 1068439"/>
                  <a:gd name="connsiteX16" fmla="*/ 776614 w 1365337"/>
                  <a:gd name="connsiteY16" fmla="*/ 830445 h 1068439"/>
                  <a:gd name="connsiteX17" fmla="*/ 1064712 w 1365337"/>
                  <a:gd name="connsiteY17" fmla="*/ 730237 h 1068439"/>
                  <a:gd name="connsiteX18" fmla="*/ 1327759 w 1365337"/>
                  <a:gd name="connsiteY18" fmla="*/ 830445 h 1068439"/>
                  <a:gd name="connsiteX19" fmla="*/ 1102290 w 1365337"/>
                  <a:gd name="connsiteY19" fmla="*/ 855497 h 1068439"/>
                  <a:gd name="connsiteX20" fmla="*/ 713984 w 1365337"/>
                  <a:gd name="connsiteY20" fmla="*/ 1043387 h 1068439"/>
                  <a:gd name="connsiteX21" fmla="*/ 576197 w 1365337"/>
                  <a:gd name="connsiteY21" fmla="*/ 1068439 h 106843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978335 w 1365337"/>
                  <a:gd name="connsiteY14" fmla="*/ 504856 h 1068439"/>
                  <a:gd name="connsiteX15" fmla="*/ 801666 w 1365337"/>
                  <a:gd name="connsiteY15" fmla="*/ 655080 h 1068439"/>
                  <a:gd name="connsiteX16" fmla="*/ 776614 w 1365337"/>
                  <a:gd name="connsiteY16" fmla="*/ 830445 h 1068439"/>
                  <a:gd name="connsiteX17" fmla="*/ 1064712 w 1365337"/>
                  <a:gd name="connsiteY17" fmla="*/ 730237 h 1068439"/>
                  <a:gd name="connsiteX18" fmla="*/ 1327759 w 1365337"/>
                  <a:gd name="connsiteY18" fmla="*/ 830445 h 1068439"/>
                  <a:gd name="connsiteX19" fmla="*/ 1102290 w 1365337"/>
                  <a:gd name="connsiteY19" fmla="*/ 855497 h 1068439"/>
                  <a:gd name="connsiteX20" fmla="*/ 713984 w 1365337"/>
                  <a:gd name="connsiteY20" fmla="*/ 1043387 h 1068439"/>
                  <a:gd name="connsiteX21" fmla="*/ 576197 w 1365337"/>
                  <a:gd name="connsiteY21" fmla="*/ 1068439 h 106843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978335 w 1365337"/>
                  <a:gd name="connsiteY14" fmla="*/ 504856 h 1068439"/>
                  <a:gd name="connsiteX15" fmla="*/ 801666 w 1365337"/>
                  <a:gd name="connsiteY15" fmla="*/ 655080 h 1068439"/>
                  <a:gd name="connsiteX16" fmla="*/ 776614 w 1365337"/>
                  <a:gd name="connsiteY16" fmla="*/ 830445 h 1068439"/>
                  <a:gd name="connsiteX17" fmla="*/ 1064712 w 1365337"/>
                  <a:gd name="connsiteY17" fmla="*/ 730237 h 1068439"/>
                  <a:gd name="connsiteX18" fmla="*/ 1327759 w 1365337"/>
                  <a:gd name="connsiteY18" fmla="*/ 830445 h 1068439"/>
                  <a:gd name="connsiteX19" fmla="*/ 1102290 w 1365337"/>
                  <a:gd name="connsiteY19" fmla="*/ 855497 h 1068439"/>
                  <a:gd name="connsiteX20" fmla="*/ 713984 w 1365337"/>
                  <a:gd name="connsiteY20" fmla="*/ 1043387 h 1068439"/>
                  <a:gd name="connsiteX21" fmla="*/ 576197 w 1365337"/>
                  <a:gd name="connsiteY21" fmla="*/ 1068439 h 106843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978335 w 1365337"/>
                  <a:gd name="connsiteY14" fmla="*/ 504856 h 1068439"/>
                  <a:gd name="connsiteX15" fmla="*/ 801666 w 1365337"/>
                  <a:gd name="connsiteY15" fmla="*/ 655080 h 1068439"/>
                  <a:gd name="connsiteX16" fmla="*/ 776614 w 1365337"/>
                  <a:gd name="connsiteY16" fmla="*/ 830445 h 1068439"/>
                  <a:gd name="connsiteX17" fmla="*/ 1064712 w 1365337"/>
                  <a:gd name="connsiteY17" fmla="*/ 730237 h 1068439"/>
                  <a:gd name="connsiteX18" fmla="*/ 1327759 w 1365337"/>
                  <a:gd name="connsiteY18" fmla="*/ 830445 h 1068439"/>
                  <a:gd name="connsiteX19" fmla="*/ 1102290 w 1365337"/>
                  <a:gd name="connsiteY19" fmla="*/ 855497 h 1068439"/>
                  <a:gd name="connsiteX20" fmla="*/ 733034 w 1365337"/>
                  <a:gd name="connsiteY20" fmla="*/ 1062437 h 1068439"/>
                  <a:gd name="connsiteX21" fmla="*/ 576197 w 1365337"/>
                  <a:gd name="connsiteY21" fmla="*/ 1068439 h 106843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978335 w 1365337"/>
                  <a:gd name="connsiteY14" fmla="*/ 504856 h 1068439"/>
                  <a:gd name="connsiteX15" fmla="*/ 801666 w 1365337"/>
                  <a:gd name="connsiteY15" fmla="*/ 655080 h 1068439"/>
                  <a:gd name="connsiteX16" fmla="*/ 776614 w 1365337"/>
                  <a:gd name="connsiteY16" fmla="*/ 830445 h 1068439"/>
                  <a:gd name="connsiteX17" fmla="*/ 1064712 w 1365337"/>
                  <a:gd name="connsiteY17" fmla="*/ 730237 h 1068439"/>
                  <a:gd name="connsiteX18" fmla="*/ 1327759 w 1365337"/>
                  <a:gd name="connsiteY18" fmla="*/ 830445 h 1068439"/>
                  <a:gd name="connsiteX19" fmla="*/ 1102290 w 1365337"/>
                  <a:gd name="connsiteY19" fmla="*/ 855497 h 1068439"/>
                  <a:gd name="connsiteX20" fmla="*/ 733034 w 1365337"/>
                  <a:gd name="connsiteY20" fmla="*/ 1062437 h 1068439"/>
                  <a:gd name="connsiteX21" fmla="*/ 576197 w 1365337"/>
                  <a:gd name="connsiteY21" fmla="*/ 1068439 h 1068439"/>
                  <a:gd name="connsiteX0" fmla="*/ 576243 w 1365383"/>
                  <a:gd name="connsiteY0" fmla="*/ 1068439 h 1068439"/>
                  <a:gd name="connsiteX1" fmla="*/ 576243 w 1365383"/>
                  <a:gd name="connsiteY1" fmla="*/ 755289 h 1068439"/>
                  <a:gd name="connsiteX2" fmla="*/ 162884 w 1365383"/>
                  <a:gd name="connsiteY2" fmla="*/ 630028 h 1068439"/>
                  <a:gd name="connsiteX3" fmla="*/ 46 w 1365383"/>
                  <a:gd name="connsiteY3" fmla="*/ 855497 h 1068439"/>
                  <a:gd name="connsiteX4" fmla="*/ 175410 w 1365383"/>
                  <a:gd name="connsiteY4" fmla="*/ 517294 h 1068439"/>
                  <a:gd name="connsiteX5" fmla="*/ 644876 w 1365383"/>
                  <a:gd name="connsiteY5" fmla="*/ 629680 h 1068439"/>
                  <a:gd name="connsiteX6" fmla="*/ 363301 w 1365383"/>
                  <a:gd name="connsiteY6" fmla="*/ 417086 h 1068439"/>
                  <a:gd name="connsiteX7" fmla="*/ 676452 w 1365383"/>
                  <a:gd name="connsiteY7" fmla="*/ 504768 h 1068439"/>
                  <a:gd name="connsiteX8" fmla="*/ 858688 w 1365383"/>
                  <a:gd name="connsiteY8" fmla="*/ 110633 h 1068439"/>
                  <a:gd name="connsiteX9" fmla="*/ 1290227 w 1365383"/>
                  <a:gd name="connsiteY9" fmla="*/ 3727 h 1068439"/>
                  <a:gd name="connsiteX10" fmla="*/ 939498 w 1365383"/>
                  <a:gd name="connsiteY10" fmla="*/ 179091 h 1068439"/>
                  <a:gd name="connsiteX11" fmla="*/ 801712 w 1365383"/>
                  <a:gd name="connsiteY11" fmla="*/ 467190 h 1068439"/>
                  <a:gd name="connsiteX12" fmla="*/ 1002128 w 1365383"/>
                  <a:gd name="connsiteY12" fmla="*/ 341930 h 1068439"/>
                  <a:gd name="connsiteX13" fmla="*/ 1365383 w 1365383"/>
                  <a:gd name="connsiteY13" fmla="*/ 354456 h 1068439"/>
                  <a:gd name="connsiteX14" fmla="*/ 978381 w 1365383"/>
                  <a:gd name="connsiteY14" fmla="*/ 504856 h 1068439"/>
                  <a:gd name="connsiteX15" fmla="*/ 801712 w 1365383"/>
                  <a:gd name="connsiteY15" fmla="*/ 655080 h 1068439"/>
                  <a:gd name="connsiteX16" fmla="*/ 776660 w 1365383"/>
                  <a:gd name="connsiteY16" fmla="*/ 830445 h 1068439"/>
                  <a:gd name="connsiteX17" fmla="*/ 1064758 w 1365383"/>
                  <a:gd name="connsiteY17" fmla="*/ 730237 h 1068439"/>
                  <a:gd name="connsiteX18" fmla="*/ 1327805 w 1365383"/>
                  <a:gd name="connsiteY18" fmla="*/ 830445 h 1068439"/>
                  <a:gd name="connsiteX19" fmla="*/ 1102336 w 1365383"/>
                  <a:gd name="connsiteY19" fmla="*/ 855497 h 1068439"/>
                  <a:gd name="connsiteX20" fmla="*/ 733080 w 1365383"/>
                  <a:gd name="connsiteY20" fmla="*/ 1062437 h 1068439"/>
                  <a:gd name="connsiteX21" fmla="*/ 576243 w 1365383"/>
                  <a:gd name="connsiteY21" fmla="*/ 1068439 h 1068439"/>
                  <a:gd name="connsiteX0" fmla="*/ 576215 w 1365355"/>
                  <a:gd name="connsiteY0" fmla="*/ 1068439 h 1068439"/>
                  <a:gd name="connsiteX1" fmla="*/ 576215 w 1365355"/>
                  <a:gd name="connsiteY1" fmla="*/ 755289 h 1068439"/>
                  <a:gd name="connsiteX2" fmla="*/ 277156 w 1365355"/>
                  <a:gd name="connsiteY2" fmla="*/ 623678 h 1068439"/>
                  <a:gd name="connsiteX3" fmla="*/ 18 w 1365355"/>
                  <a:gd name="connsiteY3" fmla="*/ 855497 h 1068439"/>
                  <a:gd name="connsiteX4" fmla="*/ 175382 w 1365355"/>
                  <a:gd name="connsiteY4" fmla="*/ 517294 h 1068439"/>
                  <a:gd name="connsiteX5" fmla="*/ 644848 w 1365355"/>
                  <a:gd name="connsiteY5" fmla="*/ 629680 h 1068439"/>
                  <a:gd name="connsiteX6" fmla="*/ 363273 w 1365355"/>
                  <a:gd name="connsiteY6" fmla="*/ 417086 h 1068439"/>
                  <a:gd name="connsiteX7" fmla="*/ 676424 w 1365355"/>
                  <a:gd name="connsiteY7" fmla="*/ 504768 h 1068439"/>
                  <a:gd name="connsiteX8" fmla="*/ 858660 w 1365355"/>
                  <a:gd name="connsiteY8" fmla="*/ 110633 h 1068439"/>
                  <a:gd name="connsiteX9" fmla="*/ 1290199 w 1365355"/>
                  <a:gd name="connsiteY9" fmla="*/ 3727 h 1068439"/>
                  <a:gd name="connsiteX10" fmla="*/ 939470 w 1365355"/>
                  <a:gd name="connsiteY10" fmla="*/ 179091 h 1068439"/>
                  <a:gd name="connsiteX11" fmla="*/ 801684 w 1365355"/>
                  <a:gd name="connsiteY11" fmla="*/ 467190 h 1068439"/>
                  <a:gd name="connsiteX12" fmla="*/ 1002100 w 1365355"/>
                  <a:gd name="connsiteY12" fmla="*/ 341930 h 1068439"/>
                  <a:gd name="connsiteX13" fmla="*/ 1365355 w 1365355"/>
                  <a:gd name="connsiteY13" fmla="*/ 354456 h 1068439"/>
                  <a:gd name="connsiteX14" fmla="*/ 978353 w 1365355"/>
                  <a:gd name="connsiteY14" fmla="*/ 504856 h 1068439"/>
                  <a:gd name="connsiteX15" fmla="*/ 801684 w 1365355"/>
                  <a:gd name="connsiteY15" fmla="*/ 655080 h 1068439"/>
                  <a:gd name="connsiteX16" fmla="*/ 776632 w 1365355"/>
                  <a:gd name="connsiteY16" fmla="*/ 830445 h 1068439"/>
                  <a:gd name="connsiteX17" fmla="*/ 1064730 w 1365355"/>
                  <a:gd name="connsiteY17" fmla="*/ 730237 h 1068439"/>
                  <a:gd name="connsiteX18" fmla="*/ 1327777 w 1365355"/>
                  <a:gd name="connsiteY18" fmla="*/ 830445 h 1068439"/>
                  <a:gd name="connsiteX19" fmla="*/ 1102308 w 1365355"/>
                  <a:gd name="connsiteY19" fmla="*/ 855497 h 1068439"/>
                  <a:gd name="connsiteX20" fmla="*/ 733052 w 1365355"/>
                  <a:gd name="connsiteY20" fmla="*/ 1062437 h 1068439"/>
                  <a:gd name="connsiteX21" fmla="*/ 576215 w 1365355"/>
                  <a:gd name="connsiteY21" fmla="*/ 1068439 h 1068439"/>
                  <a:gd name="connsiteX0" fmla="*/ 576215 w 1365355"/>
                  <a:gd name="connsiteY0" fmla="*/ 1068439 h 1068439"/>
                  <a:gd name="connsiteX1" fmla="*/ 576215 w 1365355"/>
                  <a:gd name="connsiteY1" fmla="*/ 755289 h 1068439"/>
                  <a:gd name="connsiteX2" fmla="*/ 277156 w 1365355"/>
                  <a:gd name="connsiteY2" fmla="*/ 623678 h 1068439"/>
                  <a:gd name="connsiteX3" fmla="*/ 18 w 1365355"/>
                  <a:gd name="connsiteY3" fmla="*/ 855497 h 1068439"/>
                  <a:gd name="connsiteX4" fmla="*/ 175382 w 1365355"/>
                  <a:gd name="connsiteY4" fmla="*/ 517294 h 1068439"/>
                  <a:gd name="connsiteX5" fmla="*/ 644848 w 1365355"/>
                  <a:gd name="connsiteY5" fmla="*/ 629680 h 1068439"/>
                  <a:gd name="connsiteX6" fmla="*/ 363273 w 1365355"/>
                  <a:gd name="connsiteY6" fmla="*/ 417086 h 1068439"/>
                  <a:gd name="connsiteX7" fmla="*/ 676424 w 1365355"/>
                  <a:gd name="connsiteY7" fmla="*/ 504768 h 1068439"/>
                  <a:gd name="connsiteX8" fmla="*/ 858660 w 1365355"/>
                  <a:gd name="connsiteY8" fmla="*/ 110633 h 1068439"/>
                  <a:gd name="connsiteX9" fmla="*/ 1290199 w 1365355"/>
                  <a:gd name="connsiteY9" fmla="*/ 3727 h 1068439"/>
                  <a:gd name="connsiteX10" fmla="*/ 939470 w 1365355"/>
                  <a:gd name="connsiteY10" fmla="*/ 179091 h 1068439"/>
                  <a:gd name="connsiteX11" fmla="*/ 801684 w 1365355"/>
                  <a:gd name="connsiteY11" fmla="*/ 467190 h 1068439"/>
                  <a:gd name="connsiteX12" fmla="*/ 1002100 w 1365355"/>
                  <a:gd name="connsiteY12" fmla="*/ 341930 h 1068439"/>
                  <a:gd name="connsiteX13" fmla="*/ 1365355 w 1365355"/>
                  <a:gd name="connsiteY13" fmla="*/ 354456 h 1068439"/>
                  <a:gd name="connsiteX14" fmla="*/ 978353 w 1365355"/>
                  <a:gd name="connsiteY14" fmla="*/ 504856 h 1068439"/>
                  <a:gd name="connsiteX15" fmla="*/ 801684 w 1365355"/>
                  <a:gd name="connsiteY15" fmla="*/ 655080 h 1068439"/>
                  <a:gd name="connsiteX16" fmla="*/ 776632 w 1365355"/>
                  <a:gd name="connsiteY16" fmla="*/ 830445 h 1068439"/>
                  <a:gd name="connsiteX17" fmla="*/ 1064730 w 1365355"/>
                  <a:gd name="connsiteY17" fmla="*/ 730237 h 1068439"/>
                  <a:gd name="connsiteX18" fmla="*/ 1327777 w 1365355"/>
                  <a:gd name="connsiteY18" fmla="*/ 830445 h 1068439"/>
                  <a:gd name="connsiteX19" fmla="*/ 1102308 w 1365355"/>
                  <a:gd name="connsiteY19" fmla="*/ 855497 h 1068439"/>
                  <a:gd name="connsiteX20" fmla="*/ 733052 w 1365355"/>
                  <a:gd name="connsiteY20" fmla="*/ 1062437 h 1068439"/>
                  <a:gd name="connsiteX21" fmla="*/ 576215 w 1365355"/>
                  <a:gd name="connsiteY21" fmla="*/ 1068439 h 1068439"/>
                  <a:gd name="connsiteX0" fmla="*/ 576215 w 1365355"/>
                  <a:gd name="connsiteY0" fmla="*/ 1068439 h 1068439"/>
                  <a:gd name="connsiteX1" fmla="*/ 576215 w 1365355"/>
                  <a:gd name="connsiteY1" fmla="*/ 755289 h 1068439"/>
                  <a:gd name="connsiteX2" fmla="*/ 277156 w 1365355"/>
                  <a:gd name="connsiteY2" fmla="*/ 623678 h 1068439"/>
                  <a:gd name="connsiteX3" fmla="*/ 18 w 1365355"/>
                  <a:gd name="connsiteY3" fmla="*/ 855497 h 1068439"/>
                  <a:gd name="connsiteX4" fmla="*/ 175382 w 1365355"/>
                  <a:gd name="connsiteY4" fmla="*/ 517294 h 1068439"/>
                  <a:gd name="connsiteX5" fmla="*/ 644848 w 1365355"/>
                  <a:gd name="connsiteY5" fmla="*/ 629680 h 1068439"/>
                  <a:gd name="connsiteX6" fmla="*/ 363273 w 1365355"/>
                  <a:gd name="connsiteY6" fmla="*/ 417086 h 1068439"/>
                  <a:gd name="connsiteX7" fmla="*/ 676424 w 1365355"/>
                  <a:gd name="connsiteY7" fmla="*/ 504768 h 1068439"/>
                  <a:gd name="connsiteX8" fmla="*/ 858660 w 1365355"/>
                  <a:gd name="connsiteY8" fmla="*/ 110633 h 1068439"/>
                  <a:gd name="connsiteX9" fmla="*/ 1290199 w 1365355"/>
                  <a:gd name="connsiteY9" fmla="*/ 3727 h 1068439"/>
                  <a:gd name="connsiteX10" fmla="*/ 939470 w 1365355"/>
                  <a:gd name="connsiteY10" fmla="*/ 179091 h 1068439"/>
                  <a:gd name="connsiteX11" fmla="*/ 801684 w 1365355"/>
                  <a:gd name="connsiteY11" fmla="*/ 467190 h 1068439"/>
                  <a:gd name="connsiteX12" fmla="*/ 1002100 w 1365355"/>
                  <a:gd name="connsiteY12" fmla="*/ 341930 h 1068439"/>
                  <a:gd name="connsiteX13" fmla="*/ 1365355 w 1365355"/>
                  <a:gd name="connsiteY13" fmla="*/ 354456 h 1068439"/>
                  <a:gd name="connsiteX14" fmla="*/ 978353 w 1365355"/>
                  <a:gd name="connsiteY14" fmla="*/ 504856 h 1068439"/>
                  <a:gd name="connsiteX15" fmla="*/ 801684 w 1365355"/>
                  <a:gd name="connsiteY15" fmla="*/ 655080 h 1068439"/>
                  <a:gd name="connsiteX16" fmla="*/ 776632 w 1365355"/>
                  <a:gd name="connsiteY16" fmla="*/ 830445 h 1068439"/>
                  <a:gd name="connsiteX17" fmla="*/ 1064730 w 1365355"/>
                  <a:gd name="connsiteY17" fmla="*/ 730237 h 1068439"/>
                  <a:gd name="connsiteX18" fmla="*/ 1327777 w 1365355"/>
                  <a:gd name="connsiteY18" fmla="*/ 830445 h 1068439"/>
                  <a:gd name="connsiteX19" fmla="*/ 1102308 w 1365355"/>
                  <a:gd name="connsiteY19" fmla="*/ 855497 h 1068439"/>
                  <a:gd name="connsiteX20" fmla="*/ 733052 w 1365355"/>
                  <a:gd name="connsiteY20" fmla="*/ 1062437 h 1068439"/>
                  <a:gd name="connsiteX21" fmla="*/ 576215 w 1365355"/>
                  <a:gd name="connsiteY21" fmla="*/ 1068439 h 106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65355" h="1068439">
                    <a:moveTo>
                      <a:pt x="576215" y="1068439"/>
                    </a:moveTo>
                    <a:lnTo>
                      <a:pt x="576215" y="755289"/>
                    </a:lnTo>
                    <a:cubicBezTo>
                      <a:pt x="507322" y="682221"/>
                      <a:pt x="373189" y="606977"/>
                      <a:pt x="277156" y="623678"/>
                    </a:cubicBezTo>
                    <a:cubicBezTo>
                      <a:pt x="181123" y="640379"/>
                      <a:pt x="-2070" y="874286"/>
                      <a:pt x="18" y="855497"/>
                    </a:cubicBezTo>
                    <a:cubicBezTo>
                      <a:pt x="58473" y="742763"/>
                      <a:pt x="91527" y="591928"/>
                      <a:pt x="175382" y="517294"/>
                    </a:cubicBezTo>
                    <a:cubicBezTo>
                      <a:pt x="259237" y="442660"/>
                      <a:pt x="613533" y="646381"/>
                      <a:pt x="644848" y="629680"/>
                    </a:cubicBezTo>
                    <a:lnTo>
                      <a:pt x="363273" y="417086"/>
                    </a:lnTo>
                    <a:lnTo>
                      <a:pt x="676424" y="504768"/>
                    </a:lnTo>
                    <a:cubicBezTo>
                      <a:pt x="751580" y="448401"/>
                      <a:pt x="756364" y="194140"/>
                      <a:pt x="858660" y="110633"/>
                    </a:cubicBezTo>
                    <a:cubicBezTo>
                      <a:pt x="960956" y="27126"/>
                      <a:pt x="1269322" y="-12974"/>
                      <a:pt x="1290199" y="3727"/>
                    </a:cubicBezTo>
                    <a:cubicBezTo>
                      <a:pt x="1311076" y="20428"/>
                      <a:pt x="1020889" y="101847"/>
                      <a:pt x="939470" y="179091"/>
                    </a:cubicBezTo>
                    <a:cubicBezTo>
                      <a:pt x="858051" y="256335"/>
                      <a:pt x="791246" y="440050"/>
                      <a:pt x="801684" y="467190"/>
                    </a:cubicBezTo>
                    <a:lnTo>
                      <a:pt x="1002100" y="341930"/>
                    </a:lnTo>
                    <a:cubicBezTo>
                      <a:pt x="1068905" y="300177"/>
                      <a:pt x="1354496" y="326243"/>
                      <a:pt x="1365355" y="354456"/>
                    </a:cubicBezTo>
                    <a:lnTo>
                      <a:pt x="978353" y="504856"/>
                    </a:lnTo>
                    <a:cubicBezTo>
                      <a:pt x="849352" y="554989"/>
                      <a:pt x="835304" y="600815"/>
                      <a:pt x="801684" y="655080"/>
                    </a:cubicBezTo>
                    <a:lnTo>
                      <a:pt x="776632" y="830445"/>
                    </a:lnTo>
                    <a:cubicBezTo>
                      <a:pt x="820473" y="842971"/>
                      <a:pt x="972873" y="730237"/>
                      <a:pt x="1064730" y="730237"/>
                    </a:cubicBezTo>
                    <a:cubicBezTo>
                      <a:pt x="1156587" y="730237"/>
                      <a:pt x="1321514" y="809568"/>
                      <a:pt x="1327777" y="830445"/>
                    </a:cubicBezTo>
                    <a:cubicBezTo>
                      <a:pt x="1334040" y="851322"/>
                      <a:pt x="1201429" y="816832"/>
                      <a:pt x="1102308" y="855497"/>
                    </a:cubicBezTo>
                    <a:cubicBezTo>
                      <a:pt x="1003187" y="894162"/>
                      <a:pt x="769934" y="925347"/>
                      <a:pt x="733052" y="1062437"/>
                    </a:cubicBezTo>
                    <a:lnTo>
                      <a:pt x="576215" y="1068439"/>
                    </a:lnTo>
                    <a:close/>
                  </a:path>
                </a:pathLst>
              </a:custGeom>
              <a:solidFill>
                <a:srgbClr val="89C064"/>
              </a:solidFill>
              <a:ln w="31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Freeform 21"/>
              <p:cNvSpPr>
                <a:spLocks noChangeAspect="1"/>
              </p:cNvSpPr>
              <p:nvPr/>
            </p:nvSpPr>
            <p:spPr>
              <a:xfrm>
                <a:off x="9938263" y="1191489"/>
                <a:ext cx="163178" cy="127693"/>
              </a:xfrm>
              <a:custGeom>
                <a:avLst/>
                <a:gdLst>
                  <a:gd name="connsiteX0" fmla="*/ 576197 w 1365337"/>
                  <a:gd name="connsiteY0" fmla="*/ 1064712 h 1064712"/>
                  <a:gd name="connsiteX1" fmla="*/ 576197 w 1365337"/>
                  <a:gd name="connsiteY1" fmla="*/ 751562 h 1064712"/>
                  <a:gd name="connsiteX2" fmla="*/ 162838 w 1365337"/>
                  <a:gd name="connsiteY2" fmla="*/ 626301 h 1064712"/>
                  <a:gd name="connsiteX3" fmla="*/ 0 w 1365337"/>
                  <a:gd name="connsiteY3" fmla="*/ 851770 h 1064712"/>
                  <a:gd name="connsiteX4" fmla="*/ 175364 w 1365337"/>
                  <a:gd name="connsiteY4" fmla="*/ 513567 h 1064712"/>
                  <a:gd name="connsiteX5" fmla="*/ 663880 w 1365337"/>
                  <a:gd name="connsiteY5" fmla="*/ 651353 h 1064712"/>
                  <a:gd name="connsiteX6" fmla="*/ 363255 w 1365337"/>
                  <a:gd name="connsiteY6" fmla="*/ 413359 h 1064712"/>
                  <a:gd name="connsiteX7" fmla="*/ 676406 w 1365337"/>
                  <a:gd name="connsiteY7" fmla="*/ 501041 h 1064712"/>
                  <a:gd name="connsiteX8" fmla="*/ 814192 w 1365337"/>
                  <a:gd name="connsiteY8" fmla="*/ 75156 h 1064712"/>
                  <a:gd name="connsiteX9" fmla="*/ 1290181 w 1365337"/>
                  <a:gd name="connsiteY9" fmla="*/ 0 h 1064712"/>
                  <a:gd name="connsiteX10" fmla="*/ 939452 w 1365337"/>
                  <a:gd name="connsiteY10" fmla="*/ 175364 h 1064712"/>
                  <a:gd name="connsiteX11" fmla="*/ 801666 w 1365337"/>
                  <a:gd name="connsiteY11" fmla="*/ 463463 h 1064712"/>
                  <a:gd name="connsiteX12" fmla="*/ 1002082 w 1365337"/>
                  <a:gd name="connsiteY12" fmla="*/ 338203 h 1064712"/>
                  <a:gd name="connsiteX13" fmla="*/ 1365337 w 1365337"/>
                  <a:gd name="connsiteY13" fmla="*/ 350729 h 1064712"/>
                  <a:gd name="connsiteX14" fmla="*/ 801666 w 1365337"/>
                  <a:gd name="connsiteY14" fmla="*/ 651353 h 1064712"/>
                  <a:gd name="connsiteX15" fmla="*/ 776614 w 1365337"/>
                  <a:gd name="connsiteY15" fmla="*/ 826718 h 1064712"/>
                  <a:gd name="connsiteX16" fmla="*/ 1064712 w 1365337"/>
                  <a:gd name="connsiteY16" fmla="*/ 726510 h 1064712"/>
                  <a:gd name="connsiteX17" fmla="*/ 1327759 w 1365337"/>
                  <a:gd name="connsiteY17" fmla="*/ 826718 h 1064712"/>
                  <a:gd name="connsiteX18" fmla="*/ 1102290 w 1365337"/>
                  <a:gd name="connsiteY18" fmla="*/ 851770 h 1064712"/>
                  <a:gd name="connsiteX19" fmla="*/ 713984 w 1365337"/>
                  <a:gd name="connsiteY19" fmla="*/ 1039660 h 1064712"/>
                  <a:gd name="connsiteX20" fmla="*/ 576197 w 1365337"/>
                  <a:gd name="connsiteY20" fmla="*/ 1064712 h 1064712"/>
                  <a:gd name="connsiteX0" fmla="*/ 576197 w 1365337"/>
                  <a:gd name="connsiteY0" fmla="*/ 1064712 h 1064712"/>
                  <a:gd name="connsiteX1" fmla="*/ 576197 w 1365337"/>
                  <a:gd name="connsiteY1" fmla="*/ 751562 h 1064712"/>
                  <a:gd name="connsiteX2" fmla="*/ 162838 w 1365337"/>
                  <a:gd name="connsiteY2" fmla="*/ 626301 h 1064712"/>
                  <a:gd name="connsiteX3" fmla="*/ 0 w 1365337"/>
                  <a:gd name="connsiteY3" fmla="*/ 851770 h 1064712"/>
                  <a:gd name="connsiteX4" fmla="*/ 175364 w 1365337"/>
                  <a:gd name="connsiteY4" fmla="*/ 513567 h 1064712"/>
                  <a:gd name="connsiteX5" fmla="*/ 663880 w 1365337"/>
                  <a:gd name="connsiteY5" fmla="*/ 651353 h 1064712"/>
                  <a:gd name="connsiteX6" fmla="*/ 363255 w 1365337"/>
                  <a:gd name="connsiteY6" fmla="*/ 413359 h 1064712"/>
                  <a:gd name="connsiteX7" fmla="*/ 676406 w 1365337"/>
                  <a:gd name="connsiteY7" fmla="*/ 501041 h 1064712"/>
                  <a:gd name="connsiteX8" fmla="*/ 814192 w 1365337"/>
                  <a:gd name="connsiteY8" fmla="*/ 75156 h 1064712"/>
                  <a:gd name="connsiteX9" fmla="*/ 1290181 w 1365337"/>
                  <a:gd name="connsiteY9" fmla="*/ 0 h 1064712"/>
                  <a:gd name="connsiteX10" fmla="*/ 939452 w 1365337"/>
                  <a:gd name="connsiteY10" fmla="*/ 175364 h 1064712"/>
                  <a:gd name="connsiteX11" fmla="*/ 801666 w 1365337"/>
                  <a:gd name="connsiteY11" fmla="*/ 463463 h 1064712"/>
                  <a:gd name="connsiteX12" fmla="*/ 1002082 w 1365337"/>
                  <a:gd name="connsiteY12" fmla="*/ 338203 h 1064712"/>
                  <a:gd name="connsiteX13" fmla="*/ 1365337 w 1365337"/>
                  <a:gd name="connsiteY13" fmla="*/ 350729 h 1064712"/>
                  <a:gd name="connsiteX14" fmla="*/ 801666 w 1365337"/>
                  <a:gd name="connsiteY14" fmla="*/ 651353 h 1064712"/>
                  <a:gd name="connsiteX15" fmla="*/ 776614 w 1365337"/>
                  <a:gd name="connsiteY15" fmla="*/ 826718 h 1064712"/>
                  <a:gd name="connsiteX16" fmla="*/ 1064712 w 1365337"/>
                  <a:gd name="connsiteY16" fmla="*/ 726510 h 1064712"/>
                  <a:gd name="connsiteX17" fmla="*/ 1327759 w 1365337"/>
                  <a:gd name="connsiteY17" fmla="*/ 826718 h 1064712"/>
                  <a:gd name="connsiteX18" fmla="*/ 1102290 w 1365337"/>
                  <a:gd name="connsiteY18" fmla="*/ 851770 h 1064712"/>
                  <a:gd name="connsiteX19" fmla="*/ 713984 w 1365337"/>
                  <a:gd name="connsiteY19" fmla="*/ 1039660 h 1064712"/>
                  <a:gd name="connsiteX20" fmla="*/ 576197 w 1365337"/>
                  <a:gd name="connsiteY20" fmla="*/ 1064712 h 1064712"/>
                  <a:gd name="connsiteX0" fmla="*/ 576197 w 1365337"/>
                  <a:gd name="connsiteY0" fmla="*/ 1064712 h 1064712"/>
                  <a:gd name="connsiteX1" fmla="*/ 576197 w 1365337"/>
                  <a:gd name="connsiteY1" fmla="*/ 751562 h 1064712"/>
                  <a:gd name="connsiteX2" fmla="*/ 162838 w 1365337"/>
                  <a:gd name="connsiteY2" fmla="*/ 626301 h 1064712"/>
                  <a:gd name="connsiteX3" fmla="*/ 0 w 1365337"/>
                  <a:gd name="connsiteY3" fmla="*/ 851770 h 1064712"/>
                  <a:gd name="connsiteX4" fmla="*/ 175364 w 1365337"/>
                  <a:gd name="connsiteY4" fmla="*/ 513567 h 1064712"/>
                  <a:gd name="connsiteX5" fmla="*/ 644830 w 1365337"/>
                  <a:gd name="connsiteY5" fmla="*/ 625953 h 1064712"/>
                  <a:gd name="connsiteX6" fmla="*/ 363255 w 1365337"/>
                  <a:gd name="connsiteY6" fmla="*/ 413359 h 1064712"/>
                  <a:gd name="connsiteX7" fmla="*/ 676406 w 1365337"/>
                  <a:gd name="connsiteY7" fmla="*/ 501041 h 1064712"/>
                  <a:gd name="connsiteX8" fmla="*/ 814192 w 1365337"/>
                  <a:gd name="connsiteY8" fmla="*/ 75156 h 1064712"/>
                  <a:gd name="connsiteX9" fmla="*/ 1290181 w 1365337"/>
                  <a:gd name="connsiteY9" fmla="*/ 0 h 1064712"/>
                  <a:gd name="connsiteX10" fmla="*/ 939452 w 1365337"/>
                  <a:gd name="connsiteY10" fmla="*/ 175364 h 1064712"/>
                  <a:gd name="connsiteX11" fmla="*/ 801666 w 1365337"/>
                  <a:gd name="connsiteY11" fmla="*/ 463463 h 1064712"/>
                  <a:gd name="connsiteX12" fmla="*/ 1002082 w 1365337"/>
                  <a:gd name="connsiteY12" fmla="*/ 338203 h 1064712"/>
                  <a:gd name="connsiteX13" fmla="*/ 1365337 w 1365337"/>
                  <a:gd name="connsiteY13" fmla="*/ 350729 h 1064712"/>
                  <a:gd name="connsiteX14" fmla="*/ 801666 w 1365337"/>
                  <a:gd name="connsiteY14" fmla="*/ 651353 h 1064712"/>
                  <a:gd name="connsiteX15" fmla="*/ 776614 w 1365337"/>
                  <a:gd name="connsiteY15" fmla="*/ 826718 h 1064712"/>
                  <a:gd name="connsiteX16" fmla="*/ 1064712 w 1365337"/>
                  <a:gd name="connsiteY16" fmla="*/ 726510 h 1064712"/>
                  <a:gd name="connsiteX17" fmla="*/ 1327759 w 1365337"/>
                  <a:gd name="connsiteY17" fmla="*/ 826718 h 1064712"/>
                  <a:gd name="connsiteX18" fmla="*/ 1102290 w 1365337"/>
                  <a:gd name="connsiteY18" fmla="*/ 851770 h 1064712"/>
                  <a:gd name="connsiteX19" fmla="*/ 713984 w 1365337"/>
                  <a:gd name="connsiteY19" fmla="*/ 1039660 h 1064712"/>
                  <a:gd name="connsiteX20" fmla="*/ 576197 w 1365337"/>
                  <a:gd name="connsiteY20" fmla="*/ 1064712 h 1064712"/>
                  <a:gd name="connsiteX0" fmla="*/ 576197 w 1365337"/>
                  <a:gd name="connsiteY0" fmla="*/ 1064712 h 1064712"/>
                  <a:gd name="connsiteX1" fmla="*/ 576197 w 1365337"/>
                  <a:gd name="connsiteY1" fmla="*/ 751562 h 1064712"/>
                  <a:gd name="connsiteX2" fmla="*/ 162838 w 1365337"/>
                  <a:gd name="connsiteY2" fmla="*/ 626301 h 1064712"/>
                  <a:gd name="connsiteX3" fmla="*/ 0 w 1365337"/>
                  <a:gd name="connsiteY3" fmla="*/ 851770 h 1064712"/>
                  <a:gd name="connsiteX4" fmla="*/ 175364 w 1365337"/>
                  <a:gd name="connsiteY4" fmla="*/ 513567 h 1064712"/>
                  <a:gd name="connsiteX5" fmla="*/ 644830 w 1365337"/>
                  <a:gd name="connsiteY5" fmla="*/ 625953 h 1064712"/>
                  <a:gd name="connsiteX6" fmla="*/ 363255 w 1365337"/>
                  <a:gd name="connsiteY6" fmla="*/ 413359 h 1064712"/>
                  <a:gd name="connsiteX7" fmla="*/ 676406 w 1365337"/>
                  <a:gd name="connsiteY7" fmla="*/ 501041 h 1064712"/>
                  <a:gd name="connsiteX8" fmla="*/ 814192 w 1365337"/>
                  <a:gd name="connsiteY8" fmla="*/ 75156 h 1064712"/>
                  <a:gd name="connsiteX9" fmla="*/ 1290181 w 1365337"/>
                  <a:gd name="connsiteY9" fmla="*/ 0 h 1064712"/>
                  <a:gd name="connsiteX10" fmla="*/ 939452 w 1365337"/>
                  <a:gd name="connsiteY10" fmla="*/ 175364 h 1064712"/>
                  <a:gd name="connsiteX11" fmla="*/ 801666 w 1365337"/>
                  <a:gd name="connsiteY11" fmla="*/ 463463 h 1064712"/>
                  <a:gd name="connsiteX12" fmla="*/ 1002082 w 1365337"/>
                  <a:gd name="connsiteY12" fmla="*/ 338203 h 1064712"/>
                  <a:gd name="connsiteX13" fmla="*/ 1365337 w 1365337"/>
                  <a:gd name="connsiteY13" fmla="*/ 350729 h 1064712"/>
                  <a:gd name="connsiteX14" fmla="*/ 801666 w 1365337"/>
                  <a:gd name="connsiteY14" fmla="*/ 651353 h 1064712"/>
                  <a:gd name="connsiteX15" fmla="*/ 776614 w 1365337"/>
                  <a:gd name="connsiteY15" fmla="*/ 826718 h 1064712"/>
                  <a:gd name="connsiteX16" fmla="*/ 1064712 w 1365337"/>
                  <a:gd name="connsiteY16" fmla="*/ 726510 h 1064712"/>
                  <a:gd name="connsiteX17" fmla="*/ 1327759 w 1365337"/>
                  <a:gd name="connsiteY17" fmla="*/ 826718 h 1064712"/>
                  <a:gd name="connsiteX18" fmla="*/ 1102290 w 1365337"/>
                  <a:gd name="connsiteY18" fmla="*/ 851770 h 1064712"/>
                  <a:gd name="connsiteX19" fmla="*/ 713984 w 1365337"/>
                  <a:gd name="connsiteY19" fmla="*/ 1039660 h 1064712"/>
                  <a:gd name="connsiteX20" fmla="*/ 576197 w 1365337"/>
                  <a:gd name="connsiteY20" fmla="*/ 1064712 h 1064712"/>
                  <a:gd name="connsiteX0" fmla="*/ 576197 w 1365337"/>
                  <a:gd name="connsiteY0" fmla="*/ 1071779 h 1071779"/>
                  <a:gd name="connsiteX1" fmla="*/ 576197 w 1365337"/>
                  <a:gd name="connsiteY1" fmla="*/ 758629 h 1071779"/>
                  <a:gd name="connsiteX2" fmla="*/ 162838 w 1365337"/>
                  <a:gd name="connsiteY2" fmla="*/ 633368 h 1071779"/>
                  <a:gd name="connsiteX3" fmla="*/ 0 w 1365337"/>
                  <a:gd name="connsiteY3" fmla="*/ 858837 h 1071779"/>
                  <a:gd name="connsiteX4" fmla="*/ 175364 w 1365337"/>
                  <a:gd name="connsiteY4" fmla="*/ 520634 h 1071779"/>
                  <a:gd name="connsiteX5" fmla="*/ 644830 w 1365337"/>
                  <a:gd name="connsiteY5" fmla="*/ 633020 h 1071779"/>
                  <a:gd name="connsiteX6" fmla="*/ 363255 w 1365337"/>
                  <a:gd name="connsiteY6" fmla="*/ 420426 h 1071779"/>
                  <a:gd name="connsiteX7" fmla="*/ 676406 w 1365337"/>
                  <a:gd name="connsiteY7" fmla="*/ 508108 h 1071779"/>
                  <a:gd name="connsiteX8" fmla="*/ 814192 w 1365337"/>
                  <a:gd name="connsiteY8" fmla="*/ 82223 h 1071779"/>
                  <a:gd name="connsiteX9" fmla="*/ 1290181 w 1365337"/>
                  <a:gd name="connsiteY9" fmla="*/ 7067 h 1071779"/>
                  <a:gd name="connsiteX10" fmla="*/ 939452 w 1365337"/>
                  <a:gd name="connsiteY10" fmla="*/ 182431 h 1071779"/>
                  <a:gd name="connsiteX11" fmla="*/ 801666 w 1365337"/>
                  <a:gd name="connsiteY11" fmla="*/ 470530 h 1071779"/>
                  <a:gd name="connsiteX12" fmla="*/ 1002082 w 1365337"/>
                  <a:gd name="connsiteY12" fmla="*/ 345270 h 1071779"/>
                  <a:gd name="connsiteX13" fmla="*/ 1365337 w 1365337"/>
                  <a:gd name="connsiteY13" fmla="*/ 357796 h 1071779"/>
                  <a:gd name="connsiteX14" fmla="*/ 801666 w 1365337"/>
                  <a:gd name="connsiteY14" fmla="*/ 658420 h 1071779"/>
                  <a:gd name="connsiteX15" fmla="*/ 776614 w 1365337"/>
                  <a:gd name="connsiteY15" fmla="*/ 833785 h 1071779"/>
                  <a:gd name="connsiteX16" fmla="*/ 1064712 w 1365337"/>
                  <a:gd name="connsiteY16" fmla="*/ 733577 h 1071779"/>
                  <a:gd name="connsiteX17" fmla="*/ 1327759 w 1365337"/>
                  <a:gd name="connsiteY17" fmla="*/ 833785 h 1071779"/>
                  <a:gd name="connsiteX18" fmla="*/ 1102290 w 1365337"/>
                  <a:gd name="connsiteY18" fmla="*/ 858837 h 1071779"/>
                  <a:gd name="connsiteX19" fmla="*/ 713984 w 1365337"/>
                  <a:gd name="connsiteY19" fmla="*/ 1046727 h 1071779"/>
                  <a:gd name="connsiteX20" fmla="*/ 576197 w 1365337"/>
                  <a:gd name="connsiteY20" fmla="*/ 1071779 h 107177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801666 w 1365337"/>
                  <a:gd name="connsiteY14" fmla="*/ 655080 h 1068439"/>
                  <a:gd name="connsiteX15" fmla="*/ 776614 w 1365337"/>
                  <a:gd name="connsiteY15" fmla="*/ 830445 h 1068439"/>
                  <a:gd name="connsiteX16" fmla="*/ 1064712 w 1365337"/>
                  <a:gd name="connsiteY16" fmla="*/ 730237 h 1068439"/>
                  <a:gd name="connsiteX17" fmla="*/ 1327759 w 1365337"/>
                  <a:gd name="connsiteY17" fmla="*/ 830445 h 1068439"/>
                  <a:gd name="connsiteX18" fmla="*/ 1102290 w 1365337"/>
                  <a:gd name="connsiteY18" fmla="*/ 855497 h 1068439"/>
                  <a:gd name="connsiteX19" fmla="*/ 713984 w 1365337"/>
                  <a:gd name="connsiteY19" fmla="*/ 1043387 h 1068439"/>
                  <a:gd name="connsiteX20" fmla="*/ 576197 w 1365337"/>
                  <a:gd name="connsiteY20" fmla="*/ 1068439 h 1068439"/>
                  <a:gd name="connsiteX0" fmla="*/ 576197 w 1367705"/>
                  <a:gd name="connsiteY0" fmla="*/ 1068439 h 1068439"/>
                  <a:gd name="connsiteX1" fmla="*/ 576197 w 1367705"/>
                  <a:gd name="connsiteY1" fmla="*/ 755289 h 1068439"/>
                  <a:gd name="connsiteX2" fmla="*/ 162838 w 1367705"/>
                  <a:gd name="connsiteY2" fmla="*/ 630028 h 1068439"/>
                  <a:gd name="connsiteX3" fmla="*/ 0 w 1367705"/>
                  <a:gd name="connsiteY3" fmla="*/ 855497 h 1068439"/>
                  <a:gd name="connsiteX4" fmla="*/ 175364 w 1367705"/>
                  <a:gd name="connsiteY4" fmla="*/ 517294 h 1068439"/>
                  <a:gd name="connsiteX5" fmla="*/ 644830 w 1367705"/>
                  <a:gd name="connsiteY5" fmla="*/ 629680 h 1068439"/>
                  <a:gd name="connsiteX6" fmla="*/ 363255 w 1367705"/>
                  <a:gd name="connsiteY6" fmla="*/ 417086 h 1068439"/>
                  <a:gd name="connsiteX7" fmla="*/ 676406 w 1367705"/>
                  <a:gd name="connsiteY7" fmla="*/ 504768 h 1068439"/>
                  <a:gd name="connsiteX8" fmla="*/ 858642 w 1367705"/>
                  <a:gd name="connsiteY8" fmla="*/ 110633 h 1068439"/>
                  <a:gd name="connsiteX9" fmla="*/ 1290181 w 1367705"/>
                  <a:gd name="connsiteY9" fmla="*/ 3727 h 1068439"/>
                  <a:gd name="connsiteX10" fmla="*/ 939452 w 1367705"/>
                  <a:gd name="connsiteY10" fmla="*/ 179091 h 1068439"/>
                  <a:gd name="connsiteX11" fmla="*/ 801666 w 1367705"/>
                  <a:gd name="connsiteY11" fmla="*/ 467190 h 1068439"/>
                  <a:gd name="connsiteX12" fmla="*/ 1002082 w 1367705"/>
                  <a:gd name="connsiteY12" fmla="*/ 341930 h 1068439"/>
                  <a:gd name="connsiteX13" fmla="*/ 1365337 w 1367705"/>
                  <a:gd name="connsiteY13" fmla="*/ 354456 h 1068439"/>
                  <a:gd name="connsiteX14" fmla="*/ 801666 w 1367705"/>
                  <a:gd name="connsiteY14" fmla="*/ 655080 h 1068439"/>
                  <a:gd name="connsiteX15" fmla="*/ 776614 w 1367705"/>
                  <a:gd name="connsiteY15" fmla="*/ 830445 h 1068439"/>
                  <a:gd name="connsiteX16" fmla="*/ 1064712 w 1367705"/>
                  <a:gd name="connsiteY16" fmla="*/ 730237 h 1068439"/>
                  <a:gd name="connsiteX17" fmla="*/ 1327759 w 1367705"/>
                  <a:gd name="connsiteY17" fmla="*/ 830445 h 1068439"/>
                  <a:gd name="connsiteX18" fmla="*/ 1102290 w 1367705"/>
                  <a:gd name="connsiteY18" fmla="*/ 855497 h 1068439"/>
                  <a:gd name="connsiteX19" fmla="*/ 713984 w 1367705"/>
                  <a:gd name="connsiteY19" fmla="*/ 1043387 h 1068439"/>
                  <a:gd name="connsiteX20" fmla="*/ 576197 w 1367705"/>
                  <a:gd name="connsiteY20" fmla="*/ 1068439 h 106843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1067235 w 1365337"/>
                  <a:gd name="connsiteY14" fmla="*/ 511206 h 1068439"/>
                  <a:gd name="connsiteX15" fmla="*/ 801666 w 1365337"/>
                  <a:gd name="connsiteY15" fmla="*/ 655080 h 1068439"/>
                  <a:gd name="connsiteX16" fmla="*/ 776614 w 1365337"/>
                  <a:gd name="connsiteY16" fmla="*/ 830445 h 1068439"/>
                  <a:gd name="connsiteX17" fmla="*/ 1064712 w 1365337"/>
                  <a:gd name="connsiteY17" fmla="*/ 730237 h 1068439"/>
                  <a:gd name="connsiteX18" fmla="*/ 1327759 w 1365337"/>
                  <a:gd name="connsiteY18" fmla="*/ 830445 h 1068439"/>
                  <a:gd name="connsiteX19" fmla="*/ 1102290 w 1365337"/>
                  <a:gd name="connsiteY19" fmla="*/ 855497 h 1068439"/>
                  <a:gd name="connsiteX20" fmla="*/ 713984 w 1365337"/>
                  <a:gd name="connsiteY20" fmla="*/ 1043387 h 1068439"/>
                  <a:gd name="connsiteX21" fmla="*/ 576197 w 1365337"/>
                  <a:gd name="connsiteY21" fmla="*/ 1068439 h 106843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978335 w 1365337"/>
                  <a:gd name="connsiteY14" fmla="*/ 504856 h 1068439"/>
                  <a:gd name="connsiteX15" fmla="*/ 801666 w 1365337"/>
                  <a:gd name="connsiteY15" fmla="*/ 655080 h 1068439"/>
                  <a:gd name="connsiteX16" fmla="*/ 776614 w 1365337"/>
                  <a:gd name="connsiteY16" fmla="*/ 830445 h 1068439"/>
                  <a:gd name="connsiteX17" fmla="*/ 1064712 w 1365337"/>
                  <a:gd name="connsiteY17" fmla="*/ 730237 h 1068439"/>
                  <a:gd name="connsiteX18" fmla="*/ 1327759 w 1365337"/>
                  <a:gd name="connsiteY18" fmla="*/ 830445 h 1068439"/>
                  <a:gd name="connsiteX19" fmla="*/ 1102290 w 1365337"/>
                  <a:gd name="connsiteY19" fmla="*/ 855497 h 1068439"/>
                  <a:gd name="connsiteX20" fmla="*/ 713984 w 1365337"/>
                  <a:gd name="connsiteY20" fmla="*/ 1043387 h 1068439"/>
                  <a:gd name="connsiteX21" fmla="*/ 576197 w 1365337"/>
                  <a:gd name="connsiteY21" fmla="*/ 1068439 h 106843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978335 w 1365337"/>
                  <a:gd name="connsiteY14" fmla="*/ 504856 h 1068439"/>
                  <a:gd name="connsiteX15" fmla="*/ 801666 w 1365337"/>
                  <a:gd name="connsiteY15" fmla="*/ 655080 h 1068439"/>
                  <a:gd name="connsiteX16" fmla="*/ 776614 w 1365337"/>
                  <a:gd name="connsiteY16" fmla="*/ 830445 h 1068439"/>
                  <a:gd name="connsiteX17" fmla="*/ 1064712 w 1365337"/>
                  <a:gd name="connsiteY17" fmla="*/ 730237 h 1068439"/>
                  <a:gd name="connsiteX18" fmla="*/ 1327759 w 1365337"/>
                  <a:gd name="connsiteY18" fmla="*/ 830445 h 1068439"/>
                  <a:gd name="connsiteX19" fmla="*/ 1102290 w 1365337"/>
                  <a:gd name="connsiteY19" fmla="*/ 855497 h 1068439"/>
                  <a:gd name="connsiteX20" fmla="*/ 713984 w 1365337"/>
                  <a:gd name="connsiteY20" fmla="*/ 1043387 h 1068439"/>
                  <a:gd name="connsiteX21" fmla="*/ 576197 w 1365337"/>
                  <a:gd name="connsiteY21" fmla="*/ 1068439 h 106843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978335 w 1365337"/>
                  <a:gd name="connsiteY14" fmla="*/ 504856 h 1068439"/>
                  <a:gd name="connsiteX15" fmla="*/ 801666 w 1365337"/>
                  <a:gd name="connsiteY15" fmla="*/ 655080 h 1068439"/>
                  <a:gd name="connsiteX16" fmla="*/ 776614 w 1365337"/>
                  <a:gd name="connsiteY16" fmla="*/ 830445 h 1068439"/>
                  <a:gd name="connsiteX17" fmla="*/ 1064712 w 1365337"/>
                  <a:gd name="connsiteY17" fmla="*/ 730237 h 1068439"/>
                  <a:gd name="connsiteX18" fmla="*/ 1327759 w 1365337"/>
                  <a:gd name="connsiteY18" fmla="*/ 830445 h 1068439"/>
                  <a:gd name="connsiteX19" fmla="*/ 1102290 w 1365337"/>
                  <a:gd name="connsiteY19" fmla="*/ 855497 h 1068439"/>
                  <a:gd name="connsiteX20" fmla="*/ 713984 w 1365337"/>
                  <a:gd name="connsiteY20" fmla="*/ 1043387 h 1068439"/>
                  <a:gd name="connsiteX21" fmla="*/ 576197 w 1365337"/>
                  <a:gd name="connsiteY21" fmla="*/ 1068439 h 106843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978335 w 1365337"/>
                  <a:gd name="connsiteY14" fmla="*/ 504856 h 1068439"/>
                  <a:gd name="connsiteX15" fmla="*/ 801666 w 1365337"/>
                  <a:gd name="connsiteY15" fmla="*/ 655080 h 1068439"/>
                  <a:gd name="connsiteX16" fmla="*/ 776614 w 1365337"/>
                  <a:gd name="connsiteY16" fmla="*/ 830445 h 1068439"/>
                  <a:gd name="connsiteX17" fmla="*/ 1064712 w 1365337"/>
                  <a:gd name="connsiteY17" fmla="*/ 730237 h 1068439"/>
                  <a:gd name="connsiteX18" fmla="*/ 1327759 w 1365337"/>
                  <a:gd name="connsiteY18" fmla="*/ 830445 h 1068439"/>
                  <a:gd name="connsiteX19" fmla="*/ 1102290 w 1365337"/>
                  <a:gd name="connsiteY19" fmla="*/ 855497 h 1068439"/>
                  <a:gd name="connsiteX20" fmla="*/ 713984 w 1365337"/>
                  <a:gd name="connsiteY20" fmla="*/ 1043387 h 1068439"/>
                  <a:gd name="connsiteX21" fmla="*/ 576197 w 1365337"/>
                  <a:gd name="connsiteY21" fmla="*/ 1068439 h 106843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978335 w 1365337"/>
                  <a:gd name="connsiteY14" fmla="*/ 504856 h 1068439"/>
                  <a:gd name="connsiteX15" fmla="*/ 801666 w 1365337"/>
                  <a:gd name="connsiteY15" fmla="*/ 655080 h 1068439"/>
                  <a:gd name="connsiteX16" fmla="*/ 776614 w 1365337"/>
                  <a:gd name="connsiteY16" fmla="*/ 830445 h 1068439"/>
                  <a:gd name="connsiteX17" fmla="*/ 1064712 w 1365337"/>
                  <a:gd name="connsiteY17" fmla="*/ 730237 h 1068439"/>
                  <a:gd name="connsiteX18" fmla="*/ 1327759 w 1365337"/>
                  <a:gd name="connsiteY18" fmla="*/ 830445 h 1068439"/>
                  <a:gd name="connsiteX19" fmla="*/ 1102290 w 1365337"/>
                  <a:gd name="connsiteY19" fmla="*/ 855497 h 1068439"/>
                  <a:gd name="connsiteX20" fmla="*/ 733034 w 1365337"/>
                  <a:gd name="connsiteY20" fmla="*/ 1062437 h 1068439"/>
                  <a:gd name="connsiteX21" fmla="*/ 576197 w 1365337"/>
                  <a:gd name="connsiteY21" fmla="*/ 1068439 h 106843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978335 w 1365337"/>
                  <a:gd name="connsiteY14" fmla="*/ 504856 h 1068439"/>
                  <a:gd name="connsiteX15" fmla="*/ 801666 w 1365337"/>
                  <a:gd name="connsiteY15" fmla="*/ 655080 h 1068439"/>
                  <a:gd name="connsiteX16" fmla="*/ 776614 w 1365337"/>
                  <a:gd name="connsiteY16" fmla="*/ 830445 h 1068439"/>
                  <a:gd name="connsiteX17" fmla="*/ 1064712 w 1365337"/>
                  <a:gd name="connsiteY17" fmla="*/ 730237 h 1068439"/>
                  <a:gd name="connsiteX18" fmla="*/ 1327759 w 1365337"/>
                  <a:gd name="connsiteY18" fmla="*/ 830445 h 1068439"/>
                  <a:gd name="connsiteX19" fmla="*/ 1102290 w 1365337"/>
                  <a:gd name="connsiteY19" fmla="*/ 855497 h 1068439"/>
                  <a:gd name="connsiteX20" fmla="*/ 733034 w 1365337"/>
                  <a:gd name="connsiteY20" fmla="*/ 1062437 h 1068439"/>
                  <a:gd name="connsiteX21" fmla="*/ 576197 w 1365337"/>
                  <a:gd name="connsiteY21" fmla="*/ 1068439 h 1068439"/>
                  <a:gd name="connsiteX0" fmla="*/ 576243 w 1365383"/>
                  <a:gd name="connsiteY0" fmla="*/ 1068439 h 1068439"/>
                  <a:gd name="connsiteX1" fmla="*/ 576243 w 1365383"/>
                  <a:gd name="connsiteY1" fmla="*/ 755289 h 1068439"/>
                  <a:gd name="connsiteX2" fmla="*/ 162884 w 1365383"/>
                  <a:gd name="connsiteY2" fmla="*/ 630028 h 1068439"/>
                  <a:gd name="connsiteX3" fmla="*/ 46 w 1365383"/>
                  <a:gd name="connsiteY3" fmla="*/ 855497 h 1068439"/>
                  <a:gd name="connsiteX4" fmla="*/ 175410 w 1365383"/>
                  <a:gd name="connsiteY4" fmla="*/ 517294 h 1068439"/>
                  <a:gd name="connsiteX5" fmla="*/ 644876 w 1365383"/>
                  <a:gd name="connsiteY5" fmla="*/ 629680 h 1068439"/>
                  <a:gd name="connsiteX6" fmla="*/ 363301 w 1365383"/>
                  <a:gd name="connsiteY6" fmla="*/ 417086 h 1068439"/>
                  <a:gd name="connsiteX7" fmla="*/ 676452 w 1365383"/>
                  <a:gd name="connsiteY7" fmla="*/ 504768 h 1068439"/>
                  <a:gd name="connsiteX8" fmla="*/ 858688 w 1365383"/>
                  <a:gd name="connsiteY8" fmla="*/ 110633 h 1068439"/>
                  <a:gd name="connsiteX9" fmla="*/ 1290227 w 1365383"/>
                  <a:gd name="connsiteY9" fmla="*/ 3727 h 1068439"/>
                  <a:gd name="connsiteX10" fmla="*/ 939498 w 1365383"/>
                  <a:gd name="connsiteY10" fmla="*/ 179091 h 1068439"/>
                  <a:gd name="connsiteX11" fmla="*/ 801712 w 1365383"/>
                  <a:gd name="connsiteY11" fmla="*/ 467190 h 1068439"/>
                  <a:gd name="connsiteX12" fmla="*/ 1002128 w 1365383"/>
                  <a:gd name="connsiteY12" fmla="*/ 341930 h 1068439"/>
                  <a:gd name="connsiteX13" fmla="*/ 1365383 w 1365383"/>
                  <a:gd name="connsiteY13" fmla="*/ 354456 h 1068439"/>
                  <a:gd name="connsiteX14" fmla="*/ 978381 w 1365383"/>
                  <a:gd name="connsiteY14" fmla="*/ 504856 h 1068439"/>
                  <a:gd name="connsiteX15" fmla="*/ 801712 w 1365383"/>
                  <a:gd name="connsiteY15" fmla="*/ 655080 h 1068439"/>
                  <a:gd name="connsiteX16" fmla="*/ 776660 w 1365383"/>
                  <a:gd name="connsiteY16" fmla="*/ 830445 h 1068439"/>
                  <a:gd name="connsiteX17" fmla="*/ 1064758 w 1365383"/>
                  <a:gd name="connsiteY17" fmla="*/ 730237 h 1068439"/>
                  <a:gd name="connsiteX18" fmla="*/ 1327805 w 1365383"/>
                  <a:gd name="connsiteY18" fmla="*/ 830445 h 1068439"/>
                  <a:gd name="connsiteX19" fmla="*/ 1102336 w 1365383"/>
                  <a:gd name="connsiteY19" fmla="*/ 855497 h 1068439"/>
                  <a:gd name="connsiteX20" fmla="*/ 733080 w 1365383"/>
                  <a:gd name="connsiteY20" fmla="*/ 1062437 h 1068439"/>
                  <a:gd name="connsiteX21" fmla="*/ 576243 w 1365383"/>
                  <a:gd name="connsiteY21" fmla="*/ 1068439 h 1068439"/>
                  <a:gd name="connsiteX0" fmla="*/ 576215 w 1365355"/>
                  <a:gd name="connsiteY0" fmla="*/ 1068439 h 1068439"/>
                  <a:gd name="connsiteX1" fmla="*/ 576215 w 1365355"/>
                  <a:gd name="connsiteY1" fmla="*/ 755289 h 1068439"/>
                  <a:gd name="connsiteX2" fmla="*/ 277156 w 1365355"/>
                  <a:gd name="connsiteY2" fmla="*/ 623678 h 1068439"/>
                  <a:gd name="connsiteX3" fmla="*/ 18 w 1365355"/>
                  <a:gd name="connsiteY3" fmla="*/ 855497 h 1068439"/>
                  <a:gd name="connsiteX4" fmla="*/ 175382 w 1365355"/>
                  <a:gd name="connsiteY4" fmla="*/ 517294 h 1068439"/>
                  <a:gd name="connsiteX5" fmla="*/ 644848 w 1365355"/>
                  <a:gd name="connsiteY5" fmla="*/ 629680 h 1068439"/>
                  <a:gd name="connsiteX6" fmla="*/ 363273 w 1365355"/>
                  <a:gd name="connsiteY6" fmla="*/ 417086 h 1068439"/>
                  <a:gd name="connsiteX7" fmla="*/ 676424 w 1365355"/>
                  <a:gd name="connsiteY7" fmla="*/ 504768 h 1068439"/>
                  <a:gd name="connsiteX8" fmla="*/ 858660 w 1365355"/>
                  <a:gd name="connsiteY8" fmla="*/ 110633 h 1068439"/>
                  <a:gd name="connsiteX9" fmla="*/ 1290199 w 1365355"/>
                  <a:gd name="connsiteY9" fmla="*/ 3727 h 1068439"/>
                  <a:gd name="connsiteX10" fmla="*/ 939470 w 1365355"/>
                  <a:gd name="connsiteY10" fmla="*/ 179091 h 1068439"/>
                  <a:gd name="connsiteX11" fmla="*/ 801684 w 1365355"/>
                  <a:gd name="connsiteY11" fmla="*/ 467190 h 1068439"/>
                  <a:gd name="connsiteX12" fmla="*/ 1002100 w 1365355"/>
                  <a:gd name="connsiteY12" fmla="*/ 341930 h 1068439"/>
                  <a:gd name="connsiteX13" fmla="*/ 1365355 w 1365355"/>
                  <a:gd name="connsiteY13" fmla="*/ 354456 h 1068439"/>
                  <a:gd name="connsiteX14" fmla="*/ 978353 w 1365355"/>
                  <a:gd name="connsiteY14" fmla="*/ 504856 h 1068439"/>
                  <a:gd name="connsiteX15" fmla="*/ 801684 w 1365355"/>
                  <a:gd name="connsiteY15" fmla="*/ 655080 h 1068439"/>
                  <a:gd name="connsiteX16" fmla="*/ 776632 w 1365355"/>
                  <a:gd name="connsiteY16" fmla="*/ 830445 h 1068439"/>
                  <a:gd name="connsiteX17" fmla="*/ 1064730 w 1365355"/>
                  <a:gd name="connsiteY17" fmla="*/ 730237 h 1068439"/>
                  <a:gd name="connsiteX18" fmla="*/ 1327777 w 1365355"/>
                  <a:gd name="connsiteY18" fmla="*/ 830445 h 1068439"/>
                  <a:gd name="connsiteX19" fmla="*/ 1102308 w 1365355"/>
                  <a:gd name="connsiteY19" fmla="*/ 855497 h 1068439"/>
                  <a:gd name="connsiteX20" fmla="*/ 733052 w 1365355"/>
                  <a:gd name="connsiteY20" fmla="*/ 1062437 h 1068439"/>
                  <a:gd name="connsiteX21" fmla="*/ 576215 w 1365355"/>
                  <a:gd name="connsiteY21" fmla="*/ 1068439 h 1068439"/>
                  <a:gd name="connsiteX0" fmla="*/ 576215 w 1365355"/>
                  <a:gd name="connsiteY0" fmla="*/ 1068439 h 1068439"/>
                  <a:gd name="connsiteX1" fmla="*/ 576215 w 1365355"/>
                  <a:gd name="connsiteY1" fmla="*/ 755289 h 1068439"/>
                  <a:gd name="connsiteX2" fmla="*/ 277156 w 1365355"/>
                  <a:gd name="connsiteY2" fmla="*/ 623678 h 1068439"/>
                  <a:gd name="connsiteX3" fmla="*/ 18 w 1365355"/>
                  <a:gd name="connsiteY3" fmla="*/ 855497 h 1068439"/>
                  <a:gd name="connsiteX4" fmla="*/ 175382 w 1365355"/>
                  <a:gd name="connsiteY4" fmla="*/ 517294 h 1068439"/>
                  <a:gd name="connsiteX5" fmla="*/ 644848 w 1365355"/>
                  <a:gd name="connsiteY5" fmla="*/ 629680 h 1068439"/>
                  <a:gd name="connsiteX6" fmla="*/ 363273 w 1365355"/>
                  <a:gd name="connsiteY6" fmla="*/ 417086 h 1068439"/>
                  <a:gd name="connsiteX7" fmla="*/ 676424 w 1365355"/>
                  <a:gd name="connsiteY7" fmla="*/ 504768 h 1068439"/>
                  <a:gd name="connsiteX8" fmla="*/ 858660 w 1365355"/>
                  <a:gd name="connsiteY8" fmla="*/ 110633 h 1068439"/>
                  <a:gd name="connsiteX9" fmla="*/ 1290199 w 1365355"/>
                  <a:gd name="connsiteY9" fmla="*/ 3727 h 1068439"/>
                  <a:gd name="connsiteX10" fmla="*/ 939470 w 1365355"/>
                  <a:gd name="connsiteY10" fmla="*/ 179091 h 1068439"/>
                  <a:gd name="connsiteX11" fmla="*/ 801684 w 1365355"/>
                  <a:gd name="connsiteY11" fmla="*/ 467190 h 1068439"/>
                  <a:gd name="connsiteX12" fmla="*/ 1002100 w 1365355"/>
                  <a:gd name="connsiteY12" fmla="*/ 341930 h 1068439"/>
                  <a:gd name="connsiteX13" fmla="*/ 1365355 w 1365355"/>
                  <a:gd name="connsiteY13" fmla="*/ 354456 h 1068439"/>
                  <a:gd name="connsiteX14" fmla="*/ 978353 w 1365355"/>
                  <a:gd name="connsiteY14" fmla="*/ 504856 h 1068439"/>
                  <a:gd name="connsiteX15" fmla="*/ 801684 w 1365355"/>
                  <a:gd name="connsiteY15" fmla="*/ 655080 h 1068439"/>
                  <a:gd name="connsiteX16" fmla="*/ 776632 w 1365355"/>
                  <a:gd name="connsiteY16" fmla="*/ 830445 h 1068439"/>
                  <a:gd name="connsiteX17" fmla="*/ 1064730 w 1365355"/>
                  <a:gd name="connsiteY17" fmla="*/ 730237 h 1068439"/>
                  <a:gd name="connsiteX18" fmla="*/ 1327777 w 1365355"/>
                  <a:gd name="connsiteY18" fmla="*/ 830445 h 1068439"/>
                  <a:gd name="connsiteX19" fmla="*/ 1102308 w 1365355"/>
                  <a:gd name="connsiteY19" fmla="*/ 855497 h 1068439"/>
                  <a:gd name="connsiteX20" fmla="*/ 733052 w 1365355"/>
                  <a:gd name="connsiteY20" fmla="*/ 1062437 h 1068439"/>
                  <a:gd name="connsiteX21" fmla="*/ 576215 w 1365355"/>
                  <a:gd name="connsiteY21" fmla="*/ 1068439 h 1068439"/>
                  <a:gd name="connsiteX0" fmla="*/ 576215 w 1365355"/>
                  <a:gd name="connsiteY0" fmla="*/ 1068439 h 1068439"/>
                  <a:gd name="connsiteX1" fmla="*/ 576215 w 1365355"/>
                  <a:gd name="connsiteY1" fmla="*/ 755289 h 1068439"/>
                  <a:gd name="connsiteX2" fmla="*/ 277156 w 1365355"/>
                  <a:gd name="connsiteY2" fmla="*/ 623678 h 1068439"/>
                  <a:gd name="connsiteX3" fmla="*/ 18 w 1365355"/>
                  <a:gd name="connsiteY3" fmla="*/ 855497 h 1068439"/>
                  <a:gd name="connsiteX4" fmla="*/ 175382 w 1365355"/>
                  <a:gd name="connsiteY4" fmla="*/ 517294 h 1068439"/>
                  <a:gd name="connsiteX5" fmla="*/ 644848 w 1365355"/>
                  <a:gd name="connsiteY5" fmla="*/ 629680 h 1068439"/>
                  <a:gd name="connsiteX6" fmla="*/ 363273 w 1365355"/>
                  <a:gd name="connsiteY6" fmla="*/ 417086 h 1068439"/>
                  <a:gd name="connsiteX7" fmla="*/ 676424 w 1365355"/>
                  <a:gd name="connsiteY7" fmla="*/ 504768 h 1068439"/>
                  <a:gd name="connsiteX8" fmla="*/ 858660 w 1365355"/>
                  <a:gd name="connsiteY8" fmla="*/ 110633 h 1068439"/>
                  <a:gd name="connsiteX9" fmla="*/ 1290199 w 1365355"/>
                  <a:gd name="connsiteY9" fmla="*/ 3727 h 1068439"/>
                  <a:gd name="connsiteX10" fmla="*/ 939470 w 1365355"/>
                  <a:gd name="connsiteY10" fmla="*/ 179091 h 1068439"/>
                  <a:gd name="connsiteX11" fmla="*/ 801684 w 1365355"/>
                  <a:gd name="connsiteY11" fmla="*/ 467190 h 1068439"/>
                  <a:gd name="connsiteX12" fmla="*/ 1002100 w 1365355"/>
                  <a:gd name="connsiteY12" fmla="*/ 341930 h 1068439"/>
                  <a:gd name="connsiteX13" fmla="*/ 1365355 w 1365355"/>
                  <a:gd name="connsiteY13" fmla="*/ 354456 h 1068439"/>
                  <a:gd name="connsiteX14" fmla="*/ 978353 w 1365355"/>
                  <a:gd name="connsiteY14" fmla="*/ 504856 h 1068439"/>
                  <a:gd name="connsiteX15" fmla="*/ 801684 w 1365355"/>
                  <a:gd name="connsiteY15" fmla="*/ 655080 h 1068439"/>
                  <a:gd name="connsiteX16" fmla="*/ 776632 w 1365355"/>
                  <a:gd name="connsiteY16" fmla="*/ 830445 h 1068439"/>
                  <a:gd name="connsiteX17" fmla="*/ 1064730 w 1365355"/>
                  <a:gd name="connsiteY17" fmla="*/ 730237 h 1068439"/>
                  <a:gd name="connsiteX18" fmla="*/ 1327777 w 1365355"/>
                  <a:gd name="connsiteY18" fmla="*/ 830445 h 1068439"/>
                  <a:gd name="connsiteX19" fmla="*/ 1102308 w 1365355"/>
                  <a:gd name="connsiteY19" fmla="*/ 855497 h 1068439"/>
                  <a:gd name="connsiteX20" fmla="*/ 733052 w 1365355"/>
                  <a:gd name="connsiteY20" fmla="*/ 1062437 h 1068439"/>
                  <a:gd name="connsiteX21" fmla="*/ 576215 w 1365355"/>
                  <a:gd name="connsiteY21" fmla="*/ 1068439 h 106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65355" h="1068439">
                    <a:moveTo>
                      <a:pt x="576215" y="1068439"/>
                    </a:moveTo>
                    <a:lnTo>
                      <a:pt x="576215" y="755289"/>
                    </a:lnTo>
                    <a:cubicBezTo>
                      <a:pt x="507322" y="682221"/>
                      <a:pt x="373189" y="606977"/>
                      <a:pt x="277156" y="623678"/>
                    </a:cubicBezTo>
                    <a:cubicBezTo>
                      <a:pt x="181123" y="640379"/>
                      <a:pt x="-2070" y="874286"/>
                      <a:pt x="18" y="855497"/>
                    </a:cubicBezTo>
                    <a:cubicBezTo>
                      <a:pt x="58473" y="742763"/>
                      <a:pt x="91527" y="591928"/>
                      <a:pt x="175382" y="517294"/>
                    </a:cubicBezTo>
                    <a:cubicBezTo>
                      <a:pt x="259237" y="442660"/>
                      <a:pt x="613533" y="646381"/>
                      <a:pt x="644848" y="629680"/>
                    </a:cubicBezTo>
                    <a:lnTo>
                      <a:pt x="363273" y="417086"/>
                    </a:lnTo>
                    <a:lnTo>
                      <a:pt x="676424" y="504768"/>
                    </a:lnTo>
                    <a:cubicBezTo>
                      <a:pt x="751580" y="448401"/>
                      <a:pt x="756364" y="194140"/>
                      <a:pt x="858660" y="110633"/>
                    </a:cubicBezTo>
                    <a:cubicBezTo>
                      <a:pt x="960956" y="27126"/>
                      <a:pt x="1269322" y="-12974"/>
                      <a:pt x="1290199" y="3727"/>
                    </a:cubicBezTo>
                    <a:cubicBezTo>
                      <a:pt x="1311076" y="20428"/>
                      <a:pt x="1020889" y="101847"/>
                      <a:pt x="939470" y="179091"/>
                    </a:cubicBezTo>
                    <a:cubicBezTo>
                      <a:pt x="858051" y="256335"/>
                      <a:pt x="791246" y="440050"/>
                      <a:pt x="801684" y="467190"/>
                    </a:cubicBezTo>
                    <a:lnTo>
                      <a:pt x="1002100" y="341930"/>
                    </a:lnTo>
                    <a:cubicBezTo>
                      <a:pt x="1068905" y="300177"/>
                      <a:pt x="1354496" y="326243"/>
                      <a:pt x="1365355" y="354456"/>
                    </a:cubicBezTo>
                    <a:lnTo>
                      <a:pt x="978353" y="504856"/>
                    </a:lnTo>
                    <a:cubicBezTo>
                      <a:pt x="849352" y="554989"/>
                      <a:pt x="835304" y="600815"/>
                      <a:pt x="801684" y="655080"/>
                    </a:cubicBezTo>
                    <a:lnTo>
                      <a:pt x="776632" y="830445"/>
                    </a:lnTo>
                    <a:cubicBezTo>
                      <a:pt x="820473" y="842971"/>
                      <a:pt x="972873" y="730237"/>
                      <a:pt x="1064730" y="730237"/>
                    </a:cubicBezTo>
                    <a:cubicBezTo>
                      <a:pt x="1156587" y="730237"/>
                      <a:pt x="1321514" y="809568"/>
                      <a:pt x="1327777" y="830445"/>
                    </a:cubicBezTo>
                    <a:cubicBezTo>
                      <a:pt x="1334040" y="851322"/>
                      <a:pt x="1201429" y="816832"/>
                      <a:pt x="1102308" y="855497"/>
                    </a:cubicBezTo>
                    <a:cubicBezTo>
                      <a:pt x="1003187" y="894162"/>
                      <a:pt x="769934" y="925347"/>
                      <a:pt x="733052" y="1062437"/>
                    </a:cubicBezTo>
                    <a:lnTo>
                      <a:pt x="576215" y="1068439"/>
                    </a:lnTo>
                    <a:close/>
                  </a:path>
                </a:pathLst>
              </a:custGeom>
              <a:solidFill>
                <a:srgbClr val="89C064"/>
              </a:solidFill>
              <a:ln w="31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Freeform 22"/>
              <p:cNvSpPr>
                <a:spLocks noChangeAspect="1"/>
              </p:cNvSpPr>
              <p:nvPr/>
            </p:nvSpPr>
            <p:spPr>
              <a:xfrm>
                <a:off x="9915071" y="1593900"/>
                <a:ext cx="163178" cy="127693"/>
              </a:xfrm>
              <a:custGeom>
                <a:avLst/>
                <a:gdLst>
                  <a:gd name="connsiteX0" fmla="*/ 576197 w 1365337"/>
                  <a:gd name="connsiteY0" fmla="*/ 1064712 h 1064712"/>
                  <a:gd name="connsiteX1" fmla="*/ 576197 w 1365337"/>
                  <a:gd name="connsiteY1" fmla="*/ 751562 h 1064712"/>
                  <a:gd name="connsiteX2" fmla="*/ 162838 w 1365337"/>
                  <a:gd name="connsiteY2" fmla="*/ 626301 h 1064712"/>
                  <a:gd name="connsiteX3" fmla="*/ 0 w 1365337"/>
                  <a:gd name="connsiteY3" fmla="*/ 851770 h 1064712"/>
                  <a:gd name="connsiteX4" fmla="*/ 175364 w 1365337"/>
                  <a:gd name="connsiteY4" fmla="*/ 513567 h 1064712"/>
                  <a:gd name="connsiteX5" fmla="*/ 663880 w 1365337"/>
                  <a:gd name="connsiteY5" fmla="*/ 651353 h 1064712"/>
                  <a:gd name="connsiteX6" fmla="*/ 363255 w 1365337"/>
                  <a:gd name="connsiteY6" fmla="*/ 413359 h 1064712"/>
                  <a:gd name="connsiteX7" fmla="*/ 676406 w 1365337"/>
                  <a:gd name="connsiteY7" fmla="*/ 501041 h 1064712"/>
                  <a:gd name="connsiteX8" fmla="*/ 814192 w 1365337"/>
                  <a:gd name="connsiteY8" fmla="*/ 75156 h 1064712"/>
                  <a:gd name="connsiteX9" fmla="*/ 1290181 w 1365337"/>
                  <a:gd name="connsiteY9" fmla="*/ 0 h 1064712"/>
                  <a:gd name="connsiteX10" fmla="*/ 939452 w 1365337"/>
                  <a:gd name="connsiteY10" fmla="*/ 175364 h 1064712"/>
                  <a:gd name="connsiteX11" fmla="*/ 801666 w 1365337"/>
                  <a:gd name="connsiteY11" fmla="*/ 463463 h 1064712"/>
                  <a:gd name="connsiteX12" fmla="*/ 1002082 w 1365337"/>
                  <a:gd name="connsiteY12" fmla="*/ 338203 h 1064712"/>
                  <a:gd name="connsiteX13" fmla="*/ 1365337 w 1365337"/>
                  <a:gd name="connsiteY13" fmla="*/ 350729 h 1064712"/>
                  <a:gd name="connsiteX14" fmla="*/ 801666 w 1365337"/>
                  <a:gd name="connsiteY14" fmla="*/ 651353 h 1064712"/>
                  <a:gd name="connsiteX15" fmla="*/ 776614 w 1365337"/>
                  <a:gd name="connsiteY15" fmla="*/ 826718 h 1064712"/>
                  <a:gd name="connsiteX16" fmla="*/ 1064712 w 1365337"/>
                  <a:gd name="connsiteY16" fmla="*/ 726510 h 1064712"/>
                  <a:gd name="connsiteX17" fmla="*/ 1327759 w 1365337"/>
                  <a:gd name="connsiteY17" fmla="*/ 826718 h 1064712"/>
                  <a:gd name="connsiteX18" fmla="*/ 1102290 w 1365337"/>
                  <a:gd name="connsiteY18" fmla="*/ 851770 h 1064712"/>
                  <a:gd name="connsiteX19" fmla="*/ 713984 w 1365337"/>
                  <a:gd name="connsiteY19" fmla="*/ 1039660 h 1064712"/>
                  <a:gd name="connsiteX20" fmla="*/ 576197 w 1365337"/>
                  <a:gd name="connsiteY20" fmla="*/ 1064712 h 1064712"/>
                  <a:gd name="connsiteX0" fmla="*/ 576197 w 1365337"/>
                  <a:gd name="connsiteY0" fmla="*/ 1064712 h 1064712"/>
                  <a:gd name="connsiteX1" fmla="*/ 576197 w 1365337"/>
                  <a:gd name="connsiteY1" fmla="*/ 751562 h 1064712"/>
                  <a:gd name="connsiteX2" fmla="*/ 162838 w 1365337"/>
                  <a:gd name="connsiteY2" fmla="*/ 626301 h 1064712"/>
                  <a:gd name="connsiteX3" fmla="*/ 0 w 1365337"/>
                  <a:gd name="connsiteY3" fmla="*/ 851770 h 1064712"/>
                  <a:gd name="connsiteX4" fmla="*/ 175364 w 1365337"/>
                  <a:gd name="connsiteY4" fmla="*/ 513567 h 1064712"/>
                  <a:gd name="connsiteX5" fmla="*/ 663880 w 1365337"/>
                  <a:gd name="connsiteY5" fmla="*/ 651353 h 1064712"/>
                  <a:gd name="connsiteX6" fmla="*/ 363255 w 1365337"/>
                  <a:gd name="connsiteY6" fmla="*/ 413359 h 1064712"/>
                  <a:gd name="connsiteX7" fmla="*/ 676406 w 1365337"/>
                  <a:gd name="connsiteY7" fmla="*/ 501041 h 1064712"/>
                  <a:gd name="connsiteX8" fmla="*/ 814192 w 1365337"/>
                  <a:gd name="connsiteY8" fmla="*/ 75156 h 1064712"/>
                  <a:gd name="connsiteX9" fmla="*/ 1290181 w 1365337"/>
                  <a:gd name="connsiteY9" fmla="*/ 0 h 1064712"/>
                  <a:gd name="connsiteX10" fmla="*/ 939452 w 1365337"/>
                  <a:gd name="connsiteY10" fmla="*/ 175364 h 1064712"/>
                  <a:gd name="connsiteX11" fmla="*/ 801666 w 1365337"/>
                  <a:gd name="connsiteY11" fmla="*/ 463463 h 1064712"/>
                  <a:gd name="connsiteX12" fmla="*/ 1002082 w 1365337"/>
                  <a:gd name="connsiteY12" fmla="*/ 338203 h 1064712"/>
                  <a:gd name="connsiteX13" fmla="*/ 1365337 w 1365337"/>
                  <a:gd name="connsiteY13" fmla="*/ 350729 h 1064712"/>
                  <a:gd name="connsiteX14" fmla="*/ 801666 w 1365337"/>
                  <a:gd name="connsiteY14" fmla="*/ 651353 h 1064712"/>
                  <a:gd name="connsiteX15" fmla="*/ 776614 w 1365337"/>
                  <a:gd name="connsiteY15" fmla="*/ 826718 h 1064712"/>
                  <a:gd name="connsiteX16" fmla="*/ 1064712 w 1365337"/>
                  <a:gd name="connsiteY16" fmla="*/ 726510 h 1064712"/>
                  <a:gd name="connsiteX17" fmla="*/ 1327759 w 1365337"/>
                  <a:gd name="connsiteY17" fmla="*/ 826718 h 1064712"/>
                  <a:gd name="connsiteX18" fmla="*/ 1102290 w 1365337"/>
                  <a:gd name="connsiteY18" fmla="*/ 851770 h 1064712"/>
                  <a:gd name="connsiteX19" fmla="*/ 713984 w 1365337"/>
                  <a:gd name="connsiteY19" fmla="*/ 1039660 h 1064712"/>
                  <a:gd name="connsiteX20" fmla="*/ 576197 w 1365337"/>
                  <a:gd name="connsiteY20" fmla="*/ 1064712 h 1064712"/>
                  <a:gd name="connsiteX0" fmla="*/ 576197 w 1365337"/>
                  <a:gd name="connsiteY0" fmla="*/ 1064712 h 1064712"/>
                  <a:gd name="connsiteX1" fmla="*/ 576197 w 1365337"/>
                  <a:gd name="connsiteY1" fmla="*/ 751562 h 1064712"/>
                  <a:gd name="connsiteX2" fmla="*/ 162838 w 1365337"/>
                  <a:gd name="connsiteY2" fmla="*/ 626301 h 1064712"/>
                  <a:gd name="connsiteX3" fmla="*/ 0 w 1365337"/>
                  <a:gd name="connsiteY3" fmla="*/ 851770 h 1064712"/>
                  <a:gd name="connsiteX4" fmla="*/ 175364 w 1365337"/>
                  <a:gd name="connsiteY4" fmla="*/ 513567 h 1064712"/>
                  <a:gd name="connsiteX5" fmla="*/ 644830 w 1365337"/>
                  <a:gd name="connsiteY5" fmla="*/ 625953 h 1064712"/>
                  <a:gd name="connsiteX6" fmla="*/ 363255 w 1365337"/>
                  <a:gd name="connsiteY6" fmla="*/ 413359 h 1064712"/>
                  <a:gd name="connsiteX7" fmla="*/ 676406 w 1365337"/>
                  <a:gd name="connsiteY7" fmla="*/ 501041 h 1064712"/>
                  <a:gd name="connsiteX8" fmla="*/ 814192 w 1365337"/>
                  <a:gd name="connsiteY8" fmla="*/ 75156 h 1064712"/>
                  <a:gd name="connsiteX9" fmla="*/ 1290181 w 1365337"/>
                  <a:gd name="connsiteY9" fmla="*/ 0 h 1064712"/>
                  <a:gd name="connsiteX10" fmla="*/ 939452 w 1365337"/>
                  <a:gd name="connsiteY10" fmla="*/ 175364 h 1064712"/>
                  <a:gd name="connsiteX11" fmla="*/ 801666 w 1365337"/>
                  <a:gd name="connsiteY11" fmla="*/ 463463 h 1064712"/>
                  <a:gd name="connsiteX12" fmla="*/ 1002082 w 1365337"/>
                  <a:gd name="connsiteY12" fmla="*/ 338203 h 1064712"/>
                  <a:gd name="connsiteX13" fmla="*/ 1365337 w 1365337"/>
                  <a:gd name="connsiteY13" fmla="*/ 350729 h 1064712"/>
                  <a:gd name="connsiteX14" fmla="*/ 801666 w 1365337"/>
                  <a:gd name="connsiteY14" fmla="*/ 651353 h 1064712"/>
                  <a:gd name="connsiteX15" fmla="*/ 776614 w 1365337"/>
                  <a:gd name="connsiteY15" fmla="*/ 826718 h 1064712"/>
                  <a:gd name="connsiteX16" fmla="*/ 1064712 w 1365337"/>
                  <a:gd name="connsiteY16" fmla="*/ 726510 h 1064712"/>
                  <a:gd name="connsiteX17" fmla="*/ 1327759 w 1365337"/>
                  <a:gd name="connsiteY17" fmla="*/ 826718 h 1064712"/>
                  <a:gd name="connsiteX18" fmla="*/ 1102290 w 1365337"/>
                  <a:gd name="connsiteY18" fmla="*/ 851770 h 1064712"/>
                  <a:gd name="connsiteX19" fmla="*/ 713984 w 1365337"/>
                  <a:gd name="connsiteY19" fmla="*/ 1039660 h 1064712"/>
                  <a:gd name="connsiteX20" fmla="*/ 576197 w 1365337"/>
                  <a:gd name="connsiteY20" fmla="*/ 1064712 h 1064712"/>
                  <a:gd name="connsiteX0" fmla="*/ 576197 w 1365337"/>
                  <a:gd name="connsiteY0" fmla="*/ 1064712 h 1064712"/>
                  <a:gd name="connsiteX1" fmla="*/ 576197 w 1365337"/>
                  <a:gd name="connsiteY1" fmla="*/ 751562 h 1064712"/>
                  <a:gd name="connsiteX2" fmla="*/ 162838 w 1365337"/>
                  <a:gd name="connsiteY2" fmla="*/ 626301 h 1064712"/>
                  <a:gd name="connsiteX3" fmla="*/ 0 w 1365337"/>
                  <a:gd name="connsiteY3" fmla="*/ 851770 h 1064712"/>
                  <a:gd name="connsiteX4" fmla="*/ 175364 w 1365337"/>
                  <a:gd name="connsiteY4" fmla="*/ 513567 h 1064712"/>
                  <a:gd name="connsiteX5" fmla="*/ 644830 w 1365337"/>
                  <a:gd name="connsiteY5" fmla="*/ 625953 h 1064712"/>
                  <a:gd name="connsiteX6" fmla="*/ 363255 w 1365337"/>
                  <a:gd name="connsiteY6" fmla="*/ 413359 h 1064712"/>
                  <a:gd name="connsiteX7" fmla="*/ 676406 w 1365337"/>
                  <a:gd name="connsiteY7" fmla="*/ 501041 h 1064712"/>
                  <a:gd name="connsiteX8" fmla="*/ 814192 w 1365337"/>
                  <a:gd name="connsiteY8" fmla="*/ 75156 h 1064712"/>
                  <a:gd name="connsiteX9" fmla="*/ 1290181 w 1365337"/>
                  <a:gd name="connsiteY9" fmla="*/ 0 h 1064712"/>
                  <a:gd name="connsiteX10" fmla="*/ 939452 w 1365337"/>
                  <a:gd name="connsiteY10" fmla="*/ 175364 h 1064712"/>
                  <a:gd name="connsiteX11" fmla="*/ 801666 w 1365337"/>
                  <a:gd name="connsiteY11" fmla="*/ 463463 h 1064712"/>
                  <a:gd name="connsiteX12" fmla="*/ 1002082 w 1365337"/>
                  <a:gd name="connsiteY12" fmla="*/ 338203 h 1064712"/>
                  <a:gd name="connsiteX13" fmla="*/ 1365337 w 1365337"/>
                  <a:gd name="connsiteY13" fmla="*/ 350729 h 1064712"/>
                  <a:gd name="connsiteX14" fmla="*/ 801666 w 1365337"/>
                  <a:gd name="connsiteY14" fmla="*/ 651353 h 1064712"/>
                  <a:gd name="connsiteX15" fmla="*/ 776614 w 1365337"/>
                  <a:gd name="connsiteY15" fmla="*/ 826718 h 1064712"/>
                  <a:gd name="connsiteX16" fmla="*/ 1064712 w 1365337"/>
                  <a:gd name="connsiteY16" fmla="*/ 726510 h 1064712"/>
                  <a:gd name="connsiteX17" fmla="*/ 1327759 w 1365337"/>
                  <a:gd name="connsiteY17" fmla="*/ 826718 h 1064712"/>
                  <a:gd name="connsiteX18" fmla="*/ 1102290 w 1365337"/>
                  <a:gd name="connsiteY18" fmla="*/ 851770 h 1064712"/>
                  <a:gd name="connsiteX19" fmla="*/ 713984 w 1365337"/>
                  <a:gd name="connsiteY19" fmla="*/ 1039660 h 1064712"/>
                  <a:gd name="connsiteX20" fmla="*/ 576197 w 1365337"/>
                  <a:gd name="connsiteY20" fmla="*/ 1064712 h 1064712"/>
                  <a:gd name="connsiteX0" fmla="*/ 576197 w 1365337"/>
                  <a:gd name="connsiteY0" fmla="*/ 1071779 h 1071779"/>
                  <a:gd name="connsiteX1" fmla="*/ 576197 w 1365337"/>
                  <a:gd name="connsiteY1" fmla="*/ 758629 h 1071779"/>
                  <a:gd name="connsiteX2" fmla="*/ 162838 w 1365337"/>
                  <a:gd name="connsiteY2" fmla="*/ 633368 h 1071779"/>
                  <a:gd name="connsiteX3" fmla="*/ 0 w 1365337"/>
                  <a:gd name="connsiteY3" fmla="*/ 858837 h 1071779"/>
                  <a:gd name="connsiteX4" fmla="*/ 175364 w 1365337"/>
                  <a:gd name="connsiteY4" fmla="*/ 520634 h 1071779"/>
                  <a:gd name="connsiteX5" fmla="*/ 644830 w 1365337"/>
                  <a:gd name="connsiteY5" fmla="*/ 633020 h 1071779"/>
                  <a:gd name="connsiteX6" fmla="*/ 363255 w 1365337"/>
                  <a:gd name="connsiteY6" fmla="*/ 420426 h 1071779"/>
                  <a:gd name="connsiteX7" fmla="*/ 676406 w 1365337"/>
                  <a:gd name="connsiteY7" fmla="*/ 508108 h 1071779"/>
                  <a:gd name="connsiteX8" fmla="*/ 814192 w 1365337"/>
                  <a:gd name="connsiteY8" fmla="*/ 82223 h 1071779"/>
                  <a:gd name="connsiteX9" fmla="*/ 1290181 w 1365337"/>
                  <a:gd name="connsiteY9" fmla="*/ 7067 h 1071779"/>
                  <a:gd name="connsiteX10" fmla="*/ 939452 w 1365337"/>
                  <a:gd name="connsiteY10" fmla="*/ 182431 h 1071779"/>
                  <a:gd name="connsiteX11" fmla="*/ 801666 w 1365337"/>
                  <a:gd name="connsiteY11" fmla="*/ 470530 h 1071779"/>
                  <a:gd name="connsiteX12" fmla="*/ 1002082 w 1365337"/>
                  <a:gd name="connsiteY12" fmla="*/ 345270 h 1071779"/>
                  <a:gd name="connsiteX13" fmla="*/ 1365337 w 1365337"/>
                  <a:gd name="connsiteY13" fmla="*/ 357796 h 1071779"/>
                  <a:gd name="connsiteX14" fmla="*/ 801666 w 1365337"/>
                  <a:gd name="connsiteY14" fmla="*/ 658420 h 1071779"/>
                  <a:gd name="connsiteX15" fmla="*/ 776614 w 1365337"/>
                  <a:gd name="connsiteY15" fmla="*/ 833785 h 1071779"/>
                  <a:gd name="connsiteX16" fmla="*/ 1064712 w 1365337"/>
                  <a:gd name="connsiteY16" fmla="*/ 733577 h 1071779"/>
                  <a:gd name="connsiteX17" fmla="*/ 1327759 w 1365337"/>
                  <a:gd name="connsiteY17" fmla="*/ 833785 h 1071779"/>
                  <a:gd name="connsiteX18" fmla="*/ 1102290 w 1365337"/>
                  <a:gd name="connsiteY18" fmla="*/ 858837 h 1071779"/>
                  <a:gd name="connsiteX19" fmla="*/ 713984 w 1365337"/>
                  <a:gd name="connsiteY19" fmla="*/ 1046727 h 1071779"/>
                  <a:gd name="connsiteX20" fmla="*/ 576197 w 1365337"/>
                  <a:gd name="connsiteY20" fmla="*/ 1071779 h 107177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801666 w 1365337"/>
                  <a:gd name="connsiteY14" fmla="*/ 655080 h 1068439"/>
                  <a:gd name="connsiteX15" fmla="*/ 776614 w 1365337"/>
                  <a:gd name="connsiteY15" fmla="*/ 830445 h 1068439"/>
                  <a:gd name="connsiteX16" fmla="*/ 1064712 w 1365337"/>
                  <a:gd name="connsiteY16" fmla="*/ 730237 h 1068439"/>
                  <a:gd name="connsiteX17" fmla="*/ 1327759 w 1365337"/>
                  <a:gd name="connsiteY17" fmla="*/ 830445 h 1068439"/>
                  <a:gd name="connsiteX18" fmla="*/ 1102290 w 1365337"/>
                  <a:gd name="connsiteY18" fmla="*/ 855497 h 1068439"/>
                  <a:gd name="connsiteX19" fmla="*/ 713984 w 1365337"/>
                  <a:gd name="connsiteY19" fmla="*/ 1043387 h 1068439"/>
                  <a:gd name="connsiteX20" fmla="*/ 576197 w 1365337"/>
                  <a:gd name="connsiteY20" fmla="*/ 1068439 h 1068439"/>
                  <a:gd name="connsiteX0" fmla="*/ 576197 w 1367705"/>
                  <a:gd name="connsiteY0" fmla="*/ 1068439 h 1068439"/>
                  <a:gd name="connsiteX1" fmla="*/ 576197 w 1367705"/>
                  <a:gd name="connsiteY1" fmla="*/ 755289 h 1068439"/>
                  <a:gd name="connsiteX2" fmla="*/ 162838 w 1367705"/>
                  <a:gd name="connsiteY2" fmla="*/ 630028 h 1068439"/>
                  <a:gd name="connsiteX3" fmla="*/ 0 w 1367705"/>
                  <a:gd name="connsiteY3" fmla="*/ 855497 h 1068439"/>
                  <a:gd name="connsiteX4" fmla="*/ 175364 w 1367705"/>
                  <a:gd name="connsiteY4" fmla="*/ 517294 h 1068439"/>
                  <a:gd name="connsiteX5" fmla="*/ 644830 w 1367705"/>
                  <a:gd name="connsiteY5" fmla="*/ 629680 h 1068439"/>
                  <a:gd name="connsiteX6" fmla="*/ 363255 w 1367705"/>
                  <a:gd name="connsiteY6" fmla="*/ 417086 h 1068439"/>
                  <a:gd name="connsiteX7" fmla="*/ 676406 w 1367705"/>
                  <a:gd name="connsiteY7" fmla="*/ 504768 h 1068439"/>
                  <a:gd name="connsiteX8" fmla="*/ 858642 w 1367705"/>
                  <a:gd name="connsiteY8" fmla="*/ 110633 h 1068439"/>
                  <a:gd name="connsiteX9" fmla="*/ 1290181 w 1367705"/>
                  <a:gd name="connsiteY9" fmla="*/ 3727 h 1068439"/>
                  <a:gd name="connsiteX10" fmla="*/ 939452 w 1367705"/>
                  <a:gd name="connsiteY10" fmla="*/ 179091 h 1068439"/>
                  <a:gd name="connsiteX11" fmla="*/ 801666 w 1367705"/>
                  <a:gd name="connsiteY11" fmla="*/ 467190 h 1068439"/>
                  <a:gd name="connsiteX12" fmla="*/ 1002082 w 1367705"/>
                  <a:gd name="connsiteY12" fmla="*/ 341930 h 1068439"/>
                  <a:gd name="connsiteX13" fmla="*/ 1365337 w 1367705"/>
                  <a:gd name="connsiteY13" fmla="*/ 354456 h 1068439"/>
                  <a:gd name="connsiteX14" fmla="*/ 801666 w 1367705"/>
                  <a:gd name="connsiteY14" fmla="*/ 655080 h 1068439"/>
                  <a:gd name="connsiteX15" fmla="*/ 776614 w 1367705"/>
                  <a:gd name="connsiteY15" fmla="*/ 830445 h 1068439"/>
                  <a:gd name="connsiteX16" fmla="*/ 1064712 w 1367705"/>
                  <a:gd name="connsiteY16" fmla="*/ 730237 h 1068439"/>
                  <a:gd name="connsiteX17" fmla="*/ 1327759 w 1367705"/>
                  <a:gd name="connsiteY17" fmla="*/ 830445 h 1068439"/>
                  <a:gd name="connsiteX18" fmla="*/ 1102290 w 1367705"/>
                  <a:gd name="connsiteY18" fmla="*/ 855497 h 1068439"/>
                  <a:gd name="connsiteX19" fmla="*/ 713984 w 1367705"/>
                  <a:gd name="connsiteY19" fmla="*/ 1043387 h 1068439"/>
                  <a:gd name="connsiteX20" fmla="*/ 576197 w 1367705"/>
                  <a:gd name="connsiteY20" fmla="*/ 1068439 h 106843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1067235 w 1365337"/>
                  <a:gd name="connsiteY14" fmla="*/ 511206 h 1068439"/>
                  <a:gd name="connsiteX15" fmla="*/ 801666 w 1365337"/>
                  <a:gd name="connsiteY15" fmla="*/ 655080 h 1068439"/>
                  <a:gd name="connsiteX16" fmla="*/ 776614 w 1365337"/>
                  <a:gd name="connsiteY16" fmla="*/ 830445 h 1068439"/>
                  <a:gd name="connsiteX17" fmla="*/ 1064712 w 1365337"/>
                  <a:gd name="connsiteY17" fmla="*/ 730237 h 1068439"/>
                  <a:gd name="connsiteX18" fmla="*/ 1327759 w 1365337"/>
                  <a:gd name="connsiteY18" fmla="*/ 830445 h 1068439"/>
                  <a:gd name="connsiteX19" fmla="*/ 1102290 w 1365337"/>
                  <a:gd name="connsiteY19" fmla="*/ 855497 h 1068439"/>
                  <a:gd name="connsiteX20" fmla="*/ 713984 w 1365337"/>
                  <a:gd name="connsiteY20" fmla="*/ 1043387 h 1068439"/>
                  <a:gd name="connsiteX21" fmla="*/ 576197 w 1365337"/>
                  <a:gd name="connsiteY21" fmla="*/ 1068439 h 106843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978335 w 1365337"/>
                  <a:gd name="connsiteY14" fmla="*/ 504856 h 1068439"/>
                  <a:gd name="connsiteX15" fmla="*/ 801666 w 1365337"/>
                  <a:gd name="connsiteY15" fmla="*/ 655080 h 1068439"/>
                  <a:gd name="connsiteX16" fmla="*/ 776614 w 1365337"/>
                  <a:gd name="connsiteY16" fmla="*/ 830445 h 1068439"/>
                  <a:gd name="connsiteX17" fmla="*/ 1064712 w 1365337"/>
                  <a:gd name="connsiteY17" fmla="*/ 730237 h 1068439"/>
                  <a:gd name="connsiteX18" fmla="*/ 1327759 w 1365337"/>
                  <a:gd name="connsiteY18" fmla="*/ 830445 h 1068439"/>
                  <a:gd name="connsiteX19" fmla="*/ 1102290 w 1365337"/>
                  <a:gd name="connsiteY19" fmla="*/ 855497 h 1068439"/>
                  <a:gd name="connsiteX20" fmla="*/ 713984 w 1365337"/>
                  <a:gd name="connsiteY20" fmla="*/ 1043387 h 1068439"/>
                  <a:gd name="connsiteX21" fmla="*/ 576197 w 1365337"/>
                  <a:gd name="connsiteY21" fmla="*/ 1068439 h 106843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978335 w 1365337"/>
                  <a:gd name="connsiteY14" fmla="*/ 504856 h 1068439"/>
                  <a:gd name="connsiteX15" fmla="*/ 801666 w 1365337"/>
                  <a:gd name="connsiteY15" fmla="*/ 655080 h 1068439"/>
                  <a:gd name="connsiteX16" fmla="*/ 776614 w 1365337"/>
                  <a:gd name="connsiteY16" fmla="*/ 830445 h 1068439"/>
                  <a:gd name="connsiteX17" fmla="*/ 1064712 w 1365337"/>
                  <a:gd name="connsiteY17" fmla="*/ 730237 h 1068439"/>
                  <a:gd name="connsiteX18" fmla="*/ 1327759 w 1365337"/>
                  <a:gd name="connsiteY18" fmla="*/ 830445 h 1068439"/>
                  <a:gd name="connsiteX19" fmla="*/ 1102290 w 1365337"/>
                  <a:gd name="connsiteY19" fmla="*/ 855497 h 1068439"/>
                  <a:gd name="connsiteX20" fmla="*/ 713984 w 1365337"/>
                  <a:gd name="connsiteY20" fmla="*/ 1043387 h 1068439"/>
                  <a:gd name="connsiteX21" fmla="*/ 576197 w 1365337"/>
                  <a:gd name="connsiteY21" fmla="*/ 1068439 h 106843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978335 w 1365337"/>
                  <a:gd name="connsiteY14" fmla="*/ 504856 h 1068439"/>
                  <a:gd name="connsiteX15" fmla="*/ 801666 w 1365337"/>
                  <a:gd name="connsiteY15" fmla="*/ 655080 h 1068439"/>
                  <a:gd name="connsiteX16" fmla="*/ 776614 w 1365337"/>
                  <a:gd name="connsiteY16" fmla="*/ 830445 h 1068439"/>
                  <a:gd name="connsiteX17" fmla="*/ 1064712 w 1365337"/>
                  <a:gd name="connsiteY17" fmla="*/ 730237 h 1068439"/>
                  <a:gd name="connsiteX18" fmla="*/ 1327759 w 1365337"/>
                  <a:gd name="connsiteY18" fmla="*/ 830445 h 1068439"/>
                  <a:gd name="connsiteX19" fmla="*/ 1102290 w 1365337"/>
                  <a:gd name="connsiteY19" fmla="*/ 855497 h 1068439"/>
                  <a:gd name="connsiteX20" fmla="*/ 713984 w 1365337"/>
                  <a:gd name="connsiteY20" fmla="*/ 1043387 h 1068439"/>
                  <a:gd name="connsiteX21" fmla="*/ 576197 w 1365337"/>
                  <a:gd name="connsiteY21" fmla="*/ 1068439 h 106843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978335 w 1365337"/>
                  <a:gd name="connsiteY14" fmla="*/ 504856 h 1068439"/>
                  <a:gd name="connsiteX15" fmla="*/ 801666 w 1365337"/>
                  <a:gd name="connsiteY15" fmla="*/ 655080 h 1068439"/>
                  <a:gd name="connsiteX16" fmla="*/ 776614 w 1365337"/>
                  <a:gd name="connsiteY16" fmla="*/ 830445 h 1068439"/>
                  <a:gd name="connsiteX17" fmla="*/ 1064712 w 1365337"/>
                  <a:gd name="connsiteY17" fmla="*/ 730237 h 1068439"/>
                  <a:gd name="connsiteX18" fmla="*/ 1327759 w 1365337"/>
                  <a:gd name="connsiteY18" fmla="*/ 830445 h 1068439"/>
                  <a:gd name="connsiteX19" fmla="*/ 1102290 w 1365337"/>
                  <a:gd name="connsiteY19" fmla="*/ 855497 h 1068439"/>
                  <a:gd name="connsiteX20" fmla="*/ 713984 w 1365337"/>
                  <a:gd name="connsiteY20" fmla="*/ 1043387 h 1068439"/>
                  <a:gd name="connsiteX21" fmla="*/ 576197 w 1365337"/>
                  <a:gd name="connsiteY21" fmla="*/ 1068439 h 106843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978335 w 1365337"/>
                  <a:gd name="connsiteY14" fmla="*/ 504856 h 1068439"/>
                  <a:gd name="connsiteX15" fmla="*/ 801666 w 1365337"/>
                  <a:gd name="connsiteY15" fmla="*/ 655080 h 1068439"/>
                  <a:gd name="connsiteX16" fmla="*/ 776614 w 1365337"/>
                  <a:gd name="connsiteY16" fmla="*/ 830445 h 1068439"/>
                  <a:gd name="connsiteX17" fmla="*/ 1064712 w 1365337"/>
                  <a:gd name="connsiteY17" fmla="*/ 730237 h 1068439"/>
                  <a:gd name="connsiteX18" fmla="*/ 1327759 w 1365337"/>
                  <a:gd name="connsiteY18" fmla="*/ 830445 h 1068439"/>
                  <a:gd name="connsiteX19" fmla="*/ 1102290 w 1365337"/>
                  <a:gd name="connsiteY19" fmla="*/ 855497 h 1068439"/>
                  <a:gd name="connsiteX20" fmla="*/ 733034 w 1365337"/>
                  <a:gd name="connsiteY20" fmla="*/ 1062437 h 1068439"/>
                  <a:gd name="connsiteX21" fmla="*/ 576197 w 1365337"/>
                  <a:gd name="connsiteY21" fmla="*/ 1068439 h 106843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978335 w 1365337"/>
                  <a:gd name="connsiteY14" fmla="*/ 504856 h 1068439"/>
                  <a:gd name="connsiteX15" fmla="*/ 801666 w 1365337"/>
                  <a:gd name="connsiteY15" fmla="*/ 655080 h 1068439"/>
                  <a:gd name="connsiteX16" fmla="*/ 776614 w 1365337"/>
                  <a:gd name="connsiteY16" fmla="*/ 830445 h 1068439"/>
                  <a:gd name="connsiteX17" fmla="*/ 1064712 w 1365337"/>
                  <a:gd name="connsiteY17" fmla="*/ 730237 h 1068439"/>
                  <a:gd name="connsiteX18" fmla="*/ 1327759 w 1365337"/>
                  <a:gd name="connsiteY18" fmla="*/ 830445 h 1068439"/>
                  <a:gd name="connsiteX19" fmla="*/ 1102290 w 1365337"/>
                  <a:gd name="connsiteY19" fmla="*/ 855497 h 1068439"/>
                  <a:gd name="connsiteX20" fmla="*/ 733034 w 1365337"/>
                  <a:gd name="connsiteY20" fmla="*/ 1062437 h 1068439"/>
                  <a:gd name="connsiteX21" fmla="*/ 576197 w 1365337"/>
                  <a:gd name="connsiteY21" fmla="*/ 1068439 h 1068439"/>
                  <a:gd name="connsiteX0" fmla="*/ 576243 w 1365383"/>
                  <a:gd name="connsiteY0" fmla="*/ 1068439 h 1068439"/>
                  <a:gd name="connsiteX1" fmla="*/ 576243 w 1365383"/>
                  <a:gd name="connsiteY1" fmla="*/ 755289 h 1068439"/>
                  <a:gd name="connsiteX2" fmla="*/ 162884 w 1365383"/>
                  <a:gd name="connsiteY2" fmla="*/ 630028 h 1068439"/>
                  <a:gd name="connsiteX3" fmla="*/ 46 w 1365383"/>
                  <a:gd name="connsiteY3" fmla="*/ 855497 h 1068439"/>
                  <a:gd name="connsiteX4" fmla="*/ 175410 w 1365383"/>
                  <a:gd name="connsiteY4" fmla="*/ 517294 h 1068439"/>
                  <a:gd name="connsiteX5" fmla="*/ 644876 w 1365383"/>
                  <a:gd name="connsiteY5" fmla="*/ 629680 h 1068439"/>
                  <a:gd name="connsiteX6" fmla="*/ 363301 w 1365383"/>
                  <a:gd name="connsiteY6" fmla="*/ 417086 h 1068439"/>
                  <a:gd name="connsiteX7" fmla="*/ 676452 w 1365383"/>
                  <a:gd name="connsiteY7" fmla="*/ 504768 h 1068439"/>
                  <a:gd name="connsiteX8" fmla="*/ 858688 w 1365383"/>
                  <a:gd name="connsiteY8" fmla="*/ 110633 h 1068439"/>
                  <a:gd name="connsiteX9" fmla="*/ 1290227 w 1365383"/>
                  <a:gd name="connsiteY9" fmla="*/ 3727 h 1068439"/>
                  <a:gd name="connsiteX10" fmla="*/ 939498 w 1365383"/>
                  <a:gd name="connsiteY10" fmla="*/ 179091 h 1068439"/>
                  <a:gd name="connsiteX11" fmla="*/ 801712 w 1365383"/>
                  <a:gd name="connsiteY11" fmla="*/ 467190 h 1068439"/>
                  <a:gd name="connsiteX12" fmla="*/ 1002128 w 1365383"/>
                  <a:gd name="connsiteY12" fmla="*/ 341930 h 1068439"/>
                  <a:gd name="connsiteX13" fmla="*/ 1365383 w 1365383"/>
                  <a:gd name="connsiteY13" fmla="*/ 354456 h 1068439"/>
                  <a:gd name="connsiteX14" fmla="*/ 978381 w 1365383"/>
                  <a:gd name="connsiteY14" fmla="*/ 504856 h 1068439"/>
                  <a:gd name="connsiteX15" fmla="*/ 801712 w 1365383"/>
                  <a:gd name="connsiteY15" fmla="*/ 655080 h 1068439"/>
                  <a:gd name="connsiteX16" fmla="*/ 776660 w 1365383"/>
                  <a:gd name="connsiteY16" fmla="*/ 830445 h 1068439"/>
                  <a:gd name="connsiteX17" fmla="*/ 1064758 w 1365383"/>
                  <a:gd name="connsiteY17" fmla="*/ 730237 h 1068439"/>
                  <a:gd name="connsiteX18" fmla="*/ 1327805 w 1365383"/>
                  <a:gd name="connsiteY18" fmla="*/ 830445 h 1068439"/>
                  <a:gd name="connsiteX19" fmla="*/ 1102336 w 1365383"/>
                  <a:gd name="connsiteY19" fmla="*/ 855497 h 1068439"/>
                  <a:gd name="connsiteX20" fmla="*/ 733080 w 1365383"/>
                  <a:gd name="connsiteY20" fmla="*/ 1062437 h 1068439"/>
                  <a:gd name="connsiteX21" fmla="*/ 576243 w 1365383"/>
                  <a:gd name="connsiteY21" fmla="*/ 1068439 h 1068439"/>
                  <a:gd name="connsiteX0" fmla="*/ 576215 w 1365355"/>
                  <a:gd name="connsiteY0" fmla="*/ 1068439 h 1068439"/>
                  <a:gd name="connsiteX1" fmla="*/ 576215 w 1365355"/>
                  <a:gd name="connsiteY1" fmla="*/ 755289 h 1068439"/>
                  <a:gd name="connsiteX2" fmla="*/ 277156 w 1365355"/>
                  <a:gd name="connsiteY2" fmla="*/ 623678 h 1068439"/>
                  <a:gd name="connsiteX3" fmla="*/ 18 w 1365355"/>
                  <a:gd name="connsiteY3" fmla="*/ 855497 h 1068439"/>
                  <a:gd name="connsiteX4" fmla="*/ 175382 w 1365355"/>
                  <a:gd name="connsiteY4" fmla="*/ 517294 h 1068439"/>
                  <a:gd name="connsiteX5" fmla="*/ 644848 w 1365355"/>
                  <a:gd name="connsiteY5" fmla="*/ 629680 h 1068439"/>
                  <a:gd name="connsiteX6" fmla="*/ 363273 w 1365355"/>
                  <a:gd name="connsiteY6" fmla="*/ 417086 h 1068439"/>
                  <a:gd name="connsiteX7" fmla="*/ 676424 w 1365355"/>
                  <a:gd name="connsiteY7" fmla="*/ 504768 h 1068439"/>
                  <a:gd name="connsiteX8" fmla="*/ 858660 w 1365355"/>
                  <a:gd name="connsiteY8" fmla="*/ 110633 h 1068439"/>
                  <a:gd name="connsiteX9" fmla="*/ 1290199 w 1365355"/>
                  <a:gd name="connsiteY9" fmla="*/ 3727 h 1068439"/>
                  <a:gd name="connsiteX10" fmla="*/ 939470 w 1365355"/>
                  <a:gd name="connsiteY10" fmla="*/ 179091 h 1068439"/>
                  <a:gd name="connsiteX11" fmla="*/ 801684 w 1365355"/>
                  <a:gd name="connsiteY11" fmla="*/ 467190 h 1068439"/>
                  <a:gd name="connsiteX12" fmla="*/ 1002100 w 1365355"/>
                  <a:gd name="connsiteY12" fmla="*/ 341930 h 1068439"/>
                  <a:gd name="connsiteX13" fmla="*/ 1365355 w 1365355"/>
                  <a:gd name="connsiteY13" fmla="*/ 354456 h 1068439"/>
                  <a:gd name="connsiteX14" fmla="*/ 978353 w 1365355"/>
                  <a:gd name="connsiteY14" fmla="*/ 504856 h 1068439"/>
                  <a:gd name="connsiteX15" fmla="*/ 801684 w 1365355"/>
                  <a:gd name="connsiteY15" fmla="*/ 655080 h 1068439"/>
                  <a:gd name="connsiteX16" fmla="*/ 776632 w 1365355"/>
                  <a:gd name="connsiteY16" fmla="*/ 830445 h 1068439"/>
                  <a:gd name="connsiteX17" fmla="*/ 1064730 w 1365355"/>
                  <a:gd name="connsiteY17" fmla="*/ 730237 h 1068439"/>
                  <a:gd name="connsiteX18" fmla="*/ 1327777 w 1365355"/>
                  <a:gd name="connsiteY18" fmla="*/ 830445 h 1068439"/>
                  <a:gd name="connsiteX19" fmla="*/ 1102308 w 1365355"/>
                  <a:gd name="connsiteY19" fmla="*/ 855497 h 1068439"/>
                  <a:gd name="connsiteX20" fmla="*/ 733052 w 1365355"/>
                  <a:gd name="connsiteY20" fmla="*/ 1062437 h 1068439"/>
                  <a:gd name="connsiteX21" fmla="*/ 576215 w 1365355"/>
                  <a:gd name="connsiteY21" fmla="*/ 1068439 h 1068439"/>
                  <a:gd name="connsiteX0" fmla="*/ 576215 w 1365355"/>
                  <a:gd name="connsiteY0" fmla="*/ 1068439 h 1068439"/>
                  <a:gd name="connsiteX1" fmla="*/ 576215 w 1365355"/>
                  <a:gd name="connsiteY1" fmla="*/ 755289 h 1068439"/>
                  <a:gd name="connsiteX2" fmla="*/ 277156 w 1365355"/>
                  <a:gd name="connsiteY2" fmla="*/ 623678 h 1068439"/>
                  <a:gd name="connsiteX3" fmla="*/ 18 w 1365355"/>
                  <a:gd name="connsiteY3" fmla="*/ 855497 h 1068439"/>
                  <a:gd name="connsiteX4" fmla="*/ 175382 w 1365355"/>
                  <a:gd name="connsiteY4" fmla="*/ 517294 h 1068439"/>
                  <a:gd name="connsiteX5" fmla="*/ 644848 w 1365355"/>
                  <a:gd name="connsiteY5" fmla="*/ 629680 h 1068439"/>
                  <a:gd name="connsiteX6" fmla="*/ 363273 w 1365355"/>
                  <a:gd name="connsiteY6" fmla="*/ 417086 h 1068439"/>
                  <a:gd name="connsiteX7" fmla="*/ 676424 w 1365355"/>
                  <a:gd name="connsiteY7" fmla="*/ 504768 h 1068439"/>
                  <a:gd name="connsiteX8" fmla="*/ 858660 w 1365355"/>
                  <a:gd name="connsiteY8" fmla="*/ 110633 h 1068439"/>
                  <a:gd name="connsiteX9" fmla="*/ 1290199 w 1365355"/>
                  <a:gd name="connsiteY9" fmla="*/ 3727 h 1068439"/>
                  <a:gd name="connsiteX10" fmla="*/ 939470 w 1365355"/>
                  <a:gd name="connsiteY10" fmla="*/ 179091 h 1068439"/>
                  <a:gd name="connsiteX11" fmla="*/ 801684 w 1365355"/>
                  <a:gd name="connsiteY11" fmla="*/ 467190 h 1068439"/>
                  <a:gd name="connsiteX12" fmla="*/ 1002100 w 1365355"/>
                  <a:gd name="connsiteY12" fmla="*/ 341930 h 1068439"/>
                  <a:gd name="connsiteX13" fmla="*/ 1365355 w 1365355"/>
                  <a:gd name="connsiteY13" fmla="*/ 354456 h 1068439"/>
                  <a:gd name="connsiteX14" fmla="*/ 978353 w 1365355"/>
                  <a:gd name="connsiteY14" fmla="*/ 504856 h 1068439"/>
                  <a:gd name="connsiteX15" fmla="*/ 801684 w 1365355"/>
                  <a:gd name="connsiteY15" fmla="*/ 655080 h 1068439"/>
                  <a:gd name="connsiteX16" fmla="*/ 776632 w 1365355"/>
                  <a:gd name="connsiteY16" fmla="*/ 830445 h 1068439"/>
                  <a:gd name="connsiteX17" fmla="*/ 1064730 w 1365355"/>
                  <a:gd name="connsiteY17" fmla="*/ 730237 h 1068439"/>
                  <a:gd name="connsiteX18" fmla="*/ 1327777 w 1365355"/>
                  <a:gd name="connsiteY18" fmla="*/ 830445 h 1068439"/>
                  <a:gd name="connsiteX19" fmla="*/ 1102308 w 1365355"/>
                  <a:gd name="connsiteY19" fmla="*/ 855497 h 1068439"/>
                  <a:gd name="connsiteX20" fmla="*/ 733052 w 1365355"/>
                  <a:gd name="connsiteY20" fmla="*/ 1062437 h 1068439"/>
                  <a:gd name="connsiteX21" fmla="*/ 576215 w 1365355"/>
                  <a:gd name="connsiteY21" fmla="*/ 1068439 h 1068439"/>
                  <a:gd name="connsiteX0" fmla="*/ 576215 w 1365355"/>
                  <a:gd name="connsiteY0" fmla="*/ 1068439 h 1068439"/>
                  <a:gd name="connsiteX1" fmla="*/ 576215 w 1365355"/>
                  <a:gd name="connsiteY1" fmla="*/ 755289 h 1068439"/>
                  <a:gd name="connsiteX2" fmla="*/ 277156 w 1365355"/>
                  <a:gd name="connsiteY2" fmla="*/ 623678 h 1068439"/>
                  <a:gd name="connsiteX3" fmla="*/ 18 w 1365355"/>
                  <a:gd name="connsiteY3" fmla="*/ 855497 h 1068439"/>
                  <a:gd name="connsiteX4" fmla="*/ 175382 w 1365355"/>
                  <a:gd name="connsiteY4" fmla="*/ 517294 h 1068439"/>
                  <a:gd name="connsiteX5" fmla="*/ 644848 w 1365355"/>
                  <a:gd name="connsiteY5" fmla="*/ 629680 h 1068439"/>
                  <a:gd name="connsiteX6" fmla="*/ 363273 w 1365355"/>
                  <a:gd name="connsiteY6" fmla="*/ 417086 h 1068439"/>
                  <a:gd name="connsiteX7" fmla="*/ 676424 w 1365355"/>
                  <a:gd name="connsiteY7" fmla="*/ 504768 h 1068439"/>
                  <a:gd name="connsiteX8" fmla="*/ 858660 w 1365355"/>
                  <a:gd name="connsiteY8" fmla="*/ 110633 h 1068439"/>
                  <a:gd name="connsiteX9" fmla="*/ 1290199 w 1365355"/>
                  <a:gd name="connsiteY9" fmla="*/ 3727 h 1068439"/>
                  <a:gd name="connsiteX10" fmla="*/ 939470 w 1365355"/>
                  <a:gd name="connsiteY10" fmla="*/ 179091 h 1068439"/>
                  <a:gd name="connsiteX11" fmla="*/ 801684 w 1365355"/>
                  <a:gd name="connsiteY11" fmla="*/ 467190 h 1068439"/>
                  <a:gd name="connsiteX12" fmla="*/ 1002100 w 1365355"/>
                  <a:gd name="connsiteY12" fmla="*/ 341930 h 1068439"/>
                  <a:gd name="connsiteX13" fmla="*/ 1365355 w 1365355"/>
                  <a:gd name="connsiteY13" fmla="*/ 354456 h 1068439"/>
                  <a:gd name="connsiteX14" fmla="*/ 978353 w 1365355"/>
                  <a:gd name="connsiteY14" fmla="*/ 504856 h 1068439"/>
                  <a:gd name="connsiteX15" fmla="*/ 801684 w 1365355"/>
                  <a:gd name="connsiteY15" fmla="*/ 655080 h 1068439"/>
                  <a:gd name="connsiteX16" fmla="*/ 776632 w 1365355"/>
                  <a:gd name="connsiteY16" fmla="*/ 830445 h 1068439"/>
                  <a:gd name="connsiteX17" fmla="*/ 1064730 w 1365355"/>
                  <a:gd name="connsiteY17" fmla="*/ 730237 h 1068439"/>
                  <a:gd name="connsiteX18" fmla="*/ 1327777 w 1365355"/>
                  <a:gd name="connsiteY18" fmla="*/ 830445 h 1068439"/>
                  <a:gd name="connsiteX19" fmla="*/ 1102308 w 1365355"/>
                  <a:gd name="connsiteY19" fmla="*/ 855497 h 1068439"/>
                  <a:gd name="connsiteX20" fmla="*/ 733052 w 1365355"/>
                  <a:gd name="connsiteY20" fmla="*/ 1062437 h 1068439"/>
                  <a:gd name="connsiteX21" fmla="*/ 576215 w 1365355"/>
                  <a:gd name="connsiteY21" fmla="*/ 1068439 h 106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65355" h="1068439">
                    <a:moveTo>
                      <a:pt x="576215" y="1068439"/>
                    </a:moveTo>
                    <a:lnTo>
                      <a:pt x="576215" y="755289"/>
                    </a:lnTo>
                    <a:cubicBezTo>
                      <a:pt x="507322" y="682221"/>
                      <a:pt x="373189" y="606977"/>
                      <a:pt x="277156" y="623678"/>
                    </a:cubicBezTo>
                    <a:cubicBezTo>
                      <a:pt x="181123" y="640379"/>
                      <a:pt x="-2070" y="874286"/>
                      <a:pt x="18" y="855497"/>
                    </a:cubicBezTo>
                    <a:cubicBezTo>
                      <a:pt x="58473" y="742763"/>
                      <a:pt x="91527" y="591928"/>
                      <a:pt x="175382" y="517294"/>
                    </a:cubicBezTo>
                    <a:cubicBezTo>
                      <a:pt x="259237" y="442660"/>
                      <a:pt x="613533" y="646381"/>
                      <a:pt x="644848" y="629680"/>
                    </a:cubicBezTo>
                    <a:lnTo>
                      <a:pt x="363273" y="417086"/>
                    </a:lnTo>
                    <a:lnTo>
                      <a:pt x="676424" y="504768"/>
                    </a:lnTo>
                    <a:cubicBezTo>
                      <a:pt x="751580" y="448401"/>
                      <a:pt x="756364" y="194140"/>
                      <a:pt x="858660" y="110633"/>
                    </a:cubicBezTo>
                    <a:cubicBezTo>
                      <a:pt x="960956" y="27126"/>
                      <a:pt x="1269322" y="-12974"/>
                      <a:pt x="1290199" y="3727"/>
                    </a:cubicBezTo>
                    <a:cubicBezTo>
                      <a:pt x="1311076" y="20428"/>
                      <a:pt x="1020889" y="101847"/>
                      <a:pt x="939470" y="179091"/>
                    </a:cubicBezTo>
                    <a:cubicBezTo>
                      <a:pt x="858051" y="256335"/>
                      <a:pt x="791246" y="440050"/>
                      <a:pt x="801684" y="467190"/>
                    </a:cubicBezTo>
                    <a:lnTo>
                      <a:pt x="1002100" y="341930"/>
                    </a:lnTo>
                    <a:cubicBezTo>
                      <a:pt x="1068905" y="300177"/>
                      <a:pt x="1354496" y="326243"/>
                      <a:pt x="1365355" y="354456"/>
                    </a:cubicBezTo>
                    <a:lnTo>
                      <a:pt x="978353" y="504856"/>
                    </a:lnTo>
                    <a:cubicBezTo>
                      <a:pt x="849352" y="554989"/>
                      <a:pt x="835304" y="600815"/>
                      <a:pt x="801684" y="655080"/>
                    </a:cubicBezTo>
                    <a:lnTo>
                      <a:pt x="776632" y="830445"/>
                    </a:lnTo>
                    <a:cubicBezTo>
                      <a:pt x="820473" y="842971"/>
                      <a:pt x="972873" y="730237"/>
                      <a:pt x="1064730" y="730237"/>
                    </a:cubicBezTo>
                    <a:cubicBezTo>
                      <a:pt x="1156587" y="730237"/>
                      <a:pt x="1321514" y="809568"/>
                      <a:pt x="1327777" y="830445"/>
                    </a:cubicBezTo>
                    <a:cubicBezTo>
                      <a:pt x="1334040" y="851322"/>
                      <a:pt x="1201429" y="816832"/>
                      <a:pt x="1102308" y="855497"/>
                    </a:cubicBezTo>
                    <a:cubicBezTo>
                      <a:pt x="1003187" y="894162"/>
                      <a:pt x="769934" y="925347"/>
                      <a:pt x="733052" y="1062437"/>
                    </a:cubicBezTo>
                    <a:lnTo>
                      <a:pt x="576215" y="1068439"/>
                    </a:lnTo>
                    <a:close/>
                  </a:path>
                </a:pathLst>
              </a:custGeom>
              <a:solidFill>
                <a:srgbClr val="89C064"/>
              </a:solidFill>
              <a:ln w="31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Freeform 23"/>
              <p:cNvSpPr>
                <a:spLocks noChangeAspect="1"/>
              </p:cNvSpPr>
              <p:nvPr/>
            </p:nvSpPr>
            <p:spPr>
              <a:xfrm>
                <a:off x="10493824" y="923220"/>
                <a:ext cx="163178" cy="127693"/>
              </a:xfrm>
              <a:custGeom>
                <a:avLst/>
                <a:gdLst>
                  <a:gd name="connsiteX0" fmla="*/ 576197 w 1365337"/>
                  <a:gd name="connsiteY0" fmla="*/ 1064712 h 1064712"/>
                  <a:gd name="connsiteX1" fmla="*/ 576197 w 1365337"/>
                  <a:gd name="connsiteY1" fmla="*/ 751562 h 1064712"/>
                  <a:gd name="connsiteX2" fmla="*/ 162838 w 1365337"/>
                  <a:gd name="connsiteY2" fmla="*/ 626301 h 1064712"/>
                  <a:gd name="connsiteX3" fmla="*/ 0 w 1365337"/>
                  <a:gd name="connsiteY3" fmla="*/ 851770 h 1064712"/>
                  <a:gd name="connsiteX4" fmla="*/ 175364 w 1365337"/>
                  <a:gd name="connsiteY4" fmla="*/ 513567 h 1064712"/>
                  <a:gd name="connsiteX5" fmla="*/ 663880 w 1365337"/>
                  <a:gd name="connsiteY5" fmla="*/ 651353 h 1064712"/>
                  <a:gd name="connsiteX6" fmla="*/ 363255 w 1365337"/>
                  <a:gd name="connsiteY6" fmla="*/ 413359 h 1064712"/>
                  <a:gd name="connsiteX7" fmla="*/ 676406 w 1365337"/>
                  <a:gd name="connsiteY7" fmla="*/ 501041 h 1064712"/>
                  <a:gd name="connsiteX8" fmla="*/ 814192 w 1365337"/>
                  <a:gd name="connsiteY8" fmla="*/ 75156 h 1064712"/>
                  <a:gd name="connsiteX9" fmla="*/ 1290181 w 1365337"/>
                  <a:gd name="connsiteY9" fmla="*/ 0 h 1064712"/>
                  <a:gd name="connsiteX10" fmla="*/ 939452 w 1365337"/>
                  <a:gd name="connsiteY10" fmla="*/ 175364 h 1064712"/>
                  <a:gd name="connsiteX11" fmla="*/ 801666 w 1365337"/>
                  <a:gd name="connsiteY11" fmla="*/ 463463 h 1064712"/>
                  <a:gd name="connsiteX12" fmla="*/ 1002082 w 1365337"/>
                  <a:gd name="connsiteY12" fmla="*/ 338203 h 1064712"/>
                  <a:gd name="connsiteX13" fmla="*/ 1365337 w 1365337"/>
                  <a:gd name="connsiteY13" fmla="*/ 350729 h 1064712"/>
                  <a:gd name="connsiteX14" fmla="*/ 801666 w 1365337"/>
                  <a:gd name="connsiteY14" fmla="*/ 651353 h 1064712"/>
                  <a:gd name="connsiteX15" fmla="*/ 776614 w 1365337"/>
                  <a:gd name="connsiteY15" fmla="*/ 826718 h 1064712"/>
                  <a:gd name="connsiteX16" fmla="*/ 1064712 w 1365337"/>
                  <a:gd name="connsiteY16" fmla="*/ 726510 h 1064712"/>
                  <a:gd name="connsiteX17" fmla="*/ 1327759 w 1365337"/>
                  <a:gd name="connsiteY17" fmla="*/ 826718 h 1064712"/>
                  <a:gd name="connsiteX18" fmla="*/ 1102290 w 1365337"/>
                  <a:gd name="connsiteY18" fmla="*/ 851770 h 1064712"/>
                  <a:gd name="connsiteX19" fmla="*/ 713984 w 1365337"/>
                  <a:gd name="connsiteY19" fmla="*/ 1039660 h 1064712"/>
                  <a:gd name="connsiteX20" fmla="*/ 576197 w 1365337"/>
                  <a:gd name="connsiteY20" fmla="*/ 1064712 h 1064712"/>
                  <a:gd name="connsiteX0" fmla="*/ 576197 w 1365337"/>
                  <a:gd name="connsiteY0" fmla="*/ 1064712 h 1064712"/>
                  <a:gd name="connsiteX1" fmla="*/ 576197 w 1365337"/>
                  <a:gd name="connsiteY1" fmla="*/ 751562 h 1064712"/>
                  <a:gd name="connsiteX2" fmla="*/ 162838 w 1365337"/>
                  <a:gd name="connsiteY2" fmla="*/ 626301 h 1064712"/>
                  <a:gd name="connsiteX3" fmla="*/ 0 w 1365337"/>
                  <a:gd name="connsiteY3" fmla="*/ 851770 h 1064712"/>
                  <a:gd name="connsiteX4" fmla="*/ 175364 w 1365337"/>
                  <a:gd name="connsiteY4" fmla="*/ 513567 h 1064712"/>
                  <a:gd name="connsiteX5" fmla="*/ 663880 w 1365337"/>
                  <a:gd name="connsiteY5" fmla="*/ 651353 h 1064712"/>
                  <a:gd name="connsiteX6" fmla="*/ 363255 w 1365337"/>
                  <a:gd name="connsiteY6" fmla="*/ 413359 h 1064712"/>
                  <a:gd name="connsiteX7" fmla="*/ 676406 w 1365337"/>
                  <a:gd name="connsiteY7" fmla="*/ 501041 h 1064712"/>
                  <a:gd name="connsiteX8" fmla="*/ 814192 w 1365337"/>
                  <a:gd name="connsiteY8" fmla="*/ 75156 h 1064712"/>
                  <a:gd name="connsiteX9" fmla="*/ 1290181 w 1365337"/>
                  <a:gd name="connsiteY9" fmla="*/ 0 h 1064712"/>
                  <a:gd name="connsiteX10" fmla="*/ 939452 w 1365337"/>
                  <a:gd name="connsiteY10" fmla="*/ 175364 h 1064712"/>
                  <a:gd name="connsiteX11" fmla="*/ 801666 w 1365337"/>
                  <a:gd name="connsiteY11" fmla="*/ 463463 h 1064712"/>
                  <a:gd name="connsiteX12" fmla="*/ 1002082 w 1365337"/>
                  <a:gd name="connsiteY12" fmla="*/ 338203 h 1064712"/>
                  <a:gd name="connsiteX13" fmla="*/ 1365337 w 1365337"/>
                  <a:gd name="connsiteY13" fmla="*/ 350729 h 1064712"/>
                  <a:gd name="connsiteX14" fmla="*/ 801666 w 1365337"/>
                  <a:gd name="connsiteY14" fmla="*/ 651353 h 1064712"/>
                  <a:gd name="connsiteX15" fmla="*/ 776614 w 1365337"/>
                  <a:gd name="connsiteY15" fmla="*/ 826718 h 1064712"/>
                  <a:gd name="connsiteX16" fmla="*/ 1064712 w 1365337"/>
                  <a:gd name="connsiteY16" fmla="*/ 726510 h 1064712"/>
                  <a:gd name="connsiteX17" fmla="*/ 1327759 w 1365337"/>
                  <a:gd name="connsiteY17" fmla="*/ 826718 h 1064712"/>
                  <a:gd name="connsiteX18" fmla="*/ 1102290 w 1365337"/>
                  <a:gd name="connsiteY18" fmla="*/ 851770 h 1064712"/>
                  <a:gd name="connsiteX19" fmla="*/ 713984 w 1365337"/>
                  <a:gd name="connsiteY19" fmla="*/ 1039660 h 1064712"/>
                  <a:gd name="connsiteX20" fmla="*/ 576197 w 1365337"/>
                  <a:gd name="connsiteY20" fmla="*/ 1064712 h 1064712"/>
                  <a:gd name="connsiteX0" fmla="*/ 576197 w 1365337"/>
                  <a:gd name="connsiteY0" fmla="*/ 1064712 h 1064712"/>
                  <a:gd name="connsiteX1" fmla="*/ 576197 w 1365337"/>
                  <a:gd name="connsiteY1" fmla="*/ 751562 h 1064712"/>
                  <a:gd name="connsiteX2" fmla="*/ 162838 w 1365337"/>
                  <a:gd name="connsiteY2" fmla="*/ 626301 h 1064712"/>
                  <a:gd name="connsiteX3" fmla="*/ 0 w 1365337"/>
                  <a:gd name="connsiteY3" fmla="*/ 851770 h 1064712"/>
                  <a:gd name="connsiteX4" fmla="*/ 175364 w 1365337"/>
                  <a:gd name="connsiteY4" fmla="*/ 513567 h 1064712"/>
                  <a:gd name="connsiteX5" fmla="*/ 644830 w 1365337"/>
                  <a:gd name="connsiteY5" fmla="*/ 625953 h 1064712"/>
                  <a:gd name="connsiteX6" fmla="*/ 363255 w 1365337"/>
                  <a:gd name="connsiteY6" fmla="*/ 413359 h 1064712"/>
                  <a:gd name="connsiteX7" fmla="*/ 676406 w 1365337"/>
                  <a:gd name="connsiteY7" fmla="*/ 501041 h 1064712"/>
                  <a:gd name="connsiteX8" fmla="*/ 814192 w 1365337"/>
                  <a:gd name="connsiteY8" fmla="*/ 75156 h 1064712"/>
                  <a:gd name="connsiteX9" fmla="*/ 1290181 w 1365337"/>
                  <a:gd name="connsiteY9" fmla="*/ 0 h 1064712"/>
                  <a:gd name="connsiteX10" fmla="*/ 939452 w 1365337"/>
                  <a:gd name="connsiteY10" fmla="*/ 175364 h 1064712"/>
                  <a:gd name="connsiteX11" fmla="*/ 801666 w 1365337"/>
                  <a:gd name="connsiteY11" fmla="*/ 463463 h 1064712"/>
                  <a:gd name="connsiteX12" fmla="*/ 1002082 w 1365337"/>
                  <a:gd name="connsiteY12" fmla="*/ 338203 h 1064712"/>
                  <a:gd name="connsiteX13" fmla="*/ 1365337 w 1365337"/>
                  <a:gd name="connsiteY13" fmla="*/ 350729 h 1064712"/>
                  <a:gd name="connsiteX14" fmla="*/ 801666 w 1365337"/>
                  <a:gd name="connsiteY14" fmla="*/ 651353 h 1064712"/>
                  <a:gd name="connsiteX15" fmla="*/ 776614 w 1365337"/>
                  <a:gd name="connsiteY15" fmla="*/ 826718 h 1064712"/>
                  <a:gd name="connsiteX16" fmla="*/ 1064712 w 1365337"/>
                  <a:gd name="connsiteY16" fmla="*/ 726510 h 1064712"/>
                  <a:gd name="connsiteX17" fmla="*/ 1327759 w 1365337"/>
                  <a:gd name="connsiteY17" fmla="*/ 826718 h 1064712"/>
                  <a:gd name="connsiteX18" fmla="*/ 1102290 w 1365337"/>
                  <a:gd name="connsiteY18" fmla="*/ 851770 h 1064712"/>
                  <a:gd name="connsiteX19" fmla="*/ 713984 w 1365337"/>
                  <a:gd name="connsiteY19" fmla="*/ 1039660 h 1064712"/>
                  <a:gd name="connsiteX20" fmla="*/ 576197 w 1365337"/>
                  <a:gd name="connsiteY20" fmla="*/ 1064712 h 1064712"/>
                  <a:gd name="connsiteX0" fmla="*/ 576197 w 1365337"/>
                  <a:gd name="connsiteY0" fmla="*/ 1064712 h 1064712"/>
                  <a:gd name="connsiteX1" fmla="*/ 576197 w 1365337"/>
                  <a:gd name="connsiteY1" fmla="*/ 751562 h 1064712"/>
                  <a:gd name="connsiteX2" fmla="*/ 162838 w 1365337"/>
                  <a:gd name="connsiteY2" fmla="*/ 626301 h 1064712"/>
                  <a:gd name="connsiteX3" fmla="*/ 0 w 1365337"/>
                  <a:gd name="connsiteY3" fmla="*/ 851770 h 1064712"/>
                  <a:gd name="connsiteX4" fmla="*/ 175364 w 1365337"/>
                  <a:gd name="connsiteY4" fmla="*/ 513567 h 1064712"/>
                  <a:gd name="connsiteX5" fmla="*/ 644830 w 1365337"/>
                  <a:gd name="connsiteY5" fmla="*/ 625953 h 1064712"/>
                  <a:gd name="connsiteX6" fmla="*/ 363255 w 1365337"/>
                  <a:gd name="connsiteY6" fmla="*/ 413359 h 1064712"/>
                  <a:gd name="connsiteX7" fmla="*/ 676406 w 1365337"/>
                  <a:gd name="connsiteY7" fmla="*/ 501041 h 1064712"/>
                  <a:gd name="connsiteX8" fmla="*/ 814192 w 1365337"/>
                  <a:gd name="connsiteY8" fmla="*/ 75156 h 1064712"/>
                  <a:gd name="connsiteX9" fmla="*/ 1290181 w 1365337"/>
                  <a:gd name="connsiteY9" fmla="*/ 0 h 1064712"/>
                  <a:gd name="connsiteX10" fmla="*/ 939452 w 1365337"/>
                  <a:gd name="connsiteY10" fmla="*/ 175364 h 1064712"/>
                  <a:gd name="connsiteX11" fmla="*/ 801666 w 1365337"/>
                  <a:gd name="connsiteY11" fmla="*/ 463463 h 1064712"/>
                  <a:gd name="connsiteX12" fmla="*/ 1002082 w 1365337"/>
                  <a:gd name="connsiteY12" fmla="*/ 338203 h 1064712"/>
                  <a:gd name="connsiteX13" fmla="*/ 1365337 w 1365337"/>
                  <a:gd name="connsiteY13" fmla="*/ 350729 h 1064712"/>
                  <a:gd name="connsiteX14" fmla="*/ 801666 w 1365337"/>
                  <a:gd name="connsiteY14" fmla="*/ 651353 h 1064712"/>
                  <a:gd name="connsiteX15" fmla="*/ 776614 w 1365337"/>
                  <a:gd name="connsiteY15" fmla="*/ 826718 h 1064712"/>
                  <a:gd name="connsiteX16" fmla="*/ 1064712 w 1365337"/>
                  <a:gd name="connsiteY16" fmla="*/ 726510 h 1064712"/>
                  <a:gd name="connsiteX17" fmla="*/ 1327759 w 1365337"/>
                  <a:gd name="connsiteY17" fmla="*/ 826718 h 1064712"/>
                  <a:gd name="connsiteX18" fmla="*/ 1102290 w 1365337"/>
                  <a:gd name="connsiteY18" fmla="*/ 851770 h 1064712"/>
                  <a:gd name="connsiteX19" fmla="*/ 713984 w 1365337"/>
                  <a:gd name="connsiteY19" fmla="*/ 1039660 h 1064712"/>
                  <a:gd name="connsiteX20" fmla="*/ 576197 w 1365337"/>
                  <a:gd name="connsiteY20" fmla="*/ 1064712 h 1064712"/>
                  <a:gd name="connsiteX0" fmla="*/ 576197 w 1365337"/>
                  <a:gd name="connsiteY0" fmla="*/ 1071779 h 1071779"/>
                  <a:gd name="connsiteX1" fmla="*/ 576197 w 1365337"/>
                  <a:gd name="connsiteY1" fmla="*/ 758629 h 1071779"/>
                  <a:gd name="connsiteX2" fmla="*/ 162838 w 1365337"/>
                  <a:gd name="connsiteY2" fmla="*/ 633368 h 1071779"/>
                  <a:gd name="connsiteX3" fmla="*/ 0 w 1365337"/>
                  <a:gd name="connsiteY3" fmla="*/ 858837 h 1071779"/>
                  <a:gd name="connsiteX4" fmla="*/ 175364 w 1365337"/>
                  <a:gd name="connsiteY4" fmla="*/ 520634 h 1071779"/>
                  <a:gd name="connsiteX5" fmla="*/ 644830 w 1365337"/>
                  <a:gd name="connsiteY5" fmla="*/ 633020 h 1071779"/>
                  <a:gd name="connsiteX6" fmla="*/ 363255 w 1365337"/>
                  <a:gd name="connsiteY6" fmla="*/ 420426 h 1071779"/>
                  <a:gd name="connsiteX7" fmla="*/ 676406 w 1365337"/>
                  <a:gd name="connsiteY7" fmla="*/ 508108 h 1071779"/>
                  <a:gd name="connsiteX8" fmla="*/ 814192 w 1365337"/>
                  <a:gd name="connsiteY8" fmla="*/ 82223 h 1071779"/>
                  <a:gd name="connsiteX9" fmla="*/ 1290181 w 1365337"/>
                  <a:gd name="connsiteY9" fmla="*/ 7067 h 1071779"/>
                  <a:gd name="connsiteX10" fmla="*/ 939452 w 1365337"/>
                  <a:gd name="connsiteY10" fmla="*/ 182431 h 1071779"/>
                  <a:gd name="connsiteX11" fmla="*/ 801666 w 1365337"/>
                  <a:gd name="connsiteY11" fmla="*/ 470530 h 1071779"/>
                  <a:gd name="connsiteX12" fmla="*/ 1002082 w 1365337"/>
                  <a:gd name="connsiteY12" fmla="*/ 345270 h 1071779"/>
                  <a:gd name="connsiteX13" fmla="*/ 1365337 w 1365337"/>
                  <a:gd name="connsiteY13" fmla="*/ 357796 h 1071779"/>
                  <a:gd name="connsiteX14" fmla="*/ 801666 w 1365337"/>
                  <a:gd name="connsiteY14" fmla="*/ 658420 h 1071779"/>
                  <a:gd name="connsiteX15" fmla="*/ 776614 w 1365337"/>
                  <a:gd name="connsiteY15" fmla="*/ 833785 h 1071779"/>
                  <a:gd name="connsiteX16" fmla="*/ 1064712 w 1365337"/>
                  <a:gd name="connsiteY16" fmla="*/ 733577 h 1071779"/>
                  <a:gd name="connsiteX17" fmla="*/ 1327759 w 1365337"/>
                  <a:gd name="connsiteY17" fmla="*/ 833785 h 1071779"/>
                  <a:gd name="connsiteX18" fmla="*/ 1102290 w 1365337"/>
                  <a:gd name="connsiteY18" fmla="*/ 858837 h 1071779"/>
                  <a:gd name="connsiteX19" fmla="*/ 713984 w 1365337"/>
                  <a:gd name="connsiteY19" fmla="*/ 1046727 h 1071779"/>
                  <a:gd name="connsiteX20" fmla="*/ 576197 w 1365337"/>
                  <a:gd name="connsiteY20" fmla="*/ 1071779 h 107177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801666 w 1365337"/>
                  <a:gd name="connsiteY14" fmla="*/ 655080 h 1068439"/>
                  <a:gd name="connsiteX15" fmla="*/ 776614 w 1365337"/>
                  <a:gd name="connsiteY15" fmla="*/ 830445 h 1068439"/>
                  <a:gd name="connsiteX16" fmla="*/ 1064712 w 1365337"/>
                  <a:gd name="connsiteY16" fmla="*/ 730237 h 1068439"/>
                  <a:gd name="connsiteX17" fmla="*/ 1327759 w 1365337"/>
                  <a:gd name="connsiteY17" fmla="*/ 830445 h 1068439"/>
                  <a:gd name="connsiteX18" fmla="*/ 1102290 w 1365337"/>
                  <a:gd name="connsiteY18" fmla="*/ 855497 h 1068439"/>
                  <a:gd name="connsiteX19" fmla="*/ 713984 w 1365337"/>
                  <a:gd name="connsiteY19" fmla="*/ 1043387 h 1068439"/>
                  <a:gd name="connsiteX20" fmla="*/ 576197 w 1365337"/>
                  <a:gd name="connsiteY20" fmla="*/ 1068439 h 1068439"/>
                  <a:gd name="connsiteX0" fmla="*/ 576197 w 1367705"/>
                  <a:gd name="connsiteY0" fmla="*/ 1068439 h 1068439"/>
                  <a:gd name="connsiteX1" fmla="*/ 576197 w 1367705"/>
                  <a:gd name="connsiteY1" fmla="*/ 755289 h 1068439"/>
                  <a:gd name="connsiteX2" fmla="*/ 162838 w 1367705"/>
                  <a:gd name="connsiteY2" fmla="*/ 630028 h 1068439"/>
                  <a:gd name="connsiteX3" fmla="*/ 0 w 1367705"/>
                  <a:gd name="connsiteY3" fmla="*/ 855497 h 1068439"/>
                  <a:gd name="connsiteX4" fmla="*/ 175364 w 1367705"/>
                  <a:gd name="connsiteY4" fmla="*/ 517294 h 1068439"/>
                  <a:gd name="connsiteX5" fmla="*/ 644830 w 1367705"/>
                  <a:gd name="connsiteY5" fmla="*/ 629680 h 1068439"/>
                  <a:gd name="connsiteX6" fmla="*/ 363255 w 1367705"/>
                  <a:gd name="connsiteY6" fmla="*/ 417086 h 1068439"/>
                  <a:gd name="connsiteX7" fmla="*/ 676406 w 1367705"/>
                  <a:gd name="connsiteY7" fmla="*/ 504768 h 1068439"/>
                  <a:gd name="connsiteX8" fmla="*/ 858642 w 1367705"/>
                  <a:gd name="connsiteY8" fmla="*/ 110633 h 1068439"/>
                  <a:gd name="connsiteX9" fmla="*/ 1290181 w 1367705"/>
                  <a:gd name="connsiteY9" fmla="*/ 3727 h 1068439"/>
                  <a:gd name="connsiteX10" fmla="*/ 939452 w 1367705"/>
                  <a:gd name="connsiteY10" fmla="*/ 179091 h 1068439"/>
                  <a:gd name="connsiteX11" fmla="*/ 801666 w 1367705"/>
                  <a:gd name="connsiteY11" fmla="*/ 467190 h 1068439"/>
                  <a:gd name="connsiteX12" fmla="*/ 1002082 w 1367705"/>
                  <a:gd name="connsiteY12" fmla="*/ 341930 h 1068439"/>
                  <a:gd name="connsiteX13" fmla="*/ 1365337 w 1367705"/>
                  <a:gd name="connsiteY13" fmla="*/ 354456 h 1068439"/>
                  <a:gd name="connsiteX14" fmla="*/ 801666 w 1367705"/>
                  <a:gd name="connsiteY14" fmla="*/ 655080 h 1068439"/>
                  <a:gd name="connsiteX15" fmla="*/ 776614 w 1367705"/>
                  <a:gd name="connsiteY15" fmla="*/ 830445 h 1068439"/>
                  <a:gd name="connsiteX16" fmla="*/ 1064712 w 1367705"/>
                  <a:gd name="connsiteY16" fmla="*/ 730237 h 1068439"/>
                  <a:gd name="connsiteX17" fmla="*/ 1327759 w 1367705"/>
                  <a:gd name="connsiteY17" fmla="*/ 830445 h 1068439"/>
                  <a:gd name="connsiteX18" fmla="*/ 1102290 w 1367705"/>
                  <a:gd name="connsiteY18" fmla="*/ 855497 h 1068439"/>
                  <a:gd name="connsiteX19" fmla="*/ 713984 w 1367705"/>
                  <a:gd name="connsiteY19" fmla="*/ 1043387 h 1068439"/>
                  <a:gd name="connsiteX20" fmla="*/ 576197 w 1367705"/>
                  <a:gd name="connsiteY20" fmla="*/ 1068439 h 106843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1067235 w 1365337"/>
                  <a:gd name="connsiteY14" fmla="*/ 511206 h 1068439"/>
                  <a:gd name="connsiteX15" fmla="*/ 801666 w 1365337"/>
                  <a:gd name="connsiteY15" fmla="*/ 655080 h 1068439"/>
                  <a:gd name="connsiteX16" fmla="*/ 776614 w 1365337"/>
                  <a:gd name="connsiteY16" fmla="*/ 830445 h 1068439"/>
                  <a:gd name="connsiteX17" fmla="*/ 1064712 w 1365337"/>
                  <a:gd name="connsiteY17" fmla="*/ 730237 h 1068439"/>
                  <a:gd name="connsiteX18" fmla="*/ 1327759 w 1365337"/>
                  <a:gd name="connsiteY18" fmla="*/ 830445 h 1068439"/>
                  <a:gd name="connsiteX19" fmla="*/ 1102290 w 1365337"/>
                  <a:gd name="connsiteY19" fmla="*/ 855497 h 1068439"/>
                  <a:gd name="connsiteX20" fmla="*/ 713984 w 1365337"/>
                  <a:gd name="connsiteY20" fmla="*/ 1043387 h 1068439"/>
                  <a:gd name="connsiteX21" fmla="*/ 576197 w 1365337"/>
                  <a:gd name="connsiteY21" fmla="*/ 1068439 h 106843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978335 w 1365337"/>
                  <a:gd name="connsiteY14" fmla="*/ 504856 h 1068439"/>
                  <a:gd name="connsiteX15" fmla="*/ 801666 w 1365337"/>
                  <a:gd name="connsiteY15" fmla="*/ 655080 h 1068439"/>
                  <a:gd name="connsiteX16" fmla="*/ 776614 w 1365337"/>
                  <a:gd name="connsiteY16" fmla="*/ 830445 h 1068439"/>
                  <a:gd name="connsiteX17" fmla="*/ 1064712 w 1365337"/>
                  <a:gd name="connsiteY17" fmla="*/ 730237 h 1068439"/>
                  <a:gd name="connsiteX18" fmla="*/ 1327759 w 1365337"/>
                  <a:gd name="connsiteY18" fmla="*/ 830445 h 1068439"/>
                  <a:gd name="connsiteX19" fmla="*/ 1102290 w 1365337"/>
                  <a:gd name="connsiteY19" fmla="*/ 855497 h 1068439"/>
                  <a:gd name="connsiteX20" fmla="*/ 713984 w 1365337"/>
                  <a:gd name="connsiteY20" fmla="*/ 1043387 h 1068439"/>
                  <a:gd name="connsiteX21" fmla="*/ 576197 w 1365337"/>
                  <a:gd name="connsiteY21" fmla="*/ 1068439 h 106843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978335 w 1365337"/>
                  <a:gd name="connsiteY14" fmla="*/ 504856 h 1068439"/>
                  <a:gd name="connsiteX15" fmla="*/ 801666 w 1365337"/>
                  <a:gd name="connsiteY15" fmla="*/ 655080 h 1068439"/>
                  <a:gd name="connsiteX16" fmla="*/ 776614 w 1365337"/>
                  <a:gd name="connsiteY16" fmla="*/ 830445 h 1068439"/>
                  <a:gd name="connsiteX17" fmla="*/ 1064712 w 1365337"/>
                  <a:gd name="connsiteY17" fmla="*/ 730237 h 1068439"/>
                  <a:gd name="connsiteX18" fmla="*/ 1327759 w 1365337"/>
                  <a:gd name="connsiteY18" fmla="*/ 830445 h 1068439"/>
                  <a:gd name="connsiteX19" fmla="*/ 1102290 w 1365337"/>
                  <a:gd name="connsiteY19" fmla="*/ 855497 h 1068439"/>
                  <a:gd name="connsiteX20" fmla="*/ 713984 w 1365337"/>
                  <a:gd name="connsiteY20" fmla="*/ 1043387 h 1068439"/>
                  <a:gd name="connsiteX21" fmla="*/ 576197 w 1365337"/>
                  <a:gd name="connsiteY21" fmla="*/ 1068439 h 106843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978335 w 1365337"/>
                  <a:gd name="connsiteY14" fmla="*/ 504856 h 1068439"/>
                  <a:gd name="connsiteX15" fmla="*/ 801666 w 1365337"/>
                  <a:gd name="connsiteY15" fmla="*/ 655080 h 1068439"/>
                  <a:gd name="connsiteX16" fmla="*/ 776614 w 1365337"/>
                  <a:gd name="connsiteY16" fmla="*/ 830445 h 1068439"/>
                  <a:gd name="connsiteX17" fmla="*/ 1064712 w 1365337"/>
                  <a:gd name="connsiteY17" fmla="*/ 730237 h 1068439"/>
                  <a:gd name="connsiteX18" fmla="*/ 1327759 w 1365337"/>
                  <a:gd name="connsiteY18" fmla="*/ 830445 h 1068439"/>
                  <a:gd name="connsiteX19" fmla="*/ 1102290 w 1365337"/>
                  <a:gd name="connsiteY19" fmla="*/ 855497 h 1068439"/>
                  <a:gd name="connsiteX20" fmla="*/ 713984 w 1365337"/>
                  <a:gd name="connsiteY20" fmla="*/ 1043387 h 1068439"/>
                  <a:gd name="connsiteX21" fmla="*/ 576197 w 1365337"/>
                  <a:gd name="connsiteY21" fmla="*/ 1068439 h 106843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978335 w 1365337"/>
                  <a:gd name="connsiteY14" fmla="*/ 504856 h 1068439"/>
                  <a:gd name="connsiteX15" fmla="*/ 801666 w 1365337"/>
                  <a:gd name="connsiteY15" fmla="*/ 655080 h 1068439"/>
                  <a:gd name="connsiteX16" fmla="*/ 776614 w 1365337"/>
                  <a:gd name="connsiteY16" fmla="*/ 830445 h 1068439"/>
                  <a:gd name="connsiteX17" fmla="*/ 1064712 w 1365337"/>
                  <a:gd name="connsiteY17" fmla="*/ 730237 h 1068439"/>
                  <a:gd name="connsiteX18" fmla="*/ 1327759 w 1365337"/>
                  <a:gd name="connsiteY18" fmla="*/ 830445 h 1068439"/>
                  <a:gd name="connsiteX19" fmla="*/ 1102290 w 1365337"/>
                  <a:gd name="connsiteY19" fmla="*/ 855497 h 1068439"/>
                  <a:gd name="connsiteX20" fmla="*/ 713984 w 1365337"/>
                  <a:gd name="connsiteY20" fmla="*/ 1043387 h 1068439"/>
                  <a:gd name="connsiteX21" fmla="*/ 576197 w 1365337"/>
                  <a:gd name="connsiteY21" fmla="*/ 1068439 h 106843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978335 w 1365337"/>
                  <a:gd name="connsiteY14" fmla="*/ 504856 h 1068439"/>
                  <a:gd name="connsiteX15" fmla="*/ 801666 w 1365337"/>
                  <a:gd name="connsiteY15" fmla="*/ 655080 h 1068439"/>
                  <a:gd name="connsiteX16" fmla="*/ 776614 w 1365337"/>
                  <a:gd name="connsiteY16" fmla="*/ 830445 h 1068439"/>
                  <a:gd name="connsiteX17" fmla="*/ 1064712 w 1365337"/>
                  <a:gd name="connsiteY17" fmla="*/ 730237 h 1068439"/>
                  <a:gd name="connsiteX18" fmla="*/ 1327759 w 1365337"/>
                  <a:gd name="connsiteY18" fmla="*/ 830445 h 1068439"/>
                  <a:gd name="connsiteX19" fmla="*/ 1102290 w 1365337"/>
                  <a:gd name="connsiteY19" fmla="*/ 855497 h 1068439"/>
                  <a:gd name="connsiteX20" fmla="*/ 733034 w 1365337"/>
                  <a:gd name="connsiteY20" fmla="*/ 1062437 h 1068439"/>
                  <a:gd name="connsiteX21" fmla="*/ 576197 w 1365337"/>
                  <a:gd name="connsiteY21" fmla="*/ 1068439 h 106843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978335 w 1365337"/>
                  <a:gd name="connsiteY14" fmla="*/ 504856 h 1068439"/>
                  <a:gd name="connsiteX15" fmla="*/ 801666 w 1365337"/>
                  <a:gd name="connsiteY15" fmla="*/ 655080 h 1068439"/>
                  <a:gd name="connsiteX16" fmla="*/ 776614 w 1365337"/>
                  <a:gd name="connsiteY16" fmla="*/ 830445 h 1068439"/>
                  <a:gd name="connsiteX17" fmla="*/ 1064712 w 1365337"/>
                  <a:gd name="connsiteY17" fmla="*/ 730237 h 1068439"/>
                  <a:gd name="connsiteX18" fmla="*/ 1327759 w 1365337"/>
                  <a:gd name="connsiteY18" fmla="*/ 830445 h 1068439"/>
                  <a:gd name="connsiteX19" fmla="*/ 1102290 w 1365337"/>
                  <a:gd name="connsiteY19" fmla="*/ 855497 h 1068439"/>
                  <a:gd name="connsiteX20" fmla="*/ 733034 w 1365337"/>
                  <a:gd name="connsiteY20" fmla="*/ 1062437 h 1068439"/>
                  <a:gd name="connsiteX21" fmla="*/ 576197 w 1365337"/>
                  <a:gd name="connsiteY21" fmla="*/ 1068439 h 1068439"/>
                  <a:gd name="connsiteX0" fmla="*/ 576243 w 1365383"/>
                  <a:gd name="connsiteY0" fmla="*/ 1068439 h 1068439"/>
                  <a:gd name="connsiteX1" fmla="*/ 576243 w 1365383"/>
                  <a:gd name="connsiteY1" fmla="*/ 755289 h 1068439"/>
                  <a:gd name="connsiteX2" fmla="*/ 162884 w 1365383"/>
                  <a:gd name="connsiteY2" fmla="*/ 630028 h 1068439"/>
                  <a:gd name="connsiteX3" fmla="*/ 46 w 1365383"/>
                  <a:gd name="connsiteY3" fmla="*/ 855497 h 1068439"/>
                  <a:gd name="connsiteX4" fmla="*/ 175410 w 1365383"/>
                  <a:gd name="connsiteY4" fmla="*/ 517294 h 1068439"/>
                  <a:gd name="connsiteX5" fmla="*/ 644876 w 1365383"/>
                  <a:gd name="connsiteY5" fmla="*/ 629680 h 1068439"/>
                  <a:gd name="connsiteX6" fmla="*/ 363301 w 1365383"/>
                  <a:gd name="connsiteY6" fmla="*/ 417086 h 1068439"/>
                  <a:gd name="connsiteX7" fmla="*/ 676452 w 1365383"/>
                  <a:gd name="connsiteY7" fmla="*/ 504768 h 1068439"/>
                  <a:gd name="connsiteX8" fmla="*/ 858688 w 1365383"/>
                  <a:gd name="connsiteY8" fmla="*/ 110633 h 1068439"/>
                  <a:gd name="connsiteX9" fmla="*/ 1290227 w 1365383"/>
                  <a:gd name="connsiteY9" fmla="*/ 3727 h 1068439"/>
                  <a:gd name="connsiteX10" fmla="*/ 939498 w 1365383"/>
                  <a:gd name="connsiteY10" fmla="*/ 179091 h 1068439"/>
                  <a:gd name="connsiteX11" fmla="*/ 801712 w 1365383"/>
                  <a:gd name="connsiteY11" fmla="*/ 467190 h 1068439"/>
                  <a:gd name="connsiteX12" fmla="*/ 1002128 w 1365383"/>
                  <a:gd name="connsiteY12" fmla="*/ 341930 h 1068439"/>
                  <a:gd name="connsiteX13" fmla="*/ 1365383 w 1365383"/>
                  <a:gd name="connsiteY13" fmla="*/ 354456 h 1068439"/>
                  <a:gd name="connsiteX14" fmla="*/ 978381 w 1365383"/>
                  <a:gd name="connsiteY14" fmla="*/ 504856 h 1068439"/>
                  <a:gd name="connsiteX15" fmla="*/ 801712 w 1365383"/>
                  <a:gd name="connsiteY15" fmla="*/ 655080 h 1068439"/>
                  <a:gd name="connsiteX16" fmla="*/ 776660 w 1365383"/>
                  <a:gd name="connsiteY16" fmla="*/ 830445 h 1068439"/>
                  <a:gd name="connsiteX17" fmla="*/ 1064758 w 1365383"/>
                  <a:gd name="connsiteY17" fmla="*/ 730237 h 1068439"/>
                  <a:gd name="connsiteX18" fmla="*/ 1327805 w 1365383"/>
                  <a:gd name="connsiteY18" fmla="*/ 830445 h 1068439"/>
                  <a:gd name="connsiteX19" fmla="*/ 1102336 w 1365383"/>
                  <a:gd name="connsiteY19" fmla="*/ 855497 h 1068439"/>
                  <a:gd name="connsiteX20" fmla="*/ 733080 w 1365383"/>
                  <a:gd name="connsiteY20" fmla="*/ 1062437 h 1068439"/>
                  <a:gd name="connsiteX21" fmla="*/ 576243 w 1365383"/>
                  <a:gd name="connsiteY21" fmla="*/ 1068439 h 1068439"/>
                  <a:gd name="connsiteX0" fmla="*/ 576215 w 1365355"/>
                  <a:gd name="connsiteY0" fmla="*/ 1068439 h 1068439"/>
                  <a:gd name="connsiteX1" fmla="*/ 576215 w 1365355"/>
                  <a:gd name="connsiteY1" fmla="*/ 755289 h 1068439"/>
                  <a:gd name="connsiteX2" fmla="*/ 277156 w 1365355"/>
                  <a:gd name="connsiteY2" fmla="*/ 623678 h 1068439"/>
                  <a:gd name="connsiteX3" fmla="*/ 18 w 1365355"/>
                  <a:gd name="connsiteY3" fmla="*/ 855497 h 1068439"/>
                  <a:gd name="connsiteX4" fmla="*/ 175382 w 1365355"/>
                  <a:gd name="connsiteY4" fmla="*/ 517294 h 1068439"/>
                  <a:gd name="connsiteX5" fmla="*/ 644848 w 1365355"/>
                  <a:gd name="connsiteY5" fmla="*/ 629680 h 1068439"/>
                  <a:gd name="connsiteX6" fmla="*/ 363273 w 1365355"/>
                  <a:gd name="connsiteY6" fmla="*/ 417086 h 1068439"/>
                  <a:gd name="connsiteX7" fmla="*/ 676424 w 1365355"/>
                  <a:gd name="connsiteY7" fmla="*/ 504768 h 1068439"/>
                  <a:gd name="connsiteX8" fmla="*/ 858660 w 1365355"/>
                  <a:gd name="connsiteY8" fmla="*/ 110633 h 1068439"/>
                  <a:gd name="connsiteX9" fmla="*/ 1290199 w 1365355"/>
                  <a:gd name="connsiteY9" fmla="*/ 3727 h 1068439"/>
                  <a:gd name="connsiteX10" fmla="*/ 939470 w 1365355"/>
                  <a:gd name="connsiteY10" fmla="*/ 179091 h 1068439"/>
                  <a:gd name="connsiteX11" fmla="*/ 801684 w 1365355"/>
                  <a:gd name="connsiteY11" fmla="*/ 467190 h 1068439"/>
                  <a:gd name="connsiteX12" fmla="*/ 1002100 w 1365355"/>
                  <a:gd name="connsiteY12" fmla="*/ 341930 h 1068439"/>
                  <a:gd name="connsiteX13" fmla="*/ 1365355 w 1365355"/>
                  <a:gd name="connsiteY13" fmla="*/ 354456 h 1068439"/>
                  <a:gd name="connsiteX14" fmla="*/ 978353 w 1365355"/>
                  <a:gd name="connsiteY14" fmla="*/ 504856 h 1068439"/>
                  <a:gd name="connsiteX15" fmla="*/ 801684 w 1365355"/>
                  <a:gd name="connsiteY15" fmla="*/ 655080 h 1068439"/>
                  <a:gd name="connsiteX16" fmla="*/ 776632 w 1365355"/>
                  <a:gd name="connsiteY16" fmla="*/ 830445 h 1068439"/>
                  <a:gd name="connsiteX17" fmla="*/ 1064730 w 1365355"/>
                  <a:gd name="connsiteY17" fmla="*/ 730237 h 1068439"/>
                  <a:gd name="connsiteX18" fmla="*/ 1327777 w 1365355"/>
                  <a:gd name="connsiteY18" fmla="*/ 830445 h 1068439"/>
                  <a:gd name="connsiteX19" fmla="*/ 1102308 w 1365355"/>
                  <a:gd name="connsiteY19" fmla="*/ 855497 h 1068439"/>
                  <a:gd name="connsiteX20" fmla="*/ 733052 w 1365355"/>
                  <a:gd name="connsiteY20" fmla="*/ 1062437 h 1068439"/>
                  <a:gd name="connsiteX21" fmla="*/ 576215 w 1365355"/>
                  <a:gd name="connsiteY21" fmla="*/ 1068439 h 1068439"/>
                  <a:gd name="connsiteX0" fmla="*/ 576215 w 1365355"/>
                  <a:gd name="connsiteY0" fmla="*/ 1068439 h 1068439"/>
                  <a:gd name="connsiteX1" fmla="*/ 576215 w 1365355"/>
                  <a:gd name="connsiteY1" fmla="*/ 755289 h 1068439"/>
                  <a:gd name="connsiteX2" fmla="*/ 277156 w 1365355"/>
                  <a:gd name="connsiteY2" fmla="*/ 623678 h 1068439"/>
                  <a:gd name="connsiteX3" fmla="*/ 18 w 1365355"/>
                  <a:gd name="connsiteY3" fmla="*/ 855497 h 1068439"/>
                  <a:gd name="connsiteX4" fmla="*/ 175382 w 1365355"/>
                  <a:gd name="connsiteY4" fmla="*/ 517294 h 1068439"/>
                  <a:gd name="connsiteX5" fmla="*/ 644848 w 1365355"/>
                  <a:gd name="connsiteY5" fmla="*/ 629680 h 1068439"/>
                  <a:gd name="connsiteX6" fmla="*/ 363273 w 1365355"/>
                  <a:gd name="connsiteY6" fmla="*/ 417086 h 1068439"/>
                  <a:gd name="connsiteX7" fmla="*/ 676424 w 1365355"/>
                  <a:gd name="connsiteY7" fmla="*/ 504768 h 1068439"/>
                  <a:gd name="connsiteX8" fmla="*/ 858660 w 1365355"/>
                  <a:gd name="connsiteY8" fmla="*/ 110633 h 1068439"/>
                  <a:gd name="connsiteX9" fmla="*/ 1290199 w 1365355"/>
                  <a:gd name="connsiteY9" fmla="*/ 3727 h 1068439"/>
                  <a:gd name="connsiteX10" fmla="*/ 939470 w 1365355"/>
                  <a:gd name="connsiteY10" fmla="*/ 179091 h 1068439"/>
                  <a:gd name="connsiteX11" fmla="*/ 801684 w 1365355"/>
                  <a:gd name="connsiteY11" fmla="*/ 467190 h 1068439"/>
                  <a:gd name="connsiteX12" fmla="*/ 1002100 w 1365355"/>
                  <a:gd name="connsiteY12" fmla="*/ 341930 h 1068439"/>
                  <a:gd name="connsiteX13" fmla="*/ 1365355 w 1365355"/>
                  <a:gd name="connsiteY13" fmla="*/ 354456 h 1068439"/>
                  <a:gd name="connsiteX14" fmla="*/ 978353 w 1365355"/>
                  <a:gd name="connsiteY14" fmla="*/ 504856 h 1068439"/>
                  <a:gd name="connsiteX15" fmla="*/ 801684 w 1365355"/>
                  <a:gd name="connsiteY15" fmla="*/ 655080 h 1068439"/>
                  <a:gd name="connsiteX16" fmla="*/ 776632 w 1365355"/>
                  <a:gd name="connsiteY16" fmla="*/ 830445 h 1068439"/>
                  <a:gd name="connsiteX17" fmla="*/ 1064730 w 1365355"/>
                  <a:gd name="connsiteY17" fmla="*/ 730237 h 1068439"/>
                  <a:gd name="connsiteX18" fmla="*/ 1327777 w 1365355"/>
                  <a:gd name="connsiteY18" fmla="*/ 830445 h 1068439"/>
                  <a:gd name="connsiteX19" fmla="*/ 1102308 w 1365355"/>
                  <a:gd name="connsiteY19" fmla="*/ 855497 h 1068439"/>
                  <a:gd name="connsiteX20" fmla="*/ 733052 w 1365355"/>
                  <a:gd name="connsiteY20" fmla="*/ 1062437 h 1068439"/>
                  <a:gd name="connsiteX21" fmla="*/ 576215 w 1365355"/>
                  <a:gd name="connsiteY21" fmla="*/ 1068439 h 1068439"/>
                  <a:gd name="connsiteX0" fmla="*/ 576215 w 1365355"/>
                  <a:gd name="connsiteY0" fmla="*/ 1068439 h 1068439"/>
                  <a:gd name="connsiteX1" fmla="*/ 576215 w 1365355"/>
                  <a:gd name="connsiteY1" fmla="*/ 755289 h 1068439"/>
                  <a:gd name="connsiteX2" fmla="*/ 277156 w 1365355"/>
                  <a:gd name="connsiteY2" fmla="*/ 623678 h 1068439"/>
                  <a:gd name="connsiteX3" fmla="*/ 18 w 1365355"/>
                  <a:gd name="connsiteY3" fmla="*/ 855497 h 1068439"/>
                  <a:gd name="connsiteX4" fmla="*/ 175382 w 1365355"/>
                  <a:gd name="connsiteY4" fmla="*/ 517294 h 1068439"/>
                  <a:gd name="connsiteX5" fmla="*/ 644848 w 1365355"/>
                  <a:gd name="connsiteY5" fmla="*/ 629680 h 1068439"/>
                  <a:gd name="connsiteX6" fmla="*/ 363273 w 1365355"/>
                  <a:gd name="connsiteY6" fmla="*/ 417086 h 1068439"/>
                  <a:gd name="connsiteX7" fmla="*/ 676424 w 1365355"/>
                  <a:gd name="connsiteY7" fmla="*/ 504768 h 1068439"/>
                  <a:gd name="connsiteX8" fmla="*/ 858660 w 1365355"/>
                  <a:gd name="connsiteY8" fmla="*/ 110633 h 1068439"/>
                  <a:gd name="connsiteX9" fmla="*/ 1290199 w 1365355"/>
                  <a:gd name="connsiteY9" fmla="*/ 3727 h 1068439"/>
                  <a:gd name="connsiteX10" fmla="*/ 939470 w 1365355"/>
                  <a:gd name="connsiteY10" fmla="*/ 179091 h 1068439"/>
                  <a:gd name="connsiteX11" fmla="*/ 801684 w 1365355"/>
                  <a:gd name="connsiteY11" fmla="*/ 467190 h 1068439"/>
                  <a:gd name="connsiteX12" fmla="*/ 1002100 w 1365355"/>
                  <a:gd name="connsiteY12" fmla="*/ 341930 h 1068439"/>
                  <a:gd name="connsiteX13" fmla="*/ 1365355 w 1365355"/>
                  <a:gd name="connsiteY13" fmla="*/ 354456 h 1068439"/>
                  <a:gd name="connsiteX14" fmla="*/ 978353 w 1365355"/>
                  <a:gd name="connsiteY14" fmla="*/ 504856 h 1068439"/>
                  <a:gd name="connsiteX15" fmla="*/ 801684 w 1365355"/>
                  <a:gd name="connsiteY15" fmla="*/ 655080 h 1068439"/>
                  <a:gd name="connsiteX16" fmla="*/ 776632 w 1365355"/>
                  <a:gd name="connsiteY16" fmla="*/ 830445 h 1068439"/>
                  <a:gd name="connsiteX17" fmla="*/ 1064730 w 1365355"/>
                  <a:gd name="connsiteY17" fmla="*/ 730237 h 1068439"/>
                  <a:gd name="connsiteX18" fmla="*/ 1327777 w 1365355"/>
                  <a:gd name="connsiteY18" fmla="*/ 830445 h 1068439"/>
                  <a:gd name="connsiteX19" fmla="*/ 1102308 w 1365355"/>
                  <a:gd name="connsiteY19" fmla="*/ 855497 h 1068439"/>
                  <a:gd name="connsiteX20" fmla="*/ 733052 w 1365355"/>
                  <a:gd name="connsiteY20" fmla="*/ 1062437 h 1068439"/>
                  <a:gd name="connsiteX21" fmla="*/ 576215 w 1365355"/>
                  <a:gd name="connsiteY21" fmla="*/ 1068439 h 106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65355" h="1068439">
                    <a:moveTo>
                      <a:pt x="576215" y="1068439"/>
                    </a:moveTo>
                    <a:lnTo>
                      <a:pt x="576215" y="755289"/>
                    </a:lnTo>
                    <a:cubicBezTo>
                      <a:pt x="507322" y="682221"/>
                      <a:pt x="373189" y="606977"/>
                      <a:pt x="277156" y="623678"/>
                    </a:cubicBezTo>
                    <a:cubicBezTo>
                      <a:pt x="181123" y="640379"/>
                      <a:pt x="-2070" y="874286"/>
                      <a:pt x="18" y="855497"/>
                    </a:cubicBezTo>
                    <a:cubicBezTo>
                      <a:pt x="58473" y="742763"/>
                      <a:pt x="91527" y="591928"/>
                      <a:pt x="175382" y="517294"/>
                    </a:cubicBezTo>
                    <a:cubicBezTo>
                      <a:pt x="259237" y="442660"/>
                      <a:pt x="613533" y="646381"/>
                      <a:pt x="644848" y="629680"/>
                    </a:cubicBezTo>
                    <a:lnTo>
                      <a:pt x="363273" y="417086"/>
                    </a:lnTo>
                    <a:lnTo>
                      <a:pt x="676424" y="504768"/>
                    </a:lnTo>
                    <a:cubicBezTo>
                      <a:pt x="751580" y="448401"/>
                      <a:pt x="756364" y="194140"/>
                      <a:pt x="858660" y="110633"/>
                    </a:cubicBezTo>
                    <a:cubicBezTo>
                      <a:pt x="960956" y="27126"/>
                      <a:pt x="1269322" y="-12974"/>
                      <a:pt x="1290199" y="3727"/>
                    </a:cubicBezTo>
                    <a:cubicBezTo>
                      <a:pt x="1311076" y="20428"/>
                      <a:pt x="1020889" y="101847"/>
                      <a:pt x="939470" y="179091"/>
                    </a:cubicBezTo>
                    <a:cubicBezTo>
                      <a:pt x="858051" y="256335"/>
                      <a:pt x="791246" y="440050"/>
                      <a:pt x="801684" y="467190"/>
                    </a:cubicBezTo>
                    <a:lnTo>
                      <a:pt x="1002100" y="341930"/>
                    </a:lnTo>
                    <a:cubicBezTo>
                      <a:pt x="1068905" y="300177"/>
                      <a:pt x="1354496" y="326243"/>
                      <a:pt x="1365355" y="354456"/>
                    </a:cubicBezTo>
                    <a:lnTo>
                      <a:pt x="978353" y="504856"/>
                    </a:lnTo>
                    <a:cubicBezTo>
                      <a:pt x="849352" y="554989"/>
                      <a:pt x="835304" y="600815"/>
                      <a:pt x="801684" y="655080"/>
                    </a:cubicBezTo>
                    <a:lnTo>
                      <a:pt x="776632" y="830445"/>
                    </a:lnTo>
                    <a:cubicBezTo>
                      <a:pt x="820473" y="842971"/>
                      <a:pt x="972873" y="730237"/>
                      <a:pt x="1064730" y="730237"/>
                    </a:cubicBezTo>
                    <a:cubicBezTo>
                      <a:pt x="1156587" y="730237"/>
                      <a:pt x="1321514" y="809568"/>
                      <a:pt x="1327777" y="830445"/>
                    </a:cubicBezTo>
                    <a:cubicBezTo>
                      <a:pt x="1334040" y="851322"/>
                      <a:pt x="1201429" y="816832"/>
                      <a:pt x="1102308" y="855497"/>
                    </a:cubicBezTo>
                    <a:cubicBezTo>
                      <a:pt x="1003187" y="894162"/>
                      <a:pt x="769934" y="925347"/>
                      <a:pt x="733052" y="1062437"/>
                    </a:cubicBezTo>
                    <a:lnTo>
                      <a:pt x="576215" y="1068439"/>
                    </a:lnTo>
                    <a:close/>
                  </a:path>
                </a:pathLst>
              </a:custGeom>
              <a:solidFill>
                <a:srgbClr val="89C064"/>
              </a:solidFill>
              <a:ln w="31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Freeform 24"/>
              <p:cNvSpPr>
                <a:spLocks noChangeAspect="1"/>
              </p:cNvSpPr>
              <p:nvPr/>
            </p:nvSpPr>
            <p:spPr>
              <a:xfrm>
                <a:off x="10470632" y="1325630"/>
                <a:ext cx="163178" cy="127693"/>
              </a:xfrm>
              <a:custGeom>
                <a:avLst/>
                <a:gdLst>
                  <a:gd name="connsiteX0" fmla="*/ 576197 w 1365337"/>
                  <a:gd name="connsiteY0" fmla="*/ 1064712 h 1064712"/>
                  <a:gd name="connsiteX1" fmla="*/ 576197 w 1365337"/>
                  <a:gd name="connsiteY1" fmla="*/ 751562 h 1064712"/>
                  <a:gd name="connsiteX2" fmla="*/ 162838 w 1365337"/>
                  <a:gd name="connsiteY2" fmla="*/ 626301 h 1064712"/>
                  <a:gd name="connsiteX3" fmla="*/ 0 w 1365337"/>
                  <a:gd name="connsiteY3" fmla="*/ 851770 h 1064712"/>
                  <a:gd name="connsiteX4" fmla="*/ 175364 w 1365337"/>
                  <a:gd name="connsiteY4" fmla="*/ 513567 h 1064712"/>
                  <a:gd name="connsiteX5" fmla="*/ 663880 w 1365337"/>
                  <a:gd name="connsiteY5" fmla="*/ 651353 h 1064712"/>
                  <a:gd name="connsiteX6" fmla="*/ 363255 w 1365337"/>
                  <a:gd name="connsiteY6" fmla="*/ 413359 h 1064712"/>
                  <a:gd name="connsiteX7" fmla="*/ 676406 w 1365337"/>
                  <a:gd name="connsiteY7" fmla="*/ 501041 h 1064712"/>
                  <a:gd name="connsiteX8" fmla="*/ 814192 w 1365337"/>
                  <a:gd name="connsiteY8" fmla="*/ 75156 h 1064712"/>
                  <a:gd name="connsiteX9" fmla="*/ 1290181 w 1365337"/>
                  <a:gd name="connsiteY9" fmla="*/ 0 h 1064712"/>
                  <a:gd name="connsiteX10" fmla="*/ 939452 w 1365337"/>
                  <a:gd name="connsiteY10" fmla="*/ 175364 h 1064712"/>
                  <a:gd name="connsiteX11" fmla="*/ 801666 w 1365337"/>
                  <a:gd name="connsiteY11" fmla="*/ 463463 h 1064712"/>
                  <a:gd name="connsiteX12" fmla="*/ 1002082 w 1365337"/>
                  <a:gd name="connsiteY12" fmla="*/ 338203 h 1064712"/>
                  <a:gd name="connsiteX13" fmla="*/ 1365337 w 1365337"/>
                  <a:gd name="connsiteY13" fmla="*/ 350729 h 1064712"/>
                  <a:gd name="connsiteX14" fmla="*/ 801666 w 1365337"/>
                  <a:gd name="connsiteY14" fmla="*/ 651353 h 1064712"/>
                  <a:gd name="connsiteX15" fmla="*/ 776614 w 1365337"/>
                  <a:gd name="connsiteY15" fmla="*/ 826718 h 1064712"/>
                  <a:gd name="connsiteX16" fmla="*/ 1064712 w 1365337"/>
                  <a:gd name="connsiteY16" fmla="*/ 726510 h 1064712"/>
                  <a:gd name="connsiteX17" fmla="*/ 1327759 w 1365337"/>
                  <a:gd name="connsiteY17" fmla="*/ 826718 h 1064712"/>
                  <a:gd name="connsiteX18" fmla="*/ 1102290 w 1365337"/>
                  <a:gd name="connsiteY18" fmla="*/ 851770 h 1064712"/>
                  <a:gd name="connsiteX19" fmla="*/ 713984 w 1365337"/>
                  <a:gd name="connsiteY19" fmla="*/ 1039660 h 1064712"/>
                  <a:gd name="connsiteX20" fmla="*/ 576197 w 1365337"/>
                  <a:gd name="connsiteY20" fmla="*/ 1064712 h 1064712"/>
                  <a:gd name="connsiteX0" fmla="*/ 576197 w 1365337"/>
                  <a:gd name="connsiteY0" fmla="*/ 1064712 h 1064712"/>
                  <a:gd name="connsiteX1" fmla="*/ 576197 w 1365337"/>
                  <a:gd name="connsiteY1" fmla="*/ 751562 h 1064712"/>
                  <a:gd name="connsiteX2" fmla="*/ 162838 w 1365337"/>
                  <a:gd name="connsiteY2" fmla="*/ 626301 h 1064712"/>
                  <a:gd name="connsiteX3" fmla="*/ 0 w 1365337"/>
                  <a:gd name="connsiteY3" fmla="*/ 851770 h 1064712"/>
                  <a:gd name="connsiteX4" fmla="*/ 175364 w 1365337"/>
                  <a:gd name="connsiteY4" fmla="*/ 513567 h 1064712"/>
                  <a:gd name="connsiteX5" fmla="*/ 663880 w 1365337"/>
                  <a:gd name="connsiteY5" fmla="*/ 651353 h 1064712"/>
                  <a:gd name="connsiteX6" fmla="*/ 363255 w 1365337"/>
                  <a:gd name="connsiteY6" fmla="*/ 413359 h 1064712"/>
                  <a:gd name="connsiteX7" fmla="*/ 676406 w 1365337"/>
                  <a:gd name="connsiteY7" fmla="*/ 501041 h 1064712"/>
                  <a:gd name="connsiteX8" fmla="*/ 814192 w 1365337"/>
                  <a:gd name="connsiteY8" fmla="*/ 75156 h 1064712"/>
                  <a:gd name="connsiteX9" fmla="*/ 1290181 w 1365337"/>
                  <a:gd name="connsiteY9" fmla="*/ 0 h 1064712"/>
                  <a:gd name="connsiteX10" fmla="*/ 939452 w 1365337"/>
                  <a:gd name="connsiteY10" fmla="*/ 175364 h 1064712"/>
                  <a:gd name="connsiteX11" fmla="*/ 801666 w 1365337"/>
                  <a:gd name="connsiteY11" fmla="*/ 463463 h 1064712"/>
                  <a:gd name="connsiteX12" fmla="*/ 1002082 w 1365337"/>
                  <a:gd name="connsiteY12" fmla="*/ 338203 h 1064712"/>
                  <a:gd name="connsiteX13" fmla="*/ 1365337 w 1365337"/>
                  <a:gd name="connsiteY13" fmla="*/ 350729 h 1064712"/>
                  <a:gd name="connsiteX14" fmla="*/ 801666 w 1365337"/>
                  <a:gd name="connsiteY14" fmla="*/ 651353 h 1064712"/>
                  <a:gd name="connsiteX15" fmla="*/ 776614 w 1365337"/>
                  <a:gd name="connsiteY15" fmla="*/ 826718 h 1064712"/>
                  <a:gd name="connsiteX16" fmla="*/ 1064712 w 1365337"/>
                  <a:gd name="connsiteY16" fmla="*/ 726510 h 1064712"/>
                  <a:gd name="connsiteX17" fmla="*/ 1327759 w 1365337"/>
                  <a:gd name="connsiteY17" fmla="*/ 826718 h 1064712"/>
                  <a:gd name="connsiteX18" fmla="*/ 1102290 w 1365337"/>
                  <a:gd name="connsiteY18" fmla="*/ 851770 h 1064712"/>
                  <a:gd name="connsiteX19" fmla="*/ 713984 w 1365337"/>
                  <a:gd name="connsiteY19" fmla="*/ 1039660 h 1064712"/>
                  <a:gd name="connsiteX20" fmla="*/ 576197 w 1365337"/>
                  <a:gd name="connsiteY20" fmla="*/ 1064712 h 1064712"/>
                  <a:gd name="connsiteX0" fmla="*/ 576197 w 1365337"/>
                  <a:gd name="connsiteY0" fmla="*/ 1064712 h 1064712"/>
                  <a:gd name="connsiteX1" fmla="*/ 576197 w 1365337"/>
                  <a:gd name="connsiteY1" fmla="*/ 751562 h 1064712"/>
                  <a:gd name="connsiteX2" fmla="*/ 162838 w 1365337"/>
                  <a:gd name="connsiteY2" fmla="*/ 626301 h 1064712"/>
                  <a:gd name="connsiteX3" fmla="*/ 0 w 1365337"/>
                  <a:gd name="connsiteY3" fmla="*/ 851770 h 1064712"/>
                  <a:gd name="connsiteX4" fmla="*/ 175364 w 1365337"/>
                  <a:gd name="connsiteY4" fmla="*/ 513567 h 1064712"/>
                  <a:gd name="connsiteX5" fmla="*/ 644830 w 1365337"/>
                  <a:gd name="connsiteY5" fmla="*/ 625953 h 1064712"/>
                  <a:gd name="connsiteX6" fmla="*/ 363255 w 1365337"/>
                  <a:gd name="connsiteY6" fmla="*/ 413359 h 1064712"/>
                  <a:gd name="connsiteX7" fmla="*/ 676406 w 1365337"/>
                  <a:gd name="connsiteY7" fmla="*/ 501041 h 1064712"/>
                  <a:gd name="connsiteX8" fmla="*/ 814192 w 1365337"/>
                  <a:gd name="connsiteY8" fmla="*/ 75156 h 1064712"/>
                  <a:gd name="connsiteX9" fmla="*/ 1290181 w 1365337"/>
                  <a:gd name="connsiteY9" fmla="*/ 0 h 1064712"/>
                  <a:gd name="connsiteX10" fmla="*/ 939452 w 1365337"/>
                  <a:gd name="connsiteY10" fmla="*/ 175364 h 1064712"/>
                  <a:gd name="connsiteX11" fmla="*/ 801666 w 1365337"/>
                  <a:gd name="connsiteY11" fmla="*/ 463463 h 1064712"/>
                  <a:gd name="connsiteX12" fmla="*/ 1002082 w 1365337"/>
                  <a:gd name="connsiteY12" fmla="*/ 338203 h 1064712"/>
                  <a:gd name="connsiteX13" fmla="*/ 1365337 w 1365337"/>
                  <a:gd name="connsiteY13" fmla="*/ 350729 h 1064712"/>
                  <a:gd name="connsiteX14" fmla="*/ 801666 w 1365337"/>
                  <a:gd name="connsiteY14" fmla="*/ 651353 h 1064712"/>
                  <a:gd name="connsiteX15" fmla="*/ 776614 w 1365337"/>
                  <a:gd name="connsiteY15" fmla="*/ 826718 h 1064712"/>
                  <a:gd name="connsiteX16" fmla="*/ 1064712 w 1365337"/>
                  <a:gd name="connsiteY16" fmla="*/ 726510 h 1064712"/>
                  <a:gd name="connsiteX17" fmla="*/ 1327759 w 1365337"/>
                  <a:gd name="connsiteY17" fmla="*/ 826718 h 1064712"/>
                  <a:gd name="connsiteX18" fmla="*/ 1102290 w 1365337"/>
                  <a:gd name="connsiteY18" fmla="*/ 851770 h 1064712"/>
                  <a:gd name="connsiteX19" fmla="*/ 713984 w 1365337"/>
                  <a:gd name="connsiteY19" fmla="*/ 1039660 h 1064712"/>
                  <a:gd name="connsiteX20" fmla="*/ 576197 w 1365337"/>
                  <a:gd name="connsiteY20" fmla="*/ 1064712 h 1064712"/>
                  <a:gd name="connsiteX0" fmla="*/ 576197 w 1365337"/>
                  <a:gd name="connsiteY0" fmla="*/ 1064712 h 1064712"/>
                  <a:gd name="connsiteX1" fmla="*/ 576197 w 1365337"/>
                  <a:gd name="connsiteY1" fmla="*/ 751562 h 1064712"/>
                  <a:gd name="connsiteX2" fmla="*/ 162838 w 1365337"/>
                  <a:gd name="connsiteY2" fmla="*/ 626301 h 1064712"/>
                  <a:gd name="connsiteX3" fmla="*/ 0 w 1365337"/>
                  <a:gd name="connsiteY3" fmla="*/ 851770 h 1064712"/>
                  <a:gd name="connsiteX4" fmla="*/ 175364 w 1365337"/>
                  <a:gd name="connsiteY4" fmla="*/ 513567 h 1064712"/>
                  <a:gd name="connsiteX5" fmla="*/ 644830 w 1365337"/>
                  <a:gd name="connsiteY5" fmla="*/ 625953 h 1064712"/>
                  <a:gd name="connsiteX6" fmla="*/ 363255 w 1365337"/>
                  <a:gd name="connsiteY6" fmla="*/ 413359 h 1064712"/>
                  <a:gd name="connsiteX7" fmla="*/ 676406 w 1365337"/>
                  <a:gd name="connsiteY7" fmla="*/ 501041 h 1064712"/>
                  <a:gd name="connsiteX8" fmla="*/ 814192 w 1365337"/>
                  <a:gd name="connsiteY8" fmla="*/ 75156 h 1064712"/>
                  <a:gd name="connsiteX9" fmla="*/ 1290181 w 1365337"/>
                  <a:gd name="connsiteY9" fmla="*/ 0 h 1064712"/>
                  <a:gd name="connsiteX10" fmla="*/ 939452 w 1365337"/>
                  <a:gd name="connsiteY10" fmla="*/ 175364 h 1064712"/>
                  <a:gd name="connsiteX11" fmla="*/ 801666 w 1365337"/>
                  <a:gd name="connsiteY11" fmla="*/ 463463 h 1064712"/>
                  <a:gd name="connsiteX12" fmla="*/ 1002082 w 1365337"/>
                  <a:gd name="connsiteY12" fmla="*/ 338203 h 1064712"/>
                  <a:gd name="connsiteX13" fmla="*/ 1365337 w 1365337"/>
                  <a:gd name="connsiteY13" fmla="*/ 350729 h 1064712"/>
                  <a:gd name="connsiteX14" fmla="*/ 801666 w 1365337"/>
                  <a:gd name="connsiteY14" fmla="*/ 651353 h 1064712"/>
                  <a:gd name="connsiteX15" fmla="*/ 776614 w 1365337"/>
                  <a:gd name="connsiteY15" fmla="*/ 826718 h 1064712"/>
                  <a:gd name="connsiteX16" fmla="*/ 1064712 w 1365337"/>
                  <a:gd name="connsiteY16" fmla="*/ 726510 h 1064712"/>
                  <a:gd name="connsiteX17" fmla="*/ 1327759 w 1365337"/>
                  <a:gd name="connsiteY17" fmla="*/ 826718 h 1064712"/>
                  <a:gd name="connsiteX18" fmla="*/ 1102290 w 1365337"/>
                  <a:gd name="connsiteY18" fmla="*/ 851770 h 1064712"/>
                  <a:gd name="connsiteX19" fmla="*/ 713984 w 1365337"/>
                  <a:gd name="connsiteY19" fmla="*/ 1039660 h 1064712"/>
                  <a:gd name="connsiteX20" fmla="*/ 576197 w 1365337"/>
                  <a:gd name="connsiteY20" fmla="*/ 1064712 h 1064712"/>
                  <a:gd name="connsiteX0" fmla="*/ 576197 w 1365337"/>
                  <a:gd name="connsiteY0" fmla="*/ 1071779 h 1071779"/>
                  <a:gd name="connsiteX1" fmla="*/ 576197 w 1365337"/>
                  <a:gd name="connsiteY1" fmla="*/ 758629 h 1071779"/>
                  <a:gd name="connsiteX2" fmla="*/ 162838 w 1365337"/>
                  <a:gd name="connsiteY2" fmla="*/ 633368 h 1071779"/>
                  <a:gd name="connsiteX3" fmla="*/ 0 w 1365337"/>
                  <a:gd name="connsiteY3" fmla="*/ 858837 h 1071779"/>
                  <a:gd name="connsiteX4" fmla="*/ 175364 w 1365337"/>
                  <a:gd name="connsiteY4" fmla="*/ 520634 h 1071779"/>
                  <a:gd name="connsiteX5" fmla="*/ 644830 w 1365337"/>
                  <a:gd name="connsiteY5" fmla="*/ 633020 h 1071779"/>
                  <a:gd name="connsiteX6" fmla="*/ 363255 w 1365337"/>
                  <a:gd name="connsiteY6" fmla="*/ 420426 h 1071779"/>
                  <a:gd name="connsiteX7" fmla="*/ 676406 w 1365337"/>
                  <a:gd name="connsiteY7" fmla="*/ 508108 h 1071779"/>
                  <a:gd name="connsiteX8" fmla="*/ 814192 w 1365337"/>
                  <a:gd name="connsiteY8" fmla="*/ 82223 h 1071779"/>
                  <a:gd name="connsiteX9" fmla="*/ 1290181 w 1365337"/>
                  <a:gd name="connsiteY9" fmla="*/ 7067 h 1071779"/>
                  <a:gd name="connsiteX10" fmla="*/ 939452 w 1365337"/>
                  <a:gd name="connsiteY10" fmla="*/ 182431 h 1071779"/>
                  <a:gd name="connsiteX11" fmla="*/ 801666 w 1365337"/>
                  <a:gd name="connsiteY11" fmla="*/ 470530 h 1071779"/>
                  <a:gd name="connsiteX12" fmla="*/ 1002082 w 1365337"/>
                  <a:gd name="connsiteY12" fmla="*/ 345270 h 1071779"/>
                  <a:gd name="connsiteX13" fmla="*/ 1365337 w 1365337"/>
                  <a:gd name="connsiteY13" fmla="*/ 357796 h 1071779"/>
                  <a:gd name="connsiteX14" fmla="*/ 801666 w 1365337"/>
                  <a:gd name="connsiteY14" fmla="*/ 658420 h 1071779"/>
                  <a:gd name="connsiteX15" fmla="*/ 776614 w 1365337"/>
                  <a:gd name="connsiteY15" fmla="*/ 833785 h 1071779"/>
                  <a:gd name="connsiteX16" fmla="*/ 1064712 w 1365337"/>
                  <a:gd name="connsiteY16" fmla="*/ 733577 h 1071779"/>
                  <a:gd name="connsiteX17" fmla="*/ 1327759 w 1365337"/>
                  <a:gd name="connsiteY17" fmla="*/ 833785 h 1071779"/>
                  <a:gd name="connsiteX18" fmla="*/ 1102290 w 1365337"/>
                  <a:gd name="connsiteY18" fmla="*/ 858837 h 1071779"/>
                  <a:gd name="connsiteX19" fmla="*/ 713984 w 1365337"/>
                  <a:gd name="connsiteY19" fmla="*/ 1046727 h 1071779"/>
                  <a:gd name="connsiteX20" fmla="*/ 576197 w 1365337"/>
                  <a:gd name="connsiteY20" fmla="*/ 1071779 h 107177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801666 w 1365337"/>
                  <a:gd name="connsiteY14" fmla="*/ 655080 h 1068439"/>
                  <a:gd name="connsiteX15" fmla="*/ 776614 w 1365337"/>
                  <a:gd name="connsiteY15" fmla="*/ 830445 h 1068439"/>
                  <a:gd name="connsiteX16" fmla="*/ 1064712 w 1365337"/>
                  <a:gd name="connsiteY16" fmla="*/ 730237 h 1068439"/>
                  <a:gd name="connsiteX17" fmla="*/ 1327759 w 1365337"/>
                  <a:gd name="connsiteY17" fmla="*/ 830445 h 1068439"/>
                  <a:gd name="connsiteX18" fmla="*/ 1102290 w 1365337"/>
                  <a:gd name="connsiteY18" fmla="*/ 855497 h 1068439"/>
                  <a:gd name="connsiteX19" fmla="*/ 713984 w 1365337"/>
                  <a:gd name="connsiteY19" fmla="*/ 1043387 h 1068439"/>
                  <a:gd name="connsiteX20" fmla="*/ 576197 w 1365337"/>
                  <a:gd name="connsiteY20" fmla="*/ 1068439 h 1068439"/>
                  <a:gd name="connsiteX0" fmla="*/ 576197 w 1367705"/>
                  <a:gd name="connsiteY0" fmla="*/ 1068439 h 1068439"/>
                  <a:gd name="connsiteX1" fmla="*/ 576197 w 1367705"/>
                  <a:gd name="connsiteY1" fmla="*/ 755289 h 1068439"/>
                  <a:gd name="connsiteX2" fmla="*/ 162838 w 1367705"/>
                  <a:gd name="connsiteY2" fmla="*/ 630028 h 1068439"/>
                  <a:gd name="connsiteX3" fmla="*/ 0 w 1367705"/>
                  <a:gd name="connsiteY3" fmla="*/ 855497 h 1068439"/>
                  <a:gd name="connsiteX4" fmla="*/ 175364 w 1367705"/>
                  <a:gd name="connsiteY4" fmla="*/ 517294 h 1068439"/>
                  <a:gd name="connsiteX5" fmla="*/ 644830 w 1367705"/>
                  <a:gd name="connsiteY5" fmla="*/ 629680 h 1068439"/>
                  <a:gd name="connsiteX6" fmla="*/ 363255 w 1367705"/>
                  <a:gd name="connsiteY6" fmla="*/ 417086 h 1068439"/>
                  <a:gd name="connsiteX7" fmla="*/ 676406 w 1367705"/>
                  <a:gd name="connsiteY7" fmla="*/ 504768 h 1068439"/>
                  <a:gd name="connsiteX8" fmla="*/ 858642 w 1367705"/>
                  <a:gd name="connsiteY8" fmla="*/ 110633 h 1068439"/>
                  <a:gd name="connsiteX9" fmla="*/ 1290181 w 1367705"/>
                  <a:gd name="connsiteY9" fmla="*/ 3727 h 1068439"/>
                  <a:gd name="connsiteX10" fmla="*/ 939452 w 1367705"/>
                  <a:gd name="connsiteY10" fmla="*/ 179091 h 1068439"/>
                  <a:gd name="connsiteX11" fmla="*/ 801666 w 1367705"/>
                  <a:gd name="connsiteY11" fmla="*/ 467190 h 1068439"/>
                  <a:gd name="connsiteX12" fmla="*/ 1002082 w 1367705"/>
                  <a:gd name="connsiteY12" fmla="*/ 341930 h 1068439"/>
                  <a:gd name="connsiteX13" fmla="*/ 1365337 w 1367705"/>
                  <a:gd name="connsiteY13" fmla="*/ 354456 h 1068439"/>
                  <a:gd name="connsiteX14" fmla="*/ 801666 w 1367705"/>
                  <a:gd name="connsiteY14" fmla="*/ 655080 h 1068439"/>
                  <a:gd name="connsiteX15" fmla="*/ 776614 w 1367705"/>
                  <a:gd name="connsiteY15" fmla="*/ 830445 h 1068439"/>
                  <a:gd name="connsiteX16" fmla="*/ 1064712 w 1367705"/>
                  <a:gd name="connsiteY16" fmla="*/ 730237 h 1068439"/>
                  <a:gd name="connsiteX17" fmla="*/ 1327759 w 1367705"/>
                  <a:gd name="connsiteY17" fmla="*/ 830445 h 1068439"/>
                  <a:gd name="connsiteX18" fmla="*/ 1102290 w 1367705"/>
                  <a:gd name="connsiteY18" fmla="*/ 855497 h 1068439"/>
                  <a:gd name="connsiteX19" fmla="*/ 713984 w 1367705"/>
                  <a:gd name="connsiteY19" fmla="*/ 1043387 h 1068439"/>
                  <a:gd name="connsiteX20" fmla="*/ 576197 w 1367705"/>
                  <a:gd name="connsiteY20" fmla="*/ 1068439 h 106843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1067235 w 1365337"/>
                  <a:gd name="connsiteY14" fmla="*/ 511206 h 1068439"/>
                  <a:gd name="connsiteX15" fmla="*/ 801666 w 1365337"/>
                  <a:gd name="connsiteY15" fmla="*/ 655080 h 1068439"/>
                  <a:gd name="connsiteX16" fmla="*/ 776614 w 1365337"/>
                  <a:gd name="connsiteY16" fmla="*/ 830445 h 1068439"/>
                  <a:gd name="connsiteX17" fmla="*/ 1064712 w 1365337"/>
                  <a:gd name="connsiteY17" fmla="*/ 730237 h 1068439"/>
                  <a:gd name="connsiteX18" fmla="*/ 1327759 w 1365337"/>
                  <a:gd name="connsiteY18" fmla="*/ 830445 h 1068439"/>
                  <a:gd name="connsiteX19" fmla="*/ 1102290 w 1365337"/>
                  <a:gd name="connsiteY19" fmla="*/ 855497 h 1068439"/>
                  <a:gd name="connsiteX20" fmla="*/ 713984 w 1365337"/>
                  <a:gd name="connsiteY20" fmla="*/ 1043387 h 1068439"/>
                  <a:gd name="connsiteX21" fmla="*/ 576197 w 1365337"/>
                  <a:gd name="connsiteY21" fmla="*/ 1068439 h 106843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978335 w 1365337"/>
                  <a:gd name="connsiteY14" fmla="*/ 504856 h 1068439"/>
                  <a:gd name="connsiteX15" fmla="*/ 801666 w 1365337"/>
                  <a:gd name="connsiteY15" fmla="*/ 655080 h 1068439"/>
                  <a:gd name="connsiteX16" fmla="*/ 776614 w 1365337"/>
                  <a:gd name="connsiteY16" fmla="*/ 830445 h 1068439"/>
                  <a:gd name="connsiteX17" fmla="*/ 1064712 w 1365337"/>
                  <a:gd name="connsiteY17" fmla="*/ 730237 h 1068439"/>
                  <a:gd name="connsiteX18" fmla="*/ 1327759 w 1365337"/>
                  <a:gd name="connsiteY18" fmla="*/ 830445 h 1068439"/>
                  <a:gd name="connsiteX19" fmla="*/ 1102290 w 1365337"/>
                  <a:gd name="connsiteY19" fmla="*/ 855497 h 1068439"/>
                  <a:gd name="connsiteX20" fmla="*/ 713984 w 1365337"/>
                  <a:gd name="connsiteY20" fmla="*/ 1043387 h 1068439"/>
                  <a:gd name="connsiteX21" fmla="*/ 576197 w 1365337"/>
                  <a:gd name="connsiteY21" fmla="*/ 1068439 h 106843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978335 w 1365337"/>
                  <a:gd name="connsiteY14" fmla="*/ 504856 h 1068439"/>
                  <a:gd name="connsiteX15" fmla="*/ 801666 w 1365337"/>
                  <a:gd name="connsiteY15" fmla="*/ 655080 h 1068439"/>
                  <a:gd name="connsiteX16" fmla="*/ 776614 w 1365337"/>
                  <a:gd name="connsiteY16" fmla="*/ 830445 h 1068439"/>
                  <a:gd name="connsiteX17" fmla="*/ 1064712 w 1365337"/>
                  <a:gd name="connsiteY17" fmla="*/ 730237 h 1068439"/>
                  <a:gd name="connsiteX18" fmla="*/ 1327759 w 1365337"/>
                  <a:gd name="connsiteY18" fmla="*/ 830445 h 1068439"/>
                  <a:gd name="connsiteX19" fmla="*/ 1102290 w 1365337"/>
                  <a:gd name="connsiteY19" fmla="*/ 855497 h 1068439"/>
                  <a:gd name="connsiteX20" fmla="*/ 713984 w 1365337"/>
                  <a:gd name="connsiteY20" fmla="*/ 1043387 h 1068439"/>
                  <a:gd name="connsiteX21" fmla="*/ 576197 w 1365337"/>
                  <a:gd name="connsiteY21" fmla="*/ 1068439 h 106843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978335 w 1365337"/>
                  <a:gd name="connsiteY14" fmla="*/ 504856 h 1068439"/>
                  <a:gd name="connsiteX15" fmla="*/ 801666 w 1365337"/>
                  <a:gd name="connsiteY15" fmla="*/ 655080 h 1068439"/>
                  <a:gd name="connsiteX16" fmla="*/ 776614 w 1365337"/>
                  <a:gd name="connsiteY16" fmla="*/ 830445 h 1068439"/>
                  <a:gd name="connsiteX17" fmla="*/ 1064712 w 1365337"/>
                  <a:gd name="connsiteY17" fmla="*/ 730237 h 1068439"/>
                  <a:gd name="connsiteX18" fmla="*/ 1327759 w 1365337"/>
                  <a:gd name="connsiteY18" fmla="*/ 830445 h 1068439"/>
                  <a:gd name="connsiteX19" fmla="*/ 1102290 w 1365337"/>
                  <a:gd name="connsiteY19" fmla="*/ 855497 h 1068439"/>
                  <a:gd name="connsiteX20" fmla="*/ 713984 w 1365337"/>
                  <a:gd name="connsiteY20" fmla="*/ 1043387 h 1068439"/>
                  <a:gd name="connsiteX21" fmla="*/ 576197 w 1365337"/>
                  <a:gd name="connsiteY21" fmla="*/ 1068439 h 106843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978335 w 1365337"/>
                  <a:gd name="connsiteY14" fmla="*/ 504856 h 1068439"/>
                  <a:gd name="connsiteX15" fmla="*/ 801666 w 1365337"/>
                  <a:gd name="connsiteY15" fmla="*/ 655080 h 1068439"/>
                  <a:gd name="connsiteX16" fmla="*/ 776614 w 1365337"/>
                  <a:gd name="connsiteY16" fmla="*/ 830445 h 1068439"/>
                  <a:gd name="connsiteX17" fmla="*/ 1064712 w 1365337"/>
                  <a:gd name="connsiteY17" fmla="*/ 730237 h 1068439"/>
                  <a:gd name="connsiteX18" fmla="*/ 1327759 w 1365337"/>
                  <a:gd name="connsiteY18" fmla="*/ 830445 h 1068439"/>
                  <a:gd name="connsiteX19" fmla="*/ 1102290 w 1365337"/>
                  <a:gd name="connsiteY19" fmla="*/ 855497 h 1068439"/>
                  <a:gd name="connsiteX20" fmla="*/ 713984 w 1365337"/>
                  <a:gd name="connsiteY20" fmla="*/ 1043387 h 1068439"/>
                  <a:gd name="connsiteX21" fmla="*/ 576197 w 1365337"/>
                  <a:gd name="connsiteY21" fmla="*/ 1068439 h 106843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978335 w 1365337"/>
                  <a:gd name="connsiteY14" fmla="*/ 504856 h 1068439"/>
                  <a:gd name="connsiteX15" fmla="*/ 801666 w 1365337"/>
                  <a:gd name="connsiteY15" fmla="*/ 655080 h 1068439"/>
                  <a:gd name="connsiteX16" fmla="*/ 776614 w 1365337"/>
                  <a:gd name="connsiteY16" fmla="*/ 830445 h 1068439"/>
                  <a:gd name="connsiteX17" fmla="*/ 1064712 w 1365337"/>
                  <a:gd name="connsiteY17" fmla="*/ 730237 h 1068439"/>
                  <a:gd name="connsiteX18" fmla="*/ 1327759 w 1365337"/>
                  <a:gd name="connsiteY18" fmla="*/ 830445 h 1068439"/>
                  <a:gd name="connsiteX19" fmla="*/ 1102290 w 1365337"/>
                  <a:gd name="connsiteY19" fmla="*/ 855497 h 1068439"/>
                  <a:gd name="connsiteX20" fmla="*/ 733034 w 1365337"/>
                  <a:gd name="connsiteY20" fmla="*/ 1062437 h 1068439"/>
                  <a:gd name="connsiteX21" fmla="*/ 576197 w 1365337"/>
                  <a:gd name="connsiteY21" fmla="*/ 1068439 h 106843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978335 w 1365337"/>
                  <a:gd name="connsiteY14" fmla="*/ 504856 h 1068439"/>
                  <a:gd name="connsiteX15" fmla="*/ 801666 w 1365337"/>
                  <a:gd name="connsiteY15" fmla="*/ 655080 h 1068439"/>
                  <a:gd name="connsiteX16" fmla="*/ 776614 w 1365337"/>
                  <a:gd name="connsiteY16" fmla="*/ 830445 h 1068439"/>
                  <a:gd name="connsiteX17" fmla="*/ 1064712 w 1365337"/>
                  <a:gd name="connsiteY17" fmla="*/ 730237 h 1068439"/>
                  <a:gd name="connsiteX18" fmla="*/ 1327759 w 1365337"/>
                  <a:gd name="connsiteY18" fmla="*/ 830445 h 1068439"/>
                  <a:gd name="connsiteX19" fmla="*/ 1102290 w 1365337"/>
                  <a:gd name="connsiteY19" fmla="*/ 855497 h 1068439"/>
                  <a:gd name="connsiteX20" fmla="*/ 733034 w 1365337"/>
                  <a:gd name="connsiteY20" fmla="*/ 1062437 h 1068439"/>
                  <a:gd name="connsiteX21" fmla="*/ 576197 w 1365337"/>
                  <a:gd name="connsiteY21" fmla="*/ 1068439 h 1068439"/>
                  <a:gd name="connsiteX0" fmla="*/ 576243 w 1365383"/>
                  <a:gd name="connsiteY0" fmla="*/ 1068439 h 1068439"/>
                  <a:gd name="connsiteX1" fmla="*/ 576243 w 1365383"/>
                  <a:gd name="connsiteY1" fmla="*/ 755289 h 1068439"/>
                  <a:gd name="connsiteX2" fmla="*/ 162884 w 1365383"/>
                  <a:gd name="connsiteY2" fmla="*/ 630028 h 1068439"/>
                  <a:gd name="connsiteX3" fmla="*/ 46 w 1365383"/>
                  <a:gd name="connsiteY3" fmla="*/ 855497 h 1068439"/>
                  <a:gd name="connsiteX4" fmla="*/ 175410 w 1365383"/>
                  <a:gd name="connsiteY4" fmla="*/ 517294 h 1068439"/>
                  <a:gd name="connsiteX5" fmla="*/ 644876 w 1365383"/>
                  <a:gd name="connsiteY5" fmla="*/ 629680 h 1068439"/>
                  <a:gd name="connsiteX6" fmla="*/ 363301 w 1365383"/>
                  <a:gd name="connsiteY6" fmla="*/ 417086 h 1068439"/>
                  <a:gd name="connsiteX7" fmla="*/ 676452 w 1365383"/>
                  <a:gd name="connsiteY7" fmla="*/ 504768 h 1068439"/>
                  <a:gd name="connsiteX8" fmla="*/ 858688 w 1365383"/>
                  <a:gd name="connsiteY8" fmla="*/ 110633 h 1068439"/>
                  <a:gd name="connsiteX9" fmla="*/ 1290227 w 1365383"/>
                  <a:gd name="connsiteY9" fmla="*/ 3727 h 1068439"/>
                  <a:gd name="connsiteX10" fmla="*/ 939498 w 1365383"/>
                  <a:gd name="connsiteY10" fmla="*/ 179091 h 1068439"/>
                  <a:gd name="connsiteX11" fmla="*/ 801712 w 1365383"/>
                  <a:gd name="connsiteY11" fmla="*/ 467190 h 1068439"/>
                  <a:gd name="connsiteX12" fmla="*/ 1002128 w 1365383"/>
                  <a:gd name="connsiteY12" fmla="*/ 341930 h 1068439"/>
                  <a:gd name="connsiteX13" fmla="*/ 1365383 w 1365383"/>
                  <a:gd name="connsiteY13" fmla="*/ 354456 h 1068439"/>
                  <a:gd name="connsiteX14" fmla="*/ 978381 w 1365383"/>
                  <a:gd name="connsiteY14" fmla="*/ 504856 h 1068439"/>
                  <a:gd name="connsiteX15" fmla="*/ 801712 w 1365383"/>
                  <a:gd name="connsiteY15" fmla="*/ 655080 h 1068439"/>
                  <a:gd name="connsiteX16" fmla="*/ 776660 w 1365383"/>
                  <a:gd name="connsiteY16" fmla="*/ 830445 h 1068439"/>
                  <a:gd name="connsiteX17" fmla="*/ 1064758 w 1365383"/>
                  <a:gd name="connsiteY17" fmla="*/ 730237 h 1068439"/>
                  <a:gd name="connsiteX18" fmla="*/ 1327805 w 1365383"/>
                  <a:gd name="connsiteY18" fmla="*/ 830445 h 1068439"/>
                  <a:gd name="connsiteX19" fmla="*/ 1102336 w 1365383"/>
                  <a:gd name="connsiteY19" fmla="*/ 855497 h 1068439"/>
                  <a:gd name="connsiteX20" fmla="*/ 733080 w 1365383"/>
                  <a:gd name="connsiteY20" fmla="*/ 1062437 h 1068439"/>
                  <a:gd name="connsiteX21" fmla="*/ 576243 w 1365383"/>
                  <a:gd name="connsiteY21" fmla="*/ 1068439 h 1068439"/>
                  <a:gd name="connsiteX0" fmla="*/ 576215 w 1365355"/>
                  <a:gd name="connsiteY0" fmla="*/ 1068439 h 1068439"/>
                  <a:gd name="connsiteX1" fmla="*/ 576215 w 1365355"/>
                  <a:gd name="connsiteY1" fmla="*/ 755289 h 1068439"/>
                  <a:gd name="connsiteX2" fmla="*/ 277156 w 1365355"/>
                  <a:gd name="connsiteY2" fmla="*/ 623678 h 1068439"/>
                  <a:gd name="connsiteX3" fmla="*/ 18 w 1365355"/>
                  <a:gd name="connsiteY3" fmla="*/ 855497 h 1068439"/>
                  <a:gd name="connsiteX4" fmla="*/ 175382 w 1365355"/>
                  <a:gd name="connsiteY4" fmla="*/ 517294 h 1068439"/>
                  <a:gd name="connsiteX5" fmla="*/ 644848 w 1365355"/>
                  <a:gd name="connsiteY5" fmla="*/ 629680 h 1068439"/>
                  <a:gd name="connsiteX6" fmla="*/ 363273 w 1365355"/>
                  <a:gd name="connsiteY6" fmla="*/ 417086 h 1068439"/>
                  <a:gd name="connsiteX7" fmla="*/ 676424 w 1365355"/>
                  <a:gd name="connsiteY7" fmla="*/ 504768 h 1068439"/>
                  <a:gd name="connsiteX8" fmla="*/ 858660 w 1365355"/>
                  <a:gd name="connsiteY8" fmla="*/ 110633 h 1068439"/>
                  <a:gd name="connsiteX9" fmla="*/ 1290199 w 1365355"/>
                  <a:gd name="connsiteY9" fmla="*/ 3727 h 1068439"/>
                  <a:gd name="connsiteX10" fmla="*/ 939470 w 1365355"/>
                  <a:gd name="connsiteY10" fmla="*/ 179091 h 1068439"/>
                  <a:gd name="connsiteX11" fmla="*/ 801684 w 1365355"/>
                  <a:gd name="connsiteY11" fmla="*/ 467190 h 1068439"/>
                  <a:gd name="connsiteX12" fmla="*/ 1002100 w 1365355"/>
                  <a:gd name="connsiteY12" fmla="*/ 341930 h 1068439"/>
                  <a:gd name="connsiteX13" fmla="*/ 1365355 w 1365355"/>
                  <a:gd name="connsiteY13" fmla="*/ 354456 h 1068439"/>
                  <a:gd name="connsiteX14" fmla="*/ 978353 w 1365355"/>
                  <a:gd name="connsiteY14" fmla="*/ 504856 h 1068439"/>
                  <a:gd name="connsiteX15" fmla="*/ 801684 w 1365355"/>
                  <a:gd name="connsiteY15" fmla="*/ 655080 h 1068439"/>
                  <a:gd name="connsiteX16" fmla="*/ 776632 w 1365355"/>
                  <a:gd name="connsiteY16" fmla="*/ 830445 h 1068439"/>
                  <a:gd name="connsiteX17" fmla="*/ 1064730 w 1365355"/>
                  <a:gd name="connsiteY17" fmla="*/ 730237 h 1068439"/>
                  <a:gd name="connsiteX18" fmla="*/ 1327777 w 1365355"/>
                  <a:gd name="connsiteY18" fmla="*/ 830445 h 1068439"/>
                  <a:gd name="connsiteX19" fmla="*/ 1102308 w 1365355"/>
                  <a:gd name="connsiteY19" fmla="*/ 855497 h 1068439"/>
                  <a:gd name="connsiteX20" fmla="*/ 733052 w 1365355"/>
                  <a:gd name="connsiteY20" fmla="*/ 1062437 h 1068439"/>
                  <a:gd name="connsiteX21" fmla="*/ 576215 w 1365355"/>
                  <a:gd name="connsiteY21" fmla="*/ 1068439 h 1068439"/>
                  <a:gd name="connsiteX0" fmla="*/ 576215 w 1365355"/>
                  <a:gd name="connsiteY0" fmla="*/ 1068439 h 1068439"/>
                  <a:gd name="connsiteX1" fmla="*/ 576215 w 1365355"/>
                  <a:gd name="connsiteY1" fmla="*/ 755289 h 1068439"/>
                  <a:gd name="connsiteX2" fmla="*/ 277156 w 1365355"/>
                  <a:gd name="connsiteY2" fmla="*/ 623678 h 1068439"/>
                  <a:gd name="connsiteX3" fmla="*/ 18 w 1365355"/>
                  <a:gd name="connsiteY3" fmla="*/ 855497 h 1068439"/>
                  <a:gd name="connsiteX4" fmla="*/ 175382 w 1365355"/>
                  <a:gd name="connsiteY4" fmla="*/ 517294 h 1068439"/>
                  <a:gd name="connsiteX5" fmla="*/ 644848 w 1365355"/>
                  <a:gd name="connsiteY5" fmla="*/ 629680 h 1068439"/>
                  <a:gd name="connsiteX6" fmla="*/ 363273 w 1365355"/>
                  <a:gd name="connsiteY6" fmla="*/ 417086 h 1068439"/>
                  <a:gd name="connsiteX7" fmla="*/ 676424 w 1365355"/>
                  <a:gd name="connsiteY7" fmla="*/ 504768 h 1068439"/>
                  <a:gd name="connsiteX8" fmla="*/ 858660 w 1365355"/>
                  <a:gd name="connsiteY8" fmla="*/ 110633 h 1068439"/>
                  <a:gd name="connsiteX9" fmla="*/ 1290199 w 1365355"/>
                  <a:gd name="connsiteY9" fmla="*/ 3727 h 1068439"/>
                  <a:gd name="connsiteX10" fmla="*/ 939470 w 1365355"/>
                  <a:gd name="connsiteY10" fmla="*/ 179091 h 1068439"/>
                  <a:gd name="connsiteX11" fmla="*/ 801684 w 1365355"/>
                  <a:gd name="connsiteY11" fmla="*/ 467190 h 1068439"/>
                  <a:gd name="connsiteX12" fmla="*/ 1002100 w 1365355"/>
                  <a:gd name="connsiteY12" fmla="*/ 341930 h 1068439"/>
                  <a:gd name="connsiteX13" fmla="*/ 1365355 w 1365355"/>
                  <a:gd name="connsiteY13" fmla="*/ 354456 h 1068439"/>
                  <a:gd name="connsiteX14" fmla="*/ 978353 w 1365355"/>
                  <a:gd name="connsiteY14" fmla="*/ 504856 h 1068439"/>
                  <a:gd name="connsiteX15" fmla="*/ 801684 w 1365355"/>
                  <a:gd name="connsiteY15" fmla="*/ 655080 h 1068439"/>
                  <a:gd name="connsiteX16" fmla="*/ 776632 w 1365355"/>
                  <a:gd name="connsiteY16" fmla="*/ 830445 h 1068439"/>
                  <a:gd name="connsiteX17" fmla="*/ 1064730 w 1365355"/>
                  <a:gd name="connsiteY17" fmla="*/ 730237 h 1068439"/>
                  <a:gd name="connsiteX18" fmla="*/ 1327777 w 1365355"/>
                  <a:gd name="connsiteY18" fmla="*/ 830445 h 1068439"/>
                  <a:gd name="connsiteX19" fmla="*/ 1102308 w 1365355"/>
                  <a:gd name="connsiteY19" fmla="*/ 855497 h 1068439"/>
                  <a:gd name="connsiteX20" fmla="*/ 733052 w 1365355"/>
                  <a:gd name="connsiteY20" fmla="*/ 1062437 h 1068439"/>
                  <a:gd name="connsiteX21" fmla="*/ 576215 w 1365355"/>
                  <a:gd name="connsiteY21" fmla="*/ 1068439 h 1068439"/>
                  <a:gd name="connsiteX0" fmla="*/ 576215 w 1365355"/>
                  <a:gd name="connsiteY0" fmla="*/ 1068439 h 1068439"/>
                  <a:gd name="connsiteX1" fmla="*/ 576215 w 1365355"/>
                  <a:gd name="connsiteY1" fmla="*/ 755289 h 1068439"/>
                  <a:gd name="connsiteX2" fmla="*/ 277156 w 1365355"/>
                  <a:gd name="connsiteY2" fmla="*/ 623678 h 1068439"/>
                  <a:gd name="connsiteX3" fmla="*/ 18 w 1365355"/>
                  <a:gd name="connsiteY3" fmla="*/ 855497 h 1068439"/>
                  <a:gd name="connsiteX4" fmla="*/ 175382 w 1365355"/>
                  <a:gd name="connsiteY4" fmla="*/ 517294 h 1068439"/>
                  <a:gd name="connsiteX5" fmla="*/ 644848 w 1365355"/>
                  <a:gd name="connsiteY5" fmla="*/ 629680 h 1068439"/>
                  <a:gd name="connsiteX6" fmla="*/ 363273 w 1365355"/>
                  <a:gd name="connsiteY6" fmla="*/ 417086 h 1068439"/>
                  <a:gd name="connsiteX7" fmla="*/ 676424 w 1365355"/>
                  <a:gd name="connsiteY7" fmla="*/ 504768 h 1068439"/>
                  <a:gd name="connsiteX8" fmla="*/ 858660 w 1365355"/>
                  <a:gd name="connsiteY8" fmla="*/ 110633 h 1068439"/>
                  <a:gd name="connsiteX9" fmla="*/ 1290199 w 1365355"/>
                  <a:gd name="connsiteY9" fmla="*/ 3727 h 1068439"/>
                  <a:gd name="connsiteX10" fmla="*/ 939470 w 1365355"/>
                  <a:gd name="connsiteY10" fmla="*/ 179091 h 1068439"/>
                  <a:gd name="connsiteX11" fmla="*/ 801684 w 1365355"/>
                  <a:gd name="connsiteY11" fmla="*/ 467190 h 1068439"/>
                  <a:gd name="connsiteX12" fmla="*/ 1002100 w 1365355"/>
                  <a:gd name="connsiteY12" fmla="*/ 341930 h 1068439"/>
                  <a:gd name="connsiteX13" fmla="*/ 1365355 w 1365355"/>
                  <a:gd name="connsiteY13" fmla="*/ 354456 h 1068439"/>
                  <a:gd name="connsiteX14" fmla="*/ 978353 w 1365355"/>
                  <a:gd name="connsiteY14" fmla="*/ 504856 h 1068439"/>
                  <a:gd name="connsiteX15" fmla="*/ 801684 w 1365355"/>
                  <a:gd name="connsiteY15" fmla="*/ 655080 h 1068439"/>
                  <a:gd name="connsiteX16" fmla="*/ 776632 w 1365355"/>
                  <a:gd name="connsiteY16" fmla="*/ 830445 h 1068439"/>
                  <a:gd name="connsiteX17" fmla="*/ 1064730 w 1365355"/>
                  <a:gd name="connsiteY17" fmla="*/ 730237 h 1068439"/>
                  <a:gd name="connsiteX18" fmla="*/ 1327777 w 1365355"/>
                  <a:gd name="connsiteY18" fmla="*/ 830445 h 1068439"/>
                  <a:gd name="connsiteX19" fmla="*/ 1102308 w 1365355"/>
                  <a:gd name="connsiteY19" fmla="*/ 855497 h 1068439"/>
                  <a:gd name="connsiteX20" fmla="*/ 733052 w 1365355"/>
                  <a:gd name="connsiteY20" fmla="*/ 1062437 h 1068439"/>
                  <a:gd name="connsiteX21" fmla="*/ 576215 w 1365355"/>
                  <a:gd name="connsiteY21" fmla="*/ 1068439 h 106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65355" h="1068439">
                    <a:moveTo>
                      <a:pt x="576215" y="1068439"/>
                    </a:moveTo>
                    <a:lnTo>
                      <a:pt x="576215" y="755289"/>
                    </a:lnTo>
                    <a:cubicBezTo>
                      <a:pt x="507322" y="682221"/>
                      <a:pt x="373189" y="606977"/>
                      <a:pt x="277156" y="623678"/>
                    </a:cubicBezTo>
                    <a:cubicBezTo>
                      <a:pt x="181123" y="640379"/>
                      <a:pt x="-2070" y="874286"/>
                      <a:pt x="18" y="855497"/>
                    </a:cubicBezTo>
                    <a:cubicBezTo>
                      <a:pt x="58473" y="742763"/>
                      <a:pt x="91527" y="591928"/>
                      <a:pt x="175382" y="517294"/>
                    </a:cubicBezTo>
                    <a:cubicBezTo>
                      <a:pt x="259237" y="442660"/>
                      <a:pt x="613533" y="646381"/>
                      <a:pt x="644848" y="629680"/>
                    </a:cubicBezTo>
                    <a:lnTo>
                      <a:pt x="363273" y="417086"/>
                    </a:lnTo>
                    <a:lnTo>
                      <a:pt x="676424" y="504768"/>
                    </a:lnTo>
                    <a:cubicBezTo>
                      <a:pt x="751580" y="448401"/>
                      <a:pt x="756364" y="194140"/>
                      <a:pt x="858660" y="110633"/>
                    </a:cubicBezTo>
                    <a:cubicBezTo>
                      <a:pt x="960956" y="27126"/>
                      <a:pt x="1269322" y="-12974"/>
                      <a:pt x="1290199" y="3727"/>
                    </a:cubicBezTo>
                    <a:cubicBezTo>
                      <a:pt x="1311076" y="20428"/>
                      <a:pt x="1020889" y="101847"/>
                      <a:pt x="939470" y="179091"/>
                    </a:cubicBezTo>
                    <a:cubicBezTo>
                      <a:pt x="858051" y="256335"/>
                      <a:pt x="791246" y="440050"/>
                      <a:pt x="801684" y="467190"/>
                    </a:cubicBezTo>
                    <a:lnTo>
                      <a:pt x="1002100" y="341930"/>
                    </a:lnTo>
                    <a:cubicBezTo>
                      <a:pt x="1068905" y="300177"/>
                      <a:pt x="1354496" y="326243"/>
                      <a:pt x="1365355" y="354456"/>
                    </a:cubicBezTo>
                    <a:lnTo>
                      <a:pt x="978353" y="504856"/>
                    </a:lnTo>
                    <a:cubicBezTo>
                      <a:pt x="849352" y="554989"/>
                      <a:pt x="835304" y="600815"/>
                      <a:pt x="801684" y="655080"/>
                    </a:cubicBezTo>
                    <a:lnTo>
                      <a:pt x="776632" y="830445"/>
                    </a:lnTo>
                    <a:cubicBezTo>
                      <a:pt x="820473" y="842971"/>
                      <a:pt x="972873" y="730237"/>
                      <a:pt x="1064730" y="730237"/>
                    </a:cubicBezTo>
                    <a:cubicBezTo>
                      <a:pt x="1156587" y="730237"/>
                      <a:pt x="1321514" y="809568"/>
                      <a:pt x="1327777" y="830445"/>
                    </a:cubicBezTo>
                    <a:cubicBezTo>
                      <a:pt x="1334040" y="851322"/>
                      <a:pt x="1201429" y="816832"/>
                      <a:pt x="1102308" y="855497"/>
                    </a:cubicBezTo>
                    <a:cubicBezTo>
                      <a:pt x="1003187" y="894162"/>
                      <a:pt x="769934" y="925347"/>
                      <a:pt x="733052" y="1062437"/>
                    </a:cubicBezTo>
                    <a:lnTo>
                      <a:pt x="576215" y="1068439"/>
                    </a:lnTo>
                    <a:close/>
                  </a:path>
                </a:pathLst>
              </a:custGeom>
              <a:solidFill>
                <a:srgbClr val="89C064"/>
              </a:solidFill>
              <a:ln w="31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Freeform 25"/>
              <p:cNvSpPr>
                <a:spLocks noChangeAspect="1"/>
              </p:cNvSpPr>
              <p:nvPr/>
            </p:nvSpPr>
            <p:spPr>
              <a:xfrm>
                <a:off x="9711099" y="763604"/>
                <a:ext cx="163178" cy="127693"/>
              </a:xfrm>
              <a:custGeom>
                <a:avLst/>
                <a:gdLst>
                  <a:gd name="connsiteX0" fmla="*/ 576197 w 1365337"/>
                  <a:gd name="connsiteY0" fmla="*/ 1064712 h 1064712"/>
                  <a:gd name="connsiteX1" fmla="*/ 576197 w 1365337"/>
                  <a:gd name="connsiteY1" fmla="*/ 751562 h 1064712"/>
                  <a:gd name="connsiteX2" fmla="*/ 162838 w 1365337"/>
                  <a:gd name="connsiteY2" fmla="*/ 626301 h 1064712"/>
                  <a:gd name="connsiteX3" fmla="*/ 0 w 1365337"/>
                  <a:gd name="connsiteY3" fmla="*/ 851770 h 1064712"/>
                  <a:gd name="connsiteX4" fmla="*/ 175364 w 1365337"/>
                  <a:gd name="connsiteY4" fmla="*/ 513567 h 1064712"/>
                  <a:gd name="connsiteX5" fmla="*/ 663880 w 1365337"/>
                  <a:gd name="connsiteY5" fmla="*/ 651353 h 1064712"/>
                  <a:gd name="connsiteX6" fmla="*/ 363255 w 1365337"/>
                  <a:gd name="connsiteY6" fmla="*/ 413359 h 1064712"/>
                  <a:gd name="connsiteX7" fmla="*/ 676406 w 1365337"/>
                  <a:gd name="connsiteY7" fmla="*/ 501041 h 1064712"/>
                  <a:gd name="connsiteX8" fmla="*/ 814192 w 1365337"/>
                  <a:gd name="connsiteY8" fmla="*/ 75156 h 1064712"/>
                  <a:gd name="connsiteX9" fmla="*/ 1290181 w 1365337"/>
                  <a:gd name="connsiteY9" fmla="*/ 0 h 1064712"/>
                  <a:gd name="connsiteX10" fmla="*/ 939452 w 1365337"/>
                  <a:gd name="connsiteY10" fmla="*/ 175364 h 1064712"/>
                  <a:gd name="connsiteX11" fmla="*/ 801666 w 1365337"/>
                  <a:gd name="connsiteY11" fmla="*/ 463463 h 1064712"/>
                  <a:gd name="connsiteX12" fmla="*/ 1002082 w 1365337"/>
                  <a:gd name="connsiteY12" fmla="*/ 338203 h 1064712"/>
                  <a:gd name="connsiteX13" fmla="*/ 1365337 w 1365337"/>
                  <a:gd name="connsiteY13" fmla="*/ 350729 h 1064712"/>
                  <a:gd name="connsiteX14" fmla="*/ 801666 w 1365337"/>
                  <a:gd name="connsiteY14" fmla="*/ 651353 h 1064712"/>
                  <a:gd name="connsiteX15" fmla="*/ 776614 w 1365337"/>
                  <a:gd name="connsiteY15" fmla="*/ 826718 h 1064712"/>
                  <a:gd name="connsiteX16" fmla="*/ 1064712 w 1365337"/>
                  <a:gd name="connsiteY16" fmla="*/ 726510 h 1064712"/>
                  <a:gd name="connsiteX17" fmla="*/ 1327759 w 1365337"/>
                  <a:gd name="connsiteY17" fmla="*/ 826718 h 1064712"/>
                  <a:gd name="connsiteX18" fmla="*/ 1102290 w 1365337"/>
                  <a:gd name="connsiteY18" fmla="*/ 851770 h 1064712"/>
                  <a:gd name="connsiteX19" fmla="*/ 713984 w 1365337"/>
                  <a:gd name="connsiteY19" fmla="*/ 1039660 h 1064712"/>
                  <a:gd name="connsiteX20" fmla="*/ 576197 w 1365337"/>
                  <a:gd name="connsiteY20" fmla="*/ 1064712 h 1064712"/>
                  <a:gd name="connsiteX0" fmla="*/ 576197 w 1365337"/>
                  <a:gd name="connsiteY0" fmla="*/ 1064712 h 1064712"/>
                  <a:gd name="connsiteX1" fmla="*/ 576197 w 1365337"/>
                  <a:gd name="connsiteY1" fmla="*/ 751562 h 1064712"/>
                  <a:gd name="connsiteX2" fmla="*/ 162838 w 1365337"/>
                  <a:gd name="connsiteY2" fmla="*/ 626301 h 1064712"/>
                  <a:gd name="connsiteX3" fmla="*/ 0 w 1365337"/>
                  <a:gd name="connsiteY3" fmla="*/ 851770 h 1064712"/>
                  <a:gd name="connsiteX4" fmla="*/ 175364 w 1365337"/>
                  <a:gd name="connsiteY4" fmla="*/ 513567 h 1064712"/>
                  <a:gd name="connsiteX5" fmla="*/ 663880 w 1365337"/>
                  <a:gd name="connsiteY5" fmla="*/ 651353 h 1064712"/>
                  <a:gd name="connsiteX6" fmla="*/ 363255 w 1365337"/>
                  <a:gd name="connsiteY6" fmla="*/ 413359 h 1064712"/>
                  <a:gd name="connsiteX7" fmla="*/ 676406 w 1365337"/>
                  <a:gd name="connsiteY7" fmla="*/ 501041 h 1064712"/>
                  <a:gd name="connsiteX8" fmla="*/ 814192 w 1365337"/>
                  <a:gd name="connsiteY8" fmla="*/ 75156 h 1064712"/>
                  <a:gd name="connsiteX9" fmla="*/ 1290181 w 1365337"/>
                  <a:gd name="connsiteY9" fmla="*/ 0 h 1064712"/>
                  <a:gd name="connsiteX10" fmla="*/ 939452 w 1365337"/>
                  <a:gd name="connsiteY10" fmla="*/ 175364 h 1064712"/>
                  <a:gd name="connsiteX11" fmla="*/ 801666 w 1365337"/>
                  <a:gd name="connsiteY11" fmla="*/ 463463 h 1064712"/>
                  <a:gd name="connsiteX12" fmla="*/ 1002082 w 1365337"/>
                  <a:gd name="connsiteY12" fmla="*/ 338203 h 1064712"/>
                  <a:gd name="connsiteX13" fmla="*/ 1365337 w 1365337"/>
                  <a:gd name="connsiteY13" fmla="*/ 350729 h 1064712"/>
                  <a:gd name="connsiteX14" fmla="*/ 801666 w 1365337"/>
                  <a:gd name="connsiteY14" fmla="*/ 651353 h 1064712"/>
                  <a:gd name="connsiteX15" fmla="*/ 776614 w 1365337"/>
                  <a:gd name="connsiteY15" fmla="*/ 826718 h 1064712"/>
                  <a:gd name="connsiteX16" fmla="*/ 1064712 w 1365337"/>
                  <a:gd name="connsiteY16" fmla="*/ 726510 h 1064712"/>
                  <a:gd name="connsiteX17" fmla="*/ 1327759 w 1365337"/>
                  <a:gd name="connsiteY17" fmla="*/ 826718 h 1064712"/>
                  <a:gd name="connsiteX18" fmla="*/ 1102290 w 1365337"/>
                  <a:gd name="connsiteY18" fmla="*/ 851770 h 1064712"/>
                  <a:gd name="connsiteX19" fmla="*/ 713984 w 1365337"/>
                  <a:gd name="connsiteY19" fmla="*/ 1039660 h 1064712"/>
                  <a:gd name="connsiteX20" fmla="*/ 576197 w 1365337"/>
                  <a:gd name="connsiteY20" fmla="*/ 1064712 h 1064712"/>
                  <a:gd name="connsiteX0" fmla="*/ 576197 w 1365337"/>
                  <a:gd name="connsiteY0" fmla="*/ 1064712 h 1064712"/>
                  <a:gd name="connsiteX1" fmla="*/ 576197 w 1365337"/>
                  <a:gd name="connsiteY1" fmla="*/ 751562 h 1064712"/>
                  <a:gd name="connsiteX2" fmla="*/ 162838 w 1365337"/>
                  <a:gd name="connsiteY2" fmla="*/ 626301 h 1064712"/>
                  <a:gd name="connsiteX3" fmla="*/ 0 w 1365337"/>
                  <a:gd name="connsiteY3" fmla="*/ 851770 h 1064712"/>
                  <a:gd name="connsiteX4" fmla="*/ 175364 w 1365337"/>
                  <a:gd name="connsiteY4" fmla="*/ 513567 h 1064712"/>
                  <a:gd name="connsiteX5" fmla="*/ 644830 w 1365337"/>
                  <a:gd name="connsiteY5" fmla="*/ 625953 h 1064712"/>
                  <a:gd name="connsiteX6" fmla="*/ 363255 w 1365337"/>
                  <a:gd name="connsiteY6" fmla="*/ 413359 h 1064712"/>
                  <a:gd name="connsiteX7" fmla="*/ 676406 w 1365337"/>
                  <a:gd name="connsiteY7" fmla="*/ 501041 h 1064712"/>
                  <a:gd name="connsiteX8" fmla="*/ 814192 w 1365337"/>
                  <a:gd name="connsiteY8" fmla="*/ 75156 h 1064712"/>
                  <a:gd name="connsiteX9" fmla="*/ 1290181 w 1365337"/>
                  <a:gd name="connsiteY9" fmla="*/ 0 h 1064712"/>
                  <a:gd name="connsiteX10" fmla="*/ 939452 w 1365337"/>
                  <a:gd name="connsiteY10" fmla="*/ 175364 h 1064712"/>
                  <a:gd name="connsiteX11" fmla="*/ 801666 w 1365337"/>
                  <a:gd name="connsiteY11" fmla="*/ 463463 h 1064712"/>
                  <a:gd name="connsiteX12" fmla="*/ 1002082 w 1365337"/>
                  <a:gd name="connsiteY12" fmla="*/ 338203 h 1064712"/>
                  <a:gd name="connsiteX13" fmla="*/ 1365337 w 1365337"/>
                  <a:gd name="connsiteY13" fmla="*/ 350729 h 1064712"/>
                  <a:gd name="connsiteX14" fmla="*/ 801666 w 1365337"/>
                  <a:gd name="connsiteY14" fmla="*/ 651353 h 1064712"/>
                  <a:gd name="connsiteX15" fmla="*/ 776614 w 1365337"/>
                  <a:gd name="connsiteY15" fmla="*/ 826718 h 1064712"/>
                  <a:gd name="connsiteX16" fmla="*/ 1064712 w 1365337"/>
                  <a:gd name="connsiteY16" fmla="*/ 726510 h 1064712"/>
                  <a:gd name="connsiteX17" fmla="*/ 1327759 w 1365337"/>
                  <a:gd name="connsiteY17" fmla="*/ 826718 h 1064712"/>
                  <a:gd name="connsiteX18" fmla="*/ 1102290 w 1365337"/>
                  <a:gd name="connsiteY18" fmla="*/ 851770 h 1064712"/>
                  <a:gd name="connsiteX19" fmla="*/ 713984 w 1365337"/>
                  <a:gd name="connsiteY19" fmla="*/ 1039660 h 1064712"/>
                  <a:gd name="connsiteX20" fmla="*/ 576197 w 1365337"/>
                  <a:gd name="connsiteY20" fmla="*/ 1064712 h 1064712"/>
                  <a:gd name="connsiteX0" fmla="*/ 576197 w 1365337"/>
                  <a:gd name="connsiteY0" fmla="*/ 1064712 h 1064712"/>
                  <a:gd name="connsiteX1" fmla="*/ 576197 w 1365337"/>
                  <a:gd name="connsiteY1" fmla="*/ 751562 h 1064712"/>
                  <a:gd name="connsiteX2" fmla="*/ 162838 w 1365337"/>
                  <a:gd name="connsiteY2" fmla="*/ 626301 h 1064712"/>
                  <a:gd name="connsiteX3" fmla="*/ 0 w 1365337"/>
                  <a:gd name="connsiteY3" fmla="*/ 851770 h 1064712"/>
                  <a:gd name="connsiteX4" fmla="*/ 175364 w 1365337"/>
                  <a:gd name="connsiteY4" fmla="*/ 513567 h 1064712"/>
                  <a:gd name="connsiteX5" fmla="*/ 644830 w 1365337"/>
                  <a:gd name="connsiteY5" fmla="*/ 625953 h 1064712"/>
                  <a:gd name="connsiteX6" fmla="*/ 363255 w 1365337"/>
                  <a:gd name="connsiteY6" fmla="*/ 413359 h 1064712"/>
                  <a:gd name="connsiteX7" fmla="*/ 676406 w 1365337"/>
                  <a:gd name="connsiteY7" fmla="*/ 501041 h 1064712"/>
                  <a:gd name="connsiteX8" fmla="*/ 814192 w 1365337"/>
                  <a:gd name="connsiteY8" fmla="*/ 75156 h 1064712"/>
                  <a:gd name="connsiteX9" fmla="*/ 1290181 w 1365337"/>
                  <a:gd name="connsiteY9" fmla="*/ 0 h 1064712"/>
                  <a:gd name="connsiteX10" fmla="*/ 939452 w 1365337"/>
                  <a:gd name="connsiteY10" fmla="*/ 175364 h 1064712"/>
                  <a:gd name="connsiteX11" fmla="*/ 801666 w 1365337"/>
                  <a:gd name="connsiteY11" fmla="*/ 463463 h 1064712"/>
                  <a:gd name="connsiteX12" fmla="*/ 1002082 w 1365337"/>
                  <a:gd name="connsiteY12" fmla="*/ 338203 h 1064712"/>
                  <a:gd name="connsiteX13" fmla="*/ 1365337 w 1365337"/>
                  <a:gd name="connsiteY13" fmla="*/ 350729 h 1064712"/>
                  <a:gd name="connsiteX14" fmla="*/ 801666 w 1365337"/>
                  <a:gd name="connsiteY14" fmla="*/ 651353 h 1064712"/>
                  <a:gd name="connsiteX15" fmla="*/ 776614 w 1365337"/>
                  <a:gd name="connsiteY15" fmla="*/ 826718 h 1064712"/>
                  <a:gd name="connsiteX16" fmla="*/ 1064712 w 1365337"/>
                  <a:gd name="connsiteY16" fmla="*/ 726510 h 1064712"/>
                  <a:gd name="connsiteX17" fmla="*/ 1327759 w 1365337"/>
                  <a:gd name="connsiteY17" fmla="*/ 826718 h 1064712"/>
                  <a:gd name="connsiteX18" fmla="*/ 1102290 w 1365337"/>
                  <a:gd name="connsiteY18" fmla="*/ 851770 h 1064712"/>
                  <a:gd name="connsiteX19" fmla="*/ 713984 w 1365337"/>
                  <a:gd name="connsiteY19" fmla="*/ 1039660 h 1064712"/>
                  <a:gd name="connsiteX20" fmla="*/ 576197 w 1365337"/>
                  <a:gd name="connsiteY20" fmla="*/ 1064712 h 1064712"/>
                  <a:gd name="connsiteX0" fmla="*/ 576197 w 1365337"/>
                  <a:gd name="connsiteY0" fmla="*/ 1071779 h 1071779"/>
                  <a:gd name="connsiteX1" fmla="*/ 576197 w 1365337"/>
                  <a:gd name="connsiteY1" fmla="*/ 758629 h 1071779"/>
                  <a:gd name="connsiteX2" fmla="*/ 162838 w 1365337"/>
                  <a:gd name="connsiteY2" fmla="*/ 633368 h 1071779"/>
                  <a:gd name="connsiteX3" fmla="*/ 0 w 1365337"/>
                  <a:gd name="connsiteY3" fmla="*/ 858837 h 1071779"/>
                  <a:gd name="connsiteX4" fmla="*/ 175364 w 1365337"/>
                  <a:gd name="connsiteY4" fmla="*/ 520634 h 1071779"/>
                  <a:gd name="connsiteX5" fmla="*/ 644830 w 1365337"/>
                  <a:gd name="connsiteY5" fmla="*/ 633020 h 1071779"/>
                  <a:gd name="connsiteX6" fmla="*/ 363255 w 1365337"/>
                  <a:gd name="connsiteY6" fmla="*/ 420426 h 1071779"/>
                  <a:gd name="connsiteX7" fmla="*/ 676406 w 1365337"/>
                  <a:gd name="connsiteY7" fmla="*/ 508108 h 1071779"/>
                  <a:gd name="connsiteX8" fmla="*/ 814192 w 1365337"/>
                  <a:gd name="connsiteY8" fmla="*/ 82223 h 1071779"/>
                  <a:gd name="connsiteX9" fmla="*/ 1290181 w 1365337"/>
                  <a:gd name="connsiteY9" fmla="*/ 7067 h 1071779"/>
                  <a:gd name="connsiteX10" fmla="*/ 939452 w 1365337"/>
                  <a:gd name="connsiteY10" fmla="*/ 182431 h 1071779"/>
                  <a:gd name="connsiteX11" fmla="*/ 801666 w 1365337"/>
                  <a:gd name="connsiteY11" fmla="*/ 470530 h 1071779"/>
                  <a:gd name="connsiteX12" fmla="*/ 1002082 w 1365337"/>
                  <a:gd name="connsiteY12" fmla="*/ 345270 h 1071779"/>
                  <a:gd name="connsiteX13" fmla="*/ 1365337 w 1365337"/>
                  <a:gd name="connsiteY13" fmla="*/ 357796 h 1071779"/>
                  <a:gd name="connsiteX14" fmla="*/ 801666 w 1365337"/>
                  <a:gd name="connsiteY14" fmla="*/ 658420 h 1071779"/>
                  <a:gd name="connsiteX15" fmla="*/ 776614 w 1365337"/>
                  <a:gd name="connsiteY15" fmla="*/ 833785 h 1071779"/>
                  <a:gd name="connsiteX16" fmla="*/ 1064712 w 1365337"/>
                  <a:gd name="connsiteY16" fmla="*/ 733577 h 1071779"/>
                  <a:gd name="connsiteX17" fmla="*/ 1327759 w 1365337"/>
                  <a:gd name="connsiteY17" fmla="*/ 833785 h 1071779"/>
                  <a:gd name="connsiteX18" fmla="*/ 1102290 w 1365337"/>
                  <a:gd name="connsiteY18" fmla="*/ 858837 h 1071779"/>
                  <a:gd name="connsiteX19" fmla="*/ 713984 w 1365337"/>
                  <a:gd name="connsiteY19" fmla="*/ 1046727 h 1071779"/>
                  <a:gd name="connsiteX20" fmla="*/ 576197 w 1365337"/>
                  <a:gd name="connsiteY20" fmla="*/ 1071779 h 107177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801666 w 1365337"/>
                  <a:gd name="connsiteY14" fmla="*/ 655080 h 1068439"/>
                  <a:gd name="connsiteX15" fmla="*/ 776614 w 1365337"/>
                  <a:gd name="connsiteY15" fmla="*/ 830445 h 1068439"/>
                  <a:gd name="connsiteX16" fmla="*/ 1064712 w 1365337"/>
                  <a:gd name="connsiteY16" fmla="*/ 730237 h 1068439"/>
                  <a:gd name="connsiteX17" fmla="*/ 1327759 w 1365337"/>
                  <a:gd name="connsiteY17" fmla="*/ 830445 h 1068439"/>
                  <a:gd name="connsiteX18" fmla="*/ 1102290 w 1365337"/>
                  <a:gd name="connsiteY18" fmla="*/ 855497 h 1068439"/>
                  <a:gd name="connsiteX19" fmla="*/ 713984 w 1365337"/>
                  <a:gd name="connsiteY19" fmla="*/ 1043387 h 1068439"/>
                  <a:gd name="connsiteX20" fmla="*/ 576197 w 1365337"/>
                  <a:gd name="connsiteY20" fmla="*/ 1068439 h 1068439"/>
                  <a:gd name="connsiteX0" fmla="*/ 576197 w 1367705"/>
                  <a:gd name="connsiteY0" fmla="*/ 1068439 h 1068439"/>
                  <a:gd name="connsiteX1" fmla="*/ 576197 w 1367705"/>
                  <a:gd name="connsiteY1" fmla="*/ 755289 h 1068439"/>
                  <a:gd name="connsiteX2" fmla="*/ 162838 w 1367705"/>
                  <a:gd name="connsiteY2" fmla="*/ 630028 h 1068439"/>
                  <a:gd name="connsiteX3" fmla="*/ 0 w 1367705"/>
                  <a:gd name="connsiteY3" fmla="*/ 855497 h 1068439"/>
                  <a:gd name="connsiteX4" fmla="*/ 175364 w 1367705"/>
                  <a:gd name="connsiteY4" fmla="*/ 517294 h 1068439"/>
                  <a:gd name="connsiteX5" fmla="*/ 644830 w 1367705"/>
                  <a:gd name="connsiteY5" fmla="*/ 629680 h 1068439"/>
                  <a:gd name="connsiteX6" fmla="*/ 363255 w 1367705"/>
                  <a:gd name="connsiteY6" fmla="*/ 417086 h 1068439"/>
                  <a:gd name="connsiteX7" fmla="*/ 676406 w 1367705"/>
                  <a:gd name="connsiteY7" fmla="*/ 504768 h 1068439"/>
                  <a:gd name="connsiteX8" fmla="*/ 858642 w 1367705"/>
                  <a:gd name="connsiteY8" fmla="*/ 110633 h 1068439"/>
                  <a:gd name="connsiteX9" fmla="*/ 1290181 w 1367705"/>
                  <a:gd name="connsiteY9" fmla="*/ 3727 h 1068439"/>
                  <a:gd name="connsiteX10" fmla="*/ 939452 w 1367705"/>
                  <a:gd name="connsiteY10" fmla="*/ 179091 h 1068439"/>
                  <a:gd name="connsiteX11" fmla="*/ 801666 w 1367705"/>
                  <a:gd name="connsiteY11" fmla="*/ 467190 h 1068439"/>
                  <a:gd name="connsiteX12" fmla="*/ 1002082 w 1367705"/>
                  <a:gd name="connsiteY12" fmla="*/ 341930 h 1068439"/>
                  <a:gd name="connsiteX13" fmla="*/ 1365337 w 1367705"/>
                  <a:gd name="connsiteY13" fmla="*/ 354456 h 1068439"/>
                  <a:gd name="connsiteX14" fmla="*/ 801666 w 1367705"/>
                  <a:gd name="connsiteY14" fmla="*/ 655080 h 1068439"/>
                  <a:gd name="connsiteX15" fmla="*/ 776614 w 1367705"/>
                  <a:gd name="connsiteY15" fmla="*/ 830445 h 1068439"/>
                  <a:gd name="connsiteX16" fmla="*/ 1064712 w 1367705"/>
                  <a:gd name="connsiteY16" fmla="*/ 730237 h 1068439"/>
                  <a:gd name="connsiteX17" fmla="*/ 1327759 w 1367705"/>
                  <a:gd name="connsiteY17" fmla="*/ 830445 h 1068439"/>
                  <a:gd name="connsiteX18" fmla="*/ 1102290 w 1367705"/>
                  <a:gd name="connsiteY18" fmla="*/ 855497 h 1068439"/>
                  <a:gd name="connsiteX19" fmla="*/ 713984 w 1367705"/>
                  <a:gd name="connsiteY19" fmla="*/ 1043387 h 1068439"/>
                  <a:gd name="connsiteX20" fmla="*/ 576197 w 1367705"/>
                  <a:gd name="connsiteY20" fmla="*/ 1068439 h 106843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1067235 w 1365337"/>
                  <a:gd name="connsiteY14" fmla="*/ 511206 h 1068439"/>
                  <a:gd name="connsiteX15" fmla="*/ 801666 w 1365337"/>
                  <a:gd name="connsiteY15" fmla="*/ 655080 h 1068439"/>
                  <a:gd name="connsiteX16" fmla="*/ 776614 w 1365337"/>
                  <a:gd name="connsiteY16" fmla="*/ 830445 h 1068439"/>
                  <a:gd name="connsiteX17" fmla="*/ 1064712 w 1365337"/>
                  <a:gd name="connsiteY17" fmla="*/ 730237 h 1068439"/>
                  <a:gd name="connsiteX18" fmla="*/ 1327759 w 1365337"/>
                  <a:gd name="connsiteY18" fmla="*/ 830445 h 1068439"/>
                  <a:gd name="connsiteX19" fmla="*/ 1102290 w 1365337"/>
                  <a:gd name="connsiteY19" fmla="*/ 855497 h 1068439"/>
                  <a:gd name="connsiteX20" fmla="*/ 713984 w 1365337"/>
                  <a:gd name="connsiteY20" fmla="*/ 1043387 h 1068439"/>
                  <a:gd name="connsiteX21" fmla="*/ 576197 w 1365337"/>
                  <a:gd name="connsiteY21" fmla="*/ 1068439 h 106843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978335 w 1365337"/>
                  <a:gd name="connsiteY14" fmla="*/ 504856 h 1068439"/>
                  <a:gd name="connsiteX15" fmla="*/ 801666 w 1365337"/>
                  <a:gd name="connsiteY15" fmla="*/ 655080 h 1068439"/>
                  <a:gd name="connsiteX16" fmla="*/ 776614 w 1365337"/>
                  <a:gd name="connsiteY16" fmla="*/ 830445 h 1068439"/>
                  <a:gd name="connsiteX17" fmla="*/ 1064712 w 1365337"/>
                  <a:gd name="connsiteY17" fmla="*/ 730237 h 1068439"/>
                  <a:gd name="connsiteX18" fmla="*/ 1327759 w 1365337"/>
                  <a:gd name="connsiteY18" fmla="*/ 830445 h 1068439"/>
                  <a:gd name="connsiteX19" fmla="*/ 1102290 w 1365337"/>
                  <a:gd name="connsiteY19" fmla="*/ 855497 h 1068439"/>
                  <a:gd name="connsiteX20" fmla="*/ 713984 w 1365337"/>
                  <a:gd name="connsiteY20" fmla="*/ 1043387 h 1068439"/>
                  <a:gd name="connsiteX21" fmla="*/ 576197 w 1365337"/>
                  <a:gd name="connsiteY21" fmla="*/ 1068439 h 106843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978335 w 1365337"/>
                  <a:gd name="connsiteY14" fmla="*/ 504856 h 1068439"/>
                  <a:gd name="connsiteX15" fmla="*/ 801666 w 1365337"/>
                  <a:gd name="connsiteY15" fmla="*/ 655080 h 1068439"/>
                  <a:gd name="connsiteX16" fmla="*/ 776614 w 1365337"/>
                  <a:gd name="connsiteY16" fmla="*/ 830445 h 1068439"/>
                  <a:gd name="connsiteX17" fmla="*/ 1064712 w 1365337"/>
                  <a:gd name="connsiteY17" fmla="*/ 730237 h 1068439"/>
                  <a:gd name="connsiteX18" fmla="*/ 1327759 w 1365337"/>
                  <a:gd name="connsiteY18" fmla="*/ 830445 h 1068439"/>
                  <a:gd name="connsiteX19" fmla="*/ 1102290 w 1365337"/>
                  <a:gd name="connsiteY19" fmla="*/ 855497 h 1068439"/>
                  <a:gd name="connsiteX20" fmla="*/ 713984 w 1365337"/>
                  <a:gd name="connsiteY20" fmla="*/ 1043387 h 1068439"/>
                  <a:gd name="connsiteX21" fmla="*/ 576197 w 1365337"/>
                  <a:gd name="connsiteY21" fmla="*/ 1068439 h 106843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978335 w 1365337"/>
                  <a:gd name="connsiteY14" fmla="*/ 504856 h 1068439"/>
                  <a:gd name="connsiteX15" fmla="*/ 801666 w 1365337"/>
                  <a:gd name="connsiteY15" fmla="*/ 655080 h 1068439"/>
                  <a:gd name="connsiteX16" fmla="*/ 776614 w 1365337"/>
                  <a:gd name="connsiteY16" fmla="*/ 830445 h 1068439"/>
                  <a:gd name="connsiteX17" fmla="*/ 1064712 w 1365337"/>
                  <a:gd name="connsiteY17" fmla="*/ 730237 h 1068439"/>
                  <a:gd name="connsiteX18" fmla="*/ 1327759 w 1365337"/>
                  <a:gd name="connsiteY18" fmla="*/ 830445 h 1068439"/>
                  <a:gd name="connsiteX19" fmla="*/ 1102290 w 1365337"/>
                  <a:gd name="connsiteY19" fmla="*/ 855497 h 1068439"/>
                  <a:gd name="connsiteX20" fmla="*/ 713984 w 1365337"/>
                  <a:gd name="connsiteY20" fmla="*/ 1043387 h 1068439"/>
                  <a:gd name="connsiteX21" fmla="*/ 576197 w 1365337"/>
                  <a:gd name="connsiteY21" fmla="*/ 1068439 h 106843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978335 w 1365337"/>
                  <a:gd name="connsiteY14" fmla="*/ 504856 h 1068439"/>
                  <a:gd name="connsiteX15" fmla="*/ 801666 w 1365337"/>
                  <a:gd name="connsiteY15" fmla="*/ 655080 h 1068439"/>
                  <a:gd name="connsiteX16" fmla="*/ 776614 w 1365337"/>
                  <a:gd name="connsiteY16" fmla="*/ 830445 h 1068439"/>
                  <a:gd name="connsiteX17" fmla="*/ 1064712 w 1365337"/>
                  <a:gd name="connsiteY17" fmla="*/ 730237 h 1068439"/>
                  <a:gd name="connsiteX18" fmla="*/ 1327759 w 1365337"/>
                  <a:gd name="connsiteY18" fmla="*/ 830445 h 1068439"/>
                  <a:gd name="connsiteX19" fmla="*/ 1102290 w 1365337"/>
                  <a:gd name="connsiteY19" fmla="*/ 855497 h 1068439"/>
                  <a:gd name="connsiteX20" fmla="*/ 713984 w 1365337"/>
                  <a:gd name="connsiteY20" fmla="*/ 1043387 h 1068439"/>
                  <a:gd name="connsiteX21" fmla="*/ 576197 w 1365337"/>
                  <a:gd name="connsiteY21" fmla="*/ 1068439 h 106843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978335 w 1365337"/>
                  <a:gd name="connsiteY14" fmla="*/ 504856 h 1068439"/>
                  <a:gd name="connsiteX15" fmla="*/ 801666 w 1365337"/>
                  <a:gd name="connsiteY15" fmla="*/ 655080 h 1068439"/>
                  <a:gd name="connsiteX16" fmla="*/ 776614 w 1365337"/>
                  <a:gd name="connsiteY16" fmla="*/ 830445 h 1068439"/>
                  <a:gd name="connsiteX17" fmla="*/ 1064712 w 1365337"/>
                  <a:gd name="connsiteY17" fmla="*/ 730237 h 1068439"/>
                  <a:gd name="connsiteX18" fmla="*/ 1327759 w 1365337"/>
                  <a:gd name="connsiteY18" fmla="*/ 830445 h 1068439"/>
                  <a:gd name="connsiteX19" fmla="*/ 1102290 w 1365337"/>
                  <a:gd name="connsiteY19" fmla="*/ 855497 h 1068439"/>
                  <a:gd name="connsiteX20" fmla="*/ 733034 w 1365337"/>
                  <a:gd name="connsiteY20" fmla="*/ 1062437 h 1068439"/>
                  <a:gd name="connsiteX21" fmla="*/ 576197 w 1365337"/>
                  <a:gd name="connsiteY21" fmla="*/ 1068439 h 106843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978335 w 1365337"/>
                  <a:gd name="connsiteY14" fmla="*/ 504856 h 1068439"/>
                  <a:gd name="connsiteX15" fmla="*/ 801666 w 1365337"/>
                  <a:gd name="connsiteY15" fmla="*/ 655080 h 1068439"/>
                  <a:gd name="connsiteX16" fmla="*/ 776614 w 1365337"/>
                  <a:gd name="connsiteY16" fmla="*/ 830445 h 1068439"/>
                  <a:gd name="connsiteX17" fmla="*/ 1064712 w 1365337"/>
                  <a:gd name="connsiteY17" fmla="*/ 730237 h 1068439"/>
                  <a:gd name="connsiteX18" fmla="*/ 1327759 w 1365337"/>
                  <a:gd name="connsiteY18" fmla="*/ 830445 h 1068439"/>
                  <a:gd name="connsiteX19" fmla="*/ 1102290 w 1365337"/>
                  <a:gd name="connsiteY19" fmla="*/ 855497 h 1068439"/>
                  <a:gd name="connsiteX20" fmla="*/ 733034 w 1365337"/>
                  <a:gd name="connsiteY20" fmla="*/ 1062437 h 1068439"/>
                  <a:gd name="connsiteX21" fmla="*/ 576197 w 1365337"/>
                  <a:gd name="connsiteY21" fmla="*/ 1068439 h 1068439"/>
                  <a:gd name="connsiteX0" fmla="*/ 576243 w 1365383"/>
                  <a:gd name="connsiteY0" fmla="*/ 1068439 h 1068439"/>
                  <a:gd name="connsiteX1" fmla="*/ 576243 w 1365383"/>
                  <a:gd name="connsiteY1" fmla="*/ 755289 h 1068439"/>
                  <a:gd name="connsiteX2" fmla="*/ 162884 w 1365383"/>
                  <a:gd name="connsiteY2" fmla="*/ 630028 h 1068439"/>
                  <a:gd name="connsiteX3" fmla="*/ 46 w 1365383"/>
                  <a:gd name="connsiteY3" fmla="*/ 855497 h 1068439"/>
                  <a:gd name="connsiteX4" fmla="*/ 175410 w 1365383"/>
                  <a:gd name="connsiteY4" fmla="*/ 517294 h 1068439"/>
                  <a:gd name="connsiteX5" fmla="*/ 644876 w 1365383"/>
                  <a:gd name="connsiteY5" fmla="*/ 629680 h 1068439"/>
                  <a:gd name="connsiteX6" fmla="*/ 363301 w 1365383"/>
                  <a:gd name="connsiteY6" fmla="*/ 417086 h 1068439"/>
                  <a:gd name="connsiteX7" fmla="*/ 676452 w 1365383"/>
                  <a:gd name="connsiteY7" fmla="*/ 504768 h 1068439"/>
                  <a:gd name="connsiteX8" fmla="*/ 858688 w 1365383"/>
                  <a:gd name="connsiteY8" fmla="*/ 110633 h 1068439"/>
                  <a:gd name="connsiteX9" fmla="*/ 1290227 w 1365383"/>
                  <a:gd name="connsiteY9" fmla="*/ 3727 h 1068439"/>
                  <a:gd name="connsiteX10" fmla="*/ 939498 w 1365383"/>
                  <a:gd name="connsiteY10" fmla="*/ 179091 h 1068439"/>
                  <a:gd name="connsiteX11" fmla="*/ 801712 w 1365383"/>
                  <a:gd name="connsiteY11" fmla="*/ 467190 h 1068439"/>
                  <a:gd name="connsiteX12" fmla="*/ 1002128 w 1365383"/>
                  <a:gd name="connsiteY12" fmla="*/ 341930 h 1068439"/>
                  <a:gd name="connsiteX13" fmla="*/ 1365383 w 1365383"/>
                  <a:gd name="connsiteY13" fmla="*/ 354456 h 1068439"/>
                  <a:gd name="connsiteX14" fmla="*/ 978381 w 1365383"/>
                  <a:gd name="connsiteY14" fmla="*/ 504856 h 1068439"/>
                  <a:gd name="connsiteX15" fmla="*/ 801712 w 1365383"/>
                  <a:gd name="connsiteY15" fmla="*/ 655080 h 1068439"/>
                  <a:gd name="connsiteX16" fmla="*/ 776660 w 1365383"/>
                  <a:gd name="connsiteY16" fmla="*/ 830445 h 1068439"/>
                  <a:gd name="connsiteX17" fmla="*/ 1064758 w 1365383"/>
                  <a:gd name="connsiteY17" fmla="*/ 730237 h 1068439"/>
                  <a:gd name="connsiteX18" fmla="*/ 1327805 w 1365383"/>
                  <a:gd name="connsiteY18" fmla="*/ 830445 h 1068439"/>
                  <a:gd name="connsiteX19" fmla="*/ 1102336 w 1365383"/>
                  <a:gd name="connsiteY19" fmla="*/ 855497 h 1068439"/>
                  <a:gd name="connsiteX20" fmla="*/ 733080 w 1365383"/>
                  <a:gd name="connsiteY20" fmla="*/ 1062437 h 1068439"/>
                  <a:gd name="connsiteX21" fmla="*/ 576243 w 1365383"/>
                  <a:gd name="connsiteY21" fmla="*/ 1068439 h 1068439"/>
                  <a:gd name="connsiteX0" fmla="*/ 576215 w 1365355"/>
                  <a:gd name="connsiteY0" fmla="*/ 1068439 h 1068439"/>
                  <a:gd name="connsiteX1" fmla="*/ 576215 w 1365355"/>
                  <a:gd name="connsiteY1" fmla="*/ 755289 h 1068439"/>
                  <a:gd name="connsiteX2" fmla="*/ 277156 w 1365355"/>
                  <a:gd name="connsiteY2" fmla="*/ 623678 h 1068439"/>
                  <a:gd name="connsiteX3" fmla="*/ 18 w 1365355"/>
                  <a:gd name="connsiteY3" fmla="*/ 855497 h 1068439"/>
                  <a:gd name="connsiteX4" fmla="*/ 175382 w 1365355"/>
                  <a:gd name="connsiteY4" fmla="*/ 517294 h 1068439"/>
                  <a:gd name="connsiteX5" fmla="*/ 644848 w 1365355"/>
                  <a:gd name="connsiteY5" fmla="*/ 629680 h 1068439"/>
                  <a:gd name="connsiteX6" fmla="*/ 363273 w 1365355"/>
                  <a:gd name="connsiteY6" fmla="*/ 417086 h 1068439"/>
                  <a:gd name="connsiteX7" fmla="*/ 676424 w 1365355"/>
                  <a:gd name="connsiteY7" fmla="*/ 504768 h 1068439"/>
                  <a:gd name="connsiteX8" fmla="*/ 858660 w 1365355"/>
                  <a:gd name="connsiteY8" fmla="*/ 110633 h 1068439"/>
                  <a:gd name="connsiteX9" fmla="*/ 1290199 w 1365355"/>
                  <a:gd name="connsiteY9" fmla="*/ 3727 h 1068439"/>
                  <a:gd name="connsiteX10" fmla="*/ 939470 w 1365355"/>
                  <a:gd name="connsiteY10" fmla="*/ 179091 h 1068439"/>
                  <a:gd name="connsiteX11" fmla="*/ 801684 w 1365355"/>
                  <a:gd name="connsiteY11" fmla="*/ 467190 h 1068439"/>
                  <a:gd name="connsiteX12" fmla="*/ 1002100 w 1365355"/>
                  <a:gd name="connsiteY12" fmla="*/ 341930 h 1068439"/>
                  <a:gd name="connsiteX13" fmla="*/ 1365355 w 1365355"/>
                  <a:gd name="connsiteY13" fmla="*/ 354456 h 1068439"/>
                  <a:gd name="connsiteX14" fmla="*/ 978353 w 1365355"/>
                  <a:gd name="connsiteY14" fmla="*/ 504856 h 1068439"/>
                  <a:gd name="connsiteX15" fmla="*/ 801684 w 1365355"/>
                  <a:gd name="connsiteY15" fmla="*/ 655080 h 1068439"/>
                  <a:gd name="connsiteX16" fmla="*/ 776632 w 1365355"/>
                  <a:gd name="connsiteY16" fmla="*/ 830445 h 1068439"/>
                  <a:gd name="connsiteX17" fmla="*/ 1064730 w 1365355"/>
                  <a:gd name="connsiteY17" fmla="*/ 730237 h 1068439"/>
                  <a:gd name="connsiteX18" fmla="*/ 1327777 w 1365355"/>
                  <a:gd name="connsiteY18" fmla="*/ 830445 h 1068439"/>
                  <a:gd name="connsiteX19" fmla="*/ 1102308 w 1365355"/>
                  <a:gd name="connsiteY19" fmla="*/ 855497 h 1068439"/>
                  <a:gd name="connsiteX20" fmla="*/ 733052 w 1365355"/>
                  <a:gd name="connsiteY20" fmla="*/ 1062437 h 1068439"/>
                  <a:gd name="connsiteX21" fmla="*/ 576215 w 1365355"/>
                  <a:gd name="connsiteY21" fmla="*/ 1068439 h 1068439"/>
                  <a:gd name="connsiteX0" fmla="*/ 576215 w 1365355"/>
                  <a:gd name="connsiteY0" fmla="*/ 1068439 h 1068439"/>
                  <a:gd name="connsiteX1" fmla="*/ 576215 w 1365355"/>
                  <a:gd name="connsiteY1" fmla="*/ 755289 h 1068439"/>
                  <a:gd name="connsiteX2" fmla="*/ 277156 w 1365355"/>
                  <a:gd name="connsiteY2" fmla="*/ 623678 h 1068439"/>
                  <a:gd name="connsiteX3" fmla="*/ 18 w 1365355"/>
                  <a:gd name="connsiteY3" fmla="*/ 855497 h 1068439"/>
                  <a:gd name="connsiteX4" fmla="*/ 175382 w 1365355"/>
                  <a:gd name="connsiteY4" fmla="*/ 517294 h 1068439"/>
                  <a:gd name="connsiteX5" fmla="*/ 644848 w 1365355"/>
                  <a:gd name="connsiteY5" fmla="*/ 629680 h 1068439"/>
                  <a:gd name="connsiteX6" fmla="*/ 363273 w 1365355"/>
                  <a:gd name="connsiteY6" fmla="*/ 417086 h 1068439"/>
                  <a:gd name="connsiteX7" fmla="*/ 676424 w 1365355"/>
                  <a:gd name="connsiteY7" fmla="*/ 504768 h 1068439"/>
                  <a:gd name="connsiteX8" fmla="*/ 858660 w 1365355"/>
                  <a:gd name="connsiteY8" fmla="*/ 110633 h 1068439"/>
                  <a:gd name="connsiteX9" fmla="*/ 1290199 w 1365355"/>
                  <a:gd name="connsiteY9" fmla="*/ 3727 h 1068439"/>
                  <a:gd name="connsiteX10" fmla="*/ 939470 w 1365355"/>
                  <a:gd name="connsiteY10" fmla="*/ 179091 h 1068439"/>
                  <a:gd name="connsiteX11" fmla="*/ 801684 w 1365355"/>
                  <a:gd name="connsiteY11" fmla="*/ 467190 h 1068439"/>
                  <a:gd name="connsiteX12" fmla="*/ 1002100 w 1365355"/>
                  <a:gd name="connsiteY12" fmla="*/ 341930 h 1068439"/>
                  <a:gd name="connsiteX13" fmla="*/ 1365355 w 1365355"/>
                  <a:gd name="connsiteY13" fmla="*/ 354456 h 1068439"/>
                  <a:gd name="connsiteX14" fmla="*/ 978353 w 1365355"/>
                  <a:gd name="connsiteY14" fmla="*/ 504856 h 1068439"/>
                  <a:gd name="connsiteX15" fmla="*/ 801684 w 1365355"/>
                  <a:gd name="connsiteY15" fmla="*/ 655080 h 1068439"/>
                  <a:gd name="connsiteX16" fmla="*/ 776632 w 1365355"/>
                  <a:gd name="connsiteY16" fmla="*/ 830445 h 1068439"/>
                  <a:gd name="connsiteX17" fmla="*/ 1064730 w 1365355"/>
                  <a:gd name="connsiteY17" fmla="*/ 730237 h 1068439"/>
                  <a:gd name="connsiteX18" fmla="*/ 1327777 w 1365355"/>
                  <a:gd name="connsiteY18" fmla="*/ 830445 h 1068439"/>
                  <a:gd name="connsiteX19" fmla="*/ 1102308 w 1365355"/>
                  <a:gd name="connsiteY19" fmla="*/ 855497 h 1068439"/>
                  <a:gd name="connsiteX20" fmla="*/ 733052 w 1365355"/>
                  <a:gd name="connsiteY20" fmla="*/ 1062437 h 1068439"/>
                  <a:gd name="connsiteX21" fmla="*/ 576215 w 1365355"/>
                  <a:gd name="connsiteY21" fmla="*/ 1068439 h 1068439"/>
                  <a:gd name="connsiteX0" fmla="*/ 576215 w 1365355"/>
                  <a:gd name="connsiteY0" fmla="*/ 1068439 h 1068439"/>
                  <a:gd name="connsiteX1" fmla="*/ 576215 w 1365355"/>
                  <a:gd name="connsiteY1" fmla="*/ 755289 h 1068439"/>
                  <a:gd name="connsiteX2" fmla="*/ 277156 w 1365355"/>
                  <a:gd name="connsiteY2" fmla="*/ 623678 h 1068439"/>
                  <a:gd name="connsiteX3" fmla="*/ 18 w 1365355"/>
                  <a:gd name="connsiteY3" fmla="*/ 855497 h 1068439"/>
                  <a:gd name="connsiteX4" fmla="*/ 175382 w 1365355"/>
                  <a:gd name="connsiteY4" fmla="*/ 517294 h 1068439"/>
                  <a:gd name="connsiteX5" fmla="*/ 644848 w 1365355"/>
                  <a:gd name="connsiteY5" fmla="*/ 629680 h 1068439"/>
                  <a:gd name="connsiteX6" fmla="*/ 363273 w 1365355"/>
                  <a:gd name="connsiteY6" fmla="*/ 417086 h 1068439"/>
                  <a:gd name="connsiteX7" fmla="*/ 676424 w 1365355"/>
                  <a:gd name="connsiteY7" fmla="*/ 504768 h 1068439"/>
                  <a:gd name="connsiteX8" fmla="*/ 858660 w 1365355"/>
                  <a:gd name="connsiteY8" fmla="*/ 110633 h 1068439"/>
                  <a:gd name="connsiteX9" fmla="*/ 1290199 w 1365355"/>
                  <a:gd name="connsiteY9" fmla="*/ 3727 h 1068439"/>
                  <a:gd name="connsiteX10" fmla="*/ 939470 w 1365355"/>
                  <a:gd name="connsiteY10" fmla="*/ 179091 h 1068439"/>
                  <a:gd name="connsiteX11" fmla="*/ 801684 w 1365355"/>
                  <a:gd name="connsiteY11" fmla="*/ 467190 h 1068439"/>
                  <a:gd name="connsiteX12" fmla="*/ 1002100 w 1365355"/>
                  <a:gd name="connsiteY12" fmla="*/ 341930 h 1068439"/>
                  <a:gd name="connsiteX13" fmla="*/ 1365355 w 1365355"/>
                  <a:gd name="connsiteY13" fmla="*/ 354456 h 1068439"/>
                  <a:gd name="connsiteX14" fmla="*/ 978353 w 1365355"/>
                  <a:gd name="connsiteY14" fmla="*/ 504856 h 1068439"/>
                  <a:gd name="connsiteX15" fmla="*/ 801684 w 1365355"/>
                  <a:gd name="connsiteY15" fmla="*/ 655080 h 1068439"/>
                  <a:gd name="connsiteX16" fmla="*/ 776632 w 1365355"/>
                  <a:gd name="connsiteY16" fmla="*/ 830445 h 1068439"/>
                  <a:gd name="connsiteX17" fmla="*/ 1064730 w 1365355"/>
                  <a:gd name="connsiteY17" fmla="*/ 730237 h 1068439"/>
                  <a:gd name="connsiteX18" fmla="*/ 1327777 w 1365355"/>
                  <a:gd name="connsiteY18" fmla="*/ 830445 h 1068439"/>
                  <a:gd name="connsiteX19" fmla="*/ 1102308 w 1365355"/>
                  <a:gd name="connsiteY19" fmla="*/ 855497 h 1068439"/>
                  <a:gd name="connsiteX20" fmla="*/ 733052 w 1365355"/>
                  <a:gd name="connsiteY20" fmla="*/ 1062437 h 1068439"/>
                  <a:gd name="connsiteX21" fmla="*/ 576215 w 1365355"/>
                  <a:gd name="connsiteY21" fmla="*/ 1068439 h 106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65355" h="1068439">
                    <a:moveTo>
                      <a:pt x="576215" y="1068439"/>
                    </a:moveTo>
                    <a:lnTo>
                      <a:pt x="576215" y="755289"/>
                    </a:lnTo>
                    <a:cubicBezTo>
                      <a:pt x="507322" y="682221"/>
                      <a:pt x="373189" y="606977"/>
                      <a:pt x="277156" y="623678"/>
                    </a:cubicBezTo>
                    <a:cubicBezTo>
                      <a:pt x="181123" y="640379"/>
                      <a:pt x="-2070" y="874286"/>
                      <a:pt x="18" y="855497"/>
                    </a:cubicBezTo>
                    <a:cubicBezTo>
                      <a:pt x="58473" y="742763"/>
                      <a:pt x="91527" y="591928"/>
                      <a:pt x="175382" y="517294"/>
                    </a:cubicBezTo>
                    <a:cubicBezTo>
                      <a:pt x="259237" y="442660"/>
                      <a:pt x="613533" y="646381"/>
                      <a:pt x="644848" y="629680"/>
                    </a:cubicBezTo>
                    <a:lnTo>
                      <a:pt x="363273" y="417086"/>
                    </a:lnTo>
                    <a:lnTo>
                      <a:pt x="676424" y="504768"/>
                    </a:lnTo>
                    <a:cubicBezTo>
                      <a:pt x="751580" y="448401"/>
                      <a:pt x="756364" y="194140"/>
                      <a:pt x="858660" y="110633"/>
                    </a:cubicBezTo>
                    <a:cubicBezTo>
                      <a:pt x="960956" y="27126"/>
                      <a:pt x="1269322" y="-12974"/>
                      <a:pt x="1290199" y="3727"/>
                    </a:cubicBezTo>
                    <a:cubicBezTo>
                      <a:pt x="1311076" y="20428"/>
                      <a:pt x="1020889" y="101847"/>
                      <a:pt x="939470" y="179091"/>
                    </a:cubicBezTo>
                    <a:cubicBezTo>
                      <a:pt x="858051" y="256335"/>
                      <a:pt x="791246" y="440050"/>
                      <a:pt x="801684" y="467190"/>
                    </a:cubicBezTo>
                    <a:lnTo>
                      <a:pt x="1002100" y="341930"/>
                    </a:lnTo>
                    <a:cubicBezTo>
                      <a:pt x="1068905" y="300177"/>
                      <a:pt x="1354496" y="326243"/>
                      <a:pt x="1365355" y="354456"/>
                    </a:cubicBezTo>
                    <a:lnTo>
                      <a:pt x="978353" y="504856"/>
                    </a:lnTo>
                    <a:cubicBezTo>
                      <a:pt x="849352" y="554989"/>
                      <a:pt x="835304" y="600815"/>
                      <a:pt x="801684" y="655080"/>
                    </a:cubicBezTo>
                    <a:lnTo>
                      <a:pt x="776632" y="830445"/>
                    </a:lnTo>
                    <a:cubicBezTo>
                      <a:pt x="820473" y="842971"/>
                      <a:pt x="972873" y="730237"/>
                      <a:pt x="1064730" y="730237"/>
                    </a:cubicBezTo>
                    <a:cubicBezTo>
                      <a:pt x="1156587" y="730237"/>
                      <a:pt x="1321514" y="809568"/>
                      <a:pt x="1327777" y="830445"/>
                    </a:cubicBezTo>
                    <a:cubicBezTo>
                      <a:pt x="1334040" y="851322"/>
                      <a:pt x="1201429" y="816832"/>
                      <a:pt x="1102308" y="855497"/>
                    </a:cubicBezTo>
                    <a:cubicBezTo>
                      <a:pt x="1003187" y="894162"/>
                      <a:pt x="769934" y="925347"/>
                      <a:pt x="733052" y="1062437"/>
                    </a:cubicBezTo>
                    <a:lnTo>
                      <a:pt x="576215" y="1068439"/>
                    </a:lnTo>
                    <a:close/>
                  </a:path>
                </a:pathLst>
              </a:custGeom>
              <a:solidFill>
                <a:srgbClr val="89C064"/>
              </a:solidFill>
              <a:ln w="31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Freeform 26"/>
              <p:cNvSpPr>
                <a:spLocks noChangeAspect="1"/>
              </p:cNvSpPr>
              <p:nvPr/>
            </p:nvSpPr>
            <p:spPr>
              <a:xfrm>
                <a:off x="11027128" y="1491598"/>
                <a:ext cx="163178" cy="127693"/>
              </a:xfrm>
              <a:custGeom>
                <a:avLst/>
                <a:gdLst>
                  <a:gd name="connsiteX0" fmla="*/ 576197 w 1365337"/>
                  <a:gd name="connsiteY0" fmla="*/ 1064712 h 1064712"/>
                  <a:gd name="connsiteX1" fmla="*/ 576197 w 1365337"/>
                  <a:gd name="connsiteY1" fmla="*/ 751562 h 1064712"/>
                  <a:gd name="connsiteX2" fmla="*/ 162838 w 1365337"/>
                  <a:gd name="connsiteY2" fmla="*/ 626301 h 1064712"/>
                  <a:gd name="connsiteX3" fmla="*/ 0 w 1365337"/>
                  <a:gd name="connsiteY3" fmla="*/ 851770 h 1064712"/>
                  <a:gd name="connsiteX4" fmla="*/ 175364 w 1365337"/>
                  <a:gd name="connsiteY4" fmla="*/ 513567 h 1064712"/>
                  <a:gd name="connsiteX5" fmla="*/ 663880 w 1365337"/>
                  <a:gd name="connsiteY5" fmla="*/ 651353 h 1064712"/>
                  <a:gd name="connsiteX6" fmla="*/ 363255 w 1365337"/>
                  <a:gd name="connsiteY6" fmla="*/ 413359 h 1064712"/>
                  <a:gd name="connsiteX7" fmla="*/ 676406 w 1365337"/>
                  <a:gd name="connsiteY7" fmla="*/ 501041 h 1064712"/>
                  <a:gd name="connsiteX8" fmla="*/ 814192 w 1365337"/>
                  <a:gd name="connsiteY8" fmla="*/ 75156 h 1064712"/>
                  <a:gd name="connsiteX9" fmla="*/ 1290181 w 1365337"/>
                  <a:gd name="connsiteY9" fmla="*/ 0 h 1064712"/>
                  <a:gd name="connsiteX10" fmla="*/ 939452 w 1365337"/>
                  <a:gd name="connsiteY10" fmla="*/ 175364 h 1064712"/>
                  <a:gd name="connsiteX11" fmla="*/ 801666 w 1365337"/>
                  <a:gd name="connsiteY11" fmla="*/ 463463 h 1064712"/>
                  <a:gd name="connsiteX12" fmla="*/ 1002082 w 1365337"/>
                  <a:gd name="connsiteY12" fmla="*/ 338203 h 1064712"/>
                  <a:gd name="connsiteX13" fmla="*/ 1365337 w 1365337"/>
                  <a:gd name="connsiteY13" fmla="*/ 350729 h 1064712"/>
                  <a:gd name="connsiteX14" fmla="*/ 801666 w 1365337"/>
                  <a:gd name="connsiteY14" fmla="*/ 651353 h 1064712"/>
                  <a:gd name="connsiteX15" fmla="*/ 776614 w 1365337"/>
                  <a:gd name="connsiteY15" fmla="*/ 826718 h 1064712"/>
                  <a:gd name="connsiteX16" fmla="*/ 1064712 w 1365337"/>
                  <a:gd name="connsiteY16" fmla="*/ 726510 h 1064712"/>
                  <a:gd name="connsiteX17" fmla="*/ 1327759 w 1365337"/>
                  <a:gd name="connsiteY17" fmla="*/ 826718 h 1064712"/>
                  <a:gd name="connsiteX18" fmla="*/ 1102290 w 1365337"/>
                  <a:gd name="connsiteY18" fmla="*/ 851770 h 1064712"/>
                  <a:gd name="connsiteX19" fmla="*/ 713984 w 1365337"/>
                  <a:gd name="connsiteY19" fmla="*/ 1039660 h 1064712"/>
                  <a:gd name="connsiteX20" fmla="*/ 576197 w 1365337"/>
                  <a:gd name="connsiteY20" fmla="*/ 1064712 h 1064712"/>
                  <a:gd name="connsiteX0" fmla="*/ 576197 w 1365337"/>
                  <a:gd name="connsiteY0" fmla="*/ 1064712 h 1064712"/>
                  <a:gd name="connsiteX1" fmla="*/ 576197 w 1365337"/>
                  <a:gd name="connsiteY1" fmla="*/ 751562 h 1064712"/>
                  <a:gd name="connsiteX2" fmla="*/ 162838 w 1365337"/>
                  <a:gd name="connsiteY2" fmla="*/ 626301 h 1064712"/>
                  <a:gd name="connsiteX3" fmla="*/ 0 w 1365337"/>
                  <a:gd name="connsiteY3" fmla="*/ 851770 h 1064712"/>
                  <a:gd name="connsiteX4" fmla="*/ 175364 w 1365337"/>
                  <a:gd name="connsiteY4" fmla="*/ 513567 h 1064712"/>
                  <a:gd name="connsiteX5" fmla="*/ 663880 w 1365337"/>
                  <a:gd name="connsiteY5" fmla="*/ 651353 h 1064712"/>
                  <a:gd name="connsiteX6" fmla="*/ 363255 w 1365337"/>
                  <a:gd name="connsiteY6" fmla="*/ 413359 h 1064712"/>
                  <a:gd name="connsiteX7" fmla="*/ 676406 w 1365337"/>
                  <a:gd name="connsiteY7" fmla="*/ 501041 h 1064712"/>
                  <a:gd name="connsiteX8" fmla="*/ 814192 w 1365337"/>
                  <a:gd name="connsiteY8" fmla="*/ 75156 h 1064712"/>
                  <a:gd name="connsiteX9" fmla="*/ 1290181 w 1365337"/>
                  <a:gd name="connsiteY9" fmla="*/ 0 h 1064712"/>
                  <a:gd name="connsiteX10" fmla="*/ 939452 w 1365337"/>
                  <a:gd name="connsiteY10" fmla="*/ 175364 h 1064712"/>
                  <a:gd name="connsiteX11" fmla="*/ 801666 w 1365337"/>
                  <a:gd name="connsiteY11" fmla="*/ 463463 h 1064712"/>
                  <a:gd name="connsiteX12" fmla="*/ 1002082 w 1365337"/>
                  <a:gd name="connsiteY12" fmla="*/ 338203 h 1064712"/>
                  <a:gd name="connsiteX13" fmla="*/ 1365337 w 1365337"/>
                  <a:gd name="connsiteY13" fmla="*/ 350729 h 1064712"/>
                  <a:gd name="connsiteX14" fmla="*/ 801666 w 1365337"/>
                  <a:gd name="connsiteY14" fmla="*/ 651353 h 1064712"/>
                  <a:gd name="connsiteX15" fmla="*/ 776614 w 1365337"/>
                  <a:gd name="connsiteY15" fmla="*/ 826718 h 1064712"/>
                  <a:gd name="connsiteX16" fmla="*/ 1064712 w 1365337"/>
                  <a:gd name="connsiteY16" fmla="*/ 726510 h 1064712"/>
                  <a:gd name="connsiteX17" fmla="*/ 1327759 w 1365337"/>
                  <a:gd name="connsiteY17" fmla="*/ 826718 h 1064712"/>
                  <a:gd name="connsiteX18" fmla="*/ 1102290 w 1365337"/>
                  <a:gd name="connsiteY18" fmla="*/ 851770 h 1064712"/>
                  <a:gd name="connsiteX19" fmla="*/ 713984 w 1365337"/>
                  <a:gd name="connsiteY19" fmla="*/ 1039660 h 1064712"/>
                  <a:gd name="connsiteX20" fmla="*/ 576197 w 1365337"/>
                  <a:gd name="connsiteY20" fmla="*/ 1064712 h 1064712"/>
                  <a:gd name="connsiteX0" fmla="*/ 576197 w 1365337"/>
                  <a:gd name="connsiteY0" fmla="*/ 1064712 h 1064712"/>
                  <a:gd name="connsiteX1" fmla="*/ 576197 w 1365337"/>
                  <a:gd name="connsiteY1" fmla="*/ 751562 h 1064712"/>
                  <a:gd name="connsiteX2" fmla="*/ 162838 w 1365337"/>
                  <a:gd name="connsiteY2" fmla="*/ 626301 h 1064712"/>
                  <a:gd name="connsiteX3" fmla="*/ 0 w 1365337"/>
                  <a:gd name="connsiteY3" fmla="*/ 851770 h 1064712"/>
                  <a:gd name="connsiteX4" fmla="*/ 175364 w 1365337"/>
                  <a:gd name="connsiteY4" fmla="*/ 513567 h 1064712"/>
                  <a:gd name="connsiteX5" fmla="*/ 644830 w 1365337"/>
                  <a:gd name="connsiteY5" fmla="*/ 625953 h 1064712"/>
                  <a:gd name="connsiteX6" fmla="*/ 363255 w 1365337"/>
                  <a:gd name="connsiteY6" fmla="*/ 413359 h 1064712"/>
                  <a:gd name="connsiteX7" fmla="*/ 676406 w 1365337"/>
                  <a:gd name="connsiteY7" fmla="*/ 501041 h 1064712"/>
                  <a:gd name="connsiteX8" fmla="*/ 814192 w 1365337"/>
                  <a:gd name="connsiteY8" fmla="*/ 75156 h 1064712"/>
                  <a:gd name="connsiteX9" fmla="*/ 1290181 w 1365337"/>
                  <a:gd name="connsiteY9" fmla="*/ 0 h 1064712"/>
                  <a:gd name="connsiteX10" fmla="*/ 939452 w 1365337"/>
                  <a:gd name="connsiteY10" fmla="*/ 175364 h 1064712"/>
                  <a:gd name="connsiteX11" fmla="*/ 801666 w 1365337"/>
                  <a:gd name="connsiteY11" fmla="*/ 463463 h 1064712"/>
                  <a:gd name="connsiteX12" fmla="*/ 1002082 w 1365337"/>
                  <a:gd name="connsiteY12" fmla="*/ 338203 h 1064712"/>
                  <a:gd name="connsiteX13" fmla="*/ 1365337 w 1365337"/>
                  <a:gd name="connsiteY13" fmla="*/ 350729 h 1064712"/>
                  <a:gd name="connsiteX14" fmla="*/ 801666 w 1365337"/>
                  <a:gd name="connsiteY14" fmla="*/ 651353 h 1064712"/>
                  <a:gd name="connsiteX15" fmla="*/ 776614 w 1365337"/>
                  <a:gd name="connsiteY15" fmla="*/ 826718 h 1064712"/>
                  <a:gd name="connsiteX16" fmla="*/ 1064712 w 1365337"/>
                  <a:gd name="connsiteY16" fmla="*/ 726510 h 1064712"/>
                  <a:gd name="connsiteX17" fmla="*/ 1327759 w 1365337"/>
                  <a:gd name="connsiteY17" fmla="*/ 826718 h 1064712"/>
                  <a:gd name="connsiteX18" fmla="*/ 1102290 w 1365337"/>
                  <a:gd name="connsiteY18" fmla="*/ 851770 h 1064712"/>
                  <a:gd name="connsiteX19" fmla="*/ 713984 w 1365337"/>
                  <a:gd name="connsiteY19" fmla="*/ 1039660 h 1064712"/>
                  <a:gd name="connsiteX20" fmla="*/ 576197 w 1365337"/>
                  <a:gd name="connsiteY20" fmla="*/ 1064712 h 1064712"/>
                  <a:gd name="connsiteX0" fmla="*/ 576197 w 1365337"/>
                  <a:gd name="connsiteY0" fmla="*/ 1064712 h 1064712"/>
                  <a:gd name="connsiteX1" fmla="*/ 576197 w 1365337"/>
                  <a:gd name="connsiteY1" fmla="*/ 751562 h 1064712"/>
                  <a:gd name="connsiteX2" fmla="*/ 162838 w 1365337"/>
                  <a:gd name="connsiteY2" fmla="*/ 626301 h 1064712"/>
                  <a:gd name="connsiteX3" fmla="*/ 0 w 1365337"/>
                  <a:gd name="connsiteY3" fmla="*/ 851770 h 1064712"/>
                  <a:gd name="connsiteX4" fmla="*/ 175364 w 1365337"/>
                  <a:gd name="connsiteY4" fmla="*/ 513567 h 1064712"/>
                  <a:gd name="connsiteX5" fmla="*/ 644830 w 1365337"/>
                  <a:gd name="connsiteY5" fmla="*/ 625953 h 1064712"/>
                  <a:gd name="connsiteX6" fmla="*/ 363255 w 1365337"/>
                  <a:gd name="connsiteY6" fmla="*/ 413359 h 1064712"/>
                  <a:gd name="connsiteX7" fmla="*/ 676406 w 1365337"/>
                  <a:gd name="connsiteY7" fmla="*/ 501041 h 1064712"/>
                  <a:gd name="connsiteX8" fmla="*/ 814192 w 1365337"/>
                  <a:gd name="connsiteY8" fmla="*/ 75156 h 1064712"/>
                  <a:gd name="connsiteX9" fmla="*/ 1290181 w 1365337"/>
                  <a:gd name="connsiteY9" fmla="*/ 0 h 1064712"/>
                  <a:gd name="connsiteX10" fmla="*/ 939452 w 1365337"/>
                  <a:gd name="connsiteY10" fmla="*/ 175364 h 1064712"/>
                  <a:gd name="connsiteX11" fmla="*/ 801666 w 1365337"/>
                  <a:gd name="connsiteY11" fmla="*/ 463463 h 1064712"/>
                  <a:gd name="connsiteX12" fmla="*/ 1002082 w 1365337"/>
                  <a:gd name="connsiteY12" fmla="*/ 338203 h 1064712"/>
                  <a:gd name="connsiteX13" fmla="*/ 1365337 w 1365337"/>
                  <a:gd name="connsiteY13" fmla="*/ 350729 h 1064712"/>
                  <a:gd name="connsiteX14" fmla="*/ 801666 w 1365337"/>
                  <a:gd name="connsiteY14" fmla="*/ 651353 h 1064712"/>
                  <a:gd name="connsiteX15" fmla="*/ 776614 w 1365337"/>
                  <a:gd name="connsiteY15" fmla="*/ 826718 h 1064712"/>
                  <a:gd name="connsiteX16" fmla="*/ 1064712 w 1365337"/>
                  <a:gd name="connsiteY16" fmla="*/ 726510 h 1064712"/>
                  <a:gd name="connsiteX17" fmla="*/ 1327759 w 1365337"/>
                  <a:gd name="connsiteY17" fmla="*/ 826718 h 1064712"/>
                  <a:gd name="connsiteX18" fmla="*/ 1102290 w 1365337"/>
                  <a:gd name="connsiteY18" fmla="*/ 851770 h 1064712"/>
                  <a:gd name="connsiteX19" fmla="*/ 713984 w 1365337"/>
                  <a:gd name="connsiteY19" fmla="*/ 1039660 h 1064712"/>
                  <a:gd name="connsiteX20" fmla="*/ 576197 w 1365337"/>
                  <a:gd name="connsiteY20" fmla="*/ 1064712 h 1064712"/>
                  <a:gd name="connsiteX0" fmla="*/ 576197 w 1365337"/>
                  <a:gd name="connsiteY0" fmla="*/ 1071779 h 1071779"/>
                  <a:gd name="connsiteX1" fmla="*/ 576197 w 1365337"/>
                  <a:gd name="connsiteY1" fmla="*/ 758629 h 1071779"/>
                  <a:gd name="connsiteX2" fmla="*/ 162838 w 1365337"/>
                  <a:gd name="connsiteY2" fmla="*/ 633368 h 1071779"/>
                  <a:gd name="connsiteX3" fmla="*/ 0 w 1365337"/>
                  <a:gd name="connsiteY3" fmla="*/ 858837 h 1071779"/>
                  <a:gd name="connsiteX4" fmla="*/ 175364 w 1365337"/>
                  <a:gd name="connsiteY4" fmla="*/ 520634 h 1071779"/>
                  <a:gd name="connsiteX5" fmla="*/ 644830 w 1365337"/>
                  <a:gd name="connsiteY5" fmla="*/ 633020 h 1071779"/>
                  <a:gd name="connsiteX6" fmla="*/ 363255 w 1365337"/>
                  <a:gd name="connsiteY6" fmla="*/ 420426 h 1071779"/>
                  <a:gd name="connsiteX7" fmla="*/ 676406 w 1365337"/>
                  <a:gd name="connsiteY7" fmla="*/ 508108 h 1071779"/>
                  <a:gd name="connsiteX8" fmla="*/ 814192 w 1365337"/>
                  <a:gd name="connsiteY8" fmla="*/ 82223 h 1071779"/>
                  <a:gd name="connsiteX9" fmla="*/ 1290181 w 1365337"/>
                  <a:gd name="connsiteY9" fmla="*/ 7067 h 1071779"/>
                  <a:gd name="connsiteX10" fmla="*/ 939452 w 1365337"/>
                  <a:gd name="connsiteY10" fmla="*/ 182431 h 1071779"/>
                  <a:gd name="connsiteX11" fmla="*/ 801666 w 1365337"/>
                  <a:gd name="connsiteY11" fmla="*/ 470530 h 1071779"/>
                  <a:gd name="connsiteX12" fmla="*/ 1002082 w 1365337"/>
                  <a:gd name="connsiteY12" fmla="*/ 345270 h 1071779"/>
                  <a:gd name="connsiteX13" fmla="*/ 1365337 w 1365337"/>
                  <a:gd name="connsiteY13" fmla="*/ 357796 h 1071779"/>
                  <a:gd name="connsiteX14" fmla="*/ 801666 w 1365337"/>
                  <a:gd name="connsiteY14" fmla="*/ 658420 h 1071779"/>
                  <a:gd name="connsiteX15" fmla="*/ 776614 w 1365337"/>
                  <a:gd name="connsiteY15" fmla="*/ 833785 h 1071779"/>
                  <a:gd name="connsiteX16" fmla="*/ 1064712 w 1365337"/>
                  <a:gd name="connsiteY16" fmla="*/ 733577 h 1071779"/>
                  <a:gd name="connsiteX17" fmla="*/ 1327759 w 1365337"/>
                  <a:gd name="connsiteY17" fmla="*/ 833785 h 1071779"/>
                  <a:gd name="connsiteX18" fmla="*/ 1102290 w 1365337"/>
                  <a:gd name="connsiteY18" fmla="*/ 858837 h 1071779"/>
                  <a:gd name="connsiteX19" fmla="*/ 713984 w 1365337"/>
                  <a:gd name="connsiteY19" fmla="*/ 1046727 h 1071779"/>
                  <a:gd name="connsiteX20" fmla="*/ 576197 w 1365337"/>
                  <a:gd name="connsiteY20" fmla="*/ 1071779 h 107177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801666 w 1365337"/>
                  <a:gd name="connsiteY14" fmla="*/ 655080 h 1068439"/>
                  <a:gd name="connsiteX15" fmla="*/ 776614 w 1365337"/>
                  <a:gd name="connsiteY15" fmla="*/ 830445 h 1068439"/>
                  <a:gd name="connsiteX16" fmla="*/ 1064712 w 1365337"/>
                  <a:gd name="connsiteY16" fmla="*/ 730237 h 1068439"/>
                  <a:gd name="connsiteX17" fmla="*/ 1327759 w 1365337"/>
                  <a:gd name="connsiteY17" fmla="*/ 830445 h 1068439"/>
                  <a:gd name="connsiteX18" fmla="*/ 1102290 w 1365337"/>
                  <a:gd name="connsiteY18" fmla="*/ 855497 h 1068439"/>
                  <a:gd name="connsiteX19" fmla="*/ 713984 w 1365337"/>
                  <a:gd name="connsiteY19" fmla="*/ 1043387 h 1068439"/>
                  <a:gd name="connsiteX20" fmla="*/ 576197 w 1365337"/>
                  <a:gd name="connsiteY20" fmla="*/ 1068439 h 1068439"/>
                  <a:gd name="connsiteX0" fmla="*/ 576197 w 1367705"/>
                  <a:gd name="connsiteY0" fmla="*/ 1068439 h 1068439"/>
                  <a:gd name="connsiteX1" fmla="*/ 576197 w 1367705"/>
                  <a:gd name="connsiteY1" fmla="*/ 755289 h 1068439"/>
                  <a:gd name="connsiteX2" fmla="*/ 162838 w 1367705"/>
                  <a:gd name="connsiteY2" fmla="*/ 630028 h 1068439"/>
                  <a:gd name="connsiteX3" fmla="*/ 0 w 1367705"/>
                  <a:gd name="connsiteY3" fmla="*/ 855497 h 1068439"/>
                  <a:gd name="connsiteX4" fmla="*/ 175364 w 1367705"/>
                  <a:gd name="connsiteY4" fmla="*/ 517294 h 1068439"/>
                  <a:gd name="connsiteX5" fmla="*/ 644830 w 1367705"/>
                  <a:gd name="connsiteY5" fmla="*/ 629680 h 1068439"/>
                  <a:gd name="connsiteX6" fmla="*/ 363255 w 1367705"/>
                  <a:gd name="connsiteY6" fmla="*/ 417086 h 1068439"/>
                  <a:gd name="connsiteX7" fmla="*/ 676406 w 1367705"/>
                  <a:gd name="connsiteY7" fmla="*/ 504768 h 1068439"/>
                  <a:gd name="connsiteX8" fmla="*/ 858642 w 1367705"/>
                  <a:gd name="connsiteY8" fmla="*/ 110633 h 1068439"/>
                  <a:gd name="connsiteX9" fmla="*/ 1290181 w 1367705"/>
                  <a:gd name="connsiteY9" fmla="*/ 3727 h 1068439"/>
                  <a:gd name="connsiteX10" fmla="*/ 939452 w 1367705"/>
                  <a:gd name="connsiteY10" fmla="*/ 179091 h 1068439"/>
                  <a:gd name="connsiteX11" fmla="*/ 801666 w 1367705"/>
                  <a:gd name="connsiteY11" fmla="*/ 467190 h 1068439"/>
                  <a:gd name="connsiteX12" fmla="*/ 1002082 w 1367705"/>
                  <a:gd name="connsiteY12" fmla="*/ 341930 h 1068439"/>
                  <a:gd name="connsiteX13" fmla="*/ 1365337 w 1367705"/>
                  <a:gd name="connsiteY13" fmla="*/ 354456 h 1068439"/>
                  <a:gd name="connsiteX14" fmla="*/ 801666 w 1367705"/>
                  <a:gd name="connsiteY14" fmla="*/ 655080 h 1068439"/>
                  <a:gd name="connsiteX15" fmla="*/ 776614 w 1367705"/>
                  <a:gd name="connsiteY15" fmla="*/ 830445 h 1068439"/>
                  <a:gd name="connsiteX16" fmla="*/ 1064712 w 1367705"/>
                  <a:gd name="connsiteY16" fmla="*/ 730237 h 1068439"/>
                  <a:gd name="connsiteX17" fmla="*/ 1327759 w 1367705"/>
                  <a:gd name="connsiteY17" fmla="*/ 830445 h 1068439"/>
                  <a:gd name="connsiteX18" fmla="*/ 1102290 w 1367705"/>
                  <a:gd name="connsiteY18" fmla="*/ 855497 h 1068439"/>
                  <a:gd name="connsiteX19" fmla="*/ 713984 w 1367705"/>
                  <a:gd name="connsiteY19" fmla="*/ 1043387 h 1068439"/>
                  <a:gd name="connsiteX20" fmla="*/ 576197 w 1367705"/>
                  <a:gd name="connsiteY20" fmla="*/ 1068439 h 106843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1067235 w 1365337"/>
                  <a:gd name="connsiteY14" fmla="*/ 511206 h 1068439"/>
                  <a:gd name="connsiteX15" fmla="*/ 801666 w 1365337"/>
                  <a:gd name="connsiteY15" fmla="*/ 655080 h 1068439"/>
                  <a:gd name="connsiteX16" fmla="*/ 776614 w 1365337"/>
                  <a:gd name="connsiteY16" fmla="*/ 830445 h 1068439"/>
                  <a:gd name="connsiteX17" fmla="*/ 1064712 w 1365337"/>
                  <a:gd name="connsiteY17" fmla="*/ 730237 h 1068439"/>
                  <a:gd name="connsiteX18" fmla="*/ 1327759 w 1365337"/>
                  <a:gd name="connsiteY18" fmla="*/ 830445 h 1068439"/>
                  <a:gd name="connsiteX19" fmla="*/ 1102290 w 1365337"/>
                  <a:gd name="connsiteY19" fmla="*/ 855497 h 1068439"/>
                  <a:gd name="connsiteX20" fmla="*/ 713984 w 1365337"/>
                  <a:gd name="connsiteY20" fmla="*/ 1043387 h 1068439"/>
                  <a:gd name="connsiteX21" fmla="*/ 576197 w 1365337"/>
                  <a:gd name="connsiteY21" fmla="*/ 1068439 h 106843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978335 w 1365337"/>
                  <a:gd name="connsiteY14" fmla="*/ 504856 h 1068439"/>
                  <a:gd name="connsiteX15" fmla="*/ 801666 w 1365337"/>
                  <a:gd name="connsiteY15" fmla="*/ 655080 h 1068439"/>
                  <a:gd name="connsiteX16" fmla="*/ 776614 w 1365337"/>
                  <a:gd name="connsiteY16" fmla="*/ 830445 h 1068439"/>
                  <a:gd name="connsiteX17" fmla="*/ 1064712 w 1365337"/>
                  <a:gd name="connsiteY17" fmla="*/ 730237 h 1068439"/>
                  <a:gd name="connsiteX18" fmla="*/ 1327759 w 1365337"/>
                  <a:gd name="connsiteY18" fmla="*/ 830445 h 1068439"/>
                  <a:gd name="connsiteX19" fmla="*/ 1102290 w 1365337"/>
                  <a:gd name="connsiteY19" fmla="*/ 855497 h 1068439"/>
                  <a:gd name="connsiteX20" fmla="*/ 713984 w 1365337"/>
                  <a:gd name="connsiteY20" fmla="*/ 1043387 h 1068439"/>
                  <a:gd name="connsiteX21" fmla="*/ 576197 w 1365337"/>
                  <a:gd name="connsiteY21" fmla="*/ 1068439 h 106843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978335 w 1365337"/>
                  <a:gd name="connsiteY14" fmla="*/ 504856 h 1068439"/>
                  <a:gd name="connsiteX15" fmla="*/ 801666 w 1365337"/>
                  <a:gd name="connsiteY15" fmla="*/ 655080 h 1068439"/>
                  <a:gd name="connsiteX16" fmla="*/ 776614 w 1365337"/>
                  <a:gd name="connsiteY16" fmla="*/ 830445 h 1068439"/>
                  <a:gd name="connsiteX17" fmla="*/ 1064712 w 1365337"/>
                  <a:gd name="connsiteY17" fmla="*/ 730237 h 1068439"/>
                  <a:gd name="connsiteX18" fmla="*/ 1327759 w 1365337"/>
                  <a:gd name="connsiteY18" fmla="*/ 830445 h 1068439"/>
                  <a:gd name="connsiteX19" fmla="*/ 1102290 w 1365337"/>
                  <a:gd name="connsiteY19" fmla="*/ 855497 h 1068439"/>
                  <a:gd name="connsiteX20" fmla="*/ 713984 w 1365337"/>
                  <a:gd name="connsiteY20" fmla="*/ 1043387 h 1068439"/>
                  <a:gd name="connsiteX21" fmla="*/ 576197 w 1365337"/>
                  <a:gd name="connsiteY21" fmla="*/ 1068439 h 106843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978335 w 1365337"/>
                  <a:gd name="connsiteY14" fmla="*/ 504856 h 1068439"/>
                  <a:gd name="connsiteX15" fmla="*/ 801666 w 1365337"/>
                  <a:gd name="connsiteY15" fmla="*/ 655080 h 1068439"/>
                  <a:gd name="connsiteX16" fmla="*/ 776614 w 1365337"/>
                  <a:gd name="connsiteY16" fmla="*/ 830445 h 1068439"/>
                  <a:gd name="connsiteX17" fmla="*/ 1064712 w 1365337"/>
                  <a:gd name="connsiteY17" fmla="*/ 730237 h 1068439"/>
                  <a:gd name="connsiteX18" fmla="*/ 1327759 w 1365337"/>
                  <a:gd name="connsiteY18" fmla="*/ 830445 h 1068439"/>
                  <a:gd name="connsiteX19" fmla="*/ 1102290 w 1365337"/>
                  <a:gd name="connsiteY19" fmla="*/ 855497 h 1068439"/>
                  <a:gd name="connsiteX20" fmla="*/ 713984 w 1365337"/>
                  <a:gd name="connsiteY20" fmla="*/ 1043387 h 1068439"/>
                  <a:gd name="connsiteX21" fmla="*/ 576197 w 1365337"/>
                  <a:gd name="connsiteY21" fmla="*/ 1068439 h 106843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978335 w 1365337"/>
                  <a:gd name="connsiteY14" fmla="*/ 504856 h 1068439"/>
                  <a:gd name="connsiteX15" fmla="*/ 801666 w 1365337"/>
                  <a:gd name="connsiteY15" fmla="*/ 655080 h 1068439"/>
                  <a:gd name="connsiteX16" fmla="*/ 776614 w 1365337"/>
                  <a:gd name="connsiteY16" fmla="*/ 830445 h 1068439"/>
                  <a:gd name="connsiteX17" fmla="*/ 1064712 w 1365337"/>
                  <a:gd name="connsiteY17" fmla="*/ 730237 h 1068439"/>
                  <a:gd name="connsiteX18" fmla="*/ 1327759 w 1365337"/>
                  <a:gd name="connsiteY18" fmla="*/ 830445 h 1068439"/>
                  <a:gd name="connsiteX19" fmla="*/ 1102290 w 1365337"/>
                  <a:gd name="connsiteY19" fmla="*/ 855497 h 1068439"/>
                  <a:gd name="connsiteX20" fmla="*/ 713984 w 1365337"/>
                  <a:gd name="connsiteY20" fmla="*/ 1043387 h 1068439"/>
                  <a:gd name="connsiteX21" fmla="*/ 576197 w 1365337"/>
                  <a:gd name="connsiteY21" fmla="*/ 1068439 h 106843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978335 w 1365337"/>
                  <a:gd name="connsiteY14" fmla="*/ 504856 h 1068439"/>
                  <a:gd name="connsiteX15" fmla="*/ 801666 w 1365337"/>
                  <a:gd name="connsiteY15" fmla="*/ 655080 h 1068439"/>
                  <a:gd name="connsiteX16" fmla="*/ 776614 w 1365337"/>
                  <a:gd name="connsiteY16" fmla="*/ 830445 h 1068439"/>
                  <a:gd name="connsiteX17" fmla="*/ 1064712 w 1365337"/>
                  <a:gd name="connsiteY17" fmla="*/ 730237 h 1068439"/>
                  <a:gd name="connsiteX18" fmla="*/ 1327759 w 1365337"/>
                  <a:gd name="connsiteY18" fmla="*/ 830445 h 1068439"/>
                  <a:gd name="connsiteX19" fmla="*/ 1102290 w 1365337"/>
                  <a:gd name="connsiteY19" fmla="*/ 855497 h 1068439"/>
                  <a:gd name="connsiteX20" fmla="*/ 733034 w 1365337"/>
                  <a:gd name="connsiteY20" fmla="*/ 1062437 h 1068439"/>
                  <a:gd name="connsiteX21" fmla="*/ 576197 w 1365337"/>
                  <a:gd name="connsiteY21" fmla="*/ 1068439 h 106843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978335 w 1365337"/>
                  <a:gd name="connsiteY14" fmla="*/ 504856 h 1068439"/>
                  <a:gd name="connsiteX15" fmla="*/ 801666 w 1365337"/>
                  <a:gd name="connsiteY15" fmla="*/ 655080 h 1068439"/>
                  <a:gd name="connsiteX16" fmla="*/ 776614 w 1365337"/>
                  <a:gd name="connsiteY16" fmla="*/ 830445 h 1068439"/>
                  <a:gd name="connsiteX17" fmla="*/ 1064712 w 1365337"/>
                  <a:gd name="connsiteY17" fmla="*/ 730237 h 1068439"/>
                  <a:gd name="connsiteX18" fmla="*/ 1327759 w 1365337"/>
                  <a:gd name="connsiteY18" fmla="*/ 830445 h 1068439"/>
                  <a:gd name="connsiteX19" fmla="*/ 1102290 w 1365337"/>
                  <a:gd name="connsiteY19" fmla="*/ 855497 h 1068439"/>
                  <a:gd name="connsiteX20" fmla="*/ 733034 w 1365337"/>
                  <a:gd name="connsiteY20" fmla="*/ 1062437 h 1068439"/>
                  <a:gd name="connsiteX21" fmla="*/ 576197 w 1365337"/>
                  <a:gd name="connsiteY21" fmla="*/ 1068439 h 1068439"/>
                  <a:gd name="connsiteX0" fmla="*/ 576243 w 1365383"/>
                  <a:gd name="connsiteY0" fmla="*/ 1068439 h 1068439"/>
                  <a:gd name="connsiteX1" fmla="*/ 576243 w 1365383"/>
                  <a:gd name="connsiteY1" fmla="*/ 755289 h 1068439"/>
                  <a:gd name="connsiteX2" fmla="*/ 162884 w 1365383"/>
                  <a:gd name="connsiteY2" fmla="*/ 630028 h 1068439"/>
                  <a:gd name="connsiteX3" fmla="*/ 46 w 1365383"/>
                  <a:gd name="connsiteY3" fmla="*/ 855497 h 1068439"/>
                  <a:gd name="connsiteX4" fmla="*/ 175410 w 1365383"/>
                  <a:gd name="connsiteY4" fmla="*/ 517294 h 1068439"/>
                  <a:gd name="connsiteX5" fmla="*/ 644876 w 1365383"/>
                  <a:gd name="connsiteY5" fmla="*/ 629680 h 1068439"/>
                  <a:gd name="connsiteX6" fmla="*/ 363301 w 1365383"/>
                  <a:gd name="connsiteY6" fmla="*/ 417086 h 1068439"/>
                  <a:gd name="connsiteX7" fmla="*/ 676452 w 1365383"/>
                  <a:gd name="connsiteY7" fmla="*/ 504768 h 1068439"/>
                  <a:gd name="connsiteX8" fmla="*/ 858688 w 1365383"/>
                  <a:gd name="connsiteY8" fmla="*/ 110633 h 1068439"/>
                  <a:gd name="connsiteX9" fmla="*/ 1290227 w 1365383"/>
                  <a:gd name="connsiteY9" fmla="*/ 3727 h 1068439"/>
                  <a:gd name="connsiteX10" fmla="*/ 939498 w 1365383"/>
                  <a:gd name="connsiteY10" fmla="*/ 179091 h 1068439"/>
                  <a:gd name="connsiteX11" fmla="*/ 801712 w 1365383"/>
                  <a:gd name="connsiteY11" fmla="*/ 467190 h 1068439"/>
                  <a:gd name="connsiteX12" fmla="*/ 1002128 w 1365383"/>
                  <a:gd name="connsiteY12" fmla="*/ 341930 h 1068439"/>
                  <a:gd name="connsiteX13" fmla="*/ 1365383 w 1365383"/>
                  <a:gd name="connsiteY13" fmla="*/ 354456 h 1068439"/>
                  <a:gd name="connsiteX14" fmla="*/ 978381 w 1365383"/>
                  <a:gd name="connsiteY14" fmla="*/ 504856 h 1068439"/>
                  <a:gd name="connsiteX15" fmla="*/ 801712 w 1365383"/>
                  <a:gd name="connsiteY15" fmla="*/ 655080 h 1068439"/>
                  <a:gd name="connsiteX16" fmla="*/ 776660 w 1365383"/>
                  <a:gd name="connsiteY16" fmla="*/ 830445 h 1068439"/>
                  <a:gd name="connsiteX17" fmla="*/ 1064758 w 1365383"/>
                  <a:gd name="connsiteY17" fmla="*/ 730237 h 1068439"/>
                  <a:gd name="connsiteX18" fmla="*/ 1327805 w 1365383"/>
                  <a:gd name="connsiteY18" fmla="*/ 830445 h 1068439"/>
                  <a:gd name="connsiteX19" fmla="*/ 1102336 w 1365383"/>
                  <a:gd name="connsiteY19" fmla="*/ 855497 h 1068439"/>
                  <a:gd name="connsiteX20" fmla="*/ 733080 w 1365383"/>
                  <a:gd name="connsiteY20" fmla="*/ 1062437 h 1068439"/>
                  <a:gd name="connsiteX21" fmla="*/ 576243 w 1365383"/>
                  <a:gd name="connsiteY21" fmla="*/ 1068439 h 1068439"/>
                  <a:gd name="connsiteX0" fmla="*/ 576215 w 1365355"/>
                  <a:gd name="connsiteY0" fmla="*/ 1068439 h 1068439"/>
                  <a:gd name="connsiteX1" fmla="*/ 576215 w 1365355"/>
                  <a:gd name="connsiteY1" fmla="*/ 755289 h 1068439"/>
                  <a:gd name="connsiteX2" fmla="*/ 277156 w 1365355"/>
                  <a:gd name="connsiteY2" fmla="*/ 623678 h 1068439"/>
                  <a:gd name="connsiteX3" fmla="*/ 18 w 1365355"/>
                  <a:gd name="connsiteY3" fmla="*/ 855497 h 1068439"/>
                  <a:gd name="connsiteX4" fmla="*/ 175382 w 1365355"/>
                  <a:gd name="connsiteY4" fmla="*/ 517294 h 1068439"/>
                  <a:gd name="connsiteX5" fmla="*/ 644848 w 1365355"/>
                  <a:gd name="connsiteY5" fmla="*/ 629680 h 1068439"/>
                  <a:gd name="connsiteX6" fmla="*/ 363273 w 1365355"/>
                  <a:gd name="connsiteY6" fmla="*/ 417086 h 1068439"/>
                  <a:gd name="connsiteX7" fmla="*/ 676424 w 1365355"/>
                  <a:gd name="connsiteY7" fmla="*/ 504768 h 1068439"/>
                  <a:gd name="connsiteX8" fmla="*/ 858660 w 1365355"/>
                  <a:gd name="connsiteY8" fmla="*/ 110633 h 1068439"/>
                  <a:gd name="connsiteX9" fmla="*/ 1290199 w 1365355"/>
                  <a:gd name="connsiteY9" fmla="*/ 3727 h 1068439"/>
                  <a:gd name="connsiteX10" fmla="*/ 939470 w 1365355"/>
                  <a:gd name="connsiteY10" fmla="*/ 179091 h 1068439"/>
                  <a:gd name="connsiteX11" fmla="*/ 801684 w 1365355"/>
                  <a:gd name="connsiteY11" fmla="*/ 467190 h 1068439"/>
                  <a:gd name="connsiteX12" fmla="*/ 1002100 w 1365355"/>
                  <a:gd name="connsiteY12" fmla="*/ 341930 h 1068439"/>
                  <a:gd name="connsiteX13" fmla="*/ 1365355 w 1365355"/>
                  <a:gd name="connsiteY13" fmla="*/ 354456 h 1068439"/>
                  <a:gd name="connsiteX14" fmla="*/ 978353 w 1365355"/>
                  <a:gd name="connsiteY14" fmla="*/ 504856 h 1068439"/>
                  <a:gd name="connsiteX15" fmla="*/ 801684 w 1365355"/>
                  <a:gd name="connsiteY15" fmla="*/ 655080 h 1068439"/>
                  <a:gd name="connsiteX16" fmla="*/ 776632 w 1365355"/>
                  <a:gd name="connsiteY16" fmla="*/ 830445 h 1068439"/>
                  <a:gd name="connsiteX17" fmla="*/ 1064730 w 1365355"/>
                  <a:gd name="connsiteY17" fmla="*/ 730237 h 1068439"/>
                  <a:gd name="connsiteX18" fmla="*/ 1327777 w 1365355"/>
                  <a:gd name="connsiteY18" fmla="*/ 830445 h 1068439"/>
                  <a:gd name="connsiteX19" fmla="*/ 1102308 w 1365355"/>
                  <a:gd name="connsiteY19" fmla="*/ 855497 h 1068439"/>
                  <a:gd name="connsiteX20" fmla="*/ 733052 w 1365355"/>
                  <a:gd name="connsiteY20" fmla="*/ 1062437 h 1068439"/>
                  <a:gd name="connsiteX21" fmla="*/ 576215 w 1365355"/>
                  <a:gd name="connsiteY21" fmla="*/ 1068439 h 1068439"/>
                  <a:gd name="connsiteX0" fmla="*/ 576215 w 1365355"/>
                  <a:gd name="connsiteY0" fmla="*/ 1068439 h 1068439"/>
                  <a:gd name="connsiteX1" fmla="*/ 576215 w 1365355"/>
                  <a:gd name="connsiteY1" fmla="*/ 755289 h 1068439"/>
                  <a:gd name="connsiteX2" fmla="*/ 277156 w 1365355"/>
                  <a:gd name="connsiteY2" fmla="*/ 623678 h 1068439"/>
                  <a:gd name="connsiteX3" fmla="*/ 18 w 1365355"/>
                  <a:gd name="connsiteY3" fmla="*/ 855497 h 1068439"/>
                  <a:gd name="connsiteX4" fmla="*/ 175382 w 1365355"/>
                  <a:gd name="connsiteY4" fmla="*/ 517294 h 1068439"/>
                  <a:gd name="connsiteX5" fmla="*/ 644848 w 1365355"/>
                  <a:gd name="connsiteY5" fmla="*/ 629680 h 1068439"/>
                  <a:gd name="connsiteX6" fmla="*/ 363273 w 1365355"/>
                  <a:gd name="connsiteY6" fmla="*/ 417086 h 1068439"/>
                  <a:gd name="connsiteX7" fmla="*/ 676424 w 1365355"/>
                  <a:gd name="connsiteY7" fmla="*/ 504768 h 1068439"/>
                  <a:gd name="connsiteX8" fmla="*/ 858660 w 1365355"/>
                  <a:gd name="connsiteY8" fmla="*/ 110633 h 1068439"/>
                  <a:gd name="connsiteX9" fmla="*/ 1290199 w 1365355"/>
                  <a:gd name="connsiteY9" fmla="*/ 3727 h 1068439"/>
                  <a:gd name="connsiteX10" fmla="*/ 939470 w 1365355"/>
                  <a:gd name="connsiteY10" fmla="*/ 179091 h 1068439"/>
                  <a:gd name="connsiteX11" fmla="*/ 801684 w 1365355"/>
                  <a:gd name="connsiteY11" fmla="*/ 467190 h 1068439"/>
                  <a:gd name="connsiteX12" fmla="*/ 1002100 w 1365355"/>
                  <a:gd name="connsiteY12" fmla="*/ 341930 h 1068439"/>
                  <a:gd name="connsiteX13" fmla="*/ 1365355 w 1365355"/>
                  <a:gd name="connsiteY13" fmla="*/ 354456 h 1068439"/>
                  <a:gd name="connsiteX14" fmla="*/ 978353 w 1365355"/>
                  <a:gd name="connsiteY14" fmla="*/ 504856 h 1068439"/>
                  <a:gd name="connsiteX15" fmla="*/ 801684 w 1365355"/>
                  <a:gd name="connsiteY15" fmla="*/ 655080 h 1068439"/>
                  <a:gd name="connsiteX16" fmla="*/ 776632 w 1365355"/>
                  <a:gd name="connsiteY16" fmla="*/ 830445 h 1068439"/>
                  <a:gd name="connsiteX17" fmla="*/ 1064730 w 1365355"/>
                  <a:gd name="connsiteY17" fmla="*/ 730237 h 1068439"/>
                  <a:gd name="connsiteX18" fmla="*/ 1327777 w 1365355"/>
                  <a:gd name="connsiteY18" fmla="*/ 830445 h 1068439"/>
                  <a:gd name="connsiteX19" fmla="*/ 1102308 w 1365355"/>
                  <a:gd name="connsiteY19" fmla="*/ 855497 h 1068439"/>
                  <a:gd name="connsiteX20" fmla="*/ 733052 w 1365355"/>
                  <a:gd name="connsiteY20" fmla="*/ 1062437 h 1068439"/>
                  <a:gd name="connsiteX21" fmla="*/ 576215 w 1365355"/>
                  <a:gd name="connsiteY21" fmla="*/ 1068439 h 1068439"/>
                  <a:gd name="connsiteX0" fmla="*/ 576215 w 1365355"/>
                  <a:gd name="connsiteY0" fmla="*/ 1068439 h 1068439"/>
                  <a:gd name="connsiteX1" fmla="*/ 576215 w 1365355"/>
                  <a:gd name="connsiteY1" fmla="*/ 755289 h 1068439"/>
                  <a:gd name="connsiteX2" fmla="*/ 277156 w 1365355"/>
                  <a:gd name="connsiteY2" fmla="*/ 623678 h 1068439"/>
                  <a:gd name="connsiteX3" fmla="*/ 18 w 1365355"/>
                  <a:gd name="connsiteY3" fmla="*/ 855497 h 1068439"/>
                  <a:gd name="connsiteX4" fmla="*/ 175382 w 1365355"/>
                  <a:gd name="connsiteY4" fmla="*/ 517294 h 1068439"/>
                  <a:gd name="connsiteX5" fmla="*/ 644848 w 1365355"/>
                  <a:gd name="connsiteY5" fmla="*/ 629680 h 1068439"/>
                  <a:gd name="connsiteX6" fmla="*/ 363273 w 1365355"/>
                  <a:gd name="connsiteY6" fmla="*/ 417086 h 1068439"/>
                  <a:gd name="connsiteX7" fmla="*/ 676424 w 1365355"/>
                  <a:gd name="connsiteY7" fmla="*/ 504768 h 1068439"/>
                  <a:gd name="connsiteX8" fmla="*/ 858660 w 1365355"/>
                  <a:gd name="connsiteY8" fmla="*/ 110633 h 1068439"/>
                  <a:gd name="connsiteX9" fmla="*/ 1290199 w 1365355"/>
                  <a:gd name="connsiteY9" fmla="*/ 3727 h 1068439"/>
                  <a:gd name="connsiteX10" fmla="*/ 939470 w 1365355"/>
                  <a:gd name="connsiteY10" fmla="*/ 179091 h 1068439"/>
                  <a:gd name="connsiteX11" fmla="*/ 801684 w 1365355"/>
                  <a:gd name="connsiteY11" fmla="*/ 467190 h 1068439"/>
                  <a:gd name="connsiteX12" fmla="*/ 1002100 w 1365355"/>
                  <a:gd name="connsiteY12" fmla="*/ 341930 h 1068439"/>
                  <a:gd name="connsiteX13" fmla="*/ 1365355 w 1365355"/>
                  <a:gd name="connsiteY13" fmla="*/ 354456 h 1068439"/>
                  <a:gd name="connsiteX14" fmla="*/ 978353 w 1365355"/>
                  <a:gd name="connsiteY14" fmla="*/ 504856 h 1068439"/>
                  <a:gd name="connsiteX15" fmla="*/ 801684 w 1365355"/>
                  <a:gd name="connsiteY15" fmla="*/ 655080 h 1068439"/>
                  <a:gd name="connsiteX16" fmla="*/ 776632 w 1365355"/>
                  <a:gd name="connsiteY16" fmla="*/ 830445 h 1068439"/>
                  <a:gd name="connsiteX17" fmla="*/ 1064730 w 1365355"/>
                  <a:gd name="connsiteY17" fmla="*/ 730237 h 1068439"/>
                  <a:gd name="connsiteX18" fmla="*/ 1327777 w 1365355"/>
                  <a:gd name="connsiteY18" fmla="*/ 830445 h 1068439"/>
                  <a:gd name="connsiteX19" fmla="*/ 1102308 w 1365355"/>
                  <a:gd name="connsiteY19" fmla="*/ 855497 h 1068439"/>
                  <a:gd name="connsiteX20" fmla="*/ 733052 w 1365355"/>
                  <a:gd name="connsiteY20" fmla="*/ 1062437 h 1068439"/>
                  <a:gd name="connsiteX21" fmla="*/ 576215 w 1365355"/>
                  <a:gd name="connsiteY21" fmla="*/ 1068439 h 106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65355" h="1068439">
                    <a:moveTo>
                      <a:pt x="576215" y="1068439"/>
                    </a:moveTo>
                    <a:lnTo>
                      <a:pt x="576215" y="755289"/>
                    </a:lnTo>
                    <a:cubicBezTo>
                      <a:pt x="507322" y="682221"/>
                      <a:pt x="373189" y="606977"/>
                      <a:pt x="277156" y="623678"/>
                    </a:cubicBezTo>
                    <a:cubicBezTo>
                      <a:pt x="181123" y="640379"/>
                      <a:pt x="-2070" y="874286"/>
                      <a:pt x="18" y="855497"/>
                    </a:cubicBezTo>
                    <a:cubicBezTo>
                      <a:pt x="58473" y="742763"/>
                      <a:pt x="91527" y="591928"/>
                      <a:pt x="175382" y="517294"/>
                    </a:cubicBezTo>
                    <a:cubicBezTo>
                      <a:pt x="259237" y="442660"/>
                      <a:pt x="613533" y="646381"/>
                      <a:pt x="644848" y="629680"/>
                    </a:cubicBezTo>
                    <a:lnTo>
                      <a:pt x="363273" y="417086"/>
                    </a:lnTo>
                    <a:lnTo>
                      <a:pt x="676424" y="504768"/>
                    </a:lnTo>
                    <a:cubicBezTo>
                      <a:pt x="751580" y="448401"/>
                      <a:pt x="756364" y="194140"/>
                      <a:pt x="858660" y="110633"/>
                    </a:cubicBezTo>
                    <a:cubicBezTo>
                      <a:pt x="960956" y="27126"/>
                      <a:pt x="1269322" y="-12974"/>
                      <a:pt x="1290199" y="3727"/>
                    </a:cubicBezTo>
                    <a:cubicBezTo>
                      <a:pt x="1311076" y="20428"/>
                      <a:pt x="1020889" y="101847"/>
                      <a:pt x="939470" y="179091"/>
                    </a:cubicBezTo>
                    <a:cubicBezTo>
                      <a:pt x="858051" y="256335"/>
                      <a:pt x="791246" y="440050"/>
                      <a:pt x="801684" y="467190"/>
                    </a:cubicBezTo>
                    <a:lnTo>
                      <a:pt x="1002100" y="341930"/>
                    </a:lnTo>
                    <a:cubicBezTo>
                      <a:pt x="1068905" y="300177"/>
                      <a:pt x="1354496" y="326243"/>
                      <a:pt x="1365355" y="354456"/>
                    </a:cubicBezTo>
                    <a:lnTo>
                      <a:pt x="978353" y="504856"/>
                    </a:lnTo>
                    <a:cubicBezTo>
                      <a:pt x="849352" y="554989"/>
                      <a:pt x="835304" y="600815"/>
                      <a:pt x="801684" y="655080"/>
                    </a:cubicBezTo>
                    <a:lnTo>
                      <a:pt x="776632" y="830445"/>
                    </a:lnTo>
                    <a:cubicBezTo>
                      <a:pt x="820473" y="842971"/>
                      <a:pt x="972873" y="730237"/>
                      <a:pt x="1064730" y="730237"/>
                    </a:cubicBezTo>
                    <a:cubicBezTo>
                      <a:pt x="1156587" y="730237"/>
                      <a:pt x="1321514" y="809568"/>
                      <a:pt x="1327777" y="830445"/>
                    </a:cubicBezTo>
                    <a:cubicBezTo>
                      <a:pt x="1334040" y="851322"/>
                      <a:pt x="1201429" y="816832"/>
                      <a:pt x="1102308" y="855497"/>
                    </a:cubicBezTo>
                    <a:cubicBezTo>
                      <a:pt x="1003187" y="894162"/>
                      <a:pt x="769934" y="925347"/>
                      <a:pt x="733052" y="1062437"/>
                    </a:cubicBezTo>
                    <a:lnTo>
                      <a:pt x="576215" y="1068439"/>
                    </a:lnTo>
                    <a:close/>
                  </a:path>
                </a:pathLst>
              </a:custGeom>
              <a:solidFill>
                <a:srgbClr val="89C064"/>
              </a:solidFill>
              <a:ln w="31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Freeform 27"/>
              <p:cNvSpPr>
                <a:spLocks noChangeAspect="1"/>
              </p:cNvSpPr>
              <p:nvPr/>
            </p:nvSpPr>
            <p:spPr>
              <a:xfrm>
                <a:off x="11027128" y="966232"/>
                <a:ext cx="163178" cy="127693"/>
              </a:xfrm>
              <a:custGeom>
                <a:avLst/>
                <a:gdLst>
                  <a:gd name="connsiteX0" fmla="*/ 576197 w 1365337"/>
                  <a:gd name="connsiteY0" fmla="*/ 1064712 h 1064712"/>
                  <a:gd name="connsiteX1" fmla="*/ 576197 w 1365337"/>
                  <a:gd name="connsiteY1" fmla="*/ 751562 h 1064712"/>
                  <a:gd name="connsiteX2" fmla="*/ 162838 w 1365337"/>
                  <a:gd name="connsiteY2" fmla="*/ 626301 h 1064712"/>
                  <a:gd name="connsiteX3" fmla="*/ 0 w 1365337"/>
                  <a:gd name="connsiteY3" fmla="*/ 851770 h 1064712"/>
                  <a:gd name="connsiteX4" fmla="*/ 175364 w 1365337"/>
                  <a:gd name="connsiteY4" fmla="*/ 513567 h 1064712"/>
                  <a:gd name="connsiteX5" fmla="*/ 663880 w 1365337"/>
                  <a:gd name="connsiteY5" fmla="*/ 651353 h 1064712"/>
                  <a:gd name="connsiteX6" fmla="*/ 363255 w 1365337"/>
                  <a:gd name="connsiteY6" fmla="*/ 413359 h 1064712"/>
                  <a:gd name="connsiteX7" fmla="*/ 676406 w 1365337"/>
                  <a:gd name="connsiteY7" fmla="*/ 501041 h 1064712"/>
                  <a:gd name="connsiteX8" fmla="*/ 814192 w 1365337"/>
                  <a:gd name="connsiteY8" fmla="*/ 75156 h 1064712"/>
                  <a:gd name="connsiteX9" fmla="*/ 1290181 w 1365337"/>
                  <a:gd name="connsiteY9" fmla="*/ 0 h 1064712"/>
                  <a:gd name="connsiteX10" fmla="*/ 939452 w 1365337"/>
                  <a:gd name="connsiteY10" fmla="*/ 175364 h 1064712"/>
                  <a:gd name="connsiteX11" fmla="*/ 801666 w 1365337"/>
                  <a:gd name="connsiteY11" fmla="*/ 463463 h 1064712"/>
                  <a:gd name="connsiteX12" fmla="*/ 1002082 w 1365337"/>
                  <a:gd name="connsiteY12" fmla="*/ 338203 h 1064712"/>
                  <a:gd name="connsiteX13" fmla="*/ 1365337 w 1365337"/>
                  <a:gd name="connsiteY13" fmla="*/ 350729 h 1064712"/>
                  <a:gd name="connsiteX14" fmla="*/ 801666 w 1365337"/>
                  <a:gd name="connsiteY14" fmla="*/ 651353 h 1064712"/>
                  <a:gd name="connsiteX15" fmla="*/ 776614 w 1365337"/>
                  <a:gd name="connsiteY15" fmla="*/ 826718 h 1064712"/>
                  <a:gd name="connsiteX16" fmla="*/ 1064712 w 1365337"/>
                  <a:gd name="connsiteY16" fmla="*/ 726510 h 1064712"/>
                  <a:gd name="connsiteX17" fmla="*/ 1327759 w 1365337"/>
                  <a:gd name="connsiteY17" fmla="*/ 826718 h 1064712"/>
                  <a:gd name="connsiteX18" fmla="*/ 1102290 w 1365337"/>
                  <a:gd name="connsiteY18" fmla="*/ 851770 h 1064712"/>
                  <a:gd name="connsiteX19" fmla="*/ 713984 w 1365337"/>
                  <a:gd name="connsiteY19" fmla="*/ 1039660 h 1064712"/>
                  <a:gd name="connsiteX20" fmla="*/ 576197 w 1365337"/>
                  <a:gd name="connsiteY20" fmla="*/ 1064712 h 1064712"/>
                  <a:gd name="connsiteX0" fmla="*/ 576197 w 1365337"/>
                  <a:gd name="connsiteY0" fmla="*/ 1064712 h 1064712"/>
                  <a:gd name="connsiteX1" fmla="*/ 576197 w 1365337"/>
                  <a:gd name="connsiteY1" fmla="*/ 751562 h 1064712"/>
                  <a:gd name="connsiteX2" fmla="*/ 162838 w 1365337"/>
                  <a:gd name="connsiteY2" fmla="*/ 626301 h 1064712"/>
                  <a:gd name="connsiteX3" fmla="*/ 0 w 1365337"/>
                  <a:gd name="connsiteY3" fmla="*/ 851770 h 1064712"/>
                  <a:gd name="connsiteX4" fmla="*/ 175364 w 1365337"/>
                  <a:gd name="connsiteY4" fmla="*/ 513567 h 1064712"/>
                  <a:gd name="connsiteX5" fmla="*/ 663880 w 1365337"/>
                  <a:gd name="connsiteY5" fmla="*/ 651353 h 1064712"/>
                  <a:gd name="connsiteX6" fmla="*/ 363255 w 1365337"/>
                  <a:gd name="connsiteY6" fmla="*/ 413359 h 1064712"/>
                  <a:gd name="connsiteX7" fmla="*/ 676406 w 1365337"/>
                  <a:gd name="connsiteY7" fmla="*/ 501041 h 1064712"/>
                  <a:gd name="connsiteX8" fmla="*/ 814192 w 1365337"/>
                  <a:gd name="connsiteY8" fmla="*/ 75156 h 1064712"/>
                  <a:gd name="connsiteX9" fmla="*/ 1290181 w 1365337"/>
                  <a:gd name="connsiteY9" fmla="*/ 0 h 1064712"/>
                  <a:gd name="connsiteX10" fmla="*/ 939452 w 1365337"/>
                  <a:gd name="connsiteY10" fmla="*/ 175364 h 1064712"/>
                  <a:gd name="connsiteX11" fmla="*/ 801666 w 1365337"/>
                  <a:gd name="connsiteY11" fmla="*/ 463463 h 1064712"/>
                  <a:gd name="connsiteX12" fmla="*/ 1002082 w 1365337"/>
                  <a:gd name="connsiteY12" fmla="*/ 338203 h 1064712"/>
                  <a:gd name="connsiteX13" fmla="*/ 1365337 w 1365337"/>
                  <a:gd name="connsiteY13" fmla="*/ 350729 h 1064712"/>
                  <a:gd name="connsiteX14" fmla="*/ 801666 w 1365337"/>
                  <a:gd name="connsiteY14" fmla="*/ 651353 h 1064712"/>
                  <a:gd name="connsiteX15" fmla="*/ 776614 w 1365337"/>
                  <a:gd name="connsiteY15" fmla="*/ 826718 h 1064712"/>
                  <a:gd name="connsiteX16" fmla="*/ 1064712 w 1365337"/>
                  <a:gd name="connsiteY16" fmla="*/ 726510 h 1064712"/>
                  <a:gd name="connsiteX17" fmla="*/ 1327759 w 1365337"/>
                  <a:gd name="connsiteY17" fmla="*/ 826718 h 1064712"/>
                  <a:gd name="connsiteX18" fmla="*/ 1102290 w 1365337"/>
                  <a:gd name="connsiteY18" fmla="*/ 851770 h 1064712"/>
                  <a:gd name="connsiteX19" fmla="*/ 713984 w 1365337"/>
                  <a:gd name="connsiteY19" fmla="*/ 1039660 h 1064712"/>
                  <a:gd name="connsiteX20" fmla="*/ 576197 w 1365337"/>
                  <a:gd name="connsiteY20" fmla="*/ 1064712 h 1064712"/>
                  <a:gd name="connsiteX0" fmla="*/ 576197 w 1365337"/>
                  <a:gd name="connsiteY0" fmla="*/ 1064712 h 1064712"/>
                  <a:gd name="connsiteX1" fmla="*/ 576197 w 1365337"/>
                  <a:gd name="connsiteY1" fmla="*/ 751562 h 1064712"/>
                  <a:gd name="connsiteX2" fmla="*/ 162838 w 1365337"/>
                  <a:gd name="connsiteY2" fmla="*/ 626301 h 1064712"/>
                  <a:gd name="connsiteX3" fmla="*/ 0 w 1365337"/>
                  <a:gd name="connsiteY3" fmla="*/ 851770 h 1064712"/>
                  <a:gd name="connsiteX4" fmla="*/ 175364 w 1365337"/>
                  <a:gd name="connsiteY4" fmla="*/ 513567 h 1064712"/>
                  <a:gd name="connsiteX5" fmla="*/ 644830 w 1365337"/>
                  <a:gd name="connsiteY5" fmla="*/ 625953 h 1064712"/>
                  <a:gd name="connsiteX6" fmla="*/ 363255 w 1365337"/>
                  <a:gd name="connsiteY6" fmla="*/ 413359 h 1064712"/>
                  <a:gd name="connsiteX7" fmla="*/ 676406 w 1365337"/>
                  <a:gd name="connsiteY7" fmla="*/ 501041 h 1064712"/>
                  <a:gd name="connsiteX8" fmla="*/ 814192 w 1365337"/>
                  <a:gd name="connsiteY8" fmla="*/ 75156 h 1064712"/>
                  <a:gd name="connsiteX9" fmla="*/ 1290181 w 1365337"/>
                  <a:gd name="connsiteY9" fmla="*/ 0 h 1064712"/>
                  <a:gd name="connsiteX10" fmla="*/ 939452 w 1365337"/>
                  <a:gd name="connsiteY10" fmla="*/ 175364 h 1064712"/>
                  <a:gd name="connsiteX11" fmla="*/ 801666 w 1365337"/>
                  <a:gd name="connsiteY11" fmla="*/ 463463 h 1064712"/>
                  <a:gd name="connsiteX12" fmla="*/ 1002082 w 1365337"/>
                  <a:gd name="connsiteY12" fmla="*/ 338203 h 1064712"/>
                  <a:gd name="connsiteX13" fmla="*/ 1365337 w 1365337"/>
                  <a:gd name="connsiteY13" fmla="*/ 350729 h 1064712"/>
                  <a:gd name="connsiteX14" fmla="*/ 801666 w 1365337"/>
                  <a:gd name="connsiteY14" fmla="*/ 651353 h 1064712"/>
                  <a:gd name="connsiteX15" fmla="*/ 776614 w 1365337"/>
                  <a:gd name="connsiteY15" fmla="*/ 826718 h 1064712"/>
                  <a:gd name="connsiteX16" fmla="*/ 1064712 w 1365337"/>
                  <a:gd name="connsiteY16" fmla="*/ 726510 h 1064712"/>
                  <a:gd name="connsiteX17" fmla="*/ 1327759 w 1365337"/>
                  <a:gd name="connsiteY17" fmla="*/ 826718 h 1064712"/>
                  <a:gd name="connsiteX18" fmla="*/ 1102290 w 1365337"/>
                  <a:gd name="connsiteY18" fmla="*/ 851770 h 1064712"/>
                  <a:gd name="connsiteX19" fmla="*/ 713984 w 1365337"/>
                  <a:gd name="connsiteY19" fmla="*/ 1039660 h 1064712"/>
                  <a:gd name="connsiteX20" fmla="*/ 576197 w 1365337"/>
                  <a:gd name="connsiteY20" fmla="*/ 1064712 h 1064712"/>
                  <a:gd name="connsiteX0" fmla="*/ 576197 w 1365337"/>
                  <a:gd name="connsiteY0" fmla="*/ 1064712 h 1064712"/>
                  <a:gd name="connsiteX1" fmla="*/ 576197 w 1365337"/>
                  <a:gd name="connsiteY1" fmla="*/ 751562 h 1064712"/>
                  <a:gd name="connsiteX2" fmla="*/ 162838 w 1365337"/>
                  <a:gd name="connsiteY2" fmla="*/ 626301 h 1064712"/>
                  <a:gd name="connsiteX3" fmla="*/ 0 w 1365337"/>
                  <a:gd name="connsiteY3" fmla="*/ 851770 h 1064712"/>
                  <a:gd name="connsiteX4" fmla="*/ 175364 w 1365337"/>
                  <a:gd name="connsiteY4" fmla="*/ 513567 h 1064712"/>
                  <a:gd name="connsiteX5" fmla="*/ 644830 w 1365337"/>
                  <a:gd name="connsiteY5" fmla="*/ 625953 h 1064712"/>
                  <a:gd name="connsiteX6" fmla="*/ 363255 w 1365337"/>
                  <a:gd name="connsiteY6" fmla="*/ 413359 h 1064712"/>
                  <a:gd name="connsiteX7" fmla="*/ 676406 w 1365337"/>
                  <a:gd name="connsiteY7" fmla="*/ 501041 h 1064712"/>
                  <a:gd name="connsiteX8" fmla="*/ 814192 w 1365337"/>
                  <a:gd name="connsiteY8" fmla="*/ 75156 h 1064712"/>
                  <a:gd name="connsiteX9" fmla="*/ 1290181 w 1365337"/>
                  <a:gd name="connsiteY9" fmla="*/ 0 h 1064712"/>
                  <a:gd name="connsiteX10" fmla="*/ 939452 w 1365337"/>
                  <a:gd name="connsiteY10" fmla="*/ 175364 h 1064712"/>
                  <a:gd name="connsiteX11" fmla="*/ 801666 w 1365337"/>
                  <a:gd name="connsiteY11" fmla="*/ 463463 h 1064712"/>
                  <a:gd name="connsiteX12" fmla="*/ 1002082 w 1365337"/>
                  <a:gd name="connsiteY12" fmla="*/ 338203 h 1064712"/>
                  <a:gd name="connsiteX13" fmla="*/ 1365337 w 1365337"/>
                  <a:gd name="connsiteY13" fmla="*/ 350729 h 1064712"/>
                  <a:gd name="connsiteX14" fmla="*/ 801666 w 1365337"/>
                  <a:gd name="connsiteY14" fmla="*/ 651353 h 1064712"/>
                  <a:gd name="connsiteX15" fmla="*/ 776614 w 1365337"/>
                  <a:gd name="connsiteY15" fmla="*/ 826718 h 1064712"/>
                  <a:gd name="connsiteX16" fmla="*/ 1064712 w 1365337"/>
                  <a:gd name="connsiteY16" fmla="*/ 726510 h 1064712"/>
                  <a:gd name="connsiteX17" fmla="*/ 1327759 w 1365337"/>
                  <a:gd name="connsiteY17" fmla="*/ 826718 h 1064712"/>
                  <a:gd name="connsiteX18" fmla="*/ 1102290 w 1365337"/>
                  <a:gd name="connsiteY18" fmla="*/ 851770 h 1064712"/>
                  <a:gd name="connsiteX19" fmla="*/ 713984 w 1365337"/>
                  <a:gd name="connsiteY19" fmla="*/ 1039660 h 1064712"/>
                  <a:gd name="connsiteX20" fmla="*/ 576197 w 1365337"/>
                  <a:gd name="connsiteY20" fmla="*/ 1064712 h 1064712"/>
                  <a:gd name="connsiteX0" fmla="*/ 576197 w 1365337"/>
                  <a:gd name="connsiteY0" fmla="*/ 1071779 h 1071779"/>
                  <a:gd name="connsiteX1" fmla="*/ 576197 w 1365337"/>
                  <a:gd name="connsiteY1" fmla="*/ 758629 h 1071779"/>
                  <a:gd name="connsiteX2" fmla="*/ 162838 w 1365337"/>
                  <a:gd name="connsiteY2" fmla="*/ 633368 h 1071779"/>
                  <a:gd name="connsiteX3" fmla="*/ 0 w 1365337"/>
                  <a:gd name="connsiteY3" fmla="*/ 858837 h 1071779"/>
                  <a:gd name="connsiteX4" fmla="*/ 175364 w 1365337"/>
                  <a:gd name="connsiteY4" fmla="*/ 520634 h 1071779"/>
                  <a:gd name="connsiteX5" fmla="*/ 644830 w 1365337"/>
                  <a:gd name="connsiteY5" fmla="*/ 633020 h 1071779"/>
                  <a:gd name="connsiteX6" fmla="*/ 363255 w 1365337"/>
                  <a:gd name="connsiteY6" fmla="*/ 420426 h 1071779"/>
                  <a:gd name="connsiteX7" fmla="*/ 676406 w 1365337"/>
                  <a:gd name="connsiteY7" fmla="*/ 508108 h 1071779"/>
                  <a:gd name="connsiteX8" fmla="*/ 814192 w 1365337"/>
                  <a:gd name="connsiteY8" fmla="*/ 82223 h 1071779"/>
                  <a:gd name="connsiteX9" fmla="*/ 1290181 w 1365337"/>
                  <a:gd name="connsiteY9" fmla="*/ 7067 h 1071779"/>
                  <a:gd name="connsiteX10" fmla="*/ 939452 w 1365337"/>
                  <a:gd name="connsiteY10" fmla="*/ 182431 h 1071779"/>
                  <a:gd name="connsiteX11" fmla="*/ 801666 w 1365337"/>
                  <a:gd name="connsiteY11" fmla="*/ 470530 h 1071779"/>
                  <a:gd name="connsiteX12" fmla="*/ 1002082 w 1365337"/>
                  <a:gd name="connsiteY12" fmla="*/ 345270 h 1071779"/>
                  <a:gd name="connsiteX13" fmla="*/ 1365337 w 1365337"/>
                  <a:gd name="connsiteY13" fmla="*/ 357796 h 1071779"/>
                  <a:gd name="connsiteX14" fmla="*/ 801666 w 1365337"/>
                  <a:gd name="connsiteY14" fmla="*/ 658420 h 1071779"/>
                  <a:gd name="connsiteX15" fmla="*/ 776614 w 1365337"/>
                  <a:gd name="connsiteY15" fmla="*/ 833785 h 1071779"/>
                  <a:gd name="connsiteX16" fmla="*/ 1064712 w 1365337"/>
                  <a:gd name="connsiteY16" fmla="*/ 733577 h 1071779"/>
                  <a:gd name="connsiteX17" fmla="*/ 1327759 w 1365337"/>
                  <a:gd name="connsiteY17" fmla="*/ 833785 h 1071779"/>
                  <a:gd name="connsiteX18" fmla="*/ 1102290 w 1365337"/>
                  <a:gd name="connsiteY18" fmla="*/ 858837 h 1071779"/>
                  <a:gd name="connsiteX19" fmla="*/ 713984 w 1365337"/>
                  <a:gd name="connsiteY19" fmla="*/ 1046727 h 1071779"/>
                  <a:gd name="connsiteX20" fmla="*/ 576197 w 1365337"/>
                  <a:gd name="connsiteY20" fmla="*/ 1071779 h 107177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801666 w 1365337"/>
                  <a:gd name="connsiteY14" fmla="*/ 655080 h 1068439"/>
                  <a:gd name="connsiteX15" fmla="*/ 776614 w 1365337"/>
                  <a:gd name="connsiteY15" fmla="*/ 830445 h 1068439"/>
                  <a:gd name="connsiteX16" fmla="*/ 1064712 w 1365337"/>
                  <a:gd name="connsiteY16" fmla="*/ 730237 h 1068439"/>
                  <a:gd name="connsiteX17" fmla="*/ 1327759 w 1365337"/>
                  <a:gd name="connsiteY17" fmla="*/ 830445 h 1068439"/>
                  <a:gd name="connsiteX18" fmla="*/ 1102290 w 1365337"/>
                  <a:gd name="connsiteY18" fmla="*/ 855497 h 1068439"/>
                  <a:gd name="connsiteX19" fmla="*/ 713984 w 1365337"/>
                  <a:gd name="connsiteY19" fmla="*/ 1043387 h 1068439"/>
                  <a:gd name="connsiteX20" fmla="*/ 576197 w 1365337"/>
                  <a:gd name="connsiteY20" fmla="*/ 1068439 h 1068439"/>
                  <a:gd name="connsiteX0" fmla="*/ 576197 w 1367705"/>
                  <a:gd name="connsiteY0" fmla="*/ 1068439 h 1068439"/>
                  <a:gd name="connsiteX1" fmla="*/ 576197 w 1367705"/>
                  <a:gd name="connsiteY1" fmla="*/ 755289 h 1068439"/>
                  <a:gd name="connsiteX2" fmla="*/ 162838 w 1367705"/>
                  <a:gd name="connsiteY2" fmla="*/ 630028 h 1068439"/>
                  <a:gd name="connsiteX3" fmla="*/ 0 w 1367705"/>
                  <a:gd name="connsiteY3" fmla="*/ 855497 h 1068439"/>
                  <a:gd name="connsiteX4" fmla="*/ 175364 w 1367705"/>
                  <a:gd name="connsiteY4" fmla="*/ 517294 h 1068439"/>
                  <a:gd name="connsiteX5" fmla="*/ 644830 w 1367705"/>
                  <a:gd name="connsiteY5" fmla="*/ 629680 h 1068439"/>
                  <a:gd name="connsiteX6" fmla="*/ 363255 w 1367705"/>
                  <a:gd name="connsiteY6" fmla="*/ 417086 h 1068439"/>
                  <a:gd name="connsiteX7" fmla="*/ 676406 w 1367705"/>
                  <a:gd name="connsiteY7" fmla="*/ 504768 h 1068439"/>
                  <a:gd name="connsiteX8" fmla="*/ 858642 w 1367705"/>
                  <a:gd name="connsiteY8" fmla="*/ 110633 h 1068439"/>
                  <a:gd name="connsiteX9" fmla="*/ 1290181 w 1367705"/>
                  <a:gd name="connsiteY9" fmla="*/ 3727 h 1068439"/>
                  <a:gd name="connsiteX10" fmla="*/ 939452 w 1367705"/>
                  <a:gd name="connsiteY10" fmla="*/ 179091 h 1068439"/>
                  <a:gd name="connsiteX11" fmla="*/ 801666 w 1367705"/>
                  <a:gd name="connsiteY11" fmla="*/ 467190 h 1068439"/>
                  <a:gd name="connsiteX12" fmla="*/ 1002082 w 1367705"/>
                  <a:gd name="connsiteY12" fmla="*/ 341930 h 1068439"/>
                  <a:gd name="connsiteX13" fmla="*/ 1365337 w 1367705"/>
                  <a:gd name="connsiteY13" fmla="*/ 354456 h 1068439"/>
                  <a:gd name="connsiteX14" fmla="*/ 801666 w 1367705"/>
                  <a:gd name="connsiteY14" fmla="*/ 655080 h 1068439"/>
                  <a:gd name="connsiteX15" fmla="*/ 776614 w 1367705"/>
                  <a:gd name="connsiteY15" fmla="*/ 830445 h 1068439"/>
                  <a:gd name="connsiteX16" fmla="*/ 1064712 w 1367705"/>
                  <a:gd name="connsiteY16" fmla="*/ 730237 h 1068439"/>
                  <a:gd name="connsiteX17" fmla="*/ 1327759 w 1367705"/>
                  <a:gd name="connsiteY17" fmla="*/ 830445 h 1068439"/>
                  <a:gd name="connsiteX18" fmla="*/ 1102290 w 1367705"/>
                  <a:gd name="connsiteY18" fmla="*/ 855497 h 1068439"/>
                  <a:gd name="connsiteX19" fmla="*/ 713984 w 1367705"/>
                  <a:gd name="connsiteY19" fmla="*/ 1043387 h 1068439"/>
                  <a:gd name="connsiteX20" fmla="*/ 576197 w 1367705"/>
                  <a:gd name="connsiteY20" fmla="*/ 1068439 h 106843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1067235 w 1365337"/>
                  <a:gd name="connsiteY14" fmla="*/ 511206 h 1068439"/>
                  <a:gd name="connsiteX15" fmla="*/ 801666 w 1365337"/>
                  <a:gd name="connsiteY15" fmla="*/ 655080 h 1068439"/>
                  <a:gd name="connsiteX16" fmla="*/ 776614 w 1365337"/>
                  <a:gd name="connsiteY16" fmla="*/ 830445 h 1068439"/>
                  <a:gd name="connsiteX17" fmla="*/ 1064712 w 1365337"/>
                  <a:gd name="connsiteY17" fmla="*/ 730237 h 1068439"/>
                  <a:gd name="connsiteX18" fmla="*/ 1327759 w 1365337"/>
                  <a:gd name="connsiteY18" fmla="*/ 830445 h 1068439"/>
                  <a:gd name="connsiteX19" fmla="*/ 1102290 w 1365337"/>
                  <a:gd name="connsiteY19" fmla="*/ 855497 h 1068439"/>
                  <a:gd name="connsiteX20" fmla="*/ 713984 w 1365337"/>
                  <a:gd name="connsiteY20" fmla="*/ 1043387 h 1068439"/>
                  <a:gd name="connsiteX21" fmla="*/ 576197 w 1365337"/>
                  <a:gd name="connsiteY21" fmla="*/ 1068439 h 106843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978335 w 1365337"/>
                  <a:gd name="connsiteY14" fmla="*/ 504856 h 1068439"/>
                  <a:gd name="connsiteX15" fmla="*/ 801666 w 1365337"/>
                  <a:gd name="connsiteY15" fmla="*/ 655080 h 1068439"/>
                  <a:gd name="connsiteX16" fmla="*/ 776614 w 1365337"/>
                  <a:gd name="connsiteY16" fmla="*/ 830445 h 1068439"/>
                  <a:gd name="connsiteX17" fmla="*/ 1064712 w 1365337"/>
                  <a:gd name="connsiteY17" fmla="*/ 730237 h 1068439"/>
                  <a:gd name="connsiteX18" fmla="*/ 1327759 w 1365337"/>
                  <a:gd name="connsiteY18" fmla="*/ 830445 h 1068439"/>
                  <a:gd name="connsiteX19" fmla="*/ 1102290 w 1365337"/>
                  <a:gd name="connsiteY19" fmla="*/ 855497 h 1068439"/>
                  <a:gd name="connsiteX20" fmla="*/ 713984 w 1365337"/>
                  <a:gd name="connsiteY20" fmla="*/ 1043387 h 1068439"/>
                  <a:gd name="connsiteX21" fmla="*/ 576197 w 1365337"/>
                  <a:gd name="connsiteY21" fmla="*/ 1068439 h 106843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978335 w 1365337"/>
                  <a:gd name="connsiteY14" fmla="*/ 504856 h 1068439"/>
                  <a:gd name="connsiteX15" fmla="*/ 801666 w 1365337"/>
                  <a:gd name="connsiteY15" fmla="*/ 655080 h 1068439"/>
                  <a:gd name="connsiteX16" fmla="*/ 776614 w 1365337"/>
                  <a:gd name="connsiteY16" fmla="*/ 830445 h 1068439"/>
                  <a:gd name="connsiteX17" fmla="*/ 1064712 w 1365337"/>
                  <a:gd name="connsiteY17" fmla="*/ 730237 h 1068439"/>
                  <a:gd name="connsiteX18" fmla="*/ 1327759 w 1365337"/>
                  <a:gd name="connsiteY18" fmla="*/ 830445 h 1068439"/>
                  <a:gd name="connsiteX19" fmla="*/ 1102290 w 1365337"/>
                  <a:gd name="connsiteY19" fmla="*/ 855497 h 1068439"/>
                  <a:gd name="connsiteX20" fmla="*/ 713984 w 1365337"/>
                  <a:gd name="connsiteY20" fmla="*/ 1043387 h 1068439"/>
                  <a:gd name="connsiteX21" fmla="*/ 576197 w 1365337"/>
                  <a:gd name="connsiteY21" fmla="*/ 1068439 h 106843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978335 w 1365337"/>
                  <a:gd name="connsiteY14" fmla="*/ 504856 h 1068439"/>
                  <a:gd name="connsiteX15" fmla="*/ 801666 w 1365337"/>
                  <a:gd name="connsiteY15" fmla="*/ 655080 h 1068439"/>
                  <a:gd name="connsiteX16" fmla="*/ 776614 w 1365337"/>
                  <a:gd name="connsiteY16" fmla="*/ 830445 h 1068439"/>
                  <a:gd name="connsiteX17" fmla="*/ 1064712 w 1365337"/>
                  <a:gd name="connsiteY17" fmla="*/ 730237 h 1068439"/>
                  <a:gd name="connsiteX18" fmla="*/ 1327759 w 1365337"/>
                  <a:gd name="connsiteY18" fmla="*/ 830445 h 1068439"/>
                  <a:gd name="connsiteX19" fmla="*/ 1102290 w 1365337"/>
                  <a:gd name="connsiteY19" fmla="*/ 855497 h 1068439"/>
                  <a:gd name="connsiteX20" fmla="*/ 713984 w 1365337"/>
                  <a:gd name="connsiteY20" fmla="*/ 1043387 h 1068439"/>
                  <a:gd name="connsiteX21" fmla="*/ 576197 w 1365337"/>
                  <a:gd name="connsiteY21" fmla="*/ 1068439 h 106843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978335 w 1365337"/>
                  <a:gd name="connsiteY14" fmla="*/ 504856 h 1068439"/>
                  <a:gd name="connsiteX15" fmla="*/ 801666 w 1365337"/>
                  <a:gd name="connsiteY15" fmla="*/ 655080 h 1068439"/>
                  <a:gd name="connsiteX16" fmla="*/ 776614 w 1365337"/>
                  <a:gd name="connsiteY16" fmla="*/ 830445 h 1068439"/>
                  <a:gd name="connsiteX17" fmla="*/ 1064712 w 1365337"/>
                  <a:gd name="connsiteY17" fmla="*/ 730237 h 1068439"/>
                  <a:gd name="connsiteX18" fmla="*/ 1327759 w 1365337"/>
                  <a:gd name="connsiteY18" fmla="*/ 830445 h 1068439"/>
                  <a:gd name="connsiteX19" fmla="*/ 1102290 w 1365337"/>
                  <a:gd name="connsiteY19" fmla="*/ 855497 h 1068439"/>
                  <a:gd name="connsiteX20" fmla="*/ 713984 w 1365337"/>
                  <a:gd name="connsiteY20" fmla="*/ 1043387 h 1068439"/>
                  <a:gd name="connsiteX21" fmla="*/ 576197 w 1365337"/>
                  <a:gd name="connsiteY21" fmla="*/ 1068439 h 106843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978335 w 1365337"/>
                  <a:gd name="connsiteY14" fmla="*/ 504856 h 1068439"/>
                  <a:gd name="connsiteX15" fmla="*/ 801666 w 1365337"/>
                  <a:gd name="connsiteY15" fmla="*/ 655080 h 1068439"/>
                  <a:gd name="connsiteX16" fmla="*/ 776614 w 1365337"/>
                  <a:gd name="connsiteY16" fmla="*/ 830445 h 1068439"/>
                  <a:gd name="connsiteX17" fmla="*/ 1064712 w 1365337"/>
                  <a:gd name="connsiteY17" fmla="*/ 730237 h 1068439"/>
                  <a:gd name="connsiteX18" fmla="*/ 1327759 w 1365337"/>
                  <a:gd name="connsiteY18" fmla="*/ 830445 h 1068439"/>
                  <a:gd name="connsiteX19" fmla="*/ 1102290 w 1365337"/>
                  <a:gd name="connsiteY19" fmla="*/ 855497 h 1068439"/>
                  <a:gd name="connsiteX20" fmla="*/ 733034 w 1365337"/>
                  <a:gd name="connsiteY20" fmla="*/ 1062437 h 1068439"/>
                  <a:gd name="connsiteX21" fmla="*/ 576197 w 1365337"/>
                  <a:gd name="connsiteY21" fmla="*/ 1068439 h 106843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978335 w 1365337"/>
                  <a:gd name="connsiteY14" fmla="*/ 504856 h 1068439"/>
                  <a:gd name="connsiteX15" fmla="*/ 801666 w 1365337"/>
                  <a:gd name="connsiteY15" fmla="*/ 655080 h 1068439"/>
                  <a:gd name="connsiteX16" fmla="*/ 776614 w 1365337"/>
                  <a:gd name="connsiteY16" fmla="*/ 830445 h 1068439"/>
                  <a:gd name="connsiteX17" fmla="*/ 1064712 w 1365337"/>
                  <a:gd name="connsiteY17" fmla="*/ 730237 h 1068439"/>
                  <a:gd name="connsiteX18" fmla="*/ 1327759 w 1365337"/>
                  <a:gd name="connsiteY18" fmla="*/ 830445 h 1068439"/>
                  <a:gd name="connsiteX19" fmla="*/ 1102290 w 1365337"/>
                  <a:gd name="connsiteY19" fmla="*/ 855497 h 1068439"/>
                  <a:gd name="connsiteX20" fmla="*/ 733034 w 1365337"/>
                  <a:gd name="connsiteY20" fmla="*/ 1062437 h 1068439"/>
                  <a:gd name="connsiteX21" fmla="*/ 576197 w 1365337"/>
                  <a:gd name="connsiteY21" fmla="*/ 1068439 h 1068439"/>
                  <a:gd name="connsiteX0" fmla="*/ 576243 w 1365383"/>
                  <a:gd name="connsiteY0" fmla="*/ 1068439 h 1068439"/>
                  <a:gd name="connsiteX1" fmla="*/ 576243 w 1365383"/>
                  <a:gd name="connsiteY1" fmla="*/ 755289 h 1068439"/>
                  <a:gd name="connsiteX2" fmla="*/ 162884 w 1365383"/>
                  <a:gd name="connsiteY2" fmla="*/ 630028 h 1068439"/>
                  <a:gd name="connsiteX3" fmla="*/ 46 w 1365383"/>
                  <a:gd name="connsiteY3" fmla="*/ 855497 h 1068439"/>
                  <a:gd name="connsiteX4" fmla="*/ 175410 w 1365383"/>
                  <a:gd name="connsiteY4" fmla="*/ 517294 h 1068439"/>
                  <a:gd name="connsiteX5" fmla="*/ 644876 w 1365383"/>
                  <a:gd name="connsiteY5" fmla="*/ 629680 h 1068439"/>
                  <a:gd name="connsiteX6" fmla="*/ 363301 w 1365383"/>
                  <a:gd name="connsiteY6" fmla="*/ 417086 h 1068439"/>
                  <a:gd name="connsiteX7" fmla="*/ 676452 w 1365383"/>
                  <a:gd name="connsiteY7" fmla="*/ 504768 h 1068439"/>
                  <a:gd name="connsiteX8" fmla="*/ 858688 w 1365383"/>
                  <a:gd name="connsiteY8" fmla="*/ 110633 h 1068439"/>
                  <a:gd name="connsiteX9" fmla="*/ 1290227 w 1365383"/>
                  <a:gd name="connsiteY9" fmla="*/ 3727 h 1068439"/>
                  <a:gd name="connsiteX10" fmla="*/ 939498 w 1365383"/>
                  <a:gd name="connsiteY10" fmla="*/ 179091 h 1068439"/>
                  <a:gd name="connsiteX11" fmla="*/ 801712 w 1365383"/>
                  <a:gd name="connsiteY11" fmla="*/ 467190 h 1068439"/>
                  <a:gd name="connsiteX12" fmla="*/ 1002128 w 1365383"/>
                  <a:gd name="connsiteY12" fmla="*/ 341930 h 1068439"/>
                  <a:gd name="connsiteX13" fmla="*/ 1365383 w 1365383"/>
                  <a:gd name="connsiteY13" fmla="*/ 354456 h 1068439"/>
                  <a:gd name="connsiteX14" fmla="*/ 978381 w 1365383"/>
                  <a:gd name="connsiteY14" fmla="*/ 504856 h 1068439"/>
                  <a:gd name="connsiteX15" fmla="*/ 801712 w 1365383"/>
                  <a:gd name="connsiteY15" fmla="*/ 655080 h 1068439"/>
                  <a:gd name="connsiteX16" fmla="*/ 776660 w 1365383"/>
                  <a:gd name="connsiteY16" fmla="*/ 830445 h 1068439"/>
                  <a:gd name="connsiteX17" fmla="*/ 1064758 w 1365383"/>
                  <a:gd name="connsiteY17" fmla="*/ 730237 h 1068439"/>
                  <a:gd name="connsiteX18" fmla="*/ 1327805 w 1365383"/>
                  <a:gd name="connsiteY18" fmla="*/ 830445 h 1068439"/>
                  <a:gd name="connsiteX19" fmla="*/ 1102336 w 1365383"/>
                  <a:gd name="connsiteY19" fmla="*/ 855497 h 1068439"/>
                  <a:gd name="connsiteX20" fmla="*/ 733080 w 1365383"/>
                  <a:gd name="connsiteY20" fmla="*/ 1062437 h 1068439"/>
                  <a:gd name="connsiteX21" fmla="*/ 576243 w 1365383"/>
                  <a:gd name="connsiteY21" fmla="*/ 1068439 h 1068439"/>
                  <a:gd name="connsiteX0" fmla="*/ 576215 w 1365355"/>
                  <a:gd name="connsiteY0" fmla="*/ 1068439 h 1068439"/>
                  <a:gd name="connsiteX1" fmla="*/ 576215 w 1365355"/>
                  <a:gd name="connsiteY1" fmla="*/ 755289 h 1068439"/>
                  <a:gd name="connsiteX2" fmla="*/ 277156 w 1365355"/>
                  <a:gd name="connsiteY2" fmla="*/ 623678 h 1068439"/>
                  <a:gd name="connsiteX3" fmla="*/ 18 w 1365355"/>
                  <a:gd name="connsiteY3" fmla="*/ 855497 h 1068439"/>
                  <a:gd name="connsiteX4" fmla="*/ 175382 w 1365355"/>
                  <a:gd name="connsiteY4" fmla="*/ 517294 h 1068439"/>
                  <a:gd name="connsiteX5" fmla="*/ 644848 w 1365355"/>
                  <a:gd name="connsiteY5" fmla="*/ 629680 h 1068439"/>
                  <a:gd name="connsiteX6" fmla="*/ 363273 w 1365355"/>
                  <a:gd name="connsiteY6" fmla="*/ 417086 h 1068439"/>
                  <a:gd name="connsiteX7" fmla="*/ 676424 w 1365355"/>
                  <a:gd name="connsiteY7" fmla="*/ 504768 h 1068439"/>
                  <a:gd name="connsiteX8" fmla="*/ 858660 w 1365355"/>
                  <a:gd name="connsiteY8" fmla="*/ 110633 h 1068439"/>
                  <a:gd name="connsiteX9" fmla="*/ 1290199 w 1365355"/>
                  <a:gd name="connsiteY9" fmla="*/ 3727 h 1068439"/>
                  <a:gd name="connsiteX10" fmla="*/ 939470 w 1365355"/>
                  <a:gd name="connsiteY10" fmla="*/ 179091 h 1068439"/>
                  <a:gd name="connsiteX11" fmla="*/ 801684 w 1365355"/>
                  <a:gd name="connsiteY11" fmla="*/ 467190 h 1068439"/>
                  <a:gd name="connsiteX12" fmla="*/ 1002100 w 1365355"/>
                  <a:gd name="connsiteY12" fmla="*/ 341930 h 1068439"/>
                  <a:gd name="connsiteX13" fmla="*/ 1365355 w 1365355"/>
                  <a:gd name="connsiteY13" fmla="*/ 354456 h 1068439"/>
                  <a:gd name="connsiteX14" fmla="*/ 978353 w 1365355"/>
                  <a:gd name="connsiteY14" fmla="*/ 504856 h 1068439"/>
                  <a:gd name="connsiteX15" fmla="*/ 801684 w 1365355"/>
                  <a:gd name="connsiteY15" fmla="*/ 655080 h 1068439"/>
                  <a:gd name="connsiteX16" fmla="*/ 776632 w 1365355"/>
                  <a:gd name="connsiteY16" fmla="*/ 830445 h 1068439"/>
                  <a:gd name="connsiteX17" fmla="*/ 1064730 w 1365355"/>
                  <a:gd name="connsiteY17" fmla="*/ 730237 h 1068439"/>
                  <a:gd name="connsiteX18" fmla="*/ 1327777 w 1365355"/>
                  <a:gd name="connsiteY18" fmla="*/ 830445 h 1068439"/>
                  <a:gd name="connsiteX19" fmla="*/ 1102308 w 1365355"/>
                  <a:gd name="connsiteY19" fmla="*/ 855497 h 1068439"/>
                  <a:gd name="connsiteX20" fmla="*/ 733052 w 1365355"/>
                  <a:gd name="connsiteY20" fmla="*/ 1062437 h 1068439"/>
                  <a:gd name="connsiteX21" fmla="*/ 576215 w 1365355"/>
                  <a:gd name="connsiteY21" fmla="*/ 1068439 h 1068439"/>
                  <a:gd name="connsiteX0" fmla="*/ 576215 w 1365355"/>
                  <a:gd name="connsiteY0" fmla="*/ 1068439 h 1068439"/>
                  <a:gd name="connsiteX1" fmla="*/ 576215 w 1365355"/>
                  <a:gd name="connsiteY1" fmla="*/ 755289 h 1068439"/>
                  <a:gd name="connsiteX2" fmla="*/ 277156 w 1365355"/>
                  <a:gd name="connsiteY2" fmla="*/ 623678 h 1068439"/>
                  <a:gd name="connsiteX3" fmla="*/ 18 w 1365355"/>
                  <a:gd name="connsiteY3" fmla="*/ 855497 h 1068439"/>
                  <a:gd name="connsiteX4" fmla="*/ 175382 w 1365355"/>
                  <a:gd name="connsiteY4" fmla="*/ 517294 h 1068439"/>
                  <a:gd name="connsiteX5" fmla="*/ 644848 w 1365355"/>
                  <a:gd name="connsiteY5" fmla="*/ 629680 h 1068439"/>
                  <a:gd name="connsiteX6" fmla="*/ 363273 w 1365355"/>
                  <a:gd name="connsiteY6" fmla="*/ 417086 h 1068439"/>
                  <a:gd name="connsiteX7" fmla="*/ 676424 w 1365355"/>
                  <a:gd name="connsiteY7" fmla="*/ 504768 h 1068439"/>
                  <a:gd name="connsiteX8" fmla="*/ 858660 w 1365355"/>
                  <a:gd name="connsiteY8" fmla="*/ 110633 h 1068439"/>
                  <a:gd name="connsiteX9" fmla="*/ 1290199 w 1365355"/>
                  <a:gd name="connsiteY9" fmla="*/ 3727 h 1068439"/>
                  <a:gd name="connsiteX10" fmla="*/ 939470 w 1365355"/>
                  <a:gd name="connsiteY10" fmla="*/ 179091 h 1068439"/>
                  <a:gd name="connsiteX11" fmla="*/ 801684 w 1365355"/>
                  <a:gd name="connsiteY11" fmla="*/ 467190 h 1068439"/>
                  <a:gd name="connsiteX12" fmla="*/ 1002100 w 1365355"/>
                  <a:gd name="connsiteY12" fmla="*/ 341930 h 1068439"/>
                  <a:gd name="connsiteX13" fmla="*/ 1365355 w 1365355"/>
                  <a:gd name="connsiteY13" fmla="*/ 354456 h 1068439"/>
                  <a:gd name="connsiteX14" fmla="*/ 978353 w 1365355"/>
                  <a:gd name="connsiteY14" fmla="*/ 504856 h 1068439"/>
                  <a:gd name="connsiteX15" fmla="*/ 801684 w 1365355"/>
                  <a:gd name="connsiteY15" fmla="*/ 655080 h 1068439"/>
                  <a:gd name="connsiteX16" fmla="*/ 776632 w 1365355"/>
                  <a:gd name="connsiteY16" fmla="*/ 830445 h 1068439"/>
                  <a:gd name="connsiteX17" fmla="*/ 1064730 w 1365355"/>
                  <a:gd name="connsiteY17" fmla="*/ 730237 h 1068439"/>
                  <a:gd name="connsiteX18" fmla="*/ 1327777 w 1365355"/>
                  <a:gd name="connsiteY18" fmla="*/ 830445 h 1068439"/>
                  <a:gd name="connsiteX19" fmla="*/ 1102308 w 1365355"/>
                  <a:gd name="connsiteY19" fmla="*/ 855497 h 1068439"/>
                  <a:gd name="connsiteX20" fmla="*/ 733052 w 1365355"/>
                  <a:gd name="connsiteY20" fmla="*/ 1062437 h 1068439"/>
                  <a:gd name="connsiteX21" fmla="*/ 576215 w 1365355"/>
                  <a:gd name="connsiteY21" fmla="*/ 1068439 h 1068439"/>
                  <a:gd name="connsiteX0" fmla="*/ 576215 w 1365355"/>
                  <a:gd name="connsiteY0" fmla="*/ 1068439 h 1068439"/>
                  <a:gd name="connsiteX1" fmla="*/ 576215 w 1365355"/>
                  <a:gd name="connsiteY1" fmla="*/ 755289 h 1068439"/>
                  <a:gd name="connsiteX2" fmla="*/ 277156 w 1365355"/>
                  <a:gd name="connsiteY2" fmla="*/ 623678 h 1068439"/>
                  <a:gd name="connsiteX3" fmla="*/ 18 w 1365355"/>
                  <a:gd name="connsiteY3" fmla="*/ 855497 h 1068439"/>
                  <a:gd name="connsiteX4" fmla="*/ 175382 w 1365355"/>
                  <a:gd name="connsiteY4" fmla="*/ 517294 h 1068439"/>
                  <a:gd name="connsiteX5" fmla="*/ 644848 w 1365355"/>
                  <a:gd name="connsiteY5" fmla="*/ 629680 h 1068439"/>
                  <a:gd name="connsiteX6" fmla="*/ 363273 w 1365355"/>
                  <a:gd name="connsiteY6" fmla="*/ 417086 h 1068439"/>
                  <a:gd name="connsiteX7" fmla="*/ 676424 w 1365355"/>
                  <a:gd name="connsiteY7" fmla="*/ 504768 h 1068439"/>
                  <a:gd name="connsiteX8" fmla="*/ 858660 w 1365355"/>
                  <a:gd name="connsiteY8" fmla="*/ 110633 h 1068439"/>
                  <a:gd name="connsiteX9" fmla="*/ 1290199 w 1365355"/>
                  <a:gd name="connsiteY9" fmla="*/ 3727 h 1068439"/>
                  <a:gd name="connsiteX10" fmla="*/ 939470 w 1365355"/>
                  <a:gd name="connsiteY10" fmla="*/ 179091 h 1068439"/>
                  <a:gd name="connsiteX11" fmla="*/ 801684 w 1365355"/>
                  <a:gd name="connsiteY11" fmla="*/ 467190 h 1068439"/>
                  <a:gd name="connsiteX12" fmla="*/ 1002100 w 1365355"/>
                  <a:gd name="connsiteY12" fmla="*/ 341930 h 1068439"/>
                  <a:gd name="connsiteX13" fmla="*/ 1365355 w 1365355"/>
                  <a:gd name="connsiteY13" fmla="*/ 354456 h 1068439"/>
                  <a:gd name="connsiteX14" fmla="*/ 978353 w 1365355"/>
                  <a:gd name="connsiteY14" fmla="*/ 504856 h 1068439"/>
                  <a:gd name="connsiteX15" fmla="*/ 801684 w 1365355"/>
                  <a:gd name="connsiteY15" fmla="*/ 655080 h 1068439"/>
                  <a:gd name="connsiteX16" fmla="*/ 776632 w 1365355"/>
                  <a:gd name="connsiteY16" fmla="*/ 830445 h 1068439"/>
                  <a:gd name="connsiteX17" fmla="*/ 1064730 w 1365355"/>
                  <a:gd name="connsiteY17" fmla="*/ 730237 h 1068439"/>
                  <a:gd name="connsiteX18" fmla="*/ 1327777 w 1365355"/>
                  <a:gd name="connsiteY18" fmla="*/ 830445 h 1068439"/>
                  <a:gd name="connsiteX19" fmla="*/ 1102308 w 1365355"/>
                  <a:gd name="connsiteY19" fmla="*/ 855497 h 1068439"/>
                  <a:gd name="connsiteX20" fmla="*/ 733052 w 1365355"/>
                  <a:gd name="connsiteY20" fmla="*/ 1062437 h 1068439"/>
                  <a:gd name="connsiteX21" fmla="*/ 576215 w 1365355"/>
                  <a:gd name="connsiteY21" fmla="*/ 1068439 h 106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65355" h="1068439">
                    <a:moveTo>
                      <a:pt x="576215" y="1068439"/>
                    </a:moveTo>
                    <a:lnTo>
                      <a:pt x="576215" y="755289"/>
                    </a:lnTo>
                    <a:cubicBezTo>
                      <a:pt x="507322" y="682221"/>
                      <a:pt x="373189" y="606977"/>
                      <a:pt x="277156" y="623678"/>
                    </a:cubicBezTo>
                    <a:cubicBezTo>
                      <a:pt x="181123" y="640379"/>
                      <a:pt x="-2070" y="874286"/>
                      <a:pt x="18" y="855497"/>
                    </a:cubicBezTo>
                    <a:cubicBezTo>
                      <a:pt x="58473" y="742763"/>
                      <a:pt x="91527" y="591928"/>
                      <a:pt x="175382" y="517294"/>
                    </a:cubicBezTo>
                    <a:cubicBezTo>
                      <a:pt x="259237" y="442660"/>
                      <a:pt x="613533" y="646381"/>
                      <a:pt x="644848" y="629680"/>
                    </a:cubicBezTo>
                    <a:lnTo>
                      <a:pt x="363273" y="417086"/>
                    </a:lnTo>
                    <a:lnTo>
                      <a:pt x="676424" y="504768"/>
                    </a:lnTo>
                    <a:cubicBezTo>
                      <a:pt x="751580" y="448401"/>
                      <a:pt x="756364" y="194140"/>
                      <a:pt x="858660" y="110633"/>
                    </a:cubicBezTo>
                    <a:cubicBezTo>
                      <a:pt x="960956" y="27126"/>
                      <a:pt x="1269322" y="-12974"/>
                      <a:pt x="1290199" y="3727"/>
                    </a:cubicBezTo>
                    <a:cubicBezTo>
                      <a:pt x="1311076" y="20428"/>
                      <a:pt x="1020889" y="101847"/>
                      <a:pt x="939470" y="179091"/>
                    </a:cubicBezTo>
                    <a:cubicBezTo>
                      <a:pt x="858051" y="256335"/>
                      <a:pt x="791246" y="440050"/>
                      <a:pt x="801684" y="467190"/>
                    </a:cubicBezTo>
                    <a:lnTo>
                      <a:pt x="1002100" y="341930"/>
                    </a:lnTo>
                    <a:cubicBezTo>
                      <a:pt x="1068905" y="300177"/>
                      <a:pt x="1354496" y="326243"/>
                      <a:pt x="1365355" y="354456"/>
                    </a:cubicBezTo>
                    <a:lnTo>
                      <a:pt x="978353" y="504856"/>
                    </a:lnTo>
                    <a:cubicBezTo>
                      <a:pt x="849352" y="554989"/>
                      <a:pt x="835304" y="600815"/>
                      <a:pt x="801684" y="655080"/>
                    </a:cubicBezTo>
                    <a:lnTo>
                      <a:pt x="776632" y="830445"/>
                    </a:lnTo>
                    <a:cubicBezTo>
                      <a:pt x="820473" y="842971"/>
                      <a:pt x="972873" y="730237"/>
                      <a:pt x="1064730" y="730237"/>
                    </a:cubicBezTo>
                    <a:cubicBezTo>
                      <a:pt x="1156587" y="730237"/>
                      <a:pt x="1321514" y="809568"/>
                      <a:pt x="1327777" y="830445"/>
                    </a:cubicBezTo>
                    <a:cubicBezTo>
                      <a:pt x="1334040" y="851322"/>
                      <a:pt x="1201429" y="816832"/>
                      <a:pt x="1102308" y="855497"/>
                    </a:cubicBezTo>
                    <a:cubicBezTo>
                      <a:pt x="1003187" y="894162"/>
                      <a:pt x="769934" y="925347"/>
                      <a:pt x="733052" y="1062437"/>
                    </a:cubicBezTo>
                    <a:lnTo>
                      <a:pt x="576215" y="1068439"/>
                    </a:lnTo>
                    <a:close/>
                  </a:path>
                </a:pathLst>
              </a:custGeom>
              <a:solidFill>
                <a:srgbClr val="89C064"/>
              </a:solidFill>
              <a:ln w="31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Freeform 28"/>
              <p:cNvSpPr>
                <a:spLocks noChangeAspect="1"/>
              </p:cNvSpPr>
              <p:nvPr/>
            </p:nvSpPr>
            <p:spPr>
              <a:xfrm>
                <a:off x="9643346" y="2258830"/>
                <a:ext cx="163178" cy="127693"/>
              </a:xfrm>
              <a:custGeom>
                <a:avLst/>
                <a:gdLst>
                  <a:gd name="connsiteX0" fmla="*/ 576197 w 1365337"/>
                  <a:gd name="connsiteY0" fmla="*/ 1064712 h 1064712"/>
                  <a:gd name="connsiteX1" fmla="*/ 576197 w 1365337"/>
                  <a:gd name="connsiteY1" fmla="*/ 751562 h 1064712"/>
                  <a:gd name="connsiteX2" fmla="*/ 162838 w 1365337"/>
                  <a:gd name="connsiteY2" fmla="*/ 626301 h 1064712"/>
                  <a:gd name="connsiteX3" fmla="*/ 0 w 1365337"/>
                  <a:gd name="connsiteY3" fmla="*/ 851770 h 1064712"/>
                  <a:gd name="connsiteX4" fmla="*/ 175364 w 1365337"/>
                  <a:gd name="connsiteY4" fmla="*/ 513567 h 1064712"/>
                  <a:gd name="connsiteX5" fmla="*/ 663880 w 1365337"/>
                  <a:gd name="connsiteY5" fmla="*/ 651353 h 1064712"/>
                  <a:gd name="connsiteX6" fmla="*/ 363255 w 1365337"/>
                  <a:gd name="connsiteY6" fmla="*/ 413359 h 1064712"/>
                  <a:gd name="connsiteX7" fmla="*/ 676406 w 1365337"/>
                  <a:gd name="connsiteY7" fmla="*/ 501041 h 1064712"/>
                  <a:gd name="connsiteX8" fmla="*/ 814192 w 1365337"/>
                  <a:gd name="connsiteY8" fmla="*/ 75156 h 1064712"/>
                  <a:gd name="connsiteX9" fmla="*/ 1290181 w 1365337"/>
                  <a:gd name="connsiteY9" fmla="*/ 0 h 1064712"/>
                  <a:gd name="connsiteX10" fmla="*/ 939452 w 1365337"/>
                  <a:gd name="connsiteY10" fmla="*/ 175364 h 1064712"/>
                  <a:gd name="connsiteX11" fmla="*/ 801666 w 1365337"/>
                  <a:gd name="connsiteY11" fmla="*/ 463463 h 1064712"/>
                  <a:gd name="connsiteX12" fmla="*/ 1002082 w 1365337"/>
                  <a:gd name="connsiteY12" fmla="*/ 338203 h 1064712"/>
                  <a:gd name="connsiteX13" fmla="*/ 1365337 w 1365337"/>
                  <a:gd name="connsiteY13" fmla="*/ 350729 h 1064712"/>
                  <a:gd name="connsiteX14" fmla="*/ 801666 w 1365337"/>
                  <a:gd name="connsiteY14" fmla="*/ 651353 h 1064712"/>
                  <a:gd name="connsiteX15" fmla="*/ 776614 w 1365337"/>
                  <a:gd name="connsiteY15" fmla="*/ 826718 h 1064712"/>
                  <a:gd name="connsiteX16" fmla="*/ 1064712 w 1365337"/>
                  <a:gd name="connsiteY16" fmla="*/ 726510 h 1064712"/>
                  <a:gd name="connsiteX17" fmla="*/ 1327759 w 1365337"/>
                  <a:gd name="connsiteY17" fmla="*/ 826718 h 1064712"/>
                  <a:gd name="connsiteX18" fmla="*/ 1102290 w 1365337"/>
                  <a:gd name="connsiteY18" fmla="*/ 851770 h 1064712"/>
                  <a:gd name="connsiteX19" fmla="*/ 713984 w 1365337"/>
                  <a:gd name="connsiteY19" fmla="*/ 1039660 h 1064712"/>
                  <a:gd name="connsiteX20" fmla="*/ 576197 w 1365337"/>
                  <a:gd name="connsiteY20" fmla="*/ 1064712 h 1064712"/>
                  <a:gd name="connsiteX0" fmla="*/ 576197 w 1365337"/>
                  <a:gd name="connsiteY0" fmla="*/ 1064712 h 1064712"/>
                  <a:gd name="connsiteX1" fmla="*/ 576197 w 1365337"/>
                  <a:gd name="connsiteY1" fmla="*/ 751562 h 1064712"/>
                  <a:gd name="connsiteX2" fmla="*/ 162838 w 1365337"/>
                  <a:gd name="connsiteY2" fmla="*/ 626301 h 1064712"/>
                  <a:gd name="connsiteX3" fmla="*/ 0 w 1365337"/>
                  <a:gd name="connsiteY3" fmla="*/ 851770 h 1064712"/>
                  <a:gd name="connsiteX4" fmla="*/ 175364 w 1365337"/>
                  <a:gd name="connsiteY4" fmla="*/ 513567 h 1064712"/>
                  <a:gd name="connsiteX5" fmla="*/ 663880 w 1365337"/>
                  <a:gd name="connsiteY5" fmla="*/ 651353 h 1064712"/>
                  <a:gd name="connsiteX6" fmla="*/ 363255 w 1365337"/>
                  <a:gd name="connsiteY6" fmla="*/ 413359 h 1064712"/>
                  <a:gd name="connsiteX7" fmla="*/ 676406 w 1365337"/>
                  <a:gd name="connsiteY7" fmla="*/ 501041 h 1064712"/>
                  <a:gd name="connsiteX8" fmla="*/ 814192 w 1365337"/>
                  <a:gd name="connsiteY8" fmla="*/ 75156 h 1064712"/>
                  <a:gd name="connsiteX9" fmla="*/ 1290181 w 1365337"/>
                  <a:gd name="connsiteY9" fmla="*/ 0 h 1064712"/>
                  <a:gd name="connsiteX10" fmla="*/ 939452 w 1365337"/>
                  <a:gd name="connsiteY10" fmla="*/ 175364 h 1064712"/>
                  <a:gd name="connsiteX11" fmla="*/ 801666 w 1365337"/>
                  <a:gd name="connsiteY11" fmla="*/ 463463 h 1064712"/>
                  <a:gd name="connsiteX12" fmla="*/ 1002082 w 1365337"/>
                  <a:gd name="connsiteY12" fmla="*/ 338203 h 1064712"/>
                  <a:gd name="connsiteX13" fmla="*/ 1365337 w 1365337"/>
                  <a:gd name="connsiteY13" fmla="*/ 350729 h 1064712"/>
                  <a:gd name="connsiteX14" fmla="*/ 801666 w 1365337"/>
                  <a:gd name="connsiteY14" fmla="*/ 651353 h 1064712"/>
                  <a:gd name="connsiteX15" fmla="*/ 776614 w 1365337"/>
                  <a:gd name="connsiteY15" fmla="*/ 826718 h 1064712"/>
                  <a:gd name="connsiteX16" fmla="*/ 1064712 w 1365337"/>
                  <a:gd name="connsiteY16" fmla="*/ 726510 h 1064712"/>
                  <a:gd name="connsiteX17" fmla="*/ 1327759 w 1365337"/>
                  <a:gd name="connsiteY17" fmla="*/ 826718 h 1064712"/>
                  <a:gd name="connsiteX18" fmla="*/ 1102290 w 1365337"/>
                  <a:gd name="connsiteY18" fmla="*/ 851770 h 1064712"/>
                  <a:gd name="connsiteX19" fmla="*/ 713984 w 1365337"/>
                  <a:gd name="connsiteY19" fmla="*/ 1039660 h 1064712"/>
                  <a:gd name="connsiteX20" fmla="*/ 576197 w 1365337"/>
                  <a:gd name="connsiteY20" fmla="*/ 1064712 h 1064712"/>
                  <a:gd name="connsiteX0" fmla="*/ 576197 w 1365337"/>
                  <a:gd name="connsiteY0" fmla="*/ 1064712 h 1064712"/>
                  <a:gd name="connsiteX1" fmla="*/ 576197 w 1365337"/>
                  <a:gd name="connsiteY1" fmla="*/ 751562 h 1064712"/>
                  <a:gd name="connsiteX2" fmla="*/ 162838 w 1365337"/>
                  <a:gd name="connsiteY2" fmla="*/ 626301 h 1064712"/>
                  <a:gd name="connsiteX3" fmla="*/ 0 w 1365337"/>
                  <a:gd name="connsiteY3" fmla="*/ 851770 h 1064712"/>
                  <a:gd name="connsiteX4" fmla="*/ 175364 w 1365337"/>
                  <a:gd name="connsiteY4" fmla="*/ 513567 h 1064712"/>
                  <a:gd name="connsiteX5" fmla="*/ 644830 w 1365337"/>
                  <a:gd name="connsiteY5" fmla="*/ 625953 h 1064712"/>
                  <a:gd name="connsiteX6" fmla="*/ 363255 w 1365337"/>
                  <a:gd name="connsiteY6" fmla="*/ 413359 h 1064712"/>
                  <a:gd name="connsiteX7" fmla="*/ 676406 w 1365337"/>
                  <a:gd name="connsiteY7" fmla="*/ 501041 h 1064712"/>
                  <a:gd name="connsiteX8" fmla="*/ 814192 w 1365337"/>
                  <a:gd name="connsiteY8" fmla="*/ 75156 h 1064712"/>
                  <a:gd name="connsiteX9" fmla="*/ 1290181 w 1365337"/>
                  <a:gd name="connsiteY9" fmla="*/ 0 h 1064712"/>
                  <a:gd name="connsiteX10" fmla="*/ 939452 w 1365337"/>
                  <a:gd name="connsiteY10" fmla="*/ 175364 h 1064712"/>
                  <a:gd name="connsiteX11" fmla="*/ 801666 w 1365337"/>
                  <a:gd name="connsiteY11" fmla="*/ 463463 h 1064712"/>
                  <a:gd name="connsiteX12" fmla="*/ 1002082 w 1365337"/>
                  <a:gd name="connsiteY12" fmla="*/ 338203 h 1064712"/>
                  <a:gd name="connsiteX13" fmla="*/ 1365337 w 1365337"/>
                  <a:gd name="connsiteY13" fmla="*/ 350729 h 1064712"/>
                  <a:gd name="connsiteX14" fmla="*/ 801666 w 1365337"/>
                  <a:gd name="connsiteY14" fmla="*/ 651353 h 1064712"/>
                  <a:gd name="connsiteX15" fmla="*/ 776614 w 1365337"/>
                  <a:gd name="connsiteY15" fmla="*/ 826718 h 1064712"/>
                  <a:gd name="connsiteX16" fmla="*/ 1064712 w 1365337"/>
                  <a:gd name="connsiteY16" fmla="*/ 726510 h 1064712"/>
                  <a:gd name="connsiteX17" fmla="*/ 1327759 w 1365337"/>
                  <a:gd name="connsiteY17" fmla="*/ 826718 h 1064712"/>
                  <a:gd name="connsiteX18" fmla="*/ 1102290 w 1365337"/>
                  <a:gd name="connsiteY18" fmla="*/ 851770 h 1064712"/>
                  <a:gd name="connsiteX19" fmla="*/ 713984 w 1365337"/>
                  <a:gd name="connsiteY19" fmla="*/ 1039660 h 1064712"/>
                  <a:gd name="connsiteX20" fmla="*/ 576197 w 1365337"/>
                  <a:gd name="connsiteY20" fmla="*/ 1064712 h 1064712"/>
                  <a:gd name="connsiteX0" fmla="*/ 576197 w 1365337"/>
                  <a:gd name="connsiteY0" fmla="*/ 1064712 h 1064712"/>
                  <a:gd name="connsiteX1" fmla="*/ 576197 w 1365337"/>
                  <a:gd name="connsiteY1" fmla="*/ 751562 h 1064712"/>
                  <a:gd name="connsiteX2" fmla="*/ 162838 w 1365337"/>
                  <a:gd name="connsiteY2" fmla="*/ 626301 h 1064712"/>
                  <a:gd name="connsiteX3" fmla="*/ 0 w 1365337"/>
                  <a:gd name="connsiteY3" fmla="*/ 851770 h 1064712"/>
                  <a:gd name="connsiteX4" fmla="*/ 175364 w 1365337"/>
                  <a:gd name="connsiteY4" fmla="*/ 513567 h 1064712"/>
                  <a:gd name="connsiteX5" fmla="*/ 644830 w 1365337"/>
                  <a:gd name="connsiteY5" fmla="*/ 625953 h 1064712"/>
                  <a:gd name="connsiteX6" fmla="*/ 363255 w 1365337"/>
                  <a:gd name="connsiteY6" fmla="*/ 413359 h 1064712"/>
                  <a:gd name="connsiteX7" fmla="*/ 676406 w 1365337"/>
                  <a:gd name="connsiteY7" fmla="*/ 501041 h 1064712"/>
                  <a:gd name="connsiteX8" fmla="*/ 814192 w 1365337"/>
                  <a:gd name="connsiteY8" fmla="*/ 75156 h 1064712"/>
                  <a:gd name="connsiteX9" fmla="*/ 1290181 w 1365337"/>
                  <a:gd name="connsiteY9" fmla="*/ 0 h 1064712"/>
                  <a:gd name="connsiteX10" fmla="*/ 939452 w 1365337"/>
                  <a:gd name="connsiteY10" fmla="*/ 175364 h 1064712"/>
                  <a:gd name="connsiteX11" fmla="*/ 801666 w 1365337"/>
                  <a:gd name="connsiteY11" fmla="*/ 463463 h 1064712"/>
                  <a:gd name="connsiteX12" fmla="*/ 1002082 w 1365337"/>
                  <a:gd name="connsiteY12" fmla="*/ 338203 h 1064712"/>
                  <a:gd name="connsiteX13" fmla="*/ 1365337 w 1365337"/>
                  <a:gd name="connsiteY13" fmla="*/ 350729 h 1064712"/>
                  <a:gd name="connsiteX14" fmla="*/ 801666 w 1365337"/>
                  <a:gd name="connsiteY14" fmla="*/ 651353 h 1064712"/>
                  <a:gd name="connsiteX15" fmla="*/ 776614 w 1365337"/>
                  <a:gd name="connsiteY15" fmla="*/ 826718 h 1064712"/>
                  <a:gd name="connsiteX16" fmla="*/ 1064712 w 1365337"/>
                  <a:gd name="connsiteY16" fmla="*/ 726510 h 1064712"/>
                  <a:gd name="connsiteX17" fmla="*/ 1327759 w 1365337"/>
                  <a:gd name="connsiteY17" fmla="*/ 826718 h 1064712"/>
                  <a:gd name="connsiteX18" fmla="*/ 1102290 w 1365337"/>
                  <a:gd name="connsiteY18" fmla="*/ 851770 h 1064712"/>
                  <a:gd name="connsiteX19" fmla="*/ 713984 w 1365337"/>
                  <a:gd name="connsiteY19" fmla="*/ 1039660 h 1064712"/>
                  <a:gd name="connsiteX20" fmla="*/ 576197 w 1365337"/>
                  <a:gd name="connsiteY20" fmla="*/ 1064712 h 1064712"/>
                  <a:gd name="connsiteX0" fmla="*/ 576197 w 1365337"/>
                  <a:gd name="connsiteY0" fmla="*/ 1071779 h 1071779"/>
                  <a:gd name="connsiteX1" fmla="*/ 576197 w 1365337"/>
                  <a:gd name="connsiteY1" fmla="*/ 758629 h 1071779"/>
                  <a:gd name="connsiteX2" fmla="*/ 162838 w 1365337"/>
                  <a:gd name="connsiteY2" fmla="*/ 633368 h 1071779"/>
                  <a:gd name="connsiteX3" fmla="*/ 0 w 1365337"/>
                  <a:gd name="connsiteY3" fmla="*/ 858837 h 1071779"/>
                  <a:gd name="connsiteX4" fmla="*/ 175364 w 1365337"/>
                  <a:gd name="connsiteY4" fmla="*/ 520634 h 1071779"/>
                  <a:gd name="connsiteX5" fmla="*/ 644830 w 1365337"/>
                  <a:gd name="connsiteY5" fmla="*/ 633020 h 1071779"/>
                  <a:gd name="connsiteX6" fmla="*/ 363255 w 1365337"/>
                  <a:gd name="connsiteY6" fmla="*/ 420426 h 1071779"/>
                  <a:gd name="connsiteX7" fmla="*/ 676406 w 1365337"/>
                  <a:gd name="connsiteY7" fmla="*/ 508108 h 1071779"/>
                  <a:gd name="connsiteX8" fmla="*/ 814192 w 1365337"/>
                  <a:gd name="connsiteY8" fmla="*/ 82223 h 1071779"/>
                  <a:gd name="connsiteX9" fmla="*/ 1290181 w 1365337"/>
                  <a:gd name="connsiteY9" fmla="*/ 7067 h 1071779"/>
                  <a:gd name="connsiteX10" fmla="*/ 939452 w 1365337"/>
                  <a:gd name="connsiteY10" fmla="*/ 182431 h 1071779"/>
                  <a:gd name="connsiteX11" fmla="*/ 801666 w 1365337"/>
                  <a:gd name="connsiteY11" fmla="*/ 470530 h 1071779"/>
                  <a:gd name="connsiteX12" fmla="*/ 1002082 w 1365337"/>
                  <a:gd name="connsiteY12" fmla="*/ 345270 h 1071779"/>
                  <a:gd name="connsiteX13" fmla="*/ 1365337 w 1365337"/>
                  <a:gd name="connsiteY13" fmla="*/ 357796 h 1071779"/>
                  <a:gd name="connsiteX14" fmla="*/ 801666 w 1365337"/>
                  <a:gd name="connsiteY14" fmla="*/ 658420 h 1071779"/>
                  <a:gd name="connsiteX15" fmla="*/ 776614 w 1365337"/>
                  <a:gd name="connsiteY15" fmla="*/ 833785 h 1071779"/>
                  <a:gd name="connsiteX16" fmla="*/ 1064712 w 1365337"/>
                  <a:gd name="connsiteY16" fmla="*/ 733577 h 1071779"/>
                  <a:gd name="connsiteX17" fmla="*/ 1327759 w 1365337"/>
                  <a:gd name="connsiteY17" fmla="*/ 833785 h 1071779"/>
                  <a:gd name="connsiteX18" fmla="*/ 1102290 w 1365337"/>
                  <a:gd name="connsiteY18" fmla="*/ 858837 h 1071779"/>
                  <a:gd name="connsiteX19" fmla="*/ 713984 w 1365337"/>
                  <a:gd name="connsiteY19" fmla="*/ 1046727 h 1071779"/>
                  <a:gd name="connsiteX20" fmla="*/ 576197 w 1365337"/>
                  <a:gd name="connsiteY20" fmla="*/ 1071779 h 107177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801666 w 1365337"/>
                  <a:gd name="connsiteY14" fmla="*/ 655080 h 1068439"/>
                  <a:gd name="connsiteX15" fmla="*/ 776614 w 1365337"/>
                  <a:gd name="connsiteY15" fmla="*/ 830445 h 1068439"/>
                  <a:gd name="connsiteX16" fmla="*/ 1064712 w 1365337"/>
                  <a:gd name="connsiteY16" fmla="*/ 730237 h 1068439"/>
                  <a:gd name="connsiteX17" fmla="*/ 1327759 w 1365337"/>
                  <a:gd name="connsiteY17" fmla="*/ 830445 h 1068439"/>
                  <a:gd name="connsiteX18" fmla="*/ 1102290 w 1365337"/>
                  <a:gd name="connsiteY18" fmla="*/ 855497 h 1068439"/>
                  <a:gd name="connsiteX19" fmla="*/ 713984 w 1365337"/>
                  <a:gd name="connsiteY19" fmla="*/ 1043387 h 1068439"/>
                  <a:gd name="connsiteX20" fmla="*/ 576197 w 1365337"/>
                  <a:gd name="connsiteY20" fmla="*/ 1068439 h 1068439"/>
                  <a:gd name="connsiteX0" fmla="*/ 576197 w 1367705"/>
                  <a:gd name="connsiteY0" fmla="*/ 1068439 h 1068439"/>
                  <a:gd name="connsiteX1" fmla="*/ 576197 w 1367705"/>
                  <a:gd name="connsiteY1" fmla="*/ 755289 h 1068439"/>
                  <a:gd name="connsiteX2" fmla="*/ 162838 w 1367705"/>
                  <a:gd name="connsiteY2" fmla="*/ 630028 h 1068439"/>
                  <a:gd name="connsiteX3" fmla="*/ 0 w 1367705"/>
                  <a:gd name="connsiteY3" fmla="*/ 855497 h 1068439"/>
                  <a:gd name="connsiteX4" fmla="*/ 175364 w 1367705"/>
                  <a:gd name="connsiteY4" fmla="*/ 517294 h 1068439"/>
                  <a:gd name="connsiteX5" fmla="*/ 644830 w 1367705"/>
                  <a:gd name="connsiteY5" fmla="*/ 629680 h 1068439"/>
                  <a:gd name="connsiteX6" fmla="*/ 363255 w 1367705"/>
                  <a:gd name="connsiteY6" fmla="*/ 417086 h 1068439"/>
                  <a:gd name="connsiteX7" fmla="*/ 676406 w 1367705"/>
                  <a:gd name="connsiteY7" fmla="*/ 504768 h 1068439"/>
                  <a:gd name="connsiteX8" fmla="*/ 858642 w 1367705"/>
                  <a:gd name="connsiteY8" fmla="*/ 110633 h 1068439"/>
                  <a:gd name="connsiteX9" fmla="*/ 1290181 w 1367705"/>
                  <a:gd name="connsiteY9" fmla="*/ 3727 h 1068439"/>
                  <a:gd name="connsiteX10" fmla="*/ 939452 w 1367705"/>
                  <a:gd name="connsiteY10" fmla="*/ 179091 h 1068439"/>
                  <a:gd name="connsiteX11" fmla="*/ 801666 w 1367705"/>
                  <a:gd name="connsiteY11" fmla="*/ 467190 h 1068439"/>
                  <a:gd name="connsiteX12" fmla="*/ 1002082 w 1367705"/>
                  <a:gd name="connsiteY12" fmla="*/ 341930 h 1068439"/>
                  <a:gd name="connsiteX13" fmla="*/ 1365337 w 1367705"/>
                  <a:gd name="connsiteY13" fmla="*/ 354456 h 1068439"/>
                  <a:gd name="connsiteX14" fmla="*/ 801666 w 1367705"/>
                  <a:gd name="connsiteY14" fmla="*/ 655080 h 1068439"/>
                  <a:gd name="connsiteX15" fmla="*/ 776614 w 1367705"/>
                  <a:gd name="connsiteY15" fmla="*/ 830445 h 1068439"/>
                  <a:gd name="connsiteX16" fmla="*/ 1064712 w 1367705"/>
                  <a:gd name="connsiteY16" fmla="*/ 730237 h 1068439"/>
                  <a:gd name="connsiteX17" fmla="*/ 1327759 w 1367705"/>
                  <a:gd name="connsiteY17" fmla="*/ 830445 h 1068439"/>
                  <a:gd name="connsiteX18" fmla="*/ 1102290 w 1367705"/>
                  <a:gd name="connsiteY18" fmla="*/ 855497 h 1068439"/>
                  <a:gd name="connsiteX19" fmla="*/ 713984 w 1367705"/>
                  <a:gd name="connsiteY19" fmla="*/ 1043387 h 1068439"/>
                  <a:gd name="connsiteX20" fmla="*/ 576197 w 1367705"/>
                  <a:gd name="connsiteY20" fmla="*/ 1068439 h 106843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1067235 w 1365337"/>
                  <a:gd name="connsiteY14" fmla="*/ 511206 h 1068439"/>
                  <a:gd name="connsiteX15" fmla="*/ 801666 w 1365337"/>
                  <a:gd name="connsiteY15" fmla="*/ 655080 h 1068439"/>
                  <a:gd name="connsiteX16" fmla="*/ 776614 w 1365337"/>
                  <a:gd name="connsiteY16" fmla="*/ 830445 h 1068439"/>
                  <a:gd name="connsiteX17" fmla="*/ 1064712 w 1365337"/>
                  <a:gd name="connsiteY17" fmla="*/ 730237 h 1068439"/>
                  <a:gd name="connsiteX18" fmla="*/ 1327759 w 1365337"/>
                  <a:gd name="connsiteY18" fmla="*/ 830445 h 1068439"/>
                  <a:gd name="connsiteX19" fmla="*/ 1102290 w 1365337"/>
                  <a:gd name="connsiteY19" fmla="*/ 855497 h 1068439"/>
                  <a:gd name="connsiteX20" fmla="*/ 713984 w 1365337"/>
                  <a:gd name="connsiteY20" fmla="*/ 1043387 h 1068439"/>
                  <a:gd name="connsiteX21" fmla="*/ 576197 w 1365337"/>
                  <a:gd name="connsiteY21" fmla="*/ 1068439 h 106843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978335 w 1365337"/>
                  <a:gd name="connsiteY14" fmla="*/ 504856 h 1068439"/>
                  <a:gd name="connsiteX15" fmla="*/ 801666 w 1365337"/>
                  <a:gd name="connsiteY15" fmla="*/ 655080 h 1068439"/>
                  <a:gd name="connsiteX16" fmla="*/ 776614 w 1365337"/>
                  <a:gd name="connsiteY16" fmla="*/ 830445 h 1068439"/>
                  <a:gd name="connsiteX17" fmla="*/ 1064712 w 1365337"/>
                  <a:gd name="connsiteY17" fmla="*/ 730237 h 1068439"/>
                  <a:gd name="connsiteX18" fmla="*/ 1327759 w 1365337"/>
                  <a:gd name="connsiteY18" fmla="*/ 830445 h 1068439"/>
                  <a:gd name="connsiteX19" fmla="*/ 1102290 w 1365337"/>
                  <a:gd name="connsiteY19" fmla="*/ 855497 h 1068439"/>
                  <a:gd name="connsiteX20" fmla="*/ 713984 w 1365337"/>
                  <a:gd name="connsiteY20" fmla="*/ 1043387 h 1068439"/>
                  <a:gd name="connsiteX21" fmla="*/ 576197 w 1365337"/>
                  <a:gd name="connsiteY21" fmla="*/ 1068439 h 106843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978335 w 1365337"/>
                  <a:gd name="connsiteY14" fmla="*/ 504856 h 1068439"/>
                  <a:gd name="connsiteX15" fmla="*/ 801666 w 1365337"/>
                  <a:gd name="connsiteY15" fmla="*/ 655080 h 1068439"/>
                  <a:gd name="connsiteX16" fmla="*/ 776614 w 1365337"/>
                  <a:gd name="connsiteY16" fmla="*/ 830445 h 1068439"/>
                  <a:gd name="connsiteX17" fmla="*/ 1064712 w 1365337"/>
                  <a:gd name="connsiteY17" fmla="*/ 730237 h 1068439"/>
                  <a:gd name="connsiteX18" fmla="*/ 1327759 w 1365337"/>
                  <a:gd name="connsiteY18" fmla="*/ 830445 h 1068439"/>
                  <a:gd name="connsiteX19" fmla="*/ 1102290 w 1365337"/>
                  <a:gd name="connsiteY19" fmla="*/ 855497 h 1068439"/>
                  <a:gd name="connsiteX20" fmla="*/ 713984 w 1365337"/>
                  <a:gd name="connsiteY20" fmla="*/ 1043387 h 1068439"/>
                  <a:gd name="connsiteX21" fmla="*/ 576197 w 1365337"/>
                  <a:gd name="connsiteY21" fmla="*/ 1068439 h 106843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978335 w 1365337"/>
                  <a:gd name="connsiteY14" fmla="*/ 504856 h 1068439"/>
                  <a:gd name="connsiteX15" fmla="*/ 801666 w 1365337"/>
                  <a:gd name="connsiteY15" fmla="*/ 655080 h 1068439"/>
                  <a:gd name="connsiteX16" fmla="*/ 776614 w 1365337"/>
                  <a:gd name="connsiteY16" fmla="*/ 830445 h 1068439"/>
                  <a:gd name="connsiteX17" fmla="*/ 1064712 w 1365337"/>
                  <a:gd name="connsiteY17" fmla="*/ 730237 h 1068439"/>
                  <a:gd name="connsiteX18" fmla="*/ 1327759 w 1365337"/>
                  <a:gd name="connsiteY18" fmla="*/ 830445 h 1068439"/>
                  <a:gd name="connsiteX19" fmla="*/ 1102290 w 1365337"/>
                  <a:gd name="connsiteY19" fmla="*/ 855497 h 1068439"/>
                  <a:gd name="connsiteX20" fmla="*/ 713984 w 1365337"/>
                  <a:gd name="connsiteY20" fmla="*/ 1043387 h 1068439"/>
                  <a:gd name="connsiteX21" fmla="*/ 576197 w 1365337"/>
                  <a:gd name="connsiteY21" fmla="*/ 1068439 h 106843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978335 w 1365337"/>
                  <a:gd name="connsiteY14" fmla="*/ 504856 h 1068439"/>
                  <a:gd name="connsiteX15" fmla="*/ 801666 w 1365337"/>
                  <a:gd name="connsiteY15" fmla="*/ 655080 h 1068439"/>
                  <a:gd name="connsiteX16" fmla="*/ 776614 w 1365337"/>
                  <a:gd name="connsiteY16" fmla="*/ 830445 h 1068439"/>
                  <a:gd name="connsiteX17" fmla="*/ 1064712 w 1365337"/>
                  <a:gd name="connsiteY17" fmla="*/ 730237 h 1068439"/>
                  <a:gd name="connsiteX18" fmla="*/ 1327759 w 1365337"/>
                  <a:gd name="connsiteY18" fmla="*/ 830445 h 1068439"/>
                  <a:gd name="connsiteX19" fmla="*/ 1102290 w 1365337"/>
                  <a:gd name="connsiteY19" fmla="*/ 855497 h 1068439"/>
                  <a:gd name="connsiteX20" fmla="*/ 713984 w 1365337"/>
                  <a:gd name="connsiteY20" fmla="*/ 1043387 h 1068439"/>
                  <a:gd name="connsiteX21" fmla="*/ 576197 w 1365337"/>
                  <a:gd name="connsiteY21" fmla="*/ 1068439 h 106843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978335 w 1365337"/>
                  <a:gd name="connsiteY14" fmla="*/ 504856 h 1068439"/>
                  <a:gd name="connsiteX15" fmla="*/ 801666 w 1365337"/>
                  <a:gd name="connsiteY15" fmla="*/ 655080 h 1068439"/>
                  <a:gd name="connsiteX16" fmla="*/ 776614 w 1365337"/>
                  <a:gd name="connsiteY16" fmla="*/ 830445 h 1068439"/>
                  <a:gd name="connsiteX17" fmla="*/ 1064712 w 1365337"/>
                  <a:gd name="connsiteY17" fmla="*/ 730237 h 1068439"/>
                  <a:gd name="connsiteX18" fmla="*/ 1327759 w 1365337"/>
                  <a:gd name="connsiteY18" fmla="*/ 830445 h 1068439"/>
                  <a:gd name="connsiteX19" fmla="*/ 1102290 w 1365337"/>
                  <a:gd name="connsiteY19" fmla="*/ 855497 h 1068439"/>
                  <a:gd name="connsiteX20" fmla="*/ 733034 w 1365337"/>
                  <a:gd name="connsiteY20" fmla="*/ 1062437 h 1068439"/>
                  <a:gd name="connsiteX21" fmla="*/ 576197 w 1365337"/>
                  <a:gd name="connsiteY21" fmla="*/ 1068439 h 106843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978335 w 1365337"/>
                  <a:gd name="connsiteY14" fmla="*/ 504856 h 1068439"/>
                  <a:gd name="connsiteX15" fmla="*/ 801666 w 1365337"/>
                  <a:gd name="connsiteY15" fmla="*/ 655080 h 1068439"/>
                  <a:gd name="connsiteX16" fmla="*/ 776614 w 1365337"/>
                  <a:gd name="connsiteY16" fmla="*/ 830445 h 1068439"/>
                  <a:gd name="connsiteX17" fmla="*/ 1064712 w 1365337"/>
                  <a:gd name="connsiteY17" fmla="*/ 730237 h 1068439"/>
                  <a:gd name="connsiteX18" fmla="*/ 1327759 w 1365337"/>
                  <a:gd name="connsiteY18" fmla="*/ 830445 h 1068439"/>
                  <a:gd name="connsiteX19" fmla="*/ 1102290 w 1365337"/>
                  <a:gd name="connsiteY19" fmla="*/ 855497 h 1068439"/>
                  <a:gd name="connsiteX20" fmla="*/ 733034 w 1365337"/>
                  <a:gd name="connsiteY20" fmla="*/ 1062437 h 1068439"/>
                  <a:gd name="connsiteX21" fmla="*/ 576197 w 1365337"/>
                  <a:gd name="connsiteY21" fmla="*/ 1068439 h 1068439"/>
                  <a:gd name="connsiteX0" fmla="*/ 576243 w 1365383"/>
                  <a:gd name="connsiteY0" fmla="*/ 1068439 h 1068439"/>
                  <a:gd name="connsiteX1" fmla="*/ 576243 w 1365383"/>
                  <a:gd name="connsiteY1" fmla="*/ 755289 h 1068439"/>
                  <a:gd name="connsiteX2" fmla="*/ 162884 w 1365383"/>
                  <a:gd name="connsiteY2" fmla="*/ 630028 h 1068439"/>
                  <a:gd name="connsiteX3" fmla="*/ 46 w 1365383"/>
                  <a:gd name="connsiteY3" fmla="*/ 855497 h 1068439"/>
                  <a:gd name="connsiteX4" fmla="*/ 175410 w 1365383"/>
                  <a:gd name="connsiteY4" fmla="*/ 517294 h 1068439"/>
                  <a:gd name="connsiteX5" fmla="*/ 644876 w 1365383"/>
                  <a:gd name="connsiteY5" fmla="*/ 629680 h 1068439"/>
                  <a:gd name="connsiteX6" fmla="*/ 363301 w 1365383"/>
                  <a:gd name="connsiteY6" fmla="*/ 417086 h 1068439"/>
                  <a:gd name="connsiteX7" fmla="*/ 676452 w 1365383"/>
                  <a:gd name="connsiteY7" fmla="*/ 504768 h 1068439"/>
                  <a:gd name="connsiteX8" fmla="*/ 858688 w 1365383"/>
                  <a:gd name="connsiteY8" fmla="*/ 110633 h 1068439"/>
                  <a:gd name="connsiteX9" fmla="*/ 1290227 w 1365383"/>
                  <a:gd name="connsiteY9" fmla="*/ 3727 h 1068439"/>
                  <a:gd name="connsiteX10" fmla="*/ 939498 w 1365383"/>
                  <a:gd name="connsiteY10" fmla="*/ 179091 h 1068439"/>
                  <a:gd name="connsiteX11" fmla="*/ 801712 w 1365383"/>
                  <a:gd name="connsiteY11" fmla="*/ 467190 h 1068439"/>
                  <a:gd name="connsiteX12" fmla="*/ 1002128 w 1365383"/>
                  <a:gd name="connsiteY12" fmla="*/ 341930 h 1068439"/>
                  <a:gd name="connsiteX13" fmla="*/ 1365383 w 1365383"/>
                  <a:gd name="connsiteY13" fmla="*/ 354456 h 1068439"/>
                  <a:gd name="connsiteX14" fmla="*/ 978381 w 1365383"/>
                  <a:gd name="connsiteY14" fmla="*/ 504856 h 1068439"/>
                  <a:gd name="connsiteX15" fmla="*/ 801712 w 1365383"/>
                  <a:gd name="connsiteY15" fmla="*/ 655080 h 1068439"/>
                  <a:gd name="connsiteX16" fmla="*/ 776660 w 1365383"/>
                  <a:gd name="connsiteY16" fmla="*/ 830445 h 1068439"/>
                  <a:gd name="connsiteX17" fmla="*/ 1064758 w 1365383"/>
                  <a:gd name="connsiteY17" fmla="*/ 730237 h 1068439"/>
                  <a:gd name="connsiteX18" fmla="*/ 1327805 w 1365383"/>
                  <a:gd name="connsiteY18" fmla="*/ 830445 h 1068439"/>
                  <a:gd name="connsiteX19" fmla="*/ 1102336 w 1365383"/>
                  <a:gd name="connsiteY19" fmla="*/ 855497 h 1068439"/>
                  <a:gd name="connsiteX20" fmla="*/ 733080 w 1365383"/>
                  <a:gd name="connsiteY20" fmla="*/ 1062437 h 1068439"/>
                  <a:gd name="connsiteX21" fmla="*/ 576243 w 1365383"/>
                  <a:gd name="connsiteY21" fmla="*/ 1068439 h 1068439"/>
                  <a:gd name="connsiteX0" fmla="*/ 576215 w 1365355"/>
                  <a:gd name="connsiteY0" fmla="*/ 1068439 h 1068439"/>
                  <a:gd name="connsiteX1" fmla="*/ 576215 w 1365355"/>
                  <a:gd name="connsiteY1" fmla="*/ 755289 h 1068439"/>
                  <a:gd name="connsiteX2" fmla="*/ 277156 w 1365355"/>
                  <a:gd name="connsiteY2" fmla="*/ 623678 h 1068439"/>
                  <a:gd name="connsiteX3" fmla="*/ 18 w 1365355"/>
                  <a:gd name="connsiteY3" fmla="*/ 855497 h 1068439"/>
                  <a:gd name="connsiteX4" fmla="*/ 175382 w 1365355"/>
                  <a:gd name="connsiteY4" fmla="*/ 517294 h 1068439"/>
                  <a:gd name="connsiteX5" fmla="*/ 644848 w 1365355"/>
                  <a:gd name="connsiteY5" fmla="*/ 629680 h 1068439"/>
                  <a:gd name="connsiteX6" fmla="*/ 363273 w 1365355"/>
                  <a:gd name="connsiteY6" fmla="*/ 417086 h 1068439"/>
                  <a:gd name="connsiteX7" fmla="*/ 676424 w 1365355"/>
                  <a:gd name="connsiteY7" fmla="*/ 504768 h 1068439"/>
                  <a:gd name="connsiteX8" fmla="*/ 858660 w 1365355"/>
                  <a:gd name="connsiteY8" fmla="*/ 110633 h 1068439"/>
                  <a:gd name="connsiteX9" fmla="*/ 1290199 w 1365355"/>
                  <a:gd name="connsiteY9" fmla="*/ 3727 h 1068439"/>
                  <a:gd name="connsiteX10" fmla="*/ 939470 w 1365355"/>
                  <a:gd name="connsiteY10" fmla="*/ 179091 h 1068439"/>
                  <a:gd name="connsiteX11" fmla="*/ 801684 w 1365355"/>
                  <a:gd name="connsiteY11" fmla="*/ 467190 h 1068439"/>
                  <a:gd name="connsiteX12" fmla="*/ 1002100 w 1365355"/>
                  <a:gd name="connsiteY12" fmla="*/ 341930 h 1068439"/>
                  <a:gd name="connsiteX13" fmla="*/ 1365355 w 1365355"/>
                  <a:gd name="connsiteY13" fmla="*/ 354456 h 1068439"/>
                  <a:gd name="connsiteX14" fmla="*/ 978353 w 1365355"/>
                  <a:gd name="connsiteY14" fmla="*/ 504856 h 1068439"/>
                  <a:gd name="connsiteX15" fmla="*/ 801684 w 1365355"/>
                  <a:gd name="connsiteY15" fmla="*/ 655080 h 1068439"/>
                  <a:gd name="connsiteX16" fmla="*/ 776632 w 1365355"/>
                  <a:gd name="connsiteY16" fmla="*/ 830445 h 1068439"/>
                  <a:gd name="connsiteX17" fmla="*/ 1064730 w 1365355"/>
                  <a:gd name="connsiteY17" fmla="*/ 730237 h 1068439"/>
                  <a:gd name="connsiteX18" fmla="*/ 1327777 w 1365355"/>
                  <a:gd name="connsiteY18" fmla="*/ 830445 h 1068439"/>
                  <a:gd name="connsiteX19" fmla="*/ 1102308 w 1365355"/>
                  <a:gd name="connsiteY19" fmla="*/ 855497 h 1068439"/>
                  <a:gd name="connsiteX20" fmla="*/ 733052 w 1365355"/>
                  <a:gd name="connsiteY20" fmla="*/ 1062437 h 1068439"/>
                  <a:gd name="connsiteX21" fmla="*/ 576215 w 1365355"/>
                  <a:gd name="connsiteY21" fmla="*/ 1068439 h 1068439"/>
                  <a:gd name="connsiteX0" fmla="*/ 576215 w 1365355"/>
                  <a:gd name="connsiteY0" fmla="*/ 1068439 h 1068439"/>
                  <a:gd name="connsiteX1" fmla="*/ 576215 w 1365355"/>
                  <a:gd name="connsiteY1" fmla="*/ 755289 h 1068439"/>
                  <a:gd name="connsiteX2" fmla="*/ 277156 w 1365355"/>
                  <a:gd name="connsiteY2" fmla="*/ 623678 h 1068439"/>
                  <a:gd name="connsiteX3" fmla="*/ 18 w 1365355"/>
                  <a:gd name="connsiteY3" fmla="*/ 855497 h 1068439"/>
                  <a:gd name="connsiteX4" fmla="*/ 175382 w 1365355"/>
                  <a:gd name="connsiteY4" fmla="*/ 517294 h 1068439"/>
                  <a:gd name="connsiteX5" fmla="*/ 644848 w 1365355"/>
                  <a:gd name="connsiteY5" fmla="*/ 629680 h 1068439"/>
                  <a:gd name="connsiteX6" fmla="*/ 363273 w 1365355"/>
                  <a:gd name="connsiteY6" fmla="*/ 417086 h 1068439"/>
                  <a:gd name="connsiteX7" fmla="*/ 676424 w 1365355"/>
                  <a:gd name="connsiteY7" fmla="*/ 504768 h 1068439"/>
                  <a:gd name="connsiteX8" fmla="*/ 858660 w 1365355"/>
                  <a:gd name="connsiteY8" fmla="*/ 110633 h 1068439"/>
                  <a:gd name="connsiteX9" fmla="*/ 1290199 w 1365355"/>
                  <a:gd name="connsiteY9" fmla="*/ 3727 h 1068439"/>
                  <a:gd name="connsiteX10" fmla="*/ 939470 w 1365355"/>
                  <a:gd name="connsiteY10" fmla="*/ 179091 h 1068439"/>
                  <a:gd name="connsiteX11" fmla="*/ 801684 w 1365355"/>
                  <a:gd name="connsiteY11" fmla="*/ 467190 h 1068439"/>
                  <a:gd name="connsiteX12" fmla="*/ 1002100 w 1365355"/>
                  <a:gd name="connsiteY12" fmla="*/ 341930 h 1068439"/>
                  <a:gd name="connsiteX13" fmla="*/ 1365355 w 1365355"/>
                  <a:gd name="connsiteY13" fmla="*/ 354456 h 1068439"/>
                  <a:gd name="connsiteX14" fmla="*/ 978353 w 1365355"/>
                  <a:gd name="connsiteY14" fmla="*/ 504856 h 1068439"/>
                  <a:gd name="connsiteX15" fmla="*/ 801684 w 1365355"/>
                  <a:gd name="connsiteY15" fmla="*/ 655080 h 1068439"/>
                  <a:gd name="connsiteX16" fmla="*/ 776632 w 1365355"/>
                  <a:gd name="connsiteY16" fmla="*/ 830445 h 1068439"/>
                  <a:gd name="connsiteX17" fmla="*/ 1064730 w 1365355"/>
                  <a:gd name="connsiteY17" fmla="*/ 730237 h 1068439"/>
                  <a:gd name="connsiteX18" fmla="*/ 1327777 w 1365355"/>
                  <a:gd name="connsiteY18" fmla="*/ 830445 h 1068439"/>
                  <a:gd name="connsiteX19" fmla="*/ 1102308 w 1365355"/>
                  <a:gd name="connsiteY19" fmla="*/ 855497 h 1068439"/>
                  <a:gd name="connsiteX20" fmla="*/ 733052 w 1365355"/>
                  <a:gd name="connsiteY20" fmla="*/ 1062437 h 1068439"/>
                  <a:gd name="connsiteX21" fmla="*/ 576215 w 1365355"/>
                  <a:gd name="connsiteY21" fmla="*/ 1068439 h 1068439"/>
                  <a:gd name="connsiteX0" fmla="*/ 576215 w 1365355"/>
                  <a:gd name="connsiteY0" fmla="*/ 1068439 h 1068439"/>
                  <a:gd name="connsiteX1" fmla="*/ 576215 w 1365355"/>
                  <a:gd name="connsiteY1" fmla="*/ 755289 h 1068439"/>
                  <a:gd name="connsiteX2" fmla="*/ 277156 w 1365355"/>
                  <a:gd name="connsiteY2" fmla="*/ 623678 h 1068439"/>
                  <a:gd name="connsiteX3" fmla="*/ 18 w 1365355"/>
                  <a:gd name="connsiteY3" fmla="*/ 855497 h 1068439"/>
                  <a:gd name="connsiteX4" fmla="*/ 175382 w 1365355"/>
                  <a:gd name="connsiteY4" fmla="*/ 517294 h 1068439"/>
                  <a:gd name="connsiteX5" fmla="*/ 644848 w 1365355"/>
                  <a:gd name="connsiteY5" fmla="*/ 629680 h 1068439"/>
                  <a:gd name="connsiteX6" fmla="*/ 363273 w 1365355"/>
                  <a:gd name="connsiteY6" fmla="*/ 417086 h 1068439"/>
                  <a:gd name="connsiteX7" fmla="*/ 676424 w 1365355"/>
                  <a:gd name="connsiteY7" fmla="*/ 504768 h 1068439"/>
                  <a:gd name="connsiteX8" fmla="*/ 858660 w 1365355"/>
                  <a:gd name="connsiteY8" fmla="*/ 110633 h 1068439"/>
                  <a:gd name="connsiteX9" fmla="*/ 1290199 w 1365355"/>
                  <a:gd name="connsiteY9" fmla="*/ 3727 h 1068439"/>
                  <a:gd name="connsiteX10" fmla="*/ 939470 w 1365355"/>
                  <a:gd name="connsiteY10" fmla="*/ 179091 h 1068439"/>
                  <a:gd name="connsiteX11" fmla="*/ 801684 w 1365355"/>
                  <a:gd name="connsiteY11" fmla="*/ 467190 h 1068439"/>
                  <a:gd name="connsiteX12" fmla="*/ 1002100 w 1365355"/>
                  <a:gd name="connsiteY12" fmla="*/ 341930 h 1068439"/>
                  <a:gd name="connsiteX13" fmla="*/ 1365355 w 1365355"/>
                  <a:gd name="connsiteY13" fmla="*/ 354456 h 1068439"/>
                  <a:gd name="connsiteX14" fmla="*/ 978353 w 1365355"/>
                  <a:gd name="connsiteY14" fmla="*/ 504856 h 1068439"/>
                  <a:gd name="connsiteX15" fmla="*/ 801684 w 1365355"/>
                  <a:gd name="connsiteY15" fmla="*/ 655080 h 1068439"/>
                  <a:gd name="connsiteX16" fmla="*/ 776632 w 1365355"/>
                  <a:gd name="connsiteY16" fmla="*/ 830445 h 1068439"/>
                  <a:gd name="connsiteX17" fmla="*/ 1064730 w 1365355"/>
                  <a:gd name="connsiteY17" fmla="*/ 730237 h 1068439"/>
                  <a:gd name="connsiteX18" fmla="*/ 1327777 w 1365355"/>
                  <a:gd name="connsiteY18" fmla="*/ 830445 h 1068439"/>
                  <a:gd name="connsiteX19" fmla="*/ 1102308 w 1365355"/>
                  <a:gd name="connsiteY19" fmla="*/ 855497 h 1068439"/>
                  <a:gd name="connsiteX20" fmla="*/ 733052 w 1365355"/>
                  <a:gd name="connsiteY20" fmla="*/ 1062437 h 1068439"/>
                  <a:gd name="connsiteX21" fmla="*/ 576215 w 1365355"/>
                  <a:gd name="connsiteY21" fmla="*/ 1068439 h 106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65355" h="1068439">
                    <a:moveTo>
                      <a:pt x="576215" y="1068439"/>
                    </a:moveTo>
                    <a:lnTo>
                      <a:pt x="576215" y="755289"/>
                    </a:lnTo>
                    <a:cubicBezTo>
                      <a:pt x="507322" y="682221"/>
                      <a:pt x="373189" y="606977"/>
                      <a:pt x="277156" y="623678"/>
                    </a:cubicBezTo>
                    <a:cubicBezTo>
                      <a:pt x="181123" y="640379"/>
                      <a:pt x="-2070" y="874286"/>
                      <a:pt x="18" y="855497"/>
                    </a:cubicBezTo>
                    <a:cubicBezTo>
                      <a:pt x="58473" y="742763"/>
                      <a:pt x="91527" y="591928"/>
                      <a:pt x="175382" y="517294"/>
                    </a:cubicBezTo>
                    <a:cubicBezTo>
                      <a:pt x="259237" y="442660"/>
                      <a:pt x="613533" y="646381"/>
                      <a:pt x="644848" y="629680"/>
                    </a:cubicBezTo>
                    <a:lnTo>
                      <a:pt x="363273" y="417086"/>
                    </a:lnTo>
                    <a:lnTo>
                      <a:pt x="676424" y="504768"/>
                    </a:lnTo>
                    <a:cubicBezTo>
                      <a:pt x="751580" y="448401"/>
                      <a:pt x="756364" y="194140"/>
                      <a:pt x="858660" y="110633"/>
                    </a:cubicBezTo>
                    <a:cubicBezTo>
                      <a:pt x="960956" y="27126"/>
                      <a:pt x="1269322" y="-12974"/>
                      <a:pt x="1290199" y="3727"/>
                    </a:cubicBezTo>
                    <a:cubicBezTo>
                      <a:pt x="1311076" y="20428"/>
                      <a:pt x="1020889" y="101847"/>
                      <a:pt x="939470" y="179091"/>
                    </a:cubicBezTo>
                    <a:cubicBezTo>
                      <a:pt x="858051" y="256335"/>
                      <a:pt x="791246" y="440050"/>
                      <a:pt x="801684" y="467190"/>
                    </a:cubicBezTo>
                    <a:lnTo>
                      <a:pt x="1002100" y="341930"/>
                    </a:lnTo>
                    <a:cubicBezTo>
                      <a:pt x="1068905" y="300177"/>
                      <a:pt x="1354496" y="326243"/>
                      <a:pt x="1365355" y="354456"/>
                    </a:cubicBezTo>
                    <a:lnTo>
                      <a:pt x="978353" y="504856"/>
                    </a:lnTo>
                    <a:cubicBezTo>
                      <a:pt x="849352" y="554989"/>
                      <a:pt x="835304" y="600815"/>
                      <a:pt x="801684" y="655080"/>
                    </a:cubicBezTo>
                    <a:lnTo>
                      <a:pt x="776632" y="830445"/>
                    </a:lnTo>
                    <a:cubicBezTo>
                      <a:pt x="820473" y="842971"/>
                      <a:pt x="972873" y="730237"/>
                      <a:pt x="1064730" y="730237"/>
                    </a:cubicBezTo>
                    <a:cubicBezTo>
                      <a:pt x="1156587" y="730237"/>
                      <a:pt x="1321514" y="809568"/>
                      <a:pt x="1327777" y="830445"/>
                    </a:cubicBezTo>
                    <a:cubicBezTo>
                      <a:pt x="1334040" y="851322"/>
                      <a:pt x="1201429" y="816832"/>
                      <a:pt x="1102308" y="855497"/>
                    </a:cubicBezTo>
                    <a:cubicBezTo>
                      <a:pt x="1003187" y="894162"/>
                      <a:pt x="769934" y="925347"/>
                      <a:pt x="733052" y="1062437"/>
                    </a:cubicBezTo>
                    <a:lnTo>
                      <a:pt x="576215" y="1068439"/>
                    </a:lnTo>
                    <a:close/>
                  </a:path>
                </a:pathLst>
              </a:custGeom>
              <a:solidFill>
                <a:schemeClr val="bg1">
                  <a:lumMod val="8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Freeform 29"/>
              <p:cNvSpPr>
                <a:spLocks noChangeAspect="1"/>
              </p:cNvSpPr>
              <p:nvPr/>
            </p:nvSpPr>
            <p:spPr>
              <a:xfrm>
                <a:off x="10266660" y="2258830"/>
                <a:ext cx="163178" cy="127693"/>
              </a:xfrm>
              <a:custGeom>
                <a:avLst/>
                <a:gdLst>
                  <a:gd name="connsiteX0" fmla="*/ 576197 w 1365337"/>
                  <a:gd name="connsiteY0" fmla="*/ 1064712 h 1064712"/>
                  <a:gd name="connsiteX1" fmla="*/ 576197 w 1365337"/>
                  <a:gd name="connsiteY1" fmla="*/ 751562 h 1064712"/>
                  <a:gd name="connsiteX2" fmla="*/ 162838 w 1365337"/>
                  <a:gd name="connsiteY2" fmla="*/ 626301 h 1064712"/>
                  <a:gd name="connsiteX3" fmla="*/ 0 w 1365337"/>
                  <a:gd name="connsiteY3" fmla="*/ 851770 h 1064712"/>
                  <a:gd name="connsiteX4" fmla="*/ 175364 w 1365337"/>
                  <a:gd name="connsiteY4" fmla="*/ 513567 h 1064712"/>
                  <a:gd name="connsiteX5" fmla="*/ 663880 w 1365337"/>
                  <a:gd name="connsiteY5" fmla="*/ 651353 h 1064712"/>
                  <a:gd name="connsiteX6" fmla="*/ 363255 w 1365337"/>
                  <a:gd name="connsiteY6" fmla="*/ 413359 h 1064712"/>
                  <a:gd name="connsiteX7" fmla="*/ 676406 w 1365337"/>
                  <a:gd name="connsiteY7" fmla="*/ 501041 h 1064712"/>
                  <a:gd name="connsiteX8" fmla="*/ 814192 w 1365337"/>
                  <a:gd name="connsiteY8" fmla="*/ 75156 h 1064712"/>
                  <a:gd name="connsiteX9" fmla="*/ 1290181 w 1365337"/>
                  <a:gd name="connsiteY9" fmla="*/ 0 h 1064712"/>
                  <a:gd name="connsiteX10" fmla="*/ 939452 w 1365337"/>
                  <a:gd name="connsiteY10" fmla="*/ 175364 h 1064712"/>
                  <a:gd name="connsiteX11" fmla="*/ 801666 w 1365337"/>
                  <a:gd name="connsiteY11" fmla="*/ 463463 h 1064712"/>
                  <a:gd name="connsiteX12" fmla="*/ 1002082 w 1365337"/>
                  <a:gd name="connsiteY12" fmla="*/ 338203 h 1064712"/>
                  <a:gd name="connsiteX13" fmla="*/ 1365337 w 1365337"/>
                  <a:gd name="connsiteY13" fmla="*/ 350729 h 1064712"/>
                  <a:gd name="connsiteX14" fmla="*/ 801666 w 1365337"/>
                  <a:gd name="connsiteY14" fmla="*/ 651353 h 1064712"/>
                  <a:gd name="connsiteX15" fmla="*/ 776614 w 1365337"/>
                  <a:gd name="connsiteY15" fmla="*/ 826718 h 1064712"/>
                  <a:gd name="connsiteX16" fmla="*/ 1064712 w 1365337"/>
                  <a:gd name="connsiteY16" fmla="*/ 726510 h 1064712"/>
                  <a:gd name="connsiteX17" fmla="*/ 1327759 w 1365337"/>
                  <a:gd name="connsiteY17" fmla="*/ 826718 h 1064712"/>
                  <a:gd name="connsiteX18" fmla="*/ 1102290 w 1365337"/>
                  <a:gd name="connsiteY18" fmla="*/ 851770 h 1064712"/>
                  <a:gd name="connsiteX19" fmla="*/ 713984 w 1365337"/>
                  <a:gd name="connsiteY19" fmla="*/ 1039660 h 1064712"/>
                  <a:gd name="connsiteX20" fmla="*/ 576197 w 1365337"/>
                  <a:gd name="connsiteY20" fmla="*/ 1064712 h 1064712"/>
                  <a:gd name="connsiteX0" fmla="*/ 576197 w 1365337"/>
                  <a:gd name="connsiteY0" fmla="*/ 1064712 h 1064712"/>
                  <a:gd name="connsiteX1" fmla="*/ 576197 w 1365337"/>
                  <a:gd name="connsiteY1" fmla="*/ 751562 h 1064712"/>
                  <a:gd name="connsiteX2" fmla="*/ 162838 w 1365337"/>
                  <a:gd name="connsiteY2" fmla="*/ 626301 h 1064712"/>
                  <a:gd name="connsiteX3" fmla="*/ 0 w 1365337"/>
                  <a:gd name="connsiteY3" fmla="*/ 851770 h 1064712"/>
                  <a:gd name="connsiteX4" fmla="*/ 175364 w 1365337"/>
                  <a:gd name="connsiteY4" fmla="*/ 513567 h 1064712"/>
                  <a:gd name="connsiteX5" fmla="*/ 663880 w 1365337"/>
                  <a:gd name="connsiteY5" fmla="*/ 651353 h 1064712"/>
                  <a:gd name="connsiteX6" fmla="*/ 363255 w 1365337"/>
                  <a:gd name="connsiteY6" fmla="*/ 413359 h 1064712"/>
                  <a:gd name="connsiteX7" fmla="*/ 676406 w 1365337"/>
                  <a:gd name="connsiteY7" fmla="*/ 501041 h 1064712"/>
                  <a:gd name="connsiteX8" fmla="*/ 814192 w 1365337"/>
                  <a:gd name="connsiteY8" fmla="*/ 75156 h 1064712"/>
                  <a:gd name="connsiteX9" fmla="*/ 1290181 w 1365337"/>
                  <a:gd name="connsiteY9" fmla="*/ 0 h 1064712"/>
                  <a:gd name="connsiteX10" fmla="*/ 939452 w 1365337"/>
                  <a:gd name="connsiteY10" fmla="*/ 175364 h 1064712"/>
                  <a:gd name="connsiteX11" fmla="*/ 801666 w 1365337"/>
                  <a:gd name="connsiteY11" fmla="*/ 463463 h 1064712"/>
                  <a:gd name="connsiteX12" fmla="*/ 1002082 w 1365337"/>
                  <a:gd name="connsiteY12" fmla="*/ 338203 h 1064712"/>
                  <a:gd name="connsiteX13" fmla="*/ 1365337 w 1365337"/>
                  <a:gd name="connsiteY13" fmla="*/ 350729 h 1064712"/>
                  <a:gd name="connsiteX14" fmla="*/ 801666 w 1365337"/>
                  <a:gd name="connsiteY14" fmla="*/ 651353 h 1064712"/>
                  <a:gd name="connsiteX15" fmla="*/ 776614 w 1365337"/>
                  <a:gd name="connsiteY15" fmla="*/ 826718 h 1064712"/>
                  <a:gd name="connsiteX16" fmla="*/ 1064712 w 1365337"/>
                  <a:gd name="connsiteY16" fmla="*/ 726510 h 1064712"/>
                  <a:gd name="connsiteX17" fmla="*/ 1327759 w 1365337"/>
                  <a:gd name="connsiteY17" fmla="*/ 826718 h 1064712"/>
                  <a:gd name="connsiteX18" fmla="*/ 1102290 w 1365337"/>
                  <a:gd name="connsiteY18" fmla="*/ 851770 h 1064712"/>
                  <a:gd name="connsiteX19" fmla="*/ 713984 w 1365337"/>
                  <a:gd name="connsiteY19" fmla="*/ 1039660 h 1064712"/>
                  <a:gd name="connsiteX20" fmla="*/ 576197 w 1365337"/>
                  <a:gd name="connsiteY20" fmla="*/ 1064712 h 1064712"/>
                  <a:gd name="connsiteX0" fmla="*/ 576197 w 1365337"/>
                  <a:gd name="connsiteY0" fmla="*/ 1064712 h 1064712"/>
                  <a:gd name="connsiteX1" fmla="*/ 576197 w 1365337"/>
                  <a:gd name="connsiteY1" fmla="*/ 751562 h 1064712"/>
                  <a:gd name="connsiteX2" fmla="*/ 162838 w 1365337"/>
                  <a:gd name="connsiteY2" fmla="*/ 626301 h 1064712"/>
                  <a:gd name="connsiteX3" fmla="*/ 0 w 1365337"/>
                  <a:gd name="connsiteY3" fmla="*/ 851770 h 1064712"/>
                  <a:gd name="connsiteX4" fmla="*/ 175364 w 1365337"/>
                  <a:gd name="connsiteY4" fmla="*/ 513567 h 1064712"/>
                  <a:gd name="connsiteX5" fmla="*/ 644830 w 1365337"/>
                  <a:gd name="connsiteY5" fmla="*/ 625953 h 1064712"/>
                  <a:gd name="connsiteX6" fmla="*/ 363255 w 1365337"/>
                  <a:gd name="connsiteY6" fmla="*/ 413359 h 1064712"/>
                  <a:gd name="connsiteX7" fmla="*/ 676406 w 1365337"/>
                  <a:gd name="connsiteY7" fmla="*/ 501041 h 1064712"/>
                  <a:gd name="connsiteX8" fmla="*/ 814192 w 1365337"/>
                  <a:gd name="connsiteY8" fmla="*/ 75156 h 1064712"/>
                  <a:gd name="connsiteX9" fmla="*/ 1290181 w 1365337"/>
                  <a:gd name="connsiteY9" fmla="*/ 0 h 1064712"/>
                  <a:gd name="connsiteX10" fmla="*/ 939452 w 1365337"/>
                  <a:gd name="connsiteY10" fmla="*/ 175364 h 1064712"/>
                  <a:gd name="connsiteX11" fmla="*/ 801666 w 1365337"/>
                  <a:gd name="connsiteY11" fmla="*/ 463463 h 1064712"/>
                  <a:gd name="connsiteX12" fmla="*/ 1002082 w 1365337"/>
                  <a:gd name="connsiteY12" fmla="*/ 338203 h 1064712"/>
                  <a:gd name="connsiteX13" fmla="*/ 1365337 w 1365337"/>
                  <a:gd name="connsiteY13" fmla="*/ 350729 h 1064712"/>
                  <a:gd name="connsiteX14" fmla="*/ 801666 w 1365337"/>
                  <a:gd name="connsiteY14" fmla="*/ 651353 h 1064712"/>
                  <a:gd name="connsiteX15" fmla="*/ 776614 w 1365337"/>
                  <a:gd name="connsiteY15" fmla="*/ 826718 h 1064712"/>
                  <a:gd name="connsiteX16" fmla="*/ 1064712 w 1365337"/>
                  <a:gd name="connsiteY16" fmla="*/ 726510 h 1064712"/>
                  <a:gd name="connsiteX17" fmla="*/ 1327759 w 1365337"/>
                  <a:gd name="connsiteY17" fmla="*/ 826718 h 1064712"/>
                  <a:gd name="connsiteX18" fmla="*/ 1102290 w 1365337"/>
                  <a:gd name="connsiteY18" fmla="*/ 851770 h 1064712"/>
                  <a:gd name="connsiteX19" fmla="*/ 713984 w 1365337"/>
                  <a:gd name="connsiteY19" fmla="*/ 1039660 h 1064712"/>
                  <a:gd name="connsiteX20" fmla="*/ 576197 w 1365337"/>
                  <a:gd name="connsiteY20" fmla="*/ 1064712 h 1064712"/>
                  <a:gd name="connsiteX0" fmla="*/ 576197 w 1365337"/>
                  <a:gd name="connsiteY0" fmla="*/ 1064712 h 1064712"/>
                  <a:gd name="connsiteX1" fmla="*/ 576197 w 1365337"/>
                  <a:gd name="connsiteY1" fmla="*/ 751562 h 1064712"/>
                  <a:gd name="connsiteX2" fmla="*/ 162838 w 1365337"/>
                  <a:gd name="connsiteY2" fmla="*/ 626301 h 1064712"/>
                  <a:gd name="connsiteX3" fmla="*/ 0 w 1365337"/>
                  <a:gd name="connsiteY3" fmla="*/ 851770 h 1064712"/>
                  <a:gd name="connsiteX4" fmla="*/ 175364 w 1365337"/>
                  <a:gd name="connsiteY4" fmla="*/ 513567 h 1064712"/>
                  <a:gd name="connsiteX5" fmla="*/ 644830 w 1365337"/>
                  <a:gd name="connsiteY5" fmla="*/ 625953 h 1064712"/>
                  <a:gd name="connsiteX6" fmla="*/ 363255 w 1365337"/>
                  <a:gd name="connsiteY6" fmla="*/ 413359 h 1064712"/>
                  <a:gd name="connsiteX7" fmla="*/ 676406 w 1365337"/>
                  <a:gd name="connsiteY7" fmla="*/ 501041 h 1064712"/>
                  <a:gd name="connsiteX8" fmla="*/ 814192 w 1365337"/>
                  <a:gd name="connsiteY8" fmla="*/ 75156 h 1064712"/>
                  <a:gd name="connsiteX9" fmla="*/ 1290181 w 1365337"/>
                  <a:gd name="connsiteY9" fmla="*/ 0 h 1064712"/>
                  <a:gd name="connsiteX10" fmla="*/ 939452 w 1365337"/>
                  <a:gd name="connsiteY10" fmla="*/ 175364 h 1064712"/>
                  <a:gd name="connsiteX11" fmla="*/ 801666 w 1365337"/>
                  <a:gd name="connsiteY11" fmla="*/ 463463 h 1064712"/>
                  <a:gd name="connsiteX12" fmla="*/ 1002082 w 1365337"/>
                  <a:gd name="connsiteY12" fmla="*/ 338203 h 1064712"/>
                  <a:gd name="connsiteX13" fmla="*/ 1365337 w 1365337"/>
                  <a:gd name="connsiteY13" fmla="*/ 350729 h 1064712"/>
                  <a:gd name="connsiteX14" fmla="*/ 801666 w 1365337"/>
                  <a:gd name="connsiteY14" fmla="*/ 651353 h 1064712"/>
                  <a:gd name="connsiteX15" fmla="*/ 776614 w 1365337"/>
                  <a:gd name="connsiteY15" fmla="*/ 826718 h 1064712"/>
                  <a:gd name="connsiteX16" fmla="*/ 1064712 w 1365337"/>
                  <a:gd name="connsiteY16" fmla="*/ 726510 h 1064712"/>
                  <a:gd name="connsiteX17" fmla="*/ 1327759 w 1365337"/>
                  <a:gd name="connsiteY17" fmla="*/ 826718 h 1064712"/>
                  <a:gd name="connsiteX18" fmla="*/ 1102290 w 1365337"/>
                  <a:gd name="connsiteY18" fmla="*/ 851770 h 1064712"/>
                  <a:gd name="connsiteX19" fmla="*/ 713984 w 1365337"/>
                  <a:gd name="connsiteY19" fmla="*/ 1039660 h 1064712"/>
                  <a:gd name="connsiteX20" fmla="*/ 576197 w 1365337"/>
                  <a:gd name="connsiteY20" fmla="*/ 1064712 h 1064712"/>
                  <a:gd name="connsiteX0" fmla="*/ 576197 w 1365337"/>
                  <a:gd name="connsiteY0" fmla="*/ 1071779 h 1071779"/>
                  <a:gd name="connsiteX1" fmla="*/ 576197 w 1365337"/>
                  <a:gd name="connsiteY1" fmla="*/ 758629 h 1071779"/>
                  <a:gd name="connsiteX2" fmla="*/ 162838 w 1365337"/>
                  <a:gd name="connsiteY2" fmla="*/ 633368 h 1071779"/>
                  <a:gd name="connsiteX3" fmla="*/ 0 w 1365337"/>
                  <a:gd name="connsiteY3" fmla="*/ 858837 h 1071779"/>
                  <a:gd name="connsiteX4" fmla="*/ 175364 w 1365337"/>
                  <a:gd name="connsiteY4" fmla="*/ 520634 h 1071779"/>
                  <a:gd name="connsiteX5" fmla="*/ 644830 w 1365337"/>
                  <a:gd name="connsiteY5" fmla="*/ 633020 h 1071779"/>
                  <a:gd name="connsiteX6" fmla="*/ 363255 w 1365337"/>
                  <a:gd name="connsiteY6" fmla="*/ 420426 h 1071779"/>
                  <a:gd name="connsiteX7" fmla="*/ 676406 w 1365337"/>
                  <a:gd name="connsiteY7" fmla="*/ 508108 h 1071779"/>
                  <a:gd name="connsiteX8" fmla="*/ 814192 w 1365337"/>
                  <a:gd name="connsiteY8" fmla="*/ 82223 h 1071779"/>
                  <a:gd name="connsiteX9" fmla="*/ 1290181 w 1365337"/>
                  <a:gd name="connsiteY9" fmla="*/ 7067 h 1071779"/>
                  <a:gd name="connsiteX10" fmla="*/ 939452 w 1365337"/>
                  <a:gd name="connsiteY10" fmla="*/ 182431 h 1071779"/>
                  <a:gd name="connsiteX11" fmla="*/ 801666 w 1365337"/>
                  <a:gd name="connsiteY11" fmla="*/ 470530 h 1071779"/>
                  <a:gd name="connsiteX12" fmla="*/ 1002082 w 1365337"/>
                  <a:gd name="connsiteY12" fmla="*/ 345270 h 1071779"/>
                  <a:gd name="connsiteX13" fmla="*/ 1365337 w 1365337"/>
                  <a:gd name="connsiteY13" fmla="*/ 357796 h 1071779"/>
                  <a:gd name="connsiteX14" fmla="*/ 801666 w 1365337"/>
                  <a:gd name="connsiteY14" fmla="*/ 658420 h 1071779"/>
                  <a:gd name="connsiteX15" fmla="*/ 776614 w 1365337"/>
                  <a:gd name="connsiteY15" fmla="*/ 833785 h 1071779"/>
                  <a:gd name="connsiteX16" fmla="*/ 1064712 w 1365337"/>
                  <a:gd name="connsiteY16" fmla="*/ 733577 h 1071779"/>
                  <a:gd name="connsiteX17" fmla="*/ 1327759 w 1365337"/>
                  <a:gd name="connsiteY17" fmla="*/ 833785 h 1071779"/>
                  <a:gd name="connsiteX18" fmla="*/ 1102290 w 1365337"/>
                  <a:gd name="connsiteY18" fmla="*/ 858837 h 1071779"/>
                  <a:gd name="connsiteX19" fmla="*/ 713984 w 1365337"/>
                  <a:gd name="connsiteY19" fmla="*/ 1046727 h 1071779"/>
                  <a:gd name="connsiteX20" fmla="*/ 576197 w 1365337"/>
                  <a:gd name="connsiteY20" fmla="*/ 1071779 h 107177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801666 w 1365337"/>
                  <a:gd name="connsiteY14" fmla="*/ 655080 h 1068439"/>
                  <a:gd name="connsiteX15" fmla="*/ 776614 w 1365337"/>
                  <a:gd name="connsiteY15" fmla="*/ 830445 h 1068439"/>
                  <a:gd name="connsiteX16" fmla="*/ 1064712 w 1365337"/>
                  <a:gd name="connsiteY16" fmla="*/ 730237 h 1068439"/>
                  <a:gd name="connsiteX17" fmla="*/ 1327759 w 1365337"/>
                  <a:gd name="connsiteY17" fmla="*/ 830445 h 1068439"/>
                  <a:gd name="connsiteX18" fmla="*/ 1102290 w 1365337"/>
                  <a:gd name="connsiteY18" fmla="*/ 855497 h 1068439"/>
                  <a:gd name="connsiteX19" fmla="*/ 713984 w 1365337"/>
                  <a:gd name="connsiteY19" fmla="*/ 1043387 h 1068439"/>
                  <a:gd name="connsiteX20" fmla="*/ 576197 w 1365337"/>
                  <a:gd name="connsiteY20" fmla="*/ 1068439 h 1068439"/>
                  <a:gd name="connsiteX0" fmla="*/ 576197 w 1367705"/>
                  <a:gd name="connsiteY0" fmla="*/ 1068439 h 1068439"/>
                  <a:gd name="connsiteX1" fmla="*/ 576197 w 1367705"/>
                  <a:gd name="connsiteY1" fmla="*/ 755289 h 1068439"/>
                  <a:gd name="connsiteX2" fmla="*/ 162838 w 1367705"/>
                  <a:gd name="connsiteY2" fmla="*/ 630028 h 1068439"/>
                  <a:gd name="connsiteX3" fmla="*/ 0 w 1367705"/>
                  <a:gd name="connsiteY3" fmla="*/ 855497 h 1068439"/>
                  <a:gd name="connsiteX4" fmla="*/ 175364 w 1367705"/>
                  <a:gd name="connsiteY4" fmla="*/ 517294 h 1068439"/>
                  <a:gd name="connsiteX5" fmla="*/ 644830 w 1367705"/>
                  <a:gd name="connsiteY5" fmla="*/ 629680 h 1068439"/>
                  <a:gd name="connsiteX6" fmla="*/ 363255 w 1367705"/>
                  <a:gd name="connsiteY6" fmla="*/ 417086 h 1068439"/>
                  <a:gd name="connsiteX7" fmla="*/ 676406 w 1367705"/>
                  <a:gd name="connsiteY7" fmla="*/ 504768 h 1068439"/>
                  <a:gd name="connsiteX8" fmla="*/ 858642 w 1367705"/>
                  <a:gd name="connsiteY8" fmla="*/ 110633 h 1068439"/>
                  <a:gd name="connsiteX9" fmla="*/ 1290181 w 1367705"/>
                  <a:gd name="connsiteY9" fmla="*/ 3727 h 1068439"/>
                  <a:gd name="connsiteX10" fmla="*/ 939452 w 1367705"/>
                  <a:gd name="connsiteY10" fmla="*/ 179091 h 1068439"/>
                  <a:gd name="connsiteX11" fmla="*/ 801666 w 1367705"/>
                  <a:gd name="connsiteY11" fmla="*/ 467190 h 1068439"/>
                  <a:gd name="connsiteX12" fmla="*/ 1002082 w 1367705"/>
                  <a:gd name="connsiteY12" fmla="*/ 341930 h 1068439"/>
                  <a:gd name="connsiteX13" fmla="*/ 1365337 w 1367705"/>
                  <a:gd name="connsiteY13" fmla="*/ 354456 h 1068439"/>
                  <a:gd name="connsiteX14" fmla="*/ 801666 w 1367705"/>
                  <a:gd name="connsiteY14" fmla="*/ 655080 h 1068439"/>
                  <a:gd name="connsiteX15" fmla="*/ 776614 w 1367705"/>
                  <a:gd name="connsiteY15" fmla="*/ 830445 h 1068439"/>
                  <a:gd name="connsiteX16" fmla="*/ 1064712 w 1367705"/>
                  <a:gd name="connsiteY16" fmla="*/ 730237 h 1068439"/>
                  <a:gd name="connsiteX17" fmla="*/ 1327759 w 1367705"/>
                  <a:gd name="connsiteY17" fmla="*/ 830445 h 1068439"/>
                  <a:gd name="connsiteX18" fmla="*/ 1102290 w 1367705"/>
                  <a:gd name="connsiteY18" fmla="*/ 855497 h 1068439"/>
                  <a:gd name="connsiteX19" fmla="*/ 713984 w 1367705"/>
                  <a:gd name="connsiteY19" fmla="*/ 1043387 h 1068439"/>
                  <a:gd name="connsiteX20" fmla="*/ 576197 w 1367705"/>
                  <a:gd name="connsiteY20" fmla="*/ 1068439 h 106843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1067235 w 1365337"/>
                  <a:gd name="connsiteY14" fmla="*/ 511206 h 1068439"/>
                  <a:gd name="connsiteX15" fmla="*/ 801666 w 1365337"/>
                  <a:gd name="connsiteY15" fmla="*/ 655080 h 1068439"/>
                  <a:gd name="connsiteX16" fmla="*/ 776614 w 1365337"/>
                  <a:gd name="connsiteY16" fmla="*/ 830445 h 1068439"/>
                  <a:gd name="connsiteX17" fmla="*/ 1064712 w 1365337"/>
                  <a:gd name="connsiteY17" fmla="*/ 730237 h 1068439"/>
                  <a:gd name="connsiteX18" fmla="*/ 1327759 w 1365337"/>
                  <a:gd name="connsiteY18" fmla="*/ 830445 h 1068439"/>
                  <a:gd name="connsiteX19" fmla="*/ 1102290 w 1365337"/>
                  <a:gd name="connsiteY19" fmla="*/ 855497 h 1068439"/>
                  <a:gd name="connsiteX20" fmla="*/ 713984 w 1365337"/>
                  <a:gd name="connsiteY20" fmla="*/ 1043387 h 1068439"/>
                  <a:gd name="connsiteX21" fmla="*/ 576197 w 1365337"/>
                  <a:gd name="connsiteY21" fmla="*/ 1068439 h 106843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978335 w 1365337"/>
                  <a:gd name="connsiteY14" fmla="*/ 504856 h 1068439"/>
                  <a:gd name="connsiteX15" fmla="*/ 801666 w 1365337"/>
                  <a:gd name="connsiteY15" fmla="*/ 655080 h 1068439"/>
                  <a:gd name="connsiteX16" fmla="*/ 776614 w 1365337"/>
                  <a:gd name="connsiteY16" fmla="*/ 830445 h 1068439"/>
                  <a:gd name="connsiteX17" fmla="*/ 1064712 w 1365337"/>
                  <a:gd name="connsiteY17" fmla="*/ 730237 h 1068439"/>
                  <a:gd name="connsiteX18" fmla="*/ 1327759 w 1365337"/>
                  <a:gd name="connsiteY18" fmla="*/ 830445 h 1068439"/>
                  <a:gd name="connsiteX19" fmla="*/ 1102290 w 1365337"/>
                  <a:gd name="connsiteY19" fmla="*/ 855497 h 1068439"/>
                  <a:gd name="connsiteX20" fmla="*/ 713984 w 1365337"/>
                  <a:gd name="connsiteY20" fmla="*/ 1043387 h 1068439"/>
                  <a:gd name="connsiteX21" fmla="*/ 576197 w 1365337"/>
                  <a:gd name="connsiteY21" fmla="*/ 1068439 h 106843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978335 w 1365337"/>
                  <a:gd name="connsiteY14" fmla="*/ 504856 h 1068439"/>
                  <a:gd name="connsiteX15" fmla="*/ 801666 w 1365337"/>
                  <a:gd name="connsiteY15" fmla="*/ 655080 h 1068439"/>
                  <a:gd name="connsiteX16" fmla="*/ 776614 w 1365337"/>
                  <a:gd name="connsiteY16" fmla="*/ 830445 h 1068439"/>
                  <a:gd name="connsiteX17" fmla="*/ 1064712 w 1365337"/>
                  <a:gd name="connsiteY17" fmla="*/ 730237 h 1068439"/>
                  <a:gd name="connsiteX18" fmla="*/ 1327759 w 1365337"/>
                  <a:gd name="connsiteY18" fmla="*/ 830445 h 1068439"/>
                  <a:gd name="connsiteX19" fmla="*/ 1102290 w 1365337"/>
                  <a:gd name="connsiteY19" fmla="*/ 855497 h 1068439"/>
                  <a:gd name="connsiteX20" fmla="*/ 713984 w 1365337"/>
                  <a:gd name="connsiteY20" fmla="*/ 1043387 h 1068439"/>
                  <a:gd name="connsiteX21" fmla="*/ 576197 w 1365337"/>
                  <a:gd name="connsiteY21" fmla="*/ 1068439 h 106843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978335 w 1365337"/>
                  <a:gd name="connsiteY14" fmla="*/ 504856 h 1068439"/>
                  <a:gd name="connsiteX15" fmla="*/ 801666 w 1365337"/>
                  <a:gd name="connsiteY15" fmla="*/ 655080 h 1068439"/>
                  <a:gd name="connsiteX16" fmla="*/ 776614 w 1365337"/>
                  <a:gd name="connsiteY16" fmla="*/ 830445 h 1068439"/>
                  <a:gd name="connsiteX17" fmla="*/ 1064712 w 1365337"/>
                  <a:gd name="connsiteY17" fmla="*/ 730237 h 1068439"/>
                  <a:gd name="connsiteX18" fmla="*/ 1327759 w 1365337"/>
                  <a:gd name="connsiteY18" fmla="*/ 830445 h 1068439"/>
                  <a:gd name="connsiteX19" fmla="*/ 1102290 w 1365337"/>
                  <a:gd name="connsiteY19" fmla="*/ 855497 h 1068439"/>
                  <a:gd name="connsiteX20" fmla="*/ 713984 w 1365337"/>
                  <a:gd name="connsiteY20" fmla="*/ 1043387 h 1068439"/>
                  <a:gd name="connsiteX21" fmla="*/ 576197 w 1365337"/>
                  <a:gd name="connsiteY21" fmla="*/ 1068439 h 106843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978335 w 1365337"/>
                  <a:gd name="connsiteY14" fmla="*/ 504856 h 1068439"/>
                  <a:gd name="connsiteX15" fmla="*/ 801666 w 1365337"/>
                  <a:gd name="connsiteY15" fmla="*/ 655080 h 1068439"/>
                  <a:gd name="connsiteX16" fmla="*/ 776614 w 1365337"/>
                  <a:gd name="connsiteY16" fmla="*/ 830445 h 1068439"/>
                  <a:gd name="connsiteX17" fmla="*/ 1064712 w 1365337"/>
                  <a:gd name="connsiteY17" fmla="*/ 730237 h 1068439"/>
                  <a:gd name="connsiteX18" fmla="*/ 1327759 w 1365337"/>
                  <a:gd name="connsiteY18" fmla="*/ 830445 h 1068439"/>
                  <a:gd name="connsiteX19" fmla="*/ 1102290 w 1365337"/>
                  <a:gd name="connsiteY19" fmla="*/ 855497 h 1068439"/>
                  <a:gd name="connsiteX20" fmla="*/ 713984 w 1365337"/>
                  <a:gd name="connsiteY20" fmla="*/ 1043387 h 1068439"/>
                  <a:gd name="connsiteX21" fmla="*/ 576197 w 1365337"/>
                  <a:gd name="connsiteY21" fmla="*/ 1068439 h 106843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978335 w 1365337"/>
                  <a:gd name="connsiteY14" fmla="*/ 504856 h 1068439"/>
                  <a:gd name="connsiteX15" fmla="*/ 801666 w 1365337"/>
                  <a:gd name="connsiteY15" fmla="*/ 655080 h 1068439"/>
                  <a:gd name="connsiteX16" fmla="*/ 776614 w 1365337"/>
                  <a:gd name="connsiteY16" fmla="*/ 830445 h 1068439"/>
                  <a:gd name="connsiteX17" fmla="*/ 1064712 w 1365337"/>
                  <a:gd name="connsiteY17" fmla="*/ 730237 h 1068439"/>
                  <a:gd name="connsiteX18" fmla="*/ 1327759 w 1365337"/>
                  <a:gd name="connsiteY18" fmla="*/ 830445 h 1068439"/>
                  <a:gd name="connsiteX19" fmla="*/ 1102290 w 1365337"/>
                  <a:gd name="connsiteY19" fmla="*/ 855497 h 1068439"/>
                  <a:gd name="connsiteX20" fmla="*/ 733034 w 1365337"/>
                  <a:gd name="connsiteY20" fmla="*/ 1062437 h 1068439"/>
                  <a:gd name="connsiteX21" fmla="*/ 576197 w 1365337"/>
                  <a:gd name="connsiteY21" fmla="*/ 1068439 h 106843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978335 w 1365337"/>
                  <a:gd name="connsiteY14" fmla="*/ 504856 h 1068439"/>
                  <a:gd name="connsiteX15" fmla="*/ 801666 w 1365337"/>
                  <a:gd name="connsiteY15" fmla="*/ 655080 h 1068439"/>
                  <a:gd name="connsiteX16" fmla="*/ 776614 w 1365337"/>
                  <a:gd name="connsiteY16" fmla="*/ 830445 h 1068439"/>
                  <a:gd name="connsiteX17" fmla="*/ 1064712 w 1365337"/>
                  <a:gd name="connsiteY17" fmla="*/ 730237 h 1068439"/>
                  <a:gd name="connsiteX18" fmla="*/ 1327759 w 1365337"/>
                  <a:gd name="connsiteY18" fmla="*/ 830445 h 1068439"/>
                  <a:gd name="connsiteX19" fmla="*/ 1102290 w 1365337"/>
                  <a:gd name="connsiteY19" fmla="*/ 855497 h 1068439"/>
                  <a:gd name="connsiteX20" fmla="*/ 733034 w 1365337"/>
                  <a:gd name="connsiteY20" fmla="*/ 1062437 h 1068439"/>
                  <a:gd name="connsiteX21" fmla="*/ 576197 w 1365337"/>
                  <a:gd name="connsiteY21" fmla="*/ 1068439 h 1068439"/>
                  <a:gd name="connsiteX0" fmla="*/ 576243 w 1365383"/>
                  <a:gd name="connsiteY0" fmla="*/ 1068439 h 1068439"/>
                  <a:gd name="connsiteX1" fmla="*/ 576243 w 1365383"/>
                  <a:gd name="connsiteY1" fmla="*/ 755289 h 1068439"/>
                  <a:gd name="connsiteX2" fmla="*/ 162884 w 1365383"/>
                  <a:gd name="connsiteY2" fmla="*/ 630028 h 1068439"/>
                  <a:gd name="connsiteX3" fmla="*/ 46 w 1365383"/>
                  <a:gd name="connsiteY3" fmla="*/ 855497 h 1068439"/>
                  <a:gd name="connsiteX4" fmla="*/ 175410 w 1365383"/>
                  <a:gd name="connsiteY4" fmla="*/ 517294 h 1068439"/>
                  <a:gd name="connsiteX5" fmla="*/ 644876 w 1365383"/>
                  <a:gd name="connsiteY5" fmla="*/ 629680 h 1068439"/>
                  <a:gd name="connsiteX6" fmla="*/ 363301 w 1365383"/>
                  <a:gd name="connsiteY6" fmla="*/ 417086 h 1068439"/>
                  <a:gd name="connsiteX7" fmla="*/ 676452 w 1365383"/>
                  <a:gd name="connsiteY7" fmla="*/ 504768 h 1068439"/>
                  <a:gd name="connsiteX8" fmla="*/ 858688 w 1365383"/>
                  <a:gd name="connsiteY8" fmla="*/ 110633 h 1068439"/>
                  <a:gd name="connsiteX9" fmla="*/ 1290227 w 1365383"/>
                  <a:gd name="connsiteY9" fmla="*/ 3727 h 1068439"/>
                  <a:gd name="connsiteX10" fmla="*/ 939498 w 1365383"/>
                  <a:gd name="connsiteY10" fmla="*/ 179091 h 1068439"/>
                  <a:gd name="connsiteX11" fmla="*/ 801712 w 1365383"/>
                  <a:gd name="connsiteY11" fmla="*/ 467190 h 1068439"/>
                  <a:gd name="connsiteX12" fmla="*/ 1002128 w 1365383"/>
                  <a:gd name="connsiteY12" fmla="*/ 341930 h 1068439"/>
                  <a:gd name="connsiteX13" fmla="*/ 1365383 w 1365383"/>
                  <a:gd name="connsiteY13" fmla="*/ 354456 h 1068439"/>
                  <a:gd name="connsiteX14" fmla="*/ 978381 w 1365383"/>
                  <a:gd name="connsiteY14" fmla="*/ 504856 h 1068439"/>
                  <a:gd name="connsiteX15" fmla="*/ 801712 w 1365383"/>
                  <a:gd name="connsiteY15" fmla="*/ 655080 h 1068439"/>
                  <a:gd name="connsiteX16" fmla="*/ 776660 w 1365383"/>
                  <a:gd name="connsiteY16" fmla="*/ 830445 h 1068439"/>
                  <a:gd name="connsiteX17" fmla="*/ 1064758 w 1365383"/>
                  <a:gd name="connsiteY17" fmla="*/ 730237 h 1068439"/>
                  <a:gd name="connsiteX18" fmla="*/ 1327805 w 1365383"/>
                  <a:gd name="connsiteY18" fmla="*/ 830445 h 1068439"/>
                  <a:gd name="connsiteX19" fmla="*/ 1102336 w 1365383"/>
                  <a:gd name="connsiteY19" fmla="*/ 855497 h 1068439"/>
                  <a:gd name="connsiteX20" fmla="*/ 733080 w 1365383"/>
                  <a:gd name="connsiteY20" fmla="*/ 1062437 h 1068439"/>
                  <a:gd name="connsiteX21" fmla="*/ 576243 w 1365383"/>
                  <a:gd name="connsiteY21" fmla="*/ 1068439 h 1068439"/>
                  <a:gd name="connsiteX0" fmla="*/ 576215 w 1365355"/>
                  <a:gd name="connsiteY0" fmla="*/ 1068439 h 1068439"/>
                  <a:gd name="connsiteX1" fmla="*/ 576215 w 1365355"/>
                  <a:gd name="connsiteY1" fmla="*/ 755289 h 1068439"/>
                  <a:gd name="connsiteX2" fmla="*/ 277156 w 1365355"/>
                  <a:gd name="connsiteY2" fmla="*/ 623678 h 1068439"/>
                  <a:gd name="connsiteX3" fmla="*/ 18 w 1365355"/>
                  <a:gd name="connsiteY3" fmla="*/ 855497 h 1068439"/>
                  <a:gd name="connsiteX4" fmla="*/ 175382 w 1365355"/>
                  <a:gd name="connsiteY4" fmla="*/ 517294 h 1068439"/>
                  <a:gd name="connsiteX5" fmla="*/ 644848 w 1365355"/>
                  <a:gd name="connsiteY5" fmla="*/ 629680 h 1068439"/>
                  <a:gd name="connsiteX6" fmla="*/ 363273 w 1365355"/>
                  <a:gd name="connsiteY6" fmla="*/ 417086 h 1068439"/>
                  <a:gd name="connsiteX7" fmla="*/ 676424 w 1365355"/>
                  <a:gd name="connsiteY7" fmla="*/ 504768 h 1068439"/>
                  <a:gd name="connsiteX8" fmla="*/ 858660 w 1365355"/>
                  <a:gd name="connsiteY8" fmla="*/ 110633 h 1068439"/>
                  <a:gd name="connsiteX9" fmla="*/ 1290199 w 1365355"/>
                  <a:gd name="connsiteY9" fmla="*/ 3727 h 1068439"/>
                  <a:gd name="connsiteX10" fmla="*/ 939470 w 1365355"/>
                  <a:gd name="connsiteY10" fmla="*/ 179091 h 1068439"/>
                  <a:gd name="connsiteX11" fmla="*/ 801684 w 1365355"/>
                  <a:gd name="connsiteY11" fmla="*/ 467190 h 1068439"/>
                  <a:gd name="connsiteX12" fmla="*/ 1002100 w 1365355"/>
                  <a:gd name="connsiteY12" fmla="*/ 341930 h 1068439"/>
                  <a:gd name="connsiteX13" fmla="*/ 1365355 w 1365355"/>
                  <a:gd name="connsiteY13" fmla="*/ 354456 h 1068439"/>
                  <a:gd name="connsiteX14" fmla="*/ 978353 w 1365355"/>
                  <a:gd name="connsiteY14" fmla="*/ 504856 h 1068439"/>
                  <a:gd name="connsiteX15" fmla="*/ 801684 w 1365355"/>
                  <a:gd name="connsiteY15" fmla="*/ 655080 h 1068439"/>
                  <a:gd name="connsiteX16" fmla="*/ 776632 w 1365355"/>
                  <a:gd name="connsiteY16" fmla="*/ 830445 h 1068439"/>
                  <a:gd name="connsiteX17" fmla="*/ 1064730 w 1365355"/>
                  <a:gd name="connsiteY17" fmla="*/ 730237 h 1068439"/>
                  <a:gd name="connsiteX18" fmla="*/ 1327777 w 1365355"/>
                  <a:gd name="connsiteY18" fmla="*/ 830445 h 1068439"/>
                  <a:gd name="connsiteX19" fmla="*/ 1102308 w 1365355"/>
                  <a:gd name="connsiteY19" fmla="*/ 855497 h 1068439"/>
                  <a:gd name="connsiteX20" fmla="*/ 733052 w 1365355"/>
                  <a:gd name="connsiteY20" fmla="*/ 1062437 h 1068439"/>
                  <a:gd name="connsiteX21" fmla="*/ 576215 w 1365355"/>
                  <a:gd name="connsiteY21" fmla="*/ 1068439 h 1068439"/>
                  <a:gd name="connsiteX0" fmla="*/ 576215 w 1365355"/>
                  <a:gd name="connsiteY0" fmla="*/ 1068439 h 1068439"/>
                  <a:gd name="connsiteX1" fmla="*/ 576215 w 1365355"/>
                  <a:gd name="connsiteY1" fmla="*/ 755289 h 1068439"/>
                  <a:gd name="connsiteX2" fmla="*/ 277156 w 1365355"/>
                  <a:gd name="connsiteY2" fmla="*/ 623678 h 1068439"/>
                  <a:gd name="connsiteX3" fmla="*/ 18 w 1365355"/>
                  <a:gd name="connsiteY3" fmla="*/ 855497 h 1068439"/>
                  <a:gd name="connsiteX4" fmla="*/ 175382 w 1365355"/>
                  <a:gd name="connsiteY4" fmla="*/ 517294 h 1068439"/>
                  <a:gd name="connsiteX5" fmla="*/ 644848 w 1365355"/>
                  <a:gd name="connsiteY5" fmla="*/ 629680 h 1068439"/>
                  <a:gd name="connsiteX6" fmla="*/ 363273 w 1365355"/>
                  <a:gd name="connsiteY6" fmla="*/ 417086 h 1068439"/>
                  <a:gd name="connsiteX7" fmla="*/ 676424 w 1365355"/>
                  <a:gd name="connsiteY7" fmla="*/ 504768 h 1068439"/>
                  <a:gd name="connsiteX8" fmla="*/ 858660 w 1365355"/>
                  <a:gd name="connsiteY8" fmla="*/ 110633 h 1068439"/>
                  <a:gd name="connsiteX9" fmla="*/ 1290199 w 1365355"/>
                  <a:gd name="connsiteY9" fmla="*/ 3727 h 1068439"/>
                  <a:gd name="connsiteX10" fmla="*/ 939470 w 1365355"/>
                  <a:gd name="connsiteY10" fmla="*/ 179091 h 1068439"/>
                  <a:gd name="connsiteX11" fmla="*/ 801684 w 1365355"/>
                  <a:gd name="connsiteY11" fmla="*/ 467190 h 1068439"/>
                  <a:gd name="connsiteX12" fmla="*/ 1002100 w 1365355"/>
                  <a:gd name="connsiteY12" fmla="*/ 341930 h 1068439"/>
                  <a:gd name="connsiteX13" fmla="*/ 1365355 w 1365355"/>
                  <a:gd name="connsiteY13" fmla="*/ 354456 h 1068439"/>
                  <a:gd name="connsiteX14" fmla="*/ 978353 w 1365355"/>
                  <a:gd name="connsiteY14" fmla="*/ 504856 h 1068439"/>
                  <a:gd name="connsiteX15" fmla="*/ 801684 w 1365355"/>
                  <a:gd name="connsiteY15" fmla="*/ 655080 h 1068439"/>
                  <a:gd name="connsiteX16" fmla="*/ 776632 w 1365355"/>
                  <a:gd name="connsiteY16" fmla="*/ 830445 h 1068439"/>
                  <a:gd name="connsiteX17" fmla="*/ 1064730 w 1365355"/>
                  <a:gd name="connsiteY17" fmla="*/ 730237 h 1068439"/>
                  <a:gd name="connsiteX18" fmla="*/ 1327777 w 1365355"/>
                  <a:gd name="connsiteY18" fmla="*/ 830445 h 1068439"/>
                  <a:gd name="connsiteX19" fmla="*/ 1102308 w 1365355"/>
                  <a:gd name="connsiteY19" fmla="*/ 855497 h 1068439"/>
                  <a:gd name="connsiteX20" fmla="*/ 733052 w 1365355"/>
                  <a:gd name="connsiteY20" fmla="*/ 1062437 h 1068439"/>
                  <a:gd name="connsiteX21" fmla="*/ 576215 w 1365355"/>
                  <a:gd name="connsiteY21" fmla="*/ 1068439 h 1068439"/>
                  <a:gd name="connsiteX0" fmla="*/ 576215 w 1365355"/>
                  <a:gd name="connsiteY0" fmla="*/ 1068439 h 1068439"/>
                  <a:gd name="connsiteX1" fmla="*/ 576215 w 1365355"/>
                  <a:gd name="connsiteY1" fmla="*/ 755289 h 1068439"/>
                  <a:gd name="connsiteX2" fmla="*/ 277156 w 1365355"/>
                  <a:gd name="connsiteY2" fmla="*/ 623678 h 1068439"/>
                  <a:gd name="connsiteX3" fmla="*/ 18 w 1365355"/>
                  <a:gd name="connsiteY3" fmla="*/ 855497 h 1068439"/>
                  <a:gd name="connsiteX4" fmla="*/ 175382 w 1365355"/>
                  <a:gd name="connsiteY4" fmla="*/ 517294 h 1068439"/>
                  <a:gd name="connsiteX5" fmla="*/ 644848 w 1365355"/>
                  <a:gd name="connsiteY5" fmla="*/ 629680 h 1068439"/>
                  <a:gd name="connsiteX6" fmla="*/ 363273 w 1365355"/>
                  <a:gd name="connsiteY6" fmla="*/ 417086 h 1068439"/>
                  <a:gd name="connsiteX7" fmla="*/ 676424 w 1365355"/>
                  <a:gd name="connsiteY7" fmla="*/ 504768 h 1068439"/>
                  <a:gd name="connsiteX8" fmla="*/ 858660 w 1365355"/>
                  <a:gd name="connsiteY8" fmla="*/ 110633 h 1068439"/>
                  <a:gd name="connsiteX9" fmla="*/ 1290199 w 1365355"/>
                  <a:gd name="connsiteY9" fmla="*/ 3727 h 1068439"/>
                  <a:gd name="connsiteX10" fmla="*/ 939470 w 1365355"/>
                  <a:gd name="connsiteY10" fmla="*/ 179091 h 1068439"/>
                  <a:gd name="connsiteX11" fmla="*/ 801684 w 1365355"/>
                  <a:gd name="connsiteY11" fmla="*/ 467190 h 1068439"/>
                  <a:gd name="connsiteX12" fmla="*/ 1002100 w 1365355"/>
                  <a:gd name="connsiteY12" fmla="*/ 341930 h 1068439"/>
                  <a:gd name="connsiteX13" fmla="*/ 1365355 w 1365355"/>
                  <a:gd name="connsiteY13" fmla="*/ 354456 h 1068439"/>
                  <a:gd name="connsiteX14" fmla="*/ 978353 w 1365355"/>
                  <a:gd name="connsiteY14" fmla="*/ 504856 h 1068439"/>
                  <a:gd name="connsiteX15" fmla="*/ 801684 w 1365355"/>
                  <a:gd name="connsiteY15" fmla="*/ 655080 h 1068439"/>
                  <a:gd name="connsiteX16" fmla="*/ 776632 w 1365355"/>
                  <a:gd name="connsiteY16" fmla="*/ 830445 h 1068439"/>
                  <a:gd name="connsiteX17" fmla="*/ 1064730 w 1365355"/>
                  <a:gd name="connsiteY17" fmla="*/ 730237 h 1068439"/>
                  <a:gd name="connsiteX18" fmla="*/ 1327777 w 1365355"/>
                  <a:gd name="connsiteY18" fmla="*/ 830445 h 1068439"/>
                  <a:gd name="connsiteX19" fmla="*/ 1102308 w 1365355"/>
                  <a:gd name="connsiteY19" fmla="*/ 855497 h 1068439"/>
                  <a:gd name="connsiteX20" fmla="*/ 733052 w 1365355"/>
                  <a:gd name="connsiteY20" fmla="*/ 1062437 h 1068439"/>
                  <a:gd name="connsiteX21" fmla="*/ 576215 w 1365355"/>
                  <a:gd name="connsiteY21" fmla="*/ 1068439 h 106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65355" h="1068439">
                    <a:moveTo>
                      <a:pt x="576215" y="1068439"/>
                    </a:moveTo>
                    <a:lnTo>
                      <a:pt x="576215" y="755289"/>
                    </a:lnTo>
                    <a:cubicBezTo>
                      <a:pt x="507322" y="682221"/>
                      <a:pt x="373189" y="606977"/>
                      <a:pt x="277156" y="623678"/>
                    </a:cubicBezTo>
                    <a:cubicBezTo>
                      <a:pt x="181123" y="640379"/>
                      <a:pt x="-2070" y="874286"/>
                      <a:pt x="18" y="855497"/>
                    </a:cubicBezTo>
                    <a:cubicBezTo>
                      <a:pt x="58473" y="742763"/>
                      <a:pt x="91527" y="591928"/>
                      <a:pt x="175382" y="517294"/>
                    </a:cubicBezTo>
                    <a:cubicBezTo>
                      <a:pt x="259237" y="442660"/>
                      <a:pt x="613533" y="646381"/>
                      <a:pt x="644848" y="629680"/>
                    </a:cubicBezTo>
                    <a:lnTo>
                      <a:pt x="363273" y="417086"/>
                    </a:lnTo>
                    <a:lnTo>
                      <a:pt x="676424" y="504768"/>
                    </a:lnTo>
                    <a:cubicBezTo>
                      <a:pt x="751580" y="448401"/>
                      <a:pt x="756364" y="194140"/>
                      <a:pt x="858660" y="110633"/>
                    </a:cubicBezTo>
                    <a:cubicBezTo>
                      <a:pt x="960956" y="27126"/>
                      <a:pt x="1269322" y="-12974"/>
                      <a:pt x="1290199" y="3727"/>
                    </a:cubicBezTo>
                    <a:cubicBezTo>
                      <a:pt x="1311076" y="20428"/>
                      <a:pt x="1020889" y="101847"/>
                      <a:pt x="939470" y="179091"/>
                    </a:cubicBezTo>
                    <a:cubicBezTo>
                      <a:pt x="858051" y="256335"/>
                      <a:pt x="791246" y="440050"/>
                      <a:pt x="801684" y="467190"/>
                    </a:cubicBezTo>
                    <a:lnTo>
                      <a:pt x="1002100" y="341930"/>
                    </a:lnTo>
                    <a:cubicBezTo>
                      <a:pt x="1068905" y="300177"/>
                      <a:pt x="1354496" y="326243"/>
                      <a:pt x="1365355" y="354456"/>
                    </a:cubicBezTo>
                    <a:lnTo>
                      <a:pt x="978353" y="504856"/>
                    </a:lnTo>
                    <a:cubicBezTo>
                      <a:pt x="849352" y="554989"/>
                      <a:pt x="835304" y="600815"/>
                      <a:pt x="801684" y="655080"/>
                    </a:cubicBezTo>
                    <a:lnTo>
                      <a:pt x="776632" y="830445"/>
                    </a:lnTo>
                    <a:cubicBezTo>
                      <a:pt x="820473" y="842971"/>
                      <a:pt x="972873" y="730237"/>
                      <a:pt x="1064730" y="730237"/>
                    </a:cubicBezTo>
                    <a:cubicBezTo>
                      <a:pt x="1156587" y="730237"/>
                      <a:pt x="1321514" y="809568"/>
                      <a:pt x="1327777" y="830445"/>
                    </a:cubicBezTo>
                    <a:cubicBezTo>
                      <a:pt x="1334040" y="851322"/>
                      <a:pt x="1201429" y="816832"/>
                      <a:pt x="1102308" y="855497"/>
                    </a:cubicBezTo>
                    <a:cubicBezTo>
                      <a:pt x="1003187" y="894162"/>
                      <a:pt x="769934" y="925347"/>
                      <a:pt x="733052" y="1062437"/>
                    </a:cubicBezTo>
                    <a:lnTo>
                      <a:pt x="576215" y="1068439"/>
                    </a:lnTo>
                    <a:close/>
                  </a:path>
                </a:pathLst>
              </a:custGeom>
              <a:solidFill>
                <a:schemeClr val="bg1">
                  <a:lumMod val="8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Freeform 30"/>
              <p:cNvSpPr>
                <a:spLocks noChangeAspect="1"/>
              </p:cNvSpPr>
              <p:nvPr/>
            </p:nvSpPr>
            <p:spPr>
              <a:xfrm>
                <a:off x="10810795" y="2258830"/>
                <a:ext cx="163178" cy="127693"/>
              </a:xfrm>
              <a:custGeom>
                <a:avLst/>
                <a:gdLst>
                  <a:gd name="connsiteX0" fmla="*/ 576197 w 1365337"/>
                  <a:gd name="connsiteY0" fmla="*/ 1064712 h 1064712"/>
                  <a:gd name="connsiteX1" fmla="*/ 576197 w 1365337"/>
                  <a:gd name="connsiteY1" fmla="*/ 751562 h 1064712"/>
                  <a:gd name="connsiteX2" fmla="*/ 162838 w 1365337"/>
                  <a:gd name="connsiteY2" fmla="*/ 626301 h 1064712"/>
                  <a:gd name="connsiteX3" fmla="*/ 0 w 1365337"/>
                  <a:gd name="connsiteY3" fmla="*/ 851770 h 1064712"/>
                  <a:gd name="connsiteX4" fmla="*/ 175364 w 1365337"/>
                  <a:gd name="connsiteY4" fmla="*/ 513567 h 1064712"/>
                  <a:gd name="connsiteX5" fmla="*/ 663880 w 1365337"/>
                  <a:gd name="connsiteY5" fmla="*/ 651353 h 1064712"/>
                  <a:gd name="connsiteX6" fmla="*/ 363255 w 1365337"/>
                  <a:gd name="connsiteY6" fmla="*/ 413359 h 1064712"/>
                  <a:gd name="connsiteX7" fmla="*/ 676406 w 1365337"/>
                  <a:gd name="connsiteY7" fmla="*/ 501041 h 1064712"/>
                  <a:gd name="connsiteX8" fmla="*/ 814192 w 1365337"/>
                  <a:gd name="connsiteY8" fmla="*/ 75156 h 1064712"/>
                  <a:gd name="connsiteX9" fmla="*/ 1290181 w 1365337"/>
                  <a:gd name="connsiteY9" fmla="*/ 0 h 1064712"/>
                  <a:gd name="connsiteX10" fmla="*/ 939452 w 1365337"/>
                  <a:gd name="connsiteY10" fmla="*/ 175364 h 1064712"/>
                  <a:gd name="connsiteX11" fmla="*/ 801666 w 1365337"/>
                  <a:gd name="connsiteY11" fmla="*/ 463463 h 1064712"/>
                  <a:gd name="connsiteX12" fmla="*/ 1002082 w 1365337"/>
                  <a:gd name="connsiteY12" fmla="*/ 338203 h 1064712"/>
                  <a:gd name="connsiteX13" fmla="*/ 1365337 w 1365337"/>
                  <a:gd name="connsiteY13" fmla="*/ 350729 h 1064712"/>
                  <a:gd name="connsiteX14" fmla="*/ 801666 w 1365337"/>
                  <a:gd name="connsiteY14" fmla="*/ 651353 h 1064712"/>
                  <a:gd name="connsiteX15" fmla="*/ 776614 w 1365337"/>
                  <a:gd name="connsiteY15" fmla="*/ 826718 h 1064712"/>
                  <a:gd name="connsiteX16" fmla="*/ 1064712 w 1365337"/>
                  <a:gd name="connsiteY16" fmla="*/ 726510 h 1064712"/>
                  <a:gd name="connsiteX17" fmla="*/ 1327759 w 1365337"/>
                  <a:gd name="connsiteY17" fmla="*/ 826718 h 1064712"/>
                  <a:gd name="connsiteX18" fmla="*/ 1102290 w 1365337"/>
                  <a:gd name="connsiteY18" fmla="*/ 851770 h 1064712"/>
                  <a:gd name="connsiteX19" fmla="*/ 713984 w 1365337"/>
                  <a:gd name="connsiteY19" fmla="*/ 1039660 h 1064712"/>
                  <a:gd name="connsiteX20" fmla="*/ 576197 w 1365337"/>
                  <a:gd name="connsiteY20" fmla="*/ 1064712 h 1064712"/>
                  <a:gd name="connsiteX0" fmla="*/ 576197 w 1365337"/>
                  <a:gd name="connsiteY0" fmla="*/ 1064712 h 1064712"/>
                  <a:gd name="connsiteX1" fmla="*/ 576197 w 1365337"/>
                  <a:gd name="connsiteY1" fmla="*/ 751562 h 1064712"/>
                  <a:gd name="connsiteX2" fmla="*/ 162838 w 1365337"/>
                  <a:gd name="connsiteY2" fmla="*/ 626301 h 1064712"/>
                  <a:gd name="connsiteX3" fmla="*/ 0 w 1365337"/>
                  <a:gd name="connsiteY3" fmla="*/ 851770 h 1064712"/>
                  <a:gd name="connsiteX4" fmla="*/ 175364 w 1365337"/>
                  <a:gd name="connsiteY4" fmla="*/ 513567 h 1064712"/>
                  <a:gd name="connsiteX5" fmla="*/ 663880 w 1365337"/>
                  <a:gd name="connsiteY5" fmla="*/ 651353 h 1064712"/>
                  <a:gd name="connsiteX6" fmla="*/ 363255 w 1365337"/>
                  <a:gd name="connsiteY6" fmla="*/ 413359 h 1064712"/>
                  <a:gd name="connsiteX7" fmla="*/ 676406 w 1365337"/>
                  <a:gd name="connsiteY7" fmla="*/ 501041 h 1064712"/>
                  <a:gd name="connsiteX8" fmla="*/ 814192 w 1365337"/>
                  <a:gd name="connsiteY8" fmla="*/ 75156 h 1064712"/>
                  <a:gd name="connsiteX9" fmla="*/ 1290181 w 1365337"/>
                  <a:gd name="connsiteY9" fmla="*/ 0 h 1064712"/>
                  <a:gd name="connsiteX10" fmla="*/ 939452 w 1365337"/>
                  <a:gd name="connsiteY10" fmla="*/ 175364 h 1064712"/>
                  <a:gd name="connsiteX11" fmla="*/ 801666 w 1365337"/>
                  <a:gd name="connsiteY11" fmla="*/ 463463 h 1064712"/>
                  <a:gd name="connsiteX12" fmla="*/ 1002082 w 1365337"/>
                  <a:gd name="connsiteY12" fmla="*/ 338203 h 1064712"/>
                  <a:gd name="connsiteX13" fmla="*/ 1365337 w 1365337"/>
                  <a:gd name="connsiteY13" fmla="*/ 350729 h 1064712"/>
                  <a:gd name="connsiteX14" fmla="*/ 801666 w 1365337"/>
                  <a:gd name="connsiteY14" fmla="*/ 651353 h 1064712"/>
                  <a:gd name="connsiteX15" fmla="*/ 776614 w 1365337"/>
                  <a:gd name="connsiteY15" fmla="*/ 826718 h 1064712"/>
                  <a:gd name="connsiteX16" fmla="*/ 1064712 w 1365337"/>
                  <a:gd name="connsiteY16" fmla="*/ 726510 h 1064712"/>
                  <a:gd name="connsiteX17" fmla="*/ 1327759 w 1365337"/>
                  <a:gd name="connsiteY17" fmla="*/ 826718 h 1064712"/>
                  <a:gd name="connsiteX18" fmla="*/ 1102290 w 1365337"/>
                  <a:gd name="connsiteY18" fmla="*/ 851770 h 1064712"/>
                  <a:gd name="connsiteX19" fmla="*/ 713984 w 1365337"/>
                  <a:gd name="connsiteY19" fmla="*/ 1039660 h 1064712"/>
                  <a:gd name="connsiteX20" fmla="*/ 576197 w 1365337"/>
                  <a:gd name="connsiteY20" fmla="*/ 1064712 h 1064712"/>
                  <a:gd name="connsiteX0" fmla="*/ 576197 w 1365337"/>
                  <a:gd name="connsiteY0" fmla="*/ 1064712 h 1064712"/>
                  <a:gd name="connsiteX1" fmla="*/ 576197 w 1365337"/>
                  <a:gd name="connsiteY1" fmla="*/ 751562 h 1064712"/>
                  <a:gd name="connsiteX2" fmla="*/ 162838 w 1365337"/>
                  <a:gd name="connsiteY2" fmla="*/ 626301 h 1064712"/>
                  <a:gd name="connsiteX3" fmla="*/ 0 w 1365337"/>
                  <a:gd name="connsiteY3" fmla="*/ 851770 h 1064712"/>
                  <a:gd name="connsiteX4" fmla="*/ 175364 w 1365337"/>
                  <a:gd name="connsiteY4" fmla="*/ 513567 h 1064712"/>
                  <a:gd name="connsiteX5" fmla="*/ 644830 w 1365337"/>
                  <a:gd name="connsiteY5" fmla="*/ 625953 h 1064712"/>
                  <a:gd name="connsiteX6" fmla="*/ 363255 w 1365337"/>
                  <a:gd name="connsiteY6" fmla="*/ 413359 h 1064712"/>
                  <a:gd name="connsiteX7" fmla="*/ 676406 w 1365337"/>
                  <a:gd name="connsiteY7" fmla="*/ 501041 h 1064712"/>
                  <a:gd name="connsiteX8" fmla="*/ 814192 w 1365337"/>
                  <a:gd name="connsiteY8" fmla="*/ 75156 h 1064712"/>
                  <a:gd name="connsiteX9" fmla="*/ 1290181 w 1365337"/>
                  <a:gd name="connsiteY9" fmla="*/ 0 h 1064712"/>
                  <a:gd name="connsiteX10" fmla="*/ 939452 w 1365337"/>
                  <a:gd name="connsiteY10" fmla="*/ 175364 h 1064712"/>
                  <a:gd name="connsiteX11" fmla="*/ 801666 w 1365337"/>
                  <a:gd name="connsiteY11" fmla="*/ 463463 h 1064712"/>
                  <a:gd name="connsiteX12" fmla="*/ 1002082 w 1365337"/>
                  <a:gd name="connsiteY12" fmla="*/ 338203 h 1064712"/>
                  <a:gd name="connsiteX13" fmla="*/ 1365337 w 1365337"/>
                  <a:gd name="connsiteY13" fmla="*/ 350729 h 1064712"/>
                  <a:gd name="connsiteX14" fmla="*/ 801666 w 1365337"/>
                  <a:gd name="connsiteY14" fmla="*/ 651353 h 1064712"/>
                  <a:gd name="connsiteX15" fmla="*/ 776614 w 1365337"/>
                  <a:gd name="connsiteY15" fmla="*/ 826718 h 1064712"/>
                  <a:gd name="connsiteX16" fmla="*/ 1064712 w 1365337"/>
                  <a:gd name="connsiteY16" fmla="*/ 726510 h 1064712"/>
                  <a:gd name="connsiteX17" fmla="*/ 1327759 w 1365337"/>
                  <a:gd name="connsiteY17" fmla="*/ 826718 h 1064712"/>
                  <a:gd name="connsiteX18" fmla="*/ 1102290 w 1365337"/>
                  <a:gd name="connsiteY18" fmla="*/ 851770 h 1064712"/>
                  <a:gd name="connsiteX19" fmla="*/ 713984 w 1365337"/>
                  <a:gd name="connsiteY19" fmla="*/ 1039660 h 1064712"/>
                  <a:gd name="connsiteX20" fmla="*/ 576197 w 1365337"/>
                  <a:gd name="connsiteY20" fmla="*/ 1064712 h 1064712"/>
                  <a:gd name="connsiteX0" fmla="*/ 576197 w 1365337"/>
                  <a:gd name="connsiteY0" fmla="*/ 1064712 h 1064712"/>
                  <a:gd name="connsiteX1" fmla="*/ 576197 w 1365337"/>
                  <a:gd name="connsiteY1" fmla="*/ 751562 h 1064712"/>
                  <a:gd name="connsiteX2" fmla="*/ 162838 w 1365337"/>
                  <a:gd name="connsiteY2" fmla="*/ 626301 h 1064712"/>
                  <a:gd name="connsiteX3" fmla="*/ 0 w 1365337"/>
                  <a:gd name="connsiteY3" fmla="*/ 851770 h 1064712"/>
                  <a:gd name="connsiteX4" fmla="*/ 175364 w 1365337"/>
                  <a:gd name="connsiteY4" fmla="*/ 513567 h 1064712"/>
                  <a:gd name="connsiteX5" fmla="*/ 644830 w 1365337"/>
                  <a:gd name="connsiteY5" fmla="*/ 625953 h 1064712"/>
                  <a:gd name="connsiteX6" fmla="*/ 363255 w 1365337"/>
                  <a:gd name="connsiteY6" fmla="*/ 413359 h 1064712"/>
                  <a:gd name="connsiteX7" fmla="*/ 676406 w 1365337"/>
                  <a:gd name="connsiteY7" fmla="*/ 501041 h 1064712"/>
                  <a:gd name="connsiteX8" fmla="*/ 814192 w 1365337"/>
                  <a:gd name="connsiteY8" fmla="*/ 75156 h 1064712"/>
                  <a:gd name="connsiteX9" fmla="*/ 1290181 w 1365337"/>
                  <a:gd name="connsiteY9" fmla="*/ 0 h 1064712"/>
                  <a:gd name="connsiteX10" fmla="*/ 939452 w 1365337"/>
                  <a:gd name="connsiteY10" fmla="*/ 175364 h 1064712"/>
                  <a:gd name="connsiteX11" fmla="*/ 801666 w 1365337"/>
                  <a:gd name="connsiteY11" fmla="*/ 463463 h 1064712"/>
                  <a:gd name="connsiteX12" fmla="*/ 1002082 w 1365337"/>
                  <a:gd name="connsiteY12" fmla="*/ 338203 h 1064712"/>
                  <a:gd name="connsiteX13" fmla="*/ 1365337 w 1365337"/>
                  <a:gd name="connsiteY13" fmla="*/ 350729 h 1064712"/>
                  <a:gd name="connsiteX14" fmla="*/ 801666 w 1365337"/>
                  <a:gd name="connsiteY14" fmla="*/ 651353 h 1064712"/>
                  <a:gd name="connsiteX15" fmla="*/ 776614 w 1365337"/>
                  <a:gd name="connsiteY15" fmla="*/ 826718 h 1064712"/>
                  <a:gd name="connsiteX16" fmla="*/ 1064712 w 1365337"/>
                  <a:gd name="connsiteY16" fmla="*/ 726510 h 1064712"/>
                  <a:gd name="connsiteX17" fmla="*/ 1327759 w 1365337"/>
                  <a:gd name="connsiteY17" fmla="*/ 826718 h 1064712"/>
                  <a:gd name="connsiteX18" fmla="*/ 1102290 w 1365337"/>
                  <a:gd name="connsiteY18" fmla="*/ 851770 h 1064712"/>
                  <a:gd name="connsiteX19" fmla="*/ 713984 w 1365337"/>
                  <a:gd name="connsiteY19" fmla="*/ 1039660 h 1064712"/>
                  <a:gd name="connsiteX20" fmla="*/ 576197 w 1365337"/>
                  <a:gd name="connsiteY20" fmla="*/ 1064712 h 1064712"/>
                  <a:gd name="connsiteX0" fmla="*/ 576197 w 1365337"/>
                  <a:gd name="connsiteY0" fmla="*/ 1071779 h 1071779"/>
                  <a:gd name="connsiteX1" fmla="*/ 576197 w 1365337"/>
                  <a:gd name="connsiteY1" fmla="*/ 758629 h 1071779"/>
                  <a:gd name="connsiteX2" fmla="*/ 162838 w 1365337"/>
                  <a:gd name="connsiteY2" fmla="*/ 633368 h 1071779"/>
                  <a:gd name="connsiteX3" fmla="*/ 0 w 1365337"/>
                  <a:gd name="connsiteY3" fmla="*/ 858837 h 1071779"/>
                  <a:gd name="connsiteX4" fmla="*/ 175364 w 1365337"/>
                  <a:gd name="connsiteY4" fmla="*/ 520634 h 1071779"/>
                  <a:gd name="connsiteX5" fmla="*/ 644830 w 1365337"/>
                  <a:gd name="connsiteY5" fmla="*/ 633020 h 1071779"/>
                  <a:gd name="connsiteX6" fmla="*/ 363255 w 1365337"/>
                  <a:gd name="connsiteY6" fmla="*/ 420426 h 1071779"/>
                  <a:gd name="connsiteX7" fmla="*/ 676406 w 1365337"/>
                  <a:gd name="connsiteY7" fmla="*/ 508108 h 1071779"/>
                  <a:gd name="connsiteX8" fmla="*/ 814192 w 1365337"/>
                  <a:gd name="connsiteY8" fmla="*/ 82223 h 1071779"/>
                  <a:gd name="connsiteX9" fmla="*/ 1290181 w 1365337"/>
                  <a:gd name="connsiteY9" fmla="*/ 7067 h 1071779"/>
                  <a:gd name="connsiteX10" fmla="*/ 939452 w 1365337"/>
                  <a:gd name="connsiteY10" fmla="*/ 182431 h 1071779"/>
                  <a:gd name="connsiteX11" fmla="*/ 801666 w 1365337"/>
                  <a:gd name="connsiteY11" fmla="*/ 470530 h 1071779"/>
                  <a:gd name="connsiteX12" fmla="*/ 1002082 w 1365337"/>
                  <a:gd name="connsiteY12" fmla="*/ 345270 h 1071779"/>
                  <a:gd name="connsiteX13" fmla="*/ 1365337 w 1365337"/>
                  <a:gd name="connsiteY13" fmla="*/ 357796 h 1071779"/>
                  <a:gd name="connsiteX14" fmla="*/ 801666 w 1365337"/>
                  <a:gd name="connsiteY14" fmla="*/ 658420 h 1071779"/>
                  <a:gd name="connsiteX15" fmla="*/ 776614 w 1365337"/>
                  <a:gd name="connsiteY15" fmla="*/ 833785 h 1071779"/>
                  <a:gd name="connsiteX16" fmla="*/ 1064712 w 1365337"/>
                  <a:gd name="connsiteY16" fmla="*/ 733577 h 1071779"/>
                  <a:gd name="connsiteX17" fmla="*/ 1327759 w 1365337"/>
                  <a:gd name="connsiteY17" fmla="*/ 833785 h 1071779"/>
                  <a:gd name="connsiteX18" fmla="*/ 1102290 w 1365337"/>
                  <a:gd name="connsiteY18" fmla="*/ 858837 h 1071779"/>
                  <a:gd name="connsiteX19" fmla="*/ 713984 w 1365337"/>
                  <a:gd name="connsiteY19" fmla="*/ 1046727 h 1071779"/>
                  <a:gd name="connsiteX20" fmla="*/ 576197 w 1365337"/>
                  <a:gd name="connsiteY20" fmla="*/ 1071779 h 107177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801666 w 1365337"/>
                  <a:gd name="connsiteY14" fmla="*/ 655080 h 1068439"/>
                  <a:gd name="connsiteX15" fmla="*/ 776614 w 1365337"/>
                  <a:gd name="connsiteY15" fmla="*/ 830445 h 1068439"/>
                  <a:gd name="connsiteX16" fmla="*/ 1064712 w 1365337"/>
                  <a:gd name="connsiteY16" fmla="*/ 730237 h 1068439"/>
                  <a:gd name="connsiteX17" fmla="*/ 1327759 w 1365337"/>
                  <a:gd name="connsiteY17" fmla="*/ 830445 h 1068439"/>
                  <a:gd name="connsiteX18" fmla="*/ 1102290 w 1365337"/>
                  <a:gd name="connsiteY18" fmla="*/ 855497 h 1068439"/>
                  <a:gd name="connsiteX19" fmla="*/ 713984 w 1365337"/>
                  <a:gd name="connsiteY19" fmla="*/ 1043387 h 1068439"/>
                  <a:gd name="connsiteX20" fmla="*/ 576197 w 1365337"/>
                  <a:gd name="connsiteY20" fmla="*/ 1068439 h 1068439"/>
                  <a:gd name="connsiteX0" fmla="*/ 576197 w 1367705"/>
                  <a:gd name="connsiteY0" fmla="*/ 1068439 h 1068439"/>
                  <a:gd name="connsiteX1" fmla="*/ 576197 w 1367705"/>
                  <a:gd name="connsiteY1" fmla="*/ 755289 h 1068439"/>
                  <a:gd name="connsiteX2" fmla="*/ 162838 w 1367705"/>
                  <a:gd name="connsiteY2" fmla="*/ 630028 h 1068439"/>
                  <a:gd name="connsiteX3" fmla="*/ 0 w 1367705"/>
                  <a:gd name="connsiteY3" fmla="*/ 855497 h 1068439"/>
                  <a:gd name="connsiteX4" fmla="*/ 175364 w 1367705"/>
                  <a:gd name="connsiteY4" fmla="*/ 517294 h 1068439"/>
                  <a:gd name="connsiteX5" fmla="*/ 644830 w 1367705"/>
                  <a:gd name="connsiteY5" fmla="*/ 629680 h 1068439"/>
                  <a:gd name="connsiteX6" fmla="*/ 363255 w 1367705"/>
                  <a:gd name="connsiteY6" fmla="*/ 417086 h 1068439"/>
                  <a:gd name="connsiteX7" fmla="*/ 676406 w 1367705"/>
                  <a:gd name="connsiteY7" fmla="*/ 504768 h 1068439"/>
                  <a:gd name="connsiteX8" fmla="*/ 858642 w 1367705"/>
                  <a:gd name="connsiteY8" fmla="*/ 110633 h 1068439"/>
                  <a:gd name="connsiteX9" fmla="*/ 1290181 w 1367705"/>
                  <a:gd name="connsiteY9" fmla="*/ 3727 h 1068439"/>
                  <a:gd name="connsiteX10" fmla="*/ 939452 w 1367705"/>
                  <a:gd name="connsiteY10" fmla="*/ 179091 h 1068439"/>
                  <a:gd name="connsiteX11" fmla="*/ 801666 w 1367705"/>
                  <a:gd name="connsiteY11" fmla="*/ 467190 h 1068439"/>
                  <a:gd name="connsiteX12" fmla="*/ 1002082 w 1367705"/>
                  <a:gd name="connsiteY12" fmla="*/ 341930 h 1068439"/>
                  <a:gd name="connsiteX13" fmla="*/ 1365337 w 1367705"/>
                  <a:gd name="connsiteY13" fmla="*/ 354456 h 1068439"/>
                  <a:gd name="connsiteX14" fmla="*/ 801666 w 1367705"/>
                  <a:gd name="connsiteY14" fmla="*/ 655080 h 1068439"/>
                  <a:gd name="connsiteX15" fmla="*/ 776614 w 1367705"/>
                  <a:gd name="connsiteY15" fmla="*/ 830445 h 1068439"/>
                  <a:gd name="connsiteX16" fmla="*/ 1064712 w 1367705"/>
                  <a:gd name="connsiteY16" fmla="*/ 730237 h 1068439"/>
                  <a:gd name="connsiteX17" fmla="*/ 1327759 w 1367705"/>
                  <a:gd name="connsiteY17" fmla="*/ 830445 h 1068439"/>
                  <a:gd name="connsiteX18" fmla="*/ 1102290 w 1367705"/>
                  <a:gd name="connsiteY18" fmla="*/ 855497 h 1068439"/>
                  <a:gd name="connsiteX19" fmla="*/ 713984 w 1367705"/>
                  <a:gd name="connsiteY19" fmla="*/ 1043387 h 1068439"/>
                  <a:gd name="connsiteX20" fmla="*/ 576197 w 1367705"/>
                  <a:gd name="connsiteY20" fmla="*/ 1068439 h 106843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1067235 w 1365337"/>
                  <a:gd name="connsiteY14" fmla="*/ 511206 h 1068439"/>
                  <a:gd name="connsiteX15" fmla="*/ 801666 w 1365337"/>
                  <a:gd name="connsiteY15" fmla="*/ 655080 h 1068439"/>
                  <a:gd name="connsiteX16" fmla="*/ 776614 w 1365337"/>
                  <a:gd name="connsiteY16" fmla="*/ 830445 h 1068439"/>
                  <a:gd name="connsiteX17" fmla="*/ 1064712 w 1365337"/>
                  <a:gd name="connsiteY17" fmla="*/ 730237 h 1068439"/>
                  <a:gd name="connsiteX18" fmla="*/ 1327759 w 1365337"/>
                  <a:gd name="connsiteY18" fmla="*/ 830445 h 1068439"/>
                  <a:gd name="connsiteX19" fmla="*/ 1102290 w 1365337"/>
                  <a:gd name="connsiteY19" fmla="*/ 855497 h 1068439"/>
                  <a:gd name="connsiteX20" fmla="*/ 713984 w 1365337"/>
                  <a:gd name="connsiteY20" fmla="*/ 1043387 h 1068439"/>
                  <a:gd name="connsiteX21" fmla="*/ 576197 w 1365337"/>
                  <a:gd name="connsiteY21" fmla="*/ 1068439 h 106843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978335 w 1365337"/>
                  <a:gd name="connsiteY14" fmla="*/ 504856 h 1068439"/>
                  <a:gd name="connsiteX15" fmla="*/ 801666 w 1365337"/>
                  <a:gd name="connsiteY15" fmla="*/ 655080 h 1068439"/>
                  <a:gd name="connsiteX16" fmla="*/ 776614 w 1365337"/>
                  <a:gd name="connsiteY16" fmla="*/ 830445 h 1068439"/>
                  <a:gd name="connsiteX17" fmla="*/ 1064712 w 1365337"/>
                  <a:gd name="connsiteY17" fmla="*/ 730237 h 1068439"/>
                  <a:gd name="connsiteX18" fmla="*/ 1327759 w 1365337"/>
                  <a:gd name="connsiteY18" fmla="*/ 830445 h 1068439"/>
                  <a:gd name="connsiteX19" fmla="*/ 1102290 w 1365337"/>
                  <a:gd name="connsiteY19" fmla="*/ 855497 h 1068439"/>
                  <a:gd name="connsiteX20" fmla="*/ 713984 w 1365337"/>
                  <a:gd name="connsiteY20" fmla="*/ 1043387 h 1068439"/>
                  <a:gd name="connsiteX21" fmla="*/ 576197 w 1365337"/>
                  <a:gd name="connsiteY21" fmla="*/ 1068439 h 106843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978335 w 1365337"/>
                  <a:gd name="connsiteY14" fmla="*/ 504856 h 1068439"/>
                  <a:gd name="connsiteX15" fmla="*/ 801666 w 1365337"/>
                  <a:gd name="connsiteY15" fmla="*/ 655080 h 1068439"/>
                  <a:gd name="connsiteX16" fmla="*/ 776614 w 1365337"/>
                  <a:gd name="connsiteY16" fmla="*/ 830445 h 1068439"/>
                  <a:gd name="connsiteX17" fmla="*/ 1064712 w 1365337"/>
                  <a:gd name="connsiteY17" fmla="*/ 730237 h 1068439"/>
                  <a:gd name="connsiteX18" fmla="*/ 1327759 w 1365337"/>
                  <a:gd name="connsiteY18" fmla="*/ 830445 h 1068439"/>
                  <a:gd name="connsiteX19" fmla="*/ 1102290 w 1365337"/>
                  <a:gd name="connsiteY19" fmla="*/ 855497 h 1068439"/>
                  <a:gd name="connsiteX20" fmla="*/ 713984 w 1365337"/>
                  <a:gd name="connsiteY20" fmla="*/ 1043387 h 1068439"/>
                  <a:gd name="connsiteX21" fmla="*/ 576197 w 1365337"/>
                  <a:gd name="connsiteY21" fmla="*/ 1068439 h 106843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978335 w 1365337"/>
                  <a:gd name="connsiteY14" fmla="*/ 504856 h 1068439"/>
                  <a:gd name="connsiteX15" fmla="*/ 801666 w 1365337"/>
                  <a:gd name="connsiteY15" fmla="*/ 655080 h 1068439"/>
                  <a:gd name="connsiteX16" fmla="*/ 776614 w 1365337"/>
                  <a:gd name="connsiteY16" fmla="*/ 830445 h 1068439"/>
                  <a:gd name="connsiteX17" fmla="*/ 1064712 w 1365337"/>
                  <a:gd name="connsiteY17" fmla="*/ 730237 h 1068439"/>
                  <a:gd name="connsiteX18" fmla="*/ 1327759 w 1365337"/>
                  <a:gd name="connsiteY18" fmla="*/ 830445 h 1068439"/>
                  <a:gd name="connsiteX19" fmla="*/ 1102290 w 1365337"/>
                  <a:gd name="connsiteY19" fmla="*/ 855497 h 1068439"/>
                  <a:gd name="connsiteX20" fmla="*/ 713984 w 1365337"/>
                  <a:gd name="connsiteY20" fmla="*/ 1043387 h 1068439"/>
                  <a:gd name="connsiteX21" fmla="*/ 576197 w 1365337"/>
                  <a:gd name="connsiteY21" fmla="*/ 1068439 h 106843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978335 w 1365337"/>
                  <a:gd name="connsiteY14" fmla="*/ 504856 h 1068439"/>
                  <a:gd name="connsiteX15" fmla="*/ 801666 w 1365337"/>
                  <a:gd name="connsiteY15" fmla="*/ 655080 h 1068439"/>
                  <a:gd name="connsiteX16" fmla="*/ 776614 w 1365337"/>
                  <a:gd name="connsiteY16" fmla="*/ 830445 h 1068439"/>
                  <a:gd name="connsiteX17" fmla="*/ 1064712 w 1365337"/>
                  <a:gd name="connsiteY17" fmla="*/ 730237 h 1068439"/>
                  <a:gd name="connsiteX18" fmla="*/ 1327759 w 1365337"/>
                  <a:gd name="connsiteY18" fmla="*/ 830445 h 1068439"/>
                  <a:gd name="connsiteX19" fmla="*/ 1102290 w 1365337"/>
                  <a:gd name="connsiteY19" fmla="*/ 855497 h 1068439"/>
                  <a:gd name="connsiteX20" fmla="*/ 713984 w 1365337"/>
                  <a:gd name="connsiteY20" fmla="*/ 1043387 h 1068439"/>
                  <a:gd name="connsiteX21" fmla="*/ 576197 w 1365337"/>
                  <a:gd name="connsiteY21" fmla="*/ 1068439 h 106843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978335 w 1365337"/>
                  <a:gd name="connsiteY14" fmla="*/ 504856 h 1068439"/>
                  <a:gd name="connsiteX15" fmla="*/ 801666 w 1365337"/>
                  <a:gd name="connsiteY15" fmla="*/ 655080 h 1068439"/>
                  <a:gd name="connsiteX16" fmla="*/ 776614 w 1365337"/>
                  <a:gd name="connsiteY16" fmla="*/ 830445 h 1068439"/>
                  <a:gd name="connsiteX17" fmla="*/ 1064712 w 1365337"/>
                  <a:gd name="connsiteY17" fmla="*/ 730237 h 1068439"/>
                  <a:gd name="connsiteX18" fmla="*/ 1327759 w 1365337"/>
                  <a:gd name="connsiteY18" fmla="*/ 830445 h 1068439"/>
                  <a:gd name="connsiteX19" fmla="*/ 1102290 w 1365337"/>
                  <a:gd name="connsiteY19" fmla="*/ 855497 h 1068439"/>
                  <a:gd name="connsiteX20" fmla="*/ 733034 w 1365337"/>
                  <a:gd name="connsiteY20" fmla="*/ 1062437 h 1068439"/>
                  <a:gd name="connsiteX21" fmla="*/ 576197 w 1365337"/>
                  <a:gd name="connsiteY21" fmla="*/ 1068439 h 106843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978335 w 1365337"/>
                  <a:gd name="connsiteY14" fmla="*/ 504856 h 1068439"/>
                  <a:gd name="connsiteX15" fmla="*/ 801666 w 1365337"/>
                  <a:gd name="connsiteY15" fmla="*/ 655080 h 1068439"/>
                  <a:gd name="connsiteX16" fmla="*/ 776614 w 1365337"/>
                  <a:gd name="connsiteY16" fmla="*/ 830445 h 1068439"/>
                  <a:gd name="connsiteX17" fmla="*/ 1064712 w 1365337"/>
                  <a:gd name="connsiteY17" fmla="*/ 730237 h 1068439"/>
                  <a:gd name="connsiteX18" fmla="*/ 1327759 w 1365337"/>
                  <a:gd name="connsiteY18" fmla="*/ 830445 h 1068439"/>
                  <a:gd name="connsiteX19" fmla="*/ 1102290 w 1365337"/>
                  <a:gd name="connsiteY19" fmla="*/ 855497 h 1068439"/>
                  <a:gd name="connsiteX20" fmla="*/ 733034 w 1365337"/>
                  <a:gd name="connsiteY20" fmla="*/ 1062437 h 1068439"/>
                  <a:gd name="connsiteX21" fmla="*/ 576197 w 1365337"/>
                  <a:gd name="connsiteY21" fmla="*/ 1068439 h 1068439"/>
                  <a:gd name="connsiteX0" fmla="*/ 576243 w 1365383"/>
                  <a:gd name="connsiteY0" fmla="*/ 1068439 h 1068439"/>
                  <a:gd name="connsiteX1" fmla="*/ 576243 w 1365383"/>
                  <a:gd name="connsiteY1" fmla="*/ 755289 h 1068439"/>
                  <a:gd name="connsiteX2" fmla="*/ 162884 w 1365383"/>
                  <a:gd name="connsiteY2" fmla="*/ 630028 h 1068439"/>
                  <a:gd name="connsiteX3" fmla="*/ 46 w 1365383"/>
                  <a:gd name="connsiteY3" fmla="*/ 855497 h 1068439"/>
                  <a:gd name="connsiteX4" fmla="*/ 175410 w 1365383"/>
                  <a:gd name="connsiteY4" fmla="*/ 517294 h 1068439"/>
                  <a:gd name="connsiteX5" fmla="*/ 644876 w 1365383"/>
                  <a:gd name="connsiteY5" fmla="*/ 629680 h 1068439"/>
                  <a:gd name="connsiteX6" fmla="*/ 363301 w 1365383"/>
                  <a:gd name="connsiteY6" fmla="*/ 417086 h 1068439"/>
                  <a:gd name="connsiteX7" fmla="*/ 676452 w 1365383"/>
                  <a:gd name="connsiteY7" fmla="*/ 504768 h 1068439"/>
                  <a:gd name="connsiteX8" fmla="*/ 858688 w 1365383"/>
                  <a:gd name="connsiteY8" fmla="*/ 110633 h 1068439"/>
                  <a:gd name="connsiteX9" fmla="*/ 1290227 w 1365383"/>
                  <a:gd name="connsiteY9" fmla="*/ 3727 h 1068439"/>
                  <a:gd name="connsiteX10" fmla="*/ 939498 w 1365383"/>
                  <a:gd name="connsiteY10" fmla="*/ 179091 h 1068439"/>
                  <a:gd name="connsiteX11" fmla="*/ 801712 w 1365383"/>
                  <a:gd name="connsiteY11" fmla="*/ 467190 h 1068439"/>
                  <a:gd name="connsiteX12" fmla="*/ 1002128 w 1365383"/>
                  <a:gd name="connsiteY12" fmla="*/ 341930 h 1068439"/>
                  <a:gd name="connsiteX13" fmla="*/ 1365383 w 1365383"/>
                  <a:gd name="connsiteY13" fmla="*/ 354456 h 1068439"/>
                  <a:gd name="connsiteX14" fmla="*/ 978381 w 1365383"/>
                  <a:gd name="connsiteY14" fmla="*/ 504856 h 1068439"/>
                  <a:gd name="connsiteX15" fmla="*/ 801712 w 1365383"/>
                  <a:gd name="connsiteY15" fmla="*/ 655080 h 1068439"/>
                  <a:gd name="connsiteX16" fmla="*/ 776660 w 1365383"/>
                  <a:gd name="connsiteY16" fmla="*/ 830445 h 1068439"/>
                  <a:gd name="connsiteX17" fmla="*/ 1064758 w 1365383"/>
                  <a:gd name="connsiteY17" fmla="*/ 730237 h 1068439"/>
                  <a:gd name="connsiteX18" fmla="*/ 1327805 w 1365383"/>
                  <a:gd name="connsiteY18" fmla="*/ 830445 h 1068439"/>
                  <a:gd name="connsiteX19" fmla="*/ 1102336 w 1365383"/>
                  <a:gd name="connsiteY19" fmla="*/ 855497 h 1068439"/>
                  <a:gd name="connsiteX20" fmla="*/ 733080 w 1365383"/>
                  <a:gd name="connsiteY20" fmla="*/ 1062437 h 1068439"/>
                  <a:gd name="connsiteX21" fmla="*/ 576243 w 1365383"/>
                  <a:gd name="connsiteY21" fmla="*/ 1068439 h 1068439"/>
                  <a:gd name="connsiteX0" fmla="*/ 576215 w 1365355"/>
                  <a:gd name="connsiteY0" fmla="*/ 1068439 h 1068439"/>
                  <a:gd name="connsiteX1" fmla="*/ 576215 w 1365355"/>
                  <a:gd name="connsiteY1" fmla="*/ 755289 h 1068439"/>
                  <a:gd name="connsiteX2" fmla="*/ 277156 w 1365355"/>
                  <a:gd name="connsiteY2" fmla="*/ 623678 h 1068439"/>
                  <a:gd name="connsiteX3" fmla="*/ 18 w 1365355"/>
                  <a:gd name="connsiteY3" fmla="*/ 855497 h 1068439"/>
                  <a:gd name="connsiteX4" fmla="*/ 175382 w 1365355"/>
                  <a:gd name="connsiteY4" fmla="*/ 517294 h 1068439"/>
                  <a:gd name="connsiteX5" fmla="*/ 644848 w 1365355"/>
                  <a:gd name="connsiteY5" fmla="*/ 629680 h 1068439"/>
                  <a:gd name="connsiteX6" fmla="*/ 363273 w 1365355"/>
                  <a:gd name="connsiteY6" fmla="*/ 417086 h 1068439"/>
                  <a:gd name="connsiteX7" fmla="*/ 676424 w 1365355"/>
                  <a:gd name="connsiteY7" fmla="*/ 504768 h 1068439"/>
                  <a:gd name="connsiteX8" fmla="*/ 858660 w 1365355"/>
                  <a:gd name="connsiteY8" fmla="*/ 110633 h 1068439"/>
                  <a:gd name="connsiteX9" fmla="*/ 1290199 w 1365355"/>
                  <a:gd name="connsiteY9" fmla="*/ 3727 h 1068439"/>
                  <a:gd name="connsiteX10" fmla="*/ 939470 w 1365355"/>
                  <a:gd name="connsiteY10" fmla="*/ 179091 h 1068439"/>
                  <a:gd name="connsiteX11" fmla="*/ 801684 w 1365355"/>
                  <a:gd name="connsiteY11" fmla="*/ 467190 h 1068439"/>
                  <a:gd name="connsiteX12" fmla="*/ 1002100 w 1365355"/>
                  <a:gd name="connsiteY12" fmla="*/ 341930 h 1068439"/>
                  <a:gd name="connsiteX13" fmla="*/ 1365355 w 1365355"/>
                  <a:gd name="connsiteY13" fmla="*/ 354456 h 1068439"/>
                  <a:gd name="connsiteX14" fmla="*/ 978353 w 1365355"/>
                  <a:gd name="connsiteY14" fmla="*/ 504856 h 1068439"/>
                  <a:gd name="connsiteX15" fmla="*/ 801684 w 1365355"/>
                  <a:gd name="connsiteY15" fmla="*/ 655080 h 1068439"/>
                  <a:gd name="connsiteX16" fmla="*/ 776632 w 1365355"/>
                  <a:gd name="connsiteY16" fmla="*/ 830445 h 1068439"/>
                  <a:gd name="connsiteX17" fmla="*/ 1064730 w 1365355"/>
                  <a:gd name="connsiteY17" fmla="*/ 730237 h 1068439"/>
                  <a:gd name="connsiteX18" fmla="*/ 1327777 w 1365355"/>
                  <a:gd name="connsiteY18" fmla="*/ 830445 h 1068439"/>
                  <a:gd name="connsiteX19" fmla="*/ 1102308 w 1365355"/>
                  <a:gd name="connsiteY19" fmla="*/ 855497 h 1068439"/>
                  <a:gd name="connsiteX20" fmla="*/ 733052 w 1365355"/>
                  <a:gd name="connsiteY20" fmla="*/ 1062437 h 1068439"/>
                  <a:gd name="connsiteX21" fmla="*/ 576215 w 1365355"/>
                  <a:gd name="connsiteY21" fmla="*/ 1068439 h 1068439"/>
                  <a:gd name="connsiteX0" fmla="*/ 576215 w 1365355"/>
                  <a:gd name="connsiteY0" fmla="*/ 1068439 h 1068439"/>
                  <a:gd name="connsiteX1" fmla="*/ 576215 w 1365355"/>
                  <a:gd name="connsiteY1" fmla="*/ 755289 h 1068439"/>
                  <a:gd name="connsiteX2" fmla="*/ 277156 w 1365355"/>
                  <a:gd name="connsiteY2" fmla="*/ 623678 h 1068439"/>
                  <a:gd name="connsiteX3" fmla="*/ 18 w 1365355"/>
                  <a:gd name="connsiteY3" fmla="*/ 855497 h 1068439"/>
                  <a:gd name="connsiteX4" fmla="*/ 175382 w 1365355"/>
                  <a:gd name="connsiteY4" fmla="*/ 517294 h 1068439"/>
                  <a:gd name="connsiteX5" fmla="*/ 644848 w 1365355"/>
                  <a:gd name="connsiteY5" fmla="*/ 629680 h 1068439"/>
                  <a:gd name="connsiteX6" fmla="*/ 363273 w 1365355"/>
                  <a:gd name="connsiteY6" fmla="*/ 417086 h 1068439"/>
                  <a:gd name="connsiteX7" fmla="*/ 676424 w 1365355"/>
                  <a:gd name="connsiteY7" fmla="*/ 504768 h 1068439"/>
                  <a:gd name="connsiteX8" fmla="*/ 858660 w 1365355"/>
                  <a:gd name="connsiteY8" fmla="*/ 110633 h 1068439"/>
                  <a:gd name="connsiteX9" fmla="*/ 1290199 w 1365355"/>
                  <a:gd name="connsiteY9" fmla="*/ 3727 h 1068439"/>
                  <a:gd name="connsiteX10" fmla="*/ 939470 w 1365355"/>
                  <a:gd name="connsiteY10" fmla="*/ 179091 h 1068439"/>
                  <a:gd name="connsiteX11" fmla="*/ 801684 w 1365355"/>
                  <a:gd name="connsiteY11" fmla="*/ 467190 h 1068439"/>
                  <a:gd name="connsiteX12" fmla="*/ 1002100 w 1365355"/>
                  <a:gd name="connsiteY12" fmla="*/ 341930 h 1068439"/>
                  <a:gd name="connsiteX13" fmla="*/ 1365355 w 1365355"/>
                  <a:gd name="connsiteY13" fmla="*/ 354456 h 1068439"/>
                  <a:gd name="connsiteX14" fmla="*/ 978353 w 1365355"/>
                  <a:gd name="connsiteY14" fmla="*/ 504856 h 1068439"/>
                  <a:gd name="connsiteX15" fmla="*/ 801684 w 1365355"/>
                  <a:gd name="connsiteY15" fmla="*/ 655080 h 1068439"/>
                  <a:gd name="connsiteX16" fmla="*/ 776632 w 1365355"/>
                  <a:gd name="connsiteY16" fmla="*/ 830445 h 1068439"/>
                  <a:gd name="connsiteX17" fmla="*/ 1064730 w 1365355"/>
                  <a:gd name="connsiteY17" fmla="*/ 730237 h 1068439"/>
                  <a:gd name="connsiteX18" fmla="*/ 1327777 w 1365355"/>
                  <a:gd name="connsiteY18" fmla="*/ 830445 h 1068439"/>
                  <a:gd name="connsiteX19" fmla="*/ 1102308 w 1365355"/>
                  <a:gd name="connsiteY19" fmla="*/ 855497 h 1068439"/>
                  <a:gd name="connsiteX20" fmla="*/ 733052 w 1365355"/>
                  <a:gd name="connsiteY20" fmla="*/ 1062437 h 1068439"/>
                  <a:gd name="connsiteX21" fmla="*/ 576215 w 1365355"/>
                  <a:gd name="connsiteY21" fmla="*/ 1068439 h 1068439"/>
                  <a:gd name="connsiteX0" fmla="*/ 576215 w 1365355"/>
                  <a:gd name="connsiteY0" fmla="*/ 1068439 h 1068439"/>
                  <a:gd name="connsiteX1" fmla="*/ 576215 w 1365355"/>
                  <a:gd name="connsiteY1" fmla="*/ 755289 h 1068439"/>
                  <a:gd name="connsiteX2" fmla="*/ 277156 w 1365355"/>
                  <a:gd name="connsiteY2" fmla="*/ 623678 h 1068439"/>
                  <a:gd name="connsiteX3" fmla="*/ 18 w 1365355"/>
                  <a:gd name="connsiteY3" fmla="*/ 855497 h 1068439"/>
                  <a:gd name="connsiteX4" fmla="*/ 175382 w 1365355"/>
                  <a:gd name="connsiteY4" fmla="*/ 517294 h 1068439"/>
                  <a:gd name="connsiteX5" fmla="*/ 644848 w 1365355"/>
                  <a:gd name="connsiteY5" fmla="*/ 629680 h 1068439"/>
                  <a:gd name="connsiteX6" fmla="*/ 363273 w 1365355"/>
                  <a:gd name="connsiteY6" fmla="*/ 417086 h 1068439"/>
                  <a:gd name="connsiteX7" fmla="*/ 676424 w 1365355"/>
                  <a:gd name="connsiteY7" fmla="*/ 504768 h 1068439"/>
                  <a:gd name="connsiteX8" fmla="*/ 858660 w 1365355"/>
                  <a:gd name="connsiteY8" fmla="*/ 110633 h 1068439"/>
                  <a:gd name="connsiteX9" fmla="*/ 1290199 w 1365355"/>
                  <a:gd name="connsiteY9" fmla="*/ 3727 h 1068439"/>
                  <a:gd name="connsiteX10" fmla="*/ 939470 w 1365355"/>
                  <a:gd name="connsiteY10" fmla="*/ 179091 h 1068439"/>
                  <a:gd name="connsiteX11" fmla="*/ 801684 w 1365355"/>
                  <a:gd name="connsiteY11" fmla="*/ 467190 h 1068439"/>
                  <a:gd name="connsiteX12" fmla="*/ 1002100 w 1365355"/>
                  <a:gd name="connsiteY12" fmla="*/ 341930 h 1068439"/>
                  <a:gd name="connsiteX13" fmla="*/ 1365355 w 1365355"/>
                  <a:gd name="connsiteY13" fmla="*/ 354456 h 1068439"/>
                  <a:gd name="connsiteX14" fmla="*/ 978353 w 1365355"/>
                  <a:gd name="connsiteY14" fmla="*/ 504856 h 1068439"/>
                  <a:gd name="connsiteX15" fmla="*/ 801684 w 1365355"/>
                  <a:gd name="connsiteY15" fmla="*/ 655080 h 1068439"/>
                  <a:gd name="connsiteX16" fmla="*/ 776632 w 1365355"/>
                  <a:gd name="connsiteY16" fmla="*/ 830445 h 1068439"/>
                  <a:gd name="connsiteX17" fmla="*/ 1064730 w 1365355"/>
                  <a:gd name="connsiteY17" fmla="*/ 730237 h 1068439"/>
                  <a:gd name="connsiteX18" fmla="*/ 1327777 w 1365355"/>
                  <a:gd name="connsiteY18" fmla="*/ 830445 h 1068439"/>
                  <a:gd name="connsiteX19" fmla="*/ 1102308 w 1365355"/>
                  <a:gd name="connsiteY19" fmla="*/ 855497 h 1068439"/>
                  <a:gd name="connsiteX20" fmla="*/ 733052 w 1365355"/>
                  <a:gd name="connsiteY20" fmla="*/ 1062437 h 1068439"/>
                  <a:gd name="connsiteX21" fmla="*/ 576215 w 1365355"/>
                  <a:gd name="connsiteY21" fmla="*/ 1068439 h 106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65355" h="1068439">
                    <a:moveTo>
                      <a:pt x="576215" y="1068439"/>
                    </a:moveTo>
                    <a:lnTo>
                      <a:pt x="576215" y="755289"/>
                    </a:lnTo>
                    <a:cubicBezTo>
                      <a:pt x="507322" y="682221"/>
                      <a:pt x="373189" y="606977"/>
                      <a:pt x="277156" y="623678"/>
                    </a:cubicBezTo>
                    <a:cubicBezTo>
                      <a:pt x="181123" y="640379"/>
                      <a:pt x="-2070" y="874286"/>
                      <a:pt x="18" y="855497"/>
                    </a:cubicBezTo>
                    <a:cubicBezTo>
                      <a:pt x="58473" y="742763"/>
                      <a:pt x="91527" y="591928"/>
                      <a:pt x="175382" y="517294"/>
                    </a:cubicBezTo>
                    <a:cubicBezTo>
                      <a:pt x="259237" y="442660"/>
                      <a:pt x="613533" y="646381"/>
                      <a:pt x="644848" y="629680"/>
                    </a:cubicBezTo>
                    <a:lnTo>
                      <a:pt x="363273" y="417086"/>
                    </a:lnTo>
                    <a:lnTo>
                      <a:pt x="676424" y="504768"/>
                    </a:lnTo>
                    <a:cubicBezTo>
                      <a:pt x="751580" y="448401"/>
                      <a:pt x="756364" y="194140"/>
                      <a:pt x="858660" y="110633"/>
                    </a:cubicBezTo>
                    <a:cubicBezTo>
                      <a:pt x="960956" y="27126"/>
                      <a:pt x="1269322" y="-12974"/>
                      <a:pt x="1290199" y="3727"/>
                    </a:cubicBezTo>
                    <a:cubicBezTo>
                      <a:pt x="1311076" y="20428"/>
                      <a:pt x="1020889" y="101847"/>
                      <a:pt x="939470" y="179091"/>
                    </a:cubicBezTo>
                    <a:cubicBezTo>
                      <a:pt x="858051" y="256335"/>
                      <a:pt x="791246" y="440050"/>
                      <a:pt x="801684" y="467190"/>
                    </a:cubicBezTo>
                    <a:lnTo>
                      <a:pt x="1002100" y="341930"/>
                    </a:lnTo>
                    <a:cubicBezTo>
                      <a:pt x="1068905" y="300177"/>
                      <a:pt x="1354496" y="326243"/>
                      <a:pt x="1365355" y="354456"/>
                    </a:cubicBezTo>
                    <a:lnTo>
                      <a:pt x="978353" y="504856"/>
                    </a:lnTo>
                    <a:cubicBezTo>
                      <a:pt x="849352" y="554989"/>
                      <a:pt x="835304" y="600815"/>
                      <a:pt x="801684" y="655080"/>
                    </a:cubicBezTo>
                    <a:lnTo>
                      <a:pt x="776632" y="830445"/>
                    </a:lnTo>
                    <a:cubicBezTo>
                      <a:pt x="820473" y="842971"/>
                      <a:pt x="972873" y="730237"/>
                      <a:pt x="1064730" y="730237"/>
                    </a:cubicBezTo>
                    <a:cubicBezTo>
                      <a:pt x="1156587" y="730237"/>
                      <a:pt x="1321514" y="809568"/>
                      <a:pt x="1327777" y="830445"/>
                    </a:cubicBezTo>
                    <a:cubicBezTo>
                      <a:pt x="1334040" y="851322"/>
                      <a:pt x="1201429" y="816832"/>
                      <a:pt x="1102308" y="855497"/>
                    </a:cubicBezTo>
                    <a:cubicBezTo>
                      <a:pt x="1003187" y="894162"/>
                      <a:pt x="769934" y="925347"/>
                      <a:pt x="733052" y="1062437"/>
                    </a:cubicBezTo>
                    <a:lnTo>
                      <a:pt x="576215" y="1068439"/>
                    </a:lnTo>
                    <a:close/>
                  </a:path>
                </a:pathLst>
              </a:custGeom>
              <a:solidFill>
                <a:schemeClr val="bg1">
                  <a:lumMod val="8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Freeform 31"/>
              <p:cNvSpPr>
                <a:spLocks noChangeAspect="1"/>
              </p:cNvSpPr>
              <p:nvPr/>
            </p:nvSpPr>
            <p:spPr>
              <a:xfrm>
                <a:off x="7320748" y="2380196"/>
                <a:ext cx="163178" cy="127693"/>
              </a:xfrm>
              <a:custGeom>
                <a:avLst/>
                <a:gdLst>
                  <a:gd name="connsiteX0" fmla="*/ 576197 w 1365337"/>
                  <a:gd name="connsiteY0" fmla="*/ 1064712 h 1064712"/>
                  <a:gd name="connsiteX1" fmla="*/ 576197 w 1365337"/>
                  <a:gd name="connsiteY1" fmla="*/ 751562 h 1064712"/>
                  <a:gd name="connsiteX2" fmla="*/ 162838 w 1365337"/>
                  <a:gd name="connsiteY2" fmla="*/ 626301 h 1064712"/>
                  <a:gd name="connsiteX3" fmla="*/ 0 w 1365337"/>
                  <a:gd name="connsiteY3" fmla="*/ 851770 h 1064712"/>
                  <a:gd name="connsiteX4" fmla="*/ 175364 w 1365337"/>
                  <a:gd name="connsiteY4" fmla="*/ 513567 h 1064712"/>
                  <a:gd name="connsiteX5" fmla="*/ 663880 w 1365337"/>
                  <a:gd name="connsiteY5" fmla="*/ 651353 h 1064712"/>
                  <a:gd name="connsiteX6" fmla="*/ 363255 w 1365337"/>
                  <a:gd name="connsiteY6" fmla="*/ 413359 h 1064712"/>
                  <a:gd name="connsiteX7" fmla="*/ 676406 w 1365337"/>
                  <a:gd name="connsiteY7" fmla="*/ 501041 h 1064712"/>
                  <a:gd name="connsiteX8" fmla="*/ 814192 w 1365337"/>
                  <a:gd name="connsiteY8" fmla="*/ 75156 h 1064712"/>
                  <a:gd name="connsiteX9" fmla="*/ 1290181 w 1365337"/>
                  <a:gd name="connsiteY9" fmla="*/ 0 h 1064712"/>
                  <a:gd name="connsiteX10" fmla="*/ 939452 w 1365337"/>
                  <a:gd name="connsiteY10" fmla="*/ 175364 h 1064712"/>
                  <a:gd name="connsiteX11" fmla="*/ 801666 w 1365337"/>
                  <a:gd name="connsiteY11" fmla="*/ 463463 h 1064712"/>
                  <a:gd name="connsiteX12" fmla="*/ 1002082 w 1365337"/>
                  <a:gd name="connsiteY12" fmla="*/ 338203 h 1064712"/>
                  <a:gd name="connsiteX13" fmla="*/ 1365337 w 1365337"/>
                  <a:gd name="connsiteY13" fmla="*/ 350729 h 1064712"/>
                  <a:gd name="connsiteX14" fmla="*/ 801666 w 1365337"/>
                  <a:gd name="connsiteY14" fmla="*/ 651353 h 1064712"/>
                  <a:gd name="connsiteX15" fmla="*/ 776614 w 1365337"/>
                  <a:gd name="connsiteY15" fmla="*/ 826718 h 1064712"/>
                  <a:gd name="connsiteX16" fmla="*/ 1064712 w 1365337"/>
                  <a:gd name="connsiteY16" fmla="*/ 726510 h 1064712"/>
                  <a:gd name="connsiteX17" fmla="*/ 1327759 w 1365337"/>
                  <a:gd name="connsiteY17" fmla="*/ 826718 h 1064712"/>
                  <a:gd name="connsiteX18" fmla="*/ 1102290 w 1365337"/>
                  <a:gd name="connsiteY18" fmla="*/ 851770 h 1064712"/>
                  <a:gd name="connsiteX19" fmla="*/ 713984 w 1365337"/>
                  <a:gd name="connsiteY19" fmla="*/ 1039660 h 1064712"/>
                  <a:gd name="connsiteX20" fmla="*/ 576197 w 1365337"/>
                  <a:gd name="connsiteY20" fmla="*/ 1064712 h 1064712"/>
                  <a:gd name="connsiteX0" fmla="*/ 576197 w 1365337"/>
                  <a:gd name="connsiteY0" fmla="*/ 1064712 h 1064712"/>
                  <a:gd name="connsiteX1" fmla="*/ 576197 w 1365337"/>
                  <a:gd name="connsiteY1" fmla="*/ 751562 h 1064712"/>
                  <a:gd name="connsiteX2" fmla="*/ 162838 w 1365337"/>
                  <a:gd name="connsiteY2" fmla="*/ 626301 h 1064712"/>
                  <a:gd name="connsiteX3" fmla="*/ 0 w 1365337"/>
                  <a:gd name="connsiteY3" fmla="*/ 851770 h 1064712"/>
                  <a:gd name="connsiteX4" fmla="*/ 175364 w 1365337"/>
                  <a:gd name="connsiteY4" fmla="*/ 513567 h 1064712"/>
                  <a:gd name="connsiteX5" fmla="*/ 663880 w 1365337"/>
                  <a:gd name="connsiteY5" fmla="*/ 651353 h 1064712"/>
                  <a:gd name="connsiteX6" fmla="*/ 363255 w 1365337"/>
                  <a:gd name="connsiteY6" fmla="*/ 413359 h 1064712"/>
                  <a:gd name="connsiteX7" fmla="*/ 676406 w 1365337"/>
                  <a:gd name="connsiteY7" fmla="*/ 501041 h 1064712"/>
                  <a:gd name="connsiteX8" fmla="*/ 814192 w 1365337"/>
                  <a:gd name="connsiteY8" fmla="*/ 75156 h 1064712"/>
                  <a:gd name="connsiteX9" fmla="*/ 1290181 w 1365337"/>
                  <a:gd name="connsiteY9" fmla="*/ 0 h 1064712"/>
                  <a:gd name="connsiteX10" fmla="*/ 939452 w 1365337"/>
                  <a:gd name="connsiteY10" fmla="*/ 175364 h 1064712"/>
                  <a:gd name="connsiteX11" fmla="*/ 801666 w 1365337"/>
                  <a:gd name="connsiteY11" fmla="*/ 463463 h 1064712"/>
                  <a:gd name="connsiteX12" fmla="*/ 1002082 w 1365337"/>
                  <a:gd name="connsiteY12" fmla="*/ 338203 h 1064712"/>
                  <a:gd name="connsiteX13" fmla="*/ 1365337 w 1365337"/>
                  <a:gd name="connsiteY13" fmla="*/ 350729 h 1064712"/>
                  <a:gd name="connsiteX14" fmla="*/ 801666 w 1365337"/>
                  <a:gd name="connsiteY14" fmla="*/ 651353 h 1064712"/>
                  <a:gd name="connsiteX15" fmla="*/ 776614 w 1365337"/>
                  <a:gd name="connsiteY15" fmla="*/ 826718 h 1064712"/>
                  <a:gd name="connsiteX16" fmla="*/ 1064712 w 1365337"/>
                  <a:gd name="connsiteY16" fmla="*/ 726510 h 1064712"/>
                  <a:gd name="connsiteX17" fmla="*/ 1327759 w 1365337"/>
                  <a:gd name="connsiteY17" fmla="*/ 826718 h 1064712"/>
                  <a:gd name="connsiteX18" fmla="*/ 1102290 w 1365337"/>
                  <a:gd name="connsiteY18" fmla="*/ 851770 h 1064712"/>
                  <a:gd name="connsiteX19" fmla="*/ 713984 w 1365337"/>
                  <a:gd name="connsiteY19" fmla="*/ 1039660 h 1064712"/>
                  <a:gd name="connsiteX20" fmla="*/ 576197 w 1365337"/>
                  <a:gd name="connsiteY20" fmla="*/ 1064712 h 1064712"/>
                  <a:gd name="connsiteX0" fmla="*/ 576197 w 1365337"/>
                  <a:gd name="connsiteY0" fmla="*/ 1064712 h 1064712"/>
                  <a:gd name="connsiteX1" fmla="*/ 576197 w 1365337"/>
                  <a:gd name="connsiteY1" fmla="*/ 751562 h 1064712"/>
                  <a:gd name="connsiteX2" fmla="*/ 162838 w 1365337"/>
                  <a:gd name="connsiteY2" fmla="*/ 626301 h 1064712"/>
                  <a:gd name="connsiteX3" fmla="*/ 0 w 1365337"/>
                  <a:gd name="connsiteY3" fmla="*/ 851770 h 1064712"/>
                  <a:gd name="connsiteX4" fmla="*/ 175364 w 1365337"/>
                  <a:gd name="connsiteY4" fmla="*/ 513567 h 1064712"/>
                  <a:gd name="connsiteX5" fmla="*/ 644830 w 1365337"/>
                  <a:gd name="connsiteY5" fmla="*/ 625953 h 1064712"/>
                  <a:gd name="connsiteX6" fmla="*/ 363255 w 1365337"/>
                  <a:gd name="connsiteY6" fmla="*/ 413359 h 1064712"/>
                  <a:gd name="connsiteX7" fmla="*/ 676406 w 1365337"/>
                  <a:gd name="connsiteY7" fmla="*/ 501041 h 1064712"/>
                  <a:gd name="connsiteX8" fmla="*/ 814192 w 1365337"/>
                  <a:gd name="connsiteY8" fmla="*/ 75156 h 1064712"/>
                  <a:gd name="connsiteX9" fmla="*/ 1290181 w 1365337"/>
                  <a:gd name="connsiteY9" fmla="*/ 0 h 1064712"/>
                  <a:gd name="connsiteX10" fmla="*/ 939452 w 1365337"/>
                  <a:gd name="connsiteY10" fmla="*/ 175364 h 1064712"/>
                  <a:gd name="connsiteX11" fmla="*/ 801666 w 1365337"/>
                  <a:gd name="connsiteY11" fmla="*/ 463463 h 1064712"/>
                  <a:gd name="connsiteX12" fmla="*/ 1002082 w 1365337"/>
                  <a:gd name="connsiteY12" fmla="*/ 338203 h 1064712"/>
                  <a:gd name="connsiteX13" fmla="*/ 1365337 w 1365337"/>
                  <a:gd name="connsiteY13" fmla="*/ 350729 h 1064712"/>
                  <a:gd name="connsiteX14" fmla="*/ 801666 w 1365337"/>
                  <a:gd name="connsiteY14" fmla="*/ 651353 h 1064712"/>
                  <a:gd name="connsiteX15" fmla="*/ 776614 w 1365337"/>
                  <a:gd name="connsiteY15" fmla="*/ 826718 h 1064712"/>
                  <a:gd name="connsiteX16" fmla="*/ 1064712 w 1365337"/>
                  <a:gd name="connsiteY16" fmla="*/ 726510 h 1064712"/>
                  <a:gd name="connsiteX17" fmla="*/ 1327759 w 1365337"/>
                  <a:gd name="connsiteY17" fmla="*/ 826718 h 1064712"/>
                  <a:gd name="connsiteX18" fmla="*/ 1102290 w 1365337"/>
                  <a:gd name="connsiteY18" fmla="*/ 851770 h 1064712"/>
                  <a:gd name="connsiteX19" fmla="*/ 713984 w 1365337"/>
                  <a:gd name="connsiteY19" fmla="*/ 1039660 h 1064712"/>
                  <a:gd name="connsiteX20" fmla="*/ 576197 w 1365337"/>
                  <a:gd name="connsiteY20" fmla="*/ 1064712 h 1064712"/>
                  <a:gd name="connsiteX0" fmla="*/ 576197 w 1365337"/>
                  <a:gd name="connsiteY0" fmla="*/ 1064712 h 1064712"/>
                  <a:gd name="connsiteX1" fmla="*/ 576197 w 1365337"/>
                  <a:gd name="connsiteY1" fmla="*/ 751562 h 1064712"/>
                  <a:gd name="connsiteX2" fmla="*/ 162838 w 1365337"/>
                  <a:gd name="connsiteY2" fmla="*/ 626301 h 1064712"/>
                  <a:gd name="connsiteX3" fmla="*/ 0 w 1365337"/>
                  <a:gd name="connsiteY3" fmla="*/ 851770 h 1064712"/>
                  <a:gd name="connsiteX4" fmla="*/ 175364 w 1365337"/>
                  <a:gd name="connsiteY4" fmla="*/ 513567 h 1064712"/>
                  <a:gd name="connsiteX5" fmla="*/ 644830 w 1365337"/>
                  <a:gd name="connsiteY5" fmla="*/ 625953 h 1064712"/>
                  <a:gd name="connsiteX6" fmla="*/ 363255 w 1365337"/>
                  <a:gd name="connsiteY6" fmla="*/ 413359 h 1064712"/>
                  <a:gd name="connsiteX7" fmla="*/ 676406 w 1365337"/>
                  <a:gd name="connsiteY7" fmla="*/ 501041 h 1064712"/>
                  <a:gd name="connsiteX8" fmla="*/ 814192 w 1365337"/>
                  <a:gd name="connsiteY8" fmla="*/ 75156 h 1064712"/>
                  <a:gd name="connsiteX9" fmla="*/ 1290181 w 1365337"/>
                  <a:gd name="connsiteY9" fmla="*/ 0 h 1064712"/>
                  <a:gd name="connsiteX10" fmla="*/ 939452 w 1365337"/>
                  <a:gd name="connsiteY10" fmla="*/ 175364 h 1064712"/>
                  <a:gd name="connsiteX11" fmla="*/ 801666 w 1365337"/>
                  <a:gd name="connsiteY11" fmla="*/ 463463 h 1064712"/>
                  <a:gd name="connsiteX12" fmla="*/ 1002082 w 1365337"/>
                  <a:gd name="connsiteY12" fmla="*/ 338203 h 1064712"/>
                  <a:gd name="connsiteX13" fmla="*/ 1365337 w 1365337"/>
                  <a:gd name="connsiteY13" fmla="*/ 350729 h 1064712"/>
                  <a:gd name="connsiteX14" fmla="*/ 801666 w 1365337"/>
                  <a:gd name="connsiteY14" fmla="*/ 651353 h 1064712"/>
                  <a:gd name="connsiteX15" fmla="*/ 776614 w 1365337"/>
                  <a:gd name="connsiteY15" fmla="*/ 826718 h 1064712"/>
                  <a:gd name="connsiteX16" fmla="*/ 1064712 w 1365337"/>
                  <a:gd name="connsiteY16" fmla="*/ 726510 h 1064712"/>
                  <a:gd name="connsiteX17" fmla="*/ 1327759 w 1365337"/>
                  <a:gd name="connsiteY17" fmla="*/ 826718 h 1064712"/>
                  <a:gd name="connsiteX18" fmla="*/ 1102290 w 1365337"/>
                  <a:gd name="connsiteY18" fmla="*/ 851770 h 1064712"/>
                  <a:gd name="connsiteX19" fmla="*/ 713984 w 1365337"/>
                  <a:gd name="connsiteY19" fmla="*/ 1039660 h 1064712"/>
                  <a:gd name="connsiteX20" fmla="*/ 576197 w 1365337"/>
                  <a:gd name="connsiteY20" fmla="*/ 1064712 h 1064712"/>
                  <a:gd name="connsiteX0" fmla="*/ 576197 w 1365337"/>
                  <a:gd name="connsiteY0" fmla="*/ 1071779 h 1071779"/>
                  <a:gd name="connsiteX1" fmla="*/ 576197 w 1365337"/>
                  <a:gd name="connsiteY1" fmla="*/ 758629 h 1071779"/>
                  <a:gd name="connsiteX2" fmla="*/ 162838 w 1365337"/>
                  <a:gd name="connsiteY2" fmla="*/ 633368 h 1071779"/>
                  <a:gd name="connsiteX3" fmla="*/ 0 w 1365337"/>
                  <a:gd name="connsiteY3" fmla="*/ 858837 h 1071779"/>
                  <a:gd name="connsiteX4" fmla="*/ 175364 w 1365337"/>
                  <a:gd name="connsiteY4" fmla="*/ 520634 h 1071779"/>
                  <a:gd name="connsiteX5" fmla="*/ 644830 w 1365337"/>
                  <a:gd name="connsiteY5" fmla="*/ 633020 h 1071779"/>
                  <a:gd name="connsiteX6" fmla="*/ 363255 w 1365337"/>
                  <a:gd name="connsiteY6" fmla="*/ 420426 h 1071779"/>
                  <a:gd name="connsiteX7" fmla="*/ 676406 w 1365337"/>
                  <a:gd name="connsiteY7" fmla="*/ 508108 h 1071779"/>
                  <a:gd name="connsiteX8" fmla="*/ 814192 w 1365337"/>
                  <a:gd name="connsiteY8" fmla="*/ 82223 h 1071779"/>
                  <a:gd name="connsiteX9" fmla="*/ 1290181 w 1365337"/>
                  <a:gd name="connsiteY9" fmla="*/ 7067 h 1071779"/>
                  <a:gd name="connsiteX10" fmla="*/ 939452 w 1365337"/>
                  <a:gd name="connsiteY10" fmla="*/ 182431 h 1071779"/>
                  <a:gd name="connsiteX11" fmla="*/ 801666 w 1365337"/>
                  <a:gd name="connsiteY11" fmla="*/ 470530 h 1071779"/>
                  <a:gd name="connsiteX12" fmla="*/ 1002082 w 1365337"/>
                  <a:gd name="connsiteY12" fmla="*/ 345270 h 1071779"/>
                  <a:gd name="connsiteX13" fmla="*/ 1365337 w 1365337"/>
                  <a:gd name="connsiteY13" fmla="*/ 357796 h 1071779"/>
                  <a:gd name="connsiteX14" fmla="*/ 801666 w 1365337"/>
                  <a:gd name="connsiteY14" fmla="*/ 658420 h 1071779"/>
                  <a:gd name="connsiteX15" fmla="*/ 776614 w 1365337"/>
                  <a:gd name="connsiteY15" fmla="*/ 833785 h 1071779"/>
                  <a:gd name="connsiteX16" fmla="*/ 1064712 w 1365337"/>
                  <a:gd name="connsiteY16" fmla="*/ 733577 h 1071779"/>
                  <a:gd name="connsiteX17" fmla="*/ 1327759 w 1365337"/>
                  <a:gd name="connsiteY17" fmla="*/ 833785 h 1071779"/>
                  <a:gd name="connsiteX18" fmla="*/ 1102290 w 1365337"/>
                  <a:gd name="connsiteY18" fmla="*/ 858837 h 1071779"/>
                  <a:gd name="connsiteX19" fmla="*/ 713984 w 1365337"/>
                  <a:gd name="connsiteY19" fmla="*/ 1046727 h 1071779"/>
                  <a:gd name="connsiteX20" fmla="*/ 576197 w 1365337"/>
                  <a:gd name="connsiteY20" fmla="*/ 1071779 h 107177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801666 w 1365337"/>
                  <a:gd name="connsiteY14" fmla="*/ 655080 h 1068439"/>
                  <a:gd name="connsiteX15" fmla="*/ 776614 w 1365337"/>
                  <a:gd name="connsiteY15" fmla="*/ 830445 h 1068439"/>
                  <a:gd name="connsiteX16" fmla="*/ 1064712 w 1365337"/>
                  <a:gd name="connsiteY16" fmla="*/ 730237 h 1068439"/>
                  <a:gd name="connsiteX17" fmla="*/ 1327759 w 1365337"/>
                  <a:gd name="connsiteY17" fmla="*/ 830445 h 1068439"/>
                  <a:gd name="connsiteX18" fmla="*/ 1102290 w 1365337"/>
                  <a:gd name="connsiteY18" fmla="*/ 855497 h 1068439"/>
                  <a:gd name="connsiteX19" fmla="*/ 713984 w 1365337"/>
                  <a:gd name="connsiteY19" fmla="*/ 1043387 h 1068439"/>
                  <a:gd name="connsiteX20" fmla="*/ 576197 w 1365337"/>
                  <a:gd name="connsiteY20" fmla="*/ 1068439 h 1068439"/>
                  <a:gd name="connsiteX0" fmla="*/ 576197 w 1367705"/>
                  <a:gd name="connsiteY0" fmla="*/ 1068439 h 1068439"/>
                  <a:gd name="connsiteX1" fmla="*/ 576197 w 1367705"/>
                  <a:gd name="connsiteY1" fmla="*/ 755289 h 1068439"/>
                  <a:gd name="connsiteX2" fmla="*/ 162838 w 1367705"/>
                  <a:gd name="connsiteY2" fmla="*/ 630028 h 1068439"/>
                  <a:gd name="connsiteX3" fmla="*/ 0 w 1367705"/>
                  <a:gd name="connsiteY3" fmla="*/ 855497 h 1068439"/>
                  <a:gd name="connsiteX4" fmla="*/ 175364 w 1367705"/>
                  <a:gd name="connsiteY4" fmla="*/ 517294 h 1068439"/>
                  <a:gd name="connsiteX5" fmla="*/ 644830 w 1367705"/>
                  <a:gd name="connsiteY5" fmla="*/ 629680 h 1068439"/>
                  <a:gd name="connsiteX6" fmla="*/ 363255 w 1367705"/>
                  <a:gd name="connsiteY6" fmla="*/ 417086 h 1068439"/>
                  <a:gd name="connsiteX7" fmla="*/ 676406 w 1367705"/>
                  <a:gd name="connsiteY7" fmla="*/ 504768 h 1068439"/>
                  <a:gd name="connsiteX8" fmla="*/ 858642 w 1367705"/>
                  <a:gd name="connsiteY8" fmla="*/ 110633 h 1068439"/>
                  <a:gd name="connsiteX9" fmla="*/ 1290181 w 1367705"/>
                  <a:gd name="connsiteY9" fmla="*/ 3727 h 1068439"/>
                  <a:gd name="connsiteX10" fmla="*/ 939452 w 1367705"/>
                  <a:gd name="connsiteY10" fmla="*/ 179091 h 1068439"/>
                  <a:gd name="connsiteX11" fmla="*/ 801666 w 1367705"/>
                  <a:gd name="connsiteY11" fmla="*/ 467190 h 1068439"/>
                  <a:gd name="connsiteX12" fmla="*/ 1002082 w 1367705"/>
                  <a:gd name="connsiteY12" fmla="*/ 341930 h 1068439"/>
                  <a:gd name="connsiteX13" fmla="*/ 1365337 w 1367705"/>
                  <a:gd name="connsiteY13" fmla="*/ 354456 h 1068439"/>
                  <a:gd name="connsiteX14" fmla="*/ 801666 w 1367705"/>
                  <a:gd name="connsiteY14" fmla="*/ 655080 h 1068439"/>
                  <a:gd name="connsiteX15" fmla="*/ 776614 w 1367705"/>
                  <a:gd name="connsiteY15" fmla="*/ 830445 h 1068439"/>
                  <a:gd name="connsiteX16" fmla="*/ 1064712 w 1367705"/>
                  <a:gd name="connsiteY16" fmla="*/ 730237 h 1068439"/>
                  <a:gd name="connsiteX17" fmla="*/ 1327759 w 1367705"/>
                  <a:gd name="connsiteY17" fmla="*/ 830445 h 1068439"/>
                  <a:gd name="connsiteX18" fmla="*/ 1102290 w 1367705"/>
                  <a:gd name="connsiteY18" fmla="*/ 855497 h 1068439"/>
                  <a:gd name="connsiteX19" fmla="*/ 713984 w 1367705"/>
                  <a:gd name="connsiteY19" fmla="*/ 1043387 h 1068439"/>
                  <a:gd name="connsiteX20" fmla="*/ 576197 w 1367705"/>
                  <a:gd name="connsiteY20" fmla="*/ 1068439 h 106843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1067235 w 1365337"/>
                  <a:gd name="connsiteY14" fmla="*/ 511206 h 1068439"/>
                  <a:gd name="connsiteX15" fmla="*/ 801666 w 1365337"/>
                  <a:gd name="connsiteY15" fmla="*/ 655080 h 1068439"/>
                  <a:gd name="connsiteX16" fmla="*/ 776614 w 1365337"/>
                  <a:gd name="connsiteY16" fmla="*/ 830445 h 1068439"/>
                  <a:gd name="connsiteX17" fmla="*/ 1064712 w 1365337"/>
                  <a:gd name="connsiteY17" fmla="*/ 730237 h 1068439"/>
                  <a:gd name="connsiteX18" fmla="*/ 1327759 w 1365337"/>
                  <a:gd name="connsiteY18" fmla="*/ 830445 h 1068439"/>
                  <a:gd name="connsiteX19" fmla="*/ 1102290 w 1365337"/>
                  <a:gd name="connsiteY19" fmla="*/ 855497 h 1068439"/>
                  <a:gd name="connsiteX20" fmla="*/ 713984 w 1365337"/>
                  <a:gd name="connsiteY20" fmla="*/ 1043387 h 1068439"/>
                  <a:gd name="connsiteX21" fmla="*/ 576197 w 1365337"/>
                  <a:gd name="connsiteY21" fmla="*/ 1068439 h 106843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978335 w 1365337"/>
                  <a:gd name="connsiteY14" fmla="*/ 504856 h 1068439"/>
                  <a:gd name="connsiteX15" fmla="*/ 801666 w 1365337"/>
                  <a:gd name="connsiteY15" fmla="*/ 655080 h 1068439"/>
                  <a:gd name="connsiteX16" fmla="*/ 776614 w 1365337"/>
                  <a:gd name="connsiteY16" fmla="*/ 830445 h 1068439"/>
                  <a:gd name="connsiteX17" fmla="*/ 1064712 w 1365337"/>
                  <a:gd name="connsiteY17" fmla="*/ 730237 h 1068439"/>
                  <a:gd name="connsiteX18" fmla="*/ 1327759 w 1365337"/>
                  <a:gd name="connsiteY18" fmla="*/ 830445 h 1068439"/>
                  <a:gd name="connsiteX19" fmla="*/ 1102290 w 1365337"/>
                  <a:gd name="connsiteY19" fmla="*/ 855497 h 1068439"/>
                  <a:gd name="connsiteX20" fmla="*/ 713984 w 1365337"/>
                  <a:gd name="connsiteY20" fmla="*/ 1043387 h 1068439"/>
                  <a:gd name="connsiteX21" fmla="*/ 576197 w 1365337"/>
                  <a:gd name="connsiteY21" fmla="*/ 1068439 h 106843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978335 w 1365337"/>
                  <a:gd name="connsiteY14" fmla="*/ 504856 h 1068439"/>
                  <a:gd name="connsiteX15" fmla="*/ 801666 w 1365337"/>
                  <a:gd name="connsiteY15" fmla="*/ 655080 h 1068439"/>
                  <a:gd name="connsiteX16" fmla="*/ 776614 w 1365337"/>
                  <a:gd name="connsiteY16" fmla="*/ 830445 h 1068439"/>
                  <a:gd name="connsiteX17" fmla="*/ 1064712 w 1365337"/>
                  <a:gd name="connsiteY17" fmla="*/ 730237 h 1068439"/>
                  <a:gd name="connsiteX18" fmla="*/ 1327759 w 1365337"/>
                  <a:gd name="connsiteY18" fmla="*/ 830445 h 1068439"/>
                  <a:gd name="connsiteX19" fmla="*/ 1102290 w 1365337"/>
                  <a:gd name="connsiteY19" fmla="*/ 855497 h 1068439"/>
                  <a:gd name="connsiteX20" fmla="*/ 713984 w 1365337"/>
                  <a:gd name="connsiteY20" fmla="*/ 1043387 h 1068439"/>
                  <a:gd name="connsiteX21" fmla="*/ 576197 w 1365337"/>
                  <a:gd name="connsiteY21" fmla="*/ 1068439 h 106843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978335 w 1365337"/>
                  <a:gd name="connsiteY14" fmla="*/ 504856 h 1068439"/>
                  <a:gd name="connsiteX15" fmla="*/ 801666 w 1365337"/>
                  <a:gd name="connsiteY15" fmla="*/ 655080 h 1068439"/>
                  <a:gd name="connsiteX16" fmla="*/ 776614 w 1365337"/>
                  <a:gd name="connsiteY16" fmla="*/ 830445 h 1068439"/>
                  <a:gd name="connsiteX17" fmla="*/ 1064712 w 1365337"/>
                  <a:gd name="connsiteY17" fmla="*/ 730237 h 1068439"/>
                  <a:gd name="connsiteX18" fmla="*/ 1327759 w 1365337"/>
                  <a:gd name="connsiteY18" fmla="*/ 830445 h 1068439"/>
                  <a:gd name="connsiteX19" fmla="*/ 1102290 w 1365337"/>
                  <a:gd name="connsiteY19" fmla="*/ 855497 h 1068439"/>
                  <a:gd name="connsiteX20" fmla="*/ 713984 w 1365337"/>
                  <a:gd name="connsiteY20" fmla="*/ 1043387 h 1068439"/>
                  <a:gd name="connsiteX21" fmla="*/ 576197 w 1365337"/>
                  <a:gd name="connsiteY21" fmla="*/ 1068439 h 106843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978335 w 1365337"/>
                  <a:gd name="connsiteY14" fmla="*/ 504856 h 1068439"/>
                  <a:gd name="connsiteX15" fmla="*/ 801666 w 1365337"/>
                  <a:gd name="connsiteY15" fmla="*/ 655080 h 1068439"/>
                  <a:gd name="connsiteX16" fmla="*/ 776614 w 1365337"/>
                  <a:gd name="connsiteY16" fmla="*/ 830445 h 1068439"/>
                  <a:gd name="connsiteX17" fmla="*/ 1064712 w 1365337"/>
                  <a:gd name="connsiteY17" fmla="*/ 730237 h 1068439"/>
                  <a:gd name="connsiteX18" fmla="*/ 1327759 w 1365337"/>
                  <a:gd name="connsiteY18" fmla="*/ 830445 h 1068439"/>
                  <a:gd name="connsiteX19" fmla="*/ 1102290 w 1365337"/>
                  <a:gd name="connsiteY19" fmla="*/ 855497 h 1068439"/>
                  <a:gd name="connsiteX20" fmla="*/ 713984 w 1365337"/>
                  <a:gd name="connsiteY20" fmla="*/ 1043387 h 1068439"/>
                  <a:gd name="connsiteX21" fmla="*/ 576197 w 1365337"/>
                  <a:gd name="connsiteY21" fmla="*/ 1068439 h 106843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978335 w 1365337"/>
                  <a:gd name="connsiteY14" fmla="*/ 504856 h 1068439"/>
                  <a:gd name="connsiteX15" fmla="*/ 801666 w 1365337"/>
                  <a:gd name="connsiteY15" fmla="*/ 655080 h 1068439"/>
                  <a:gd name="connsiteX16" fmla="*/ 776614 w 1365337"/>
                  <a:gd name="connsiteY16" fmla="*/ 830445 h 1068439"/>
                  <a:gd name="connsiteX17" fmla="*/ 1064712 w 1365337"/>
                  <a:gd name="connsiteY17" fmla="*/ 730237 h 1068439"/>
                  <a:gd name="connsiteX18" fmla="*/ 1327759 w 1365337"/>
                  <a:gd name="connsiteY18" fmla="*/ 830445 h 1068439"/>
                  <a:gd name="connsiteX19" fmla="*/ 1102290 w 1365337"/>
                  <a:gd name="connsiteY19" fmla="*/ 855497 h 1068439"/>
                  <a:gd name="connsiteX20" fmla="*/ 733034 w 1365337"/>
                  <a:gd name="connsiteY20" fmla="*/ 1062437 h 1068439"/>
                  <a:gd name="connsiteX21" fmla="*/ 576197 w 1365337"/>
                  <a:gd name="connsiteY21" fmla="*/ 1068439 h 106843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978335 w 1365337"/>
                  <a:gd name="connsiteY14" fmla="*/ 504856 h 1068439"/>
                  <a:gd name="connsiteX15" fmla="*/ 801666 w 1365337"/>
                  <a:gd name="connsiteY15" fmla="*/ 655080 h 1068439"/>
                  <a:gd name="connsiteX16" fmla="*/ 776614 w 1365337"/>
                  <a:gd name="connsiteY16" fmla="*/ 830445 h 1068439"/>
                  <a:gd name="connsiteX17" fmla="*/ 1064712 w 1365337"/>
                  <a:gd name="connsiteY17" fmla="*/ 730237 h 1068439"/>
                  <a:gd name="connsiteX18" fmla="*/ 1327759 w 1365337"/>
                  <a:gd name="connsiteY18" fmla="*/ 830445 h 1068439"/>
                  <a:gd name="connsiteX19" fmla="*/ 1102290 w 1365337"/>
                  <a:gd name="connsiteY19" fmla="*/ 855497 h 1068439"/>
                  <a:gd name="connsiteX20" fmla="*/ 733034 w 1365337"/>
                  <a:gd name="connsiteY20" fmla="*/ 1062437 h 1068439"/>
                  <a:gd name="connsiteX21" fmla="*/ 576197 w 1365337"/>
                  <a:gd name="connsiteY21" fmla="*/ 1068439 h 1068439"/>
                  <a:gd name="connsiteX0" fmla="*/ 576243 w 1365383"/>
                  <a:gd name="connsiteY0" fmla="*/ 1068439 h 1068439"/>
                  <a:gd name="connsiteX1" fmla="*/ 576243 w 1365383"/>
                  <a:gd name="connsiteY1" fmla="*/ 755289 h 1068439"/>
                  <a:gd name="connsiteX2" fmla="*/ 162884 w 1365383"/>
                  <a:gd name="connsiteY2" fmla="*/ 630028 h 1068439"/>
                  <a:gd name="connsiteX3" fmla="*/ 46 w 1365383"/>
                  <a:gd name="connsiteY3" fmla="*/ 855497 h 1068439"/>
                  <a:gd name="connsiteX4" fmla="*/ 175410 w 1365383"/>
                  <a:gd name="connsiteY4" fmla="*/ 517294 h 1068439"/>
                  <a:gd name="connsiteX5" fmla="*/ 644876 w 1365383"/>
                  <a:gd name="connsiteY5" fmla="*/ 629680 h 1068439"/>
                  <a:gd name="connsiteX6" fmla="*/ 363301 w 1365383"/>
                  <a:gd name="connsiteY6" fmla="*/ 417086 h 1068439"/>
                  <a:gd name="connsiteX7" fmla="*/ 676452 w 1365383"/>
                  <a:gd name="connsiteY7" fmla="*/ 504768 h 1068439"/>
                  <a:gd name="connsiteX8" fmla="*/ 858688 w 1365383"/>
                  <a:gd name="connsiteY8" fmla="*/ 110633 h 1068439"/>
                  <a:gd name="connsiteX9" fmla="*/ 1290227 w 1365383"/>
                  <a:gd name="connsiteY9" fmla="*/ 3727 h 1068439"/>
                  <a:gd name="connsiteX10" fmla="*/ 939498 w 1365383"/>
                  <a:gd name="connsiteY10" fmla="*/ 179091 h 1068439"/>
                  <a:gd name="connsiteX11" fmla="*/ 801712 w 1365383"/>
                  <a:gd name="connsiteY11" fmla="*/ 467190 h 1068439"/>
                  <a:gd name="connsiteX12" fmla="*/ 1002128 w 1365383"/>
                  <a:gd name="connsiteY12" fmla="*/ 341930 h 1068439"/>
                  <a:gd name="connsiteX13" fmla="*/ 1365383 w 1365383"/>
                  <a:gd name="connsiteY13" fmla="*/ 354456 h 1068439"/>
                  <a:gd name="connsiteX14" fmla="*/ 978381 w 1365383"/>
                  <a:gd name="connsiteY14" fmla="*/ 504856 h 1068439"/>
                  <a:gd name="connsiteX15" fmla="*/ 801712 w 1365383"/>
                  <a:gd name="connsiteY15" fmla="*/ 655080 h 1068439"/>
                  <a:gd name="connsiteX16" fmla="*/ 776660 w 1365383"/>
                  <a:gd name="connsiteY16" fmla="*/ 830445 h 1068439"/>
                  <a:gd name="connsiteX17" fmla="*/ 1064758 w 1365383"/>
                  <a:gd name="connsiteY17" fmla="*/ 730237 h 1068439"/>
                  <a:gd name="connsiteX18" fmla="*/ 1327805 w 1365383"/>
                  <a:gd name="connsiteY18" fmla="*/ 830445 h 1068439"/>
                  <a:gd name="connsiteX19" fmla="*/ 1102336 w 1365383"/>
                  <a:gd name="connsiteY19" fmla="*/ 855497 h 1068439"/>
                  <a:gd name="connsiteX20" fmla="*/ 733080 w 1365383"/>
                  <a:gd name="connsiteY20" fmla="*/ 1062437 h 1068439"/>
                  <a:gd name="connsiteX21" fmla="*/ 576243 w 1365383"/>
                  <a:gd name="connsiteY21" fmla="*/ 1068439 h 1068439"/>
                  <a:gd name="connsiteX0" fmla="*/ 576215 w 1365355"/>
                  <a:gd name="connsiteY0" fmla="*/ 1068439 h 1068439"/>
                  <a:gd name="connsiteX1" fmla="*/ 576215 w 1365355"/>
                  <a:gd name="connsiteY1" fmla="*/ 755289 h 1068439"/>
                  <a:gd name="connsiteX2" fmla="*/ 277156 w 1365355"/>
                  <a:gd name="connsiteY2" fmla="*/ 623678 h 1068439"/>
                  <a:gd name="connsiteX3" fmla="*/ 18 w 1365355"/>
                  <a:gd name="connsiteY3" fmla="*/ 855497 h 1068439"/>
                  <a:gd name="connsiteX4" fmla="*/ 175382 w 1365355"/>
                  <a:gd name="connsiteY4" fmla="*/ 517294 h 1068439"/>
                  <a:gd name="connsiteX5" fmla="*/ 644848 w 1365355"/>
                  <a:gd name="connsiteY5" fmla="*/ 629680 h 1068439"/>
                  <a:gd name="connsiteX6" fmla="*/ 363273 w 1365355"/>
                  <a:gd name="connsiteY6" fmla="*/ 417086 h 1068439"/>
                  <a:gd name="connsiteX7" fmla="*/ 676424 w 1365355"/>
                  <a:gd name="connsiteY7" fmla="*/ 504768 h 1068439"/>
                  <a:gd name="connsiteX8" fmla="*/ 858660 w 1365355"/>
                  <a:gd name="connsiteY8" fmla="*/ 110633 h 1068439"/>
                  <a:gd name="connsiteX9" fmla="*/ 1290199 w 1365355"/>
                  <a:gd name="connsiteY9" fmla="*/ 3727 h 1068439"/>
                  <a:gd name="connsiteX10" fmla="*/ 939470 w 1365355"/>
                  <a:gd name="connsiteY10" fmla="*/ 179091 h 1068439"/>
                  <a:gd name="connsiteX11" fmla="*/ 801684 w 1365355"/>
                  <a:gd name="connsiteY11" fmla="*/ 467190 h 1068439"/>
                  <a:gd name="connsiteX12" fmla="*/ 1002100 w 1365355"/>
                  <a:gd name="connsiteY12" fmla="*/ 341930 h 1068439"/>
                  <a:gd name="connsiteX13" fmla="*/ 1365355 w 1365355"/>
                  <a:gd name="connsiteY13" fmla="*/ 354456 h 1068439"/>
                  <a:gd name="connsiteX14" fmla="*/ 978353 w 1365355"/>
                  <a:gd name="connsiteY14" fmla="*/ 504856 h 1068439"/>
                  <a:gd name="connsiteX15" fmla="*/ 801684 w 1365355"/>
                  <a:gd name="connsiteY15" fmla="*/ 655080 h 1068439"/>
                  <a:gd name="connsiteX16" fmla="*/ 776632 w 1365355"/>
                  <a:gd name="connsiteY16" fmla="*/ 830445 h 1068439"/>
                  <a:gd name="connsiteX17" fmla="*/ 1064730 w 1365355"/>
                  <a:gd name="connsiteY17" fmla="*/ 730237 h 1068439"/>
                  <a:gd name="connsiteX18" fmla="*/ 1327777 w 1365355"/>
                  <a:gd name="connsiteY18" fmla="*/ 830445 h 1068439"/>
                  <a:gd name="connsiteX19" fmla="*/ 1102308 w 1365355"/>
                  <a:gd name="connsiteY19" fmla="*/ 855497 h 1068439"/>
                  <a:gd name="connsiteX20" fmla="*/ 733052 w 1365355"/>
                  <a:gd name="connsiteY20" fmla="*/ 1062437 h 1068439"/>
                  <a:gd name="connsiteX21" fmla="*/ 576215 w 1365355"/>
                  <a:gd name="connsiteY21" fmla="*/ 1068439 h 1068439"/>
                  <a:gd name="connsiteX0" fmla="*/ 576215 w 1365355"/>
                  <a:gd name="connsiteY0" fmla="*/ 1068439 h 1068439"/>
                  <a:gd name="connsiteX1" fmla="*/ 576215 w 1365355"/>
                  <a:gd name="connsiteY1" fmla="*/ 755289 h 1068439"/>
                  <a:gd name="connsiteX2" fmla="*/ 277156 w 1365355"/>
                  <a:gd name="connsiteY2" fmla="*/ 623678 h 1068439"/>
                  <a:gd name="connsiteX3" fmla="*/ 18 w 1365355"/>
                  <a:gd name="connsiteY3" fmla="*/ 855497 h 1068439"/>
                  <a:gd name="connsiteX4" fmla="*/ 175382 w 1365355"/>
                  <a:gd name="connsiteY4" fmla="*/ 517294 h 1068439"/>
                  <a:gd name="connsiteX5" fmla="*/ 644848 w 1365355"/>
                  <a:gd name="connsiteY5" fmla="*/ 629680 h 1068439"/>
                  <a:gd name="connsiteX6" fmla="*/ 363273 w 1365355"/>
                  <a:gd name="connsiteY6" fmla="*/ 417086 h 1068439"/>
                  <a:gd name="connsiteX7" fmla="*/ 676424 w 1365355"/>
                  <a:gd name="connsiteY7" fmla="*/ 504768 h 1068439"/>
                  <a:gd name="connsiteX8" fmla="*/ 858660 w 1365355"/>
                  <a:gd name="connsiteY8" fmla="*/ 110633 h 1068439"/>
                  <a:gd name="connsiteX9" fmla="*/ 1290199 w 1365355"/>
                  <a:gd name="connsiteY9" fmla="*/ 3727 h 1068439"/>
                  <a:gd name="connsiteX10" fmla="*/ 939470 w 1365355"/>
                  <a:gd name="connsiteY10" fmla="*/ 179091 h 1068439"/>
                  <a:gd name="connsiteX11" fmla="*/ 801684 w 1365355"/>
                  <a:gd name="connsiteY11" fmla="*/ 467190 h 1068439"/>
                  <a:gd name="connsiteX12" fmla="*/ 1002100 w 1365355"/>
                  <a:gd name="connsiteY12" fmla="*/ 341930 h 1068439"/>
                  <a:gd name="connsiteX13" fmla="*/ 1365355 w 1365355"/>
                  <a:gd name="connsiteY13" fmla="*/ 354456 h 1068439"/>
                  <a:gd name="connsiteX14" fmla="*/ 978353 w 1365355"/>
                  <a:gd name="connsiteY14" fmla="*/ 504856 h 1068439"/>
                  <a:gd name="connsiteX15" fmla="*/ 801684 w 1365355"/>
                  <a:gd name="connsiteY15" fmla="*/ 655080 h 1068439"/>
                  <a:gd name="connsiteX16" fmla="*/ 776632 w 1365355"/>
                  <a:gd name="connsiteY16" fmla="*/ 830445 h 1068439"/>
                  <a:gd name="connsiteX17" fmla="*/ 1064730 w 1365355"/>
                  <a:gd name="connsiteY17" fmla="*/ 730237 h 1068439"/>
                  <a:gd name="connsiteX18" fmla="*/ 1327777 w 1365355"/>
                  <a:gd name="connsiteY18" fmla="*/ 830445 h 1068439"/>
                  <a:gd name="connsiteX19" fmla="*/ 1102308 w 1365355"/>
                  <a:gd name="connsiteY19" fmla="*/ 855497 h 1068439"/>
                  <a:gd name="connsiteX20" fmla="*/ 733052 w 1365355"/>
                  <a:gd name="connsiteY20" fmla="*/ 1062437 h 1068439"/>
                  <a:gd name="connsiteX21" fmla="*/ 576215 w 1365355"/>
                  <a:gd name="connsiteY21" fmla="*/ 1068439 h 1068439"/>
                  <a:gd name="connsiteX0" fmla="*/ 576215 w 1365355"/>
                  <a:gd name="connsiteY0" fmla="*/ 1068439 h 1068439"/>
                  <a:gd name="connsiteX1" fmla="*/ 576215 w 1365355"/>
                  <a:gd name="connsiteY1" fmla="*/ 755289 h 1068439"/>
                  <a:gd name="connsiteX2" fmla="*/ 277156 w 1365355"/>
                  <a:gd name="connsiteY2" fmla="*/ 623678 h 1068439"/>
                  <a:gd name="connsiteX3" fmla="*/ 18 w 1365355"/>
                  <a:gd name="connsiteY3" fmla="*/ 855497 h 1068439"/>
                  <a:gd name="connsiteX4" fmla="*/ 175382 w 1365355"/>
                  <a:gd name="connsiteY4" fmla="*/ 517294 h 1068439"/>
                  <a:gd name="connsiteX5" fmla="*/ 644848 w 1365355"/>
                  <a:gd name="connsiteY5" fmla="*/ 629680 h 1068439"/>
                  <a:gd name="connsiteX6" fmla="*/ 363273 w 1365355"/>
                  <a:gd name="connsiteY6" fmla="*/ 417086 h 1068439"/>
                  <a:gd name="connsiteX7" fmla="*/ 676424 w 1365355"/>
                  <a:gd name="connsiteY7" fmla="*/ 504768 h 1068439"/>
                  <a:gd name="connsiteX8" fmla="*/ 858660 w 1365355"/>
                  <a:gd name="connsiteY8" fmla="*/ 110633 h 1068439"/>
                  <a:gd name="connsiteX9" fmla="*/ 1290199 w 1365355"/>
                  <a:gd name="connsiteY9" fmla="*/ 3727 h 1068439"/>
                  <a:gd name="connsiteX10" fmla="*/ 939470 w 1365355"/>
                  <a:gd name="connsiteY10" fmla="*/ 179091 h 1068439"/>
                  <a:gd name="connsiteX11" fmla="*/ 801684 w 1365355"/>
                  <a:gd name="connsiteY11" fmla="*/ 467190 h 1068439"/>
                  <a:gd name="connsiteX12" fmla="*/ 1002100 w 1365355"/>
                  <a:gd name="connsiteY12" fmla="*/ 341930 h 1068439"/>
                  <a:gd name="connsiteX13" fmla="*/ 1365355 w 1365355"/>
                  <a:gd name="connsiteY13" fmla="*/ 354456 h 1068439"/>
                  <a:gd name="connsiteX14" fmla="*/ 978353 w 1365355"/>
                  <a:gd name="connsiteY14" fmla="*/ 504856 h 1068439"/>
                  <a:gd name="connsiteX15" fmla="*/ 801684 w 1365355"/>
                  <a:gd name="connsiteY15" fmla="*/ 655080 h 1068439"/>
                  <a:gd name="connsiteX16" fmla="*/ 776632 w 1365355"/>
                  <a:gd name="connsiteY16" fmla="*/ 830445 h 1068439"/>
                  <a:gd name="connsiteX17" fmla="*/ 1064730 w 1365355"/>
                  <a:gd name="connsiteY17" fmla="*/ 730237 h 1068439"/>
                  <a:gd name="connsiteX18" fmla="*/ 1327777 w 1365355"/>
                  <a:gd name="connsiteY18" fmla="*/ 830445 h 1068439"/>
                  <a:gd name="connsiteX19" fmla="*/ 1102308 w 1365355"/>
                  <a:gd name="connsiteY19" fmla="*/ 855497 h 1068439"/>
                  <a:gd name="connsiteX20" fmla="*/ 733052 w 1365355"/>
                  <a:gd name="connsiteY20" fmla="*/ 1062437 h 1068439"/>
                  <a:gd name="connsiteX21" fmla="*/ 576215 w 1365355"/>
                  <a:gd name="connsiteY21" fmla="*/ 1068439 h 106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65355" h="1068439">
                    <a:moveTo>
                      <a:pt x="576215" y="1068439"/>
                    </a:moveTo>
                    <a:lnTo>
                      <a:pt x="576215" y="755289"/>
                    </a:lnTo>
                    <a:cubicBezTo>
                      <a:pt x="507322" y="682221"/>
                      <a:pt x="373189" y="606977"/>
                      <a:pt x="277156" y="623678"/>
                    </a:cubicBezTo>
                    <a:cubicBezTo>
                      <a:pt x="181123" y="640379"/>
                      <a:pt x="-2070" y="874286"/>
                      <a:pt x="18" y="855497"/>
                    </a:cubicBezTo>
                    <a:cubicBezTo>
                      <a:pt x="58473" y="742763"/>
                      <a:pt x="91527" y="591928"/>
                      <a:pt x="175382" y="517294"/>
                    </a:cubicBezTo>
                    <a:cubicBezTo>
                      <a:pt x="259237" y="442660"/>
                      <a:pt x="613533" y="646381"/>
                      <a:pt x="644848" y="629680"/>
                    </a:cubicBezTo>
                    <a:lnTo>
                      <a:pt x="363273" y="417086"/>
                    </a:lnTo>
                    <a:lnTo>
                      <a:pt x="676424" y="504768"/>
                    </a:lnTo>
                    <a:cubicBezTo>
                      <a:pt x="751580" y="448401"/>
                      <a:pt x="756364" y="194140"/>
                      <a:pt x="858660" y="110633"/>
                    </a:cubicBezTo>
                    <a:cubicBezTo>
                      <a:pt x="960956" y="27126"/>
                      <a:pt x="1269322" y="-12974"/>
                      <a:pt x="1290199" y="3727"/>
                    </a:cubicBezTo>
                    <a:cubicBezTo>
                      <a:pt x="1311076" y="20428"/>
                      <a:pt x="1020889" y="101847"/>
                      <a:pt x="939470" y="179091"/>
                    </a:cubicBezTo>
                    <a:cubicBezTo>
                      <a:pt x="858051" y="256335"/>
                      <a:pt x="791246" y="440050"/>
                      <a:pt x="801684" y="467190"/>
                    </a:cubicBezTo>
                    <a:lnTo>
                      <a:pt x="1002100" y="341930"/>
                    </a:lnTo>
                    <a:cubicBezTo>
                      <a:pt x="1068905" y="300177"/>
                      <a:pt x="1354496" y="326243"/>
                      <a:pt x="1365355" y="354456"/>
                    </a:cubicBezTo>
                    <a:lnTo>
                      <a:pt x="978353" y="504856"/>
                    </a:lnTo>
                    <a:cubicBezTo>
                      <a:pt x="849352" y="554989"/>
                      <a:pt x="835304" y="600815"/>
                      <a:pt x="801684" y="655080"/>
                    </a:cubicBezTo>
                    <a:lnTo>
                      <a:pt x="776632" y="830445"/>
                    </a:lnTo>
                    <a:cubicBezTo>
                      <a:pt x="820473" y="842971"/>
                      <a:pt x="972873" y="730237"/>
                      <a:pt x="1064730" y="730237"/>
                    </a:cubicBezTo>
                    <a:cubicBezTo>
                      <a:pt x="1156587" y="730237"/>
                      <a:pt x="1321514" y="809568"/>
                      <a:pt x="1327777" y="830445"/>
                    </a:cubicBezTo>
                    <a:cubicBezTo>
                      <a:pt x="1334040" y="851322"/>
                      <a:pt x="1201429" y="816832"/>
                      <a:pt x="1102308" y="855497"/>
                    </a:cubicBezTo>
                    <a:cubicBezTo>
                      <a:pt x="1003187" y="894162"/>
                      <a:pt x="769934" y="925347"/>
                      <a:pt x="733052" y="1062437"/>
                    </a:cubicBezTo>
                    <a:lnTo>
                      <a:pt x="576215" y="1068439"/>
                    </a:lnTo>
                    <a:close/>
                  </a:path>
                </a:pathLst>
              </a:custGeom>
              <a:solidFill>
                <a:srgbClr val="89C064"/>
              </a:solidFill>
              <a:ln w="31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Freeform 32"/>
              <p:cNvSpPr>
                <a:spLocks noChangeAspect="1"/>
              </p:cNvSpPr>
              <p:nvPr/>
            </p:nvSpPr>
            <p:spPr>
              <a:xfrm>
                <a:off x="7482133" y="3147538"/>
                <a:ext cx="163178" cy="127693"/>
              </a:xfrm>
              <a:custGeom>
                <a:avLst/>
                <a:gdLst>
                  <a:gd name="connsiteX0" fmla="*/ 576197 w 1365337"/>
                  <a:gd name="connsiteY0" fmla="*/ 1064712 h 1064712"/>
                  <a:gd name="connsiteX1" fmla="*/ 576197 w 1365337"/>
                  <a:gd name="connsiteY1" fmla="*/ 751562 h 1064712"/>
                  <a:gd name="connsiteX2" fmla="*/ 162838 w 1365337"/>
                  <a:gd name="connsiteY2" fmla="*/ 626301 h 1064712"/>
                  <a:gd name="connsiteX3" fmla="*/ 0 w 1365337"/>
                  <a:gd name="connsiteY3" fmla="*/ 851770 h 1064712"/>
                  <a:gd name="connsiteX4" fmla="*/ 175364 w 1365337"/>
                  <a:gd name="connsiteY4" fmla="*/ 513567 h 1064712"/>
                  <a:gd name="connsiteX5" fmla="*/ 663880 w 1365337"/>
                  <a:gd name="connsiteY5" fmla="*/ 651353 h 1064712"/>
                  <a:gd name="connsiteX6" fmla="*/ 363255 w 1365337"/>
                  <a:gd name="connsiteY6" fmla="*/ 413359 h 1064712"/>
                  <a:gd name="connsiteX7" fmla="*/ 676406 w 1365337"/>
                  <a:gd name="connsiteY7" fmla="*/ 501041 h 1064712"/>
                  <a:gd name="connsiteX8" fmla="*/ 814192 w 1365337"/>
                  <a:gd name="connsiteY8" fmla="*/ 75156 h 1064712"/>
                  <a:gd name="connsiteX9" fmla="*/ 1290181 w 1365337"/>
                  <a:gd name="connsiteY9" fmla="*/ 0 h 1064712"/>
                  <a:gd name="connsiteX10" fmla="*/ 939452 w 1365337"/>
                  <a:gd name="connsiteY10" fmla="*/ 175364 h 1064712"/>
                  <a:gd name="connsiteX11" fmla="*/ 801666 w 1365337"/>
                  <a:gd name="connsiteY11" fmla="*/ 463463 h 1064712"/>
                  <a:gd name="connsiteX12" fmla="*/ 1002082 w 1365337"/>
                  <a:gd name="connsiteY12" fmla="*/ 338203 h 1064712"/>
                  <a:gd name="connsiteX13" fmla="*/ 1365337 w 1365337"/>
                  <a:gd name="connsiteY13" fmla="*/ 350729 h 1064712"/>
                  <a:gd name="connsiteX14" fmla="*/ 801666 w 1365337"/>
                  <a:gd name="connsiteY14" fmla="*/ 651353 h 1064712"/>
                  <a:gd name="connsiteX15" fmla="*/ 776614 w 1365337"/>
                  <a:gd name="connsiteY15" fmla="*/ 826718 h 1064712"/>
                  <a:gd name="connsiteX16" fmla="*/ 1064712 w 1365337"/>
                  <a:gd name="connsiteY16" fmla="*/ 726510 h 1064712"/>
                  <a:gd name="connsiteX17" fmla="*/ 1327759 w 1365337"/>
                  <a:gd name="connsiteY17" fmla="*/ 826718 h 1064712"/>
                  <a:gd name="connsiteX18" fmla="*/ 1102290 w 1365337"/>
                  <a:gd name="connsiteY18" fmla="*/ 851770 h 1064712"/>
                  <a:gd name="connsiteX19" fmla="*/ 713984 w 1365337"/>
                  <a:gd name="connsiteY19" fmla="*/ 1039660 h 1064712"/>
                  <a:gd name="connsiteX20" fmla="*/ 576197 w 1365337"/>
                  <a:gd name="connsiteY20" fmla="*/ 1064712 h 1064712"/>
                  <a:gd name="connsiteX0" fmla="*/ 576197 w 1365337"/>
                  <a:gd name="connsiteY0" fmla="*/ 1064712 h 1064712"/>
                  <a:gd name="connsiteX1" fmla="*/ 576197 w 1365337"/>
                  <a:gd name="connsiteY1" fmla="*/ 751562 h 1064712"/>
                  <a:gd name="connsiteX2" fmla="*/ 162838 w 1365337"/>
                  <a:gd name="connsiteY2" fmla="*/ 626301 h 1064712"/>
                  <a:gd name="connsiteX3" fmla="*/ 0 w 1365337"/>
                  <a:gd name="connsiteY3" fmla="*/ 851770 h 1064712"/>
                  <a:gd name="connsiteX4" fmla="*/ 175364 w 1365337"/>
                  <a:gd name="connsiteY4" fmla="*/ 513567 h 1064712"/>
                  <a:gd name="connsiteX5" fmla="*/ 663880 w 1365337"/>
                  <a:gd name="connsiteY5" fmla="*/ 651353 h 1064712"/>
                  <a:gd name="connsiteX6" fmla="*/ 363255 w 1365337"/>
                  <a:gd name="connsiteY6" fmla="*/ 413359 h 1064712"/>
                  <a:gd name="connsiteX7" fmla="*/ 676406 w 1365337"/>
                  <a:gd name="connsiteY7" fmla="*/ 501041 h 1064712"/>
                  <a:gd name="connsiteX8" fmla="*/ 814192 w 1365337"/>
                  <a:gd name="connsiteY8" fmla="*/ 75156 h 1064712"/>
                  <a:gd name="connsiteX9" fmla="*/ 1290181 w 1365337"/>
                  <a:gd name="connsiteY9" fmla="*/ 0 h 1064712"/>
                  <a:gd name="connsiteX10" fmla="*/ 939452 w 1365337"/>
                  <a:gd name="connsiteY10" fmla="*/ 175364 h 1064712"/>
                  <a:gd name="connsiteX11" fmla="*/ 801666 w 1365337"/>
                  <a:gd name="connsiteY11" fmla="*/ 463463 h 1064712"/>
                  <a:gd name="connsiteX12" fmla="*/ 1002082 w 1365337"/>
                  <a:gd name="connsiteY12" fmla="*/ 338203 h 1064712"/>
                  <a:gd name="connsiteX13" fmla="*/ 1365337 w 1365337"/>
                  <a:gd name="connsiteY13" fmla="*/ 350729 h 1064712"/>
                  <a:gd name="connsiteX14" fmla="*/ 801666 w 1365337"/>
                  <a:gd name="connsiteY14" fmla="*/ 651353 h 1064712"/>
                  <a:gd name="connsiteX15" fmla="*/ 776614 w 1365337"/>
                  <a:gd name="connsiteY15" fmla="*/ 826718 h 1064712"/>
                  <a:gd name="connsiteX16" fmla="*/ 1064712 w 1365337"/>
                  <a:gd name="connsiteY16" fmla="*/ 726510 h 1064712"/>
                  <a:gd name="connsiteX17" fmla="*/ 1327759 w 1365337"/>
                  <a:gd name="connsiteY17" fmla="*/ 826718 h 1064712"/>
                  <a:gd name="connsiteX18" fmla="*/ 1102290 w 1365337"/>
                  <a:gd name="connsiteY18" fmla="*/ 851770 h 1064712"/>
                  <a:gd name="connsiteX19" fmla="*/ 713984 w 1365337"/>
                  <a:gd name="connsiteY19" fmla="*/ 1039660 h 1064712"/>
                  <a:gd name="connsiteX20" fmla="*/ 576197 w 1365337"/>
                  <a:gd name="connsiteY20" fmla="*/ 1064712 h 1064712"/>
                  <a:gd name="connsiteX0" fmla="*/ 576197 w 1365337"/>
                  <a:gd name="connsiteY0" fmla="*/ 1064712 h 1064712"/>
                  <a:gd name="connsiteX1" fmla="*/ 576197 w 1365337"/>
                  <a:gd name="connsiteY1" fmla="*/ 751562 h 1064712"/>
                  <a:gd name="connsiteX2" fmla="*/ 162838 w 1365337"/>
                  <a:gd name="connsiteY2" fmla="*/ 626301 h 1064712"/>
                  <a:gd name="connsiteX3" fmla="*/ 0 w 1365337"/>
                  <a:gd name="connsiteY3" fmla="*/ 851770 h 1064712"/>
                  <a:gd name="connsiteX4" fmla="*/ 175364 w 1365337"/>
                  <a:gd name="connsiteY4" fmla="*/ 513567 h 1064712"/>
                  <a:gd name="connsiteX5" fmla="*/ 644830 w 1365337"/>
                  <a:gd name="connsiteY5" fmla="*/ 625953 h 1064712"/>
                  <a:gd name="connsiteX6" fmla="*/ 363255 w 1365337"/>
                  <a:gd name="connsiteY6" fmla="*/ 413359 h 1064712"/>
                  <a:gd name="connsiteX7" fmla="*/ 676406 w 1365337"/>
                  <a:gd name="connsiteY7" fmla="*/ 501041 h 1064712"/>
                  <a:gd name="connsiteX8" fmla="*/ 814192 w 1365337"/>
                  <a:gd name="connsiteY8" fmla="*/ 75156 h 1064712"/>
                  <a:gd name="connsiteX9" fmla="*/ 1290181 w 1365337"/>
                  <a:gd name="connsiteY9" fmla="*/ 0 h 1064712"/>
                  <a:gd name="connsiteX10" fmla="*/ 939452 w 1365337"/>
                  <a:gd name="connsiteY10" fmla="*/ 175364 h 1064712"/>
                  <a:gd name="connsiteX11" fmla="*/ 801666 w 1365337"/>
                  <a:gd name="connsiteY11" fmla="*/ 463463 h 1064712"/>
                  <a:gd name="connsiteX12" fmla="*/ 1002082 w 1365337"/>
                  <a:gd name="connsiteY12" fmla="*/ 338203 h 1064712"/>
                  <a:gd name="connsiteX13" fmla="*/ 1365337 w 1365337"/>
                  <a:gd name="connsiteY13" fmla="*/ 350729 h 1064712"/>
                  <a:gd name="connsiteX14" fmla="*/ 801666 w 1365337"/>
                  <a:gd name="connsiteY14" fmla="*/ 651353 h 1064712"/>
                  <a:gd name="connsiteX15" fmla="*/ 776614 w 1365337"/>
                  <a:gd name="connsiteY15" fmla="*/ 826718 h 1064712"/>
                  <a:gd name="connsiteX16" fmla="*/ 1064712 w 1365337"/>
                  <a:gd name="connsiteY16" fmla="*/ 726510 h 1064712"/>
                  <a:gd name="connsiteX17" fmla="*/ 1327759 w 1365337"/>
                  <a:gd name="connsiteY17" fmla="*/ 826718 h 1064712"/>
                  <a:gd name="connsiteX18" fmla="*/ 1102290 w 1365337"/>
                  <a:gd name="connsiteY18" fmla="*/ 851770 h 1064712"/>
                  <a:gd name="connsiteX19" fmla="*/ 713984 w 1365337"/>
                  <a:gd name="connsiteY19" fmla="*/ 1039660 h 1064712"/>
                  <a:gd name="connsiteX20" fmla="*/ 576197 w 1365337"/>
                  <a:gd name="connsiteY20" fmla="*/ 1064712 h 1064712"/>
                  <a:gd name="connsiteX0" fmla="*/ 576197 w 1365337"/>
                  <a:gd name="connsiteY0" fmla="*/ 1064712 h 1064712"/>
                  <a:gd name="connsiteX1" fmla="*/ 576197 w 1365337"/>
                  <a:gd name="connsiteY1" fmla="*/ 751562 h 1064712"/>
                  <a:gd name="connsiteX2" fmla="*/ 162838 w 1365337"/>
                  <a:gd name="connsiteY2" fmla="*/ 626301 h 1064712"/>
                  <a:gd name="connsiteX3" fmla="*/ 0 w 1365337"/>
                  <a:gd name="connsiteY3" fmla="*/ 851770 h 1064712"/>
                  <a:gd name="connsiteX4" fmla="*/ 175364 w 1365337"/>
                  <a:gd name="connsiteY4" fmla="*/ 513567 h 1064712"/>
                  <a:gd name="connsiteX5" fmla="*/ 644830 w 1365337"/>
                  <a:gd name="connsiteY5" fmla="*/ 625953 h 1064712"/>
                  <a:gd name="connsiteX6" fmla="*/ 363255 w 1365337"/>
                  <a:gd name="connsiteY6" fmla="*/ 413359 h 1064712"/>
                  <a:gd name="connsiteX7" fmla="*/ 676406 w 1365337"/>
                  <a:gd name="connsiteY7" fmla="*/ 501041 h 1064712"/>
                  <a:gd name="connsiteX8" fmla="*/ 814192 w 1365337"/>
                  <a:gd name="connsiteY8" fmla="*/ 75156 h 1064712"/>
                  <a:gd name="connsiteX9" fmla="*/ 1290181 w 1365337"/>
                  <a:gd name="connsiteY9" fmla="*/ 0 h 1064712"/>
                  <a:gd name="connsiteX10" fmla="*/ 939452 w 1365337"/>
                  <a:gd name="connsiteY10" fmla="*/ 175364 h 1064712"/>
                  <a:gd name="connsiteX11" fmla="*/ 801666 w 1365337"/>
                  <a:gd name="connsiteY11" fmla="*/ 463463 h 1064712"/>
                  <a:gd name="connsiteX12" fmla="*/ 1002082 w 1365337"/>
                  <a:gd name="connsiteY12" fmla="*/ 338203 h 1064712"/>
                  <a:gd name="connsiteX13" fmla="*/ 1365337 w 1365337"/>
                  <a:gd name="connsiteY13" fmla="*/ 350729 h 1064712"/>
                  <a:gd name="connsiteX14" fmla="*/ 801666 w 1365337"/>
                  <a:gd name="connsiteY14" fmla="*/ 651353 h 1064712"/>
                  <a:gd name="connsiteX15" fmla="*/ 776614 w 1365337"/>
                  <a:gd name="connsiteY15" fmla="*/ 826718 h 1064712"/>
                  <a:gd name="connsiteX16" fmla="*/ 1064712 w 1365337"/>
                  <a:gd name="connsiteY16" fmla="*/ 726510 h 1064712"/>
                  <a:gd name="connsiteX17" fmla="*/ 1327759 w 1365337"/>
                  <a:gd name="connsiteY17" fmla="*/ 826718 h 1064712"/>
                  <a:gd name="connsiteX18" fmla="*/ 1102290 w 1365337"/>
                  <a:gd name="connsiteY18" fmla="*/ 851770 h 1064712"/>
                  <a:gd name="connsiteX19" fmla="*/ 713984 w 1365337"/>
                  <a:gd name="connsiteY19" fmla="*/ 1039660 h 1064712"/>
                  <a:gd name="connsiteX20" fmla="*/ 576197 w 1365337"/>
                  <a:gd name="connsiteY20" fmla="*/ 1064712 h 1064712"/>
                  <a:gd name="connsiteX0" fmla="*/ 576197 w 1365337"/>
                  <a:gd name="connsiteY0" fmla="*/ 1071779 h 1071779"/>
                  <a:gd name="connsiteX1" fmla="*/ 576197 w 1365337"/>
                  <a:gd name="connsiteY1" fmla="*/ 758629 h 1071779"/>
                  <a:gd name="connsiteX2" fmla="*/ 162838 w 1365337"/>
                  <a:gd name="connsiteY2" fmla="*/ 633368 h 1071779"/>
                  <a:gd name="connsiteX3" fmla="*/ 0 w 1365337"/>
                  <a:gd name="connsiteY3" fmla="*/ 858837 h 1071779"/>
                  <a:gd name="connsiteX4" fmla="*/ 175364 w 1365337"/>
                  <a:gd name="connsiteY4" fmla="*/ 520634 h 1071779"/>
                  <a:gd name="connsiteX5" fmla="*/ 644830 w 1365337"/>
                  <a:gd name="connsiteY5" fmla="*/ 633020 h 1071779"/>
                  <a:gd name="connsiteX6" fmla="*/ 363255 w 1365337"/>
                  <a:gd name="connsiteY6" fmla="*/ 420426 h 1071779"/>
                  <a:gd name="connsiteX7" fmla="*/ 676406 w 1365337"/>
                  <a:gd name="connsiteY7" fmla="*/ 508108 h 1071779"/>
                  <a:gd name="connsiteX8" fmla="*/ 814192 w 1365337"/>
                  <a:gd name="connsiteY8" fmla="*/ 82223 h 1071779"/>
                  <a:gd name="connsiteX9" fmla="*/ 1290181 w 1365337"/>
                  <a:gd name="connsiteY9" fmla="*/ 7067 h 1071779"/>
                  <a:gd name="connsiteX10" fmla="*/ 939452 w 1365337"/>
                  <a:gd name="connsiteY10" fmla="*/ 182431 h 1071779"/>
                  <a:gd name="connsiteX11" fmla="*/ 801666 w 1365337"/>
                  <a:gd name="connsiteY11" fmla="*/ 470530 h 1071779"/>
                  <a:gd name="connsiteX12" fmla="*/ 1002082 w 1365337"/>
                  <a:gd name="connsiteY12" fmla="*/ 345270 h 1071779"/>
                  <a:gd name="connsiteX13" fmla="*/ 1365337 w 1365337"/>
                  <a:gd name="connsiteY13" fmla="*/ 357796 h 1071779"/>
                  <a:gd name="connsiteX14" fmla="*/ 801666 w 1365337"/>
                  <a:gd name="connsiteY14" fmla="*/ 658420 h 1071779"/>
                  <a:gd name="connsiteX15" fmla="*/ 776614 w 1365337"/>
                  <a:gd name="connsiteY15" fmla="*/ 833785 h 1071779"/>
                  <a:gd name="connsiteX16" fmla="*/ 1064712 w 1365337"/>
                  <a:gd name="connsiteY16" fmla="*/ 733577 h 1071779"/>
                  <a:gd name="connsiteX17" fmla="*/ 1327759 w 1365337"/>
                  <a:gd name="connsiteY17" fmla="*/ 833785 h 1071779"/>
                  <a:gd name="connsiteX18" fmla="*/ 1102290 w 1365337"/>
                  <a:gd name="connsiteY18" fmla="*/ 858837 h 1071779"/>
                  <a:gd name="connsiteX19" fmla="*/ 713984 w 1365337"/>
                  <a:gd name="connsiteY19" fmla="*/ 1046727 h 1071779"/>
                  <a:gd name="connsiteX20" fmla="*/ 576197 w 1365337"/>
                  <a:gd name="connsiteY20" fmla="*/ 1071779 h 107177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801666 w 1365337"/>
                  <a:gd name="connsiteY14" fmla="*/ 655080 h 1068439"/>
                  <a:gd name="connsiteX15" fmla="*/ 776614 w 1365337"/>
                  <a:gd name="connsiteY15" fmla="*/ 830445 h 1068439"/>
                  <a:gd name="connsiteX16" fmla="*/ 1064712 w 1365337"/>
                  <a:gd name="connsiteY16" fmla="*/ 730237 h 1068439"/>
                  <a:gd name="connsiteX17" fmla="*/ 1327759 w 1365337"/>
                  <a:gd name="connsiteY17" fmla="*/ 830445 h 1068439"/>
                  <a:gd name="connsiteX18" fmla="*/ 1102290 w 1365337"/>
                  <a:gd name="connsiteY18" fmla="*/ 855497 h 1068439"/>
                  <a:gd name="connsiteX19" fmla="*/ 713984 w 1365337"/>
                  <a:gd name="connsiteY19" fmla="*/ 1043387 h 1068439"/>
                  <a:gd name="connsiteX20" fmla="*/ 576197 w 1365337"/>
                  <a:gd name="connsiteY20" fmla="*/ 1068439 h 1068439"/>
                  <a:gd name="connsiteX0" fmla="*/ 576197 w 1367705"/>
                  <a:gd name="connsiteY0" fmla="*/ 1068439 h 1068439"/>
                  <a:gd name="connsiteX1" fmla="*/ 576197 w 1367705"/>
                  <a:gd name="connsiteY1" fmla="*/ 755289 h 1068439"/>
                  <a:gd name="connsiteX2" fmla="*/ 162838 w 1367705"/>
                  <a:gd name="connsiteY2" fmla="*/ 630028 h 1068439"/>
                  <a:gd name="connsiteX3" fmla="*/ 0 w 1367705"/>
                  <a:gd name="connsiteY3" fmla="*/ 855497 h 1068439"/>
                  <a:gd name="connsiteX4" fmla="*/ 175364 w 1367705"/>
                  <a:gd name="connsiteY4" fmla="*/ 517294 h 1068439"/>
                  <a:gd name="connsiteX5" fmla="*/ 644830 w 1367705"/>
                  <a:gd name="connsiteY5" fmla="*/ 629680 h 1068439"/>
                  <a:gd name="connsiteX6" fmla="*/ 363255 w 1367705"/>
                  <a:gd name="connsiteY6" fmla="*/ 417086 h 1068439"/>
                  <a:gd name="connsiteX7" fmla="*/ 676406 w 1367705"/>
                  <a:gd name="connsiteY7" fmla="*/ 504768 h 1068439"/>
                  <a:gd name="connsiteX8" fmla="*/ 858642 w 1367705"/>
                  <a:gd name="connsiteY8" fmla="*/ 110633 h 1068439"/>
                  <a:gd name="connsiteX9" fmla="*/ 1290181 w 1367705"/>
                  <a:gd name="connsiteY9" fmla="*/ 3727 h 1068439"/>
                  <a:gd name="connsiteX10" fmla="*/ 939452 w 1367705"/>
                  <a:gd name="connsiteY10" fmla="*/ 179091 h 1068439"/>
                  <a:gd name="connsiteX11" fmla="*/ 801666 w 1367705"/>
                  <a:gd name="connsiteY11" fmla="*/ 467190 h 1068439"/>
                  <a:gd name="connsiteX12" fmla="*/ 1002082 w 1367705"/>
                  <a:gd name="connsiteY12" fmla="*/ 341930 h 1068439"/>
                  <a:gd name="connsiteX13" fmla="*/ 1365337 w 1367705"/>
                  <a:gd name="connsiteY13" fmla="*/ 354456 h 1068439"/>
                  <a:gd name="connsiteX14" fmla="*/ 801666 w 1367705"/>
                  <a:gd name="connsiteY14" fmla="*/ 655080 h 1068439"/>
                  <a:gd name="connsiteX15" fmla="*/ 776614 w 1367705"/>
                  <a:gd name="connsiteY15" fmla="*/ 830445 h 1068439"/>
                  <a:gd name="connsiteX16" fmla="*/ 1064712 w 1367705"/>
                  <a:gd name="connsiteY16" fmla="*/ 730237 h 1068439"/>
                  <a:gd name="connsiteX17" fmla="*/ 1327759 w 1367705"/>
                  <a:gd name="connsiteY17" fmla="*/ 830445 h 1068439"/>
                  <a:gd name="connsiteX18" fmla="*/ 1102290 w 1367705"/>
                  <a:gd name="connsiteY18" fmla="*/ 855497 h 1068439"/>
                  <a:gd name="connsiteX19" fmla="*/ 713984 w 1367705"/>
                  <a:gd name="connsiteY19" fmla="*/ 1043387 h 1068439"/>
                  <a:gd name="connsiteX20" fmla="*/ 576197 w 1367705"/>
                  <a:gd name="connsiteY20" fmla="*/ 1068439 h 106843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1067235 w 1365337"/>
                  <a:gd name="connsiteY14" fmla="*/ 511206 h 1068439"/>
                  <a:gd name="connsiteX15" fmla="*/ 801666 w 1365337"/>
                  <a:gd name="connsiteY15" fmla="*/ 655080 h 1068439"/>
                  <a:gd name="connsiteX16" fmla="*/ 776614 w 1365337"/>
                  <a:gd name="connsiteY16" fmla="*/ 830445 h 1068439"/>
                  <a:gd name="connsiteX17" fmla="*/ 1064712 w 1365337"/>
                  <a:gd name="connsiteY17" fmla="*/ 730237 h 1068439"/>
                  <a:gd name="connsiteX18" fmla="*/ 1327759 w 1365337"/>
                  <a:gd name="connsiteY18" fmla="*/ 830445 h 1068439"/>
                  <a:gd name="connsiteX19" fmla="*/ 1102290 w 1365337"/>
                  <a:gd name="connsiteY19" fmla="*/ 855497 h 1068439"/>
                  <a:gd name="connsiteX20" fmla="*/ 713984 w 1365337"/>
                  <a:gd name="connsiteY20" fmla="*/ 1043387 h 1068439"/>
                  <a:gd name="connsiteX21" fmla="*/ 576197 w 1365337"/>
                  <a:gd name="connsiteY21" fmla="*/ 1068439 h 106843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978335 w 1365337"/>
                  <a:gd name="connsiteY14" fmla="*/ 504856 h 1068439"/>
                  <a:gd name="connsiteX15" fmla="*/ 801666 w 1365337"/>
                  <a:gd name="connsiteY15" fmla="*/ 655080 h 1068439"/>
                  <a:gd name="connsiteX16" fmla="*/ 776614 w 1365337"/>
                  <a:gd name="connsiteY16" fmla="*/ 830445 h 1068439"/>
                  <a:gd name="connsiteX17" fmla="*/ 1064712 w 1365337"/>
                  <a:gd name="connsiteY17" fmla="*/ 730237 h 1068439"/>
                  <a:gd name="connsiteX18" fmla="*/ 1327759 w 1365337"/>
                  <a:gd name="connsiteY18" fmla="*/ 830445 h 1068439"/>
                  <a:gd name="connsiteX19" fmla="*/ 1102290 w 1365337"/>
                  <a:gd name="connsiteY19" fmla="*/ 855497 h 1068439"/>
                  <a:gd name="connsiteX20" fmla="*/ 713984 w 1365337"/>
                  <a:gd name="connsiteY20" fmla="*/ 1043387 h 1068439"/>
                  <a:gd name="connsiteX21" fmla="*/ 576197 w 1365337"/>
                  <a:gd name="connsiteY21" fmla="*/ 1068439 h 106843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978335 w 1365337"/>
                  <a:gd name="connsiteY14" fmla="*/ 504856 h 1068439"/>
                  <a:gd name="connsiteX15" fmla="*/ 801666 w 1365337"/>
                  <a:gd name="connsiteY15" fmla="*/ 655080 h 1068439"/>
                  <a:gd name="connsiteX16" fmla="*/ 776614 w 1365337"/>
                  <a:gd name="connsiteY16" fmla="*/ 830445 h 1068439"/>
                  <a:gd name="connsiteX17" fmla="*/ 1064712 w 1365337"/>
                  <a:gd name="connsiteY17" fmla="*/ 730237 h 1068439"/>
                  <a:gd name="connsiteX18" fmla="*/ 1327759 w 1365337"/>
                  <a:gd name="connsiteY18" fmla="*/ 830445 h 1068439"/>
                  <a:gd name="connsiteX19" fmla="*/ 1102290 w 1365337"/>
                  <a:gd name="connsiteY19" fmla="*/ 855497 h 1068439"/>
                  <a:gd name="connsiteX20" fmla="*/ 713984 w 1365337"/>
                  <a:gd name="connsiteY20" fmla="*/ 1043387 h 1068439"/>
                  <a:gd name="connsiteX21" fmla="*/ 576197 w 1365337"/>
                  <a:gd name="connsiteY21" fmla="*/ 1068439 h 106843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978335 w 1365337"/>
                  <a:gd name="connsiteY14" fmla="*/ 504856 h 1068439"/>
                  <a:gd name="connsiteX15" fmla="*/ 801666 w 1365337"/>
                  <a:gd name="connsiteY15" fmla="*/ 655080 h 1068439"/>
                  <a:gd name="connsiteX16" fmla="*/ 776614 w 1365337"/>
                  <a:gd name="connsiteY16" fmla="*/ 830445 h 1068439"/>
                  <a:gd name="connsiteX17" fmla="*/ 1064712 w 1365337"/>
                  <a:gd name="connsiteY17" fmla="*/ 730237 h 1068439"/>
                  <a:gd name="connsiteX18" fmla="*/ 1327759 w 1365337"/>
                  <a:gd name="connsiteY18" fmla="*/ 830445 h 1068439"/>
                  <a:gd name="connsiteX19" fmla="*/ 1102290 w 1365337"/>
                  <a:gd name="connsiteY19" fmla="*/ 855497 h 1068439"/>
                  <a:gd name="connsiteX20" fmla="*/ 713984 w 1365337"/>
                  <a:gd name="connsiteY20" fmla="*/ 1043387 h 1068439"/>
                  <a:gd name="connsiteX21" fmla="*/ 576197 w 1365337"/>
                  <a:gd name="connsiteY21" fmla="*/ 1068439 h 106843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978335 w 1365337"/>
                  <a:gd name="connsiteY14" fmla="*/ 504856 h 1068439"/>
                  <a:gd name="connsiteX15" fmla="*/ 801666 w 1365337"/>
                  <a:gd name="connsiteY15" fmla="*/ 655080 h 1068439"/>
                  <a:gd name="connsiteX16" fmla="*/ 776614 w 1365337"/>
                  <a:gd name="connsiteY16" fmla="*/ 830445 h 1068439"/>
                  <a:gd name="connsiteX17" fmla="*/ 1064712 w 1365337"/>
                  <a:gd name="connsiteY17" fmla="*/ 730237 h 1068439"/>
                  <a:gd name="connsiteX18" fmla="*/ 1327759 w 1365337"/>
                  <a:gd name="connsiteY18" fmla="*/ 830445 h 1068439"/>
                  <a:gd name="connsiteX19" fmla="*/ 1102290 w 1365337"/>
                  <a:gd name="connsiteY19" fmla="*/ 855497 h 1068439"/>
                  <a:gd name="connsiteX20" fmla="*/ 713984 w 1365337"/>
                  <a:gd name="connsiteY20" fmla="*/ 1043387 h 1068439"/>
                  <a:gd name="connsiteX21" fmla="*/ 576197 w 1365337"/>
                  <a:gd name="connsiteY21" fmla="*/ 1068439 h 106843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978335 w 1365337"/>
                  <a:gd name="connsiteY14" fmla="*/ 504856 h 1068439"/>
                  <a:gd name="connsiteX15" fmla="*/ 801666 w 1365337"/>
                  <a:gd name="connsiteY15" fmla="*/ 655080 h 1068439"/>
                  <a:gd name="connsiteX16" fmla="*/ 776614 w 1365337"/>
                  <a:gd name="connsiteY16" fmla="*/ 830445 h 1068439"/>
                  <a:gd name="connsiteX17" fmla="*/ 1064712 w 1365337"/>
                  <a:gd name="connsiteY17" fmla="*/ 730237 h 1068439"/>
                  <a:gd name="connsiteX18" fmla="*/ 1327759 w 1365337"/>
                  <a:gd name="connsiteY18" fmla="*/ 830445 h 1068439"/>
                  <a:gd name="connsiteX19" fmla="*/ 1102290 w 1365337"/>
                  <a:gd name="connsiteY19" fmla="*/ 855497 h 1068439"/>
                  <a:gd name="connsiteX20" fmla="*/ 733034 w 1365337"/>
                  <a:gd name="connsiteY20" fmla="*/ 1062437 h 1068439"/>
                  <a:gd name="connsiteX21" fmla="*/ 576197 w 1365337"/>
                  <a:gd name="connsiteY21" fmla="*/ 1068439 h 106843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978335 w 1365337"/>
                  <a:gd name="connsiteY14" fmla="*/ 504856 h 1068439"/>
                  <a:gd name="connsiteX15" fmla="*/ 801666 w 1365337"/>
                  <a:gd name="connsiteY15" fmla="*/ 655080 h 1068439"/>
                  <a:gd name="connsiteX16" fmla="*/ 776614 w 1365337"/>
                  <a:gd name="connsiteY16" fmla="*/ 830445 h 1068439"/>
                  <a:gd name="connsiteX17" fmla="*/ 1064712 w 1365337"/>
                  <a:gd name="connsiteY17" fmla="*/ 730237 h 1068439"/>
                  <a:gd name="connsiteX18" fmla="*/ 1327759 w 1365337"/>
                  <a:gd name="connsiteY18" fmla="*/ 830445 h 1068439"/>
                  <a:gd name="connsiteX19" fmla="*/ 1102290 w 1365337"/>
                  <a:gd name="connsiteY19" fmla="*/ 855497 h 1068439"/>
                  <a:gd name="connsiteX20" fmla="*/ 733034 w 1365337"/>
                  <a:gd name="connsiteY20" fmla="*/ 1062437 h 1068439"/>
                  <a:gd name="connsiteX21" fmla="*/ 576197 w 1365337"/>
                  <a:gd name="connsiteY21" fmla="*/ 1068439 h 1068439"/>
                  <a:gd name="connsiteX0" fmla="*/ 576243 w 1365383"/>
                  <a:gd name="connsiteY0" fmla="*/ 1068439 h 1068439"/>
                  <a:gd name="connsiteX1" fmla="*/ 576243 w 1365383"/>
                  <a:gd name="connsiteY1" fmla="*/ 755289 h 1068439"/>
                  <a:gd name="connsiteX2" fmla="*/ 162884 w 1365383"/>
                  <a:gd name="connsiteY2" fmla="*/ 630028 h 1068439"/>
                  <a:gd name="connsiteX3" fmla="*/ 46 w 1365383"/>
                  <a:gd name="connsiteY3" fmla="*/ 855497 h 1068439"/>
                  <a:gd name="connsiteX4" fmla="*/ 175410 w 1365383"/>
                  <a:gd name="connsiteY4" fmla="*/ 517294 h 1068439"/>
                  <a:gd name="connsiteX5" fmla="*/ 644876 w 1365383"/>
                  <a:gd name="connsiteY5" fmla="*/ 629680 h 1068439"/>
                  <a:gd name="connsiteX6" fmla="*/ 363301 w 1365383"/>
                  <a:gd name="connsiteY6" fmla="*/ 417086 h 1068439"/>
                  <a:gd name="connsiteX7" fmla="*/ 676452 w 1365383"/>
                  <a:gd name="connsiteY7" fmla="*/ 504768 h 1068439"/>
                  <a:gd name="connsiteX8" fmla="*/ 858688 w 1365383"/>
                  <a:gd name="connsiteY8" fmla="*/ 110633 h 1068439"/>
                  <a:gd name="connsiteX9" fmla="*/ 1290227 w 1365383"/>
                  <a:gd name="connsiteY9" fmla="*/ 3727 h 1068439"/>
                  <a:gd name="connsiteX10" fmla="*/ 939498 w 1365383"/>
                  <a:gd name="connsiteY10" fmla="*/ 179091 h 1068439"/>
                  <a:gd name="connsiteX11" fmla="*/ 801712 w 1365383"/>
                  <a:gd name="connsiteY11" fmla="*/ 467190 h 1068439"/>
                  <a:gd name="connsiteX12" fmla="*/ 1002128 w 1365383"/>
                  <a:gd name="connsiteY12" fmla="*/ 341930 h 1068439"/>
                  <a:gd name="connsiteX13" fmla="*/ 1365383 w 1365383"/>
                  <a:gd name="connsiteY13" fmla="*/ 354456 h 1068439"/>
                  <a:gd name="connsiteX14" fmla="*/ 978381 w 1365383"/>
                  <a:gd name="connsiteY14" fmla="*/ 504856 h 1068439"/>
                  <a:gd name="connsiteX15" fmla="*/ 801712 w 1365383"/>
                  <a:gd name="connsiteY15" fmla="*/ 655080 h 1068439"/>
                  <a:gd name="connsiteX16" fmla="*/ 776660 w 1365383"/>
                  <a:gd name="connsiteY16" fmla="*/ 830445 h 1068439"/>
                  <a:gd name="connsiteX17" fmla="*/ 1064758 w 1365383"/>
                  <a:gd name="connsiteY17" fmla="*/ 730237 h 1068439"/>
                  <a:gd name="connsiteX18" fmla="*/ 1327805 w 1365383"/>
                  <a:gd name="connsiteY18" fmla="*/ 830445 h 1068439"/>
                  <a:gd name="connsiteX19" fmla="*/ 1102336 w 1365383"/>
                  <a:gd name="connsiteY19" fmla="*/ 855497 h 1068439"/>
                  <a:gd name="connsiteX20" fmla="*/ 733080 w 1365383"/>
                  <a:gd name="connsiteY20" fmla="*/ 1062437 h 1068439"/>
                  <a:gd name="connsiteX21" fmla="*/ 576243 w 1365383"/>
                  <a:gd name="connsiteY21" fmla="*/ 1068439 h 1068439"/>
                  <a:gd name="connsiteX0" fmla="*/ 576215 w 1365355"/>
                  <a:gd name="connsiteY0" fmla="*/ 1068439 h 1068439"/>
                  <a:gd name="connsiteX1" fmla="*/ 576215 w 1365355"/>
                  <a:gd name="connsiteY1" fmla="*/ 755289 h 1068439"/>
                  <a:gd name="connsiteX2" fmla="*/ 277156 w 1365355"/>
                  <a:gd name="connsiteY2" fmla="*/ 623678 h 1068439"/>
                  <a:gd name="connsiteX3" fmla="*/ 18 w 1365355"/>
                  <a:gd name="connsiteY3" fmla="*/ 855497 h 1068439"/>
                  <a:gd name="connsiteX4" fmla="*/ 175382 w 1365355"/>
                  <a:gd name="connsiteY4" fmla="*/ 517294 h 1068439"/>
                  <a:gd name="connsiteX5" fmla="*/ 644848 w 1365355"/>
                  <a:gd name="connsiteY5" fmla="*/ 629680 h 1068439"/>
                  <a:gd name="connsiteX6" fmla="*/ 363273 w 1365355"/>
                  <a:gd name="connsiteY6" fmla="*/ 417086 h 1068439"/>
                  <a:gd name="connsiteX7" fmla="*/ 676424 w 1365355"/>
                  <a:gd name="connsiteY7" fmla="*/ 504768 h 1068439"/>
                  <a:gd name="connsiteX8" fmla="*/ 858660 w 1365355"/>
                  <a:gd name="connsiteY8" fmla="*/ 110633 h 1068439"/>
                  <a:gd name="connsiteX9" fmla="*/ 1290199 w 1365355"/>
                  <a:gd name="connsiteY9" fmla="*/ 3727 h 1068439"/>
                  <a:gd name="connsiteX10" fmla="*/ 939470 w 1365355"/>
                  <a:gd name="connsiteY10" fmla="*/ 179091 h 1068439"/>
                  <a:gd name="connsiteX11" fmla="*/ 801684 w 1365355"/>
                  <a:gd name="connsiteY11" fmla="*/ 467190 h 1068439"/>
                  <a:gd name="connsiteX12" fmla="*/ 1002100 w 1365355"/>
                  <a:gd name="connsiteY12" fmla="*/ 341930 h 1068439"/>
                  <a:gd name="connsiteX13" fmla="*/ 1365355 w 1365355"/>
                  <a:gd name="connsiteY13" fmla="*/ 354456 h 1068439"/>
                  <a:gd name="connsiteX14" fmla="*/ 978353 w 1365355"/>
                  <a:gd name="connsiteY14" fmla="*/ 504856 h 1068439"/>
                  <a:gd name="connsiteX15" fmla="*/ 801684 w 1365355"/>
                  <a:gd name="connsiteY15" fmla="*/ 655080 h 1068439"/>
                  <a:gd name="connsiteX16" fmla="*/ 776632 w 1365355"/>
                  <a:gd name="connsiteY16" fmla="*/ 830445 h 1068439"/>
                  <a:gd name="connsiteX17" fmla="*/ 1064730 w 1365355"/>
                  <a:gd name="connsiteY17" fmla="*/ 730237 h 1068439"/>
                  <a:gd name="connsiteX18" fmla="*/ 1327777 w 1365355"/>
                  <a:gd name="connsiteY18" fmla="*/ 830445 h 1068439"/>
                  <a:gd name="connsiteX19" fmla="*/ 1102308 w 1365355"/>
                  <a:gd name="connsiteY19" fmla="*/ 855497 h 1068439"/>
                  <a:gd name="connsiteX20" fmla="*/ 733052 w 1365355"/>
                  <a:gd name="connsiteY20" fmla="*/ 1062437 h 1068439"/>
                  <a:gd name="connsiteX21" fmla="*/ 576215 w 1365355"/>
                  <a:gd name="connsiteY21" fmla="*/ 1068439 h 1068439"/>
                  <a:gd name="connsiteX0" fmla="*/ 576215 w 1365355"/>
                  <a:gd name="connsiteY0" fmla="*/ 1068439 h 1068439"/>
                  <a:gd name="connsiteX1" fmla="*/ 576215 w 1365355"/>
                  <a:gd name="connsiteY1" fmla="*/ 755289 h 1068439"/>
                  <a:gd name="connsiteX2" fmla="*/ 277156 w 1365355"/>
                  <a:gd name="connsiteY2" fmla="*/ 623678 h 1068439"/>
                  <a:gd name="connsiteX3" fmla="*/ 18 w 1365355"/>
                  <a:gd name="connsiteY3" fmla="*/ 855497 h 1068439"/>
                  <a:gd name="connsiteX4" fmla="*/ 175382 w 1365355"/>
                  <a:gd name="connsiteY4" fmla="*/ 517294 h 1068439"/>
                  <a:gd name="connsiteX5" fmla="*/ 644848 w 1365355"/>
                  <a:gd name="connsiteY5" fmla="*/ 629680 h 1068439"/>
                  <a:gd name="connsiteX6" fmla="*/ 363273 w 1365355"/>
                  <a:gd name="connsiteY6" fmla="*/ 417086 h 1068439"/>
                  <a:gd name="connsiteX7" fmla="*/ 676424 w 1365355"/>
                  <a:gd name="connsiteY7" fmla="*/ 504768 h 1068439"/>
                  <a:gd name="connsiteX8" fmla="*/ 858660 w 1365355"/>
                  <a:gd name="connsiteY8" fmla="*/ 110633 h 1068439"/>
                  <a:gd name="connsiteX9" fmla="*/ 1290199 w 1365355"/>
                  <a:gd name="connsiteY9" fmla="*/ 3727 h 1068439"/>
                  <a:gd name="connsiteX10" fmla="*/ 939470 w 1365355"/>
                  <a:gd name="connsiteY10" fmla="*/ 179091 h 1068439"/>
                  <a:gd name="connsiteX11" fmla="*/ 801684 w 1365355"/>
                  <a:gd name="connsiteY11" fmla="*/ 467190 h 1068439"/>
                  <a:gd name="connsiteX12" fmla="*/ 1002100 w 1365355"/>
                  <a:gd name="connsiteY12" fmla="*/ 341930 h 1068439"/>
                  <a:gd name="connsiteX13" fmla="*/ 1365355 w 1365355"/>
                  <a:gd name="connsiteY13" fmla="*/ 354456 h 1068439"/>
                  <a:gd name="connsiteX14" fmla="*/ 978353 w 1365355"/>
                  <a:gd name="connsiteY14" fmla="*/ 504856 h 1068439"/>
                  <a:gd name="connsiteX15" fmla="*/ 801684 w 1365355"/>
                  <a:gd name="connsiteY15" fmla="*/ 655080 h 1068439"/>
                  <a:gd name="connsiteX16" fmla="*/ 776632 w 1365355"/>
                  <a:gd name="connsiteY16" fmla="*/ 830445 h 1068439"/>
                  <a:gd name="connsiteX17" fmla="*/ 1064730 w 1365355"/>
                  <a:gd name="connsiteY17" fmla="*/ 730237 h 1068439"/>
                  <a:gd name="connsiteX18" fmla="*/ 1327777 w 1365355"/>
                  <a:gd name="connsiteY18" fmla="*/ 830445 h 1068439"/>
                  <a:gd name="connsiteX19" fmla="*/ 1102308 w 1365355"/>
                  <a:gd name="connsiteY19" fmla="*/ 855497 h 1068439"/>
                  <a:gd name="connsiteX20" fmla="*/ 733052 w 1365355"/>
                  <a:gd name="connsiteY20" fmla="*/ 1062437 h 1068439"/>
                  <a:gd name="connsiteX21" fmla="*/ 576215 w 1365355"/>
                  <a:gd name="connsiteY21" fmla="*/ 1068439 h 1068439"/>
                  <a:gd name="connsiteX0" fmla="*/ 576215 w 1365355"/>
                  <a:gd name="connsiteY0" fmla="*/ 1068439 h 1068439"/>
                  <a:gd name="connsiteX1" fmla="*/ 576215 w 1365355"/>
                  <a:gd name="connsiteY1" fmla="*/ 755289 h 1068439"/>
                  <a:gd name="connsiteX2" fmla="*/ 277156 w 1365355"/>
                  <a:gd name="connsiteY2" fmla="*/ 623678 h 1068439"/>
                  <a:gd name="connsiteX3" fmla="*/ 18 w 1365355"/>
                  <a:gd name="connsiteY3" fmla="*/ 855497 h 1068439"/>
                  <a:gd name="connsiteX4" fmla="*/ 175382 w 1365355"/>
                  <a:gd name="connsiteY4" fmla="*/ 517294 h 1068439"/>
                  <a:gd name="connsiteX5" fmla="*/ 644848 w 1365355"/>
                  <a:gd name="connsiteY5" fmla="*/ 629680 h 1068439"/>
                  <a:gd name="connsiteX6" fmla="*/ 363273 w 1365355"/>
                  <a:gd name="connsiteY6" fmla="*/ 417086 h 1068439"/>
                  <a:gd name="connsiteX7" fmla="*/ 676424 w 1365355"/>
                  <a:gd name="connsiteY7" fmla="*/ 504768 h 1068439"/>
                  <a:gd name="connsiteX8" fmla="*/ 858660 w 1365355"/>
                  <a:gd name="connsiteY8" fmla="*/ 110633 h 1068439"/>
                  <a:gd name="connsiteX9" fmla="*/ 1290199 w 1365355"/>
                  <a:gd name="connsiteY9" fmla="*/ 3727 h 1068439"/>
                  <a:gd name="connsiteX10" fmla="*/ 939470 w 1365355"/>
                  <a:gd name="connsiteY10" fmla="*/ 179091 h 1068439"/>
                  <a:gd name="connsiteX11" fmla="*/ 801684 w 1365355"/>
                  <a:gd name="connsiteY11" fmla="*/ 467190 h 1068439"/>
                  <a:gd name="connsiteX12" fmla="*/ 1002100 w 1365355"/>
                  <a:gd name="connsiteY12" fmla="*/ 341930 h 1068439"/>
                  <a:gd name="connsiteX13" fmla="*/ 1365355 w 1365355"/>
                  <a:gd name="connsiteY13" fmla="*/ 354456 h 1068439"/>
                  <a:gd name="connsiteX14" fmla="*/ 978353 w 1365355"/>
                  <a:gd name="connsiteY14" fmla="*/ 504856 h 1068439"/>
                  <a:gd name="connsiteX15" fmla="*/ 801684 w 1365355"/>
                  <a:gd name="connsiteY15" fmla="*/ 655080 h 1068439"/>
                  <a:gd name="connsiteX16" fmla="*/ 776632 w 1365355"/>
                  <a:gd name="connsiteY16" fmla="*/ 830445 h 1068439"/>
                  <a:gd name="connsiteX17" fmla="*/ 1064730 w 1365355"/>
                  <a:gd name="connsiteY17" fmla="*/ 730237 h 1068439"/>
                  <a:gd name="connsiteX18" fmla="*/ 1327777 w 1365355"/>
                  <a:gd name="connsiteY18" fmla="*/ 830445 h 1068439"/>
                  <a:gd name="connsiteX19" fmla="*/ 1102308 w 1365355"/>
                  <a:gd name="connsiteY19" fmla="*/ 855497 h 1068439"/>
                  <a:gd name="connsiteX20" fmla="*/ 733052 w 1365355"/>
                  <a:gd name="connsiteY20" fmla="*/ 1062437 h 1068439"/>
                  <a:gd name="connsiteX21" fmla="*/ 576215 w 1365355"/>
                  <a:gd name="connsiteY21" fmla="*/ 1068439 h 106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65355" h="1068439">
                    <a:moveTo>
                      <a:pt x="576215" y="1068439"/>
                    </a:moveTo>
                    <a:lnTo>
                      <a:pt x="576215" y="755289"/>
                    </a:lnTo>
                    <a:cubicBezTo>
                      <a:pt x="507322" y="682221"/>
                      <a:pt x="373189" y="606977"/>
                      <a:pt x="277156" y="623678"/>
                    </a:cubicBezTo>
                    <a:cubicBezTo>
                      <a:pt x="181123" y="640379"/>
                      <a:pt x="-2070" y="874286"/>
                      <a:pt x="18" y="855497"/>
                    </a:cubicBezTo>
                    <a:cubicBezTo>
                      <a:pt x="58473" y="742763"/>
                      <a:pt x="91527" y="591928"/>
                      <a:pt x="175382" y="517294"/>
                    </a:cubicBezTo>
                    <a:cubicBezTo>
                      <a:pt x="259237" y="442660"/>
                      <a:pt x="613533" y="646381"/>
                      <a:pt x="644848" y="629680"/>
                    </a:cubicBezTo>
                    <a:lnTo>
                      <a:pt x="363273" y="417086"/>
                    </a:lnTo>
                    <a:lnTo>
                      <a:pt x="676424" y="504768"/>
                    </a:lnTo>
                    <a:cubicBezTo>
                      <a:pt x="751580" y="448401"/>
                      <a:pt x="756364" y="194140"/>
                      <a:pt x="858660" y="110633"/>
                    </a:cubicBezTo>
                    <a:cubicBezTo>
                      <a:pt x="960956" y="27126"/>
                      <a:pt x="1269322" y="-12974"/>
                      <a:pt x="1290199" y="3727"/>
                    </a:cubicBezTo>
                    <a:cubicBezTo>
                      <a:pt x="1311076" y="20428"/>
                      <a:pt x="1020889" y="101847"/>
                      <a:pt x="939470" y="179091"/>
                    </a:cubicBezTo>
                    <a:cubicBezTo>
                      <a:pt x="858051" y="256335"/>
                      <a:pt x="791246" y="440050"/>
                      <a:pt x="801684" y="467190"/>
                    </a:cubicBezTo>
                    <a:lnTo>
                      <a:pt x="1002100" y="341930"/>
                    </a:lnTo>
                    <a:cubicBezTo>
                      <a:pt x="1068905" y="300177"/>
                      <a:pt x="1354496" y="326243"/>
                      <a:pt x="1365355" y="354456"/>
                    </a:cubicBezTo>
                    <a:lnTo>
                      <a:pt x="978353" y="504856"/>
                    </a:lnTo>
                    <a:cubicBezTo>
                      <a:pt x="849352" y="554989"/>
                      <a:pt x="835304" y="600815"/>
                      <a:pt x="801684" y="655080"/>
                    </a:cubicBezTo>
                    <a:lnTo>
                      <a:pt x="776632" y="830445"/>
                    </a:lnTo>
                    <a:cubicBezTo>
                      <a:pt x="820473" y="842971"/>
                      <a:pt x="972873" y="730237"/>
                      <a:pt x="1064730" y="730237"/>
                    </a:cubicBezTo>
                    <a:cubicBezTo>
                      <a:pt x="1156587" y="730237"/>
                      <a:pt x="1321514" y="809568"/>
                      <a:pt x="1327777" y="830445"/>
                    </a:cubicBezTo>
                    <a:cubicBezTo>
                      <a:pt x="1334040" y="851322"/>
                      <a:pt x="1201429" y="816832"/>
                      <a:pt x="1102308" y="855497"/>
                    </a:cubicBezTo>
                    <a:cubicBezTo>
                      <a:pt x="1003187" y="894162"/>
                      <a:pt x="769934" y="925347"/>
                      <a:pt x="733052" y="1062437"/>
                    </a:cubicBezTo>
                    <a:lnTo>
                      <a:pt x="576215" y="1068439"/>
                    </a:lnTo>
                    <a:close/>
                  </a:path>
                </a:pathLst>
              </a:custGeom>
              <a:solidFill>
                <a:srgbClr val="89C064"/>
              </a:solidFill>
              <a:ln w="31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Freeform 33"/>
              <p:cNvSpPr>
                <a:spLocks noChangeAspect="1"/>
              </p:cNvSpPr>
              <p:nvPr/>
            </p:nvSpPr>
            <p:spPr>
              <a:xfrm>
                <a:off x="7755734" y="2719063"/>
                <a:ext cx="163178" cy="127693"/>
              </a:xfrm>
              <a:custGeom>
                <a:avLst/>
                <a:gdLst>
                  <a:gd name="connsiteX0" fmla="*/ 576197 w 1365337"/>
                  <a:gd name="connsiteY0" fmla="*/ 1064712 h 1064712"/>
                  <a:gd name="connsiteX1" fmla="*/ 576197 w 1365337"/>
                  <a:gd name="connsiteY1" fmla="*/ 751562 h 1064712"/>
                  <a:gd name="connsiteX2" fmla="*/ 162838 w 1365337"/>
                  <a:gd name="connsiteY2" fmla="*/ 626301 h 1064712"/>
                  <a:gd name="connsiteX3" fmla="*/ 0 w 1365337"/>
                  <a:gd name="connsiteY3" fmla="*/ 851770 h 1064712"/>
                  <a:gd name="connsiteX4" fmla="*/ 175364 w 1365337"/>
                  <a:gd name="connsiteY4" fmla="*/ 513567 h 1064712"/>
                  <a:gd name="connsiteX5" fmla="*/ 663880 w 1365337"/>
                  <a:gd name="connsiteY5" fmla="*/ 651353 h 1064712"/>
                  <a:gd name="connsiteX6" fmla="*/ 363255 w 1365337"/>
                  <a:gd name="connsiteY6" fmla="*/ 413359 h 1064712"/>
                  <a:gd name="connsiteX7" fmla="*/ 676406 w 1365337"/>
                  <a:gd name="connsiteY7" fmla="*/ 501041 h 1064712"/>
                  <a:gd name="connsiteX8" fmla="*/ 814192 w 1365337"/>
                  <a:gd name="connsiteY8" fmla="*/ 75156 h 1064712"/>
                  <a:gd name="connsiteX9" fmla="*/ 1290181 w 1365337"/>
                  <a:gd name="connsiteY9" fmla="*/ 0 h 1064712"/>
                  <a:gd name="connsiteX10" fmla="*/ 939452 w 1365337"/>
                  <a:gd name="connsiteY10" fmla="*/ 175364 h 1064712"/>
                  <a:gd name="connsiteX11" fmla="*/ 801666 w 1365337"/>
                  <a:gd name="connsiteY11" fmla="*/ 463463 h 1064712"/>
                  <a:gd name="connsiteX12" fmla="*/ 1002082 w 1365337"/>
                  <a:gd name="connsiteY12" fmla="*/ 338203 h 1064712"/>
                  <a:gd name="connsiteX13" fmla="*/ 1365337 w 1365337"/>
                  <a:gd name="connsiteY13" fmla="*/ 350729 h 1064712"/>
                  <a:gd name="connsiteX14" fmla="*/ 801666 w 1365337"/>
                  <a:gd name="connsiteY14" fmla="*/ 651353 h 1064712"/>
                  <a:gd name="connsiteX15" fmla="*/ 776614 w 1365337"/>
                  <a:gd name="connsiteY15" fmla="*/ 826718 h 1064712"/>
                  <a:gd name="connsiteX16" fmla="*/ 1064712 w 1365337"/>
                  <a:gd name="connsiteY16" fmla="*/ 726510 h 1064712"/>
                  <a:gd name="connsiteX17" fmla="*/ 1327759 w 1365337"/>
                  <a:gd name="connsiteY17" fmla="*/ 826718 h 1064712"/>
                  <a:gd name="connsiteX18" fmla="*/ 1102290 w 1365337"/>
                  <a:gd name="connsiteY18" fmla="*/ 851770 h 1064712"/>
                  <a:gd name="connsiteX19" fmla="*/ 713984 w 1365337"/>
                  <a:gd name="connsiteY19" fmla="*/ 1039660 h 1064712"/>
                  <a:gd name="connsiteX20" fmla="*/ 576197 w 1365337"/>
                  <a:gd name="connsiteY20" fmla="*/ 1064712 h 1064712"/>
                  <a:gd name="connsiteX0" fmla="*/ 576197 w 1365337"/>
                  <a:gd name="connsiteY0" fmla="*/ 1064712 h 1064712"/>
                  <a:gd name="connsiteX1" fmla="*/ 576197 w 1365337"/>
                  <a:gd name="connsiteY1" fmla="*/ 751562 h 1064712"/>
                  <a:gd name="connsiteX2" fmla="*/ 162838 w 1365337"/>
                  <a:gd name="connsiteY2" fmla="*/ 626301 h 1064712"/>
                  <a:gd name="connsiteX3" fmla="*/ 0 w 1365337"/>
                  <a:gd name="connsiteY3" fmla="*/ 851770 h 1064712"/>
                  <a:gd name="connsiteX4" fmla="*/ 175364 w 1365337"/>
                  <a:gd name="connsiteY4" fmla="*/ 513567 h 1064712"/>
                  <a:gd name="connsiteX5" fmla="*/ 663880 w 1365337"/>
                  <a:gd name="connsiteY5" fmla="*/ 651353 h 1064712"/>
                  <a:gd name="connsiteX6" fmla="*/ 363255 w 1365337"/>
                  <a:gd name="connsiteY6" fmla="*/ 413359 h 1064712"/>
                  <a:gd name="connsiteX7" fmla="*/ 676406 w 1365337"/>
                  <a:gd name="connsiteY7" fmla="*/ 501041 h 1064712"/>
                  <a:gd name="connsiteX8" fmla="*/ 814192 w 1365337"/>
                  <a:gd name="connsiteY8" fmla="*/ 75156 h 1064712"/>
                  <a:gd name="connsiteX9" fmla="*/ 1290181 w 1365337"/>
                  <a:gd name="connsiteY9" fmla="*/ 0 h 1064712"/>
                  <a:gd name="connsiteX10" fmla="*/ 939452 w 1365337"/>
                  <a:gd name="connsiteY10" fmla="*/ 175364 h 1064712"/>
                  <a:gd name="connsiteX11" fmla="*/ 801666 w 1365337"/>
                  <a:gd name="connsiteY11" fmla="*/ 463463 h 1064712"/>
                  <a:gd name="connsiteX12" fmla="*/ 1002082 w 1365337"/>
                  <a:gd name="connsiteY12" fmla="*/ 338203 h 1064712"/>
                  <a:gd name="connsiteX13" fmla="*/ 1365337 w 1365337"/>
                  <a:gd name="connsiteY13" fmla="*/ 350729 h 1064712"/>
                  <a:gd name="connsiteX14" fmla="*/ 801666 w 1365337"/>
                  <a:gd name="connsiteY14" fmla="*/ 651353 h 1064712"/>
                  <a:gd name="connsiteX15" fmla="*/ 776614 w 1365337"/>
                  <a:gd name="connsiteY15" fmla="*/ 826718 h 1064712"/>
                  <a:gd name="connsiteX16" fmla="*/ 1064712 w 1365337"/>
                  <a:gd name="connsiteY16" fmla="*/ 726510 h 1064712"/>
                  <a:gd name="connsiteX17" fmla="*/ 1327759 w 1365337"/>
                  <a:gd name="connsiteY17" fmla="*/ 826718 h 1064712"/>
                  <a:gd name="connsiteX18" fmla="*/ 1102290 w 1365337"/>
                  <a:gd name="connsiteY18" fmla="*/ 851770 h 1064712"/>
                  <a:gd name="connsiteX19" fmla="*/ 713984 w 1365337"/>
                  <a:gd name="connsiteY19" fmla="*/ 1039660 h 1064712"/>
                  <a:gd name="connsiteX20" fmla="*/ 576197 w 1365337"/>
                  <a:gd name="connsiteY20" fmla="*/ 1064712 h 1064712"/>
                  <a:gd name="connsiteX0" fmla="*/ 576197 w 1365337"/>
                  <a:gd name="connsiteY0" fmla="*/ 1064712 h 1064712"/>
                  <a:gd name="connsiteX1" fmla="*/ 576197 w 1365337"/>
                  <a:gd name="connsiteY1" fmla="*/ 751562 h 1064712"/>
                  <a:gd name="connsiteX2" fmla="*/ 162838 w 1365337"/>
                  <a:gd name="connsiteY2" fmla="*/ 626301 h 1064712"/>
                  <a:gd name="connsiteX3" fmla="*/ 0 w 1365337"/>
                  <a:gd name="connsiteY3" fmla="*/ 851770 h 1064712"/>
                  <a:gd name="connsiteX4" fmla="*/ 175364 w 1365337"/>
                  <a:gd name="connsiteY4" fmla="*/ 513567 h 1064712"/>
                  <a:gd name="connsiteX5" fmla="*/ 644830 w 1365337"/>
                  <a:gd name="connsiteY5" fmla="*/ 625953 h 1064712"/>
                  <a:gd name="connsiteX6" fmla="*/ 363255 w 1365337"/>
                  <a:gd name="connsiteY6" fmla="*/ 413359 h 1064712"/>
                  <a:gd name="connsiteX7" fmla="*/ 676406 w 1365337"/>
                  <a:gd name="connsiteY7" fmla="*/ 501041 h 1064712"/>
                  <a:gd name="connsiteX8" fmla="*/ 814192 w 1365337"/>
                  <a:gd name="connsiteY8" fmla="*/ 75156 h 1064712"/>
                  <a:gd name="connsiteX9" fmla="*/ 1290181 w 1365337"/>
                  <a:gd name="connsiteY9" fmla="*/ 0 h 1064712"/>
                  <a:gd name="connsiteX10" fmla="*/ 939452 w 1365337"/>
                  <a:gd name="connsiteY10" fmla="*/ 175364 h 1064712"/>
                  <a:gd name="connsiteX11" fmla="*/ 801666 w 1365337"/>
                  <a:gd name="connsiteY11" fmla="*/ 463463 h 1064712"/>
                  <a:gd name="connsiteX12" fmla="*/ 1002082 w 1365337"/>
                  <a:gd name="connsiteY12" fmla="*/ 338203 h 1064712"/>
                  <a:gd name="connsiteX13" fmla="*/ 1365337 w 1365337"/>
                  <a:gd name="connsiteY13" fmla="*/ 350729 h 1064712"/>
                  <a:gd name="connsiteX14" fmla="*/ 801666 w 1365337"/>
                  <a:gd name="connsiteY14" fmla="*/ 651353 h 1064712"/>
                  <a:gd name="connsiteX15" fmla="*/ 776614 w 1365337"/>
                  <a:gd name="connsiteY15" fmla="*/ 826718 h 1064712"/>
                  <a:gd name="connsiteX16" fmla="*/ 1064712 w 1365337"/>
                  <a:gd name="connsiteY16" fmla="*/ 726510 h 1064712"/>
                  <a:gd name="connsiteX17" fmla="*/ 1327759 w 1365337"/>
                  <a:gd name="connsiteY17" fmla="*/ 826718 h 1064712"/>
                  <a:gd name="connsiteX18" fmla="*/ 1102290 w 1365337"/>
                  <a:gd name="connsiteY18" fmla="*/ 851770 h 1064712"/>
                  <a:gd name="connsiteX19" fmla="*/ 713984 w 1365337"/>
                  <a:gd name="connsiteY19" fmla="*/ 1039660 h 1064712"/>
                  <a:gd name="connsiteX20" fmla="*/ 576197 w 1365337"/>
                  <a:gd name="connsiteY20" fmla="*/ 1064712 h 1064712"/>
                  <a:gd name="connsiteX0" fmla="*/ 576197 w 1365337"/>
                  <a:gd name="connsiteY0" fmla="*/ 1064712 h 1064712"/>
                  <a:gd name="connsiteX1" fmla="*/ 576197 w 1365337"/>
                  <a:gd name="connsiteY1" fmla="*/ 751562 h 1064712"/>
                  <a:gd name="connsiteX2" fmla="*/ 162838 w 1365337"/>
                  <a:gd name="connsiteY2" fmla="*/ 626301 h 1064712"/>
                  <a:gd name="connsiteX3" fmla="*/ 0 w 1365337"/>
                  <a:gd name="connsiteY3" fmla="*/ 851770 h 1064712"/>
                  <a:gd name="connsiteX4" fmla="*/ 175364 w 1365337"/>
                  <a:gd name="connsiteY4" fmla="*/ 513567 h 1064712"/>
                  <a:gd name="connsiteX5" fmla="*/ 644830 w 1365337"/>
                  <a:gd name="connsiteY5" fmla="*/ 625953 h 1064712"/>
                  <a:gd name="connsiteX6" fmla="*/ 363255 w 1365337"/>
                  <a:gd name="connsiteY6" fmla="*/ 413359 h 1064712"/>
                  <a:gd name="connsiteX7" fmla="*/ 676406 w 1365337"/>
                  <a:gd name="connsiteY7" fmla="*/ 501041 h 1064712"/>
                  <a:gd name="connsiteX8" fmla="*/ 814192 w 1365337"/>
                  <a:gd name="connsiteY8" fmla="*/ 75156 h 1064712"/>
                  <a:gd name="connsiteX9" fmla="*/ 1290181 w 1365337"/>
                  <a:gd name="connsiteY9" fmla="*/ 0 h 1064712"/>
                  <a:gd name="connsiteX10" fmla="*/ 939452 w 1365337"/>
                  <a:gd name="connsiteY10" fmla="*/ 175364 h 1064712"/>
                  <a:gd name="connsiteX11" fmla="*/ 801666 w 1365337"/>
                  <a:gd name="connsiteY11" fmla="*/ 463463 h 1064712"/>
                  <a:gd name="connsiteX12" fmla="*/ 1002082 w 1365337"/>
                  <a:gd name="connsiteY12" fmla="*/ 338203 h 1064712"/>
                  <a:gd name="connsiteX13" fmla="*/ 1365337 w 1365337"/>
                  <a:gd name="connsiteY13" fmla="*/ 350729 h 1064712"/>
                  <a:gd name="connsiteX14" fmla="*/ 801666 w 1365337"/>
                  <a:gd name="connsiteY14" fmla="*/ 651353 h 1064712"/>
                  <a:gd name="connsiteX15" fmla="*/ 776614 w 1365337"/>
                  <a:gd name="connsiteY15" fmla="*/ 826718 h 1064712"/>
                  <a:gd name="connsiteX16" fmla="*/ 1064712 w 1365337"/>
                  <a:gd name="connsiteY16" fmla="*/ 726510 h 1064712"/>
                  <a:gd name="connsiteX17" fmla="*/ 1327759 w 1365337"/>
                  <a:gd name="connsiteY17" fmla="*/ 826718 h 1064712"/>
                  <a:gd name="connsiteX18" fmla="*/ 1102290 w 1365337"/>
                  <a:gd name="connsiteY18" fmla="*/ 851770 h 1064712"/>
                  <a:gd name="connsiteX19" fmla="*/ 713984 w 1365337"/>
                  <a:gd name="connsiteY19" fmla="*/ 1039660 h 1064712"/>
                  <a:gd name="connsiteX20" fmla="*/ 576197 w 1365337"/>
                  <a:gd name="connsiteY20" fmla="*/ 1064712 h 1064712"/>
                  <a:gd name="connsiteX0" fmla="*/ 576197 w 1365337"/>
                  <a:gd name="connsiteY0" fmla="*/ 1071779 h 1071779"/>
                  <a:gd name="connsiteX1" fmla="*/ 576197 w 1365337"/>
                  <a:gd name="connsiteY1" fmla="*/ 758629 h 1071779"/>
                  <a:gd name="connsiteX2" fmla="*/ 162838 w 1365337"/>
                  <a:gd name="connsiteY2" fmla="*/ 633368 h 1071779"/>
                  <a:gd name="connsiteX3" fmla="*/ 0 w 1365337"/>
                  <a:gd name="connsiteY3" fmla="*/ 858837 h 1071779"/>
                  <a:gd name="connsiteX4" fmla="*/ 175364 w 1365337"/>
                  <a:gd name="connsiteY4" fmla="*/ 520634 h 1071779"/>
                  <a:gd name="connsiteX5" fmla="*/ 644830 w 1365337"/>
                  <a:gd name="connsiteY5" fmla="*/ 633020 h 1071779"/>
                  <a:gd name="connsiteX6" fmla="*/ 363255 w 1365337"/>
                  <a:gd name="connsiteY6" fmla="*/ 420426 h 1071779"/>
                  <a:gd name="connsiteX7" fmla="*/ 676406 w 1365337"/>
                  <a:gd name="connsiteY7" fmla="*/ 508108 h 1071779"/>
                  <a:gd name="connsiteX8" fmla="*/ 814192 w 1365337"/>
                  <a:gd name="connsiteY8" fmla="*/ 82223 h 1071779"/>
                  <a:gd name="connsiteX9" fmla="*/ 1290181 w 1365337"/>
                  <a:gd name="connsiteY9" fmla="*/ 7067 h 1071779"/>
                  <a:gd name="connsiteX10" fmla="*/ 939452 w 1365337"/>
                  <a:gd name="connsiteY10" fmla="*/ 182431 h 1071779"/>
                  <a:gd name="connsiteX11" fmla="*/ 801666 w 1365337"/>
                  <a:gd name="connsiteY11" fmla="*/ 470530 h 1071779"/>
                  <a:gd name="connsiteX12" fmla="*/ 1002082 w 1365337"/>
                  <a:gd name="connsiteY12" fmla="*/ 345270 h 1071779"/>
                  <a:gd name="connsiteX13" fmla="*/ 1365337 w 1365337"/>
                  <a:gd name="connsiteY13" fmla="*/ 357796 h 1071779"/>
                  <a:gd name="connsiteX14" fmla="*/ 801666 w 1365337"/>
                  <a:gd name="connsiteY14" fmla="*/ 658420 h 1071779"/>
                  <a:gd name="connsiteX15" fmla="*/ 776614 w 1365337"/>
                  <a:gd name="connsiteY15" fmla="*/ 833785 h 1071779"/>
                  <a:gd name="connsiteX16" fmla="*/ 1064712 w 1365337"/>
                  <a:gd name="connsiteY16" fmla="*/ 733577 h 1071779"/>
                  <a:gd name="connsiteX17" fmla="*/ 1327759 w 1365337"/>
                  <a:gd name="connsiteY17" fmla="*/ 833785 h 1071779"/>
                  <a:gd name="connsiteX18" fmla="*/ 1102290 w 1365337"/>
                  <a:gd name="connsiteY18" fmla="*/ 858837 h 1071779"/>
                  <a:gd name="connsiteX19" fmla="*/ 713984 w 1365337"/>
                  <a:gd name="connsiteY19" fmla="*/ 1046727 h 1071779"/>
                  <a:gd name="connsiteX20" fmla="*/ 576197 w 1365337"/>
                  <a:gd name="connsiteY20" fmla="*/ 1071779 h 107177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801666 w 1365337"/>
                  <a:gd name="connsiteY14" fmla="*/ 655080 h 1068439"/>
                  <a:gd name="connsiteX15" fmla="*/ 776614 w 1365337"/>
                  <a:gd name="connsiteY15" fmla="*/ 830445 h 1068439"/>
                  <a:gd name="connsiteX16" fmla="*/ 1064712 w 1365337"/>
                  <a:gd name="connsiteY16" fmla="*/ 730237 h 1068439"/>
                  <a:gd name="connsiteX17" fmla="*/ 1327759 w 1365337"/>
                  <a:gd name="connsiteY17" fmla="*/ 830445 h 1068439"/>
                  <a:gd name="connsiteX18" fmla="*/ 1102290 w 1365337"/>
                  <a:gd name="connsiteY18" fmla="*/ 855497 h 1068439"/>
                  <a:gd name="connsiteX19" fmla="*/ 713984 w 1365337"/>
                  <a:gd name="connsiteY19" fmla="*/ 1043387 h 1068439"/>
                  <a:gd name="connsiteX20" fmla="*/ 576197 w 1365337"/>
                  <a:gd name="connsiteY20" fmla="*/ 1068439 h 1068439"/>
                  <a:gd name="connsiteX0" fmla="*/ 576197 w 1367705"/>
                  <a:gd name="connsiteY0" fmla="*/ 1068439 h 1068439"/>
                  <a:gd name="connsiteX1" fmla="*/ 576197 w 1367705"/>
                  <a:gd name="connsiteY1" fmla="*/ 755289 h 1068439"/>
                  <a:gd name="connsiteX2" fmla="*/ 162838 w 1367705"/>
                  <a:gd name="connsiteY2" fmla="*/ 630028 h 1068439"/>
                  <a:gd name="connsiteX3" fmla="*/ 0 w 1367705"/>
                  <a:gd name="connsiteY3" fmla="*/ 855497 h 1068439"/>
                  <a:gd name="connsiteX4" fmla="*/ 175364 w 1367705"/>
                  <a:gd name="connsiteY4" fmla="*/ 517294 h 1068439"/>
                  <a:gd name="connsiteX5" fmla="*/ 644830 w 1367705"/>
                  <a:gd name="connsiteY5" fmla="*/ 629680 h 1068439"/>
                  <a:gd name="connsiteX6" fmla="*/ 363255 w 1367705"/>
                  <a:gd name="connsiteY6" fmla="*/ 417086 h 1068439"/>
                  <a:gd name="connsiteX7" fmla="*/ 676406 w 1367705"/>
                  <a:gd name="connsiteY7" fmla="*/ 504768 h 1068439"/>
                  <a:gd name="connsiteX8" fmla="*/ 858642 w 1367705"/>
                  <a:gd name="connsiteY8" fmla="*/ 110633 h 1068439"/>
                  <a:gd name="connsiteX9" fmla="*/ 1290181 w 1367705"/>
                  <a:gd name="connsiteY9" fmla="*/ 3727 h 1068439"/>
                  <a:gd name="connsiteX10" fmla="*/ 939452 w 1367705"/>
                  <a:gd name="connsiteY10" fmla="*/ 179091 h 1068439"/>
                  <a:gd name="connsiteX11" fmla="*/ 801666 w 1367705"/>
                  <a:gd name="connsiteY11" fmla="*/ 467190 h 1068439"/>
                  <a:gd name="connsiteX12" fmla="*/ 1002082 w 1367705"/>
                  <a:gd name="connsiteY12" fmla="*/ 341930 h 1068439"/>
                  <a:gd name="connsiteX13" fmla="*/ 1365337 w 1367705"/>
                  <a:gd name="connsiteY13" fmla="*/ 354456 h 1068439"/>
                  <a:gd name="connsiteX14" fmla="*/ 801666 w 1367705"/>
                  <a:gd name="connsiteY14" fmla="*/ 655080 h 1068439"/>
                  <a:gd name="connsiteX15" fmla="*/ 776614 w 1367705"/>
                  <a:gd name="connsiteY15" fmla="*/ 830445 h 1068439"/>
                  <a:gd name="connsiteX16" fmla="*/ 1064712 w 1367705"/>
                  <a:gd name="connsiteY16" fmla="*/ 730237 h 1068439"/>
                  <a:gd name="connsiteX17" fmla="*/ 1327759 w 1367705"/>
                  <a:gd name="connsiteY17" fmla="*/ 830445 h 1068439"/>
                  <a:gd name="connsiteX18" fmla="*/ 1102290 w 1367705"/>
                  <a:gd name="connsiteY18" fmla="*/ 855497 h 1068439"/>
                  <a:gd name="connsiteX19" fmla="*/ 713984 w 1367705"/>
                  <a:gd name="connsiteY19" fmla="*/ 1043387 h 1068439"/>
                  <a:gd name="connsiteX20" fmla="*/ 576197 w 1367705"/>
                  <a:gd name="connsiteY20" fmla="*/ 1068439 h 106843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1067235 w 1365337"/>
                  <a:gd name="connsiteY14" fmla="*/ 511206 h 1068439"/>
                  <a:gd name="connsiteX15" fmla="*/ 801666 w 1365337"/>
                  <a:gd name="connsiteY15" fmla="*/ 655080 h 1068439"/>
                  <a:gd name="connsiteX16" fmla="*/ 776614 w 1365337"/>
                  <a:gd name="connsiteY16" fmla="*/ 830445 h 1068439"/>
                  <a:gd name="connsiteX17" fmla="*/ 1064712 w 1365337"/>
                  <a:gd name="connsiteY17" fmla="*/ 730237 h 1068439"/>
                  <a:gd name="connsiteX18" fmla="*/ 1327759 w 1365337"/>
                  <a:gd name="connsiteY18" fmla="*/ 830445 h 1068439"/>
                  <a:gd name="connsiteX19" fmla="*/ 1102290 w 1365337"/>
                  <a:gd name="connsiteY19" fmla="*/ 855497 h 1068439"/>
                  <a:gd name="connsiteX20" fmla="*/ 713984 w 1365337"/>
                  <a:gd name="connsiteY20" fmla="*/ 1043387 h 1068439"/>
                  <a:gd name="connsiteX21" fmla="*/ 576197 w 1365337"/>
                  <a:gd name="connsiteY21" fmla="*/ 1068439 h 106843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978335 w 1365337"/>
                  <a:gd name="connsiteY14" fmla="*/ 504856 h 1068439"/>
                  <a:gd name="connsiteX15" fmla="*/ 801666 w 1365337"/>
                  <a:gd name="connsiteY15" fmla="*/ 655080 h 1068439"/>
                  <a:gd name="connsiteX16" fmla="*/ 776614 w 1365337"/>
                  <a:gd name="connsiteY16" fmla="*/ 830445 h 1068439"/>
                  <a:gd name="connsiteX17" fmla="*/ 1064712 w 1365337"/>
                  <a:gd name="connsiteY17" fmla="*/ 730237 h 1068439"/>
                  <a:gd name="connsiteX18" fmla="*/ 1327759 w 1365337"/>
                  <a:gd name="connsiteY18" fmla="*/ 830445 h 1068439"/>
                  <a:gd name="connsiteX19" fmla="*/ 1102290 w 1365337"/>
                  <a:gd name="connsiteY19" fmla="*/ 855497 h 1068439"/>
                  <a:gd name="connsiteX20" fmla="*/ 713984 w 1365337"/>
                  <a:gd name="connsiteY20" fmla="*/ 1043387 h 1068439"/>
                  <a:gd name="connsiteX21" fmla="*/ 576197 w 1365337"/>
                  <a:gd name="connsiteY21" fmla="*/ 1068439 h 106843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978335 w 1365337"/>
                  <a:gd name="connsiteY14" fmla="*/ 504856 h 1068439"/>
                  <a:gd name="connsiteX15" fmla="*/ 801666 w 1365337"/>
                  <a:gd name="connsiteY15" fmla="*/ 655080 h 1068439"/>
                  <a:gd name="connsiteX16" fmla="*/ 776614 w 1365337"/>
                  <a:gd name="connsiteY16" fmla="*/ 830445 h 1068439"/>
                  <a:gd name="connsiteX17" fmla="*/ 1064712 w 1365337"/>
                  <a:gd name="connsiteY17" fmla="*/ 730237 h 1068439"/>
                  <a:gd name="connsiteX18" fmla="*/ 1327759 w 1365337"/>
                  <a:gd name="connsiteY18" fmla="*/ 830445 h 1068439"/>
                  <a:gd name="connsiteX19" fmla="*/ 1102290 w 1365337"/>
                  <a:gd name="connsiteY19" fmla="*/ 855497 h 1068439"/>
                  <a:gd name="connsiteX20" fmla="*/ 713984 w 1365337"/>
                  <a:gd name="connsiteY20" fmla="*/ 1043387 h 1068439"/>
                  <a:gd name="connsiteX21" fmla="*/ 576197 w 1365337"/>
                  <a:gd name="connsiteY21" fmla="*/ 1068439 h 106843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978335 w 1365337"/>
                  <a:gd name="connsiteY14" fmla="*/ 504856 h 1068439"/>
                  <a:gd name="connsiteX15" fmla="*/ 801666 w 1365337"/>
                  <a:gd name="connsiteY15" fmla="*/ 655080 h 1068439"/>
                  <a:gd name="connsiteX16" fmla="*/ 776614 w 1365337"/>
                  <a:gd name="connsiteY16" fmla="*/ 830445 h 1068439"/>
                  <a:gd name="connsiteX17" fmla="*/ 1064712 w 1365337"/>
                  <a:gd name="connsiteY17" fmla="*/ 730237 h 1068439"/>
                  <a:gd name="connsiteX18" fmla="*/ 1327759 w 1365337"/>
                  <a:gd name="connsiteY18" fmla="*/ 830445 h 1068439"/>
                  <a:gd name="connsiteX19" fmla="*/ 1102290 w 1365337"/>
                  <a:gd name="connsiteY19" fmla="*/ 855497 h 1068439"/>
                  <a:gd name="connsiteX20" fmla="*/ 713984 w 1365337"/>
                  <a:gd name="connsiteY20" fmla="*/ 1043387 h 1068439"/>
                  <a:gd name="connsiteX21" fmla="*/ 576197 w 1365337"/>
                  <a:gd name="connsiteY21" fmla="*/ 1068439 h 106843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978335 w 1365337"/>
                  <a:gd name="connsiteY14" fmla="*/ 504856 h 1068439"/>
                  <a:gd name="connsiteX15" fmla="*/ 801666 w 1365337"/>
                  <a:gd name="connsiteY15" fmla="*/ 655080 h 1068439"/>
                  <a:gd name="connsiteX16" fmla="*/ 776614 w 1365337"/>
                  <a:gd name="connsiteY16" fmla="*/ 830445 h 1068439"/>
                  <a:gd name="connsiteX17" fmla="*/ 1064712 w 1365337"/>
                  <a:gd name="connsiteY17" fmla="*/ 730237 h 1068439"/>
                  <a:gd name="connsiteX18" fmla="*/ 1327759 w 1365337"/>
                  <a:gd name="connsiteY18" fmla="*/ 830445 h 1068439"/>
                  <a:gd name="connsiteX19" fmla="*/ 1102290 w 1365337"/>
                  <a:gd name="connsiteY19" fmla="*/ 855497 h 1068439"/>
                  <a:gd name="connsiteX20" fmla="*/ 713984 w 1365337"/>
                  <a:gd name="connsiteY20" fmla="*/ 1043387 h 1068439"/>
                  <a:gd name="connsiteX21" fmla="*/ 576197 w 1365337"/>
                  <a:gd name="connsiteY21" fmla="*/ 1068439 h 106843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978335 w 1365337"/>
                  <a:gd name="connsiteY14" fmla="*/ 504856 h 1068439"/>
                  <a:gd name="connsiteX15" fmla="*/ 801666 w 1365337"/>
                  <a:gd name="connsiteY15" fmla="*/ 655080 h 1068439"/>
                  <a:gd name="connsiteX16" fmla="*/ 776614 w 1365337"/>
                  <a:gd name="connsiteY16" fmla="*/ 830445 h 1068439"/>
                  <a:gd name="connsiteX17" fmla="*/ 1064712 w 1365337"/>
                  <a:gd name="connsiteY17" fmla="*/ 730237 h 1068439"/>
                  <a:gd name="connsiteX18" fmla="*/ 1327759 w 1365337"/>
                  <a:gd name="connsiteY18" fmla="*/ 830445 h 1068439"/>
                  <a:gd name="connsiteX19" fmla="*/ 1102290 w 1365337"/>
                  <a:gd name="connsiteY19" fmla="*/ 855497 h 1068439"/>
                  <a:gd name="connsiteX20" fmla="*/ 733034 w 1365337"/>
                  <a:gd name="connsiteY20" fmla="*/ 1062437 h 1068439"/>
                  <a:gd name="connsiteX21" fmla="*/ 576197 w 1365337"/>
                  <a:gd name="connsiteY21" fmla="*/ 1068439 h 106843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978335 w 1365337"/>
                  <a:gd name="connsiteY14" fmla="*/ 504856 h 1068439"/>
                  <a:gd name="connsiteX15" fmla="*/ 801666 w 1365337"/>
                  <a:gd name="connsiteY15" fmla="*/ 655080 h 1068439"/>
                  <a:gd name="connsiteX16" fmla="*/ 776614 w 1365337"/>
                  <a:gd name="connsiteY16" fmla="*/ 830445 h 1068439"/>
                  <a:gd name="connsiteX17" fmla="*/ 1064712 w 1365337"/>
                  <a:gd name="connsiteY17" fmla="*/ 730237 h 1068439"/>
                  <a:gd name="connsiteX18" fmla="*/ 1327759 w 1365337"/>
                  <a:gd name="connsiteY18" fmla="*/ 830445 h 1068439"/>
                  <a:gd name="connsiteX19" fmla="*/ 1102290 w 1365337"/>
                  <a:gd name="connsiteY19" fmla="*/ 855497 h 1068439"/>
                  <a:gd name="connsiteX20" fmla="*/ 733034 w 1365337"/>
                  <a:gd name="connsiteY20" fmla="*/ 1062437 h 1068439"/>
                  <a:gd name="connsiteX21" fmla="*/ 576197 w 1365337"/>
                  <a:gd name="connsiteY21" fmla="*/ 1068439 h 1068439"/>
                  <a:gd name="connsiteX0" fmla="*/ 576243 w 1365383"/>
                  <a:gd name="connsiteY0" fmla="*/ 1068439 h 1068439"/>
                  <a:gd name="connsiteX1" fmla="*/ 576243 w 1365383"/>
                  <a:gd name="connsiteY1" fmla="*/ 755289 h 1068439"/>
                  <a:gd name="connsiteX2" fmla="*/ 162884 w 1365383"/>
                  <a:gd name="connsiteY2" fmla="*/ 630028 h 1068439"/>
                  <a:gd name="connsiteX3" fmla="*/ 46 w 1365383"/>
                  <a:gd name="connsiteY3" fmla="*/ 855497 h 1068439"/>
                  <a:gd name="connsiteX4" fmla="*/ 175410 w 1365383"/>
                  <a:gd name="connsiteY4" fmla="*/ 517294 h 1068439"/>
                  <a:gd name="connsiteX5" fmla="*/ 644876 w 1365383"/>
                  <a:gd name="connsiteY5" fmla="*/ 629680 h 1068439"/>
                  <a:gd name="connsiteX6" fmla="*/ 363301 w 1365383"/>
                  <a:gd name="connsiteY6" fmla="*/ 417086 h 1068439"/>
                  <a:gd name="connsiteX7" fmla="*/ 676452 w 1365383"/>
                  <a:gd name="connsiteY7" fmla="*/ 504768 h 1068439"/>
                  <a:gd name="connsiteX8" fmla="*/ 858688 w 1365383"/>
                  <a:gd name="connsiteY8" fmla="*/ 110633 h 1068439"/>
                  <a:gd name="connsiteX9" fmla="*/ 1290227 w 1365383"/>
                  <a:gd name="connsiteY9" fmla="*/ 3727 h 1068439"/>
                  <a:gd name="connsiteX10" fmla="*/ 939498 w 1365383"/>
                  <a:gd name="connsiteY10" fmla="*/ 179091 h 1068439"/>
                  <a:gd name="connsiteX11" fmla="*/ 801712 w 1365383"/>
                  <a:gd name="connsiteY11" fmla="*/ 467190 h 1068439"/>
                  <a:gd name="connsiteX12" fmla="*/ 1002128 w 1365383"/>
                  <a:gd name="connsiteY12" fmla="*/ 341930 h 1068439"/>
                  <a:gd name="connsiteX13" fmla="*/ 1365383 w 1365383"/>
                  <a:gd name="connsiteY13" fmla="*/ 354456 h 1068439"/>
                  <a:gd name="connsiteX14" fmla="*/ 978381 w 1365383"/>
                  <a:gd name="connsiteY14" fmla="*/ 504856 h 1068439"/>
                  <a:gd name="connsiteX15" fmla="*/ 801712 w 1365383"/>
                  <a:gd name="connsiteY15" fmla="*/ 655080 h 1068439"/>
                  <a:gd name="connsiteX16" fmla="*/ 776660 w 1365383"/>
                  <a:gd name="connsiteY16" fmla="*/ 830445 h 1068439"/>
                  <a:gd name="connsiteX17" fmla="*/ 1064758 w 1365383"/>
                  <a:gd name="connsiteY17" fmla="*/ 730237 h 1068439"/>
                  <a:gd name="connsiteX18" fmla="*/ 1327805 w 1365383"/>
                  <a:gd name="connsiteY18" fmla="*/ 830445 h 1068439"/>
                  <a:gd name="connsiteX19" fmla="*/ 1102336 w 1365383"/>
                  <a:gd name="connsiteY19" fmla="*/ 855497 h 1068439"/>
                  <a:gd name="connsiteX20" fmla="*/ 733080 w 1365383"/>
                  <a:gd name="connsiteY20" fmla="*/ 1062437 h 1068439"/>
                  <a:gd name="connsiteX21" fmla="*/ 576243 w 1365383"/>
                  <a:gd name="connsiteY21" fmla="*/ 1068439 h 1068439"/>
                  <a:gd name="connsiteX0" fmla="*/ 576215 w 1365355"/>
                  <a:gd name="connsiteY0" fmla="*/ 1068439 h 1068439"/>
                  <a:gd name="connsiteX1" fmla="*/ 576215 w 1365355"/>
                  <a:gd name="connsiteY1" fmla="*/ 755289 h 1068439"/>
                  <a:gd name="connsiteX2" fmla="*/ 277156 w 1365355"/>
                  <a:gd name="connsiteY2" fmla="*/ 623678 h 1068439"/>
                  <a:gd name="connsiteX3" fmla="*/ 18 w 1365355"/>
                  <a:gd name="connsiteY3" fmla="*/ 855497 h 1068439"/>
                  <a:gd name="connsiteX4" fmla="*/ 175382 w 1365355"/>
                  <a:gd name="connsiteY4" fmla="*/ 517294 h 1068439"/>
                  <a:gd name="connsiteX5" fmla="*/ 644848 w 1365355"/>
                  <a:gd name="connsiteY5" fmla="*/ 629680 h 1068439"/>
                  <a:gd name="connsiteX6" fmla="*/ 363273 w 1365355"/>
                  <a:gd name="connsiteY6" fmla="*/ 417086 h 1068439"/>
                  <a:gd name="connsiteX7" fmla="*/ 676424 w 1365355"/>
                  <a:gd name="connsiteY7" fmla="*/ 504768 h 1068439"/>
                  <a:gd name="connsiteX8" fmla="*/ 858660 w 1365355"/>
                  <a:gd name="connsiteY8" fmla="*/ 110633 h 1068439"/>
                  <a:gd name="connsiteX9" fmla="*/ 1290199 w 1365355"/>
                  <a:gd name="connsiteY9" fmla="*/ 3727 h 1068439"/>
                  <a:gd name="connsiteX10" fmla="*/ 939470 w 1365355"/>
                  <a:gd name="connsiteY10" fmla="*/ 179091 h 1068439"/>
                  <a:gd name="connsiteX11" fmla="*/ 801684 w 1365355"/>
                  <a:gd name="connsiteY11" fmla="*/ 467190 h 1068439"/>
                  <a:gd name="connsiteX12" fmla="*/ 1002100 w 1365355"/>
                  <a:gd name="connsiteY12" fmla="*/ 341930 h 1068439"/>
                  <a:gd name="connsiteX13" fmla="*/ 1365355 w 1365355"/>
                  <a:gd name="connsiteY13" fmla="*/ 354456 h 1068439"/>
                  <a:gd name="connsiteX14" fmla="*/ 978353 w 1365355"/>
                  <a:gd name="connsiteY14" fmla="*/ 504856 h 1068439"/>
                  <a:gd name="connsiteX15" fmla="*/ 801684 w 1365355"/>
                  <a:gd name="connsiteY15" fmla="*/ 655080 h 1068439"/>
                  <a:gd name="connsiteX16" fmla="*/ 776632 w 1365355"/>
                  <a:gd name="connsiteY16" fmla="*/ 830445 h 1068439"/>
                  <a:gd name="connsiteX17" fmla="*/ 1064730 w 1365355"/>
                  <a:gd name="connsiteY17" fmla="*/ 730237 h 1068439"/>
                  <a:gd name="connsiteX18" fmla="*/ 1327777 w 1365355"/>
                  <a:gd name="connsiteY18" fmla="*/ 830445 h 1068439"/>
                  <a:gd name="connsiteX19" fmla="*/ 1102308 w 1365355"/>
                  <a:gd name="connsiteY19" fmla="*/ 855497 h 1068439"/>
                  <a:gd name="connsiteX20" fmla="*/ 733052 w 1365355"/>
                  <a:gd name="connsiteY20" fmla="*/ 1062437 h 1068439"/>
                  <a:gd name="connsiteX21" fmla="*/ 576215 w 1365355"/>
                  <a:gd name="connsiteY21" fmla="*/ 1068439 h 1068439"/>
                  <a:gd name="connsiteX0" fmla="*/ 576215 w 1365355"/>
                  <a:gd name="connsiteY0" fmla="*/ 1068439 h 1068439"/>
                  <a:gd name="connsiteX1" fmla="*/ 576215 w 1365355"/>
                  <a:gd name="connsiteY1" fmla="*/ 755289 h 1068439"/>
                  <a:gd name="connsiteX2" fmla="*/ 277156 w 1365355"/>
                  <a:gd name="connsiteY2" fmla="*/ 623678 h 1068439"/>
                  <a:gd name="connsiteX3" fmla="*/ 18 w 1365355"/>
                  <a:gd name="connsiteY3" fmla="*/ 855497 h 1068439"/>
                  <a:gd name="connsiteX4" fmla="*/ 175382 w 1365355"/>
                  <a:gd name="connsiteY4" fmla="*/ 517294 h 1068439"/>
                  <a:gd name="connsiteX5" fmla="*/ 644848 w 1365355"/>
                  <a:gd name="connsiteY5" fmla="*/ 629680 h 1068439"/>
                  <a:gd name="connsiteX6" fmla="*/ 363273 w 1365355"/>
                  <a:gd name="connsiteY6" fmla="*/ 417086 h 1068439"/>
                  <a:gd name="connsiteX7" fmla="*/ 676424 w 1365355"/>
                  <a:gd name="connsiteY7" fmla="*/ 504768 h 1068439"/>
                  <a:gd name="connsiteX8" fmla="*/ 858660 w 1365355"/>
                  <a:gd name="connsiteY8" fmla="*/ 110633 h 1068439"/>
                  <a:gd name="connsiteX9" fmla="*/ 1290199 w 1365355"/>
                  <a:gd name="connsiteY9" fmla="*/ 3727 h 1068439"/>
                  <a:gd name="connsiteX10" fmla="*/ 939470 w 1365355"/>
                  <a:gd name="connsiteY10" fmla="*/ 179091 h 1068439"/>
                  <a:gd name="connsiteX11" fmla="*/ 801684 w 1365355"/>
                  <a:gd name="connsiteY11" fmla="*/ 467190 h 1068439"/>
                  <a:gd name="connsiteX12" fmla="*/ 1002100 w 1365355"/>
                  <a:gd name="connsiteY12" fmla="*/ 341930 h 1068439"/>
                  <a:gd name="connsiteX13" fmla="*/ 1365355 w 1365355"/>
                  <a:gd name="connsiteY13" fmla="*/ 354456 h 1068439"/>
                  <a:gd name="connsiteX14" fmla="*/ 978353 w 1365355"/>
                  <a:gd name="connsiteY14" fmla="*/ 504856 h 1068439"/>
                  <a:gd name="connsiteX15" fmla="*/ 801684 w 1365355"/>
                  <a:gd name="connsiteY15" fmla="*/ 655080 h 1068439"/>
                  <a:gd name="connsiteX16" fmla="*/ 776632 w 1365355"/>
                  <a:gd name="connsiteY16" fmla="*/ 830445 h 1068439"/>
                  <a:gd name="connsiteX17" fmla="*/ 1064730 w 1365355"/>
                  <a:gd name="connsiteY17" fmla="*/ 730237 h 1068439"/>
                  <a:gd name="connsiteX18" fmla="*/ 1327777 w 1365355"/>
                  <a:gd name="connsiteY18" fmla="*/ 830445 h 1068439"/>
                  <a:gd name="connsiteX19" fmla="*/ 1102308 w 1365355"/>
                  <a:gd name="connsiteY19" fmla="*/ 855497 h 1068439"/>
                  <a:gd name="connsiteX20" fmla="*/ 733052 w 1365355"/>
                  <a:gd name="connsiteY20" fmla="*/ 1062437 h 1068439"/>
                  <a:gd name="connsiteX21" fmla="*/ 576215 w 1365355"/>
                  <a:gd name="connsiteY21" fmla="*/ 1068439 h 1068439"/>
                  <a:gd name="connsiteX0" fmla="*/ 576215 w 1365355"/>
                  <a:gd name="connsiteY0" fmla="*/ 1068439 h 1068439"/>
                  <a:gd name="connsiteX1" fmla="*/ 576215 w 1365355"/>
                  <a:gd name="connsiteY1" fmla="*/ 755289 h 1068439"/>
                  <a:gd name="connsiteX2" fmla="*/ 277156 w 1365355"/>
                  <a:gd name="connsiteY2" fmla="*/ 623678 h 1068439"/>
                  <a:gd name="connsiteX3" fmla="*/ 18 w 1365355"/>
                  <a:gd name="connsiteY3" fmla="*/ 855497 h 1068439"/>
                  <a:gd name="connsiteX4" fmla="*/ 175382 w 1365355"/>
                  <a:gd name="connsiteY4" fmla="*/ 517294 h 1068439"/>
                  <a:gd name="connsiteX5" fmla="*/ 644848 w 1365355"/>
                  <a:gd name="connsiteY5" fmla="*/ 629680 h 1068439"/>
                  <a:gd name="connsiteX6" fmla="*/ 363273 w 1365355"/>
                  <a:gd name="connsiteY6" fmla="*/ 417086 h 1068439"/>
                  <a:gd name="connsiteX7" fmla="*/ 676424 w 1365355"/>
                  <a:gd name="connsiteY7" fmla="*/ 504768 h 1068439"/>
                  <a:gd name="connsiteX8" fmla="*/ 858660 w 1365355"/>
                  <a:gd name="connsiteY8" fmla="*/ 110633 h 1068439"/>
                  <a:gd name="connsiteX9" fmla="*/ 1290199 w 1365355"/>
                  <a:gd name="connsiteY9" fmla="*/ 3727 h 1068439"/>
                  <a:gd name="connsiteX10" fmla="*/ 939470 w 1365355"/>
                  <a:gd name="connsiteY10" fmla="*/ 179091 h 1068439"/>
                  <a:gd name="connsiteX11" fmla="*/ 801684 w 1365355"/>
                  <a:gd name="connsiteY11" fmla="*/ 467190 h 1068439"/>
                  <a:gd name="connsiteX12" fmla="*/ 1002100 w 1365355"/>
                  <a:gd name="connsiteY12" fmla="*/ 341930 h 1068439"/>
                  <a:gd name="connsiteX13" fmla="*/ 1365355 w 1365355"/>
                  <a:gd name="connsiteY13" fmla="*/ 354456 h 1068439"/>
                  <a:gd name="connsiteX14" fmla="*/ 978353 w 1365355"/>
                  <a:gd name="connsiteY14" fmla="*/ 504856 h 1068439"/>
                  <a:gd name="connsiteX15" fmla="*/ 801684 w 1365355"/>
                  <a:gd name="connsiteY15" fmla="*/ 655080 h 1068439"/>
                  <a:gd name="connsiteX16" fmla="*/ 776632 w 1365355"/>
                  <a:gd name="connsiteY16" fmla="*/ 830445 h 1068439"/>
                  <a:gd name="connsiteX17" fmla="*/ 1064730 w 1365355"/>
                  <a:gd name="connsiteY17" fmla="*/ 730237 h 1068439"/>
                  <a:gd name="connsiteX18" fmla="*/ 1327777 w 1365355"/>
                  <a:gd name="connsiteY18" fmla="*/ 830445 h 1068439"/>
                  <a:gd name="connsiteX19" fmla="*/ 1102308 w 1365355"/>
                  <a:gd name="connsiteY19" fmla="*/ 855497 h 1068439"/>
                  <a:gd name="connsiteX20" fmla="*/ 733052 w 1365355"/>
                  <a:gd name="connsiteY20" fmla="*/ 1062437 h 1068439"/>
                  <a:gd name="connsiteX21" fmla="*/ 576215 w 1365355"/>
                  <a:gd name="connsiteY21" fmla="*/ 1068439 h 106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65355" h="1068439">
                    <a:moveTo>
                      <a:pt x="576215" y="1068439"/>
                    </a:moveTo>
                    <a:lnTo>
                      <a:pt x="576215" y="755289"/>
                    </a:lnTo>
                    <a:cubicBezTo>
                      <a:pt x="507322" y="682221"/>
                      <a:pt x="373189" y="606977"/>
                      <a:pt x="277156" y="623678"/>
                    </a:cubicBezTo>
                    <a:cubicBezTo>
                      <a:pt x="181123" y="640379"/>
                      <a:pt x="-2070" y="874286"/>
                      <a:pt x="18" y="855497"/>
                    </a:cubicBezTo>
                    <a:cubicBezTo>
                      <a:pt x="58473" y="742763"/>
                      <a:pt x="91527" y="591928"/>
                      <a:pt x="175382" y="517294"/>
                    </a:cubicBezTo>
                    <a:cubicBezTo>
                      <a:pt x="259237" y="442660"/>
                      <a:pt x="613533" y="646381"/>
                      <a:pt x="644848" y="629680"/>
                    </a:cubicBezTo>
                    <a:lnTo>
                      <a:pt x="363273" y="417086"/>
                    </a:lnTo>
                    <a:lnTo>
                      <a:pt x="676424" y="504768"/>
                    </a:lnTo>
                    <a:cubicBezTo>
                      <a:pt x="751580" y="448401"/>
                      <a:pt x="756364" y="194140"/>
                      <a:pt x="858660" y="110633"/>
                    </a:cubicBezTo>
                    <a:cubicBezTo>
                      <a:pt x="960956" y="27126"/>
                      <a:pt x="1269322" y="-12974"/>
                      <a:pt x="1290199" y="3727"/>
                    </a:cubicBezTo>
                    <a:cubicBezTo>
                      <a:pt x="1311076" y="20428"/>
                      <a:pt x="1020889" y="101847"/>
                      <a:pt x="939470" y="179091"/>
                    </a:cubicBezTo>
                    <a:cubicBezTo>
                      <a:pt x="858051" y="256335"/>
                      <a:pt x="791246" y="440050"/>
                      <a:pt x="801684" y="467190"/>
                    </a:cubicBezTo>
                    <a:lnTo>
                      <a:pt x="1002100" y="341930"/>
                    </a:lnTo>
                    <a:cubicBezTo>
                      <a:pt x="1068905" y="300177"/>
                      <a:pt x="1354496" y="326243"/>
                      <a:pt x="1365355" y="354456"/>
                    </a:cubicBezTo>
                    <a:lnTo>
                      <a:pt x="978353" y="504856"/>
                    </a:lnTo>
                    <a:cubicBezTo>
                      <a:pt x="849352" y="554989"/>
                      <a:pt x="835304" y="600815"/>
                      <a:pt x="801684" y="655080"/>
                    </a:cubicBezTo>
                    <a:lnTo>
                      <a:pt x="776632" y="830445"/>
                    </a:lnTo>
                    <a:cubicBezTo>
                      <a:pt x="820473" y="842971"/>
                      <a:pt x="972873" y="730237"/>
                      <a:pt x="1064730" y="730237"/>
                    </a:cubicBezTo>
                    <a:cubicBezTo>
                      <a:pt x="1156587" y="730237"/>
                      <a:pt x="1321514" y="809568"/>
                      <a:pt x="1327777" y="830445"/>
                    </a:cubicBezTo>
                    <a:cubicBezTo>
                      <a:pt x="1334040" y="851322"/>
                      <a:pt x="1201429" y="816832"/>
                      <a:pt x="1102308" y="855497"/>
                    </a:cubicBezTo>
                    <a:cubicBezTo>
                      <a:pt x="1003187" y="894162"/>
                      <a:pt x="769934" y="925347"/>
                      <a:pt x="733052" y="1062437"/>
                    </a:cubicBezTo>
                    <a:lnTo>
                      <a:pt x="576215" y="1068439"/>
                    </a:lnTo>
                    <a:close/>
                  </a:path>
                </a:pathLst>
              </a:custGeom>
              <a:solidFill>
                <a:srgbClr val="89C064"/>
              </a:solidFill>
              <a:ln w="31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Freeform 34"/>
              <p:cNvSpPr>
                <a:spLocks noChangeAspect="1"/>
              </p:cNvSpPr>
              <p:nvPr/>
            </p:nvSpPr>
            <p:spPr>
              <a:xfrm>
                <a:off x="8084131" y="3254326"/>
                <a:ext cx="163178" cy="127693"/>
              </a:xfrm>
              <a:custGeom>
                <a:avLst/>
                <a:gdLst>
                  <a:gd name="connsiteX0" fmla="*/ 576197 w 1365337"/>
                  <a:gd name="connsiteY0" fmla="*/ 1064712 h 1064712"/>
                  <a:gd name="connsiteX1" fmla="*/ 576197 w 1365337"/>
                  <a:gd name="connsiteY1" fmla="*/ 751562 h 1064712"/>
                  <a:gd name="connsiteX2" fmla="*/ 162838 w 1365337"/>
                  <a:gd name="connsiteY2" fmla="*/ 626301 h 1064712"/>
                  <a:gd name="connsiteX3" fmla="*/ 0 w 1365337"/>
                  <a:gd name="connsiteY3" fmla="*/ 851770 h 1064712"/>
                  <a:gd name="connsiteX4" fmla="*/ 175364 w 1365337"/>
                  <a:gd name="connsiteY4" fmla="*/ 513567 h 1064712"/>
                  <a:gd name="connsiteX5" fmla="*/ 663880 w 1365337"/>
                  <a:gd name="connsiteY5" fmla="*/ 651353 h 1064712"/>
                  <a:gd name="connsiteX6" fmla="*/ 363255 w 1365337"/>
                  <a:gd name="connsiteY6" fmla="*/ 413359 h 1064712"/>
                  <a:gd name="connsiteX7" fmla="*/ 676406 w 1365337"/>
                  <a:gd name="connsiteY7" fmla="*/ 501041 h 1064712"/>
                  <a:gd name="connsiteX8" fmla="*/ 814192 w 1365337"/>
                  <a:gd name="connsiteY8" fmla="*/ 75156 h 1064712"/>
                  <a:gd name="connsiteX9" fmla="*/ 1290181 w 1365337"/>
                  <a:gd name="connsiteY9" fmla="*/ 0 h 1064712"/>
                  <a:gd name="connsiteX10" fmla="*/ 939452 w 1365337"/>
                  <a:gd name="connsiteY10" fmla="*/ 175364 h 1064712"/>
                  <a:gd name="connsiteX11" fmla="*/ 801666 w 1365337"/>
                  <a:gd name="connsiteY11" fmla="*/ 463463 h 1064712"/>
                  <a:gd name="connsiteX12" fmla="*/ 1002082 w 1365337"/>
                  <a:gd name="connsiteY12" fmla="*/ 338203 h 1064712"/>
                  <a:gd name="connsiteX13" fmla="*/ 1365337 w 1365337"/>
                  <a:gd name="connsiteY13" fmla="*/ 350729 h 1064712"/>
                  <a:gd name="connsiteX14" fmla="*/ 801666 w 1365337"/>
                  <a:gd name="connsiteY14" fmla="*/ 651353 h 1064712"/>
                  <a:gd name="connsiteX15" fmla="*/ 776614 w 1365337"/>
                  <a:gd name="connsiteY15" fmla="*/ 826718 h 1064712"/>
                  <a:gd name="connsiteX16" fmla="*/ 1064712 w 1365337"/>
                  <a:gd name="connsiteY16" fmla="*/ 726510 h 1064712"/>
                  <a:gd name="connsiteX17" fmla="*/ 1327759 w 1365337"/>
                  <a:gd name="connsiteY17" fmla="*/ 826718 h 1064712"/>
                  <a:gd name="connsiteX18" fmla="*/ 1102290 w 1365337"/>
                  <a:gd name="connsiteY18" fmla="*/ 851770 h 1064712"/>
                  <a:gd name="connsiteX19" fmla="*/ 713984 w 1365337"/>
                  <a:gd name="connsiteY19" fmla="*/ 1039660 h 1064712"/>
                  <a:gd name="connsiteX20" fmla="*/ 576197 w 1365337"/>
                  <a:gd name="connsiteY20" fmla="*/ 1064712 h 1064712"/>
                  <a:gd name="connsiteX0" fmla="*/ 576197 w 1365337"/>
                  <a:gd name="connsiteY0" fmla="*/ 1064712 h 1064712"/>
                  <a:gd name="connsiteX1" fmla="*/ 576197 w 1365337"/>
                  <a:gd name="connsiteY1" fmla="*/ 751562 h 1064712"/>
                  <a:gd name="connsiteX2" fmla="*/ 162838 w 1365337"/>
                  <a:gd name="connsiteY2" fmla="*/ 626301 h 1064712"/>
                  <a:gd name="connsiteX3" fmla="*/ 0 w 1365337"/>
                  <a:gd name="connsiteY3" fmla="*/ 851770 h 1064712"/>
                  <a:gd name="connsiteX4" fmla="*/ 175364 w 1365337"/>
                  <a:gd name="connsiteY4" fmla="*/ 513567 h 1064712"/>
                  <a:gd name="connsiteX5" fmla="*/ 663880 w 1365337"/>
                  <a:gd name="connsiteY5" fmla="*/ 651353 h 1064712"/>
                  <a:gd name="connsiteX6" fmla="*/ 363255 w 1365337"/>
                  <a:gd name="connsiteY6" fmla="*/ 413359 h 1064712"/>
                  <a:gd name="connsiteX7" fmla="*/ 676406 w 1365337"/>
                  <a:gd name="connsiteY7" fmla="*/ 501041 h 1064712"/>
                  <a:gd name="connsiteX8" fmla="*/ 814192 w 1365337"/>
                  <a:gd name="connsiteY8" fmla="*/ 75156 h 1064712"/>
                  <a:gd name="connsiteX9" fmla="*/ 1290181 w 1365337"/>
                  <a:gd name="connsiteY9" fmla="*/ 0 h 1064712"/>
                  <a:gd name="connsiteX10" fmla="*/ 939452 w 1365337"/>
                  <a:gd name="connsiteY10" fmla="*/ 175364 h 1064712"/>
                  <a:gd name="connsiteX11" fmla="*/ 801666 w 1365337"/>
                  <a:gd name="connsiteY11" fmla="*/ 463463 h 1064712"/>
                  <a:gd name="connsiteX12" fmla="*/ 1002082 w 1365337"/>
                  <a:gd name="connsiteY12" fmla="*/ 338203 h 1064712"/>
                  <a:gd name="connsiteX13" fmla="*/ 1365337 w 1365337"/>
                  <a:gd name="connsiteY13" fmla="*/ 350729 h 1064712"/>
                  <a:gd name="connsiteX14" fmla="*/ 801666 w 1365337"/>
                  <a:gd name="connsiteY14" fmla="*/ 651353 h 1064712"/>
                  <a:gd name="connsiteX15" fmla="*/ 776614 w 1365337"/>
                  <a:gd name="connsiteY15" fmla="*/ 826718 h 1064712"/>
                  <a:gd name="connsiteX16" fmla="*/ 1064712 w 1365337"/>
                  <a:gd name="connsiteY16" fmla="*/ 726510 h 1064712"/>
                  <a:gd name="connsiteX17" fmla="*/ 1327759 w 1365337"/>
                  <a:gd name="connsiteY17" fmla="*/ 826718 h 1064712"/>
                  <a:gd name="connsiteX18" fmla="*/ 1102290 w 1365337"/>
                  <a:gd name="connsiteY18" fmla="*/ 851770 h 1064712"/>
                  <a:gd name="connsiteX19" fmla="*/ 713984 w 1365337"/>
                  <a:gd name="connsiteY19" fmla="*/ 1039660 h 1064712"/>
                  <a:gd name="connsiteX20" fmla="*/ 576197 w 1365337"/>
                  <a:gd name="connsiteY20" fmla="*/ 1064712 h 1064712"/>
                  <a:gd name="connsiteX0" fmla="*/ 576197 w 1365337"/>
                  <a:gd name="connsiteY0" fmla="*/ 1064712 h 1064712"/>
                  <a:gd name="connsiteX1" fmla="*/ 576197 w 1365337"/>
                  <a:gd name="connsiteY1" fmla="*/ 751562 h 1064712"/>
                  <a:gd name="connsiteX2" fmla="*/ 162838 w 1365337"/>
                  <a:gd name="connsiteY2" fmla="*/ 626301 h 1064712"/>
                  <a:gd name="connsiteX3" fmla="*/ 0 w 1365337"/>
                  <a:gd name="connsiteY3" fmla="*/ 851770 h 1064712"/>
                  <a:gd name="connsiteX4" fmla="*/ 175364 w 1365337"/>
                  <a:gd name="connsiteY4" fmla="*/ 513567 h 1064712"/>
                  <a:gd name="connsiteX5" fmla="*/ 644830 w 1365337"/>
                  <a:gd name="connsiteY5" fmla="*/ 625953 h 1064712"/>
                  <a:gd name="connsiteX6" fmla="*/ 363255 w 1365337"/>
                  <a:gd name="connsiteY6" fmla="*/ 413359 h 1064712"/>
                  <a:gd name="connsiteX7" fmla="*/ 676406 w 1365337"/>
                  <a:gd name="connsiteY7" fmla="*/ 501041 h 1064712"/>
                  <a:gd name="connsiteX8" fmla="*/ 814192 w 1365337"/>
                  <a:gd name="connsiteY8" fmla="*/ 75156 h 1064712"/>
                  <a:gd name="connsiteX9" fmla="*/ 1290181 w 1365337"/>
                  <a:gd name="connsiteY9" fmla="*/ 0 h 1064712"/>
                  <a:gd name="connsiteX10" fmla="*/ 939452 w 1365337"/>
                  <a:gd name="connsiteY10" fmla="*/ 175364 h 1064712"/>
                  <a:gd name="connsiteX11" fmla="*/ 801666 w 1365337"/>
                  <a:gd name="connsiteY11" fmla="*/ 463463 h 1064712"/>
                  <a:gd name="connsiteX12" fmla="*/ 1002082 w 1365337"/>
                  <a:gd name="connsiteY12" fmla="*/ 338203 h 1064712"/>
                  <a:gd name="connsiteX13" fmla="*/ 1365337 w 1365337"/>
                  <a:gd name="connsiteY13" fmla="*/ 350729 h 1064712"/>
                  <a:gd name="connsiteX14" fmla="*/ 801666 w 1365337"/>
                  <a:gd name="connsiteY14" fmla="*/ 651353 h 1064712"/>
                  <a:gd name="connsiteX15" fmla="*/ 776614 w 1365337"/>
                  <a:gd name="connsiteY15" fmla="*/ 826718 h 1064712"/>
                  <a:gd name="connsiteX16" fmla="*/ 1064712 w 1365337"/>
                  <a:gd name="connsiteY16" fmla="*/ 726510 h 1064712"/>
                  <a:gd name="connsiteX17" fmla="*/ 1327759 w 1365337"/>
                  <a:gd name="connsiteY17" fmla="*/ 826718 h 1064712"/>
                  <a:gd name="connsiteX18" fmla="*/ 1102290 w 1365337"/>
                  <a:gd name="connsiteY18" fmla="*/ 851770 h 1064712"/>
                  <a:gd name="connsiteX19" fmla="*/ 713984 w 1365337"/>
                  <a:gd name="connsiteY19" fmla="*/ 1039660 h 1064712"/>
                  <a:gd name="connsiteX20" fmla="*/ 576197 w 1365337"/>
                  <a:gd name="connsiteY20" fmla="*/ 1064712 h 1064712"/>
                  <a:gd name="connsiteX0" fmla="*/ 576197 w 1365337"/>
                  <a:gd name="connsiteY0" fmla="*/ 1064712 h 1064712"/>
                  <a:gd name="connsiteX1" fmla="*/ 576197 w 1365337"/>
                  <a:gd name="connsiteY1" fmla="*/ 751562 h 1064712"/>
                  <a:gd name="connsiteX2" fmla="*/ 162838 w 1365337"/>
                  <a:gd name="connsiteY2" fmla="*/ 626301 h 1064712"/>
                  <a:gd name="connsiteX3" fmla="*/ 0 w 1365337"/>
                  <a:gd name="connsiteY3" fmla="*/ 851770 h 1064712"/>
                  <a:gd name="connsiteX4" fmla="*/ 175364 w 1365337"/>
                  <a:gd name="connsiteY4" fmla="*/ 513567 h 1064712"/>
                  <a:gd name="connsiteX5" fmla="*/ 644830 w 1365337"/>
                  <a:gd name="connsiteY5" fmla="*/ 625953 h 1064712"/>
                  <a:gd name="connsiteX6" fmla="*/ 363255 w 1365337"/>
                  <a:gd name="connsiteY6" fmla="*/ 413359 h 1064712"/>
                  <a:gd name="connsiteX7" fmla="*/ 676406 w 1365337"/>
                  <a:gd name="connsiteY7" fmla="*/ 501041 h 1064712"/>
                  <a:gd name="connsiteX8" fmla="*/ 814192 w 1365337"/>
                  <a:gd name="connsiteY8" fmla="*/ 75156 h 1064712"/>
                  <a:gd name="connsiteX9" fmla="*/ 1290181 w 1365337"/>
                  <a:gd name="connsiteY9" fmla="*/ 0 h 1064712"/>
                  <a:gd name="connsiteX10" fmla="*/ 939452 w 1365337"/>
                  <a:gd name="connsiteY10" fmla="*/ 175364 h 1064712"/>
                  <a:gd name="connsiteX11" fmla="*/ 801666 w 1365337"/>
                  <a:gd name="connsiteY11" fmla="*/ 463463 h 1064712"/>
                  <a:gd name="connsiteX12" fmla="*/ 1002082 w 1365337"/>
                  <a:gd name="connsiteY12" fmla="*/ 338203 h 1064712"/>
                  <a:gd name="connsiteX13" fmla="*/ 1365337 w 1365337"/>
                  <a:gd name="connsiteY13" fmla="*/ 350729 h 1064712"/>
                  <a:gd name="connsiteX14" fmla="*/ 801666 w 1365337"/>
                  <a:gd name="connsiteY14" fmla="*/ 651353 h 1064712"/>
                  <a:gd name="connsiteX15" fmla="*/ 776614 w 1365337"/>
                  <a:gd name="connsiteY15" fmla="*/ 826718 h 1064712"/>
                  <a:gd name="connsiteX16" fmla="*/ 1064712 w 1365337"/>
                  <a:gd name="connsiteY16" fmla="*/ 726510 h 1064712"/>
                  <a:gd name="connsiteX17" fmla="*/ 1327759 w 1365337"/>
                  <a:gd name="connsiteY17" fmla="*/ 826718 h 1064712"/>
                  <a:gd name="connsiteX18" fmla="*/ 1102290 w 1365337"/>
                  <a:gd name="connsiteY18" fmla="*/ 851770 h 1064712"/>
                  <a:gd name="connsiteX19" fmla="*/ 713984 w 1365337"/>
                  <a:gd name="connsiteY19" fmla="*/ 1039660 h 1064712"/>
                  <a:gd name="connsiteX20" fmla="*/ 576197 w 1365337"/>
                  <a:gd name="connsiteY20" fmla="*/ 1064712 h 1064712"/>
                  <a:gd name="connsiteX0" fmla="*/ 576197 w 1365337"/>
                  <a:gd name="connsiteY0" fmla="*/ 1071779 h 1071779"/>
                  <a:gd name="connsiteX1" fmla="*/ 576197 w 1365337"/>
                  <a:gd name="connsiteY1" fmla="*/ 758629 h 1071779"/>
                  <a:gd name="connsiteX2" fmla="*/ 162838 w 1365337"/>
                  <a:gd name="connsiteY2" fmla="*/ 633368 h 1071779"/>
                  <a:gd name="connsiteX3" fmla="*/ 0 w 1365337"/>
                  <a:gd name="connsiteY3" fmla="*/ 858837 h 1071779"/>
                  <a:gd name="connsiteX4" fmla="*/ 175364 w 1365337"/>
                  <a:gd name="connsiteY4" fmla="*/ 520634 h 1071779"/>
                  <a:gd name="connsiteX5" fmla="*/ 644830 w 1365337"/>
                  <a:gd name="connsiteY5" fmla="*/ 633020 h 1071779"/>
                  <a:gd name="connsiteX6" fmla="*/ 363255 w 1365337"/>
                  <a:gd name="connsiteY6" fmla="*/ 420426 h 1071779"/>
                  <a:gd name="connsiteX7" fmla="*/ 676406 w 1365337"/>
                  <a:gd name="connsiteY7" fmla="*/ 508108 h 1071779"/>
                  <a:gd name="connsiteX8" fmla="*/ 814192 w 1365337"/>
                  <a:gd name="connsiteY8" fmla="*/ 82223 h 1071779"/>
                  <a:gd name="connsiteX9" fmla="*/ 1290181 w 1365337"/>
                  <a:gd name="connsiteY9" fmla="*/ 7067 h 1071779"/>
                  <a:gd name="connsiteX10" fmla="*/ 939452 w 1365337"/>
                  <a:gd name="connsiteY10" fmla="*/ 182431 h 1071779"/>
                  <a:gd name="connsiteX11" fmla="*/ 801666 w 1365337"/>
                  <a:gd name="connsiteY11" fmla="*/ 470530 h 1071779"/>
                  <a:gd name="connsiteX12" fmla="*/ 1002082 w 1365337"/>
                  <a:gd name="connsiteY12" fmla="*/ 345270 h 1071779"/>
                  <a:gd name="connsiteX13" fmla="*/ 1365337 w 1365337"/>
                  <a:gd name="connsiteY13" fmla="*/ 357796 h 1071779"/>
                  <a:gd name="connsiteX14" fmla="*/ 801666 w 1365337"/>
                  <a:gd name="connsiteY14" fmla="*/ 658420 h 1071779"/>
                  <a:gd name="connsiteX15" fmla="*/ 776614 w 1365337"/>
                  <a:gd name="connsiteY15" fmla="*/ 833785 h 1071779"/>
                  <a:gd name="connsiteX16" fmla="*/ 1064712 w 1365337"/>
                  <a:gd name="connsiteY16" fmla="*/ 733577 h 1071779"/>
                  <a:gd name="connsiteX17" fmla="*/ 1327759 w 1365337"/>
                  <a:gd name="connsiteY17" fmla="*/ 833785 h 1071779"/>
                  <a:gd name="connsiteX18" fmla="*/ 1102290 w 1365337"/>
                  <a:gd name="connsiteY18" fmla="*/ 858837 h 1071779"/>
                  <a:gd name="connsiteX19" fmla="*/ 713984 w 1365337"/>
                  <a:gd name="connsiteY19" fmla="*/ 1046727 h 1071779"/>
                  <a:gd name="connsiteX20" fmla="*/ 576197 w 1365337"/>
                  <a:gd name="connsiteY20" fmla="*/ 1071779 h 107177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801666 w 1365337"/>
                  <a:gd name="connsiteY14" fmla="*/ 655080 h 1068439"/>
                  <a:gd name="connsiteX15" fmla="*/ 776614 w 1365337"/>
                  <a:gd name="connsiteY15" fmla="*/ 830445 h 1068439"/>
                  <a:gd name="connsiteX16" fmla="*/ 1064712 w 1365337"/>
                  <a:gd name="connsiteY16" fmla="*/ 730237 h 1068439"/>
                  <a:gd name="connsiteX17" fmla="*/ 1327759 w 1365337"/>
                  <a:gd name="connsiteY17" fmla="*/ 830445 h 1068439"/>
                  <a:gd name="connsiteX18" fmla="*/ 1102290 w 1365337"/>
                  <a:gd name="connsiteY18" fmla="*/ 855497 h 1068439"/>
                  <a:gd name="connsiteX19" fmla="*/ 713984 w 1365337"/>
                  <a:gd name="connsiteY19" fmla="*/ 1043387 h 1068439"/>
                  <a:gd name="connsiteX20" fmla="*/ 576197 w 1365337"/>
                  <a:gd name="connsiteY20" fmla="*/ 1068439 h 1068439"/>
                  <a:gd name="connsiteX0" fmla="*/ 576197 w 1367705"/>
                  <a:gd name="connsiteY0" fmla="*/ 1068439 h 1068439"/>
                  <a:gd name="connsiteX1" fmla="*/ 576197 w 1367705"/>
                  <a:gd name="connsiteY1" fmla="*/ 755289 h 1068439"/>
                  <a:gd name="connsiteX2" fmla="*/ 162838 w 1367705"/>
                  <a:gd name="connsiteY2" fmla="*/ 630028 h 1068439"/>
                  <a:gd name="connsiteX3" fmla="*/ 0 w 1367705"/>
                  <a:gd name="connsiteY3" fmla="*/ 855497 h 1068439"/>
                  <a:gd name="connsiteX4" fmla="*/ 175364 w 1367705"/>
                  <a:gd name="connsiteY4" fmla="*/ 517294 h 1068439"/>
                  <a:gd name="connsiteX5" fmla="*/ 644830 w 1367705"/>
                  <a:gd name="connsiteY5" fmla="*/ 629680 h 1068439"/>
                  <a:gd name="connsiteX6" fmla="*/ 363255 w 1367705"/>
                  <a:gd name="connsiteY6" fmla="*/ 417086 h 1068439"/>
                  <a:gd name="connsiteX7" fmla="*/ 676406 w 1367705"/>
                  <a:gd name="connsiteY7" fmla="*/ 504768 h 1068439"/>
                  <a:gd name="connsiteX8" fmla="*/ 858642 w 1367705"/>
                  <a:gd name="connsiteY8" fmla="*/ 110633 h 1068439"/>
                  <a:gd name="connsiteX9" fmla="*/ 1290181 w 1367705"/>
                  <a:gd name="connsiteY9" fmla="*/ 3727 h 1068439"/>
                  <a:gd name="connsiteX10" fmla="*/ 939452 w 1367705"/>
                  <a:gd name="connsiteY10" fmla="*/ 179091 h 1068439"/>
                  <a:gd name="connsiteX11" fmla="*/ 801666 w 1367705"/>
                  <a:gd name="connsiteY11" fmla="*/ 467190 h 1068439"/>
                  <a:gd name="connsiteX12" fmla="*/ 1002082 w 1367705"/>
                  <a:gd name="connsiteY12" fmla="*/ 341930 h 1068439"/>
                  <a:gd name="connsiteX13" fmla="*/ 1365337 w 1367705"/>
                  <a:gd name="connsiteY13" fmla="*/ 354456 h 1068439"/>
                  <a:gd name="connsiteX14" fmla="*/ 801666 w 1367705"/>
                  <a:gd name="connsiteY14" fmla="*/ 655080 h 1068439"/>
                  <a:gd name="connsiteX15" fmla="*/ 776614 w 1367705"/>
                  <a:gd name="connsiteY15" fmla="*/ 830445 h 1068439"/>
                  <a:gd name="connsiteX16" fmla="*/ 1064712 w 1367705"/>
                  <a:gd name="connsiteY16" fmla="*/ 730237 h 1068439"/>
                  <a:gd name="connsiteX17" fmla="*/ 1327759 w 1367705"/>
                  <a:gd name="connsiteY17" fmla="*/ 830445 h 1068439"/>
                  <a:gd name="connsiteX18" fmla="*/ 1102290 w 1367705"/>
                  <a:gd name="connsiteY18" fmla="*/ 855497 h 1068439"/>
                  <a:gd name="connsiteX19" fmla="*/ 713984 w 1367705"/>
                  <a:gd name="connsiteY19" fmla="*/ 1043387 h 1068439"/>
                  <a:gd name="connsiteX20" fmla="*/ 576197 w 1367705"/>
                  <a:gd name="connsiteY20" fmla="*/ 1068439 h 106843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1067235 w 1365337"/>
                  <a:gd name="connsiteY14" fmla="*/ 511206 h 1068439"/>
                  <a:gd name="connsiteX15" fmla="*/ 801666 w 1365337"/>
                  <a:gd name="connsiteY15" fmla="*/ 655080 h 1068439"/>
                  <a:gd name="connsiteX16" fmla="*/ 776614 w 1365337"/>
                  <a:gd name="connsiteY16" fmla="*/ 830445 h 1068439"/>
                  <a:gd name="connsiteX17" fmla="*/ 1064712 w 1365337"/>
                  <a:gd name="connsiteY17" fmla="*/ 730237 h 1068439"/>
                  <a:gd name="connsiteX18" fmla="*/ 1327759 w 1365337"/>
                  <a:gd name="connsiteY18" fmla="*/ 830445 h 1068439"/>
                  <a:gd name="connsiteX19" fmla="*/ 1102290 w 1365337"/>
                  <a:gd name="connsiteY19" fmla="*/ 855497 h 1068439"/>
                  <a:gd name="connsiteX20" fmla="*/ 713984 w 1365337"/>
                  <a:gd name="connsiteY20" fmla="*/ 1043387 h 1068439"/>
                  <a:gd name="connsiteX21" fmla="*/ 576197 w 1365337"/>
                  <a:gd name="connsiteY21" fmla="*/ 1068439 h 106843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978335 w 1365337"/>
                  <a:gd name="connsiteY14" fmla="*/ 504856 h 1068439"/>
                  <a:gd name="connsiteX15" fmla="*/ 801666 w 1365337"/>
                  <a:gd name="connsiteY15" fmla="*/ 655080 h 1068439"/>
                  <a:gd name="connsiteX16" fmla="*/ 776614 w 1365337"/>
                  <a:gd name="connsiteY16" fmla="*/ 830445 h 1068439"/>
                  <a:gd name="connsiteX17" fmla="*/ 1064712 w 1365337"/>
                  <a:gd name="connsiteY17" fmla="*/ 730237 h 1068439"/>
                  <a:gd name="connsiteX18" fmla="*/ 1327759 w 1365337"/>
                  <a:gd name="connsiteY18" fmla="*/ 830445 h 1068439"/>
                  <a:gd name="connsiteX19" fmla="*/ 1102290 w 1365337"/>
                  <a:gd name="connsiteY19" fmla="*/ 855497 h 1068439"/>
                  <a:gd name="connsiteX20" fmla="*/ 713984 w 1365337"/>
                  <a:gd name="connsiteY20" fmla="*/ 1043387 h 1068439"/>
                  <a:gd name="connsiteX21" fmla="*/ 576197 w 1365337"/>
                  <a:gd name="connsiteY21" fmla="*/ 1068439 h 106843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978335 w 1365337"/>
                  <a:gd name="connsiteY14" fmla="*/ 504856 h 1068439"/>
                  <a:gd name="connsiteX15" fmla="*/ 801666 w 1365337"/>
                  <a:gd name="connsiteY15" fmla="*/ 655080 h 1068439"/>
                  <a:gd name="connsiteX16" fmla="*/ 776614 w 1365337"/>
                  <a:gd name="connsiteY16" fmla="*/ 830445 h 1068439"/>
                  <a:gd name="connsiteX17" fmla="*/ 1064712 w 1365337"/>
                  <a:gd name="connsiteY17" fmla="*/ 730237 h 1068439"/>
                  <a:gd name="connsiteX18" fmla="*/ 1327759 w 1365337"/>
                  <a:gd name="connsiteY18" fmla="*/ 830445 h 1068439"/>
                  <a:gd name="connsiteX19" fmla="*/ 1102290 w 1365337"/>
                  <a:gd name="connsiteY19" fmla="*/ 855497 h 1068439"/>
                  <a:gd name="connsiteX20" fmla="*/ 713984 w 1365337"/>
                  <a:gd name="connsiteY20" fmla="*/ 1043387 h 1068439"/>
                  <a:gd name="connsiteX21" fmla="*/ 576197 w 1365337"/>
                  <a:gd name="connsiteY21" fmla="*/ 1068439 h 106843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978335 w 1365337"/>
                  <a:gd name="connsiteY14" fmla="*/ 504856 h 1068439"/>
                  <a:gd name="connsiteX15" fmla="*/ 801666 w 1365337"/>
                  <a:gd name="connsiteY15" fmla="*/ 655080 h 1068439"/>
                  <a:gd name="connsiteX16" fmla="*/ 776614 w 1365337"/>
                  <a:gd name="connsiteY16" fmla="*/ 830445 h 1068439"/>
                  <a:gd name="connsiteX17" fmla="*/ 1064712 w 1365337"/>
                  <a:gd name="connsiteY17" fmla="*/ 730237 h 1068439"/>
                  <a:gd name="connsiteX18" fmla="*/ 1327759 w 1365337"/>
                  <a:gd name="connsiteY18" fmla="*/ 830445 h 1068439"/>
                  <a:gd name="connsiteX19" fmla="*/ 1102290 w 1365337"/>
                  <a:gd name="connsiteY19" fmla="*/ 855497 h 1068439"/>
                  <a:gd name="connsiteX20" fmla="*/ 713984 w 1365337"/>
                  <a:gd name="connsiteY20" fmla="*/ 1043387 h 1068439"/>
                  <a:gd name="connsiteX21" fmla="*/ 576197 w 1365337"/>
                  <a:gd name="connsiteY21" fmla="*/ 1068439 h 106843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978335 w 1365337"/>
                  <a:gd name="connsiteY14" fmla="*/ 504856 h 1068439"/>
                  <a:gd name="connsiteX15" fmla="*/ 801666 w 1365337"/>
                  <a:gd name="connsiteY15" fmla="*/ 655080 h 1068439"/>
                  <a:gd name="connsiteX16" fmla="*/ 776614 w 1365337"/>
                  <a:gd name="connsiteY16" fmla="*/ 830445 h 1068439"/>
                  <a:gd name="connsiteX17" fmla="*/ 1064712 w 1365337"/>
                  <a:gd name="connsiteY17" fmla="*/ 730237 h 1068439"/>
                  <a:gd name="connsiteX18" fmla="*/ 1327759 w 1365337"/>
                  <a:gd name="connsiteY18" fmla="*/ 830445 h 1068439"/>
                  <a:gd name="connsiteX19" fmla="*/ 1102290 w 1365337"/>
                  <a:gd name="connsiteY19" fmla="*/ 855497 h 1068439"/>
                  <a:gd name="connsiteX20" fmla="*/ 713984 w 1365337"/>
                  <a:gd name="connsiteY20" fmla="*/ 1043387 h 1068439"/>
                  <a:gd name="connsiteX21" fmla="*/ 576197 w 1365337"/>
                  <a:gd name="connsiteY21" fmla="*/ 1068439 h 106843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978335 w 1365337"/>
                  <a:gd name="connsiteY14" fmla="*/ 504856 h 1068439"/>
                  <a:gd name="connsiteX15" fmla="*/ 801666 w 1365337"/>
                  <a:gd name="connsiteY15" fmla="*/ 655080 h 1068439"/>
                  <a:gd name="connsiteX16" fmla="*/ 776614 w 1365337"/>
                  <a:gd name="connsiteY16" fmla="*/ 830445 h 1068439"/>
                  <a:gd name="connsiteX17" fmla="*/ 1064712 w 1365337"/>
                  <a:gd name="connsiteY17" fmla="*/ 730237 h 1068439"/>
                  <a:gd name="connsiteX18" fmla="*/ 1327759 w 1365337"/>
                  <a:gd name="connsiteY18" fmla="*/ 830445 h 1068439"/>
                  <a:gd name="connsiteX19" fmla="*/ 1102290 w 1365337"/>
                  <a:gd name="connsiteY19" fmla="*/ 855497 h 1068439"/>
                  <a:gd name="connsiteX20" fmla="*/ 733034 w 1365337"/>
                  <a:gd name="connsiteY20" fmla="*/ 1062437 h 1068439"/>
                  <a:gd name="connsiteX21" fmla="*/ 576197 w 1365337"/>
                  <a:gd name="connsiteY21" fmla="*/ 1068439 h 106843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978335 w 1365337"/>
                  <a:gd name="connsiteY14" fmla="*/ 504856 h 1068439"/>
                  <a:gd name="connsiteX15" fmla="*/ 801666 w 1365337"/>
                  <a:gd name="connsiteY15" fmla="*/ 655080 h 1068439"/>
                  <a:gd name="connsiteX16" fmla="*/ 776614 w 1365337"/>
                  <a:gd name="connsiteY16" fmla="*/ 830445 h 1068439"/>
                  <a:gd name="connsiteX17" fmla="*/ 1064712 w 1365337"/>
                  <a:gd name="connsiteY17" fmla="*/ 730237 h 1068439"/>
                  <a:gd name="connsiteX18" fmla="*/ 1327759 w 1365337"/>
                  <a:gd name="connsiteY18" fmla="*/ 830445 h 1068439"/>
                  <a:gd name="connsiteX19" fmla="*/ 1102290 w 1365337"/>
                  <a:gd name="connsiteY19" fmla="*/ 855497 h 1068439"/>
                  <a:gd name="connsiteX20" fmla="*/ 733034 w 1365337"/>
                  <a:gd name="connsiteY20" fmla="*/ 1062437 h 1068439"/>
                  <a:gd name="connsiteX21" fmla="*/ 576197 w 1365337"/>
                  <a:gd name="connsiteY21" fmla="*/ 1068439 h 1068439"/>
                  <a:gd name="connsiteX0" fmla="*/ 576243 w 1365383"/>
                  <a:gd name="connsiteY0" fmla="*/ 1068439 h 1068439"/>
                  <a:gd name="connsiteX1" fmla="*/ 576243 w 1365383"/>
                  <a:gd name="connsiteY1" fmla="*/ 755289 h 1068439"/>
                  <a:gd name="connsiteX2" fmla="*/ 162884 w 1365383"/>
                  <a:gd name="connsiteY2" fmla="*/ 630028 h 1068439"/>
                  <a:gd name="connsiteX3" fmla="*/ 46 w 1365383"/>
                  <a:gd name="connsiteY3" fmla="*/ 855497 h 1068439"/>
                  <a:gd name="connsiteX4" fmla="*/ 175410 w 1365383"/>
                  <a:gd name="connsiteY4" fmla="*/ 517294 h 1068439"/>
                  <a:gd name="connsiteX5" fmla="*/ 644876 w 1365383"/>
                  <a:gd name="connsiteY5" fmla="*/ 629680 h 1068439"/>
                  <a:gd name="connsiteX6" fmla="*/ 363301 w 1365383"/>
                  <a:gd name="connsiteY6" fmla="*/ 417086 h 1068439"/>
                  <a:gd name="connsiteX7" fmla="*/ 676452 w 1365383"/>
                  <a:gd name="connsiteY7" fmla="*/ 504768 h 1068439"/>
                  <a:gd name="connsiteX8" fmla="*/ 858688 w 1365383"/>
                  <a:gd name="connsiteY8" fmla="*/ 110633 h 1068439"/>
                  <a:gd name="connsiteX9" fmla="*/ 1290227 w 1365383"/>
                  <a:gd name="connsiteY9" fmla="*/ 3727 h 1068439"/>
                  <a:gd name="connsiteX10" fmla="*/ 939498 w 1365383"/>
                  <a:gd name="connsiteY10" fmla="*/ 179091 h 1068439"/>
                  <a:gd name="connsiteX11" fmla="*/ 801712 w 1365383"/>
                  <a:gd name="connsiteY11" fmla="*/ 467190 h 1068439"/>
                  <a:gd name="connsiteX12" fmla="*/ 1002128 w 1365383"/>
                  <a:gd name="connsiteY12" fmla="*/ 341930 h 1068439"/>
                  <a:gd name="connsiteX13" fmla="*/ 1365383 w 1365383"/>
                  <a:gd name="connsiteY13" fmla="*/ 354456 h 1068439"/>
                  <a:gd name="connsiteX14" fmla="*/ 978381 w 1365383"/>
                  <a:gd name="connsiteY14" fmla="*/ 504856 h 1068439"/>
                  <a:gd name="connsiteX15" fmla="*/ 801712 w 1365383"/>
                  <a:gd name="connsiteY15" fmla="*/ 655080 h 1068439"/>
                  <a:gd name="connsiteX16" fmla="*/ 776660 w 1365383"/>
                  <a:gd name="connsiteY16" fmla="*/ 830445 h 1068439"/>
                  <a:gd name="connsiteX17" fmla="*/ 1064758 w 1365383"/>
                  <a:gd name="connsiteY17" fmla="*/ 730237 h 1068439"/>
                  <a:gd name="connsiteX18" fmla="*/ 1327805 w 1365383"/>
                  <a:gd name="connsiteY18" fmla="*/ 830445 h 1068439"/>
                  <a:gd name="connsiteX19" fmla="*/ 1102336 w 1365383"/>
                  <a:gd name="connsiteY19" fmla="*/ 855497 h 1068439"/>
                  <a:gd name="connsiteX20" fmla="*/ 733080 w 1365383"/>
                  <a:gd name="connsiteY20" fmla="*/ 1062437 h 1068439"/>
                  <a:gd name="connsiteX21" fmla="*/ 576243 w 1365383"/>
                  <a:gd name="connsiteY21" fmla="*/ 1068439 h 1068439"/>
                  <a:gd name="connsiteX0" fmla="*/ 576215 w 1365355"/>
                  <a:gd name="connsiteY0" fmla="*/ 1068439 h 1068439"/>
                  <a:gd name="connsiteX1" fmla="*/ 576215 w 1365355"/>
                  <a:gd name="connsiteY1" fmla="*/ 755289 h 1068439"/>
                  <a:gd name="connsiteX2" fmla="*/ 277156 w 1365355"/>
                  <a:gd name="connsiteY2" fmla="*/ 623678 h 1068439"/>
                  <a:gd name="connsiteX3" fmla="*/ 18 w 1365355"/>
                  <a:gd name="connsiteY3" fmla="*/ 855497 h 1068439"/>
                  <a:gd name="connsiteX4" fmla="*/ 175382 w 1365355"/>
                  <a:gd name="connsiteY4" fmla="*/ 517294 h 1068439"/>
                  <a:gd name="connsiteX5" fmla="*/ 644848 w 1365355"/>
                  <a:gd name="connsiteY5" fmla="*/ 629680 h 1068439"/>
                  <a:gd name="connsiteX6" fmla="*/ 363273 w 1365355"/>
                  <a:gd name="connsiteY6" fmla="*/ 417086 h 1068439"/>
                  <a:gd name="connsiteX7" fmla="*/ 676424 w 1365355"/>
                  <a:gd name="connsiteY7" fmla="*/ 504768 h 1068439"/>
                  <a:gd name="connsiteX8" fmla="*/ 858660 w 1365355"/>
                  <a:gd name="connsiteY8" fmla="*/ 110633 h 1068439"/>
                  <a:gd name="connsiteX9" fmla="*/ 1290199 w 1365355"/>
                  <a:gd name="connsiteY9" fmla="*/ 3727 h 1068439"/>
                  <a:gd name="connsiteX10" fmla="*/ 939470 w 1365355"/>
                  <a:gd name="connsiteY10" fmla="*/ 179091 h 1068439"/>
                  <a:gd name="connsiteX11" fmla="*/ 801684 w 1365355"/>
                  <a:gd name="connsiteY11" fmla="*/ 467190 h 1068439"/>
                  <a:gd name="connsiteX12" fmla="*/ 1002100 w 1365355"/>
                  <a:gd name="connsiteY12" fmla="*/ 341930 h 1068439"/>
                  <a:gd name="connsiteX13" fmla="*/ 1365355 w 1365355"/>
                  <a:gd name="connsiteY13" fmla="*/ 354456 h 1068439"/>
                  <a:gd name="connsiteX14" fmla="*/ 978353 w 1365355"/>
                  <a:gd name="connsiteY14" fmla="*/ 504856 h 1068439"/>
                  <a:gd name="connsiteX15" fmla="*/ 801684 w 1365355"/>
                  <a:gd name="connsiteY15" fmla="*/ 655080 h 1068439"/>
                  <a:gd name="connsiteX16" fmla="*/ 776632 w 1365355"/>
                  <a:gd name="connsiteY16" fmla="*/ 830445 h 1068439"/>
                  <a:gd name="connsiteX17" fmla="*/ 1064730 w 1365355"/>
                  <a:gd name="connsiteY17" fmla="*/ 730237 h 1068439"/>
                  <a:gd name="connsiteX18" fmla="*/ 1327777 w 1365355"/>
                  <a:gd name="connsiteY18" fmla="*/ 830445 h 1068439"/>
                  <a:gd name="connsiteX19" fmla="*/ 1102308 w 1365355"/>
                  <a:gd name="connsiteY19" fmla="*/ 855497 h 1068439"/>
                  <a:gd name="connsiteX20" fmla="*/ 733052 w 1365355"/>
                  <a:gd name="connsiteY20" fmla="*/ 1062437 h 1068439"/>
                  <a:gd name="connsiteX21" fmla="*/ 576215 w 1365355"/>
                  <a:gd name="connsiteY21" fmla="*/ 1068439 h 1068439"/>
                  <a:gd name="connsiteX0" fmla="*/ 576215 w 1365355"/>
                  <a:gd name="connsiteY0" fmla="*/ 1068439 h 1068439"/>
                  <a:gd name="connsiteX1" fmla="*/ 576215 w 1365355"/>
                  <a:gd name="connsiteY1" fmla="*/ 755289 h 1068439"/>
                  <a:gd name="connsiteX2" fmla="*/ 277156 w 1365355"/>
                  <a:gd name="connsiteY2" fmla="*/ 623678 h 1068439"/>
                  <a:gd name="connsiteX3" fmla="*/ 18 w 1365355"/>
                  <a:gd name="connsiteY3" fmla="*/ 855497 h 1068439"/>
                  <a:gd name="connsiteX4" fmla="*/ 175382 w 1365355"/>
                  <a:gd name="connsiteY4" fmla="*/ 517294 h 1068439"/>
                  <a:gd name="connsiteX5" fmla="*/ 644848 w 1365355"/>
                  <a:gd name="connsiteY5" fmla="*/ 629680 h 1068439"/>
                  <a:gd name="connsiteX6" fmla="*/ 363273 w 1365355"/>
                  <a:gd name="connsiteY6" fmla="*/ 417086 h 1068439"/>
                  <a:gd name="connsiteX7" fmla="*/ 676424 w 1365355"/>
                  <a:gd name="connsiteY7" fmla="*/ 504768 h 1068439"/>
                  <a:gd name="connsiteX8" fmla="*/ 858660 w 1365355"/>
                  <a:gd name="connsiteY8" fmla="*/ 110633 h 1068439"/>
                  <a:gd name="connsiteX9" fmla="*/ 1290199 w 1365355"/>
                  <a:gd name="connsiteY9" fmla="*/ 3727 h 1068439"/>
                  <a:gd name="connsiteX10" fmla="*/ 939470 w 1365355"/>
                  <a:gd name="connsiteY10" fmla="*/ 179091 h 1068439"/>
                  <a:gd name="connsiteX11" fmla="*/ 801684 w 1365355"/>
                  <a:gd name="connsiteY11" fmla="*/ 467190 h 1068439"/>
                  <a:gd name="connsiteX12" fmla="*/ 1002100 w 1365355"/>
                  <a:gd name="connsiteY12" fmla="*/ 341930 h 1068439"/>
                  <a:gd name="connsiteX13" fmla="*/ 1365355 w 1365355"/>
                  <a:gd name="connsiteY13" fmla="*/ 354456 h 1068439"/>
                  <a:gd name="connsiteX14" fmla="*/ 978353 w 1365355"/>
                  <a:gd name="connsiteY14" fmla="*/ 504856 h 1068439"/>
                  <a:gd name="connsiteX15" fmla="*/ 801684 w 1365355"/>
                  <a:gd name="connsiteY15" fmla="*/ 655080 h 1068439"/>
                  <a:gd name="connsiteX16" fmla="*/ 776632 w 1365355"/>
                  <a:gd name="connsiteY16" fmla="*/ 830445 h 1068439"/>
                  <a:gd name="connsiteX17" fmla="*/ 1064730 w 1365355"/>
                  <a:gd name="connsiteY17" fmla="*/ 730237 h 1068439"/>
                  <a:gd name="connsiteX18" fmla="*/ 1327777 w 1365355"/>
                  <a:gd name="connsiteY18" fmla="*/ 830445 h 1068439"/>
                  <a:gd name="connsiteX19" fmla="*/ 1102308 w 1365355"/>
                  <a:gd name="connsiteY19" fmla="*/ 855497 h 1068439"/>
                  <a:gd name="connsiteX20" fmla="*/ 733052 w 1365355"/>
                  <a:gd name="connsiteY20" fmla="*/ 1062437 h 1068439"/>
                  <a:gd name="connsiteX21" fmla="*/ 576215 w 1365355"/>
                  <a:gd name="connsiteY21" fmla="*/ 1068439 h 1068439"/>
                  <a:gd name="connsiteX0" fmla="*/ 576215 w 1365355"/>
                  <a:gd name="connsiteY0" fmla="*/ 1068439 h 1068439"/>
                  <a:gd name="connsiteX1" fmla="*/ 576215 w 1365355"/>
                  <a:gd name="connsiteY1" fmla="*/ 755289 h 1068439"/>
                  <a:gd name="connsiteX2" fmla="*/ 277156 w 1365355"/>
                  <a:gd name="connsiteY2" fmla="*/ 623678 h 1068439"/>
                  <a:gd name="connsiteX3" fmla="*/ 18 w 1365355"/>
                  <a:gd name="connsiteY3" fmla="*/ 855497 h 1068439"/>
                  <a:gd name="connsiteX4" fmla="*/ 175382 w 1365355"/>
                  <a:gd name="connsiteY4" fmla="*/ 517294 h 1068439"/>
                  <a:gd name="connsiteX5" fmla="*/ 644848 w 1365355"/>
                  <a:gd name="connsiteY5" fmla="*/ 629680 h 1068439"/>
                  <a:gd name="connsiteX6" fmla="*/ 363273 w 1365355"/>
                  <a:gd name="connsiteY6" fmla="*/ 417086 h 1068439"/>
                  <a:gd name="connsiteX7" fmla="*/ 676424 w 1365355"/>
                  <a:gd name="connsiteY7" fmla="*/ 504768 h 1068439"/>
                  <a:gd name="connsiteX8" fmla="*/ 858660 w 1365355"/>
                  <a:gd name="connsiteY8" fmla="*/ 110633 h 1068439"/>
                  <a:gd name="connsiteX9" fmla="*/ 1290199 w 1365355"/>
                  <a:gd name="connsiteY9" fmla="*/ 3727 h 1068439"/>
                  <a:gd name="connsiteX10" fmla="*/ 939470 w 1365355"/>
                  <a:gd name="connsiteY10" fmla="*/ 179091 h 1068439"/>
                  <a:gd name="connsiteX11" fmla="*/ 801684 w 1365355"/>
                  <a:gd name="connsiteY11" fmla="*/ 467190 h 1068439"/>
                  <a:gd name="connsiteX12" fmla="*/ 1002100 w 1365355"/>
                  <a:gd name="connsiteY12" fmla="*/ 341930 h 1068439"/>
                  <a:gd name="connsiteX13" fmla="*/ 1365355 w 1365355"/>
                  <a:gd name="connsiteY13" fmla="*/ 354456 h 1068439"/>
                  <a:gd name="connsiteX14" fmla="*/ 978353 w 1365355"/>
                  <a:gd name="connsiteY14" fmla="*/ 504856 h 1068439"/>
                  <a:gd name="connsiteX15" fmla="*/ 801684 w 1365355"/>
                  <a:gd name="connsiteY15" fmla="*/ 655080 h 1068439"/>
                  <a:gd name="connsiteX16" fmla="*/ 776632 w 1365355"/>
                  <a:gd name="connsiteY16" fmla="*/ 830445 h 1068439"/>
                  <a:gd name="connsiteX17" fmla="*/ 1064730 w 1365355"/>
                  <a:gd name="connsiteY17" fmla="*/ 730237 h 1068439"/>
                  <a:gd name="connsiteX18" fmla="*/ 1327777 w 1365355"/>
                  <a:gd name="connsiteY18" fmla="*/ 830445 h 1068439"/>
                  <a:gd name="connsiteX19" fmla="*/ 1102308 w 1365355"/>
                  <a:gd name="connsiteY19" fmla="*/ 855497 h 1068439"/>
                  <a:gd name="connsiteX20" fmla="*/ 733052 w 1365355"/>
                  <a:gd name="connsiteY20" fmla="*/ 1062437 h 1068439"/>
                  <a:gd name="connsiteX21" fmla="*/ 576215 w 1365355"/>
                  <a:gd name="connsiteY21" fmla="*/ 1068439 h 106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65355" h="1068439">
                    <a:moveTo>
                      <a:pt x="576215" y="1068439"/>
                    </a:moveTo>
                    <a:lnTo>
                      <a:pt x="576215" y="755289"/>
                    </a:lnTo>
                    <a:cubicBezTo>
                      <a:pt x="507322" y="682221"/>
                      <a:pt x="373189" y="606977"/>
                      <a:pt x="277156" y="623678"/>
                    </a:cubicBezTo>
                    <a:cubicBezTo>
                      <a:pt x="181123" y="640379"/>
                      <a:pt x="-2070" y="874286"/>
                      <a:pt x="18" y="855497"/>
                    </a:cubicBezTo>
                    <a:cubicBezTo>
                      <a:pt x="58473" y="742763"/>
                      <a:pt x="91527" y="591928"/>
                      <a:pt x="175382" y="517294"/>
                    </a:cubicBezTo>
                    <a:cubicBezTo>
                      <a:pt x="259237" y="442660"/>
                      <a:pt x="613533" y="646381"/>
                      <a:pt x="644848" y="629680"/>
                    </a:cubicBezTo>
                    <a:lnTo>
                      <a:pt x="363273" y="417086"/>
                    </a:lnTo>
                    <a:lnTo>
                      <a:pt x="676424" y="504768"/>
                    </a:lnTo>
                    <a:cubicBezTo>
                      <a:pt x="751580" y="448401"/>
                      <a:pt x="756364" y="194140"/>
                      <a:pt x="858660" y="110633"/>
                    </a:cubicBezTo>
                    <a:cubicBezTo>
                      <a:pt x="960956" y="27126"/>
                      <a:pt x="1269322" y="-12974"/>
                      <a:pt x="1290199" y="3727"/>
                    </a:cubicBezTo>
                    <a:cubicBezTo>
                      <a:pt x="1311076" y="20428"/>
                      <a:pt x="1020889" y="101847"/>
                      <a:pt x="939470" y="179091"/>
                    </a:cubicBezTo>
                    <a:cubicBezTo>
                      <a:pt x="858051" y="256335"/>
                      <a:pt x="791246" y="440050"/>
                      <a:pt x="801684" y="467190"/>
                    </a:cubicBezTo>
                    <a:lnTo>
                      <a:pt x="1002100" y="341930"/>
                    </a:lnTo>
                    <a:cubicBezTo>
                      <a:pt x="1068905" y="300177"/>
                      <a:pt x="1354496" y="326243"/>
                      <a:pt x="1365355" y="354456"/>
                    </a:cubicBezTo>
                    <a:lnTo>
                      <a:pt x="978353" y="504856"/>
                    </a:lnTo>
                    <a:cubicBezTo>
                      <a:pt x="849352" y="554989"/>
                      <a:pt x="835304" y="600815"/>
                      <a:pt x="801684" y="655080"/>
                    </a:cubicBezTo>
                    <a:lnTo>
                      <a:pt x="776632" y="830445"/>
                    </a:lnTo>
                    <a:cubicBezTo>
                      <a:pt x="820473" y="842971"/>
                      <a:pt x="972873" y="730237"/>
                      <a:pt x="1064730" y="730237"/>
                    </a:cubicBezTo>
                    <a:cubicBezTo>
                      <a:pt x="1156587" y="730237"/>
                      <a:pt x="1321514" y="809568"/>
                      <a:pt x="1327777" y="830445"/>
                    </a:cubicBezTo>
                    <a:cubicBezTo>
                      <a:pt x="1334040" y="851322"/>
                      <a:pt x="1201429" y="816832"/>
                      <a:pt x="1102308" y="855497"/>
                    </a:cubicBezTo>
                    <a:cubicBezTo>
                      <a:pt x="1003187" y="894162"/>
                      <a:pt x="769934" y="925347"/>
                      <a:pt x="733052" y="1062437"/>
                    </a:cubicBezTo>
                    <a:lnTo>
                      <a:pt x="576215" y="1068439"/>
                    </a:lnTo>
                    <a:close/>
                  </a:path>
                </a:pathLst>
              </a:custGeom>
              <a:solidFill>
                <a:srgbClr val="89C064"/>
              </a:solidFill>
              <a:ln w="31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Freeform 35"/>
              <p:cNvSpPr>
                <a:spLocks noChangeAspect="1"/>
              </p:cNvSpPr>
              <p:nvPr/>
            </p:nvSpPr>
            <p:spPr>
              <a:xfrm>
                <a:off x="8311295" y="2450793"/>
                <a:ext cx="163178" cy="127693"/>
              </a:xfrm>
              <a:custGeom>
                <a:avLst/>
                <a:gdLst>
                  <a:gd name="connsiteX0" fmla="*/ 576197 w 1365337"/>
                  <a:gd name="connsiteY0" fmla="*/ 1064712 h 1064712"/>
                  <a:gd name="connsiteX1" fmla="*/ 576197 w 1365337"/>
                  <a:gd name="connsiteY1" fmla="*/ 751562 h 1064712"/>
                  <a:gd name="connsiteX2" fmla="*/ 162838 w 1365337"/>
                  <a:gd name="connsiteY2" fmla="*/ 626301 h 1064712"/>
                  <a:gd name="connsiteX3" fmla="*/ 0 w 1365337"/>
                  <a:gd name="connsiteY3" fmla="*/ 851770 h 1064712"/>
                  <a:gd name="connsiteX4" fmla="*/ 175364 w 1365337"/>
                  <a:gd name="connsiteY4" fmla="*/ 513567 h 1064712"/>
                  <a:gd name="connsiteX5" fmla="*/ 663880 w 1365337"/>
                  <a:gd name="connsiteY5" fmla="*/ 651353 h 1064712"/>
                  <a:gd name="connsiteX6" fmla="*/ 363255 w 1365337"/>
                  <a:gd name="connsiteY6" fmla="*/ 413359 h 1064712"/>
                  <a:gd name="connsiteX7" fmla="*/ 676406 w 1365337"/>
                  <a:gd name="connsiteY7" fmla="*/ 501041 h 1064712"/>
                  <a:gd name="connsiteX8" fmla="*/ 814192 w 1365337"/>
                  <a:gd name="connsiteY8" fmla="*/ 75156 h 1064712"/>
                  <a:gd name="connsiteX9" fmla="*/ 1290181 w 1365337"/>
                  <a:gd name="connsiteY9" fmla="*/ 0 h 1064712"/>
                  <a:gd name="connsiteX10" fmla="*/ 939452 w 1365337"/>
                  <a:gd name="connsiteY10" fmla="*/ 175364 h 1064712"/>
                  <a:gd name="connsiteX11" fmla="*/ 801666 w 1365337"/>
                  <a:gd name="connsiteY11" fmla="*/ 463463 h 1064712"/>
                  <a:gd name="connsiteX12" fmla="*/ 1002082 w 1365337"/>
                  <a:gd name="connsiteY12" fmla="*/ 338203 h 1064712"/>
                  <a:gd name="connsiteX13" fmla="*/ 1365337 w 1365337"/>
                  <a:gd name="connsiteY13" fmla="*/ 350729 h 1064712"/>
                  <a:gd name="connsiteX14" fmla="*/ 801666 w 1365337"/>
                  <a:gd name="connsiteY14" fmla="*/ 651353 h 1064712"/>
                  <a:gd name="connsiteX15" fmla="*/ 776614 w 1365337"/>
                  <a:gd name="connsiteY15" fmla="*/ 826718 h 1064712"/>
                  <a:gd name="connsiteX16" fmla="*/ 1064712 w 1365337"/>
                  <a:gd name="connsiteY16" fmla="*/ 726510 h 1064712"/>
                  <a:gd name="connsiteX17" fmla="*/ 1327759 w 1365337"/>
                  <a:gd name="connsiteY17" fmla="*/ 826718 h 1064712"/>
                  <a:gd name="connsiteX18" fmla="*/ 1102290 w 1365337"/>
                  <a:gd name="connsiteY18" fmla="*/ 851770 h 1064712"/>
                  <a:gd name="connsiteX19" fmla="*/ 713984 w 1365337"/>
                  <a:gd name="connsiteY19" fmla="*/ 1039660 h 1064712"/>
                  <a:gd name="connsiteX20" fmla="*/ 576197 w 1365337"/>
                  <a:gd name="connsiteY20" fmla="*/ 1064712 h 1064712"/>
                  <a:gd name="connsiteX0" fmla="*/ 576197 w 1365337"/>
                  <a:gd name="connsiteY0" fmla="*/ 1064712 h 1064712"/>
                  <a:gd name="connsiteX1" fmla="*/ 576197 w 1365337"/>
                  <a:gd name="connsiteY1" fmla="*/ 751562 h 1064712"/>
                  <a:gd name="connsiteX2" fmla="*/ 162838 w 1365337"/>
                  <a:gd name="connsiteY2" fmla="*/ 626301 h 1064712"/>
                  <a:gd name="connsiteX3" fmla="*/ 0 w 1365337"/>
                  <a:gd name="connsiteY3" fmla="*/ 851770 h 1064712"/>
                  <a:gd name="connsiteX4" fmla="*/ 175364 w 1365337"/>
                  <a:gd name="connsiteY4" fmla="*/ 513567 h 1064712"/>
                  <a:gd name="connsiteX5" fmla="*/ 663880 w 1365337"/>
                  <a:gd name="connsiteY5" fmla="*/ 651353 h 1064712"/>
                  <a:gd name="connsiteX6" fmla="*/ 363255 w 1365337"/>
                  <a:gd name="connsiteY6" fmla="*/ 413359 h 1064712"/>
                  <a:gd name="connsiteX7" fmla="*/ 676406 w 1365337"/>
                  <a:gd name="connsiteY7" fmla="*/ 501041 h 1064712"/>
                  <a:gd name="connsiteX8" fmla="*/ 814192 w 1365337"/>
                  <a:gd name="connsiteY8" fmla="*/ 75156 h 1064712"/>
                  <a:gd name="connsiteX9" fmla="*/ 1290181 w 1365337"/>
                  <a:gd name="connsiteY9" fmla="*/ 0 h 1064712"/>
                  <a:gd name="connsiteX10" fmla="*/ 939452 w 1365337"/>
                  <a:gd name="connsiteY10" fmla="*/ 175364 h 1064712"/>
                  <a:gd name="connsiteX11" fmla="*/ 801666 w 1365337"/>
                  <a:gd name="connsiteY11" fmla="*/ 463463 h 1064712"/>
                  <a:gd name="connsiteX12" fmla="*/ 1002082 w 1365337"/>
                  <a:gd name="connsiteY12" fmla="*/ 338203 h 1064712"/>
                  <a:gd name="connsiteX13" fmla="*/ 1365337 w 1365337"/>
                  <a:gd name="connsiteY13" fmla="*/ 350729 h 1064712"/>
                  <a:gd name="connsiteX14" fmla="*/ 801666 w 1365337"/>
                  <a:gd name="connsiteY14" fmla="*/ 651353 h 1064712"/>
                  <a:gd name="connsiteX15" fmla="*/ 776614 w 1365337"/>
                  <a:gd name="connsiteY15" fmla="*/ 826718 h 1064712"/>
                  <a:gd name="connsiteX16" fmla="*/ 1064712 w 1365337"/>
                  <a:gd name="connsiteY16" fmla="*/ 726510 h 1064712"/>
                  <a:gd name="connsiteX17" fmla="*/ 1327759 w 1365337"/>
                  <a:gd name="connsiteY17" fmla="*/ 826718 h 1064712"/>
                  <a:gd name="connsiteX18" fmla="*/ 1102290 w 1365337"/>
                  <a:gd name="connsiteY18" fmla="*/ 851770 h 1064712"/>
                  <a:gd name="connsiteX19" fmla="*/ 713984 w 1365337"/>
                  <a:gd name="connsiteY19" fmla="*/ 1039660 h 1064712"/>
                  <a:gd name="connsiteX20" fmla="*/ 576197 w 1365337"/>
                  <a:gd name="connsiteY20" fmla="*/ 1064712 h 1064712"/>
                  <a:gd name="connsiteX0" fmla="*/ 576197 w 1365337"/>
                  <a:gd name="connsiteY0" fmla="*/ 1064712 h 1064712"/>
                  <a:gd name="connsiteX1" fmla="*/ 576197 w 1365337"/>
                  <a:gd name="connsiteY1" fmla="*/ 751562 h 1064712"/>
                  <a:gd name="connsiteX2" fmla="*/ 162838 w 1365337"/>
                  <a:gd name="connsiteY2" fmla="*/ 626301 h 1064712"/>
                  <a:gd name="connsiteX3" fmla="*/ 0 w 1365337"/>
                  <a:gd name="connsiteY3" fmla="*/ 851770 h 1064712"/>
                  <a:gd name="connsiteX4" fmla="*/ 175364 w 1365337"/>
                  <a:gd name="connsiteY4" fmla="*/ 513567 h 1064712"/>
                  <a:gd name="connsiteX5" fmla="*/ 644830 w 1365337"/>
                  <a:gd name="connsiteY5" fmla="*/ 625953 h 1064712"/>
                  <a:gd name="connsiteX6" fmla="*/ 363255 w 1365337"/>
                  <a:gd name="connsiteY6" fmla="*/ 413359 h 1064712"/>
                  <a:gd name="connsiteX7" fmla="*/ 676406 w 1365337"/>
                  <a:gd name="connsiteY7" fmla="*/ 501041 h 1064712"/>
                  <a:gd name="connsiteX8" fmla="*/ 814192 w 1365337"/>
                  <a:gd name="connsiteY8" fmla="*/ 75156 h 1064712"/>
                  <a:gd name="connsiteX9" fmla="*/ 1290181 w 1365337"/>
                  <a:gd name="connsiteY9" fmla="*/ 0 h 1064712"/>
                  <a:gd name="connsiteX10" fmla="*/ 939452 w 1365337"/>
                  <a:gd name="connsiteY10" fmla="*/ 175364 h 1064712"/>
                  <a:gd name="connsiteX11" fmla="*/ 801666 w 1365337"/>
                  <a:gd name="connsiteY11" fmla="*/ 463463 h 1064712"/>
                  <a:gd name="connsiteX12" fmla="*/ 1002082 w 1365337"/>
                  <a:gd name="connsiteY12" fmla="*/ 338203 h 1064712"/>
                  <a:gd name="connsiteX13" fmla="*/ 1365337 w 1365337"/>
                  <a:gd name="connsiteY13" fmla="*/ 350729 h 1064712"/>
                  <a:gd name="connsiteX14" fmla="*/ 801666 w 1365337"/>
                  <a:gd name="connsiteY14" fmla="*/ 651353 h 1064712"/>
                  <a:gd name="connsiteX15" fmla="*/ 776614 w 1365337"/>
                  <a:gd name="connsiteY15" fmla="*/ 826718 h 1064712"/>
                  <a:gd name="connsiteX16" fmla="*/ 1064712 w 1365337"/>
                  <a:gd name="connsiteY16" fmla="*/ 726510 h 1064712"/>
                  <a:gd name="connsiteX17" fmla="*/ 1327759 w 1365337"/>
                  <a:gd name="connsiteY17" fmla="*/ 826718 h 1064712"/>
                  <a:gd name="connsiteX18" fmla="*/ 1102290 w 1365337"/>
                  <a:gd name="connsiteY18" fmla="*/ 851770 h 1064712"/>
                  <a:gd name="connsiteX19" fmla="*/ 713984 w 1365337"/>
                  <a:gd name="connsiteY19" fmla="*/ 1039660 h 1064712"/>
                  <a:gd name="connsiteX20" fmla="*/ 576197 w 1365337"/>
                  <a:gd name="connsiteY20" fmla="*/ 1064712 h 1064712"/>
                  <a:gd name="connsiteX0" fmla="*/ 576197 w 1365337"/>
                  <a:gd name="connsiteY0" fmla="*/ 1064712 h 1064712"/>
                  <a:gd name="connsiteX1" fmla="*/ 576197 w 1365337"/>
                  <a:gd name="connsiteY1" fmla="*/ 751562 h 1064712"/>
                  <a:gd name="connsiteX2" fmla="*/ 162838 w 1365337"/>
                  <a:gd name="connsiteY2" fmla="*/ 626301 h 1064712"/>
                  <a:gd name="connsiteX3" fmla="*/ 0 w 1365337"/>
                  <a:gd name="connsiteY3" fmla="*/ 851770 h 1064712"/>
                  <a:gd name="connsiteX4" fmla="*/ 175364 w 1365337"/>
                  <a:gd name="connsiteY4" fmla="*/ 513567 h 1064712"/>
                  <a:gd name="connsiteX5" fmla="*/ 644830 w 1365337"/>
                  <a:gd name="connsiteY5" fmla="*/ 625953 h 1064712"/>
                  <a:gd name="connsiteX6" fmla="*/ 363255 w 1365337"/>
                  <a:gd name="connsiteY6" fmla="*/ 413359 h 1064712"/>
                  <a:gd name="connsiteX7" fmla="*/ 676406 w 1365337"/>
                  <a:gd name="connsiteY7" fmla="*/ 501041 h 1064712"/>
                  <a:gd name="connsiteX8" fmla="*/ 814192 w 1365337"/>
                  <a:gd name="connsiteY8" fmla="*/ 75156 h 1064712"/>
                  <a:gd name="connsiteX9" fmla="*/ 1290181 w 1365337"/>
                  <a:gd name="connsiteY9" fmla="*/ 0 h 1064712"/>
                  <a:gd name="connsiteX10" fmla="*/ 939452 w 1365337"/>
                  <a:gd name="connsiteY10" fmla="*/ 175364 h 1064712"/>
                  <a:gd name="connsiteX11" fmla="*/ 801666 w 1365337"/>
                  <a:gd name="connsiteY11" fmla="*/ 463463 h 1064712"/>
                  <a:gd name="connsiteX12" fmla="*/ 1002082 w 1365337"/>
                  <a:gd name="connsiteY12" fmla="*/ 338203 h 1064712"/>
                  <a:gd name="connsiteX13" fmla="*/ 1365337 w 1365337"/>
                  <a:gd name="connsiteY13" fmla="*/ 350729 h 1064712"/>
                  <a:gd name="connsiteX14" fmla="*/ 801666 w 1365337"/>
                  <a:gd name="connsiteY14" fmla="*/ 651353 h 1064712"/>
                  <a:gd name="connsiteX15" fmla="*/ 776614 w 1365337"/>
                  <a:gd name="connsiteY15" fmla="*/ 826718 h 1064712"/>
                  <a:gd name="connsiteX16" fmla="*/ 1064712 w 1365337"/>
                  <a:gd name="connsiteY16" fmla="*/ 726510 h 1064712"/>
                  <a:gd name="connsiteX17" fmla="*/ 1327759 w 1365337"/>
                  <a:gd name="connsiteY17" fmla="*/ 826718 h 1064712"/>
                  <a:gd name="connsiteX18" fmla="*/ 1102290 w 1365337"/>
                  <a:gd name="connsiteY18" fmla="*/ 851770 h 1064712"/>
                  <a:gd name="connsiteX19" fmla="*/ 713984 w 1365337"/>
                  <a:gd name="connsiteY19" fmla="*/ 1039660 h 1064712"/>
                  <a:gd name="connsiteX20" fmla="*/ 576197 w 1365337"/>
                  <a:gd name="connsiteY20" fmla="*/ 1064712 h 1064712"/>
                  <a:gd name="connsiteX0" fmla="*/ 576197 w 1365337"/>
                  <a:gd name="connsiteY0" fmla="*/ 1071779 h 1071779"/>
                  <a:gd name="connsiteX1" fmla="*/ 576197 w 1365337"/>
                  <a:gd name="connsiteY1" fmla="*/ 758629 h 1071779"/>
                  <a:gd name="connsiteX2" fmla="*/ 162838 w 1365337"/>
                  <a:gd name="connsiteY2" fmla="*/ 633368 h 1071779"/>
                  <a:gd name="connsiteX3" fmla="*/ 0 w 1365337"/>
                  <a:gd name="connsiteY3" fmla="*/ 858837 h 1071779"/>
                  <a:gd name="connsiteX4" fmla="*/ 175364 w 1365337"/>
                  <a:gd name="connsiteY4" fmla="*/ 520634 h 1071779"/>
                  <a:gd name="connsiteX5" fmla="*/ 644830 w 1365337"/>
                  <a:gd name="connsiteY5" fmla="*/ 633020 h 1071779"/>
                  <a:gd name="connsiteX6" fmla="*/ 363255 w 1365337"/>
                  <a:gd name="connsiteY6" fmla="*/ 420426 h 1071779"/>
                  <a:gd name="connsiteX7" fmla="*/ 676406 w 1365337"/>
                  <a:gd name="connsiteY7" fmla="*/ 508108 h 1071779"/>
                  <a:gd name="connsiteX8" fmla="*/ 814192 w 1365337"/>
                  <a:gd name="connsiteY8" fmla="*/ 82223 h 1071779"/>
                  <a:gd name="connsiteX9" fmla="*/ 1290181 w 1365337"/>
                  <a:gd name="connsiteY9" fmla="*/ 7067 h 1071779"/>
                  <a:gd name="connsiteX10" fmla="*/ 939452 w 1365337"/>
                  <a:gd name="connsiteY10" fmla="*/ 182431 h 1071779"/>
                  <a:gd name="connsiteX11" fmla="*/ 801666 w 1365337"/>
                  <a:gd name="connsiteY11" fmla="*/ 470530 h 1071779"/>
                  <a:gd name="connsiteX12" fmla="*/ 1002082 w 1365337"/>
                  <a:gd name="connsiteY12" fmla="*/ 345270 h 1071779"/>
                  <a:gd name="connsiteX13" fmla="*/ 1365337 w 1365337"/>
                  <a:gd name="connsiteY13" fmla="*/ 357796 h 1071779"/>
                  <a:gd name="connsiteX14" fmla="*/ 801666 w 1365337"/>
                  <a:gd name="connsiteY14" fmla="*/ 658420 h 1071779"/>
                  <a:gd name="connsiteX15" fmla="*/ 776614 w 1365337"/>
                  <a:gd name="connsiteY15" fmla="*/ 833785 h 1071779"/>
                  <a:gd name="connsiteX16" fmla="*/ 1064712 w 1365337"/>
                  <a:gd name="connsiteY16" fmla="*/ 733577 h 1071779"/>
                  <a:gd name="connsiteX17" fmla="*/ 1327759 w 1365337"/>
                  <a:gd name="connsiteY17" fmla="*/ 833785 h 1071779"/>
                  <a:gd name="connsiteX18" fmla="*/ 1102290 w 1365337"/>
                  <a:gd name="connsiteY18" fmla="*/ 858837 h 1071779"/>
                  <a:gd name="connsiteX19" fmla="*/ 713984 w 1365337"/>
                  <a:gd name="connsiteY19" fmla="*/ 1046727 h 1071779"/>
                  <a:gd name="connsiteX20" fmla="*/ 576197 w 1365337"/>
                  <a:gd name="connsiteY20" fmla="*/ 1071779 h 107177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801666 w 1365337"/>
                  <a:gd name="connsiteY14" fmla="*/ 655080 h 1068439"/>
                  <a:gd name="connsiteX15" fmla="*/ 776614 w 1365337"/>
                  <a:gd name="connsiteY15" fmla="*/ 830445 h 1068439"/>
                  <a:gd name="connsiteX16" fmla="*/ 1064712 w 1365337"/>
                  <a:gd name="connsiteY16" fmla="*/ 730237 h 1068439"/>
                  <a:gd name="connsiteX17" fmla="*/ 1327759 w 1365337"/>
                  <a:gd name="connsiteY17" fmla="*/ 830445 h 1068439"/>
                  <a:gd name="connsiteX18" fmla="*/ 1102290 w 1365337"/>
                  <a:gd name="connsiteY18" fmla="*/ 855497 h 1068439"/>
                  <a:gd name="connsiteX19" fmla="*/ 713984 w 1365337"/>
                  <a:gd name="connsiteY19" fmla="*/ 1043387 h 1068439"/>
                  <a:gd name="connsiteX20" fmla="*/ 576197 w 1365337"/>
                  <a:gd name="connsiteY20" fmla="*/ 1068439 h 1068439"/>
                  <a:gd name="connsiteX0" fmla="*/ 576197 w 1367705"/>
                  <a:gd name="connsiteY0" fmla="*/ 1068439 h 1068439"/>
                  <a:gd name="connsiteX1" fmla="*/ 576197 w 1367705"/>
                  <a:gd name="connsiteY1" fmla="*/ 755289 h 1068439"/>
                  <a:gd name="connsiteX2" fmla="*/ 162838 w 1367705"/>
                  <a:gd name="connsiteY2" fmla="*/ 630028 h 1068439"/>
                  <a:gd name="connsiteX3" fmla="*/ 0 w 1367705"/>
                  <a:gd name="connsiteY3" fmla="*/ 855497 h 1068439"/>
                  <a:gd name="connsiteX4" fmla="*/ 175364 w 1367705"/>
                  <a:gd name="connsiteY4" fmla="*/ 517294 h 1068439"/>
                  <a:gd name="connsiteX5" fmla="*/ 644830 w 1367705"/>
                  <a:gd name="connsiteY5" fmla="*/ 629680 h 1068439"/>
                  <a:gd name="connsiteX6" fmla="*/ 363255 w 1367705"/>
                  <a:gd name="connsiteY6" fmla="*/ 417086 h 1068439"/>
                  <a:gd name="connsiteX7" fmla="*/ 676406 w 1367705"/>
                  <a:gd name="connsiteY7" fmla="*/ 504768 h 1068439"/>
                  <a:gd name="connsiteX8" fmla="*/ 858642 w 1367705"/>
                  <a:gd name="connsiteY8" fmla="*/ 110633 h 1068439"/>
                  <a:gd name="connsiteX9" fmla="*/ 1290181 w 1367705"/>
                  <a:gd name="connsiteY9" fmla="*/ 3727 h 1068439"/>
                  <a:gd name="connsiteX10" fmla="*/ 939452 w 1367705"/>
                  <a:gd name="connsiteY10" fmla="*/ 179091 h 1068439"/>
                  <a:gd name="connsiteX11" fmla="*/ 801666 w 1367705"/>
                  <a:gd name="connsiteY11" fmla="*/ 467190 h 1068439"/>
                  <a:gd name="connsiteX12" fmla="*/ 1002082 w 1367705"/>
                  <a:gd name="connsiteY12" fmla="*/ 341930 h 1068439"/>
                  <a:gd name="connsiteX13" fmla="*/ 1365337 w 1367705"/>
                  <a:gd name="connsiteY13" fmla="*/ 354456 h 1068439"/>
                  <a:gd name="connsiteX14" fmla="*/ 801666 w 1367705"/>
                  <a:gd name="connsiteY14" fmla="*/ 655080 h 1068439"/>
                  <a:gd name="connsiteX15" fmla="*/ 776614 w 1367705"/>
                  <a:gd name="connsiteY15" fmla="*/ 830445 h 1068439"/>
                  <a:gd name="connsiteX16" fmla="*/ 1064712 w 1367705"/>
                  <a:gd name="connsiteY16" fmla="*/ 730237 h 1068439"/>
                  <a:gd name="connsiteX17" fmla="*/ 1327759 w 1367705"/>
                  <a:gd name="connsiteY17" fmla="*/ 830445 h 1068439"/>
                  <a:gd name="connsiteX18" fmla="*/ 1102290 w 1367705"/>
                  <a:gd name="connsiteY18" fmla="*/ 855497 h 1068439"/>
                  <a:gd name="connsiteX19" fmla="*/ 713984 w 1367705"/>
                  <a:gd name="connsiteY19" fmla="*/ 1043387 h 1068439"/>
                  <a:gd name="connsiteX20" fmla="*/ 576197 w 1367705"/>
                  <a:gd name="connsiteY20" fmla="*/ 1068439 h 106843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1067235 w 1365337"/>
                  <a:gd name="connsiteY14" fmla="*/ 511206 h 1068439"/>
                  <a:gd name="connsiteX15" fmla="*/ 801666 w 1365337"/>
                  <a:gd name="connsiteY15" fmla="*/ 655080 h 1068439"/>
                  <a:gd name="connsiteX16" fmla="*/ 776614 w 1365337"/>
                  <a:gd name="connsiteY16" fmla="*/ 830445 h 1068439"/>
                  <a:gd name="connsiteX17" fmla="*/ 1064712 w 1365337"/>
                  <a:gd name="connsiteY17" fmla="*/ 730237 h 1068439"/>
                  <a:gd name="connsiteX18" fmla="*/ 1327759 w 1365337"/>
                  <a:gd name="connsiteY18" fmla="*/ 830445 h 1068439"/>
                  <a:gd name="connsiteX19" fmla="*/ 1102290 w 1365337"/>
                  <a:gd name="connsiteY19" fmla="*/ 855497 h 1068439"/>
                  <a:gd name="connsiteX20" fmla="*/ 713984 w 1365337"/>
                  <a:gd name="connsiteY20" fmla="*/ 1043387 h 1068439"/>
                  <a:gd name="connsiteX21" fmla="*/ 576197 w 1365337"/>
                  <a:gd name="connsiteY21" fmla="*/ 1068439 h 106843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978335 w 1365337"/>
                  <a:gd name="connsiteY14" fmla="*/ 504856 h 1068439"/>
                  <a:gd name="connsiteX15" fmla="*/ 801666 w 1365337"/>
                  <a:gd name="connsiteY15" fmla="*/ 655080 h 1068439"/>
                  <a:gd name="connsiteX16" fmla="*/ 776614 w 1365337"/>
                  <a:gd name="connsiteY16" fmla="*/ 830445 h 1068439"/>
                  <a:gd name="connsiteX17" fmla="*/ 1064712 w 1365337"/>
                  <a:gd name="connsiteY17" fmla="*/ 730237 h 1068439"/>
                  <a:gd name="connsiteX18" fmla="*/ 1327759 w 1365337"/>
                  <a:gd name="connsiteY18" fmla="*/ 830445 h 1068439"/>
                  <a:gd name="connsiteX19" fmla="*/ 1102290 w 1365337"/>
                  <a:gd name="connsiteY19" fmla="*/ 855497 h 1068439"/>
                  <a:gd name="connsiteX20" fmla="*/ 713984 w 1365337"/>
                  <a:gd name="connsiteY20" fmla="*/ 1043387 h 1068439"/>
                  <a:gd name="connsiteX21" fmla="*/ 576197 w 1365337"/>
                  <a:gd name="connsiteY21" fmla="*/ 1068439 h 106843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978335 w 1365337"/>
                  <a:gd name="connsiteY14" fmla="*/ 504856 h 1068439"/>
                  <a:gd name="connsiteX15" fmla="*/ 801666 w 1365337"/>
                  <a:gd name="connsiteY15" fmla="*/ 655080 h 1068439"/>
                  <a:gd name="connsiteX16" fmla="*/ 776614 w 1365337"/>
                  <a:gd name="connsiteY16" fmla="*/ 830445 h 1068439"/>
                  <a:gd name="connsiteX17" fmla="*/ 1064712 w 1365337"/>
                  <a:gd name="connsiteY17" fmla="*/ 730237 h 1068439"/>
                  <a:gd name="connsiteX18" fmla="*/ 1327759 w 1365337"/>
                  <a:gd name="connsiteY18" fmla="*/ 830445 h 1068439"/>
                  <a:gd name="connsiteX19" fmla="*/ 1102290 w 1365337"/>
                  <a:gd name="connsiteY19" fmla="*/ 855497 h 1068439"/>
                  <a:gd name="connsiteX20" fmla="*/ 713984 w 1365337"/>
                  <a:gd name="connsiteY20" fmla="*/ 1043387 h 1068439"/>
                  <a:gd name="connsiteX21" fmla="*/ 576197 w 1365337"/>
                  <a:gd name="connsiteY21" fmla="*/ 1068439 h 106843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978335 w 1365337"/>
                  <a:gd name="connsiteY14" fmla="*/ 504856 h 1068439"/>
                  <a:gd name="connsiteX15" fmla="*/ 801666 w 1365337"/>
                  <a:gd name="connsiteY15" fmla="*/ 655080 h 1068439"/>
                  <a:gd name="connsiteX16" fmla="*/ 776614 w 1365337"/>
                  <a:gd name="connsiteY16" fmla="*/ 830445 h 1068439"/>
                  <a:gd name="connsiteX17" fmla="*/ 1064712 w 1365337"/>
                  <a:gd name="connsiteY17" fmla="*/ 730237 h 1068439"/>
                  <a:gd name="connsiteX18" fmla="*/ 1327759 w 1365337"/>
                  <a:gd name="connsiteY18" fmla="*/ 830445 h 1068439"/>
                  <a:gd name="connsiteX19" fmla="*/ 1102290 w 1365337"/>
                  <a:gd name="connsiteY19" fmla="*/ 855497 h 1068439"/>
                  <a:gd name="connsiteX20" fmla="*/ 713984 w 1365337"/>
                  <a:gd name="connsiteY20" fmla="*/ 1043387 h 1068439"/>
                  <a:gd name="connsiteX21" fmla="*/ 576197 w 1365337"/>
                  <a:gd name="connsiteY21" fmla="*/ 1068439 h 106843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978335 w 1365337"/>
                  <a:gd name="connsiteY14" fmla="*/ 504856 h 1068439"/>
                  <a:gd name="connsiteX15" fmla="*/ 801666 w 1365337"/>
                  <a:gd name="connsiteY15" fmla="*/ 655080 h 1068439"/>
                  <a:gd name="connsiteX16" fmla="*/ 776614 w 1365337"/>
                  <a:gd name="connsiteY16" fmla="*/ 830445 h 1068439"/>
                  <a:gd name="connsiteX17" fmla="*/ 1064712 w 1365337"/>
                  <a:gd name="connsiteY17" fmla="*/ 730237 h 1068439"/>
                  <a:gd name="connsiteX18" fmla="*/ 1327759 w 1365337"/>
                  <a:gd name="connsiteY18" fmla="*/ 830445 h 1068439"/>
                  <a:gd name="connsiteX19" fmla="*/ 1102290 w 1365337"/>
                  <a:gd name="connsiteY19" fmla="*/ 855497 h 1068439"/>
                  <a:gd name="connsiteX20" fmla="*/ 713984 w 1365337"/>
                  <a:gd name="connsiteY20" fmla="*/ 1043387 h 1068439"/>
                  <a:gd name="connsiteX21" fmla="*/ 576197 w 1365337"/>
                  <a:gd name="connsiteY21" fmla="*/ 1068439 h 106843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978335 w 1365337"/>
                  <a:gd name="connsiteY14" fmla="*/ 504856 h 1068439"/>
                  <a:gd name="connsiteX15" fmla="*/ 801666 w 1365337"/>
                  <a:gd name="connsiteY15" fmla="*/ 655080 h 1068439"/>
                  <a:gd name="connsiteX16" fmla="*/ 776614 w 1365337"/>
                  <a:gd name="connsiteY16" fmla="*/ 830445 h 1068439"/>
                  <a:gd name="connsiteX17" fmla="*/ 1064712 w 1365337"/>
                  <a:gd name="connsiteY17" fmla="*/ 730237 h 1068439"/>
                  <a:gd name="connsiteX18" fmla="*/ 1327759 w 1365337"/>
                  <a:gd name="connsiteY18" fmla="*/ 830445 h 1068439"/>
                  <a:gd name="connsiteX19" fmla="*/ 1102290 w 1365337"/>
                  <a:gd name="connsiteY19" fmla="*/ 855497 h 1068439"/>
                  <a:gd name="connsiteX20" fmla="*/ 733034 w 1365337"/>
                  <a:gd name="connsiteY20" fmla="*/ 1062437 h 1068439"/>
                  <a:gd name="connsiteX21" fmla="*/ 576197 w 1365337"/>
                  <a:gd name="connsiteY21" fmla="*/ 1068439 h 106843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978335 w 1365337"/>
                  <a:gd name="connsiteY14" fmla="*/ 504856 h 1068439"/>
                  <a:gd name="connsiteX15" fmla="*/ 801666 w 1365337"/>
                  <a:gd name="connsiteY15" fmla="*/ 655080 h 1068439"/>
                  <a:gd name="connsiteX16" fmla="*/ 776614 w 1365337"/>
                  <a:gd name="connsiteY16" fmla="*/ 830445 h 1068439"/>
                  <a:gd name="connsiteX17" fmla="*/ 1064712 w 1365337"/>
                  <a:gd name="connsiteY17" fmla="*/ 730237 h 1068439"/>
                  <a:gd name="connsiteX18" fmla="*/ 1327759 w 1365337"/>
                  <a:gd name="connsiteY18" fmla="*/ 830445 h 1068439"/>
                  <a:gd name="connsiteX19" fmla="*/ 1102290 w 1365337"/>
                  <a:gd name="connsiteY19" fmla="*/ 855497 h 1068439"/>
                  <a:gd name="connsiteX20" fmla="*/ 733034 w 1365337"/>
                  <a:gd name="connsiteY20" fmla="*/ 1062437 h 1068439"/>
                  <a:gd name="connsiteX21" fmla="*/ 576197 w 1365337"/>
                  <a:gd name="connsiteY21" fmla="*/ 1068439 h 1068439"/>
                  <a:gd name="connsiteX0" fmla="*/ 576243 w 1365383"/>
                  <a:gd name="connsiteY0" fmla="*/ 1068439 h 1068439"/>
                  <a:gd name="connsiteX1" fmla="*/ 576243 w 1365383"/>
                  <a:gd name="connsiteY1" fmla="*/ 755289 h 1068439"/>
                  <a:gd name="connsiteX2" fmla="*/ 162884 w 1365383"/>
                  <a:gd name="connsiteY2" fmla="*/ 630028 h 1068439"/>
                  <a:gd name="connsiteX3" fmla="*/ 46 w 1365383"/>
                  <a:gd name="connsiteY3" fmla="*/ 855497 h 1068439"/>
                  <a:gd name="connsiteX4" fmla="*/ 175410 w 1365383"/>
                  <a:gd name="connsiteY4" fmla="*/ 517294 h 1068439"/>
                  <a:gd name="connsiteX5" fmla="*/ 644876 w 1365383"/>
                  <a:gd name="connsiteY5" fmla="*/ 629680 h 1068439"/>
                  <a:gd name="connsiteX6" fmla="*/ 363301 w 1365383"/>
                  <a:gd name="connsiteY6" fmla="*/ 417086 h 1068439"/>
                  <a:gd name="connsiteX7" fmla="*/ 676452 w 1365383"/>
                  <a:gd name="connsiteY7" fmla="*/ 504768 h 1068439"/>
                  <a:gd name="connsiteX8" fmla="*/ 858688 w 1365383"/>
                  <a:gd name="connsiteY8" fmla="*/ 110633 h 1068439"/>
                  <a:gd name="connsiteX9" fmla="*/ 1290227 w 1365383"/>
                  <a:gd name="connsiteY9" fmla="*/ 3727 h 1068439"/>
                  <a:gd name="connsiteX10" fmla="*/ 939498 w 1365383"/>
                  <a:gd name="connsiteY10" fmla="*/ 179091 h 1068439"/>
                  <a:gd name="connsiteX11" fmla="*/ 801712 w 1365383"/>
                  <a:gd name="connsiteY11" fmla="*/ 467190 h 1068439"/>
                  <a:gd name="connsiteX12" fmla="*/ 1002128 w 1365383"/>
                  <a:gd name="connsiteY12" fmla="*/ 341930 h 1068439"/>
                  <a:gd name="connsiteX13" fmla="*/ 1365383 w 1365383"/>
                  <a:gd name="connsiteY13" fmla="*/ 354456 h 1068439"/>
                  <a:gd name="connsiteX14" fmla="*/ 978381 w 1365383"/>
                  <a:gd name="connsiteY14" fmla="*/ 504856 h 1068439"/>
                  <a:gd name="connsiteX15" fmla="*/ 801712 w 1365383"/>
                  <a:gd name="connsiteY15" fmla="*/ 655080 h 1068439"/>
                  <a:gd name="connsiteX16" fmla="*/ 776660 w 1365383"/>
                  <a:gd name="connsiteY16" fmla="*/ 830445 h 1068439"/>
                  <a:gd name="connsiteX17" fmla="*/ 1064758 w 1365383"/>
                  <a:gd name="connsiteY17" fmla="*/ 730237 h 1068439"/>
                  <a:gd name="connsiteX18" fmla="*/ 1327805 w 1365383"/>
                  <a:gd name="connsiteY18" fmla="*/ 830445 h 1068439"/>
                  <a:gd name="connsiteX19" fmla="*/ 1102336 w 1365383"/>
                  <a:gd name="connsiteY19" fmla="*/ 855497 h 1068439"/>
                  <a:gd name="connsiteX20" fmla="*/ 733080 w 1365383"/>
                  <a:gd name="connsiteY20" fmla="*/ 1062437 h 1068439"/>
                  <a:gd name="connsiteX21" fmla="*/ 576243 w 1365383"/>
                  <a:gd name="connsiteY21" fmla="*/ 1068439 h 1068439"/>
                  <a:gd name="connsiteX0" fmla="*/ 576215 w 1365355"/>
                  <a:gd name="connsiteY0" fmla="*/ 1068439 h 1068439"/>
                  <a:gd name="connsiteX1" fmla="*/ 576215 w 1365355"/>
                  <a:gd name="connsiteY1" fmla="*/ 755289 h 1068439"/>
                  <a:gd name="connsiteX2" fmla="*/ 277156 w 1365355"/>
                  <a:gd name="connsiteY2" fmla="*/ 623678 h 1068439"/>
                  <a:gd name="connsiteX3" fmla="*/ 18 w 1365355"/>
                  <a:gd name="connsiteY3" fmla="*/ 855497 h 1068439"/>
                  <a:gd name="connsiteX4" fmla="*/ 175382 w 1365355"/>
                  <a:gd name="connsiteY4" fmla="*/ 517294 h 1068439"/>
                  <a:gd name="connsiteX5" fmla="*/ 644848 w 1365355"/>
                  <a:gd name="connsiteY5" fmla="*/ 629680 h 1068439"/>
                  <a:gd name="connsiteX6" fmla="*/ 363273 w 1365355"/>
                  <a:gd name="connsiteY6" fmla="*/ 417086 h 1068439"/>
                  <a:gd name="connsiteX7" fmla="*/ 676424 w 1365355"/>
                  <a:gd name="connsiteY7" fmla="*/ 504768 h 1068439"/>
                  <a:gd name="connsiteX8" fmla="*/ 858660 w 1365355"/>
                  <a:gd name="connsiteY8" fmla="*/ 110633 h 1068439"/>
                  <a:gd name="connsiteX9" fmla="*/ 1290199 w 1365355"/>
                  <a:gd name="connsiteY9" fmla="*/ 3727 h 1068439"/>
                  <a:gd name="connsiteX10" fmla="*/ 939470 w 1365355"/>
                  <a:gd name="connsiteY10" fmla="*/ 179091 h 1068439"/>
                  <a:gd name="connsiteX11" fmla="*/ 801684 w 1365355"/>
                  <a:gd name="connsiteY11" fmla="*/ 467190 h 1068439"/>
                  <a:gd name="connsiteX12" fmla="*/ 1002100 w 1365355"/>
                  <a:gd name="connsiteY12" fmla="*/ 341930 h 1068439"/>
                  <a:gd name="connsiteX13" fmla="*/ 1365355 w 1365355"/>
                  <a:gd name="connsiteY13" fmla="*/ 354456 h 1068439"/>
                  <a:gd name="connsiteX14" fmla="*/ 978353 w 1365355"/>
                  <a:gd name="connsiteY14" fmla="*/ 504856 h 1068439"/>
                  <a:gd name="connsiteX15" fmla="*/ 801684 w 1365355"/>
                  <a:gd name="connsiteY15" fmla="*/ 655080 h 1068439"/>
                  <a:gd name="connsiteX16" fmla="*/ 776632 w 1365355"/>
                  <a:gd name="connsiteY16" fmla="*/ 830445 h 1068439"/>
                  <a:gd name="connsiteX17" fmla="*/ 1064730 w 1365355"/>
                  <a:gd name="connsiteY17" fmla="*/ 730237 h 1068439"/>
                  <a:gd name="connsiteX18" fmla="*/ 1327777 w 1365355"/>
                  <a:gd name="connsiteY18" fmla="*/ 830445 h 1068439"/>
                  <a:gd name="connsiteX19" fmla="*/ 1102308 w 1365355"/>
                  <a:gd name="connsiteY19" fmla="*/ 855497 h 1068439"/>
                  <a:gd name="connsiteX20" fmla="*/ 733052 w 1365355"/>
                  <a:gd name="connsiteY20" fmla="*/ 1062437 h 1068439"/>
                  <a:gd name="connsiteX21" fmla="*/ 576215 w 1365355"/>
                  <a:gd name="connsiteY21" fmla="*/ 1068439 h 1068439"/>
                  <a:gd name="connsiteX0" fmla="*/ 576215 w 1365355"/>
                  <a:gd name="connsiteY0" fmla="*/ 1068439 h 1068439"/>
                  <a:gd name="connsiteX1" fmla="*/ 576215 w 1365355"/>
                  <a:gd name="connsiteY1" fmla="*/ 755289 h 1068439"/>
                  <a:gd name="connsiteX2" fmla="*/ 277156 w 1365355"/>
                  <a:gd name="connsiteY2" fmla="*/ 623678 h 1068439"/>
                  <a:gd name="connsiteX3" fmla="*/ 18 w 1365355"/>
                  <a:gd name="connsiteY3" fmla="*/ 855497 h 1068439"/>
                  <a:gd name="connsiteX4" fmla="*/ 175382 w 1365355"/>
                  <a:gd name="connsiteY4" fmla="*/ 517294 h 1068439"/>
                  <a:gd name="connsiteX5" fmla="*/ 644848 w 1365355"/>
                  <a:gd name="connsiteY5" fmla="*/ 629680 h 1068439"/>
                  <a:gd name="connsiteX6" fmla="*/ 363273 w 1365355"/>
                  <a:gd name="connsiteY6" fmla="*/ 417086 h 1068439"/>
                  <a:gd name="connsiteX7" fmla="*/ 676424 w 1365355"/>
                  <a:gd name="connsiteY7" fmla="*/ 504768 h 1068439"/>
                  <a:gd name="connsiteX8" fmla="*/ 858660 w 1365355"/>
                  <a:gd name="connsiteY8" fmla="*/ 110633 h 1068439"/>
                  <a:gd name="connsiteX9" fmla="*/ 1290199 w 1365355"/>
                  <a:gd name="connsiteY9" fmla="*/ 3727 h 1068439"/>
                  <a:gd name="connsiteX10" fmla="*/ 939470 w 1365355"/>
                  <a:gd name="connsiteY10" fmla="*/ 179091 h 1068439"/>
                  <a:gd name="connsiteX11" fmla="*/ 801684 w 1365355"/>
                  <a:gd name="connsiteY11" fmla="*/ 467190 h 1068439"/>
                  <a:gd name="connsiteX12" fmla="*/ 1002100 w 1365355"/>
                  <a:gd name="connsiteY12" fmla="*/ 341930 h 1068439"/>
                  <a:gd name="connsiteX13" fmla="*/ 1365355 w 1365355"/>
                  <a:gd name="connsiteY13" fmla="*/ 354456 h 1068439"/>
                  <a:gd name="connsiteX14" fmla="*/ 978353 w 1365355"/>
                  <a:gd name="connsiteY14" fmla="*/ 504856 h 1068439"/>
                  <a:gd name="connsiteX15" fmla="*/ 801684 w 1365355"/>
                  <a:gd name="connsiteY15" fmla="*/ 655080 h 1068439"/>
                  <a:gd name="connsiteX16" fmla="*/ 776632 w 1365355"/>
                  <a:gd name="connsiteY16" fmla="*/ 830445 h 1068439"/>
                  <a:gd name="connsiteX17" fmla="*/ 1064730 w 1365355"/>
                  <a:gd name="connsiteY17" fmla="*/ 730237 h 1068439"/>
                  <a:gd name="connsiteX18" fmla="*/ 1327777 w 1365355"/>
                  <a:gd name="connsiteY18" fmla="*/ 830445 h 1068439"/>
                  <a:gd name="connsiteX19" fmla="*/ 1102308 w 1365355"/>
                  <a:gd name="connsiteY19" fmla="*/ 855497 h 1068439"/>
                  <a:gd name="connsiteX20" fmla="*/ 733052 w 1365355"/>
                  <a:gd name="connsiteY20" fmla="*/ 1062437 h 1068439"/>
                  <a:gd name="connsiteX21" fmla="*/ 576215 w 1365355"/>
                  <a:gd name="connsiteY21" fmla="*/ 1068439 h 1068439"/>
                  <a:gd name="connsiteX0" fmla="*/ 576215 w 1365355"/>
                  <a:gd name="connsiteY0" fmla="*/ 1068439 h 1068439"/>
                  <a:gd name="connsiteX1" fmla="*/ 576215 w 1365355"/>
                  <a:gd name="connsiteY1" fmla="*/ 755289 h 1068439"/>
                  <a:gd name="connsiteX2" fmla="*/ 277156 w 1365355"/>
                  <a:gd name="connsiteY2" fmla="*/ 623678 h 1068439"/>
                  <a:gd name="connsiteX3" fmla="*/ 18 w 1365355"/>
                  <a:gd name="connsiteY3" fmla="*/ 855497 h 1068439"/>
                  <a:gd name="connsiteX4" fmla="*/ 175382 w 1365355"/>
                  <a:gd name="connsiteY4" fmla="*/ 517294 h 1068439"/>
                  <a:gd name="connsiteX5" fmla="*/ 644848 w 1365355"/>
                  <a:gd name="connsiteY5" fmla="*/ 629680 h 1068439"/>
                  <a:gd name="connsiteX6" fmla="*/ 363273 w 1365355"/>
                  <a:gd name="connsiteY6" fmla="*/ 417086 h 1068439"/>
                  <a:gd name="connsiteX7" fmla="*/ 676424 w 1365355"/>
                  <a:gd name="connsiteY7" fmla="*/ 504768 h 1068439"/>
                  <a:gd name="connsiteX8" fmla="*/ 858660 w 1365355"/>
                  <a:gd name="connsiteY8" fmla="*/ 110633 h 1068439"/>
                  <a:gd name="connsiteX9" fmla="*/ 1290199 w 1365355"/>
                  <a:gd name="connsiteY9" fmla="*/ 3727 h 1068439"/>
                  <a:gd name="connsiteX10" fmla="*/ 939470 w 1365355"/>
                  <a:gd name="connsiteY10" fmla="*/ 179091 h 1068439"/>
                  <a:gd name="connsiteX11" fmla="*/ 801684 w 1365355"/>
                  <a:gd name="connsiteY11" fmla="*/ 467190 h 1068439"/>
                  <a:gd name="connsiteX12" fmla="*/ 1002100 w 1365355"/>
                  <a:gd name="connsiteY12" fmla="*/ 341930 h 1068439"/>
                  <a:gd name="connsiteX13" fmla="*/ 1365355 w 1365355"/>
                  <a:gd name="connsiteY13" fmla="*/ 354456 h 1068439"/>
                  <a:gd name="connsiteX14" fmla="*/ 978353 w 1365355"/>
                  <a:gd name="connsiteY14" fmla="*/ 504856 h 1068439"/>
                  <a:gd name="connsiteX15" fmla="*/ 801684 w 1365355"/>
                  <a:gd name="connsiteY15" fmla="*/ 655080 h 1068439"/>
                  <a:gd name="connsiteX16" fmla="*/ 776632 w 1365355"/>
                  <a:gd name="connsiteY16" fmla="*/ 830445 h 1068439"/>
                  <a:gd name="connsiteX17" fmla="*/ 1064730 w 1365355"/>
                  <a:gd name="connsiteY17" fmla="*/ 730237 h 1068439"/>
                  <a:gd name="connsiteX18" fmla="*/ 1327777 w 1365355"/>
                  <a:gd name="connsiteY18" fmla="*/ 830445 h 1068439"/>
                  <a:gd name="connsiteX19" fmla="*/ 1102308 w 1365355"/>
                  <a:gd name="connsiteY19" fmla="*/ 855497 h 1068439"/>
                  <a:gd name="connsiteX20" fmla="*/ 733052 w 1365355"/>
                  <a:gd name="connsiteY20" fmla="*/ 1062437 h 1068439"/>
                  <a:gd name="connsiteX21" fmla="*/ 576215 w 1365355"/>
                  <a:gd name="connsiteY21" fmla="*/ 1068439 h 106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65355" h="1068439">
                    <a:moveTo>
                      <a:pt x="576215" y="1068439"/>
                    </a:moveTo>
                    <a:lnTo>
                      <a:pt x="576215" y="755289"/>
                    </a:lnTo>
                    <a:cubicBezTo>
                      <a:pt x="507322" y="682221"/>
                      <a:pt x="373189" y="606977"/>
                      <a:pt x="277156" y="623678"/>
                    </a:cubicBezTo>
                    <a:cubicBezTo>
                      <a:pt x="181123" y="640379"/>
                      <a:pt x="-2070" y="874286"/>
                      <a:pt x="18" y="855497"/>
                    </a:cubicBezTo>
                    <a:cubicBezTo>
                      <a:pt x="58473" y="742763"/>
                      <a:pt x="91527" y="591928"/>
                      <a:pt x="175382" y="517294"/>
                    </a:cubicBezTo>
                    <a:cubicBezTo>
                      <a:pt x="259237" y="442660"/>
                      <a:pt x="613533" y="646381"/>
                      <a:pt x="644848" y="629680"/>
                    </a:cubicBezTo>
                    <a:lnTo>
                      <a:pt x="363273" y="417086"/>
                    </a:lnTo>
                    <a:lnTo>
                      <a:pt x="676424" y="504768"/>
                    </a:lnTo>
                    <a:cubicBezTo>
                      <a:pt x="751580" y="448401"/>
                      <a:pt x="756364" y="194140"/>
                      <a:pt x="858660" y="110633"/>
                    </a:cubicBezTo>
                    <a:cubicBezTo>
                      <a:pt x="960956" y="27126"/>
                      <a:pt x="1269322" y="-12974"/>
                      <a:pt x="1290199" y="3727"/>
                    </a:cubicBezTo>
                    <a:cubicBezTo>
                      <a:pt x="1311076" y="20428"/>
                      <a:pt x="1020889" y="101847"/>
                      <a:pt x="939470" y="179091"/>
                    </a:cubicBezTo>
                    <a:cubicBezTo>
                      <a:pt x="858051" y="256335"/>
                      <a:pt x="791246" y="440050"/>
                      <a:pt x="801684" y="467190"/>
                    </a:cubicBezTo>
                    <a:lnTo>
                      <a:pt x="1002100" y="341930"/>
                    </a:lnTo>
                    <a:cubicBezTo>
                      <a:pt x="1068905" y="300177"/>
                      <a:pt x="1354496" y="326243"/>
                      <a:pt x="1365355" y="354456"/>
                    </a:cubicBezTo>
                    <a:lnTo>
                      <a:pt x="978353" y="504856"/>
                    </a:lnTo>
                    <a:cubicBezTo>
                      <a:pt x="849352" y="554989"/>
                      <a:pt x="835304" y="600815"/>
                      <a:pt x="801684" y="655080"/>
                    </a:cubicBezTo>
                    <a:lnTo>
                      <a:pt x="776632" y="830445"/>
                    </a:lnTo>
                    <a:cubicBezTo>
                      <a:pt x="820473" y="842971"/>
                      <a:pt x="972873" y="730237"/>
                      <a:pt x="1064730" y="730237"/>
                    </a:cubicBezTo>
                    <a:cubicBezTo>
                      <a:pt x="1156587" y="730237"/>
                      <a:pt x="1321514" y="809568"/>
                      <a:pt x="1327777" y="830445"/>
                    </a:cubicBezTo>
                    <a:cubicBezTo>
                      <a:pt x="1334040" y="851322"/>
                      <a:pt x="1201429" y="816832"/>
                      <a:pt x="1102308" y="855497"/>
                    </a:cubicBezTo>
                    <a:cubicBezTo>
                      <a:pt x="1003187" y="894162"/>
                      <a:pt x="769934" y="925347"/>
                      <a:pt x="733052" y="1062437"/>
                    </a:cubicBezTo>
                    <a:lnTo>
                      <a:pt x="576215" y="1068439"/>
                    </a:lnTo>
                    <a:close/>
                  </a:path>
                </a:pathLst>
              </a:custGeom>
              <a:solidFill>
                <a:srgbClr val="89C064"/>
              </a:solidFill>
              <a:ln w="31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Freeform 36"/>
              <p:cNvSpPr>
                <a:spLocks noChangeAspect="1"/>
              </p:cNvSpPr>
              <p:nvPr/>
            </p:nvSpPr>
            <p:spPr>
              <a:xfrm>
                <a:off x="8288103" y="2853204"/>
                <a:ext cx="163178" cy="127693"/>
              </a:xfrm>
              <a:custGeom>
                <a:avLst/>
                <a:gdLst>
                  <a:gd name="connsiteX0" fmla="*/ 576197 w 1365337"/>
                  <a:gd name="connsiteY0" fmla="*/ 1064712 h 1064712"/>
                  <a:gd name="connsiteX1" fmla="*/ 576197 w 1365337"/>
                  <a:gd name="connsiteY1" fmla="*/ 751562 h 1064712"/>
                  <a:gd name="connsiteX2" fmla="*/ 162838 w 1365337"/>
                  <a:gd name="connsiteY2" fmla="*/ 626301 h 1064712"/>
                  <a:gd name="connsiteX3" fmla="*/ 0 w 1365337"/>
                  <a:gd name="connsiteY3" fmla="*/ 851770 h 1064712"/>
                  <a:gd name="connsiteX4" fmla="*/ 175364 w 1365337"/>
                  <a:gd name="connsiteY4" fmla="*/ 513567 h 1064712"/>
                  <a:gd name="connsiteX5" fmla="*/ 663880 w 1365337"/>
                  <a:gd name="connsiteY5" fmla="*/ 651353 h 1064712"/>
                  <a:gd name="connsiteX6" fmla="*/ 363255 w 1365337"/>
                  <a:gd name="connsiteY6" fmla="*/ 413359 h 1064712"/>
                  <a:gd name="connsiteX7" fmla="*/ 676406 w 1365337"/>
                  <a:gd name="connsiteY7" fmla="*/ 501041 h 1064712"/>
                  <a:gd name="connsiteX8" fmla="*/ 814192 w 1365337"/>
                  <a:gd name="connsiteY8" fmla="*/ 75156 h 1064712"/>
                  <a:gd name="connsiteX9" fmla="*/ 1290181 w 1365337"/>
                  <a:gd name="connsiteY9" fmla="*/ 0 h 1064712"/>
                  <a:gd name="connsiteX10" fmla="*/ 939452 w 1365337"/>
                  <a:gd name="connsiteY10" fmla="*/ 175364 h 1064712"/>
                  <a:gd name="connsiteX11" fmla="*/ 801666 w 1365337"/>
                  <a:gd name="connsiteY11" fmla="*/ 463463 h 1064712"/>
                  <a:gd name="connsiteX12" fmla="*/ 1002082 w 1365337"/>
                  <a:gd name="connsiteY12" fmla="*/ 338203 h 1064712"/>
                  <a:gd name="connsiteX13" fmla="*/ 1365337 w 1365337"/>
                  <a:gd name="connsiteY13" fmla="*/ 350729 h 1064712"/>
                  <a:gd name="connsiteX14" fmla="*/ 801666 w 1365337"/>
                  <a:gd name="connsiteY14" fmla="*/ 651353 h 1064712"/>
                  <a:gd name="connsiteX15" fmla="*/ 776614 w 1365337"/>
                  <a:gd name="connsiteY15" fmla="*/ 826718 h 1064712"/>
                  <a:gd name="connsiteX16" fmla="*/ 1064712 w 1365337"/>
                  <a:gd name="connsiteY16" fmla="*/ 726510 h 1064712"/>
                  <a:gd name="connsiteX17" fmla="*/ 1327759 w 1365337"/>
                  <a:gd name="connsiteY17" fmla="*/ 826718 h 1064712"/>
                  <a:gd name="connsiteX18" fmla="*/ 1102290 w 1365337"/>
                  <a:gd name="connsiteY18" fmla="*/ 851770 h 1064712"/>
                  <a:gd name="connsiteX19" fmla="*/ 713984 w 1365337"/>
                  <a:gd name="connsiteY19" fmla="*/ 1039660 h 1064712"/>
                  <a:gd name="connsiteX20" fmla="*/ 576197 w 1365337"/>
                  <a:gd name="connsiteY20" fmla="*/ 1064712 h 1064712"/>
                  <a:gd name="connsiteX0" fmla="*/ 576197 w 1365337"/>
                  <a:gd name="connsiteY0" fmla="*/ 1064712 h 1064712"/>
                  <a:gd name="connsiteX1" fmla="*/ 576197 w 1365337"/>
                  <a:gd name="connsiteY1" fmla="*/ 751562 h 1064712"/>
                  <a:gd name="connsiteX2" fmla="*/ 162838 w 1365337"/>
                  <a:gd name="connsiteY2" fmla="*/ 626301 h 1064712"/>
                  <a:gd name="connsiteX3" fmla="*/ 0 w 1365337"/>
                  <a:gd name="connsiteY3" fmla="*/ 851770 h 1064712"/>
                  <a:gd name="connsiteX4" fmla="*/ 175364 w 1365337"/>
                  <a:gd name="connsiteY4" fmla="*/ 513567 h 1064712"/>
                  <a:gd name="connsiteX5" fmla="*/ 663880 w 1365337"/>
                  <a:gd name="connsiteY5" fmla="*/ 651353 h 1064712"/>
                  <a:gd name="connsiteX6" fmla="*/ 363255 w 1365337"/>
                  <a:gd name="connsiteY6" fmla="*/ 413359 h 1064712"/>
                  <a:gd name="connsiteX7" fmla="*/ 676406 w 1365337"/>
                  <a:gd name="connsiteY7" fmla="*/ 501041 h 1064712"/>
                  <a:gd name="connsiteX8" fmla="*/ 814192 w 1365337"/>
                  <a:gd name="connsiteY8" fmla="*/ 75156 h 1064712"/>
                  <a:gd name="connsiteX9" fmla="*/ 1290181 w 1365337"/>
                  <a:gd name="connsiteY9" fmla="*/ 0 h 1064712"/>
                  <a:gd name="connsiteX10" fmla="*/ 939452 w 1365337"/>
                  <a:gd name="connsiteY10" fmla="*/ 175364 h 1064712"/>
                  <a:gd name="connsiteX11" fmla="*/ 801666 w 1365337"/>
                  <a:gd name="connsiteY11" fmla="*/ 463463 h 1064712"/>
                  <a:gd name="connsiteX12" fmla="*/ 1002082 w 1365337"/>
                  <a:gd name="connsiteY12" fmla="*/ 338203 h 1064712"/>
                  <a:gd name="connsiteX13" fmla="*/ 1365337 w 1365337"/>
                  <a:gd name="connsiteY13" fmla="*/ 350729 h 1064712"/>
                  <a:gd name="connsiteX14" fmla="*/ 801666 w 1365337"/>
                  <a:gd name="connsiteY14" fmla="*/ 651353 h 1064712"/>
                  <a:gd name="connsiteX15" fmla="*/ 776614 w 1365337"/>
                  <a:gd name="connsiteY15" fmla="*/ 826718 h 1064712"/>
                  <a:gd name="connsiteX16" fmla="*/ 1064712 w 1365337"/>
                  <a:gd name="connsiteY16" fmla="*/ 726510 h 1064712"/>
                  <a:gd name="connsiteX17" fmla="*/ 1327759 w 1365337"/>
                  <a:gd name="connsiteY17" fmla="*/ 826718 h 1064712"/>
                  <a:gd name="connsiteX18" fmla="*/ 1102290 w 1365337"/>
                  <a:gd name="connsiteY18" fmla="*/ 851770 h 1064712"/>
                  <a:gd name="connsiteX19" fmla="*/ 713984 w 1365337"/>
                  <a:gd name="connsiteY19" fmla="*/ 1039660 h 1064712"/>
                  <a:gd name="connsiteX20" fmla="*/ 576197 w 1365337"/>
                  <a:gd name="connsiteY20" fmla="*/ 1064712 h 1064712"/>
                  <a:gd name="connsiteX0" fmla="*/ 576197 w 1365337"/>
                  <a:gd name="connsiteY0" fmla="*/ 1064712 h 1064712"/>
                  <a:gd name="connsiteX1" fmla="*/ 576197 w 1365337"/>
                  <a:gd name="connsiteY1" fmla="*/ 751562 h 1064712"/>
                  <a:gd name="connsiteX2" fmla="*/ 162838 w 1365337"/>
                  <a:gd name="connsiteY2" fmla="*/ 626301 h 1064712"/>
                  <a:gd name="connsiteX3" fmla="*/ 0 w 1365337"/>
                  <a:gd name="connsiteY3" fmla="*/ 851770 h 1064712"/>
                  <a:gd name="connsiteX4" fmla="*/ 175364 w 1365337"/>
                  <a:gd name="connsiteY4" fmla="*/ 513567 h 1064712"/>
                  <a:gd name="connsiteX5" fmla="*/ 644830 w 1365337"/>
                  <a:gd name="connsiteY5" fmla="*/ 625953 h 1064712"/>
                  <a:gd name="connsiteX6" fmla="*/ 363255 w 1365337"/>
                  <a:gd name="connsiteY6" fmla="*/ 413359 h 1064712"/>
                  <a:gd name="connsiteX7" fmla="*/ 676406 w 1365337"/>
                  <a:gd name="connsiteY7" fmla="*/ 501041 h 1064712"/>
                  <a:gd name="connsiteX8" fmla="*/ 814192 w 1365337"/>
                  <a:gd name="connsiteY8" fmla="*/ 75156 h 1064712"/>
                  <a:gd name="connsiteX9" fmla="*/ 1290181 w 1365337"/>
                  <a:gd name="connsiteY9" fmla="*/ 0 h 1064712"/>
                  <a:gd name="connsiteX10" fmla="*/ 939452 w 1365337"/>
                  <a:gd name="connsiteY10" fmla="*/ 175364 h 1064712"/>
                  <a:gd name="connsiteX11" fmla="*/ 801666 w 1365337"/>
                  <a:gd name="connsiteY11" fmla="*/ 463463 h 1064712"/>
                  <a:gd name="connsiteX12" fmla="*/ 1002082 w 1365337"/>
                  <a:gd name="connsiteY12" fmla="*/ 338203 h 1064712"/>
                  <a:gd name="connsiteX13" fmla="*/ 1365337 w 1365337"/>
                  <a:gd name="connsiteY13" fmla="*/ 350729 h 1064712"/>
                  <a:gd name="connsiteX14" fmla="*/ 801666 w 1365337"/>
                  <a:gd name="connsiteY14" fmla="*/ 651353 h 1064712"/>
                  <a:gd name="connsiteX15" fmla="*/ 776614 w 1365337"/>
                  <a:gd name="connsiteY15" fmla="*/ 826718 h 1064712"/>
                  <a:gd name="connsiteX16" fmla="*/ 1064712 w 1365337"/>
                  <a:gd name="connsiteY16" fmla="*/ 726510 h 1064712"/>
                  <a:gd name="connsiteX17" fmla="*/ 1327759 w 1365337"/>
                  <a:gd name="connsiteY17" fmla="*/ 826718 h 1064712"/>
                  <a:gd name="connsiteX18" fmla="*/ 1102290 w 1365337"/>
                  <a:gd name="connsiteY18" fmla="*/ 851770 h 1064712"/>
                  <a:gd name="connsiteX19" fmla="*/ 713984 w 1365337"/>
                  <a:gd name="connsiteY19" fmla="*/ 1039660 h 1064712"/>
                  <a:gd name="connsiteX20" fmla="*/ 576197 w 1365337"/>
                  <a:gd name="connsiteY20" fmla="*/ 1064712 h 1064712"/>
                  <a:gd name="connsiteX0" fmla="*/ 576197 w 1365337"/>
                  <a:gd name="connsiteY0" fmla="*/ 1064712 h 1064712"/>
                  <a:gd name="connsiteX1" fmla="*/ 576197 w 1365337"/>
                  <a:gd name="connsiteY1" fmla="*/ 751562 h 1064712"/>
                  <a:gd name="connsiteX2" fmla="*/ 162838 w 1365337"/>
                  <a:gd name="connsiteY2" fmla="*/ 626301 h 1064712"/>
                  <a:gd name="connsiteX3" fmla="*/ 0 w 1365337"/>
                  <a:gd name="connsiteY3" fmla="*/ 851770 h 1064712"/>
                  <a:gd name="connsiteX4" fmla="*/ 175364 w 1365337"/>
                  <a:gd name="connsiteY4" fmla="*/ 513567 h 1064712"/>
                  <a:gd name="connsiteX5" fmla="*/ 644830 w 1365337"/>
                  <a:gd name="connsiteY5" fmla="*/ 625953 h 1064712"/>
                  <a:gd name="connsiteX6" fmla="*/ 363255 w 1365337"/>
                  <a:gd name="connsiteY6" fmla="*/ 413359 h 1064712"/>
                  <a:gd name="connsiteX7" fmla="*/ 676406 w 1365337"/>
                  <a:gd name="connsiteY7" fmla="*/ 501041 h 1064712"/>
                  <a:gd name="connsiteX8" fmla="*/ 814192 w 1365337"/>
                  <a:gd name="connsiteY8" fmla="*/ 75156 h 1064712"/>
                  <a:gd name="connsiteX9" fmla="*/ 1290181 w 1365337"/>
                  <a:gd name="connsiteY9" fmla="*/ 0 h 1064712"/>
                  <a:gd name="connsiteX10" fmla="*/ 939452 w 1365337"/>
                  <a:gd name="connsiteY10" fmla="*/ 175364 h 1064712"/>
                  <a:gd name="connsiteX11" fmla="*/ 801666 w 1365337"/>
                  <a:gd name="connsiteY11" fmla="*/ 463463 h 1064712"/>
                  <a:gd name="connsiteX12" fmla="*/ 1002082 w 1365337"/>
                  <a:gd name="connsiteY12" fmla="*/ 338203 h 1064712"/>
                  <a:gd name="connsiteX13" fmla="*/ 1365337 w 1365337"/>
                  <a:gd name="connsiteY13" fmla="*/ 350729 h 1064712"/>
                  <a:gd name="connsiteX14" fmla="*/ 801666 w 1365337"/>
                  <a:gd name="connsiteY14" fmla="*/ 651353 h 1064712"/>
                  <a:gd name="connsiteX15" fmla="*/ 776614 w 1365337"/>
                  <a:gd name="connsiteY15" fmla="*/ 826718 h 1064712"/>
                  <a:gd name="connsiteX16" fmla="*/ 1064712 w 1365337"/>
                  <a:gd name="connsiteY16" fmla="*/ 726510 h 1064712"/>
                  <a:gd name="connsiteX17" fmla="*/ 1327759 w 1365337"/>
                  <a:gd name="connsiteY17" fmla="*/ 826718 h 1064712"/>
                  <a:gd name="connsiteX18" fmla="*/ 1102290 w 1365337"/>
                  <a:gd name="connsiteY18" fmla="*/ 851770 h 1064712"/>
                  <a:gd name="connsiteX19" fmla="*/ 713984 w 1365337"/>
                  <a:gd name="connsiteY19" fmla="*/ 1039660 h 1064712"/>
                  <a:gd name="connsiteX20" fmla="*/ 576197 w 1365337"/>
                  <a:gd name="connsiteY20" fmla="*/ 1064712 h 1064712"/>
                  <a:gd name="connsiteX0" fmla="*/ 576197 w 1365337"/>
                  <a:gd name="connsiteY0" fmla="*/ 1071779 h 1071779"/>
                  <a:gd name="connsiteX1" fmla="*/ 576197 w 1365337"/>
                  <a:gd name="connsiteY1" fmla="*/ 758629 h 1071779"/>
                  <a:gd name="connsiteX2" fmla="*/ 162838 w 1365337"/>
                  <a:gd name="connsiteY2" fmla="*/ 633368 h 1071779"/>
                  <a:gd name="connsiteX3" fmla="*/ 0 w 1365337"/>
                  <a:gd name="connsiteY3" fmla="*/ 858837 h 1071779"/>
                  <a:gd name="connsiteX4" fmla="*/ 175364 w 1365337"/>
                  <a:gd name="connsiteY4" fmla="*/ 520634 h 1071779"/>
                  <a:gd name="connsiteX5" fmla="*/ 644830 w 1365337"/>
                  <a:gd name="connsiteY5" fmla="*/ 633020 h 1071779"/>
                  <a:gd name="connsiteX6" fmla="*/ 363255 w 1365337"/>
                  <a:gd name="connsiteY6" fmla="*/ 420426 h 1071779"/>
                  <a:gd name="connsiteX7" fmla="*/ 676406 w 1365337"/>
                  <a:gd name="connsiteY7" fmla="*/ 508108 h 1071779"/>
                  <a:gd name="connsiteX8" fmla="*/ 814192 w 1365337"/>
                  <a:gd name="connsiteY8" fmla="*/ 82223 h 1071779"/>
                  <a:gd name="connsiteX9" fmla="*/ 1290181 w 1365337"/>
                  <a:gd name="connsiteY9" fmla="*/ 7067 h 1071779"/>
                  <a:gd name="connsiteX10" fmla="*/ 939452 w 1365337"/>
                  <a:gd name="connsiteY10" fmla="*/ 182431 h 1071779"/>
                  <a:gd name="connsiteX11" fmla="*/ 801666 w 1365337"/>
                  <a:gd name="connsiteY11" fmla="*/ 470530 h 1071779"/>
                  <a:gd name="connsiteX12" fmla="*/ 1002082 w 1365337"/>
                  <a:gd name="connsiteY12" fmla="*/ 345270 h 1071779"/>
                  <a:gd name="connsiteX13" fmla="*/ 1365337 w 1365337"/>
                  <a:gd name="connsiteY13" fmla="*/ 357796 h 1071779"/>
                  <a:gd name="connsiteX14" fmla="*/ 801666 w 1365337"/>
                  <a:gd name="connsiteY14" fmla="*/ 658420 h 1071779"/>
                  <a:gd name="connsiteX15" fmla="*/ 776614 w 1365337"/>
                  <a:gd name="connsiteY15" fmla="*/ 833785 h 1071779"/>
                  <a:gd name="connsiteX16" fmla="*/ 1064712 w 1365337"/>
                  <a:gd name="connsiteY16" fmla="*/ 733577 h 1071779"/>
                  <a:gd name="connsiteX17" fmla="*/ 1327759 w 1365337"/>
                  <a:gd name="connsiteY17" fmla="*/ 833785 h 1071779"/>
                  <a:gd name="connsiteX18" fmla="*/ 1102290 w 1365337"/>
                  <a:gd name="connsiteY18" fmla="*/ 858837 h 1071779"/>
                  <a:gd name="connsiteX19" fmla="*/ 713984 w 1365337"/>
                  <a:gd name="connsiteY19" fmla="*/ 1046727 h 1071779"/>
                  <a:gd name="connsiteX20" fmla="*/ 576197 w 1365337"/>
                  <a:gd name="connsiteY20" fmla="*/ 1071779 h 107177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801666 w 1365337"/>
                  <a:gd name="connsiteY14" fmla="*/ 655080 h 1068439"/>
                  <a:gd name="connsiteX15" fmla="*/ 776614 w 1365337"/>
                  <a:gd name="connsiteY15" fmla="*/ 830445 h 1068439"/>
                  <a:gd name="connsiteX16" fmla="*/ 1064712 w 1365337"/>
                  <a:gd name="connsiteY16" fmla="*/ 730237 h 1068439"/>
                  <a:gd name="connsiteX17" fmla="*/ 1327759 w 1365337"/>
                  <a:gd name="connsiteY17" fmla="*/ 830445 h 1068439"/>
                  <a:gd name="connsiteX18" fmla="*/ 1102290 w 1365337"/>
                  <a:gd name="connsiteY18" fmla="*/ 855497 h 1068439"/>
                  <a:gd name="connsiteX19" fmla="*/ 713984 w 1365337"/>
                  <a:gd name="connsiteY19" fmla="*/ 1043387 h 1068439"/>
                  <a:gd name="connsiteX20" fmla="*/ 576197 w 1365337"/>
                  <a:gd name="connsiteY20" fmla="*/ 1068439 h 1068439"/>
                  <a:gd name="connsiteX0" fmla="*/ 576197 w 1367705"/>
                  <a:gd name="connsiteY0" fmla="*/ 1068439 h 1068439"/>
                  <a:gd name="connsiteX1" fmla="*/ 576197 w 1367705"/>
                  <a:gd name="connsiteY1" fmla="*/ 755289 h 1068439"/>
                  <a:gd name="connsiteX2" fmla="*/ 162838 w 1367705"/>
                  <a:gd name="connsiteY2" fmla="*/ 630028 h 1068439"/>
                  <a:gd name="connsiteX3" fmla="*/ 0 w 1367705"/>
                  <a:gd name="connsiteY3" fmla="*/ 855497 h 1068439"/>
                  <a:gd name="connsiteX4" fmla="*/ 175364 w 1367705"/>
                  <a:gd name="connsiteY4" fmla="*/ 517294 h 1068439"/>
                  <a:gd name="connsiteX5" fmla="*/ 644830 w 1367705"/>
                  <a:gd name="connsiteY5" fmla="*/ 629680 h 1068439"/>
                  <a:gd name="connsiteX6" fmla="*/ 363255 w 1367705"/>
                  <a:gd name="connsiteY6" fmla="*/ 417086 h 1068439"/>
                  <a:gd name="connsiteX7" fmla="*/ 676406 w 1367705"/>
                  <a:gd name="connsiteY7" fmla="*/ 504768 h 1068439"/>
                  <a:gd name="connsiteX8" fmla="*/ 858642 w 1367705"/>
                  <a:gd name="connsiteY8" fmla="*/ 110633 h 1068439"/>
                  <a:gd name="connsiteX9" fmla="*/ 1290181 w 1367705"/>
                  <a:gd name="connsiteY9" fmla="*/ 3727 h 1068439"/>
                  <a:gd name="connsiteX10" fmla="*/ 939452 w 1367705"/>
                  <a:gd name="connsiteY10" fmla="*/ 179091 h 1068439"/>
                  <a:gd name="connsiteX11" fmla="*/ 801666 w 1367705"/>
                  <a:gd name="connsiteY11" fmla="*/ 467190 h 1068439"/>
                  <a:gd name="connsiteX12" fmla="*/ 1002082 w 1367705"/>
                  <a:gd name="connsiteY12" fmla="*/ 341930 h 1068439"/>
                  <a:gd name="connsiteX13" fmla="*/ 1365337 w 1367705"/>
                  <a:gd name="connsiteY13" fmla="*/ 354456 h 1068439"/>
                  <a:gd name="connsiteX14" fmla="*/ 801666 w 1367705"/>
                  <a:gd name="connsiteY14" fmla="*/ 655080 h 1068439"/>
                  <a:gd name="connsiteX15" fmla="*/ 776614 w 1367705"/>
                  <a:gd name="connsiteY15" fmla="*/ 830445 h 1068439"/>
                  <a:gd name="connsiteX16" fmla="*/ 1064712 w 1367705"/>
                  <a:gd name="connsiteY16" fmla="*/ 730237 h 1068439"/>
                  <a:gd name="connsiteX17" fmla="*/ 1327759 w 1367705"/>
                  <a:gd name="connsiteY17" fmla="*/ 830445 h 1068439"/>
                  <a:gd name="connsiteX18" fmla="*/ 1102290 w 1367705"/>
                  <a:gd name="connsiteY18" fmla="*/ 855497 h 1068439"/>
                  <a:gd name="connsiteX19" fmla="*/ 713984 w 1367705"/>
                  <a:gd name="connsiteY19" fmla="*/ 1043387 h 1068439"/>
                  <a:gd name="connsiteX20" fmla="*/ 576197 w 1367705"/>
                  <a:gd name="connsiteY20" fmla="*/ 1068439 h 106843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1067235 w 1365337"/>
                  <a:gd name="connsiteY14" fmla="*/ 511206 h 1068439"/>
                  <a:gd name="connsiteX15" fmla="*/ 801666 w 1365337"/>
                  <a:gd name="connsiteY15" fmla="*/ 655080 h 1068439"/>
                  <a:gd name="connsiteX16" fmla="*/ 776614 w 1365337"/>
                  <a:gd name="connsiteY16" fmla="*/ 830445 h 1068439"/>
                  <a:gd name="connsiteX17" fmla="*/ 1064712 w 1365337"/>
                  <a:gd name="connsiteY17" fmla="*/ 730237 h 1068439"/>
                  <a:gd name="connsiteX18" fmla="*/ 1327759 w 1365337"/>
                  <a:gd name="connsiteY18" fmla="*/ 830445 h 1068439"/>
                  <a:gd name="connsiteX19" fmla="*/ 1102290 w 1365337"/>
                  <a:gd name="connsiteY19" fmla="*/ 855497 h 1068439"/>
                  <a:gd name="connsiteX20" fmla="*/ 713984 w 1365337"/>
                  <a:gd name="connsiteY20" fmla="*/ 1043387 h 1068439"/>
                  <a:gd name="connsiteX21" fmla="*/ 576197 w 1365337"/>
                  <a:gd name="connsiteY21" fmla="*/ 1068439 h 106843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978335 w 1365337"/>
                  <a:gd name="connsiteY14" fmla="*/ 504856 h 1068439"/>
                  <a:gd name="connsiteX15" fmla="*/ 801666 w 1365337"/>
                  <a:gd name="connsiteY15" fmla="*/ 655080 h 1068439"/>
                  <a:gd name="connsiteX16" fmla="*/ 776614 w 1365337"/>
                  <a:gd name="connsiteY16" fmla="*/ 830445 h 1068439"/>
                  <a:gd name="connsiteX17" fmla="*/ 1064712 w 1365337"/>
                  <a:gd name="connsiteY17" fmla="*/ 730237 h 1068439"/>
                  <a:gd name="connsiteX18" fmla="*/ 1327759 w 1365337"/>
                  <a:gd name="connsiteY18" fmla="*/ 830445 h 1068439"/>
                  <a:gd name="connsiteX19" fmla="*/ 1102290 w 1365337"/>
                  <a:gd name="connsiteY19" fmla="*/ 855497 h 1068439"/>
                  <a:gd name="connsiteX20" fmla="*/ 713984 w 1365337"/>
                  <a:gd name="connsiteY20" fmla="*/ 1043387 h 1068439"/>
                  <a:gd name="connsiteX21" fmla="*/ 576197 w 1365337"/>
                  <a:gd name="connsiteY21" fmla="*/ 1068439 h 106843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978335 w 1365337"/>
                  <a:gd name="connsiteY14" fmla="*/ 504856 h 1068439"/>
                  <a:gd name="connsiteX15" fmla="*/ 801666 w 1365337"/>
                  <a:gd name="connsiteY15" fmla="*/ 655080 h 1068439"/>
                  <a:gd name="connsiteX16" fmla="*/ 776614 w 1365337"/>
                  <a:gd name="connsiteY16" fmla="*/ 830445 h 1068439"/>
                  <a:gd name="connsiteX17" fmla="*/ 1064712 w 1365337"/>
                  <a:gd name="connsiteY17" fmla="*/ 730237 h 1068439"/>
                  <a:gd name="connsiteX18" fmla="*/ 1327759 w 1365337"/>
                  <a:gd name="connsiteY18" fmla="*/ 830445 h 1068439"/>
                  <a:gd name="connsiteX19" fmla="*/ 1102290 w 1365337"/>
                  <a:gd name="connsiteY19" fmla="*/ 855497 h 1068439"/>
                  <a:gd name="connsiteX20" fmla="*/ 713984 w 1365337"/>
                  <a:gd name="connsiteY20" fmla="*/ 1043387 h 1068439"/>
                  <a:gd name="connsiteX21" fmla="*/ 576197 w 1365337"/>
                  <a:gd name="connsiteY21" fmla="*/ 1068439 h 106843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978335 w 1365337"/>
                  <a:gd name="connsiteY14" fmla="*/ 504856 h 1068439"/>
                  <a:gd name="connsiteX15" fmla="*/ 801666 w 1365337"/>
                  <a:gd name="connsiteY15" fmla="*/ 655080 h 1068439"/>
                  <a:gd name="connsiteX16" fmla="*/ 776614 w 1365337"/>
                  <a:gd name="connsiteY16" fmla="*/ 830445 h 1068439"/>
                  <a:gd name="connsiteX17" fmla="*/ 1064712 w 1365337"/>
                  <a:gd name="connsiteY17" fmla="*/ 730237 h 1068439"/>
                  <a:gd name="connsiteX18" fmla="*/ 1327759 w 1365337"/>
                  <a:gd name="connsiteY18" fmla="*/ 830445 h 1068439"/>
                  <a:gd name="connsiteX19" fmla="*/ 1102290 w 1365337"/>
                  <a:gd name="connsiteY19" fmla="*/ 855497 h 1068439"/>
                  <a:gd name="connsiteX20" fmla="*/ 713984 w 1365337"/>
                  <a:gd name="connsiteY20" fmla="*/ 1043387 h 1068439"/>
                  <a:gd name="connsiteX21" fmla="*/ 576197 w 1365337"/>
                  <a:gd name="connsiteY21" fmla="*/ 1068439 h 106843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978335 w 1365337"/>
                  <a:gd name="connsiteY14" fmla="*/ 504856 h 1068439"/>
                  <a:gd name="connsiteX15" fmla="*/ 801666 w 1365337"/>
                  <a:gd name="connsiteY15" fmla="*/ 655080 h 1068439"/>
                  <a:gd name="connsiteX16" fmla="*/ 776614 w 1365337"/>
                  <a:gd name="connsiteY16" fmla="*/ 830445 h 1068439"/>
                  <a:gd name="connsiteX17" fmla="*/ 1064712 w 1365337"/>
                  <a:gd name="connsiteY17" fmla="*/ 730237 h 1068439"/>
                  <a:gd name="connsiteX18" fmla="*/ 1327759 w 1365337"/>
                  <a:gd name="connsiteY18" fmla="*/ 830445 h 1068439"/>
                  <a:gd name="connsiteX19" fmla="*/ 1102290 w 1365337"/>
                  <a:gd name="connsiteY19" fmla="*/ 855497 h 1068439"/>
                  <a:gd name="connsiteX20" fmla="*/ 713984 w 1365337"/>
                  <a:gd name="connsiteY20" fmla="*/ 1043387 h 1068439"/>
                  <a:gd name="connsiteX21" fmla="*/ 576197 w 1365337"/>
                  <a:gd name="connsiteY21" fmla="*/ 1068439 h 106843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978335 w 1365337"/>
                  <a:gd name="connsiteY14" fmla="*/ 504856 h 1068439"/>
                  <a:gd name="connsiteX15" fmla="*/ 801666 w 1365337"/>
                  <a:gd name="connsiteY15" fmla="*/ 655080 h 1068439"/>
                  <a:gd name="connsiteX16" fmla="*/ 776614 w 1365337"/>
                  <a:gd name="connsiteY16" fmla="*/ 830445 h 1068439"/>
                  <a:gd name="connsiteX17" fmla="*/ 1064712 w 1365337"/>
                  <a:gd name="connsiteY17" fmla="*/ 730237 h 1068439"/>
                  <a:gd name="connsiteX18" fmla="*/ 1327759 w 1365337"/>
                  <a:gd name="connsiteY18" fmla="*/ 830445 h 1068439"/>
                  <a:gd name="connsiteX19" fmla="*/ 1102290 w 1365337"/>
                  <a:gd name="connsiteY19" fmla="*/ 855497 h 1068439"/>
                  <a:gd name="connsiteX20" fmla="*/ 733034 w 1365337"/>
                  <a:gd name="connsiteY20" fmla="*/ 1062437 h 1068439"/>
                  <a:gd name="connsiteX21" fmla="*/ 576197 w 1365337"/>
                  <a:gd name="connsiteY21" fmla="*/ 1068439 h 106843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978335 w 1365337"/>
                  <a:gd name="connsiteY14" fmla="*/ 504856 h 1068439"/>
                  <a:gd name="connsiteX15" fmla="*/ 801666 w 1365337"/>
                  <a:gd name="connsiteY15" fmla="*/ 655080 h 1068439"/>
                  <a:gd name="connsiteX16" fmla="*/ 776614 w 1365337"/>
                  <a:gd name="connsiteY16" fmla="*/ 830445 h 1068439"/>
                  <a:gd name="connsiteX17" fmla="*/ 1064712 w 1365337"/>
                  <a:gd name="connsiteY17" fmla="*/ 730237 h 1068439"/>
                  <a:gd name="connsiteX18" fmla="*/ 1327759 w 1365337"/>
                  <a:gd name="connsiteY18" fmla="*/ 830445 h 1068439"/>
                  <a:gd name="connsiteX19" fmla="*/ 1102290 w 1365337"/>
                  <a:gd name="connsiteY19" fmla="*/ 855497 h 1068439"/>
                  <a:gd name="connsiteX20" fmla="*/ 733034 w 1365337"/>
                  <a:gd name="connsiteY20" fmla="*/ 1062437 h 1068439"/>
                  <a:gd name="connsiteX21" fmla="*/ 576197 w 1365337"/>
                  <a:gd name="connsiteY21" fmla="*/ 1068439 h 1068439"/>
                  <a:gd name="connsiteX0" fmla="*/ 576243 w 1365383"/>
                  <a:gd name="connsiteY0" fmla="*/ 1068439 h 1068439"/>
                  <a:gd name="connsiteX1" fmla="*/ 576243 w 1365383"/>
                  <a:gd name="connsiteY1" fmla="*/ 755289 h 1068439"/>
                  <a:gd name="connsiteX2" fmla="*/ 162884 w 1365383"/>
                  <a:gd name="connsiteY2" fmla="*/ 630028 h 1068439"/>
                  <a:gd name="connsiteX3" fmla="*/ 46 w 1365383"/>
                  <a:gd name="connsiteY3" fmla="*/ 855497 h 1068439"/>
                  <a:gd name="connsiteX4" fmla="*/ 175410 w 1365383"/>
                  <a:gd name="connsiteY4" fmla="*/ 517294 h 1068439"/>
                  <a:gd name="connsiteX5" fmla="*/ 644876 w 1365383"/>
                  <a:gd name="connsiteY5" fmla="*/ 629680 h 1068439"/>
                  <a:gd name="connsiteX6" fmla="*/ 363301 w 1365383"/>
                  <a:gd name="connsiteY6" fmla="*/ 417086 h 1068439"/>
                  <a:gd name="connsiteX7" fmla="*/ 676452 w 1365383"/>
                  <a:gd name="connsiteY7" fmla="*/ 504768 h 1068439"/>
                  <a:gd name="connsiteX8" fmla="*/ 858688 w 1365383"/>
                  <a:gd name="connsiteY8" fmla="*/ 110633 h 1068439"/>
                  <a:gd name="connsiteX9" fmla="*/ 1290227 w 1365383"/>
                  <a:gd name="connsiteY9" fmla="*/ 3727 h 1068439"/>
                  <a:gd name="connsiteX10" fmla="*/ 939498 w 1365383"/>
                  <a:gd name="connsiteY10" fmla="*/ 179091 h 1068439"/>
                  <a:gd name="connsiteX11" fmla="*/ 801712 w 1365383"/>
                  <a:gd name="connsiteY11" fmla="*/ 467190 h 1068439"/>
                  <a:gd name="connsiteX12" fmla="*/ 1002128 w 1365383"/>
                  <a:gd name="connsiteY12" fmla="*/ 341930 h 1068439"/>
                  <a:gd name="connsiteX13" fmla="*/ 1365383 w 1365383"/>
                  <a:gd name="connsiteY13" fmla="*/ 354456 h 1068439"/>
                  <a:gd name="connsiteX14" fmla="*/ 978381 w 1365383"/>
                  <a:gd name="connsiteY14" fmla="*/ 504856 h 1068439"/>
                  <a:gd name="connsiteX15" fmla="*/ 801712 w 1365383"/>
                  <a:gd name="connsiteY15" fmla="*/ 655080 h 1068439"/>
                  <a:gd name="connsiteX16" fmla="*/ 776660 w 1365383"/>
                  <a:gd name="connsiteY16" fmla="*/ 830445 h 1068439"/>
                  <a:gd name="connsiteX17" fmla="*/ 1064758 w 1365383"/>
                  <a:gd name="connsiteY17" fmla="*/ 730237 h 1068439"/>
                  <a:gd name="connsiteX18" fmla="*/ 1327805 w 1365383"/>
                  <a:gd name="connsiteY18" fmla="*/ 830445 h 1068439"/>
                  <a:gd name="connsiteX19" fmla="*/ 1102336 w 1365383"/>
                  <a:gd name="connsiteY19" fmla="*/ 855497 h 1068439"/>
                  <a:gd name="connsiteX20" fmla="*/ 733080 w 1365383"/>
                  <a:gd name="connsiteY20" fmla="*/ 1062437 h 1068439"/>
                  <a:gd name="connsiteX21" fmla="*/ 576243 w 1365383"/>
                  <a:gd name="connsiteY21" fmla="*/ 1068439 h 1068439"/>
                  <a:gd name="connsiteX0" fmla="*/ 576215 w 1365355"/>
                  <a:gd name="connsiteY0" fmla="*/ 1068439 h 1068439"/>
                  <a:gd name="connsiteX1" fmla="*/ 576215 w 1365355"/>
                  <a:gd name="connsiteY1" fmla="*/ 755289 h 1068439"/>
                  <a:gd name="connsiteX2" fmla="*/ 277156 w 1365355"/>
                  <a:gd name="connsiteY2" fmla="*/ 623678 h 1068439"/>
                  <a:gd name="connsiteX3" fmla="*/ 18 w 1365355"/>
                  <a:gd name="connsiteY3" fmla="*/ 855497 h 1068439"/>
                  <a:gd name="connsiteX4" fmla="*/ 175382 w 1365355"/>
                  <a:gd name="connsiteY4" fmla="*/ 517294 h 1068439"/>
                  <a:gd name="connsiteX5" fmla="*/ 644848 w 1365355"/>
                  <a:gd name="connsiteY5" fmla="*/ 629680 h 1068439"/>
                  <a:gd name="connsiteX6" fmla="*/ 363273 w 1365355"/>
                  <a:gd name="connsiteY6" fmla="*/ 417086 h 1068439"/>
                  <a:gd name="connsiteX7" fmla="*/ 676424 w 1365355"/>
                  <a:gd name="connsiteY7" fmla="*/ 504768 h 1068439"/>
                  <a:gd name="connsiteX8" fmla="*/ 858660 w 1365355"/>
                  <a:gd name="connsiteY8" fmla="*/ 110633 h 1068439"/>
                  <a:gd name="connsiteX9" fmla="*/ 1290199 w 1365355"/>
                  <a:gd name="connsiteY9" fmla="*/ 3727 h 1068439"/>
                  <a:gd name="connsiteX10" fmla="*/ 939470 w 1365355"/>
                  <a:gd name="connsiteY10" fmla="*/ 179091 h 1068439"/>
                  <a:gd name="connsiteX11" fmla="*/ 801684 w 1365355"/>
                  <a:gd name="connsiteY11" fmla="*/ 467190 h 1068439"/>
                  <a:gd name="connsiteX12" fmla="*/ 1002100 w 1365355"/>
                  <a:gd name="connsiteY12" fmla="*/ 341930 h 1068439"/>
                  <a:gd name="connsiteX13" fmla="*/ 1365355 w 1365355"/>
                  <a:gd name="connsiteY13" fmla="*/ 354456 h 1068439"/>
                  <a:gd name="connsiteX14" fmla="*/ 978353 w 1365355"/>
                  <a:gd name="connsiteY14" fmla="*/ 504856 h 1068439"/>
                  <a:gd name="connsiteX15" fmla="*/ 801684 w 1365355"/>
                  <a:gd name="connsiteY15" fmla="*/ 655080 h 1068439"/>
                  <a:gd name="connsiteX16" fmla="*/ 776632 w 1365355"/>
                  <a:gd name="connsiteY16" fmla="*/ 830445 h 1068439"/>
                  <a:gd name="connsiteX17" fmla="*/ 1064730 w 1365355"/>
                  <a:gd name="connsiteY17" fmla="*/ 730237 h 1068439"/>
                  <a:gd name="connsiteX18" fmla="*/ 1327777 w 1365355"/>
                  <a:gd name="connsiteY18" fmla="*/ 830445 h 1068439"/>
                  <a:gd name="connsiteX19" fmla="*/ 1102308 w 1365355"/>
                  <a:gd name="connsiteY19" fmla="*/ 855497 h 1068439"/>
                  <a:gd name="connsiteX20" fmla="*/ 733052 w 1365355"/>
                  <a:gd name="connsiteY20" fmla="*/ 1062437 h 1068439"/>
                  <a:gd name="connsiteX21" fmla="*/ 576215 w 1365355"/>
                  <a:gd name="connsiteY21" fmla="*/ 1068439 h 1068439"/>
                  <a:gd name="connsiteX0" fmla="*/ 576215 w 1365355"/>
                  <a:gd name="connsiteY0" fmla="*/ 1068439 h 1068439"/>
                  <a:gd name="connsiteX1" fmla="*/ 576215 w 1365355"/>
                  <a:gd name="connsiteY1" fmla="*/ 755289 h 1068439"/>
                  <a:gd name="connsiteX2" fmla="*/ 277156 w 1365355"/>
                  <a:gd name="connsiteY2" fmla="*/ 623678 h 1068439"/>
                  <a:gd name="connsiteX3" fmla="*/ 18 w 1365355"/>
                  <a:gd name="connsiteY3" fmla="*/ 855497 h 1068439"/>
                  <a:gd name="connsiteX4" fmla="*/ 175382 w 1365355"/>
                  <a:gd name="connsiteY4" fmla="*/ 517294 h 1068439"/>
                  <a:gd name="connsiteX5" fmla="*/ 644848 w 1365355"/>
                  <a:gd name="connsiteY5" fmla="*/ 629680 h 1068439"/>
                  <a:gd name="connsiteX6" fmla="*/ 363273 w 1365355"/>
                  <a:gd name="connsiteY6" fmla="*/ 417086 h 1068439"/>
                  <a:gd name="connsiteX7" fmla="*/ 676424 w 1365355"/>
                  <a:gd name="connsiteY7" fmla="*/ 504768 h 1068439"/>
                  <a:gd name="connsiteX8" fmla="*/ 858660 w 1365355"/>
                  <a:gd name="connsiteY8" fmla="*/ 110633 h 1068439"/>
                  <a:gd name="connsiteX9" fmla="*/ 1290199 w 1365355"/>
                  <a:gd name="connsiteY9" fmla="*/ 3727 h 1068439"/>
                  <a:gd name="connsiteX10" fmla="*/ 939470 w 1365355"/>
                  <a:gd name="connsiteY10" fmla="*/ 179091 h 1068439"/>
                  <a:gd name="connsiteX11" fmla="*/ 801684 w 1365355"/>
                  <a:gd name="connsiteY11" fmla="*/ 467190 h 1068439"/>
                  <a:gd name="connsiteX12" fmla="*/ 1002100 w 1365355"/>
                  <a:gd name="connsiteY12" fmla="*/ 341930 h 1068439"/>
                  <a:gd name="connsiteX13" fmla="*/ 1365355 w 1365355"/>
                  <a:gd name="connsiteY13" fmla="*/ 354456 h 1068439"/>
                  <a:gd name="connsiteX14" fmla="*/ 978353 w 1365355"/>
                  <a:gd name="connsiteY14" fmla="*/ 504856 h 1068439"/>
                  <a:gd name="connsiteX15" fmla="*/ 801684 w 1365355"/>
                  <a:gd name="connsiteY15" fmla="*/ 655080 h 1068439"/>
                  <a:gd name="connsiteX16" fmla="*/ 776632 w 1365355"/>
                  <a:gd name="connsiteY16" fmla="*/ 830445 h 1068439"/>
                  <a:gd name="connsiteX17" fmla="*/ 1064730 w 1365355"/>
                  <a:gd name="connsiteY17" fmla="*/ 730237 h 1068439"/>
                  <a:gd name="connsiteX18" fmla="*/ 1327777 w 1365355"/>
                  <a:gd name="connsiteY18" fmla="*/ 830445 h 1068439"/>
                  <a:gd name="connsiteX19" fmla="*/ 1102308 w 1365355"/>
                  <a:gd name="connsiteY19" fmla="*/ 855497 h 1068439"/>
                  <a:gd name="connsiteX20" fmla="*/ 733052 w 1365355"/>
                  <a:gd name="connsiteY20" fmla="*/ 1062437 h 1068439"/>
                  <a:gd name="connsiteX21" fmla="*/ 576215 w 1365355"/>
                  <a:gd name="connsiteY21" fmla="*/ 1068439 h 1068439"/>
                  <a:gd name="connsiteX0" fmla="*/ 576215 w 1365355"/>
                  <a:gd name="connsiteY0" fmla="*/ 1068439 h 1068439"/>
                  <a:gd name="connsiteX1" fmla="*/ 576215 w 1365355"/>
                  <a:gd name="connsiteY1" fmla="*/ 755289 h 1068439"/>
                  <a:gd name="connsiteX2" fmla="*/ 277156 w 1365355"/>
                  <a:gd name="connsiteY2" fmla="*/ 623678 h 1068439"/>
                  <a:gd name="connsiteX3" fmla="*/ 18 w 1365355"/>
                  <a:gd name="connsiteY3" fmla="*/ 855497 h 1068439"/>
                  <a:gd name="connsiteX4" fmla="*/ 175382 w 1365355"/>
                  <a:gd name="connsiteY4" fmla="*/ 517294 h 1068439"/>
                  <a:gd name="connsiteX5" fmla="*/ 644848 w 1365355"/>
                  <a:gd name="connsiteY5" fmla="*/ 629680 h 1068439"/>
                  <a:gd name="connsiteX6" fmla="*/ 363273 w 1365355"/>
                  <a:gd name="connsiteY6" fmla="*/ 417086 h 1068439"/>
                  <a:gd name="connsiteX7" fmla="*/ 676424 w 1365355"/>
                  <a:gd name="connsiteY7" fmla="*/ 504768 h 1068439"/>
                  <a:gd name="connsiteX8" fmla="*/ 858660 w 1365355"/>
                  <a:gd name="connsiteY8" fmla="*/ 110633 h 1068439"/>
                  <a:gd name="connsiteX9" fmla="*/ 1290199 w 1365355"/>
                  <a:gd name="connsiteY9" fmla="*/ 3727 h 1068439"/>
                  <a:gd name="connsiteX10" fmla="*/ 939470 w 1365355"/>
                  <a:gd name="connsiteY10" fmla="*/ 179091 h 1068439"/>
                  <a:gd name="connsiteX11" fmla="*/ 801684 w 1365355"/>
                  <a:gd name="connsiteY11" fmla="*/ 467190 h 1068439"/>
                  <a:gd name="connsiteX12" fmla="*/ 1002100 w 1365355"/>
                  <a:gd name="connsiteY12" fmla="*/ 341930 h 1068439"/>
                  <a:gd name="connsiteX13" fmla="*/ 1365355 w 1365355"/>
                  <a:gd name="connsiteY13" fmla="*/ 354456 h 1068439"/>
                  <a:gd name="connsiteX14" fmla="*/ 978353 w 1365355"/>
                  <a:gd name="connsiteY14" fmla="*/ 504856 h 1068439"/>
                  <a:gd name="connsiteX15" fmla="*/ 801684 w 1365355"/>
                  <a:gd name="connsiteY15" fmla="*/ 655080 h 1068439"/>
                  <a:gd name="connsiteX16" fmla="*/ 776632 w 1365355"/>
                  <a:gd name="connsiteY16" fmla="*/ 830445 h 1068439"/>
                  <a:gd name="connsiteX17" fmla="*/ 1064730 w 1365355"/>
                  <a:gd name="connsiteY17" fmla="*/ 730237 h 1068439"/>
                  <a:gd name="connsiteX18" fmla="*/ 1327777 w 1365355"/>
                  <a:gd name="connsiteY18" fmla="*/ 830445 h 1068439"/>
                  <a:gd name="connsiteX19" fmla="*/ 1102308 w 1365355"/>
                  <a:gd name="connsiteY19" fmla="*/ 855497 h 1068439"/>
                  <a:gd name="connsiteX20" fmla="*/ 733052 w 1365355"/>
                  <a:gd name="connsiteY20" fmla="*/ 1062437 h 1068439"/>
                  <a:gd name="connsiteX21" fmla="*/ 576215 w 1365355"/>
                  <a:gd name="connsiteY21" fmla="*/ 1068439 h 106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65355" h="1068439">
                    <a:moveTo>
                      <a:pt x="576215" y="1068439"/>
                    </a:moveTo>
                    <a:lnTo>
                      <a:pt x="576215" y="755289"/>
                    </a:lnTo>
                    <a:cubicBezTo>
                      <a:pt x="507322" y="682221"/>
                      <a:pt x="373189" y="606977"/>
                      <a:pt x="277156" y="623678"/>
                    </a:cubicBezTo>
                    <a:cubicBezTo>
                      <a:pt x="181123" y="640379"/>
                      <a:pt x="-2070" y="874286"/>
                      <a:pt x="18" y="855497"/>
                    </a:cubicBezTo>
                    <a:cubicBezTo>
                      <a:pt x="58473" y="742763"/>
                      <a:pt x="91527" y="591928"/>
                      <a:pt x="175382" y="517294"/>
                    </a:cubicBezTo>
                    <a:cubicBezTo>
                      <a:pt x="259237" y="442660"/>
                      <a:pt x="613533" y="646381"/>
                      <a:pt x="644848" y="629680"/>
                    </a:cubicBezTo>
                    <a:lnTo>
                      <a:pt x="363273" y="417086"/>
                    </a:lnTo>
                    <a:lnTo>
                      <a:pt x="676424" y="504768"/>
                    </a:lnTo>
                    <a:cubicBezTo>
                      <a:pt x="751580" y="448401"/>
                      <a:pt x="756364" y="194140"/>
                      <a:pt x="858660" y="110633"/>
                    </a:cubicBezTo>
                    <a:cubicBezTo>
                      <a:pt x="960956" y="27126"/>
                      <a:pt x="1269322" y="-12974"/>
                      <a:pt x="1290199" y="3727"/>
                    </a:cubicBezTo>
                    <a:cubicBezTo>
                      <a:pt x="1311076" y="20428"/>
                      <a:pt x="1020889" y="101847"/>
                      <a:pt x="939470" y="179091"/>
                    </a:cubicBezTo>
                    <a:cubicBezTo>
                      <a:pt x="858051" y="256335"/>
                      <a:pt x="791246" y="440050"/>
                      <a:pt x="801684" y="467190"/>
                    </a:cubicBezTo>
                    <a:lnTo>
                      <a:pt x="1002100" y="341930"/>
                    </a:lnTo>
                    <a:cubicBezTo>
                      <a:pt x="1068905" y="300177"/>
                      <a:pt x="1354496" y="326243"/>
                      <a:pt x="1365355" y="354456"/>
                    </a:cubicBezTo>
                    <a:lnTo>
                      <a:pt x="978353" y="504856"/>
                    </a:lnTo>
                    <a:cubicBezTo>
                      <a:pt x="849352" y="554989"/>
                      <a:pt x="835304" y="600815"/>
                      <a:pt x="801684" y="655080"/>
                    </a:cubicBezTo>
                    <a:lnTo>
                      <a:pt x="776632" y="830445"/>
                    </a:lnTo>
                    <a:cubicBezTo>
                      <a:pt x="820473" y="842971"/>
                      <a:pt x="972873" y="730237"/>
                      <a:pt x="1064730" y="730237"/>
                    </a:cubicBezTo>
                    <a:cubicBezTo>
                      <a:pt x="1156587" y="730237"/>
                      <a:pt x="1321514" y="809568"/>
                      <a:pt x="1327777" y="830445"/>
                    </a:cubicBezTo>
                    <a:cubicBezTo>
                      <a:pt x="1334040" y="851322"/>
                      <a:pt x="1201429" y="816832"/>
                      <a:pt x="1102308" y="855497"/>
                    </a:cubicBezTo>
                    <a:cubicBezTo>
                      <a:pt x="1003187" y="894162"/>
                      <a:pt x="769934" y="925347"/>
                      <a:pt x="733052" y="1062437"/>
                    </a:cubicBezTo>
                    <a:lnTo>
                      <a:pt x="576215" y="1068439"/>
                    </a:lnTo>
                    <a:close/>
                  </a:path>
                </a:pathLst>
              </a:custGeom>
              <a:solidFill>
                <a:srgbClr val="89C064"/>
              </a:solidFill>
              <a:ln w="31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Freeform 37"/>
              <p:cNvSpPr>
                <a:spLocks noChangeAspect="1"/>
              </p:cNvSpPr>
              <p:nvPr/>
            </p:nvSpPr>
            <p:spPr>
              <a:xfrm>
                <a:off x="7880158" y="2291178"/>
                <a:ext cx="163178" cy="127693"/>
              </a:xfrm>
              <a:custGeom>
                <a:avLst/>
                <a:gdLst>
                  <a:gd name="connsiteX0" fmla="*/ 576197 w 1365337"/>
                  <a:gd name="connsiteY0" fmla="*/ 1064712 h 1064712"/>
                  <a:gd name="connsiteX1" fmla="*/ 576197 w 1365337"/>
                  <a:gd name="connsiteY1" fmla="*/ 751562 h 1064712"/>
                  <a:gd name="connsiteX2" fmla="*/ 162838 w 1365337"/>
                  <a:gd name="connsiteY2" fmla="*/ 626301 h 1064712"/>
                  <a:gd name="connsiteX3" fmla="*/ 0 w 1365337"/>
                  <a:gd name="connsiteY3" fmla="*/ 851770 h 1064712"/>
                  <a:gd name="connsiteX4" fmla="*/ 175364 w 1365337"/>
                  <a:gd name="connsiteY4" fmla="*/ 513567 h 1064712"/>
                  <a:gd name="connsiteX5" fmla="*/ 663880 w 1365337"/>
                  <a:gd name="connsiteY5" fmla="*/ 651353 h 1064712"/>
                  <a:gd name="connsiteX6" fmla="*/ 363255 w 1365337"/>
                  <a:gd name="connsiteY6" fmla="*/ 413359 h 1064712"/>
                  <a:gd name="connsiteX7" fmla="*/ 676406 w 1365337"/>
                  <a:gd name="connsiteY7" fmla="*/ 501041 h 1064712"/>
                  <a:gd name="connsiteX8" fmla="*/ 814192 w 1365337"/>
                  <a:gd name="connsiteY8" fmla="*/ 75156 h 1064712"/>
                  <a:gd name="connsiteX9" fmla="*/ 1290181 w 1365337"/>
                  <a:gd name="connsiteY9" fmla="*/ 0 h 1064712"/>
                  <a:gd name="connsiteX10" fmla="*/ 939452 w 1365337"/>
                  <a:gd name="connsiteY10" fmla="*/ 175364 h 1064712"/>
                  <a:gd name="connsiteX11" fmla="*/ 801666 w 1365337"/>
                  <a:gd name="connsiteY11" fmla="*/ 463463 h 1064712"/>
                  <a:gd name="connsiteX12" fmla="*/ 1002082 w 1365337"/>
                  <a:gd name="connsiteY12" fmla="*/ 338203 h 1064712"/>
                  <a:gd name="connsiteX13" fmla="*/ 1365337 w 1365337"/>
                  <a:gd name="connsiteY13" fmla="*/ 350729 h 1064712"/>
                  <a:gd name="connsiteX14" fmla="*/ 801666 w 1365337"/>
                  <a:gd name="connsiteY14" fmla="*/ 651353 h 1064712"/>
                  <a:gd name="connsiteX15" fmla="*/ 776614 w 1365337"/>
                  <a:gd name="connsiteY15" fmla="*/ 826718 h 1064712"/>
                  <a:gd name="connsiteX16" fmla="*/ 1064712 w 1365337"/>
                  <a:gd name="connsiteY16" fmla="*/ 726510 h 1064712"/>
                  <a:gd name="connsiteX17" fmla="*/ 1327759 w 1365337"/>
                  <a:gd name="connsiteY17" fmla="*/ 826718 h 1064712"/>
                  <a:gd name="connsiteX18" fmla="*/ 1102290 w 1365337"/>
                  <a:gd name="connsiteY18" fmla="*/ 851770 h 1064712"/>
                  <a:gd name="connsiteX19" fmla="*/ 713984 w 1365337"/>
                  <a:gd name="connsiteY19" fmla="*/ 1039660 h 1064712"/>
                  <a:gd name="connsiteX20" fmla="*/ 576197 w 1365337"/>
                  <a:gd name="connsiteY20" fmla="*/ 1064712 h 1064712"/>
                  <a:gd name="connsiteX0" fmla="*/ 576197 w 1365337"/>
                  <a:gd name="connsiteY0" fmla="*/ 1064712 h 1064712"/>
                  <a:gd name="connsiteX1" fmla="*/ 576197 w 1365337"/>
                  <a:gd name="connsiteY1" fmla="*/ 751562 h 1064712"/>
                  <a:gd name="connsiteX2" fmla="*/ 162838 w 1365337"/>
                  <a:gd name="connsiteY2" fmla="*/ 626301 h 1064712"/>
                  <a:gd name="connsiteX3" fmla="*/ 0 w 1365337"/>
                  <a:gd name="connsiteY3" fmla="*/ 851770 h 1064712"/>
                  <a:gd name="connsiteX4" fmla="*/ 175364 w 1365337"/>
                  <a:gd name="connsiteY4" fmla="*/ 513567 h 1064712"/>
                  <a:gd name="connsiteX5" fmla="*/ 663880 w 1365337"/>
                  <a:gd name="connsiteY5" fmla="*/ 651353 h 1064712"/>
                  <a:gd name="connsiteX6" fmla="*/ 363255 w 1365337"/>
                  <a:gd name="connsiteY6" fmla="*/ 413359 h 1064712"/>
                  <a:gd name="connsiteX7" fmla="*/ 676406 w 1365337"/>
                  <a:gd name="connsiteY7" fmla="*/ 501041 h 1064712"/>
                  <a:gd name="connsiteX8" fmla="*/ 814192 w 1365337"/>
                  <a:gd name="connsiteY8" fmla="*/ 75156 h 1064712"/>
                  <a:gd name="connsiteX9" fmla="*/ 1290181 w 1365337"/>
                  <a:gd name="connsiteY9" fmla="*/ 0 h 1064712"/>
                  <a:gd name="connsiteX10" fmla="*/ 939452 w 1365337"/>
                  <a:gd name="connsiteY10" fmla="*/ 175364 h 1064712"/>
                  <a:gd name="connsiteX11" fmla="*/ 801666 w 1365337"/>
                  <a:gd name="connsiteY11" fmla="*/ 463463 h 1064712"/>
                  <a:gd name="connsiteX12" fmla="*/ 1002082 w 1365337"/>
                  <a:gd name="connsiteY12" fmla="*/ 338203 h 1064712"/>
                  <a:gd name="connsiteX13" fmla="*/ 1365337 w 1365337"/>
                  <a:gd name="connsiteY13" fmla="*/ 350729 h 1064712"/>
                  <a:gd name="connsiteX14" fmla="*/ 801666 w 1365337"/>
                  <a:gd name="connsiteY14" fmla="*/ 651353 h 1064712"/>
                  <a:gd name="connsiteX15" fmla="*/ 776614 w 1365337"/>
                  <a:gd name="connsiteY15" fmla="*/ 826718 h 1064712"/>
                  <a:gd name="connsiteX16" fmla="*/ 1064712 w 1365337"/>
                  <a:gd name="connsiteY16" fmla="*/ 726510 h 1064712"/>
                  <a:gd name="connsiteX17" fmla="*/ 1327759 w 1365337"/>
                  <a:gd name="connsiteY17" fmla="*/ 826718 h 1064712"/>
                  <a:gd name="connsiteX18" fmla="*/ 1102290 w 1365337"/>
                  <a:gd name="connsiteY18" fmla="*/ 851770 h 1064712"/>
                  <a:gd name="connsiteX19" fmla="*/ 713984 w 1365337"/>
                  <a:gd name="connsiteY19" fmla="*/ 1039660 h 1064712"/>
                  <a:gd name="connsiteX20" fmla="*/ 576197 w 1365337"/>
                  <a:gd name="connsiteY20" fmla="*/ 1064712 h 1064712"/>
                  <a:gd name="connsiteX0" fmla="*/ 576197 w 1365337"/>
                  <a:gd name="connsiteY0" fmla="*/ 1064712 h 1064712"/>
                  <a:gd name="connsiteX1" fmla="*/ 576197 w 1365337"/>
                  <a:gd name="connsiteY1" fmla="*/ 751562 h 1064712"/>
                  <a:gd name="connsiteX2" fmla="*/ 162838 w 1365337"/>
                  <a:gd name="connsiteY2" fmla="*/ 626301 h 1064712"/>
                  <a:gd name="connsiteX3" fmla="*/ 0 w 1365337"/>
                  <a:gd name="connsiteY3" fmla="*/ 851770 h 1064712"/>
                  <a:gd name="connsiteX4" fmla="*/ 175364 w 1365337"/>
                  <a:gd name="connsiteY4" fmla="*/ 513567 h 1064712"/>
                  <a:gd name="connsiteX5" fmla="*/ 644830 w 1365337"/>
                  <a:gd name="connsiteY5" fmla="*/ 625953 h 1064712"/>
                  <a:gd name="connsiteX6" fmla="*/ 363255 w 1365337"/>
                  <a:gd name="connsiteY6" fmla="*/ 413359 h 1064712"/>
                  <a:gd name="connsiteX7" fmla="*/ 676406 w 1365337"/>
                  <a:gd name="connsiteY7" fmla="*/ 501041 h 1064712"/>
                  <a:gd name="connsiteX8" fmla="*/ 814192 w 1365337"/>
                  <a:gd name="connsiteY8" fmla="*/ 75156 h 1064712"/>
                  <a:gd name="connsiteX9" fmla="*/ 1290181 w 1365337"/>
                  <a:gd name="connsiteY9" fmla="*/ 0 h 1064712"/>
                  <a:gd name="connsiteX10" fmla="*/ 939452 w 1365337"/>
                  <a:gd name="connsiteY10" fmla="*/ 175364 h 1064712"/>
                  <a:gd name="connsiteX11" fmla="*/ 801666 w 1365337"/>
                  <a:gd name="connsiteY11" fmla="*/ 463463 h 1064712"/>
                  <a:gd name="connsiteX12" fmla="*/ 1002082 w 1365337"/>
                  <a:gd name="connsiteY12" fmla="*/ 338203 h 1064712"/>
                  <a:gd name="connsiteX13" fmla="*/ 1365337 w 1365337"/>
                  <a:gd name="connsiteY13" fmla="*/ 350729 h 1064712"/>
                  <a:gd name="connsiteX14" fmla="*/ 801666 w 1365337"/>
                  <a:gd name="connsiteY14" fmla="*/ 651353 h 1064712"/>
                  <a:gd name="connsiteX15" fmla="*/ 776614 w 1365337"/>
                  <a:gd name="connsiteY15" fmla="*/ 826718 h 1064712"/>
                  <a:gd name="connsiteX16" fmla="*/ 1064712 w 1365337"/>
                  <a:gd name="connsiteY16" fmla="*/ 726510 h 1064712"/>
                  <a:gd name="connsiteX17" fmla="*/ 1327759 w 1365337"/>
                  <a:gd name="connsiteY17" fmla="*/ 826718 h 1064712"/>
                  <a:gd name="connsiteX18" fmla="*/ 1102290 w 1365337"/>
                  <a:gd name="connsiteY18" fmla="*/ 851770 h 1064712"/>
                  <a:gd name="connsiteX19" fmla="*/ 713984 w 1365337"/>
                  <a:gd name="connsiteY19" fmla="*/ 1039660 h 1064712"/>
                  <a:gd name="connsiteX20" fmla="*/ 576197 w 1365337"/>
                  <a:gd name="connsiteY20" fmla="*/ 1064712 h 1064712"/>
                  <a:gd name="connsiteX0" fmla="*/ 576197 w 1365337"/>
                  <a:gd name="connsiteY0" fmla="*/ 1064712 h 1064712"/>
                  <a:gd name="connsiteX1" fmla="*/ 576197 w 1365337"/>
                  <a:gd name="connsiteY1" fmla="*/ 751562 h 1064712"/>
                  <a:gd name="connsiteX2" fmla="*/ 162838 w 1365337"/>
                  <a:gd name="connsiteY2" fmla="*/ 626301 h 1064712"/>
                  <a:gd name="connsiteX3" fmla="*/ 0 w 1365337"/>
                  <a:gd name="connsiteY3" fmla="*/ 851770 h 1064712"/>
                  <a:gd name="connsiteX4" fmla="*/ 175364 w 1365337"/>
                  <a:gd name="connsiteY4" fmla="*/ 513567 h 1064712"/>
                  <a:gd name="connsiteX5" fmla="*/ 644830 w 1365337"/>
                  <a:gd name="connsiteY5" fmla="*/ 625953 h 1064712"/>
                  <a:gd name="connsiteX6" fmla="*/ 363255 w 1365337"/>
                  <a:gd name="connsiteY6" fmla="*/ 413359 h 1064712"/>
                  <a:gd name="connsiteX7" fmla="*/ 676406 w 1365337"/>
                  <a:gd name="connsiteY7" fmla="*/ 501041 h 1064712"/>
                  <a:gd name="connsiteX8" fmla="*/ 814192 w 1365337"/>
                  <a:gd name="connsiteY8" fmla="*/ 75156 h 1064712"/>
                  <a:gd name="connsiteX9" fmla="*/ 1290181 w 1365337"/>
                  <a:gd name="connsiteY9" fmla="*/ 0 h 1064712"/>
                  <a:gd name="connsiteX10" fmla="*/ 939452 w 1365337"/>
                  <a:gd name="connsiteY10" fmla="*/ 175364 h 1064712"/>
                  <a:gd name="connsiteX11" fmla="*/ 801666 w 1365337"/>
                  <a:gd name="connsiteY11" fmla="*/ 463463 h 1064712"/>
                  <a:gd name="connsiteX12" fmla="*/ 1002082 w 1365337"/>
                  <a:gd name="connsiteY12" fmla="*/ 338203 h 1064712"/>
                  <a:gd name="connsiteX13" fmla="*/ 1365337 w 1365337"/>
                  <a:gd name="connsiteY13" fmla="*/ 350729 h 1064712"/>
                  <a:gd name="connsiteX14" fmla="*/ 801666 w 1365337"/>
                  <a:gd name="connsiteY14" fmla="*/ 651353 h 1064712"/>
                  <a:gd name="connsiteX15" fmla="*/ 776614 w 1365337"/>
                  <a:gd name="connsiteY15" fmla="*/ 826718 h 1064712"/>
                  <a:gd name="connsiteX16" fmla="*/ 1064712 w 1365337"/>
                  <a:gd name="connsiteY16" fmla="*/ 726510 h 1064712"/>
                  <a:gd name="connsiteX17" fmla="*/ 1327759 w 1365337"/>
                  <a:gd name="connsiteY17" fmla="*/ 826718 h 1064712"/>
                  <a:gd name="connsiteX18" fmla="*/ 1102290 w 1365337"/>
                  <a:gd name="connsiteY18" fmla="*/ 851770 h 1064712"/>
                  <a:gd name="connsiteX19" fmla="*/ 713984 w 1365337"/>
                  <a:gd name="connsiteY19" fmla="*/ 1039660 h 1064712"/>
                  <a:gd name="connsiteX20" fmla="*/ 576197 w 1365337"/>
                  <a:gd name="connsiteY20" fmla="*/ 1064712 h 1064712"/>
                  <a:gd name="connsiteX0" fmla="*/ 576197 w 1365337"/>
                  <a:gd name="connsiteY0" fmla="*/ 1071779 h 1071779"/>
                  <a:gd name="connsiteX1" fmla="*/ 576197 w 1365337"/>
                  <a:gd name="connsiteY1" fmla="*/ 758629 h 1071779"/>
                  <a:gd name="connsiteX2" fmla="*/ 162838 w 1365337"/>
                  <a:gd name="connsiteY2" fmla="*/ 633368 h 1071779"/>
                  <a:gd name="connsiteX3" fmla="*/ 0 w 1365337"/>
                  <a:gd name="connsiteY3" fmla="*/ 858837 h 1071779"/>
                  <a:gd name="connsiteX4" fmla="*/ 175364 w 1365337"/>
                  <a:gd name="connsiteY4" fmla="*/ 520634 h 1071779"/>
                  <a:gd name="connsiteX5" fmla="*/ 644830 w 1365337"/>
                  <a:gd name="connsiteY5" fmla="*/ 633020 h 1071779"/>
                  <a:gd name="connsiteX6" fmla="*/ 363255 w 1365337"/>
                  <a:gd name="connsiteY6" fmla="*/ 420426 h 1071779"/>
                  <a:gd name="connsiteX7" fmla="*/ 676406 w 1365337"/>
                  <a:gd name="connsiteY7" fmla="*/ 508108 h 1071779"/>
                  <a:gd name="connsiteX8" fmla="*/ 814192 w 1365337"/>
                  <a:gd name="connsiteY8" fmla="*/ 82223 h 1071779"/>
                  <a:gd name="connsiteX9" fmla="*/ 1290181 w 1365337"/>
                  <a:gd name="connsiteY9" fmla="*/ 7067 h 1071779"/>
                  <a:gd name="connsiteX10" fmla="*/ 939452 w 1365337"/>
                  <a:gd name="connsiteY10" fmla="*/ 182431 h 1071779"/>
                  <a:gd name="connsiteX11" fmla="*/ 801666 w 1365337"/>
                  <a:gd name="connsiteY11" fmla="*/ 470530 h 1071779"/>
                  <a:gd name="connsiteX12" fmla="*/ 1002082 w 1365337"/>
                  <a:gd name="connsiteY12" fmla="*/ 345270 h 1071779"/>
                  <a:gd name="connsiteX13" fmla="*/ 1365337 w 1365337"/>
                  <a:gd name="connsiteY13" fmla="*/ 357796 h 1071779"/>
                  <a:gd name="connsiteX14" fmla="*/ 801666 w 1365337"/>
                  <a:gd name="connsiteY14" fmla="*/ 658420 h 1071779"/>
                  <a:gd name="connsiteX15" fmla="*/ 776614 w 1365337"/>
                  <a:gd name="connsiteY15" fmla="*/ 833785 h 1071779"/>
                  <a:gd name="connsiteX16" fmla="*/ 1064712 w 1365337"/>
                  <a:gd name="connsiteY16" fmla="*/ 733577 h 1071779"/>
                  <a:gd name="connsiteX17" fmla="*/ 1327759 w 1365337"/>
                  <a:gd name="connsiteY17" fmla="*/ 833785 h 1071779"/>
                  <a:gd name="connsiteX18" fmla="*/ 1102290 w 1365337"/>
                  <a:gd name="connsiteY18" fmla="*/ 858837 h 1071779"/>
                  <a:gd name="connsiteX19" fmla="*/ 713984 w 1365337"/>
                  <a:gd name="connsiteY19" fmla="*/ 1046727 h 1071779"/>
                  <a:gd name="connsiteX20" fmla="*/ 576197 w 1365337"/>
                  <a:gd name="connsiteY20" fmla="*/ 1071779 h 107177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801666 w 1365337"/>
                  <a:gd name="connsiteY14" fmla="*/ 655080 h 1068439"/>
                  <a:gd name="connsiteX15" fmla="*/ 776614 w 1365337"/>
                  <a:gd name="connsiteY15" fmla="*/ 830445 h 1068439"/>
                  <a:gd name="connsiteX16" fmla="*/ 1064712 w 1365337"/>
                  <a:gd name="connsiteY16" fmla="*/ 730237 h 1068439"/>
                  <a:gd name="connsiteX17" fmla="*/ 1327759 w 1365337"/>
                  <a:gd name="connsiteY17" fmla="*/ 830445 h 1068439"/>
                  <a:gd name="connsiteX18" fmla="*/ 1102290 w 1365337"/>
                  <a:gd name="connsiteY18" fmla="*/ 855497 h 1068439"/>
                  <a:gd name="connsiteX19" fmla="*/ 713984 w 1365337"/>
                  <a:gd name="connsiteY19" fmla="*/ 1043387 h 1068439"/>
                  <a:gd name="connsiteX20" fmla="*/ 576197 w 1365337"/>
                  <a:gd name="connsiteY20" fmla="*/ 1068439 h 1068439"/>
                  <a:gd name="connsiteX0" fmla="*/ 576197 w 1367705"/>
                  <a:gd name="connsiteY0" fmla="*/ 1068439 h 1068439"/>
                  <a:gd name="connsiteX1" fmla="*/ 576197 w 1367705"/>
                  <a:gd name="connsiteY1" fmla="*/ 755289 h 1068439"/>
                  <a:gd name="connsiteX2" fmla="*/ 162838 w 1367705"/>
                  <a:gd name="connsiteY2" fmla="*/ 630028 h 1068439"/>
                  <a:gd name="connsiteX3" fmla="*/ 0 w 1367705"/>
                  <a:gd name="connsiteY3" fmla="*/ 855497 h 1068439"/>
                  <a:gd name="connsiteX4" fmla="*/ 175364 w 1367705"/>
                  <a:gd name="connsiteY4" fmla="*/ 517294 h 1068439"/>
                  <a:gd name="connsiteX5" fmla="*/ 644830 w 1367705"/>
                  <a:gd name="connsiteY5" fmla="*/ 629680 h 1068439"/>
                  <a:gd name="connsiteX6" fmla="*/ 363255 w 1367705"/>
                  <a:gd name="connsiteY6" fmla="*/ 417086 h 1068439"/>
                  <a:gd name="connsiteX7" fmla="*/ 676406 w 1367705"/>
                  <a:gd name="connsiteY7" fmla="*/ 504768 h 1068439"/>
                  <a:gd name="connsiteX8" fmla="*/ 858642 w 1367705"/>
                  <a:gd name="connsiteY8" fmla="*/ 110633 h 1068439"/>
                  <a:gd name="connsiteX9" fmla="*/ 1290181 w 1367705"/>
                  <a:gd name="connsiteY9" fmla="*/ 3727 h 1068439"/>
                  <a:gd name="connsiteX10" fmla="*/ 939452 w 1367705"/>
                  <a:gd name="connsiteY10" fmla="*/ 179091 h 1068439"/>
                  <a:gd name="connsiteX11" fmla="*/ 801666 w 1367705"/>
                  <a:gd name="connsiteY11" fmla="*/ 467190 h 1068439"/>
                  <a:gd name="connsiteX12" fmla="*/ 1002082 w 1367705"/>
                  <a:gd name="connsiteY12" fmla="*/ 341930 h 1068439"/>
                  <a:gd name="connsiteX13" fmla="*/ 1365337 w 1367705"/>
                  <a:gd name="connsiteY13" fmla="*/ 354456 h 1068439"/>
                  <a:gd name="connsiteX14" fmla="*/ 801666 w 1367705"/>
                  <a:gd name="connsiteY14" fmla="*/ 655080 h 1068439"/>
                  <a:gd name="connsiteX15" fmla="*/ 776614 w 1367705"/>
                  <a:gd name="connsiteY15" fmla="*/ 830445 h 1068439"/>
                  <a:gd name="connsiteX16" fmla="*/ 1064712 w 1367705"/>
                  <a:gd name="connsiteY16" fmla="*/ 730237 h 1068439"/>
                  <a:gd name="connsiteX17" fmla="*/ 1327759 w 1367705"/>
                  <a:gd name="connsiteY17" fmla="*/ 830445 h 1068439"/>
                  <a:gd name="connsiteX18" fmla="*/ 1102290 w 1367705"/>
                  <a:gd name="connsiteY18" fmla="*/ 855497 h 1068439"/>
                  <a:gd name="connsiteX19" fmla="*/ 713984 w 1367705"/>
                  <a:gd name="connsiteY19" fmla="*/ 1043387 h 1068439"/>
                  <a:gd name="connsiteX20" fmla="*/ 576197 w 1367705"/>
                  <a:gd name="connsiteY20" fmla="*/ 1068439 h 106843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1067235 w 1365337"/>
                  <a:gd name="connsiteY14" fmla="*/ 511206 h 1068439"/>
                  <a:gd name="connsiteX15" fmla="*/ 801666 w 1365337"/>
                  <a:gd name="connsiteY15" fmla="*/ 655080 h 1068439"/>
                  <a:gd name="connsiteX16" fmla="*/ 776614 w 1365337"/>
                  <a:gd name="connsiteY16" fmla="*/ 830445 h 1068439"/>
                  <a:gd name="connsiteX17" fmla="*/ 1064712 w 1365337"/>
                  <a:gd name="connsiteY17" fmla="*/ 730237 h 1068439"/>
                  <a:gd name="connsiteX18" fmla="*/ 1327759 w 1365337"/>
                  <a:gd name="connsiteY18" fmla="*/ 830445 h 1068439"/>
                  <a:gd name="connsiteX19" fmla="*/ 1102290 w 1365337"/>
                  <a:gd name="connsiteY19" fmla="*/ 855497 h 1068439"/>
                  <a:gd name="connsiteX20" fmla="*/ 713984 w 1365337"/>
                  <a:gd name="connsiteY20" fmla="*/ 1043387 h 1068439"/>
                  <a:gd name="connsiteX21" fmla="*/ 576197 w 1365337"/>
                  <a:gd name="connsiteY21" fmla="*/ 1068439 h 106843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978335 w 1365337"/>
                  <a:gd name="connsiteY14" fmla="*/ 504856 h 1068439"/>
                  <a:gd name="connsiteX15" fmla="*/ 801666 w 1365337"/>
                  <a:gd name="connsiteY15" fmla="*/ 655080 h 1068439"/>
                  <a:gd name="connsiteX16" fmla="*/ 776614 w 1365337"/>
                  <a:gd name="connsiteY16" fmla="*/ 830445 h 1068439"/>
                  <a:gd name="connsiteX17" fmla="*/ 1064712 w 1365337"/>
                  <a:gd name="connsiteY17" fmla="*/ 730237 h 1068439"/>
                  <a:gd name="connsiteX18" fmla="*/ 1327759 w 1365337"/>
                  <a:gd name="connsiteY18" fmla="*/ 830445 h 1068439"/>
                  <a:gd name="connsiteX19" fmla="*/ 1102290 w 1365337"/>
                  <a:gd name="connsiteY19" fmla="*/ 855497 h 1068439"/>
                  <a:gd name="connsiteX20" fmla="*/ 713984 w 1365337"/>
                  <a:gd name="connsiteY20" fmla="*/ 1043387 h 1068439"/>
                  <a:gd name="connsiteX21" fmla="*/ 576197 w 1365337"/>
                  <a:gd name="connsiteY21" fmla="*/ 1068439 h 106843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978335 w 1365337"/>
                  <a:gd name="connsiteY14" fmla="*/ 504856 h 1068439"/>
                  <a:gd name="connsiteX15" fmla="*/ 801666 w 1365337"/>
                  <a:gd name="connsiteY15" fmla="*/ 655080 h 1068439"/>
                  <a:gd name="connsiteX16" fmla="*/ 776614 w 1365337"/>
                  <a:gd name="connsiteY16" fmla="*/ 830445 h 1068439"/>
                  <a:gd name="connsiteX17" fmla="*/ 1064712 w 1365337"/>
                  <a:gd name="connsiteY17" fmla="*/ 730237 h 1068439"/>
                  <a:gd name="connsiteX18" fmla="*/ 1327759 w 1365337"/>
                  <a:gd name="connsiteY18" fmla="*/ 830445 h 1068439"/>
                  <a:gd name="connsiteX19" fmla="*/ 1102290 w 1365337"/>
                  <a:gd name="connsiteY19" fmla="*/ 855497 h 1068439"/>
                  <a:gd name="connsiteX20" fmla="*/ 713984 w 1365337"/>
                  <a:gd name="connsiteY20" fmla="*/ 1043387 h 1068439"/>
                  <a:gd name="connsiteX21" fmla="*/ 576197 w 1365337"/>
                  <a:gd name="connsiteY21" fmla="*/ 1068439 h 106843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978335 w 1365337"/>
                  <a:gd name="connsiteY14" fmla="*/ 504856 h 1068439"/>
                  <a:gd name="connsiteX15" fmla="*/ 801666 w 1365337"/>
                  <a:gd name="connsiteY15" fmla="*/ 655080 h 1068439"/>
                  <a:gd name="connsiteX16" fmla="*/ 776614 w 1365337"/>
                  <a:gd name="connsiteY16" fmla="*/ 830445 h 1068439"/>
                  <a:gd name="connsiteX17" fmla="*/ 1064712 w 1365337"/>
                  <a:gd name="connsiteY17" fmla="*/ 730237 h 1068439"/>
                  <a:gd name="connsiteX18" fmla="*/ 1327759 w 1365337"/>
                  <a:gd name="connsiteY18" fmla="*/ 830445 h 1068439"/>
                  <a:gd name="connsiteX19" fmla="*/ 1102290 w 1365337"/>
                  <a:gd name="connsiteY19" fmla="*/ 855497 h 1068439"/>
                  <a:gd name="connsiteX20" fmla="*/ 713984 w 1365337"/>
                  <a:gd name="connsiteY20" fmla="*/ 1043387 h 1068439"/>
                  <a:gd name="connsiteX21" fmla="*/ 576197 w 1365337"/>
                  <a:gd name="connsiteY21" fmla="*/ 1068439 h 106843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978335 w 1365337"/>
                  <a:gd name="connsiteY14" fmla="*/ 504856 h 1068439"/>
                  <a:gd name="connsiteX15" fmla="*/ 801666 w 1365337"/>
                  <a:gd name="connsiteY15" fmla="*/ 655080 h 1068439"/>
                  <a:gd name="connsiteX16" fmla="*/ 776614 w 1365337"/>
                  <a:gd name="connsiteY16" fmla="*/ 830445 h 1068439"/>
                  <a:gd name="connsiteX17" fmla="*/ 1064712 w 1365337"/>
                  <a:gd name="connsiteY17" fmla="*/ 730237 h 1068439"/>
                  <a:gd name="connsiteX18" fmla="*/ 1327759 w 1365337"/>
                  <a:gd name="connsiteY18" fmla="*/ 830445 h 1068439"/>
                  <a:gd name="connsiteX19" fmla="*/ 1102290 w 1365337"/>
                  <a:gd name="connsiteY19" fmla="*/ 855497 h 1068439"/>
                  <a:gd name="connsiteX20" fmla="*/ 713984 w 1365337"/>
                  <a:gd name="connsiteY20" fmla="*/ 1043387 h 1068439"/>
                  <a:gd name="connsiteX21" fmla="*/ 576197 w 1365337"/>
                  <a:gd name="connsiteY21" fmla="*/ 1068439 h 106843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978335 w 1365337"/>
                  <a:gd name="connsiteY14" fmla="*/ 504856 h 1068439"/>
                  <a:gd name="connsiteX15" fmla="*/ 801666 w 1365337"/>
                  <a:gd name="connsiteY15" fmla="*/ 655080 h 1068439"/>
                  <a:gd name="connsiteX16" fmla="*/ 776614 w 1365337"/>
                  <a:gd name="connsiteY16" fmla="*/ 830445 h 1068439"/>
                  <a:gd name="connsiteX17" fmla="*/ 1064712 w 1365337"/>
                  <a:gd name="connsiteY17" fmla="*/ 730237 h 1068439"/>
                  <a:gd name="connsiteX18" fmla="*/ 1327759 w 1365337"/>
                  <a:gd name="connsiteY18" fmla="*/ 830445 h 1068439"/>
                  <a:gd name="connsiteX19" fmla="*/ 1102290 w 1365337"/>
                  <a:gd name="connsiteY19" fmla="*/ 855497 h 1068439"/>
                  <a:gd name="connsiteX20" fmla="*/ 733034 w 1365337"/>
                  <a:gd name="connsiteY20" fmla="*/ 1062437 h 1068439"/>
                  <a:gd name="connsiteX21" fmla="*/ 576197 w 1365337"/>
                  <a:gd name="connsiteY21" fmla="*/ 1068439 h 106843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978335 w 1365337"/>
                  <a:gd name="connsiteY14" fmla="*/ 504856 h 1068439"/>
                  <a:gd name="connsiteX15" fmla="*/ 801666 w 1365337"/>
                  <a:gd name="connsiteY15" fmla="*/ 655080 h 1068439"/>
                  <a:gd name="connsiteX16" fmla="*/ 776614 w 1365337"/>
                  <a:gd name="connsiteY16" fmla="*/ 830445 h 1068439"/>
                  <a:gd name="connsiteX17" fmla="*/ 1064712 w 1365337"/>
                  <a:gd name="connsiteY17" fmla="*/ 730237 h 1068439"/>
                  <a:gd name="connsiteX18" fmla="*/ 1327759 w 1365337"/>
                  <a:gd name="connsiteY18" fmla="*/ 830445 h 1068439"/>
                  <a:gd name="connsiteX19" fmla="*/ 1102290 w 1365337"/>
                  <a:gd name="connsiteY19" fmla="*/ 855497 h 1068439"/>
                  <a:gd name="connsiteX20" fmla="*/ 733034 w 1365337"/>
                  <a:gd name="connsiteY20" fmla="*/ 1062437 h 1068439"/>
                  <a:gd name="connsiteX21" fmla="*/ 576197 w 1365337"/>
                  <a:gd name="connsiteY21" fmla="*/ 1068439 h 1068439"/>
                  <a:gd name="connsiteX0" fmla="*/ 576243 w 1365383"/>
                  <a:gd name="connsiteY0" fmla="*/ 1068439 h 1068439"/>
                  <a:gd name="connsiteX1" fmla="*/ 576243 w 1365383"/>
                  <a:gd name="connsiteY1" fmla="*/ 755289 h 1068439"/>
                  <a:gd name="connsiteX2" fmla="*/ 162884 w 1365383"/>
                  <a:gd name="connsiteY2" fmla="*/ 630028 h 1068439"/>
                  <a:gd name="connsiteX3" fmla="*/ 46 w 1365383"/>
                  <a:gd name="connsiteY3" fmla="*/ 855497 h 1068439"/>
                  <a:gd name="connsiteX4" fmla="*/ 175410 w 1365383"/>
                  <a:gd name="connsiteY4" fmla="*/ 517294 h 1068439"/>
                  <a:gd name="connsiteX5" fmla="*/ 644876 w 1365383"/>
                  <a:gd name="connsiteY5" fmla="*/ 629680 h 1068439"/>
                  <a:gd name="connsiteX6" fmla="*/ 363301 w 1365383"/>
                  <a:gd name="connsiteY6" fmla="*/ 417086 h 1068439"/>
                  <a:gd name="connsiteX7" fmla="*/ 676452 w 1365383"/>
                  <a:gd name="connsiteY7" fmla="*/ 504768 h 1068439"/>
                  <a:gd name="connsiteX8" fmla="*/ 858688 w 1365383"/>
                  <a:gd name="connsiteY8" fmla="*/ 110633 h 1068439"/>
                  <a:gd name="connsiteX9" fmla="*/ 1290227 w 1365383"/>
                  <a:gd name="connsiteY9" fmla="*/ 3727 h 1068439"/>
                  <a:gd name="connsiteX10" fmla="*/ 939498 w 1365383"/>
                  <a:gd name="connsiteY10" fmla="*/ 179091 h 1068439"/>
                  <a:gd name="connsiteX11" fmla="*/ 801712 w 1365383"/>
                  <a:gd name="connsiteY11" fmla="*/ 467190 h 1068439"/>
                  <a:gd name="connsiteX12" fmla="*/ 1002128 w 1365383"/>
                  <a:gd name="connsiteY12" fmla="*/ 341930 h 1068439"/>
                  <a:gd name="connsiteX13" fmla="*/ 1365383 w 1365383"/>
                  <a:gd name="connsiteY13" fmla="*/ 354456 h 1068439"/>
                  <a:gd name="connsiteX14" fmla="*/ 978381 w 1365383"/>
                  <a:gd name="connsiteY14" fmla="*/ 504856 h 1068439"/>
                  <a:gd name="connsiteX15" fmla="*/ 801712 w 1365383"/>
                  <a:gd name="connsiteY15" fmla="*/ 655080 h 1068439"/>
                  <a:gd name="connsiteX16" fmla="*/ 776660 w 1365383"/>
                  <a:gd name="connsiteY16" fmla="*/ 830445 h 1068439"/>
                  <a:gd name="connsiteX17" fmla="*/ 1064758 w 1365383"/>
                  <a:gd name="connsiteY17" fmla="*/ 730237 h 1068439"/>
                  <a:gd name="connsiteX18" fmla="*/ 1327805 w 1365383"/>
                  <a:gd name="connsiteY18" fmla="*/ 830445 h 1068439"/>
                  <a:gd name="connsiteX19" fmla="*/ 1102336 w 1365383"/>
                  <a:gd name="connsiteY19" fmla="*/ 855497 h 1068439"/>
                  <a:gd name="connsiteX20" fmla="*/ 733080 w 1365383"/>
                  <a:gd name="connsiteY20" fmla="*/ 1062437 h 1068439"/>
                  <a:gd name="connsiteX21" fmla="*/ 576243 w 1365383"/>
                  <a:gd name="connsiteY21" fmla="*/ 1068439 h 1068439"/>
                  <a:gd name="connsiteX0" fmla="*/ 576215 w 1365355"/>
                  <a:gd name="connsiteY0" fmla="*/ 1068439 h 1068439"/>
                  <a:gd name="connsiteX1" fmla="*/ 576215 w 1365355"/>
                  <a:gd name="connsiteY1" fmla="*/ 755289 h 1068439"/>
                  <a:gd name="connsiteX2" fmla="*/ 277156 w 1365355"/>
                  <a:gd name="connsiteY2" fmla="*/ 623678 h 1068439"/>
                  <a:gd name="connsiteX3" fmla="*/ 18 w 1365355"/>
                  <a:gd name="connsiteY3" fmla="*/ 855497 h 1068439"/>
                  <a:gd name="connsiteX4" fmla="*/ 175382 w 1365355"/>
                  <a:gd name="connsiteY4" fmla="*/ 517294 h 1068439"/>
                  <a:gd name="connsiteX5" fmla="*/ 644848 w 1365355"/>
                  <a:gd name="connsiteY5" fmla="*/ 629680 h 1068439"/>
                  <a:gd name="connsiteX6" fmla="*/ 363273 w 1365355"/>
                  <a:gd name="connsiteY6" fmla="*/ 417086 h 1068439"/>
                  <a:gd name="connsiteX7" fmla="*/ 676424 w 1365355"/>
                  <a:gd name="connsiteY7" fmla="*/ 504768 h 1068439"/>
                  <a:gd name="connsiteX8" fmla="*/ 858660 w 1365355"/>
                  <a:gd name="connsiteY8" fmla="*/ 110633 h 1068439"/>
                  <a:gd name="connsiteX9" fmla="*/ 1290199 w 1365355"/>
                  <a:gd name="connsiteY9" fmla="*/ 3727 h 1068439"/>
                  <a:gd name="connsiteX10" fmla="*/ 939470 w 1365355"/>
                  <a:gd name="connsiteY10" fmla="*/ 179091 h 1068439"/>
                  <a:gd name="connsiteX11" fmla="*/ 801684 w 1365355"/>
                  <a:gd name="connsiteY11" fmla="*/ 467190 h 1068439"/>
                  <a:gd name="connsiteX12" fmla="*/ 1002100 w 1365355"/>
                  <a:gd name="connsiteY12" fmla="*/ 341930 h 1068439"/>
                  <a:gd name="connsiteX13" fmla="*/ 1365355 w 1365355"/>
                  <a:gd name="connsiteY13" fmla="*/ 354456 h 1068439"/>
                  <a:gd name="connsiteX14" fmla="*/ 978353 w 1365355"/>
                  <a:gd name="connsiteY14" fmla="*/ 504856 h 1068439"/>
                  <a:gd name="connsiteX15" fmla="*/ 801684 w 1365355"/>
                  <a:gd name="connsiteY15" fmla="*/ 655080 h 1068439"/>
                  <a:gd name="connsiteX16" fmla="*/ 776632 w 1365355"/>
                  <a:gd name="connsiteY16" fmla="*/ 830445 h 1068439"/>
                  <a:gd name="connsiteX17" fmla="*/ 1064730 w 1365355"/>
                  <a:gd name="connsiteY17" fmla="*/ 730237 h 1068439"/>
                  <a:gd name="connsiteX18" fmla="*/ 1327777 w 1365355"/>
                  <a:gd name="connsiteY18" fmla="*/ 830445 h 1068439"/>
                  <a:gd name="connsiteX19" fmla="*/ 1102308 w 1365355"/>
                  <a:gd name="connsiteY19" fmla="*/ 855497 h 1068439"/>
                  <a:gd name="connsiteX20" fmla="*/ 733052 w 1365355"/>
                  <a:gd name="connsiteY20" fmla="*/ 1062437 h 1068439"/>
                  <a:gd name="connsiteX21" fmla="*/ 576215 w 1365355"/>
                  <a:gd name="connsiteY21" fmla="*/ 1068439 h 1068439"/>
                  <a:gd name="connsiteX0" fmla="*/ 576215 w 1365355"/>
                  <a:gd name="connsiteY0" fmla="*/ 1068439 h 1068439"/>
                  <a:gd name="connsiteX1" fmla="*/ 576215 w 1365355"/>
                  <a:gd name="connsiteY1" fmla="*/ 755289 h 1068439"/>
                  <a:gd name="connsiteX2" fmla="*/ 277156 w 1365355"/>
                  <a:gd name="connsiteY2" fmla="*/ 623678 h 1068439"/>
                  <a:gd name="connsiteX3" fmla="*/ 18 w 1365355"/>
                  <a:gd name="connsiteY3" fmla="*/ 855497 h 1068439"/>
                  <a:gd name="connsiteX4" fmla="*/ 175382 w 1365355"/>
                  <a:gd name="connsiteY4" fmla="*/ 517294 h 1068439"/>
                  <a:gd name="connsiteX5" fmla="*/ 644848 w 1365355"/>
                  <a:gd name="connsiteY5" fmla="*/ 629680 h 1068439"/>
                  <a:gd name="connsiteX6" fmla="*/ 363273 w 1365355"/>
                  <a:gd name="connsiteY6" fmla="*/ 417086 h 1068439"/>
                  <a:gd name="connsiteX7" fmla="*/ 676424 w 1365355"/>
                  <a:gd name="connsiteY7" fmla="*/ 504768 h 1068439"/>
                  <a:gd name="connsiteX8" fmla="*/ 858660 w 1365355"/>
                  <a:gd name="connsiteY8" fmla="*/ 110633 h 1068439"/>
                  <a:gd name="connsiteX9" fmla="*/ 1290199 w 1365355"/>
                  <a:gd name="connsiteY9" fmla="*/ 3727 h 1068439"/>
                  <a:gd name="connsiteX10" fmla="*/ 939470 w 1365355"/>
                  <a:gd name="connsiteY10" fmla="*/ 179091 h 1068439"/>
                  <a:gd name="connsiteX11" fmla="*/ 801684 w 1365355"/>
                  <a:gd name="connsiteY11" fmla="*/ 467190 h 1068439"/>
                  <a:gd name="connsiteX12" fmla="*/ 1002100 w 1365355"/>
                  <a:gd name="connsiteY12" fmla="*/ 341930 h 1068439"/>
                  <a:gd name="connsiteX13" fmla="*/ 1365355 w 1365355"/>
                  <a:gd name="connsiteY13" fmla="*/ 354456 h 1068439"/>
                  <a:gd name="connsiteX14" fmla="*/ 978353 w 1365355"/>
                  <a:gd name="connsiteY14" fmla="*/ 504856 h 1068439"/>
                  <a:gd name="connsiteX15" fmla="*/ 801684 w 1365355"/>
                  <a:gd name="connsiteY15" fmla="*/ 655080 h 1068439"/>
                  <a:gd name="connsiteX16" fmla="*/ 776632 w 1365355"/>
                  <a:gd name="connsiteY16" fmla="*/ 830445 h 1068439"/>
                  <a:gd name="connsiteX17" fmla="*/ 1064730 w 1365355"/>
                  <a:gd name="connsiteY17" fmla="*/ 730237 h 1068439"/>
                  <a:gd name="connsiteX18" fmla="*/ 1327777 w 1365355"/>
                  <a:gd name="connsiteY18" fmla="*/ 830445 h 1068439"/>
                  <a:gd name="connsiteX19" fmla="*/ 1102308 w 1365355"/>
                  <a:gd name="connsiteY19" fmla="*/ 855497 h 1068439"/>
                  <a:gd name="connsiteX20" fmla="*/ 733052 w 1365355"/>
                  <a:gd name="connsiteY20" fmla="*/ 1062437 h 1068439"/>
                  <a:gd name="connsiteX21" fmla="*/ 576215 w 1365355"/>
                  <a:gd name="connsiteY21" fmla="*/ 1068439 h 1068439"/>
                  <a:gd name="connsiteX0" fmla="*/ 576215 w 1365355"/>
                  <a:gd name="connsiteY0" fmla="*/ 1068439 h 1068439"/>
                  <a:gd name="connsiteX1" fmla="*/ 576215 w 1365355"/>
                  <a:gd name="connsiteY1" fmla="*/ 755289 h 1068439"/>
                  <a:gd name="connsiteX2" fmla="*/ 277156 w 1365355"/>
                  <a:gd name="connsiteY2" fmla="*/ 623678 h 1068439"/>
                  <a:gd name="connsiteX3" fmla="*/ 18 w 1365355"/>
                  <a:gd name="connsiteY3" fmla="*/ 855497 h 1068439"/>
                  <a:gd name="connsiteX4" fmla="*/ 175382 w 1365355"/>
                  <a:gd name="connsiteY4" fmla="*/ 517294 h 1068439"/>
                  <a:gd name="connsiteX5" fmla="*/ 644848 w 1365355"/>
                  <a:gd name="connsiteY5" fmla="*/ 629680 h 1068439"/>
                  <a:gd name="connsiteX6" fmla="*/ 363273 w 1365355"/>
                  <a:gd name="connsiteY6" fmla="*/ 417086 h 1068439"/>
                  <a:gd name="connsiteX7" fmla="*/ 676424 w 1365355"/>
                  <a:gd name="connsiteY7" fmla="*/ 504768 h 1068439"/>
                  <a:gd name="connsiteX8" fmla="*/ 858660 w 1365355"/>
                  <a:gd name="connsiteY8" fmla="*/ 110633 h 1068439"/>
                  <a:gd name="connsiteX9" fmla="*/ 1290199 w 1365355"/>
                  <a:gd name="connsiteY9" fmla="*/ 3727 h 1068439"/>
                  <a:gd name="connsiteX10" fmla="*/ 939470 w 1365355"/>
                  <a:gd name="connsiteY10" fmla="*/ 179091 h 1068439"/>
                  <a:gd name="connsiteX11" fmla="*/ 801684 w 1365355"/>
                  <a:gd name="connsiteY11" fmla="*/ 467190 h 1068439"/>
                  <a:gd name="connsiteX12" fmla="*/ 1002100 w 1365355"/>
                  <a:gd name="connsiteY12" fmla="*/ 341930 h 1068439"/>
                  <a:gd name="connsiteX13" fmla="*/ 1365355 w 1365355"/>
                  <a:gd name="connsiteY13" fmla="*/ 354456 h 1068439"/>
                  <a:gd name="connsiteX14" fmla="*/ 978353 w 1365355"/>
                  <a:gd name="connsiteY14" fmla="*/ 504856 h 1068439"/>
                  <a:gd name="connsiteX15" fmla="*/ 801684 w 1365355"/>
                  <a:gd name="connsiteY15" fmla="*/ 655080 h 1068439"/>
                  <a:gd name="connsiteX16" fmla="*/ 776632 w 1365355"/>
                  <a:gd name="connsiteY16" fmla="*/ 830445 h 1068439"/>
                  <a:gd name="connsiteX17" fmla="*/ 1064730 w 1365355"/>
                  <a:gd name="connsiteY17" fmla="*/ 730237 h 1068439"/>
                  <a:gd name="connsiteX18" fmla="*/ 1327777 w 1365355"/>
                  <a:gd name="connsiteY18" fmla="*/ 830445 h 1068439"/>
                  <a:gd name="connsiteX19" fmla="*/ 1102308 w 1365355"/>
                  <a:gd name="connsiteY19" fmla="*/ 855497 h 1068439"/>
                  <a:gd name="connsiteX20" fmla="*/ 733052 w 1365355"/>
                  <a:gd name="connsiteY20" fmla="*/ 1062437 h 1068439"/>
                  <a:gd name="connsiteX21" fmla="*/ 576215 w 1365355"/>
                  <a:gd name="connsiteY21" fmla="*/ 1068439 h 106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65355" h="1068439">
                    <a:moveTo>
                      <a:pt x="576215" y="1068439"/>
                    </a:moveTo>
                    <a:lnTo>
                      <a:pt x="576215" y="755289"/>
                    </a:lnTo>
                    <a:cubicBezTo>
                      <a:pt x="507322" y="682221"/>
                      <a:pt x="373189" y="606977"/>
                      <a:pt x="277156" y="623678"/>
                    </a:cubicBezTo>
                    <a:cubicBezTo>
                      <a:pt x="181123" y="640379"/>
                      <a:pt x="-2070" y="874286"/>
                      <a:pt x="18" y="855497"/>
                    </a:cubicBezTo>
                    <a:cubicBezTo>
                      <a:pt x="58473" y="742763"/>
                      <a:pt x="91527" y="591928"/>
                      <a:pt x="175382" y="517294"/>
                    </a:cubicBezTo>
                    <a:cubicBezTo>
                      <a:pt x="259237" y="442660"/>
                      <a:pt x="613533" y="646381"/>
                      <a:pt x="644848" y="629680"/>
                    </a:cubicBezTo>
                    <a:lnTo>
                      <a:pt x="363273" y="417086"/>
                    </a:lnTo>
                    <a:lnTo>
                      <a:pt x="676424" y="504768"/>
                    </a:lnTo>
                    <a:cubicBezTo>
                      <a:pt x="751580" y="448401"/>
                      <a:pt x="756364" y="194140"/>
                      <a:pt x="858660" y="110633"/>
                    </a:cubicBezTo>
                    <a:cubicBezTo>
                      <a:pt x="960956" y="27126"/>
                      <a:pt x="1269322" y="-12974"/>
                      <a:pt x="1290199" y="3727"/>
                    </a:cubicBezTo>
                    <a:cubicBezTo>
                      <a:pt x="1311076" y="20428"/>
                      <a:pt x="1020889" y="101847"/>
                      <a:pt x="939470" y="179091"/>
                    </a:cubicBezTo>
                    <a:cubicBezTo>
                      <a:pt x="858051" y="256335"/>
                      <a:pt x="791246" y="440050"/>
                      <a:pt x="801684" y="467190"/>
                    </a:cubicBezTo>
                    <a:lnTo>
                      <a:pt x="1002100" y="341930"/>
                    </a:lnTo>
                    <a:cubicBezTo>
                      <a:pt x="1068905" y="300177"/>
                      <a:pt x="1354496" y="326243"/>
                      <a:pt x="1365355" y="354456"/>
                    </a:cubicBezTo>
                    <a:lnTo>
                      <a:pt x="978353" y="504856"/>
                    </a:lnTo>
                    <a:cubicBezTo>
                      <a:pt x="849352" y="554989"/>
                      <a:pt x="835304" y="600815"/>
                      <a:pt x="801684" y="655080"/>
                    </a:cubicBezTo>
                    <a:lnTo>
                      <a:pt x="776632" y="830445"/>
                    </a:lnTo>
                    <a:cubicBezTo>
                      <a:pt x="820473" y="842971"/>
                      <a:pt x="972873" y="730237"/>
                      <a:pt x="1064730" y="730237"/>
                    </a:cubicBezTo>
                    <a:cubicBezTo>
                      <a:pt x="1156587" y="730237"/>
                      <a:pt x="1321514" y="809568"/>
                      <a:pt x="1327777" y="830445"/>
                    </a:cubicBezTo>
                    <a:cubicBezTo>
                      <a:pt x="1334040" y="851322"/>
                      <a:pt x="1201429" y="816832"/>
                      <a:pt x="1102308" y="855497"/>
                    </a:cubicBezTo>
                    <a:cubicBezTo>
                      <a:pt x="1003187" y="894162"/>
                      <a:pt x="769934" y="925347"/>
                      <a:pt x="733052" y="1062437"/>
                    </a:cubicBezTo>
                    <a:lnTo>
                      <a:pt x="576215" y="1068439"/>
                    </a:lnTo>
                    <a:close/>
                  </a:path>
                </a:pathLst>
              </a:custGeom>
              <a:solidFill>
                <a:srgbClr val="89C064"/>
              </a:solidFill>
              <a:ln w="31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Freeform 40"/>
              <p:cNvSpPr>
                <a:spLocks noChangeAspect="1"/>
              </p:cNvSpPr>
              <p:nvPr/>
            </p:nvSpPr>
            <p:spPr>
              <a:xfrm>
                <a:off x="9566780" y="3054557"/>
                <a:ext cx="163178" cy="127693"/>
              </a:xfrm>
              <a:custGeom>
                <a:avLst/>
                <a:gdLst>
                  <a:gd name="connsiteX0" fmla="*/ 576197 w 1365337"/>
                  <a:gd name="connsiteY0" fmla="*/ 1064712 h 1064712"/>
                  <a:gd name="connsiteX1" fmla="*/ 576197 w 1365337"/>
                  <a:gd name="connsiteY1" fmla="*/ 751562 h 1064712"/>
                  <a:gd name="connsiteX2" fmla="*/ 162838 w 1365337"/>
                  <a:gd name="connsiteY2" fmla="*/ 626301 h 1064712"/>
                  <a:gd name="connsiteX3" fmla="*/ 0 w 1365337"/>
                  <a:gd name="connsiteY3" fmla="*/ 851770 h 1064712"/>
                  <a:gd name="connsiteX4" fmla="*/ 175364 w 1365337"/>
                  <a:gd name="connsiteY4" fmla="*/ 513567 h 1064712"/>
                  <a:gd name="connsiteX5" fmla="*/ 663880 w 1365337"/>
                  <a:gd name="connsiteY5" fmla="*/ 651353 h 1064712"/>
                  <a:gd name="connsiteX6" fmla="*/ 363255 w 1365337"/>
                  <a:gd name="connsiteY6" fmla="*/ 413359 h 1064712"/>
                  <a:gd name="connsiteX7" fmla="*/ 676406 w 1365337"/>
                  <a:gd name="connsiteY7" fmla="*/ 501041 h 1064712"/>
                  <a:gd name="connsiteX8" fmla="*/ 814192 w 1365337"/>
                  <a:gd name="connsiteY8" fmla="*/ 75156 h 1064712"/>
                  <a:gd name="connsiteX9" fmla="*/ 1290181 w 1365337"/>
                  <a:gd name="connsiteY9" fmla="*/ 0 h 1064712"/>
                  <a:gd name="connsiteX10" fmla="*/ 939452 w 1365337"/>
                  <a:gd name="connsiteY10" fmla="*/ 175364 h 1064712"/>
                  <a:gd name="connsiteX11" fmla="*/ 801666 w 1365337"/>
                  <a:gd name="connsiteY11" fmla="*/ 463463 h 1064712"/>
                  <a:gd name="connsiteX12" fmla="*/ 1002082 w 1365337"/>
                  <a:gd name="connsiteY12" fmla="*/ 338203 h 1064712"/>
                  <a:gd name="connsiteX13" fmla="*/ 1365337 w 1365337"/>
                  <a:gd name="connsiteY13" fmla="*/ 350729 h 1064712"/>
                  <a:gd name="connsiteX14" fmla="*/ 801666 w 1365337"/>
                  <a:gd name="connsiteY14" fmla="*/ 651353 h 1064712"/>
                  <a:gd name="connsiteX15" fmla="*/ 776614 w 1365337"/>
                  <a:gd name="connsiteY15" fmla="*/ 826718 h 1064712"/>
                  <a:gd name="connsiteX16" fmla="*/ 1064712 w 1365337"/>
                  <a:gd name="connsiteY16" fmla="*/ 726510 h 1064712"/>
                  <a:gd name="connsiteX17" fmla="*/ 1327759 w 1365337"/>
                  <a:gd name="connsiteY17" fmla="*/ 826718 h 1064712"/>
                  <a:gd name="connsiteX18" fmla="*/ 1102290 w 1365337"/>
                  <a:gd name="connsiteY18" fmla="*/ 851770 h 1064712"/>
                  <a:gd name="connsiteX19" fmla="*/ 713984 w 1365337"/>
                  <a:gd name="connsiteY19" fmla="*/ 1039660 h 1064712"/>
                  <a:gd name="connsiteX20" fmla="*/ 576197 w 1365337"/>
                  <a:gd name="connsiteY20" fmla="*/ 1064712 h 1064712"/>
                  <a:gd name="connsiteX0" fmla="*/ 576197 w 1365337"/>
                  <a:gd name="connsiteY0" fmla="*/ 1064712 h 1064712"/>
                  <a:gd name="connsiteX1" fmla="*/ 576197 w 1365337"/>
                  <a:gd name="connsiteY1" fmla="*/ 751562 h 1064712"/>
                  <a:gd name="connsiteX2" fmla="*/ 162838 w 1365337"/>
                  <a:gd name="connsiteY2" fmla="*/ 626301 h 1064712"/>
                  <a:gd name="connsiteX3" fmla="*/ 0 w 1365337"/>
                  <a:gd name="connsiteY3" fmla="*/ 851770 h 1064712"/>
                  <a:gd name="connsiteX4" fmla="*/ 175364 w 1365337"/>
                  <a:gd name="connsiteY4" fmla="*/ 513567 h 1064712"/>
                  <a:gd name="connsiteX5" fmla="*/ 663880 w 1365337"/>
                  <a:gd name="connsiteY5" fmla="*/ 651353 h 1064712"/>
                  <a:gd name="connsiteX6" fmla="*/ 363255 w 1365337"/>
                  <a:gd name="connsiteY6" fmla="*/ 413359 h 1064712"/>
                  <a:gd name="connsiteX7" fmla="*/ 676406 w 1365337"/>
                  <a:gd name="connsiteY7" fmla="*/ 501041 h 1064712"/>
                  <a:gd name="connsiteX8" fmla="*/ 814192 w 1365337"/>
                  <a:gd name="connsiteY8" fmla="*/ 75156 h 1064712"/>
                  <a:gd name="connsiteX9" fmla="*/ 1290181 w 1365337"/>
                  <a:gd name="connsiteY9" fmla="*/ 0 h 1064712"/>
                  <a:gd name="connsiteX10" fmla="*/ 939452 w 1365337"/>
                  <a:gd name="connsiteY10" fmla="*/ 175364 h 1064712"/>
                  <a:gd name="connsiteX11" fmla="*/ 801666 w 1365337"/>
                  <a:gd name="connsiteY11" fmla="*/ 463463 h 1064712"/>
                  <a:gd name="connsiteX12" fmla="*/ 1002082 w 1365337"/>
                  <a:gd name="connsiteY12" fmla="*/ 338203 h 1064712"/>
                  <a:gd name="connsiteX13" fmla="*/ 1365337 w 1365337"/>
                  <a:gd name="connsiteY13" fmla="*/ 350729 h 1064712"/>
                  <a:gd name="connsiteX14" fmla="*/ 801666 w 1365337"/>
                  <a:gd name="connsiteY14" fmla="*/ 651353 h 1064712"/>
                  <a:gd name="connsiteX15" fmla="*/ 776614 w 1365337"/>
                  <a:gd name="connsiteY15" fmla="*/ 826718 h 1064712"/>
                  <a:gd name="connsiteX16" fmla="*/ 1064712 w 1365337"/>
                  <a:gd name="connsiteY16" fmla="*/ 726510 h 1064712"/>
                  <a:gd name="connsiteX17" fmla="*/ 1327759 w 1365337"/>
                  <a:gd name="connsiteY17" fmla="*/ 826718 h 1064712"/>
                  <a:gd name="connsiteX18" fmla="*/ 1102290 w 1365337"/>
                  <a:gd name="connsiteY18" fmla="*/ 851770 h 1064712"/>
                  <a:gd name="connsiteX19" fmla="*/ 713984 w 1365337"/>
                  <a:gd name="connsiteY19" fmla="*/ 1039660 h 1064712"/>
                  <a:gd name="connsiteX20" fmla="*/ 576197 w 1365337"/>
                  <a:gd name="connsiteY20" fmla="*/ 1064712 h 1064712"/>
                  <a:gd name="connsiteX0" fmla="*/ 576197 w 1365337"/>
                  <a:gd name="connsiteY0" fmla="*/ 1064712 h 1064712"/>
                  <a:gd name="connsiteX1" fmla="*/ 576197 w 1365337"/>
                  <a:gd name="connsiteY1" fmla="*/ 751562 h 1064712"/>
                  <a:gd name="connsiteX2" fmla="*/ 162838 w 1365337"/>
                  <a:gd name="connsiteY2" fmla="*/ 626301 h 1064712"/>
                  <a:gd name="connsiteX3" fmla="*/ 0 w 1365337"/>
                  <a:gd name="connsiteY3" fmla="*/ 851770 h 1064712"/>
                  <a:gd name="connsiteX4" fmla="*/ 175364 w 1365337"/>
                  <a:gd name="connsiteY4" fmla="*/ 513567 h 1064712"/>
                  <a:gd name="connsiteX5" fmla="*/ 644830 w 1365337"/>
                  <a:gd name="connsiteY5" fmla="*/ 625953 h 1064712"/>
                  <a:gd name="connsiteX6" fmla="*/ 363255 w 1365337"/>
                  <a:gd name="connsiteY6" fmla="*/ 413359 h 1064712"/>
                  <a:gd name="connsiteX7" fmla="*/ 676406 w 1365337"/>
                  <a:gd name="connsiteY7" fmla="*/ 501041 h 1064712"/>
                  <a:gd name="connsiteX8" fmla="*/ 814192 w 1365337"/>
                  <a:gd name="connsiteY8" fmla="*/ 75156 h 1064712"/>
                  <a:gd name="connsiteX9" fmla="*/ 1290181 w 1365337"/>
                  <a:gd name="connsiteY9" fmla="*/ 0 h 1064712"/>
                  <a:gd name="connsiteX10" fmla="*/ 939452 w 1365337"/>
                  <a:gd name="connsiteY10" fmla="*/ 175364 h 1064712"/>
                  <a:gd name="connsiteX11" fmla="*/ 801666 w 1365337"/>
                  <a:gd name="connsiteY11" fmla="*/ 463463 h 1064712"/>
                  <a:gd name="connsiteX12" fmla="*/ 1002082 w 1365337"/>
                  <a:gd name="connsiteY12" fmla="*/ 338203 h 1064712"/>
                  <a:gd name="connsiteX13" fmla="*/ 1365337 w 1365337"/>
                  <a:gd name="connsiteY13" fmla="*/ 350729 h 1064712"/>
                  <a:gd name="connsiteX14" fmla="*/ 801666 w 1365337"/>
                  <a:gd name="connsiteY14" fmla="*/ 651353 h 1064712"/>
                  <a:gd name="connsiteX15" fmla="*/ 776614 w 1365337"/>
                  <a:gd name="connsiteY15" fmla="*/ 826718 h 1064712"/>
                  <a:gd name="connsiteX16" fmla="*/ 1064712 w 1365337"/>
                  <a:gd name="connsiteY16" fmla="*/ 726510 h 1064712"/>
                  <a:gd name="connsiteX17" fmla="*/ 1327759 w 1365337"/>
                  <a:gd name="connsiteY17" fmla="*/ 826718 h 1064712"/>
                  <a:gd name="connsiteX18" fmla="*/ 1102290 w 1365337"/>
                  <a:gd name="connsiteY18" fmla="*/ 851770 h 1064712"/>
                  <a:gd name="connsiteX19" fmla="*/ 713984 w 1365337"/>
                  <a:gd name="connsiteY19" fmla="*/ 1039660 h 1064712"/>
                  <a:gd name="connsiteX20" fmla="*/ 576197 w 1365337"/>
                  <a:gd name="connsiteY20" fmla="*/ 1064712 h 1064712"/>
                  <a:gd name="connsiteX0" fmla="*/ 576197 w 1365337"/>
                  <a:gd name="connsiteY0" fmla="*/ 1064712 h 1064712"/>
                  <a:gd name="connsiteX1" fmla="*/ 576197 w 1365337"/>
                  <a:gd name="connsiteY1" fmla="*/ 751562 h 1064712"/>
                  <a:gd name="connsiteX2" fmla="*/ 162838 w 1365337"/>
                  <a:gd name="connsiteY2" fmla="*/ 626301 h 1064712"/>
                  <a:gd name="connsiteX3" fmla="*/ 0 w 1365337"/>
                  <a:gd name="connsiteY3" fmla="*/ 851770 h 1064712"/>
                  <a:gd name="connsiteX4" fmla="*/ 175364 w 1365337"/>
                  <a:gd name="connsiteY4" fmla="*/ 513567 h 1064712"/>
                  <a:gd name="connsiteX5" fmla="*/ 644830 w 1365337"/>
                  <a:gd name="connsiteY5" fmla="*/ 625953 h 1064712"/>
                  <a:gd name="connsiteX6" fmla="*/ 363255 w 1365337"/>
                  <a:gd name="connsiteY6" fmla="*/ 413359 h 1064712"/>
                  <a:gd name="connsiteX7" fmla="*/ 676406 w 1365337"/>
                  <a:gd name="connsiteY7" fmla="*/ 501041 h 1064712"/>
                  <a:gd name="connsiteX8" fmla="*/ 814192 w 1365337"/>
                  <a:gd name="connsiteY8" fmla="*/ 75156 h 1064712"/>
                  <a:gd name="connsiteX9" fmla="*/ 1290181 w 1365337"/>
                  <a:gd name="connsiteY9" fmla="*/ 0 h 1064712"/>
                  <a:gd name="connsiteX10" fmla="*/ 939452 w 1365337"/>
                  <a:gd name="connsiteY10" fmla="*/ 175364 h 1064712"/>
                  <a:gd name="connsiteX11" fmla="*/ 801666 w 1365337"/>
                  <a:gd name="connsiteY11" fmla="*/ 463463 h 1064712"/>
                  <a:gd name="connsiteX12" fmla="*/ 1002082 w 1365337"/>
                  <a:gd name="connsiteY12" fmla="*/ 338203 h 1064712"/>
                  <a:gd name="connsiteX13" fmla="*/ 1365337 w 1365337"/>
                  <a:gd name="connsiteY13" fmla="*/ 350729 h 1064712"/>
                  <a:gd name="connsiteX14" fmla="*/ 801666 w 1365337"/>
                  <a:gd name="connsiteY14" fmla="*/ 651353 h 1064712"/>
                  <a:gd name="connsiteX15" fmla="*/ 776614 w 1365337"/>
                  <a:gd name="connsiteY15" fmla="*/ 826718 h 1064712"/>
                  <a:gd name="connsiteX16" fmla="*/ 1064712 w 1365337"/>
                  <a:gd name="connsiteY16" fmla="*/ 726510 h 1064712"/>
                  <a:gd name="connsiteX17" fmla="*/ 1327759 w 1365337"/>
                  <a:gd name="connsiteY17" fmla="*/ 826718 h 1064712"/>
                  <a:gd name="connsiteX18" fmla="*/ 1102290 w 1365337"/>
                  <a:gd name="connsiteY18" fmla="*/ 851770 h 1064712"/>
                  <a:gd name="connsiteX19" fmla="*/ 713984 w 1365337"/>
                  <a:gd name="connsiteY19" fmla="*/ 1039660 h 1064712"/>
                  <a:gd name="connsiteX20" fmla="*/ 576197 w 1365337"/>
                  <a:gd name="connsiteY20" fmla="*/ 1064712 h 1064712"/>
                  <a:gd name="connsiteX0" fmla="*/ 576197 w 1365337"/>
                  <a:gd name="connsiteY0" fmla="*/ 1071779 h 1071779"/>
                  <a:gd name="connsiteX1" fmla="*/ 576197 w 1365337"/>
                  <a:gd name="connsiteY1" fmla="*/ 758629 h 1071779"/>
                  <a:gd name="connsiteX2" fmla="*/ 162838 w 1365337"/>
                  <a:gd name="connsiteY2" fmla="*/ 633368 h 1071779"/>
                  <a:gd name="connsiteX3" fmla="*/ 0 w 1365337"/>
                  <a:gd name="connsiteY3" fmla="*/ 858837 h 1071779"/>
                  <a:gd name="connsiteX4" fmla="*/ 175364 w 1365337"/>
                  <a:gd name="connsiteY4" fmla="*/ 520634 h 1071779"/>
                  <a:gd name="connsiteX5" fmla="*/ 644830 w 1365337"/>
                  <a:gd name="connsiteY5" fmla="*/ 633020 h 1071779"/>
                  <a:gd name="connsiteX6" fmla="*/ 363255 w 1365337"/>
                  <a:gd name="connsiteY6" fmla="*/ 420426 h 1071779"/>
                  <a:gd name="connsiteX7" fmla="*/ 676406 w 1365337"/>
                  <a:gd name="connsiteY7" fmla="*/ 508108 h 1071779"/>
                  <a:gd name="connsiteX8" fmla="*/ 814192 w 1365337"/>
                  <a:gd name="connsiteY8" fmla="*/ 82223 h 1071779"/>
                  <a:gd name="connsiteX9" fmla="*/ 1290181 w 1365337"/>
                  <a:gd name="connsiteY9" fmla="*/ 7067 h 1071779"/>
                  <a:gd name="connsiteX10" fmla="*/ 939452 w 1365337"/>
                  <a:gd name="connsiteY10" fmla="*/ 182431 h 1071779"/>
                  <a:gd name="connsiteX11" fmla="*/ 801666 w 1365337"/>
                  <a:gd name="connsiteY11" fmla="*/ 470530 h 1071779"/>
                  <a:gd name="connsiteX12" fmla="*/ 1002082 w 1365337"/>
                  <a:gd name="connsiteY12" fmla="*/ 345270 h 1071779"/>
                  <a:gd name="connsiteX13" fmla="*/ 1365337 w 1365337"/>
                  <a:gd name="connsiteY13" fmla="*/ 357796 h 1071779"/>
                  <a:gd name="connsiteX14" fmla="*/ 801666 w 1365337"/>
                  <a:gd name="connsiteY14" fmla="*/ 658420 h 1071779"/>
                  <a:gd name="connsiteX15" fmla="*/ 776614 w 1365337"/>
                  <a:gd name="connsiteY15" fmla="*/ 833785 h 1071779"/>
                  <a:gd name="connsiteX16" fmla="*/ 1064712 w 1365337"/>
                  <a:gd name="connsiteY16" fmla="*/ 733577 h 1071779"/>
                  <a:gd name="connsiteX17" fmla="*/ 1327759 w 1365337"/>
                  <a:gd name="connsiteY17" fmla="*/ 833785 h 1071779"/>
                  <a:gd name="connsiteX18" fmla="*/ 1102290 w 1365337"/>
                  <a:gd name="connsiteY18" fmla="*/ 858837 h 1071779"/>
                  <a:gd name="connsiteX19" fmla="*/ 713984 w 1365337"/>
                  <a:gd name="connsiteY19" fmla="*/ 1046727 h 1071779"/>
                  <a:gd name="connsiteX20" fmla="*/ 576197 w 1365337"/>
                  <a:gd name="connsiteY20" fmla="*/ 1071779 h 107177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801666 w 1365337"/>
                  <a:gd name="connsiteY14" fmla="*/ 655080 h 1068439"/>
                  <a:gd name="connsiteX15" fmla="*/ 776614 w 1365337"/>
                  <a:gd name="connsiteY15" fmla="*/ 830445 h 1068439"/>
                  <a:gd name="connsiteX16" fmla="*/ 1064712 w 1365337"/>
                  <a:gd name="connsiteY16" fmla="*/ 730237 h 1068439"/>
                  <a:gd name="connsiteX17" fmla="*/ 1327759 w 1365337"/>
                  <a:gd name="connsiteY17" fmla="*/ 830445 h 1068439"/>
                  <a:gd name="connsiteX18" fmla="*/ 1102290 w 1365337"/>
                  <a:gd name="connsiteY18" fmla="*/ 855497 h 1068439"/>
                  <a:gd name="connsiteX19" fmla="*/ 713984 w 1365337"/>
                  <a:gd name="connsiteY19" fmla="*/ 1043387 h 1068439"/>
                  <a:gd name="connsiteX20" fmla="*/ 576197 w 1365337"/>
                  <a:gd name="connsiteY20" fmla="*/ 1068439 h 1068439"/>
                  <a:gd name="connsiteX0" fmla="*/ 576197 w 1367705"/>
                  <a:gd name="connsiteY0" fmla="*/ 1068439 h 1068439"/>
                  <a:gd name="connsiteX1" fmla="*/ 576197 w 1367705"/>
                  <a:gd name="connsiteY1" fmla="*/ 755289 h 1068439"/>
                  <a:gd name="connsiteX2" fmla="*/ 162838 w 1367705"/>
                  <a:gd name="connsiteY2" fmla="*/ 630028 h 1068439"/>
                  <a:gd name="connsiteX3" fmla="*/ 0 w 1367705"/>
                  <a:gd name="connsiteY3" fmla="*/ 855497 h 1068439"/>
                  <a:gd name="connsiteX4" fmla="*/ 175364 w 1367705"/>
                  <a:gd name="connsiteY4" fmla="*/ 517294 h 1068439"/>
                  <a:gd name="connsiteX5" fmla="*/ 644830 w 1367705"/>
                  <a:gd name="connsiteY5" fmla="*/ 629680 h 1068439"/>
                  <a:gd name="connsiteX6" fmla="*/ 363255 w 1367705"/>
                  <a:gd name="connsiteY6" fmla="*/ 417086 h 1068439"/>
                  <a:gd name="connsiteX7" fmla="*/ 676406 w 1367705"/>
                  <a:gd name="connsiteY7" fmla="*/ 504768 h 1068439"/>
                  <a:gd name="connsiteX8" fmla="*/ 858642 w 1367705"/>
                  <a:gd name="connsiteY8" fmla="*/ 110633 h 1068439"/>
                  <a:gd name="connsiteX9" fmla="*/ 1290181 w 1367705"/>
                  <a:gd name="connsiteY9" fmla="*/ 3727 h 1068439"/>
                  <a:gd name="connsiteX10" fmla="*/ 939452 w 1367705"/>
                  <a:gd name="connsiteY10" fmla="*/ 179091 h 1068439"/>
                  <a:gd name="connsiteX11" fmla="*/ 801666 w 1367705"/>
                  <a:gd name="connsiteY11" fmla="*/ 467190 h 1068439"/>
                  <a:gd name="connsiteX12" fmla="*/ 1002082 w 1367705"/>
                  <a:gd name="connsiteY12" fmla="*/ 341930 h 1068439"/>
                  <a:gd name="connsiteX13" fmla="*/ 1365337 w 1367705"/>
                  <a:gd name="connsiteY13" fmla="*/ 354456 h 1068439"/>
                  <a:gd name="connsiteX14" fmla="*/ 801666 w 1367705"/>
                  <a:gd name="connsiteY14" fmla="*/ 655080 h 1068439"/>
                  <a:gd name="connsiteX15" fmla="*/ 776614 w 1367705"/>
                  <a:gd name="connsiteY15" fmla="*/ 830445 h 1068439"/>
                  <a:gd name="connsiteX16" fmla="*/ 1064712 w 1367705"/>
                  <a:gd name="connsiteY16" fmla="*/ 730237 h 1068439"/>
                  <a:gd name="connsiteX17" fmla="*/ 1327759 w 1367705"/>
                  <a:gd name="connsiteY17" fmla="*/ 830445 h 1068439"/>
                  <a:gd name="connsiteX18" fmla="*/ 1102290 w 1367705"/>
                  <a:gd name="connsiteY18" fmla="*/ 855497 h 1068439"/>
                  <a:gd name="connsiteX19" fmla="*/ 713984 w 1367705"/>
                  <a:gd name="connsiteY19" fmla="*/ 1043387 h 1068439"/>
                  <a:gd name="connsiteX20" fmla="*/ 576197 w 1367705"/>
                  <a:gd name="connsiteY20" fmla="*/ 1068439 h 106843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1067235 w 1365337"/>
                  <a:gd name="connsiteY14" fmla="*/ 511206 h 1068439"/>
                  <a:gd name="connsiteX15" fmla="*/ 801666 w 1365337"/>
                  <a:gd name="connsiteY15" fmla="*/ 655080 h 1068439"/>
                  <a:gd name="connsiteX16" fmla="*/ 776614 w 1365337"/>
                  <a:gd name="connsiteY16" fmla="*/ 830445 h 1068439"/>
                  <a:gd name="connsiteX17" fmla="*/ 1064712 w 1365337"/>
                  <a:gd name="connsiteY17" fmla="*/ 730237 h 1068439"/>
                  <a:gd name="connsiteX18" fmla="*/ 1327759 w 1365337"/>
                  <a:gd name="connsiteY18" fmla="*/ 830445 h 1068439"/>
                  <a:gd name="connsiteX19" fmla="*/ 1102290 w 1365337"/>
                  <a:gd name="connsiteY19" fmla="*/ 855497 h 1068439"/>
                  <a:gd name="connsiteX20" fmla="*/ 713984 w 1365337"/>
                  <a:gd name="connsiteY20" fmla="*/ 1043387 h 1068439"/>
                  <a:gd name="connsiteX21" fmla="*/ 576197 w 1365337"/>
                  <a:gd name="connsiteY21" fmla="*/ 1068439 h 106843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978335 w 1365337"/>
                  <a:gd name="connsiteY14" fmla="*/ 504856 h 1068439"/>
                  <a:gd name="connsiteX15" fmla="*/ 801666 w 1365337"/>
                  <a:gd name="connsiteY15" fmla="*/ 655080 h 1068439"/>
                  <a:gd name="connsiteX16" fmla="*/ 776614 w 1365337"/>
                  <a:gd name="connsiteY16" fmla="*/ 830445 h 1068439"/>
                  <a:gd name="connsiteX17" fmla="*/ 1064712 w 1365337"/>
                  <a:gd name="connsiteY17" fmla="*/ 730237 h 1068439"/>
                  <a:gd name="connsiteX18" fmla="*/ 1327759 w 1365337"/>
                  <a:gd name="connsiteY18" fmla="*/ 830445 h 1068439"/>
                  <a:gd name="connsiteX19" fmla="*/ 1102290 w 1365337"/>
                  <a:gd name="connsiteY19" fmla="*/ 855497 h 1068439"/>
                  <a:gd name="connsiteX20" fmla="*/ 713984 w 1365337"/>
                  <a:gd name="connsiteY20" fmla="*/ 1043387 h 1068439"/>
                  <a:gd name="connsiteX21" fmla="*/ 576197 w 1365337"/>
                  <a:gd name="connsiteY21" fmla="*/ 1068439 h 106843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978335 w 1365337"/>
                  <a:gd name="connsiteY14" fmla="*/ 504856 h 1068439"/>
                  <a:gd name="connsiteX15" fmla="*/ 801666 w 1365337"/>
                  <a:gd name="connsiteY15" fmla="*/ 655080 h 1068439"/>
                  <a:gd name="connsiteX16" fmla="*/ 776614 w 1365337"/>
                  <a:gd name="connsiteY16" fmla="*/ 830445 h 1068439"/>
                  <a:gd name="connsiteX17" fmla="*/ 1064712 w 1365337"/>
                  <a:gd name="connsiteY17" fmla="*/ 730237 h 1068439"/>
                  <a:gd name="connsiteX18" fmla="*/ 1327759 w 1365337"/>
                  <a:gd name="connsiteY18" fmla="*/ 830445 h 1068439"/>
                  <a:gd name="connsiteX19" fmla="*/ 1102290 w 1365337"/>
                  <a:gd name="connsiteY19" fmla="*/ 855497 h 1068439"/>
                  <a:gd name="connsiteX20" fmla="*/ 713984 w 1365337"/>
                  <a:gd name="connsiteY20" fmla="*/ 1043387 h 1068439"/>
                  <a:gd name="connsiteX21" fmla="*/ 576197 w 1365337"/>
                  <a:gd name="connsiteY21" fmla="*/ 1068439 h 106843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978335 w 1365337"/>
                  <a:gd name="connsiteY14" fmla="*/ 504856 h 1068439"/>
                  <a:gd name="connsiteX15" fmla="*/ 801666 w 1365337"/>
                  <a:gd name="connsiteY15" fmla="*/ 655080 h 1068439"/>
                  <a:gd name="connsiteX16" fmla="*/ 776614 w 1365337"/>
                  <a:gd name="connsiteY16" fmla="*/ 830445 h 1068439"/>
                  <a:gd name="connsiteX17" fmla="*/ 1064712 w 1365337"/>
                  <a:gd name="connsiteY17" fmla="*/ 730237 h 1068439"/>
                  <a:gd name="connsiteX18" fmla="*/ 1327759 w 1365337"/>
                  <a:gd name="connsiteY18" fmla="*/ 830445 h 1068439"/>
                  <a:gd name="connsiteX19" fmla="*/ 1102290 w 1365337"/>
                  <a:gd name="connsiteY19" fmla="*/ 855497 h 1068439"/>
                  <a:gd name="connsiteX20" fmla="*/ 713984 w 1365337"/>
                  <a:gd name="connsiteY20" fmla="*/ 1043387 h 1068439"/>
                  <a:gd name="connsiteX21" fmla="*/ 576197 w 1365337"/>
                  <a:gd name="connsiteY21" fmla="*/ 1068439 h 106843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978335 w 1365337"/>
                  <a:gd name="connsiteY14" fmla="*/ 504856 h 1068439"/>
                  <a:gd name="connsiteX15" fmla="*/ 801666 w 1365337"/>
                  <a:gd name="connsiteY15" fmla="*/ 655080 h 1068439"/>
                  <a:gd name="connsiteX16" fmla="*/ 776614 w 1365337"/>
                  <a:gd name="connsiteY16" fmla="*/ 830445 h 1068439"/>
                  <a:gd name="connsiteX17" fmla="*/ 1064712 w 1365337"/>
                  <a:gd name="connsiteY17" fmla="*/ 730237 h 1068439"/>
                  <a:gd name="connsiteX18" fmla="*/ 1327759 w 1365337"/>
                  <a:gd name="connsiteY18" fmla="*/ 830445 h 1068439"/>
                  <a:gd name="connsiteX19" fmla="*/ 1102290 w 1365337"/>
                  <a:gd name="connsiteY19" fmla="*/ 855497 h 1068439"/>
                  <a:gd name="connsiteX20" fmla="*/ 713984 w 1365337"/>
                  <a:gd name="connsiteY20" fmla="*/ 1043387 h 1068439"/>
                  <a:gd name="connsiteX21" fmla="*/ 576197 w 1365337"/>
                  <a:gd name="connsiteY21" fmla="*/ 1068439 h 106843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978335 w 1365337"/>
                  <a:gd name="connsiteY14" fmla="*/ 504856 h 1068439"/>
                  <a:gd name="connsiteX15" fmla="*/ 801666 w 1365337"/>
                  <a:gd name="connsiteY15" fmla="*/ 655080 h 1068439"/>
                  <a:gd name="connsiteX16" fmla="*/ 776614 w 1365337"/>
                  <a:gd name="connsiteY16" fmla="*/ 830445 h 1068439"/>
                  <a:gd name="connsiteX17" fmla="*/ 1064712 w 1365337"/>
                  <a:gd name="connsiteY17" fmla="*/ 730237 h 1068439"/>
                  <a:gd name="connsiteX18" fmla="*/ 1327759 w 1365337"/>
                  <a:gd name="connsiteY18" fmla="*/ 830445 h 1068439"/>
                  <a:gd name="connsiteX19" fmla="*/ 1102290 w 1365337"/>
                  <a:gd name="connsiteY19" fmla="*/ 855497 h 1068439"/>
                  <a:gd name="connsiteX20" fmla="*/ 733034 w 1365337"/>
                  <a:gd name="connsiteY20" fmla="*/ 1062437 h 1068439"/>
                  <a:gd name="connsiteX21" fmla="*/ 576197 w 1365337"/>
                  <a:gd name="connsiteY21" fmla="*/ 1068439 h 106843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978335 w 1365337"/>
                  <a:gd name="connsiteY14" fmla="*/ 504856 h 1068439"/>
                  <a:gd name="connsiteX15" fmla="*/ 801666 w 1365337"/>
                  <a:gd name="connsiteY15" fmla="*/ 655080 h 1068439"/>
                  <a:gd name="connsiteX16" fmla="*/ 776614 w 1365337"/>
                  <a:gd name="connsiteY16" fmla="*/ 830445 h 1068439"/>
                  <a:gd name="connsiteX17" fmla="*/ 1064712 w 1365337"/>
                  <a:gd name="connsiteY17" fmla="*/ 730237 h 1068439"/>
                  <a:gd name="connsiteX18" fmla="*/ 1327759 w 1365337"/>
                  <a:gd name="connsiteY18" fmla="*/ 830445 h 1068439"/>
                  <a:gd name="connsiteX19" fmla="*/ 1102290 w 1365337"/>
                  <a:gd name="connsiteY19" fmla="*/ 855497 h 1068439"/>
                  <a:gd name="connsiteX20" fmla="*/ 733034 w 1365337"/>
                  <a:gd name="connsiteY20" fmla="*/ 1062437 h 1068439"/>
                  <a:gd name="connsiteX21" fmla="*/ 576197 w 1365337"/>
                  <a:gd name="connsiteY21" fmla="*/ 1068439 h 1068439"/>
                  <a:gd name="connsiteX0" fmla="*/ 576243 w 1365383"/>
                  <a:gd name="connsiteY0" fmla="*/ 1068439 h 1068439"/>
                  <a:gd name="connsiteX1" fmla="*/ 576243 w 1365383"/>
                  <a:gd name="connsiteY1" fmla="*/ 755289 h 1068439"/>
                  <a:gd name="connsiteX2" fmla="*/ 162884 w 1365383"/>
                  <a:gd name="connsiteY2" fmla="*/ 630028 h 1068439"/>
                  <a:gd name="connsiteX3" fmla="*/ 46 w 1365383"/>
                  <a:gd name="connsiteY3" fmla="*/ 855497 h 1068439"/>
                  <a:gd name="connsiteX4" fmla="*/ 175410 w 1365383"/>
                  <a:gd name="connsiteY4" fmla="*/ 517294 h 1068439"/>
                  <a:gd name="connsiteX5" fmla="*/ 644876 w 1365383"/>
                  <a:gd name="connsiteY5" fmla="*/ 629680 h 1068439"/>
                  <a:gd name="connsiteX6" fmla="*/ 363301 w 1365383"/>
                  <a:gd name="connsiteY6" fmla="*/ 417086 h 1068439"/>
                  <a:gd name="connsiteX7" fmla="*/ 676452 w 1365383"/>
                  <a:gd name="connsiteY7" fmla="*/ 504768 h 1068439"/>
                  <a:gd name="connsiteX8" fmla="*/ 858688 w 1365383"/>
                  <a:gd name="connsiteY8" fmla="*/ 110633 h 1068439"/>
                  <a:gd name="connsiteX9" fmla="*/ 1290227 w 1365383"/>
                  <a:gd name="connsiteY9" fmla="*/ 3727 h 1068439"/>
                  <a:gd name="connsiteX10" fmla="*/ 939498 w 1365383"/>
                  <a:gd name="connsiteY10" fmla="*/ 179091 h 1068439"/>
                  <a:gd name="connsiteX11" fmla="*/ 801712 w 1365383"/>
                  <a:gd name="connsiteY11" fmla="*/ 467190 h 1068439"/>
                  <a:gd name="connsiteX12" fmla="*/ 1002128 w 1365383"/>
                  <a:gd name="connsiteY12" fmla="*/ 341930 h 1068439"/>
                  <a:gd name="connsiteX13" fmla="*/ 1365383 w 1365383"/>
                  <a:gd name="connsiteY13" fmla="*/ 354456 h 1068439"/>
                  <a:gd name="connsiteX14" fmla="*/ 978381 w 1365383"/>
                  <a:gd name="connsiteY14" fmla="*/ 504856 h 1068439"/>
                  <a:gd name="connsiteX15" fmla="*/ 801712 w 1365383"/>
                  <a:gd name="connsiteY15" fmla="*/ 655080 h 1068439"/>
                  <a:gd name="connsiteX16" fmla="*/ 776660 w 1365383"/>
                  <a:gd name="connsiteY16" fmla="*/ 830445 h 1068439"/>
                  <a:gd name="connsiteX17" fmla="*/ 1064758 w 1365383"/>
                  <a:gd name="connsiteY17" fmla="*/ 730237 h 1068439"/>
                  <a:gd name="connsiteX18" fmla="*/ 1327805 w 1365383"/>
                  <a:gd name="connsiteY18" fmla="*/ 830445 h 1068439"/>
                  <a:gd name="connsiteX19" fmla="*/ 1102336 w 1365383"/>
                  <a:gd name="connsiteY19" fmla="*/ 855497 h 1068439"/>
                  <a:gd name="connsiteX20" fmla="*/ 733080 w 1365383"/>
                  <a:gd name="connsiteY20" fmla="*/ 1062437 h 1068439"/>
                  <a:gd name="connsiteX21" fmla="*/ 576243 w 1365383"/>
                  <a:gd name="connsiteY21" fmla="*/ 1068439 h 1068439"/>
                  <a:gd name="connsiteX0" fmla="*/ 576215 w 1365355"/>
                  <a:gd name="connsiteY0" fmla="*/ 1068439 h 1068439"/>
                  <a:gd name="connsiteX1" fmla="*/ 576215 w 1365355"/>
                  <a:gd name="connsiteY1" fmla="*/ 755289 h 1068439"/>
                  <a:gd name="connsiteX2" fmla="*/ 277156 w 1365355"/>
                  <a:gd name="connsiteY2" fmla="*/ 623678 h 1068439"/>
                  <a:gd name="connsiteX3" fmla="*/ 18 w 1365355"/>
                  <a:gd name="connsiteY3" fmla="*/ 855497 h 1068439"/>
                  <a:gd name="connsiteX4" fmla="*/ 175382 w 1365355"/>
                  <a:gd name="connsiteY4" fmla="*/ 517294 h 1068439"/>
                  <a:gd name="connsiteX5" fmla="*/ 644848 w 1365355"/>
                  <a:gd name="connsiteY5" fmla="*/ 629680 h 1068439"/>
                  <a:gd name="connsiteX6" fmla="*/ 363273 w 1365355"/>
                  <a:gd name="connsiteY6" fmla="*/ 417086 h 1068439"/>
                  <a:gd name="connsiteX7" fmla="*/ 676424 w 1365355"/>
                  <a:gd name="connsiteY7" fmla="*/ 504768 h 1068439"/>
                  <a:gd name="connsiteX8" fmla="*/ 858660 w 1365355"/>
                  <a:gd name="connsiteY8" fmla="*/ 110633 h 1068439"/>
                  <a:gd name="connsiteX9" fmla="*/ 1290199 w 1365355"/>
                  <a:gd name="connsiteY9" fmla="*/ 3727 h 1068439"/>
                  <a:gd name="connsiteX10" fmla="*/ 939470 w 1365355"/>
                  <a:gd name="connsiteY10" fmla="*/ 179091 h 1068439"/>
                  <a:gd name="connsiteX11" fmla="*/ 801684 w 1365355"/>
                  <a:gd name="connsiteY11" fmla="*/ 467190 h 1068439"/>
                  <a:gd name="connsiteX12" fmla="*/ 1002100 w 1365355"/>
                  <a:gd name="connsiteY12" fmla="*/ 341930 h 1068439"/>
                  <a:gd name="connsiteX13" fmla="*/ 1365355 w 1365355"/>
                  <a:gd name="connsiteY13" fmla="*/ 354456 h 1068439"/>
                  <a:gd name="connsiteX14" fmla="*/ 978353 w 1365355"/>
                  <a:gd name="connsiteY14" fmla="*/ 504856 h 1068439"/>
                  <a:gd name="connsiteX15" fmla="*/ 801684 w 1365355"/>
                  <a:gd name="connsiteY15" fmla="*/ 655080 h 1068439"/>
                  <a:gd name="connsiteX16" fmla="*/ 776632 w 1365355"/>
                  <a:gd name="connsiteY16" fmla="*/ 830445 h 1068439"/>
                  <a:gd name="connsiteX17" fmla="*/ 1064730 w 1365355"/>
                  <a:gd name="connsiteY17" fmla="*/ 730237 h 1068439"/>
                  <a:gd name="connsiteX18" fmla="*/ 1327777 w 1365355"/>
                  <a:gd name="connsiteY18" fmla="*/ 830445 h 1068439"/>
                  <a:gd name="connsiteX19" fmla="*/ 1102308 w 1365355"/>
                  <a:gd name="connsiteY19" fmla="*/ 855497 h 1068439"/>
                  <a:gd name="connsiteX20" fmla="*/ 733052 w 1365355"/>
                  <a:gd name="connsiteY20" fmla="*/ 1062437 h 1068439"/>
                  <a:gd name="connsiteX21" fmla="*/ 576215 w 1365355"/>
                  <a:gd name="connsiteY21" fmla="*/ 1068439 h 1068439"/>
                  <a:gd name="connsiteX0" fmla="*/ 576215 w 1365355"/>
                  <a:gd name="connsiteY0" fmla="*/ 1068439 h 1068439"/>
                  <a:gd name="connsiteX1" fmla="*/ 576215 w 1365355"/>
                  <a:gd name="connsiteY1" fmla="*/ 755289 h 1068439"/>
                  <a:gd name="connsiteX2" fmla="*/ 277156 w 1365355"/>
                  <a:gd name="connsiteY2" fmla="*/ 623678 h 1068439"/>
                  <a:gd name="connsiteX3" fmla="*/ 18 w 1365355"/>
                  <a:gd name="connsiteY3" fmla="*/ 855497 h 1068439"/>
                  <a:gd name="connsiteX4" fmla="*/ 175382 w 1365355"/>
                  <a:gd name="connsiteY4" fmla="*/ 517294 h 1068439"/>
                  <a:gd name="connsiteX5" fmla="*/ 644848 w 1365355"/>
                  <a:gd name="connsiteY5" fmla="*/ 629680 h 1068439"/>
                  <a:gd name="connsiteX6" fmla="*/ 363273 w 1365355"/>
                  <a:gd name="connsiteY6" fmla="*/ 417086 h 1068439"/>
                  <a:gd name="connsiteX7" fmla="*/ 676424 w 1365355"/>
                  <a:gd name="connsiteY7" fmla="*/ 504768 h 1068439"/>
                  <a:gd name="connsiteX8" fmla="*/ 858660 w 1365355"/>
                  <a:gd name="connsiteY8" fmla="*/ 110633 h 1068439"/>
                  <a:gd name="connsiteX9" fmla="*/ 1290199 w 1365355"/>
                  <a:gd name="connsiteY9" fmla="*/ 3727 h 1068439"/>
                  <a:gd name="connsiteX10" fmla="*/ 939470 w 1365355"/>
                  <a:gd name="connsiteY10" fmla="*/ 179091 h 1068439"/>
                  <a:gd name="connsiteX11" fmla="*/ 801684 w 1365355"/>
                  <a:gd name="connsiteY11" fmla="*/ 467190 h 1068439"/>
                  <a:gd name="connsiteX12" fmla="*/ 1002100 w 1365355"/>
                  <a:gd name="connsiteY12" fmla="*/ 341930 h 1068439"/>
                  <a:gd name="connsiteX13" fmla="*/ 1365355 w 1365355"/>
                  <a:gd name="connsiteY13" fmla="*/ 354456 h 1068439"/>
                  <a:gd name="connsiteX14" fmla="*/ 978353 w 1365355"/>
                  <a:gd name="connsiteY14" fmla="*/ 504856 h 1068439"/>
                  <a:gd name="connsiteX15" fmla="*/ 801684 w 1365355"/>
                  <a:gd name="connsiteY15" fmla="*/ 655080 h 1068439"/>
                  <a:gd name="connsiteX16" fmla="*/ 776632 w 1365355"/>
                  <a:gd name="connsiteY16" fmla="*/ 830445 h 1068439"/>
                  <a:gd name="connsiteX17" fmla="*/ 1064730 w 1365355"/>
                  <a:gd name="connsiteY17" fmla="*/ 730237 h 1068439"/>
                  <a:gd name="connsiteX18" fmla="*/ 1327777 w 1365355"/>
                  <a:gd name="connsiteY18" fmla="*/ 830445 h 1068439"/>
                  <a:gd name="connsiteX19" fmla="*/ 1102308 w 1365355"/>
                  <a:gd name="connsiteY19" fmla="*/ 855497 h 1068439"/>
                  <a:gd name="connsiteX20" fmla="*/ 733052 w 1365355"/>
                  <a:gd name="connsiteY20" fmla="*/ 1062437 h 1068439"/>
                  <a:gd name="connsiteX21" fmla="*/ 576215 w 1365355"/>
                  <a:gd name="connsiteY21" fmla="*/ 1068439 h 1068439"/>
                  <a:gd name="connsiteX0" fmla="*/ 576215 w 1365355"/>
                  <a:gd name="connsiteY0" fmla="*/ 1068439 h 1068439"/>
                  <a:gd name="connsiteX1" fmla="*/ 576215 w 1365355"/>
                  <a:gd name="connsiteY1" fmla="*/ 755289 h 1068439"/>
                  <a:gd name="connsiteX2" fmla="*/ 277156 w 1365355"/>
                  <a:gd name="connsiteY2" fmla="*/ 623678 h 1068439"/>
                  <a:gd name="connsiteX3" fmla="*/ 18 w 1365355"/>
                  <a:gd name="connsiteY3" fmla="*/ 855497 h 1068439"/>
                  <a:gd name="connsiteX4" fmla="*/ 175382 w 1365355"/>
                  <a:gd name="connsiteY4" fmla="*/ 517294 h 1068439"/>
                  <a:gd name="connsiteX5" fmla="*/ 644848 w 1365355"/>
                  <a:gd name="connsiteY5" fmla="*/ 629680 h 1068439"/>
                  <a:gd name="connsiteX6" fmla="*/ 363273 w 1365355"/>
                  <a:gd name="connsiteY6" fmla="*/ 417086 h 1068439"/>
                  <a:gd name="connsiteX7" fmla="*/ 676424 w 1365355"/>
                  <a:gd name="connsiteY7" fmla="*/ 504768 h 1068439"/>
                  <a:gd name="connsiteX8" fmla="*/ 858660 w 1365355"/>
                  <a:gd name="connsiteY8" fmla="*/ 110633 h 1068439"/>
                  <a:gd name="connsiteX9" fmla="*/ 1290199 w 1365355"/>
                  <a:gd name="connsiteY9" fmla="*/ 3727 h 1068439"/>
                  <a:gd name="connsiteX10" fmla="*/ 939470 w 1365355"/>
                  <a:gd name="connsiteY10" fmla="*/ 179091 h 1068439"/>
                  <a:gd name="connsiteX11" fmla="*/ 801684 w 1365355"/>
                  <a:gd name="connsiteY11" fmla="*/ 467190 h 1068439"/>
                  <a:gd name="connsiteX12" fmla="*/ 1002100 w 1365355"/>
                  <a:gd name="connsiteY12" fmla="*/ 341930 h 1068439"/>
                  <a:gd name="connsiteX13" fmla="*/ 1365355 w 1365355"/>
                  <a:gd name="connsiteY13" fmla="*/ 354456 h 1068439"/>
                  <a:gd name="connsiteX14" fmla="*/ 978353 w 1365355"/>
                  <a:gd name="connsiteY14" fmla="*/ 504856 h 1068439"/>
                  <a:gd name="connsiteX15" fmla="*/ 801684 w 1365355"/>
                  <a:gd name="connsiteY15" fmla="*/ 655080 h 1068439"/>
                  <a:gd name="connsiteX16" fmla="*/ 776632 w 1365355"/>
                  <a:gd name="connsiteY16" fmla="*/ 830445 h 1068439"/>
                  <a:gd name="connsiteX17" fmla="*/ 1064730 w 1365355"/>
                  <a:gd name="connsiteY17" fmla="*/ 730237 h 1068439"/>
                  <a:gd name="connsiteX18" fmla="*/ 1327777 w 1365355"/>
                  <a:gd name="connsiteY18" fmla="*/ 830445 h 1068439"/>
                  <a:gd name="connsiteX19" fmla="*/ 1102308 w 1365355"/>
                  <a:gd name="connsiteY19" fmla="*/ 855497 h 1068439"/>
                  <a:gd name="connsiteX20" fmla="*/ 733052 w 1365355"/>
                  <a:gd name="connsiteY20" fmla="*/ 1062437 h 1068439"/>
                  <a:gd name="connsiteX21" fmla="*/ 576215 w 1365355"/>
                  <a:gd name="connsiteY21" fmla="*/ 1068439 h 106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65355" h="1068439">
                    <a:moveTo>
                      <a:pt x="576215" y="1068439"/>
                    </a:moveTo>
                    <a:lnTo>
                      <a:pt x="576215" y="755289"/>
                    </a:lnTo>
                    <a:cubicBezTo>
                      <a:pt x="507322" y="682221"/>
                      <a:pt x="373189" y="606977"/>
                      <a:pt x="277156" y="623678"/>
                    </a:cubicBezTo>
                    <a:cubicBezTo>
                      <a:pt x="181123" y="640379"/>
                      <a:pt x="-2070" y="874286"/>
                      <a:pt x="18" y="855497"/>
                    </a:cubicBezTo>
                    <a:cubicBezTo>
                      <a:pt x="58473" y="742763"/>
                      <a:pt x="91527" y="591928"/>
                      <a:pt x="175382" y="517294"/>
                    </a:cubicBezTo>
                    <a:cubicBezTo>
                      <a:pt x="259237" y="442660"/>
                      <a:pt x="613533" y="646381"/>
                      <a:pt x="644848" y="629680"/>
                    </a:cubicBezTo>
                    <a:lnTo>
                      <a:pt x="363273" y="417086"/>
                    </a:lnTo>
                    <a:lnTo>
                      <a:pt x="676424" y="504768"/>
                    </a:lnTo>
                    <a:cubicBezTo>
                      <a:pt x="751580" y="448401"/>
                      <a:pt x="756364" y="194140"/>
                      <a:pt x="858660" y="110633"/>
                    </a:cubicBezTo>
                    <a:cubicBezTo>
                      <a:pt x="960956" y="27126"/>
                      <a:pt x="1269322" y="-12974"/>
                      <a:pt x="1290199" y="3727"/>
                    </a:cubicBezTo>
                    <a:cubicBezTo>
                      <a:pt x="1311076" y="20428"/>
                      <a:pt x="1020889" y="101847"/>
                      <a:pt x="939470" y="179091"/>
                    </a:cubicBezTo>
                    <a:cubicBezTo>
                      <a:pt x="858051" y="256335"/>
                      <a:pt x="791246" y="440050"/>
                      <a:pt x="801684" y="467190"/>
                    </a:cubicBezTo>
                    <a:lnTo>
                      <a:pt x="1002100" y="341930"/>
                    </a:lnTo>
                    <a:cubicBezTo>
                      <a:pt x="1068905" y="300177"/>
                      <a:pt x="1354496" y="326243"/>
                      <a:pt x="1365355" y="354456"/>
                    </a:cubicBezTo>
                    <a:lnTo>
                      <a:pt x="978353" y="504856"/>
                    </a:lnTo>
                    <a:cubicBezTo>
                      <a:pt x="849352" y="554989"/>
                      <a:pt x="835304" y="600815"/>
                      <a:pt x="801684" y="655080"/>
                    </a:cubicBezTo>
                    <a:lnTo>
                      <a:pt x="776632" y="830445"/>
                    </a:lnTo>
                    <a:cubicBezTo>
                      <a:pt x="820473" y="842971"/>
                      <a:pt x="972873" y="730237"/>
                      <a:pt x="1064730" y="730237"/>
                    </a:cubicBezTo>
                    <a:cubicBezTo>
                      <a:pt x="1156587" y="730237"/>
                      <a:pt x="1321514" y="809568"/>
                      <a:pt x="1327777" y="830445"/>
                    </a:cubicBezTo>
                    <a:cubicBezTo>
                      <a:pt x="1334040" y="851322"/>
                      <a:pt x="1201429" y="816832"/>
                      <a:pt x="1102308" y="855497"/>
                    </a:cubicBezTo>
                    <a:cubicBezTo>
                      <a:pt x="1003187" y="894162"/>
                      <a:pt x="769934" y="925347"/>
                      <a:pt x="733052" y="1062437"/>
                    </a:cubicBezTo>
                    <a:lnTo>
                      <a:pt x="576215" y="1068439"/>
                    </a:lnTo>
                    <a:close/>
                  </a:path>
                </a:pathLst>
              </a:custGeom>
              <a:solidFill>
                <a:schemeClr val="accent2">
                  <a:lumMod val="60000"/>
                  <a:lumOff val="40000"/>
                </a:schemeClr>
              </a:solid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Freeform 41"/>
              <p:cNvSpPr>
                <a:spLocks noChangeAspect="1"/>
              </p:cNvSpPr>
              <p:nvPr/>
            </p:nvSpPr>
            <p:spPr>
              <a:xfrm>
                <a:off x="10056963" y="2975743"/>
                <a:ext cx="163178" cy="127693"/>
              </a:xfrm>
              <a:custGeom>
                <a:avLst/>
                <a:gdLst>
                  <a:gd name="connsiteX0" fmla="*/ 576197 w 1365337"/>
                  <a:gd name="connsiteY0" fmla="*/ 1064712 h 1064712"/>
                  <a:gd name="connsiteX1" fmla="*/ 576197 w 1365337"/>
                  <a:gd name="connsiteY1" fmla="*/ 751562 h 1064712"/>
                  <a:gd name="connsiteX2" fmla="*/ 162838 w 1365337"/>
                  <a:gd name="connsiteY2" fmla="*/ 626301 h 1064712"/>
                  <a:gd name="connsiteX3" fmla="*/ 0 w 1365337"/>
                  <a:gd name="connsiteY3" fmla="*/ 851770 h 1064712"/>
                  <a:gd name="connsiteX4" fmla="*/ 175364 w 1365337"/>
                  <a:gd name="connsiteY4" fmla="*/ 513567 h 1064712"/>
                  <a:gd name="connsiteX5" fmla="*/ 663880 w 1365337"/>
                  <a:gd name="connsiteY5" fmla="*/ 651353 h 1064712"/>
                  <a:gd name="connsiteX6" fmla="*/ 363255 w 1365337"/>
                  <a:gd name="connsiteY6" fmla="*/ 413359 h 1064712"/>
                  <a:gd name="connsiteX7" fmla="*/ 676406 w 1365337"/>
                  <a:gd name="connsiteY7" fmla="*/ 501041 h 1064712"/>
                  <a:gd name="connsiteX8" fmla="*/ 814192 w 1365337"/>
                  <a:gd name="connsiteY8" fmla="*/ 75156 h 1064712"/>
                  <a:gd name="connsiteX9" fmla="*/ 1290181 w 1365337"/>
                  <a:gd name="connsiteY9" fmla="*/ 0 h 1064712"/>
                  <a:gd name="connsiteX10" fmla="*/ 939452 w 1365337"/>
                  <a:gd name="connsiteY10" fmla="*/ 175364 h 1064712"/>
                  <a:gd name="connsiteX11" fmla="*/ 801666 w 1365337"/>
                  <a:gd name="connsiteY11" fmla="*/ 463463 h 1064712"/>
                  <a:gd name="connsiteX12" fmla="*/ 1002082 w 1365337"/>
                  <a:gd name="connsiteY12" fmla="*/ 338203 h 1064712"/>
                  <a:gd name="connsiteX13" fmla="*/ 1365337 w 1365337"/>
                  <a:gd name="connsiteY13" fmla="*/ 350729 h 1064712"/>
                  <a:gd name="connsiteX14" fmla="*/ 801666 w 1365337"/>
                  <a:gd name="connsiteY14" fmla="*/ 651353 h 1064712"/>
                  <a:gd name="connsiteX15" fmla="*/ 776614 w 1365337"/>
                  <a:gd name="connsiteY15" fmla="*/ 826718 h 1064712"/>
                  <a:gd name="connsiteX16" fmla="*/ 1064712 w 1365337"/>
                  <a:gd name="connsiteY16" fmla="*/ 726510 h 1064712"/>
                  <a:gd name="connsiteX17" fmla="*/ 1327759 w 1365337"/>
                  <a:gd name="connsiteY17" fmla="*/ 826718 h 1064712"/>
                  <a:gd name="connsiteX18" fmla="*/ 1102290 w 1365337"/>
                  <a:gd name="connsiteY18" fmla="*/ 851770 h 1064712"/>
                  <a:gd name="connsiteX19" fmla="*/ 713984 w 1365337"/>
                  <a:gd name="connsiteY19" fmla="*/ 1039660 h 1064712"/>
                  <a:gd name="connsiteX20" fmla="*/ 576197 w 1365337"/>
                  <a:gd name="connsiteY20" fmla="*/ 1064712 h 1064712"/>
                  <a:gd name="connsiteX0" fmla="*/ 576197 w 1365337"/>
                  <a:gd name="connsiteY0" fmla="*/ 1064712 h 1064712"/>
                  <a:gd name="connsiteX1" fmla="*/ 576197 w 1365337"/>
                  <a:gd name="connsiteY1" fmla="*/ 751562 h 1064712"/>
                  <a:gd name="connsiteX2" fmla="*/ 162838 w 1365337"/>
                  <a:gd name="connsiteY2" fmla="*/ 626301 h 1064712"/>
                  <a:gd name="connsiteX3" fmla="*/ 0 w 1365337"/>
                  <a:gd name="connsiteY3" fmla="*/ 851770 h 1064712"/>
                  <a:gd name="connsiteX4" fmla="*/ 175364 w 1365337"/>
                  <a:gd name="connsiteY4" fmla="*/ 513567 h 1064712"/>
                  <a:gd name="connsiteX5" fmla="*/ 663880 w 1365337"/>
                  <a:gd name="connsiteY5" fmla="*/ 651353 h 1064712"/>
                  <a:gd name="connsiteX6" fmla="*/ 363255 w 1365337"/>
                  <a:gd name="connsiteY6" fmla="*/ 413359 h 1064712"/>
                  <a:gd name="connsiteX7" fmla="*/ 676406 w 1365337"/>
                  <a:gd name="connsiteY7" fmla="*/ 501041 h 1064712"/>
                  <a:gd name="connsiteX8" fmla="*/ 814192 w 1365337"/>
                  <a:gd name="connsiteY8" fmla="*/ 75156 h 1064712"/>
                  <a:gd name="connsiteX9" fmla="*/ 1290181 w 1365337"/>
                  <a:gd name="connsiteY9" fmla="*/ 0 h 1064712"/>
                  <a:gd name="connsiteX10" fmla="*/ 939452 w 1365337"/>
                  <a:gd name="connsiteY10" fmla="*/ 175364 h 1064712"/>
                  <a:gd name="connsiteX11" fmla="*/ 801666 w 1365337"/>
                  <a:gd name="connsiteY11" fmla="*/ 463463 h 1064712"/>
                  <a:gd name="connsiteX12" fmla="*/ 1002082 w 1365337"/>
                  <a:gd name="connsiteY12" fmla="*/ 338203 h 1064712"/>
                  <a:gd name="connsiteX13" fmla="*/ 1365337 w 1365337"/>
                  <a:gd name="connsiteY13" fmla="*/ 350729 h 1064712"/>
                  <a:gd name="connsiteX14" fmla="*/ 801666 w 1365337"/>
                  <a:gd name="connsiteY14" fmla="*/ 651353 h 1064712"/>
                  <a:gd name="connsiteX15" fmla="*/ 776614 w 1365337"/>
                  <a:gd name="connsiteY15" fmla="*/ 826718 h 1064712"/>
                  <a:gd name="connsiteX16" fmla="*/ 1064712 w 1365337"/>
                  <a:gd name="connsiteY16" fmla="*/ 726510 h 1064712"/>
                  <a:gd name="connsiteX17" fmla="*/ 1327759 w 1365337"/>
                  <a:gd name="connsiteY17" fmla="*/ 826718 h 1064712"/>
                  <a:gd name="connsiteX18" fmla="*/ 1102290 w 1365337"/>
                  <a:gd name="connsiteY18" fmla="*/ 851770 h 1064712"/>
                  <a:gd name="connsiteX19" fmla="*/ 713984 w 1365337"/>
                  <a:gd name="connsiteY19" fmla="*/ 1039660 h 1064712"/>
                  <a:gd name="connsiteX20" fmla="*/ 576197 w 1365337"/>
                  <a:gd name="connsiteY20" fmla="*/ 1064712 h 1064712"/>
                  <a:gd name="connsiteX0" fmla="*/ 576197 w 1365337"/>
                  <a:gd name="connsiteY0" fmla="*/ 1064712 h 1064712"/>
                  <a:gd name="connsiteX1" fmla="*/ 576197 w 1365337"/>
                  <a:gd name="connsiteY1" fmla="*/ 751562 h 1064712"/>
                  <a:gd name="connsiteX2" fmla="*/ 162838 w 1365337"/>
                  <a:gd name="connsiteY2" fmla="*/ 626301 h 1064712"/>
                  <a:gd name="connsiteX3" fmla="*/ 0 w 1365337"/>
                  <a:gd name="connsiteY3" fmla="*/ 851770 h 1064712"/>
                  <a:gd name="connsiteX4" fmla="*/ 175364 w 1365337"/>
                  <a:gd name="connsiteY4" fmla="*/ 513567 h 1064712"/>
                  <a:gd name="connsiteX5" fmla="*/ 644830 w 1365337"/>
                  <a:gd name="connsiteY5" fmla="*/ 625953 h 1064712"/>
                  <a:gd name="connsiteX6" fmla="*/ 363255 w 1365337"/>
                  <a:gd name="connsiteY6" fmla="*/ 413359 h 1064712"/>
                  <a:gd name="connsiteX7" fmla="*/ 676406 w 1365337"/>
                  <a:gd name="connsiteY7" fmla="*/ 501041 h 1064712"/>
                  <a:gd name="connsiteX8" fmla="*/ 814192 w 1365337"/>
                  <a:gd name="connsiteY8" fmla="*/ 75156 h 1064712"/>
                  <a:gd name="connsiteX9" fmla="*/ 1290181 w 1365337"/>
                  <a:gd name="connsiteY9" fmla="*/ 0 h 1064712"/>
                  <a:gd name="connsiteX10" fmla="*/ 939452 w 1365337"/>
                  <a:gd name="connsiteY10" fmla="*/ 175364 h 1064712"/>
                  <a:gd name="connsiteX11" fmla="*/ 801666 w 1365337"/>
                  <a:gd name="connsiteY11" fmla="*/ 463463 h 1064712"/>
                  <a:gd name="connsiteX12" fmla="*/ 1002082 w 1365337"/>
                  <a:gd name="connsiteY12" fmla="*/ 338203 h 1064712"/>
                  <a:gd name="connsiteX13" fmla="*/ 1365337 w 1365337"/>
                  <a:gd name="connsiteY13" fmla="*/ 350729 h 1064712"/>
                  <a:gd name="connsiteX14" fmla="*/ 801666 w 1365337"/>
                  <a:gd name="connsiteY14" fmla="*/ 651353 h 1064712"/>
                  <a:gd name="connsiteX15" fmla="*/ 776614 w 1365337"/>
                  <a:gd name="connsiteY15" fmla="*/ 826718 h 1064712"/>
                  <a:gd name="connsiteX16" fmla="*/ 1064712 w 1365337"/>
                  <a:gd name="connsiteY16" fmla="*/ 726510 h 1064712"/>
                  <a:gd name="connsiteX17" fmla="*/ 1327759 w 1365337"/>
                  <a:gd name="connsiteY17" fmla="*/ 826718 h 1064712"/>
                  <a:gd name="connsiteX18" fmla="*/ 1102290 w 1365337"/>
                  <a:gd name="connsiteY18" fmla="*/ 851770 h 1064712"/>
                  <a:gd name="connsiteX19" fmla="*/ 713984 w 1365337"/>
                  <a:gd name="connsiteY19" fmla="*/ 1039660 h 1064712"/>
                  <a:gd name="connsiteX20" fmla="*/ 576197 w 1365337"/>
                  <a:gd name="connsiteY20" fmla="*/ 1064712 h 1064712"/>
                  <a:gd name="connsiteX0" fmla="*/ 576197 w 1365337"/>
                  <a:gd name="connsiteY0" fmla="*/ 1064712 h 1064712"/>
                  <a:gd name="connsiteX1" fmla="*/ 576197 w 1365337"/>
                  <a:gd name="connsiteY1" fmla="*/ 751562 h 1064712"/>
                  <a:gd name="connsiteX2" fmla="*/ 162838 w 1365337"/>
                  <a:gd name="connsiteY2" fmla="*/ 626301 h 1064712"/>
                  <a:gd name="connsiteX3" fmla="*/ 0 w 1365337"/>
                  <a:gd name="connsiteY3" fmla="*/ 851770 h 1064712"/>
                  <a:gd name="connsiteX4" fmla="*/ 175364 w 1365337"/>
                  <a:gd name="connsiteY4" fmla="*/ 513567 h 1064712"/>
                  <a:gd name="connsiteX5" fmla="*/ 644830 w 1365337"/>
                  <a:gd name="connsiteY5" fmla="*/ 625953 h 1064712"/>
                  <a:gd name="connsiteX6" fmla="*/ 363255 w 1365337"/>
                  <a:gd name="connsiteY6" fmla="*/ 413359 h 1064712"/>
                  <a:gd name="connsiteX7" fmla="*/ 676406 w 1365337"/>
                  <a:gd name="connsiteY7" fmla="*/ 501041 h 1064712"/>
                  <a:gd name="connsiteX8" fmla="*/ 814192 w 1365337"/>
                  <a:gd name="connsiteY8" fmla="*/ 75156 h 1064712"/>
                  <a:gd name="connsiteX9" fmla="*/ 1290181 w 1365337"/>
                  <a:gd name="connsiteY9" fmla="*/ 0 h 1064712"/>
                  <a:gd name="connsiteX10" fmla="*/ 939452 w 1365337"/>
                  <a:gd name="connsiteY10" fmla="*/ 175364 h 1064712"/>
                  <a:gd name="connsiteX11" fmla="*/ 801666 w 1365337"/>
                  <a:gd name="connsiteY11" fmla="*/ 463463 h 1064712"/>
                  <a:gd name="connsiteX12" fmla="*/ 1002082 w 1365337"/>
                  <a:gd name="connsiteY12" fmla="*/ 338203 h 1064712"/>
                  <a:gd name="connsiteX13" fmla="*/ 1365337 w 1365337"/>
                  <a:gd name="connsiteY13" fmla="*/ 350729 h 1064712"/>
                  <a:gd name="connsiteX14" fmla="*/ 801666 w 1365337"/>
                  <a:gd name="connsiteY14" fmla="*/ 651353 h 1064712"/>
                  <a:gd name="connsiteX15" fmla="*/ 776614 w 1365337"/>
                  <a:gd name="connsiteY15" fmla="*/ 826718 h 1064712"/>
                  <a:gd name="connsiteX16" fmla="*/ 1064712 w 1365337"/>
                  <a:gd name="connsiteY16" fmla="*/ 726510 h 1064712"/>
                  <a:gd name="connsiteX17" fmla="*/ 1327759 w 1365337"/>
                  <a:gd name="connsiteY17" fmla="*/ 826718 h 1064712"/>
                  <a:gd name="connsiteX18" fmla="*/ 1102290 w 1365337"/>
                  <a:gd name="connsiteY18" fmla="*/ 851770 h 1064712"/>
                  <a:gd name="connsiteX19" fmla="*/ 713984 w 1365337"/>
                  <a:gd name="connsiteY19" fmla="*/ 1039660 h 1064712"/>
                  <a:gd name="connsiteX20" fmla="*/ 576197 w 1365337"/>
                  <a:gd name="connsiteY20" fmla="*/ 1064712 h 1064712"/>
                  <a:gd name="connsiteX0" fmla="*/ 576197 w 1365337"/>
                  <a:gd name="connsiteY0" fmla="*/ 1071779 h 1071779"/>
                  <a:gd name="connsiteX1" fmla="*/ 576197 w 1365337"/>
                  <a:gd name="connsiteY1" fmla="*/ 758629 h 1071779"/>
                  <a:gd name="connsiteX2" fmla="*/ 162838 w 1365337"/>
                  <a:gd name="connsiteY2" fmla="*/ 633368 h 1071779"/>
                  <a:gd name="connsiteX3" fmla="*/ 0 w 1365337"/>
                  <a:gd name="connsiteY3" fmla="*/ 858837 h 1071779"/>
                  <a:gd name="connsiteX4" fmla="*/ 175364 w 1365337"/>
                  <a:gd name="connsiteY4" fmla="*/ 520634 h 1071779"/>
                  <a:gd name="connsiteX5" fmla="*/ 644830 w 1365337"/>
                  <a:gd name="connsiteY5" fmla="*/ 633020 h 1071779"/>
                  <a:gd name="connsiteX6" fmla="*/ 363255 w 1365337"/>
                  <a:gd name="connsiteY6" fmla="*/ 420426 h 1071779"/>
                  <a:gd name="connsiteX7" fmla="*/ 676406 w 1365337"/>
                  <a:gd name="connsiteY7" fmla="*/ 508108 h 1071779"/>
                  <a:gd name="connsiteX8" fmla="*/ 814192 w 1365337"/>
                  <a:gd name="connsiteY8" fmla="*/ 82223 h 1071779"/>
                  <a:gd name="connsiteX9" fmla="*/ 1290181 w 1365337"/>
                  <a:gd name="connsiteY9" fmla="*/ 7067 h 1071779"/>
                  <a:gd name="connsiteX10" fmla="*/ 939452 w 1365337"/>
                  <a:gd name="connsiteY10" fmla="*/ 182431 h 1071779"/>
                  <a:gd name="connsiteX11" fmla="*/ 801666 w 1365337"/>
                  <a:gd name="connsiteY11" fmla="*/ 470530 h 1071779"/>
                  <a:gd name="connsiteX12" fmla="*/ 1002082 w 1365337"/>
                  <a:gd name="connsiteY12" fmla="*/ 345270 h 1071779"/>
                  <a:gd name="connsiteX13" fmla="*/ 1365337 w 1365337"/>
                  <a:gd name="connsiteY13" fmla="*/ 357796 h 1071779"/>
                  <a:gd name="connsiteX14" fmla="*/ 801666 w 1365337"/>
                  <a:gd name="connsiteY14" fmla="*/ 658420 h 1071779"/>
                  <a:gd name="connsiteX15" fmla="*/ 776614 w 1365337"/>
                  <a:gd name="connsiteY15" fmla="*/ 833785 h 1071779"/>
                  <a:gd name="connsiteX16" fmla="*/ 1064712 w 1365337"/>
                  <a:gd name="connsiteY16" fmla="*/ 733577 h 1071779"/>
                  <a:gd name="connsiteX17" fmla="*/ 1327759 w 1365337"/>
                  <a:gd name="connsiteY17" fmla="*/ 833785 h 1071779"/>
                  <a:gd name="connsiteX18" fmla="*/ 1102290 w 1365337"/>
                  <a:gd name="connsiteY18" fmla="*/ 858837 h 1071779"/>
                  <a:gd name="connsiteX19" fmla="*/ 713984 w 1365337"/>
                  <a:gd name="connsiteY19" fmla="*/ 1046727 h 1071779"/>
                  <a:gd name="connsiteX20" fmla="*/ 576197 w 1365337"/>
                  <a:gd name="connsiteY20" fmla="*/ 1071779 h 107177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801666 w 1365337"/>
                  <a:gd name="connsiteY14" fmla="*/ 655080 h 1068439"/>
                  <a:gd name="connsiteX15" fmla="*/ 776614 w 1365337"/>
                  <a:gd name="connsiteY15" fmla="*/ 830445 h 1068439"/>
                  <a:gd name="connsiteX16" fmla="*/ 1064712 w 1365337"/>
                  <a:gd name="connsiteY16" fmla="*/ 730237 h 1068439"/>
                  <a:gd name="connsiteX17" fmla="*/ 1327759 w 1365337"/>
                  <a:gd name="connsiteY17" fmla="*/ 830445 h 1068439"/>
                  <a:gd name="connsiteX18" fmla="*/ 1102290 w 1365337"/>
                  <a:gd name="connsiteY18" fmla="*/ 855497 h 1068439"/>
                  <a:gd name="connsiteX19" fmla="*/ 713984 w 1365337"/>
                  <a:gd name="connsiteY19" fmla="*/ 1043387 h 1068439"/>
                  <a:gd name="connsiteX20" fmla="*/ 576197 w 1365337"/>
                  <a:gd name="connsiteY20" fmla="*/ 1068439 h 1068439"/>
                  <a:gd name="connsiteX0" fmla="*/ 576197 w 1367705"/>
                  <a:gd name="connsiteY0" fmla="*/ 1068439 h 1068439"/>
                  <a:gd name="connsiteX1" fmla="*/ 576197 w 1367705"/>
                  <a:gd name="connsiteY1" fmla="*/ 755289 h 1068439"/>
                  <a:gd name="connsiteX2" fmla="*/ 162838 w 1367705"/>
                  <a:gd name="connsiteY2" fmla="*/ 630028 h 1068439"/>
                  <a:gd name="connsiteX3" fmla="*/ 0 w 1367705"/>
                  <a:gd name="connsiteY3" fmla="*/ 855497 h 1068439"/>
                  <a:gd name="connsiteX4" fmla="*/ 175364 w 1367705"/>
                  <a:gd name="connsiteY4" fmla="*/ 517294 h 1068439"/>
                  <a:gd name="connsiteX5" fmla="*/ 644830 w 1367705"/>
                  <a:gd name="connsiteY5" fmla="*/ 629680 h 1068439"/>
                  <a:gd name="connsiteX6" fmla="*/ 363255 w 1367705"/>
                  <a:gd name="connsiteY6" fmla="*/ 417086 h 1068439"/>
                  <a:gd name="connsiteX7" fmla="*/ 676406 w 1367705"/>
                  <a:gd name="connsiteY7" fmla="*/ 504768 h 1068439"/>
                  <a:gd name="connsiteX8" fmla="*/ 858642 w 1367705"/>
                  <a:gd name="connsiteY8" fmla="*/ 110633 h 1068439"/>
                  <a:gd name="connsiteX9" fmla="*/ 1290181 w 1367705"/>
                  <a:gd name="connsiteY9" fmla="*/ 3727 h 1068439"/>
                  <a:gd name="connsiteX10" fmla="*/ 939452 w 1367705"/>
                  <a:gd name="connsiteY10" fmla="*/ 179091 h 1068439"/>
                  <a:gd name="connsiteX11" fmla="*/ 801666 w 1367705"/>
                  <a:gd name="connsiteY11" fmla="*/ 467190 h 1068439"/>
                  <a:gd name="connsiteX12" fmla="*/ 1002082 w 1367705"/>
                  <a:gd name="connsiteY12" fmla="*/ 341930 h 1068439"/>
                  <a:gd name="connsiteX13" fmla="*/ 1365337 w 1367705"/>
                  <a:gd name="connsiteY13" fmla="*/ 354456 h 1068439"/>
                  <a:gd name="connsiteX14" fmla="*/ 801666 w 1367705"/>
                  <a:gd name="connsiteY14" fmla="*/ 655080 h 1068439"/>
                  <a:gd name="connsiteX15" fmla="*/ 776614 w 1367705"/>
                  <a:gd name="connsiteY15" fmla="*/ 830445 h 1068439"/>
                  <a:gd name="connsiteX16" fmla="*/ 1064712 w 1367705"/>
                  <a:gd name="connsiteY16" fmla="*/ 730237 h 1068439"/>
                  <a:gd name="connsiteX17" fmla="*/ 1327759 w 1367705"/>
                  <a:gd name="connsiteY17" fmla="*/ 830445 h 1068439"/>
                  <a:gd name="connsiteX18" fmla="*/ 1102290 w 1367705"/>
                  <a:gd name="connsiteY18" fmla="*/ 855497 h 1068439"/>
                  <a:gd name="connsiteX19" fmla="*/ 713984 w 1367705"/>
                  <a:gd name="connsiteY19" fmla="*/ 1043387 h 1068439"/>
                  <a:gd name="connsiteX20" fmla="*/ 576197 w 1367705"/>
                  <a:gd name="connsiteY20" fmla="*/ 1068439 h 106843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1067235 w 1365337"/>
                  <a:gd name="connsiteY14" fmla="*/ 511206 h 1068439"/>
                  <a:gd name="connsiteX15" fmla="*/ 801666 w 1365337"/>
                  <a:gd name="connsiteY15" fmla="*/ 655080 h 1068439"/>
                  <a:gd name="connsiteX16" fmla="*/ 776614 w 1365337"/>
                  <a:gd name="connsiteY16" fmla="*/ 830445 h 1068439"/>
                  <a:gd name="connsiteX17" fmla="*/ 1064712 w 1365337"/>
                  <a:gd name="connsiteY17" fmla="*/ 730237 h 1068439"/>
                  <a:gd name="connsiteX18" fmla="*/ 1327759 w 1365337"/>
                  <a:gd name="connsiteY18" fmla="*/ 830445 h 1068439"/>
                  <a:gd name="connsiteX19" fmla="*/ 1102290 w 1365337"/>
                  <a:gd name="connsiteY19" fmla="*/ 855497 h 1068439"/>
                  <a:gd name="connsiteX20" fmla="*/ 713984 w 1365337"/>
                  <a:gd name="connsiteY20" fmla="*/ 1043387 h 1068439"/>
                  <a:gd name="connsiteX21" fmla="*/ 576197 w 1365337"/>
                  <a:gd name="connsiteY21" fmla="*/ 1068439 h 106843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978335 w 1365337"/>
                  <a:gd name="connsiteY14" fmla="*/ 504856 h 1068439"/>
                  <a:gd name="connsiteX15" fmla="*/ 801666 w 1365337"/>
                  <a:gd name="connsiteY15" fmla="*/ 655080 h 1068439"/>
                  <a:gd name="connsiteX16" fmla="*/ 776614 w 1365337"/>
                  <a:gd name="connsiteY16" fmla="*/ 830445 h 1068439"/>
                  <a:gd name="connsiteX17" fmla="*/ 1064712 w 1365337"/>
                  <a:gd name="connsiteY17" fmla="*/ 730237 h 1068439"/>
                  <a:gd name="connsiteX18" fmla="*/ 1327759 w 1365337"/>
                  <a:gd name="connsiteY18" fmla="*/ 830445 h 1068439"/>
                  <a:gd name="connsiteX19" fmla="*/ 1102290 w 1365337"/>
                  <a:gd name="connsiteY19" fmla="*/ 855497 h 1068439"/>
                  <a:gd name="connsiteX20" fmla="*/ 713984 w 1365337"/>
                  <a:gd name="connsiteY20" fmla="*/ 1043387 h 1068439"/>
                  <a:gd name="connsiteX21" fmla="*/ 576197 w 1365337"/>
                  <a:gd name="connsiteY21" fmla="*/ 1068439 h 106843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978335 w 1365337"/>
                  <a:gd name="connsiteY14" fmla="*/ 504856 h 1068439"/>
                  <a:gd name="connsiteX15" fmla="*/ 801666 w 1365337"/>
                  <a:gd name="connsiteY15" fmla="*/ 655080 h 1068439"/>
                  <a:gd name="connsiteX16" fmla="*/ 776614 w 1365337"/>
                  <a:gd name="connsiteY16" fmla="*/ 830445 h 1068439"/>
                  <a:gd name="connsiteX17" fmla="*/ 1064712 w 1365337"/>
                  <a:gd name="connsiteY17" fmla="*/ 730237 h 1068439"/>
                  <a:gd name="connsiteX18" fmla="*/ 1327759 w 1365337"/>
                  <a:gd name="connsiteY18" fmla="*/ 830445 h 1068439"/>
                  <a:gd name="connsiteX19" fmla="*/ 1102290 w 1365337"/>
                  <a:gd name="connsiteY19" fmla="*/ 855497 h 1068439"/>
                  <a:gd name="connsiteX20" fmla="*/ 713984 w 1365337"/>
                  <a:gd name="connsiteY20" fmla="*/ 1043387 h 1068439"/>
                  <a:gd name="connsiteX21" fmla="*/ 576197 w 1365337"/>
                  <a:gd name="connsiteY21" fmla="*/ 1068439 h 106843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978335 w 1365337"/>
                  <a:gd name="connsiteY14" fmla="*/ 504856 h 1068439"/>
                  <a:gd name="connsiteX15" fmla="*/ 801666 w 1365337"/>
                  <a:gd name="connsiteY15" fmla="*/ 655080 h 1068439"/>
                  <a:gd name="connsiteX16" fmla="*/ 776614 w 1365337"/>
                  <a:gd name="connsiteY16" fmla="*/ 830445 h 1068439"/>
                  <a:gd name="connsiteX17" fmla="*/ 1064712 w 1365337"/>
                  <a:gd name="connsiteY17" fmla="*/ 730237 h 1068439"/>
                  <a:gd name="connsiteX18" fmla="*/ 1327759 w 1365337"/>
                  <a:gd name="connsiteY18" fmla="*/ 830445 h 1068439"/>
                  <a:gd name="connsiteX19" fmla="*/ 1102290 w 1365337"/>
                  <a:gd name="connsiteY19" fmla="*/ 855497 h 1068439"/>
                  <a:gd name="connsiteX20" fmla="*/ 713984 w 1365337"/>
                  <a:gd name="connsiteY20" fmla="*/ 1043387 h 1068439"/>
                  <a:gd name="connsiteX21" fmla="*/ 576197 w 1365337"/>
                  <a:gd name="connsiteY21" fmla="*/ 1068439 h 106843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978335 w 1365337"/>
                  <a:gd name="connsiteY14" fmla="*/ 504856 h 1068439"/>
                  <a:gd name="connsiteX15" fmla="*/ 801666 w 1365337"/>
                  <a:gd name="connsiteY15" fmla="*/ 655080 h 1068439"/>
                  <a:gd name="connsiteX16" fmla="*/ 776614 w 1365337"/>
                  <a:gd name="connsiteY16" fmla="*/ 830445 h 1068439"/>
                  <a:gd name="connsiteX17" fmla="*/ 1064712 w 1365337"/>
                  <a:gd name="connsiteY17" fmla="*/ 730237 h 1068439"/>
                  <a:gd name="connsiteX18" fmla="*/ 1327759 w 1365337"/>
                  <a:gd name="connsiteY18" fmla="*/ 830445 h 1068439"/>
                  <a:gd name="connsiteX19" fmla="*/ 1102290 w 1365337"/>
                  <a:gd name="connsiteY19" fmla="*/ 855497 h 1068439"/>
                  <a:gd name="connsiteX20" fmla="*/ 713984 w 1365337"/>
                  <a:gd name="connsiteY20" fmla="*/ 1043387 h 1068439"/>
                  <a:gd name="connsiteX21" fmla="*/ 576197 w 1365337"/>
                  <a:gd name="connsiteY21" fmla="*/ 1068439 h 106843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978335 w 1365337"/>
                  <a:gd name="connsiteY14" fmla="*/ 504856 h 1068439"/>
                  <a:gd name="connsiteX15" fmla="*/ 801666 w 1365337"/>
                  <a:gd name="connsiteY15" fmla="*/ 655080 h 1068439"/>
                  <a:gd name="connsiteX16" fmla="*/ 776614 w 1365337"/>
                  <a:gd name="connsiteY16" fmla="*/ 830445 h 1068439"/>
                  <a:gd name="connsiteX17" fmla="*/ 1064712 w 1365337"/>
                  <a:gd name="connsiteY17" fmla="*/ 730237 h 1068439"/>
                  <a:gd name="connsiteX18" fmla="*/ 1327759 w 1365337"/>
                  <a:gd name="connsiteY18" fmla="*/ 830445 h 1068439"/>
                  <a:gd name="connsiteX19" fmla="*/ 1102290 w 1365337"/>
                  <a:gd name="connsiteY19" fmla="*/ 855497 h 1068439"/>
                  <a:gd name="connsiteX20" fmla="*/ 733034 w 1365337"/>
                  <a:gd name="connsiteY20" fmla="*/ 1062437 h 1068439"/>
                  <a:gd name="connsiteX21" fmla="*/ 576197 w 1365337"/>
                  <a:gd name="connsiteY21" fmla="*/ 1068439 h 106843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978335 w 1365337"/>
                  <a:gd name="connsiteY14" fmla="*/ 504856 h 1068439"/>
                  <a:gd name="connsiteX15" fmla="*/ 801666 w 1365337"/>
                  <a:gd name="connsiteY15" fmla="*/ 655080 h 1068439"/>
                  <a:gd name="connsiteX16" fmla="*/ 776614 w 1365337"/>
                  <a:gd name="connsiteY16" fmla="*/ 830445 h 1068439"/>
                  <a:gd name="connsiteX17" fmla="*/ 1064712 w 1365337"/>
                  <a:gd name="connsiteY17" fmla="*/ 730237 h 1068439"/>
                  <a:gd name="connsiteX18" fmla="*/ 1327759 w 1365337"/>
                  <a:gd name="connsiteY18" fmla="*/ 830445 h 1068439"/>
                  <a:gd name="connsiteX19" fmla="*/ 1102290 w 1365337"/>
                  <a:gd name="connsiteY19" fmla="*/ 855497 h 1068439"/>
                  <a:gd name="connsiteX20" fmla="*/ 733034 w 1365337"/>
                  <a:gd name="connsiteY20" fmla="*/ 1062437 h 1068439"/>
                  <a:gd name="connsiteX21" fmla="*/ 576197 w 1365337"/>
                  <a:gd name="connsiteY21" fmla="*/ 1068439 h 1068439"/>
                  <a:gd name="connsiteX0" fmla="*/ 576243 w 1365383"/>
                  <a:gd name="connsiteY0" fmla="*/ 1068439 h 1068439"/>
                  <a:gd name="connsiteX1" fmla="*/ 576243 w 1365383"/>
                  <a:gd name="connsiteY1" fmla="*/ 755289 h 1068439"/>
                  <a:gd name="connsiteX2" fmla="*/ 162884 w 1365383"/>
                  <a:gd name="connsiteY2" fmla="*/ 630028 h 1068439"/>
                  <a:gd name="connsiteX3" fmla="*/ 46 w 1365383"/>
                  <a:gd name="connsiteY3" fmla="*/ 855497 h 1068439"/>
                  <a:gd name="connsiteX4" fmla="*/ 175410 w 1365383"/>
                  <a:gd name="connsiteY4" fmla="*/ 517294 h 1068439"/>
                  <a:gd name="connsiteX5" fmla="*/ 644876 w 1365383"/>
                  <a:gd name="connsiteY5" fmla="*/ 629680 h 1068439"/>
                  <a:gd name="connsiteX6" fmla="*/ 363301 w 1365383"/>
                  <a:gd name="connsiteY6" fmla="*/ 417086 h 1068439"/>
                  <a:gd name="connsiteX7" fmla="*/ 676452 w 1365383"/>
                  <a:gd name="connsiteY7" fmla="*/ 504768 h 1068439"/>
                  <a:gd name="connsiteX8" fmla="*/ 858688 w 1365383"/>
                  <a:gd name="connsiteY8" fmla="*/ 110633 h 1068439"/>
                  <a:gd name="connsiteX9" fmla="*/ 1290227 w 1365383"/>
                  <a:gd name="connsiteY9" fmla="*/ 3727 h 1068439"/>
                  <a:gd name="connsiteX10" fmla="*/ 939498 w 1365383"/>
                  <a:gd name="connsiteY10" fmla="*/ 179091 h 1068439"/>
                  <a:gd name="connsiteX11" fmla="*/ 801712 w 1365383"/>
                  <a:gd name="connsiteY11" fmla="*/ 467190 h 1068439"/>
                  <a:gd name="connsiteX12" fmla="*/ 1002128 w 1365383"/>
                  <a:gd name="connsiteY12" fmla="*/ 341930 h 1068439"/>
                  <a:gd name="connsiteX13" fmla="*/ 1365383 w 1365383"/>
                  <a:gd name="connsiteY13" fmla="*/ 354456 h 1068439"/>
                  <a:gd name="connsiteX14" fmla="*/ 978381 w 1365383"/>
                  <a:gd name="connsiteY14" fmla="*/ 504856 h 1068439"/>
                  <a:gd name="connsiteX15" fmla="*/ 801712 w 1365383"/>
                  <a:gd name="connsiteY15" fmla="*/ 655080 h 1068439"/>
                  <a:gd name="connsiteX16" fmla="*/ 776660 w 1365383"/>
                  <a:gd name="connsiteY16" fmla="*/ 830445 h 1068439"/>
                  <a:gd name="connsiteX17" fmla="*/ 1064758 w 1365383"/>
                  <a:gd name="connsiteY17" fmla="*/ 730237 h 1068439"/>
                  <a:gd name="connsiteX18" fmla="*/ 1327805 w 1365383"/>
                  <a:gd name="connsiteY18" fmla="*/ 830445 h 1068439"/>
                  <a:gd name="connsiteX19" fmla="*/ 1102336 w 1365383"/>
                  <a:gd name="connsiteY19" fmla="*/ 855497 h 1068439"/>
                  <a:gd name="connsiteX20" fmla="*/ 733080 w 1365383"/>
                  <a:gd name="connsiteY20" fmla="*/ 1062437 h 1068439"/>
                  <a:gd name="connsiteX21" fmla="*/ 576243 w 1365383"/>
                  <a:gd name="connsiteY21" fmla="*/ 1068439 h 1068439"/>
                  <a:gd name="connsiteX0" fmla="*/ 576215 w 1365355"/>
                  <a:gd name="connsiteY0" fmla="*/ 1068439 h 1068439"/>
                  <a:gd name="connsiteX1" fmla="*/ 576215 w 1365355"/>
                  <a:gd name="connsiteY1" fmla="*/ 755289 h 1068439"/>
                  <a:gd name="connsiteX2" fmla="*/ 277156 w 1365355"/>
                  <a:gd name="connsiteY2" fmla="*/ 623678 h 1068439"/>
                  <a:gd name="connsiteX3" fmla="*/ 18 w 1365355"/>
                  <a:gd name="connsiteY3" fmla="*/ 855497 h 1068439"/>
                  <a:gd name="connsiteX4" fmla="*/ 175382 w 1365355"/>
                  <a:gd name="connsiteY4" fmla="*/ 517294 h 1068439"/>
                  <a:gd name="connsiteX5" fmla="*/ 644848 w 1365355"/>
                  <a:gd name="connsiteY5" fmla="*/ 629680 h 1068439"/>
                  <a:gd name="connsiteX6" fmla="*/ 363273 w 1365355"/>
                  <a:gd name="connsiteY6" fmla="*/ 417086 h 1068439"/>
                  <a:gd name="connsiteX7" fmla="*/ 676424 w 1365355"/>
                  <a:gd name="connsiteY7" fmla="*/ 504768 h 1068439"/>
                  <a:gd name="connsiteX8" fmla="*/ 858660 w 1365355"/>
                  <a:gd name="connsiteY8" fmla="*/ 110633 h 1068439"/>
                  <a:gd name="connsiteX9" fmla="*/ 1290199 w 1365355"/>
                  <a:gd name="connsiteY9" fmla="*/ 3727 h 1068439"/>
                  <a:gd name="connsiteX10" fmla="*/ 939470 w 1365355"/>
                  <a:gd name="connsiteY10" fmla="*/ 179091 h 1068439"/>
                  <a:gd name="connsiteX11" fmla="*/ 801684 w 1365355"/>
                  <a:gd name="connsiteY11" fmla="*/ 467190 h 1068439"/>
                  <a:gd name="connsiteX12" fmla="*/ 1002100 w 1365355"/>
                  <a:gd name="connsiteY12" fmla="*/ 341930 h 1068439"/>
                  <a:gd name="connsiteX13" fmla="*/ 1365355 w 1365355"/>
                  <a:gd name="connsiteY13" fmla="*/ 354456 h 1068439"/>
                  <a:gd name="connsiteX14" fmla="*/ 978353 w 1365355"/>
                  <a:gd name="connsiteY14" fmla="*/ 504856 h 1068439"/>
                  <a:gd name="connsiteX15" fmla="*/ 801684 w 1365355"/>
                  <a:gd name="connsiteY15" fmla="*/ 655080 h 1068439"/>
                  <a:gd name="connsiteX16" fmla="*/ 776632 w 1365355"/>
                  <a:gd name="connsiteY16" fmla="*/ 830445 h 1068439"/>
                  <a:gd name="connsiteX17" fmla="*/ 1064730 w 1365355"/>
                  <a:gd name="connsiteY17" fmla="*/ 730237 h 1068439"/>
                  <a:gd name="connsiteX18" fmla="*/ 1327777 w 1365355"/>
                  <a:gd name="connsiteY18" fmla="*/ 830445 h 1068439"/>
                  <a:gd name="connsiteX19" fmla="*/ 1102308 w 1365355"/>
                  <a:gd name="connsiteY19" fmla="*/ 855497 h 1068439"/>
                  <a:gd name="connsiteX20" fmla="*/ 733052 w 1365355"/>
                  <a:gd name="connsiteY20" fmla="*/ 1062437 h 1068439"/>
                  <a:gd name="connsiteX21" fmla="*/ 576215 w 1365355"/>
                  <a:gd name="connsiteY21" fmla="*/ 1068439 h 1068439"/>
                  <a:gd name="connsiteX0" fmla="*/ 576215 w 1365355"/>
                  <a:gd name="connsiteY0" fmla="*/ 1068439 h 1068439"/>
                  <a:gd name="connsiteX1" fmla="*/ 576215 w 1365355"/>
                  <a:gd name="connsiteY1" fmla="*/ 755289 h 1068439"/>
                  <a:gd name="connsiteX2" fmla="*/ 277156 w 1365355"/>
                  <a:gd name="connsiteY2" fmla="*/ 623678 h 1068439"/>
                  <a:gd name="connsiteX3" fmla="*/ 18 w 1365355"/>
                  <a:gd name="connsiteY3" fmla="*/ 855497 h 1068439"/>
                  <a:gd name="connsiteX4" fmla="*/ 175382 w 1365355"/>
                  <a:gd name="connsiteY4" fmla="*/ 517294 h 1068439"/>
                  <a:gd name="connsiteX5" fmla="*/ 644848 w 1365355"/>
                  <a:gd name="connsiteY5" fmla="*/ 629680 h 1068439"/>
                  <a:gd name="connsiteX6" fmla="*/ 363273 w 1365355"/>
                  <a:gd name="connsiteY6" fmla="*/ 417086 h 1068439"/>
                  <a:gd name="connsiteX7" fmla="*/ 676424 w 1365355"/>
                  <a:gd name="connsiteY7" fmla="*/ 504768 h 1068439"/>
                  <a:gd name="connsiteX8" fmla="*/ 858660 w 1365355"/>
                  <a:gd name="connsiteY8" fmla="*/ 110633 h 1068439"/>
                  <a:gd name="connsiteX9" fmla="*/ 1290199 w 1365355"/>
                  <a:gd name="connsiteY9" fmla="*/ 3727 h 1068439"/>
                  <a:gd name="connsiteX10" fmla="*/ 939470 w 1365355"/>
                  <a:gd name="connsiteY10" fmla="*/ 179091 h 1068439"/>
                  <a:gd name="connsiteX11" fmla="*/ 801684 w 1365355"/>
                  <a:gd name="connsiteY11" fmla="*/ 467190 h 1068439"/>
                  <a:gd name="connsiteX12" fmla="*/ 1002100 w 1365355"/>
                  <a:gd name="connsiteY12" fmla="*/ 341930 h 1068439"/>
                  <a:gd name="connsiteX13" fmla="*/ 1365355 w 1365355"/>
                  <a:gd name="connsiteY13" fmla="*/ 354456 h 1068439"/>
                  <a:gd name="connsiteX14" fmla="*/ 978353 w 1365355"/>
                  <a:gd name="connsiteY14" fmla="*/ 504856 h 1068439"/>
                  <a:gd name="connsiteX15" fmla="*/ 801684 w 1365355"/>
                  <a:gd name="connsiteY15" fmla="*/ 655080 h 1068439"/>
                  <a:gd name="connsiteX16" fmla="*/ 776632 w 1365355"/>
                  <a:gd name="connsiteY16" fmla="*/ 830445 h 1068439"/>
                  <a:gd name="connsiteX17" fmla="*/ 1064730 w 1365355"/>
                  <a:gd name="connsiteY17" fmla="*/ 730237 h 1068439"/>
                  <a:gd name="connsiteX18" fmla="*/ 1327777 w 1365355"/>
                  <a:gd name="connsiteY18" fmla="*/ 830445 h 1068439"/>
                  <a:gd name="connsiteX19" fmla="*/ 1102308 w 1365355"/>
                  <a:gd name="connsiteY19" fmla="*/ 855497 h 1068439"/>
                  <a:gd name="connsiteX20" fmla="*/ 733052 w 1365355"/>
                  <a:gd name="connsiteY20" fmla="*/ 1062437 h 1068439"/>
                  <a:gd name="connsiteX21" fmla="*/ 576215 w 1365355"/>
                  <a:gd name="connsiteY21" fmla="*/ 1068439 h 1068439"/>
                  <a:gd name="connsiteX0" fmla="*/ 576215 w 1365355"/>
                  <a:gd name="connsiteY0" fmla="*/ 1068439 h 1068439"/>
                  <a:gd name="connsiteX1" fmla="*/ 576215 w 1365355"/>
                  <a:gd name="connsiteY1" fmla="*/ 755289 h 1068439"/>
                  <a:gd name="connsiteX2" fmla="*/ 277156 w 1365355"/>
                  <a:gd name="connsiteY2" fmla="*/ 623678 h 1068439"/>
                  <a:gd name="connsiteX3" fmla="*/ 18 w 1365355"/>
                  <a:gd name="connsiteY3" fmla="*/ 855497 h 1068439"/>
                  <a:gd name="connsiteX4" fmla="*/ 175382 w 1365355"/>
                  <a:gd name="connsiteY4" fmla="*/ 517294 h 1068439"/>
                  <a:gd name="connsiteX5" fmla="*/ 644848 w 1365355"/>
                  <a:gd name="connsiteY5" fmla="*/ 629680 h 1068439"/>
                  <a:gd name="connsiteX6" fmla="*/ 363273 w 1365355"/>
                  <a:gd name="connsiteY6" fmla="*/ 417086 h 1068439"/>
                  <a:gd name="connsiteX7" fmla="*/ 676424 w 1365355"/>
                  <a:gd name="connsiteY7" fmla="*/ 504768 h 1068439"/>
                  <a:gd name="connsiteX8" fmla="*/ 858660 w 1365355"/>
                  <a:gd name="connsiteY8" fmla="*/ 110633 h 1068439"/>
                  <a:gd name="connsiteX9" fmla="*/ 1290199 w 1365355"/>
                  <a:gd name="connsiteY9" fmla="*/ 3727 h 1068439"/>
                  <a:gd name="connsiteX10" fmla="*/ 939470 w 1365355"/>
                  <a:gd name="connsiteY10" fmla="*/ 179091 h 1068439"/>
                  <a:gd name="connsiteX11" fmla="*/ 801684 w 1365355"/>
                  <a:gd name="connsiteY11" fmla="*/ 467190 h 1068439"/>
                  <a:gd name="connsiteX12" fmla="*/ 1002100 w 1365355"/>
                  <a:gd name="connsiteY12" fmla="*/ 341930 h 1068439"/>
                  <a:gd name="connsiteX13" fmla="*/ 1365355 w 1365355"/>
                  <a:gd name="connsiteY13" fmla="*/ 354456 h 1068439"/>
                  <a:gd name="connsiteX14" fmla="*/ 978353 w 1365355"/>
                  <a:gd name="connsiteY14" fmla="*/ 504856 h 1068439"/>
                  <a:gd name="connsiteX15" fmla="*/ 801684 w 1365355"/>
                  <a:gd name="connsiteY15" fmla="*/ 655080 h 1068439"/>
                  <a:gd name="connsiteX16" fmla="*/ 776632 w 1365355"/>
                  <a:gd name="connsiteY16" fmla="*/ 830445 h 1068439"/>
                  <a:gd name="connsiteX17" fmla="*/ 1064730 w 1365355"/>
                  <a:gd name="connsiteY17" fmla="*/ 730237 h 1068439"/>
                  <a:gd name="connsiteX18" fmla="*/ 1327777 w 1365355"/>
                  <a:gd name="connsiteY18" fmla="*/ 830445 h 1068439"/>
                  <a:gd name="connsiteX19" fmla="*/ 1102308 w 1365355"/>
                  <a:gd name="connsiteY19" fmla="*/ 855497 h 1068439"/>
                  <a:gd name="connsiteX20" fmla="*/ 733052 w 1365355"/>
                  <a:gd name="connsiteY20" fmla="*/ 1062437 h 1068439"/>
                  <a:gd name="connsiteX21" fmla="*/ 576215 w 1365355"/>
                  <a:gd name="connsiteY21" fmla="*/ 1068439 h 106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65355" h="1068439">
                    <a:moveTo>
                      <a:pt x="576215" y="1068439"/>
                    </a:moveTo>
                    <a:lnTo>
                      <a:pt x="576215" y="755289"/>
                    </a:lnTo>
                    <a:cubicBezTo>
                      <a:pt x="507322" y="682221"/>
                      <a:pt x="373189" y="606977"/>
                      <a:pt x="277156" y="623678"/>
                    </a:cubicBezTo>
                    <a:cubicBezTo>
                      <a:pt x="181123" y="640379"/>
                      <a:pt x="-2070" y="874286"/>
                      <a:pt x="18" y="855497"/>
                    </a:cubicBezTo>
                    <a:cubicBezTo>
                      <a:pt x="58473" y="742763"/>
                      <a:pt x="91527" y="591928"/>
                      <a:pt x="175382" y="517294"/>
                    </a:cubicBezTo>
                    <a:cubicBezTo>
                      <a:pt x="259237" y="442660"/>
                      <a:pt x="613533" y="646381"/>
                      <a:pt x="644848" y="629680"/>
                    </a:cubicBezTo>
                    <a:lnTo>
                      <a:pt x="363273" y="417086"/>
                    </a:lnTo>
                    <a:lnTo>
                      <a:pt x="676424" y="504768"/>
                    </a:lnTo>
                    <a:cubicBezTo>
                      <a:pt x="751580" y="448401"/>
                      <a:pt x="756364" y="194140"/>
                      <a:pt x="858660" y="110633"/>
                    </a:cubicBezTo>
                    <a:cubicBezTo>
                      <a:pt x="960956" y="27126"/>
                      <a:pt x="1269322" y="-12974"/>
                      <a:pt x="1290199" y="3727"/>
                    </a:cubicBezTo>
                    <a:cubicBezTo>
                      <a:pt x="1311076" y="20428"/>
                      <a:pt x="1020889" y="101847"/>
                      <a:pt x="939470" y="179091"/>
                    </a:cubicBezTo>
                    <a:cubicBezTo>
                      <a:pt x="858051" y="256335"/>
                      <a:pt x="791246" y="440050"/>
                      <a:pt x="801684" y="467190"/>
                    </a:cubicBezTo>
                    <a:lnTo>
                      <a:pt x="1002100" y="341930"/>
                    </a:lnTo>
                    <a:cubicBezTo>
                      <a:pt x="1068905" y="300177"/>
                      <a:pt x="1354496" y="326243"/>
                      <a:pt x="1365355" y="354456"/>
                    </a:cubicBezTo>
                    <a:lnTo>
                      <a:pt x="978353" y="504856"/>
                    </a:lnTo>
                    <a:cubicBezTo>
                      <a:pt x="849352" y="554989"/>
                      <a:pt x="835304" y="600815"/>
                      <a:pt x="801684" y="655080"/>
                    </a:cubicBezTo>
                    <a:lnTo>
                      <a:pt x="776632" y="830445"/>
                    </a:lnTo>
                    <a:cubicBezTo>
                      <a:pt x="820473" y="842971"/>
                      <a:pt x="972873" y="730237"/>
                      <a:pt x="1064730" y="730237"/>
                    </a:cubicBezTo>
                    <a:cubicBezTo>
                      <a:pt x="1156587" y="730237"/>
                      <a:pt x="1321514" y="809568"/>
                      <a:pt x="1327777" y="830445"/>
                    </a:cubicBezTo>
                    <a:cubicBezTo>
                      <a:pt x="1334040" y="851322"/>
                      <a:pt x="1201429" y="816832"/>
                      <a:pt x="1102308" y="855497"/>
                    </a:cubicBezTo>
                    <a:cubicBezTo>
                      <a:pt x="1003187" y="894162"/>
                      <a:pt x="769934" y="925347"/>
                      <a:pt x="733052" y="1062437"/>
                    </a:cubicBezTo>
                    <a:lnTo>
                      <a:pt x="576215" y="1068439"/>
                    </a:lnTo>
                    <a:close/>
                  </a:path>
                </a:pathLst>
              </a:custGeom>
              <a:solidFill>
                <a:schemeClr val="accent2">
                  <a:lumMod val="60000"/>
                  <a:lumOff val="40000"/>
                </a:schemeClr>
              </a:solid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Freeform 42"/>
              <p:cNvSpPr>
                <a:spLocks noChangeAspect="1"/>
              </p:cNvSpPr>
              <p:nvPr/>
            </p:nvSpPr>
            <p:spPr>
              <a:xfrm>
                <a:off x="10576723" y="3252862"/>
                <a:ext cx="163178" cy="127693"/>
              </a:xfrm>
              <a:custGeom>
                <a:avLst/>
                <a:gdLst>
                  <a:gd name="connsiteX0" fmla="*/ 576197 w 1365337"/>
                  <a:gd name="connsiteY0" fmla="*/ 1064712 h 1064712"/>
                  <a:gd name="connsiteX1" fmla="*/ 576197 w 1365337"/>
                  <a:gd name="connsiteY1" fmla="*/ 751562 h 1064712"/>
                  <a:gd name="connsiteX2" fmla="*/ 162838 w 1365337"/>
                  <a:gd name="connsiteY2" fmla="*/ 626301 h 1064712"/>
                  <a:gd name="connsiteX3" fmla="*/ 0 w 1365337"/>
                  <a:gd name="connsiteY3" fmla="*/ 851770 h 1064712"/>
                  <a:gd name="connsiteX4" fmla="*/ 175364 w 1365337"/>
                  <a:gd name="connsiteY4" fmla="*/ 513567 h 1064712"/>
                  <a:gd name="connsiteX5" fmla="*/ 663880 w 1365337"/>
                  <a:gd name="connsiteY5" fmla="*/ 651353 h 1064712"/>
                  <a:gd name="connsiteX6" fmla="*/ 363255 w 1365337"/>
                  <a:gd name="connsiteY6" fmla="*/ 413359 h 1064712"/>
                  <a:gd name="connsiteX7" fmla="*/ 676406 w 1365337"/>
                  <a:gd name="connsiteY7" fmla="*/ 501041 h 1064712"/>
                  <a:gd name="connsiteX8" fmla="*/ 814192 w 1365337"/>
                  <a:gd name="connsiteY8" fmla="*/ 75156 h 1064712"/>
                  <a:gd name="connsiteX9" fmla="*/ 1290181 w 1365337"/>
                  <a:gd name="connsiteY9" fmla="*/ 0 h 1064712"/>
                  <a:gd name="connsiteX10" fmla="*/ 939452 w 1365337"/>
                  <a:gd name="connsiteY10" fmla="*/ 175364 h 1064712"/>
                  <a:gd name="connsiteX11" fmla="*/ 801666 w 1365337"/>
                  <a:gd name="connsiteY11" fmla="*/ 463463 h 1064712"/>
                  <a:gd name="connsiteX12" fmla="*/ 1002082 w 1365337"/>
                  <a:gd name="connsiteY12" fmla="*/ 338203 h 1064712"/>
                  <a:gd name="connsiteX13" fmla="*/ 1365337 w 1365337"/>
                  <a:gd name="connsiteY13" fmla="*/ 350729 h 1064712"/>
                  <a:gd name="connsiteX14" fmla="*/ 801666 w 1365337"/>
                  <a:gd name="connsiteY14" fmla="*/ 651353 h 1064712"/>
                  <a:gd name="connsiteX15" fmla="*/ 776614 w 1365337"/>
                  <a:gd name="connsiteY15" fmla="*/ 826718 h 1064712"/>
                  <a:gd name="connsiteX16" fmla="*/ 1064712 w 1365337"/>
                  <a:gd name="connsiteY16" fmla="*/ 726510 h 1064712"/>
                  <a:gd name="connsiteX17" fmla="*/ 1327759 w 1365337"/>
                  <a:gd name="connsiteY17" fmla="*/ 826718 h 1064712"/>
                  <a:gd name="connsiteX18" fmla="*/ 1102290 w 1365337"/>
                  <a:gd name="connsiteY18" fmla="*/ 851770 h 1064712"/>
                  <a:gd name="connsiteX19" fmla="*/ 713984 w 1365337"/>
                  <a:gd name="connsiteY19" fmla="*/ 1039660 h 1064712"/>
                  <a:gd name="connsiteX20" fmla="*/ 576197 w 1365337"/>
                  <a:gd name="connsiteY20" fmla="*/ 1064712 h 1064712"/>
                  <a:gd name="connsiteX0" fmla="*/ 576197 w 1365337"/>
                  <a:gd name="connsiteY0" fmla="*/ 1064712 h 1064712"/>
                  <a:gd name="connsiteX1" fmla="*/ 576197 w 1365337"/>
                  <a:gd name="connsiteY1" fmla="*/ 751562 h 1064712"/>
                  <a:gd name="connsiteX2" fmla="*/ 162838 w 1365337"/>
                  <a:gd name="connsiteY2" fmla="*/ 626301 h 1064712"/>
                  <a:gd name="connsiteX3" fmla="*/ 0 w 1365337"/>
                  <a:gd name="connsiteY3" fmla="*/ 851770 h 1064712"/>
                  <a:gd name="connsiteX4" fmla="*/ 175364 w 1365337"/>
                  <a:gd name="connsiteY4" fmla="*/ 513567 h 1064712"/>
                  <a:gd name="connsiteX5" fmla="*/ 663880 w 1365337"/>
                  <a:gd name="connsiteY5" fmla="*/ 651353 h 1064712"/>
                  <a:gd name="connsiteX6" fmla="*/ 363255 w 1365337"/>
                  <a:gd name="connsiteY6" fmla="*/ 413359 h 1064712"/>
                  <a:gd name="connsiteX7" fmla="*/ 676406 w 1365337"/>
                  <a:gd name="connsiteY7" fmla="*/ 501041 h 1064712"/>
                  <a:gd name="connsiteX8" fmla="*/ 814192 w 1365337"/>
                  <a:gd name="connsiteY8" fmla="*/ 75156 h 1064712"/>
                  <a:gd name="connsiteX9" fmla="*/ 1290181 w 1365337"/>
                  <a:gd name="connsiteY9" fmla="*/ 0 h 1064712"/>
                  <a:gd name="connsiteX10" fmla="*/ 939452 w 1365337"/>
                  <a:gd name="connsiteY10" fmla="*/ 175364 h 1064712"/>
                  <a:gd name="connsiteX11" fmla="*/ 801666 w 1365337"/>
                  <a:gd name="connsiteY11" fmla="*/ 463463 h 1064712"/>
                  <a:gd name="connsiteX12" fmla="*/ 1002082 w 1365337"/>
                  <a:gd name="connsiteY12" fmla="*/ 338203 h 1064712"/>
                  <a:gd name="connsiteX13" fmla="*/ 1365337 w 1365337"/>
                  <a:gd name="connsiteY13" fmla="*/ 350729 h 1064712"/>
                  <a:gd name="connsiteX14" fmla="*/ 801666 w 1365337"/>
                  <a:gd name="connsiteY14" fmla="*/ 651353 h 1064712"/>
                  <a:gd name="connsiteX15" fmla="*/ 776614 w 1365337"/>
                  <a:gd name="connsiteY15" fmla="*/ 826718 h 1064712"/>
                  <a:gd name="connsiteX16" fmla="*/ 1064712 w 1365337"/>
                  <a:gd name="connsiteY16" fmla="*/ 726510 h 1064712"/>
                  <a:gd name="connsiteX17" fmla="*/ 1327759 w 1365337"/>
                  <a:gd name="connsiteY17" fmla="*/ 826718 h 1064712"/>
                  <a:gd name="connsiteX18" fmla="*/ 1102290 w 1365337"/>
                  <a:gd name="connsiteY18" fmla="*/ 851770 h 1064712"/>
                  <a:gd name="connsiteX19" fmla="*/ 713984 w 1365337"/>
                  <a:gd name="connsiteY19" fmla="*/ 1039660 h 1064712"/>
                  <a:gd name="connsiteX20" fmla="*/ 576197 w 1365337"/>
                  <a:gd name="connsiteY20" fmla="*/ 1064712 h 1064712"/>
                  <a:gd name="connsiteX0" fmla="*/ 576197 w 1365337"/>
                  <a:gd name="connsiteY0" fmla="*/ 1064712 h 1064712"/>
                  <a:gd name="connsiteX1" fmla="*/ 576197 w 1365337"/>
                  <a:gd name="connsiteY1" fmla="*/ 751562 h 1064712"/>
                  <a:gd name="connsiteX2" fmla="*/ 162838 w 1365337"/>
                  <a:gd name="connsiteY2" fmla="*/ 626301 h 1064712"/>
                  <a:gd name="connsiteX3" fmla="*/ 0 w 1365337"/>
                  <a:gd name="connsiteY3" fmla="*/ 851770 h 1064712"/>
                  <a:gd name="connsiteX4" fmla="*/ 175364 w 1365337"/>
                  <a:gd name="connsiteY4" fmla="*/ 513567 h 1064712"/>
                  <a:gd name="connsiteX5" fmla="*/ 644830 w 1365337"/>
                  <a:gd name="connsiteY5" fmla="*/ 625953 h 1064712"/>
                  <a:gd name="connsiteX6" fmla="*/ 363255 w 1365337"/>
                  <a:gd name="connsiteY6" fmla="*/ 413359 h 1064712"/>
                  <a:gd name="connsiteX7" fmla="*/ 676406 w 1365337"/>
                  <a:gd name="connsiteY7" fmla="*/ 501041 h 1064712"/>
                  <a:gd name="connsiteX8" fmla="*/ 814192 w 1365337"/>
                  <a:gd name="connsiteY8" fmla="*/ 75156 h 1064712"/>
                  <a:gd name="connsiteX9" fmla="*/ 1290181 w 1365337"/>
                  <a:gd name="connsiteY9" fmla="*/ 0 h 1064712"/>
                  <a:gd name="connsiteX10" fmla="*/ 939452 w 1365337"/>
                  <a:gd name="connsiteY10" fmla="*/ 175364 h 1064712"/>
                  <a:gd name="connsiteX11" fmla="*/ 801666 w 1365337"/>
                  <a:gd name="connsiteY11" fmla="*/ 463463 h 1064712"/>
                  <a:gd name="connsiteX12" fmla="*/ 1002082 w 1365337"/>
                  <a:gd name="connsiteY12" fmla="*/ 338203 h 1064712"/>
                  <a:gd name="connsiteX13" fmla="*/ 1365337 w 1365337"/>
                  <a:gd name="connsiteY13" fmla="*/ 350729 h 1064712"/>
                  <a:gd name="connsiteX14" fmla="*/ 801666 w 1365337"/>
                  <a:gd name="connsiteY14" fmla="*/ 651353 h 1064712"/>
                  <a:gd name="connsiteX15" fmla="*/ 776614 w 1365337"/>
                  <a:gd name="connsiteY15" fmla="*/ 826718 h 1064712"/>
                  <a:gd name="connsiteX16" fmla="*/ 1064712 w 1365337"/>
                  <a:gd name="connsiteY16" fmla="*/ 726510 h 1064712"/>
                  <a:gd name="connsiteX17" fmla="*/ 1327759 w 1365337"/>
                  <a:gd name="connsiteY17" fmla="*/ 826718 h 1064712"/>
                  <a:gd name="connsiteX18" fmla="*/ 1102290 w 1365337"/>
                  <a:gd name="connsiteY18" fmla="*/ 851770 h 1064712"/>
                  <a:gd name="connsiteX19" fmla="*/ 713984 w 1365337"/>
                  <a:gd name="connsiteY19" fmla="*/ 1039660 h 1064712"/>
                  <a:gd name="connsiteX20" fmla="*/ 576197 w 1365337"/>
                  <a:gd name="connsiteY20" fmla="*/ 1064712 h 1064712"/>
                  <a:gd name="connsiteX0" fmla="*/ 576197 w 1365337"/>
                  <a:gd name="connsiteY0" fmla="*/ 1064712 h 1064712"/>
                  <a:gd name="connsiteX1" fmla="*/ 576197 w 1365337"/>
                  <a:gd name="connsiteY1" fmla="*/ 751562 h 1064712"/>
                  <a:gd name="connsiteX2" fmla="*/ 162838 w 1365337"/>
                  <a:gd name="connsiteY2" fmla="*/ 626301 h 1064712"/>
                  <a:gd name="connsiteX3" fmla="*/ 0 w 1365337"/>
                  <a:gd name="connsiteY3" fmla="*/ 851770 h 1064712"/>
                  <a:gd name="connsiteX4" fmla="*/ 175364 w 1365337"/>
                  <a:gd name="connsiteY4" fmla="*/ 513567 h 1064712"/>
                  <a:gd name="connsiteX5" fmla="*/ 644830 w 1365337"/>
                  <a:gd name="connsiteY5" fmla="*/ 625953 h 1064712"/>
                  <a:gd name="connsiteX6" fmla="*/ 363255 w 1365337"/>
                  <a:gd name="connsiteY6" fmla="*/ 413359 h 1064712"/>
                  <a:gd name="connsiteX7" fmla="*/ 676406 w 1365337"/>
                  <a:gd name="connsiteY7" fmla="*/ 501041 h 1064712"/>
                  <a:gd name="connsiteX8" fmla="*/ 814192 w 1365337"/>
                  <a:gd name="connsiteY8" fmla="*/ 75156 h 1064712"/>
                  <a:gd name="connsiteX9" fmla="*/ 1290181 w 1365337"/>
                  <a:gd name="connsiteY9" fmla="*/ 0 h 1064712"/>
                  <a:gd name="connsiteX10" fmla="*/ 939452 w 1365337"/>
                  <a:gd name="connsiteY10" fmla="*/ 175364 h 1064712"/>
                  <a:gd name="connsiteX11" fmla="*/ 801666 w 1365337"/>
                  <a:gd name="connsiteY11" fmla="*/ 463463 h 1064712"/>
                  <a:gd name="connsiteX12" fmla="*/ 1002082 w 1365337"/>
                  <a:gd name="connsiteY12" fmla="*/ 338203 h 1064712"/>
                  <a:gd name="connsiteX13" fmla="*/ 1365337 w 1365337"/>
                  <a:gd name="connsiteY13" fmla="*/ 350729 h 1064712"/>
                  <a:gd name="connsiteX14" fmla="*/ 801666 w 1365337"/>
                  <a:gd name="connsiteY14" fmla="*/ 651353 h 1064712"/>
                  <a:gd name="connsiteX15" fmla="*/ 776614 w 1365337"/>
                  <a:gd name="connsiteY15" fmla="*/ 826718 h 1064712"/>
                  <a:gd name="connsiteX16" fmla="*/ 1064712 w 1365337"/>
                  <a:gd name="connsiteY16" fmla="*/ 726510 h 1064712"/>
                  <a:gd name="connsiteX17" fmla="*/ 1327759 w 1365337"/>
                  <a:gd name="connsiteY17" fmla="*/ 826718 h 1064712"/>
                  <a:gd name="connsiteX18" fmla="*/ 1102290 w 1365337"/>
                  <a:gd name="connsiteY18" fmla="*/ 851770 h 1064712"/>
                  <a:gd name="connsiteX19" fmla="*/ 713984 w 1365337"/>
                  <a:gd name="connsiteY19" fmla="*/ 1039660 h 1064712"/>
                  <a:gd name="connsiteX20" fmla="*/ 576197 w 1365337"/>
                  <a:gd name="connsiteY20" fmla="*/ 1064712 h 1064712"/>
                  <a:gd name="connsiteX0" fmla="*/ 576197 w 1365337"/>
                  <a:gd name="connsiteY0" fmla="*/ 1071779 h 1071779"/>
                  <a:gd name="connsiteX1" fmla="*/ 576197 w 1365337"/>
                  <a:gd name="connsiteY1" fmla="*/ 758629 h 1071779"/>
                  <a:gd name="connsiteX2" fmla="*/ 162838 w 1365337"/>
                  <a:gd name="connsiteY2" fmla="*/ 633368 h 1071779"/>
                  <a:gd name="connsiteX3" fmla="*/ 0 w 1365337"/>
                  <a:gd name="connsiteY3" fmla="*/ 858837 h 1071779"/>
                  <a:gd name="connsiteX4" fmla="*/ 175364 w 1365337"/>
                  <a:gd name="connsiteY4" fmla="*/ 520634 h 1071779"/>
                  <a:gd name="connsiteX5" fmla="*/ 644830 w 1365337"/>
                  <a:gd name="connsiteY5" fmla="*/ 633020 h 1071779"/>
                  <a:gd name="connsiteX6" fmla="*/ 363255 w 1365337"/>
                  <a:gd name="connsiteY6" fmla="*/ 420426 h 1071779"/>
                  <a:gd name="connsiteX7" fmla="*/ 676406 w 1365337"/>
                  <a:gd name="connsiteY7" fmla="*/ 508108 h 1071779"/>
                  <a:gd name="connsiteX8" fmla="*/ 814192 w 1365337"/>
                  <a:gd name="connsiteY8" fmla="*/ 82223 h 1071779"/>
                  <a:gd name="connsiteX9" fmla="*/ 1290181 w 1365337"/>
                  <a:gd name="connsiteY9" fmla="*/ 7067 h 1071779"/>
                  <a:gd name="connsiteX10" fmla="*/ 939452 w 1365337"/>
                  <a:gd name="connsiteY10" fmla="*/ 182431 h 1071779"/>
                  <a:gd name="connsiteX11" fmla="*/ 801666 w 1365337"/>
                  <a:gd name="connsiteY11" fmla="*/ 470530 h 1071779"/>
                  <a:gd name="connsiteX12" fmla="*/ 1002082 w 1365337"/>
                  <a:gd name="connsiteY12" fmla="*/ 345270 h 1071779"/>
                  <a:gd name="connsiteX13" fmla="*/ 1365337 w 1365337"/>
                  <a:gd name="connsiteY13" fmla="*/ 357796 h 1071779"/>
                  <a:gd name="connsiteX14" fmla="*/ 801666 w 1365337"/>
                  <a:gd name="connsiteY14" fmla="*/ 658420 h 1071779"/>
                  <a:gd name="connsiteX15" fmla="*/ 776614 w 1365337"/>
                  <a:gd name="connsiteY15" fmla="*/ 833785 h 1071779"/>
                  <a:gd name="connsiteX16" fmla="*/ 1064712 w 1365337"/>
                  <a:gd name="connsiteY16" fmla="*/ 733577 h 1071779"/>
                  <a:gd name="connsiteX17" fmla="*/ 1327759 w 1365337"/>
                  <a:gd name="connsiteY17" fmla="*/ 833785 h 1071779"/>
                  <a:gd name="connsiteX18" fmla="*/ 1102290 w 1365337"/>
                  <a:gd name="connsiteY18" fmla="*/ 858837 h 1071779"/>
                  <a:gd name="connsiteX19" fmla="*/ 713984 w 1365337"/>
                  <a:gd name="connsiteY19" fmla="*/ 1046727 h 1071779"/>
                  <a:gd name="connsiteX20" fmla="*/ 576197 w 1365337"/>
                  <a:gd name="connsiteY20" fmla="*/ 1071779 h 107177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801666 w 1365337"/>
                  <a:gd name="connsiteY14" fmla="*/ 655080 h 1068439"/>
                  <a:gd name="connsiteX15" fmla="*/ 776614 w 1365337"/>
                  <a:gd name="connsiteY15" fmla="*/ 830445 h 1068439"/>
                  <a:gd name="connsiteX16" fmla="*/ 1064712 w 1365337"/>
                  <a:gd name="connsiteY16" fmla="*/ 730237 h 1068439"/>
                  <a:gd name="connsiteX17" fmla="*/ 1327759 w 1365337"/>
                  <a:gd name="connsiteY17" fmla="*/ 830445 h 1068439"/>
                  <a:gd name="connsiteX18" fmla="*/ 1102290 w 1365337"/>
                  <a:gd name="connsiteY18" fmla="*/ 855497 h 1068439"/>
                  <a:gd name="connsiteX19" fmla="*/ 713984 w 1365337"/>
                  <a:gd name="connsiteY19" fmla="*/ 1043387 h 1068439"/>
                  <a:gd name="connsiteX20" fmla="*/ 576197 w 1365337"/>
                  <a:gd name="connsiteY20" fmla="*/ 1068439 h 1068439"/>
                  <a:gd name="connsiteX0" fmla="*/ 576197 w 1367705"/>
                  <a:gd name="connsiteY0" fmla="*/ 1068439 h 1068439"/>
                  <a:gd name="connsiteX1" fmla="*/ 576197 w 1367705"/>
                  <a:gd name="connsiteY1" fmla="*/ 755289 h 1068439"/>
                  <a:gd name="connsiteX2" fmla="*/ 162838 w 1367705"/>
                  <a:gd name="connsiteY2" fmla="*/ 630028 h 1068439"/>
                  <a:gd name="connsiteX3" fmla="*/ 0 w 1367705"/>
                  <a:gd name="connsiteY3" fmla="*/ 855497 h 1068439"/>
                  <a:gd name="connsiteX4" fmla="*/ 175364 w 1367705"/>
                  <a:gd name="connsiteY4" fmla="*/ 517294 h 1068439"/>
                  <a:gd name="connsiteX5" fmla="*/ 644830 w 1367705"/>
                  <a:gd name="connsiteY5" fmla="*/ 629680 h 1068439"/>
                  <a:gd name="connsiteX6" fmla="*/ 363255 w 1367705"/>
                  <a:gd name="connsiteY6" fmla="*/ 417086 h 1068439"/>
                  <a:gd name="connsiteX7" fmla="*/ 676406 w 1367705"/>
                  <a:gd name="connsiteY7" fmla="*/ 504768 h 1068439"/>
                  <a:gd name="connsiteX8" fmla="*/ 858642 w 1367705"/>
                  <a:gd name="connsiteY8" fmla="*/ 110633 h 1068439"/>
                  <a:gd name="connsiteX9" fmla="*/ 1290181 w 1367705"/>
                  <a:gd name="connsiteY9" fmla="*/ 3727 h 1068439"/>
                  <a:gd name="connsiteX10" fmla="*/ 939452 w 1367705"/>
                  <a:gd name="connsiteY10" fmla="*/ 179091 h 1068439"/>
                  <a:gd name="connsiteX11" fmla="*/ 801666 w 1367705"/>
                  <a:gd name="connsiteY11" fmla="*/ 467190 h 1068439"/>
                  <a:gd name="connsiteX12" fmla="*/ 1002082 w 1367705"/>
                  <a:gd name="connsiteY12" fmla="*/ 341930 h 1068439"/>
                  <a:gd name="connsiteX13" fmla="*/ 1365337 w 1367705"/>
                  <a:gd name="connsiteY13" fmla="*/ 354456 h 1068439"/>
                  <a:gd name="connsiteX14" fmla="*/ 801666 w 1367705"/>
                  <a:gd name="connsiteY14" fmla="*/ 655080 h 1068439"/>
                  <a:gd name="connsiteX15" fmla="*/ 776614 w 1367705"/>
                  <a:gd name="connsiteY15" fmla="*/ 830445 h 1068439"/>
                  <a:gd name="connsiteX16" fmla="*/ 1064712 w 1367705"/>
                  <a:gd name="connsiteY16" fmla="*/ 730237 h 1068439"/>
                  <a:gd name="connsiteX17" fmla="*/ 1327759 w 1367705"/>
                  <a:gd name="connsiteY17" fmla="*/ 830445 h 1068439"/>
                  <a:gd name="connsiteX18" fmla="*/ 1102290 w 1367705"/>
                  <a:gd name="connsiteY18" fmla="*/ 855497 h 1068439"/>
                  <a:gd name="connsiteX19" fmla="*/ 713984 w 1367705"/>
                  <a:gd name="connsiteY19" fmla="*/ 1043387 h 1068439"/>
                  <a:gd name="connsiteX20" fmla="*/ 576197 w 1367705"/>
                  <a:gd name="connsiteY20" fmla="*/ 1068439 h 106843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1067235 w 1365337"/>
                  <a:gd name="connsiteY14" fmla="*/ 511206 h 1068439"/>
                  <a:gd name="connsiteX15" fmla="*/ 801666 w 1365337"/>
                  <a:gd name="connsiteY15" fmla="*/ 655080 h 1068439"/>
                  <a:gd name="connsiteX16" fmla="*/ 776614 w 1365337"/>
                  <a:gd name="connsiteY16" fmla="*/ 830445 h 1068439"/>
                  <a:gd name="connsiteX17" fmla="*/ 1064712 w 1365337"/>
                  <a:gd name="connsiteY17" fmla="*/ 730237 h 1068439"/>
                  <a:gd name="connsiteX18" fmla="*/ 1327759 w 1365337"/>
                  <a:gd name="connsiteY18" fmla="*/ 830445 h 1068439"/>
                  <a:gd name="connsiteX19" fmla="*/ 1102290 w 1365337"/>
                  <a:gd name="connsiteY19" fmla="*/ 855497 h 1068439"/>
                  <a:gd name="connsiteX20" fmla="*/ 713984 w 1365337"/>
                  <a:gd name="connsiteY20" fmla="*/ 1043387 h 1068439"/>
                  <a:gd name="connsiteX21" fmla="*/ 576197 w 1365337"/>
                  <a:gd name="connsiteY21" fmla="*/ 1068439 h 106843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978335 w 1365337"/>
                  <a:gd name="connsiteY14" fmla="*/ 504856 h 1068439"/>
                  <a:gd name="connsiteX15" fmla="*/ 801666 w 1365337"/>
                  <a:gd name="connsiteY15" fmla="*/ 655080 h 1068439"/>
                  <a:gd name="connsiteX16" fmla="*/ 776614 w 1365337"/>
                  <a:gd name="connsiteY16" fmla="*/ 830445 h 1068439"/>
                  <a:gd name="connsiteX17" fmla="*/ 1064712 w 1365337"/>
                  <a:gd name="connsiteY17" fmla="*/ 730237 h 1068439"/>
                  <a:gd name="connsiteX18" fmla="*/ 1327759 w 1365337"/>
                  <a:gd name="connsiteY18" fmla="*/ 830445 h 1068439"/>
                  <a:gd name="connsiteX19" fmla="*/ 1102290 w 1365337"/>
                  <a:gd name="connsiteY19" fmla="*/ 855497 h 1068439"/>
                  <a:gd name="connsiteX20" fmla="*/ 713984 w 1365337"/>
                  <a:gd name="connsiteY20" fmla="*/ 1043387 h 1068439"/>
                  <a:gd name="connsiteX21" fmla="*/ 576197 w 1365337"/>
                  <a:gd name="connsiteY21" fmla="*/ 1068439 h 106843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978335 w 1365337"/>
                  <a:gd name="connsiteY14" fmla="*/ 504856 h 1068439"/>
                  <a:gd name="connsiteX15" fmla="*/ 801666 w 1365337"/>
                  <a:gd name="connsiteY15" fmla="*/ 655080 h 1068439"/>
                  <a:gd name="connsiteX16" fmla="*/ 776614 w 1365337"/>
                  <a:gd name="connsiteY16" fmla="*/ 830445 h 1068439"/>
                  <a:gd name="connsiteX17" fmla="*/ 1064712 w 1365337"/>
                  <a:gd name="connsiteY17" fmla="*/ 730237 h 1068439"/>
                  <a:gd name="connsiteX18" fmla="*/ 1327759 w 1365337"/>
                  <a:gd name="connsiteY18" fmla="*/ 830445 h 1068439"/>
                  <a:gd name="connsiteX19" fmla="*/ 1102290 w 1365337"/>
                  <a:gd name="connsiteY19" fmla="*/ 855497 h 1068439"/>
                  <a:gd name="connsiteX20" fmla="*/ 713984 w 1365337"/>
                  <a:gd name="connsiteY20" fmla="*/ 1043387 h 1068439"/>
                  <a:gd name="connsiteX21" fmla="*/ 576197 w 1365337"/>
                  <a:gd name="connsiteY21" fmla="*/ 1068439 h 106843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978335 w 1365337"/>
                  <a:gd name="connsiteY14" fmla="*/ 504856 h 1068439"/>
                  <a:gd name="connsiteX15" fmla="*/ 801666 w 1365337"/>
                  <a:gd name="connsiteY15" fmla="*/ 655080 h 1068439"/>
                  <a:gd name="connsiteX16" fmla="*/ 776614 w 1365337"/>
                  <a:gd name="connsiteY16" fmla="*/ 830445 h 1068439"/>
                  <a:gd name="connsiteX17" fmla="*/ 1064712 w 1365337"/>
                  <a:gd name="connsiteY17" fmla="*/ 730237 h 1068439"/>
                  <a:gd name="connsiteX18" fmla="*/ 1327759 w 1365337"/>
                  <a:gd name="connsiteY18" fmla="*/ 830445 h 1068439"/>
                  <a:gd name="connsiteX19" fmla="*/ 1102290 w 1365337"/>
                  <a:gd name="connsiteY19" fmla="*/ 855497 h 1068439"/>
                  <a:gd name="connsiteX20" fmla="*/ 713984 w 1365337"/>
                  <a:gd name="connsiteY20" fmla="*/ 1043387 h 1068439"/>
                  <a:gd name="connsiteX21" fmla="*/ 576197 w 1365337"/>
                  <a:gd name="connsiteY21" fmla="*/ 1068439 h 106843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978335 w 1365337"/>
                  <a:gd name="connsiteY14" fmla="*/ 504856 h 1068439"/>
                  <a:gd name="connsiteX15" fmla="*/ 801666 w 1365337"/>
                  <a:gd name="connsiteY15" fmla="*/ 655080 h 1068439"/>
                  <a:gd name="connsiteX16" fmla="*/ 776614 w 1365337"/>
                  <a:gd name="connsiteY16" fmla="*/ 830445 h 1068439"/>
                  <a:gd name="connsiteX17" fmla="*/ 1064712 w 1365337"/>
                  <a:gd name="connsiteY17" fmla="*/ 730237 h 1068439"/>
                  <a:gd name="connsiteX18" fmla="*/ 1327759 w 1365337"/>
                  <a:gd name="connsiteY18" fmla="*/ 830445 h 1068439"/>
                  <a:gd name="connsiteX19" fmla="*/ 1102290 w 1365337"/>
                  <a:gd name="connsiteY19" fmla="*/ 855497 h 1068439"/>
                  <a:gd name="connsiteX20" fmla="*/ 713984 w 1365337"/>
                  <a:gd name="connsiteY20" fmla="*/ 1043387 h 1068439"/>
                  <a:gd name="connsiteX21" fmla="*/ 576197 w 1365337"/>
                  <a:gd name="connsiteY21" fmla="*/ 1068439 h 106843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978335 w 1365337"/>
                  <a:gd name="connsiteY14" fmla="*/ 504856 h 1068439"/>
                  <a:gd name="connsiteX15" fmla="*/ 801666 w 1365337"/>
                  <a:gd name="connsiteY15" fmla="*/ 655080 h 1068439"/>
                  <a:gd name="connsiteX16" fmla="*/ 776614 w 1365337"/>
                  <a:gd name="connsiteY16" fmla="*/ 830445 h 1068439"/>
                  <a:gd name="connsiteX17" fmla="*/ 1064712 w 1365337"/>
                  <a:gd name="connsiteY17" fmla="*/ 730237 h 1068439"/>
                  <a:gd name="connsiteX18" fmla="*/ 1327759 w 1365337"/>
                  <a:gd name="connsiteY18" fmla="*/ 830445 h 1068439"/>
                  <a:gd name="connsiteX19" fmla="*/ 1102290 w 1365337"/>
                  <a:gd name="connsiteY19" fmla="*/ 855497 h 1068439"/>
                  <a:gd name="connsiteX20" fmla="*/ 733034 w 1365337"/>
                  <a:gd name="connsiteY20" fmla="*/ 1062437 h 1068439"/>
                  <a:gd name="connsiteX21" fmla="*/ 576197 w 1365337"/>
                  <a:gd name="connsiteY21" fmla="*/ 1068439 h 106843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978335 w 1365337"/>
                  <a:gd name="connsiteY14" fmla="*/ 504856 h 1068439"/>
                  <a:gd name="connsiteX15" fmla="*/ 801666 w 1365337"/>
                  <a:gd name="connsiteY15" fmla="*/ 655080 h 1068439"/>
                  <a:gd name="connsiteX16" fmla="*/ 776614 w 1365337"/>
                  <a:gd name="connsiteY16" fmla="*/ 830445 h 1068439"/>
                  <a:gd name="connsiteX17" fmla="*/ 1064712 w 1365337"/>
                  <a:gd name="connsiteY17" fmla="*/ 730237 h 1068439"/>
                  <a:gd name="connsiteX18" fmla="*/ 1327759 w 1365337"/>
                  <a:gd name="connsiteY18" fmla="*/ 830445 h 1068439"/>
                  <a:gd name="connsiteX19" fmla="*/ 1102290 w 1365337"/>
                  <a:gd name="connsiteY19" fmla="*/ 855497 h 1068439"/>
                  <a:gd name="connsiteX20" fmla="*/ 733034 w 1365337"/>
                  <a:gd name="connsiteY20" fmla="*/ 1062437 h 1068439"/>
                  <a:gd name="connsiteX21" fmla="*/ 576197 w 1365337"/>
                  <a:gd name="connsiteY21" fmla="*/ 1068439 h 1068439"/>
                  <a:gd name="connsiteX0" fmla="*/ 576243 w 1365383"/>
                  <a:gd name="connsiteY0" fmla="*/ 1068439 h 1068439"/>
                  <a:gd name="connsiteX1" fmla="*/ 576243 w 1365383"/>
                  <a:gd name="connsiteY1" fmla="*/ 755289 h 1068439"/>
                  <a:gd name="connsiteX2" fmla="*/ 162884 w 1365383"/>
                  <a:gd name="connsiteY2" fmla="*/ 630028 h 1068439"/>
                  <a:gd name="connsiteX3" fmla="*/ 46 w 1365383"/>
                  <a:gd name="connsiteY3" fmla="*/ 855497 h 1068439"/>
                  <a:gd name="connsiteX4" fmla="*/ 175410 w 1365383"/>
                  <a:gd name="connsiteY4" fmla="*/ 517294 h 1068439"/>
                  <a:gd name="connsiteX5" fmla="*/ 644876 w 1365383"/>
                  <a:gd name="connsiteY5" fmla="*/ 629680 h 1068439"/>
                  <a:gd name="connsiteX6" fmla="*/ 363301 w 1365383"/>
                  <a:gd name="connsiteY6" fmla="*/ 417086 h 1068439"/>
                  <a:gd name="connsiteX7" fmla="*/ 676452 w 1365383"/>
                  <a:gd name="connsiteY7" fmla="*/ 504768 h 1068439"/>
                  <a:gd name="connsiteX8" fmla="*/ 858688 w 1365383"/>
                  <a:gd name="connsiteY8" fmla="*/ 110633 h 1068439"/>
                  <a:gd name="connsiteX9" fmla="*/ 1290227 w 1365383"/>
                  <a:gd name="connsiteY9" fmla="*/ 3727 h 1068439"/>
                  <a:gd name="connsiteX10" fmla="*/ 939498 w 1365383"/>
                  <a:gd name="connsiteY10" fmla="*/ 179091 h 1068439"/>
                  <a:gd name="connsiteX11" fmla="*/ 801712 w 1365383"/>
                  <a:gd name="connsiteY11" fmla="*/ 467190 h 1068439"/>
                  <a:gd name="connsiteX12" fmla="*/ 1002128 w 1365383"/>
                  <a:gd name="connsiteY12" fmla="*/ 341930 h 1068439"/>
                  <a:gd name="connsiteX13" fmla="*/ 1365383 w 1365383"/>
                  <a:gd name="connsiteY13" fmla="*/ 354456 h 1068439"/>
                  <a:gd name="connsiteX14" fmla="*/ 978381 w 1365383"/>
                  <a:gd name="connsiteY14" fmla="*/ 504856 h 1068439"/>
                  <a:gd name="connsiteX15" fmla="*/ 801712 w 1365383"/>
                  <a:gd name="connsiteY15" fmla="*/ 655080 h 1068439"/>
                  <a:gd name="connsiteX16" fmla="*/ 776660 w 1365383"/>
                  <a:gd name="connsiteY16" fmla="*/ 830445 h 1068439"/>
                  <a:gd name="connsiteX17" fmla="*/ 1064758 w 1365383"/>
                  <a:gd name="connsiteY17" fmla="*/ 730237 h 1068439"/>
                  <a:gd name="connsiteX18" fmla="*/ 1327805 w 1365383"/>
                  <a:gd name="connsiteY18" fmla="*/ 830445 h 1068439"/>
                  <a:gd name="connsiteX19" fmla="*/ 1102336 w 1365383"/>
                  <a:gd name="connsiteY19" fmla="*/ 855497 h 1068439"/>
                  <a:gd name="connsiteX20" fmla="*/ 733080 w 1365383"/>
                  <a:gd name="connsiteY20" fmla="*/ 1062437 h 1068439"/>
                  <a:gd name="connsiteX21" fmla="*/ 576243 w 1365383"/>
                  <a:gd name="connsiteY21" fmla="*/ 1068439 h 1068439"/>
                  <a:gd name="connsiteX0" fmla="*/ 576215 w 1365355"/>
                  <a:gd name="connsiteY0" fmla="*/ 1068439 h 1068439"/>
                  <a:gd name="connsiteX1" fmla="*/ 576215 w 1365355"/>
                  <a:gd name="connsiteY1" fmla="*/ 755289 h 1068439"/>
                  <a:gd name="connsiteX2" fmla="*/ 277156 w 1365355"/>
                  <a:gd name="connsiteY2" fmla="*/ 623678 h 1068439"/>
                  <a:gd name="connsiteX3" fmla="*/ 18 w 1365355"/>
                  <a:gd name="connsiteY3" fmla="*/ 855497 h 1068439"/>
                  <a:gd name="connsiteX4" fmla="*/ 175382 w 1365355"/>
                  <a:gd name="connsiteY4" fmla="*/ 517294 h 1068439"/>
                  <a:gd name="connsiteX5" fmla="*/ 644848 w 1365355"/>
                  <a:gd name="connsiteY5" fmla="*/ 629680 h 1068439"/>
                  <a:gd name="connsiteX6" fmla="*/ 363273 w 1365355"/>
                  <a:gd name="connsiteY6" fmla="*/ 417086 h 1068439"/>
                  <a:gd name="connsiteX7" fmla="*/ 676424 w 1365355"/>
                  <a:gd name="connsiteY7" fmla="*/ 504768 h 1068439"/>
                  <a:gd name="connsiteX8" fmla="*/ 858660 w 1365355"/>
                  <a:gd name="connsiteY8" fmla="*/ 110633 h 1068439"/>
                  <a:gd name="connsiteX9" fmla="*/ 1290199 w 1365355"/>
                  <a:gd name="connsiteY9" fmla="*/ 3727 h 1068439"/>
                  <a:gd name="connsiteX10" fmla="*/ 939470 w 1365355"/>
                  <a:gd name="connsiteY10" fmla="*/ 179091 h 1068439"/>
                  <a:gd name="connsiteX11" fmla="*/ 801684 w 1365355"/>
                  <a:gd name="connsiteY11" fmla="*/ 467190 h 1068439"/>
                  <a:gd name="connsiteX12" fmla="*/ 1002100 w 1365355"/>
                  <a:gd name="connsiteY12" fmla="*/ 341930 h 1068439"/>
                  <a:gd name="connsiteX13" fmla="*/ 1365355 w 1365355"/>
                  <a:gd name="connsiteY13" fmla="*/ 354456 h 1068439"/>
                  <a:gd name="connsiteX14" fmla="*/ 978353 w 1365355"/>
                  <a:gd name="connsiteY14" fmla="*/ 504856 h 1068439"/>
                  <a:gd name="connsiteX15" fmla="*/ 801684 w 1365355"/>
                  <a:gd name="connsiteY15" fmla="*/ 655080 h 1068439"/>
                  <a:gd name="connsiteX16" fmla="*/ 776632 w 1365355"/>
                  <a:gd name="connsiteY16" fmla="*/ 830445 h 1068439"/>
                  <a:gd name="connsiteX17" fmla="*/ 1064730 w 1365355"/>
                  <a:gd name="connsiteY17" fmla="*/ 730237 h 1068439"/>
                  <a:gd name="connsiteX18" fmla="*/ 1327777 w 1365355"/>
                  <a:gd name="connsiteY18" fmla="*/ 830445 h 1068439"/>
                  <a:gd name="connsiteX19" fmla="*/ 1102308 w 1365355"/>
                  <a:gd name="connsiteY19" fmla="*/ 855497 h 1068439"/>
                  <a:gd name="connsiteX20" fmla="*/ 733052 w 1365355"/>
                  <a:gd name="connsiteY20" fmla="*/ 1062437 h 1068439"/>
                  <a:gd name="connsiteX21" fmla="*/ 576215 w 1365355"/>
                  <a:gd name="connsiteY21" fmla="*/ 1068439 h 1068439"/>
                  <a:gd name="connsiteX0" fmla="*/ 576215 w 1365355"/>
                  <a:gd name="connsiteY0" fmla="*/ 1068439 h 1068439"/>
                  <a:gd name="connsiteX1" fmla="*/ 576215 w 1365355"/>
                  <a:gd name="connsiteY1" fmla="*/ 755289 h 1068439"/>
                  <a:gd name="connsiteX2" fmla="*/ 277156 w 1365355"/>
                  <a:gd name="connsiteY2" fmla="*/ 623678 h 1068439"/>
                  <a:gd name="connsiteX3" fmla="*/ 18 w 1365355"/>
                  <a:gd name="connsiteY3" fmla="*/ 855497 h 1068439"/>
                  <a:gd name="connsiteX4" fmla="*/ 175382 w 1365355"/>
                  <a:gd name="connsiteY4" fmla="*/ 517294 h 1068439"/>
                  <a:gd name="connsiteX5" fmla="*/ 644848 w 1365355"/>
                  <a:gd name="connsiteY5" fmla="*/ 629680 h 1068439"/>
                  <a:gd name="connsiteX6" fmla="*/ 363273 w 1365355"/>
                  <a:gd name="connsiteY6" fmla="*/ 417086 h 1068439"/>
                  <a:gd name="connsiteX7" fmla="*/ 676424 w 1365355"/>
                  <a:gd name="connsiteY7" fmla="*/ 504768 h 1068439"/>
                  <a:gd name="connsiteX8" fmla="*/ 858660 w 1365355"/>
                  <a:gd name="connsiteY8" fmla="*/ 110633 h 1068439"/>
                  <a:gd name="connsiteX9" fmla="*/ 1290199 w 1365355"/>
                  <a:gd name="connsiteY9" fmla="*/ 3727 h 1068439"/>
                  <a:gd name="connsiteX10" fmla="*/ 939470 w 1365355"/>
                  <a:gd name="connsiteY10" fmla="*/ 179091 h 1068439"/>
                  <a:gd name="connsiteX11" fmla="*/ 801684 w 1365355"/>
                  <a:gd name="connsiteY11" fmla="*/ 467190 h 1068439"/>
                  <a:gd name="connsiteX12" fmla="*/ 1002100 w 1365355"/>
                  <a:gd name="connsiteY12" fmla="*/ 341930 h 1068439"/>
                  <a:gd name="connsiteX13" fmla="*/ 1365355 w 1365355"/>
                  <a:gd name="connsiteY13" fmla="*/ 354456 h 1068439"/>
                  <a:gd name="connsiteX14" fmla="*/ 978353 w 1365355"/>
                  <a:gd name="connsiteY14" fmla="*/ 504856 h 1068439"/>
                  <a:gd name="connsiteX15" fmla="*/ 801684 w 1365355"/>
                  <a:gd name="connsiteY15" fmla="*/ 655080 h 1068439"/>
                  <a:gd name="connsiteX16" fmla="*/ 776632 w 1365355"/>
                  <a:gd name="connsiteY16" fmla="*/ 830445 h 1068439"/>
                  <a:gd name="connsiteX17" fmla="*/ 1064730 w 1365355"/>
                  <a:gd name="connsiteY17" fmla="*/ 730237 h 1068439"/>
                  <a:gd name="connsiteX18" fmla="*/ 1327777 w 1365355"/>
                  <a:gd name="connsiteY18" fmla="*/ 830445 h 1068439"/>
                  <a:gd name="connsiteX19" fmla="*/ 1102308 w 1365355"/>
                  <a:gd name="connsiteY19" fmla="*/ 855497 h 1068439"/>
                  <a:gd name="connsiteX20" fmla="*/ 733052 w 1365355"/>
                  <a:gd name="connsiteY20" fmla="*/ 1062437 h 1068439"/>
                  <a:gd name="connsiteX21" fmla="*/ 576215 w 1365355"/>
                  <a:gd name="connsiteY21" fmla="*/ 1068439 h 1068439"/>
                  <a:gd name="connsiteX0" fmla="*/ 576215 w 1365355"/>
                  <a:gd name="connsiteY0" fmla="*/ 1068439 h 1068439"/>
                  <a:gd name="connsiteX1" fmla="*/ 576215 w 1365355"/>
                  <a:gd name="connsiteY1" fmla="*/ 755289 h 1068439"/>
                  <a:gd name="connsiteX2" fmla="*/ 277156 w 1365355"/>
                  <a:gd name="connsiteY2" fmla="*/ 623678 h 1068439"/>
                  <a:gd name="connsiteX3" fmla="*/ 18 w 1365355"/>
                  <a:gd name="connsiteY3" fmla="*/ 855497 h 1068439"/>
                  <a:gd name="connsiteX4" fmla="*/ 175382 w 1365355"/>
                  <a:gd name="connsiteY4" fmla="*/ 517294 h 1068439"/>
                  <a:gd name="connsiteX5" fmla="*/ 644848 w 1365355"/>
                  <a:gd name="connsiteY5" fmla="*/ 629680 h 1068439"/>
                  <a:gd name="connsiteX6" fmla="*/ 363273 w 1365355"/>
                  <a:gd name="connsiteY6" fmla="*/ 417086 h 1068439"/>
                  <a:gd name="connsiteX7" fmla="*/ 676424 w 1365355"/>
                  <a:gd name="connsiteY7" fmla="*/ 504768 h 1068439"/>
                  <a:gd name="connsiteX8" fmla="*/ 858660 w 1365355"/>
                  <a:gd name="connsiteY8" fmla="*/ 110633 h 1068439"/>
                  <a:gd name="connsiteX9" fmla="*/ 1290199 w 1365355"/>
                  <a:gd name="connsiteY9" fmla="*/ 3727 h 1068439"/>
                  <a:gd name="connsiteX10" fmla="*/ 939470 w 1365355"/>
                  <a:gd name="connsiteY10" fmla="*/ 179091 h 1068439"/>
                  <a:gd name="connsiteX11" fmla="*/ 801684 w 1365355"/>
                  <a:gd name="connsiteY11" fmla="*/ 467190 h 1068439"/>
                  <a:gd name="connsiteX12" fmla="*/ 1002100 w 1365355"/>
                  <a:gd name="connsiteY12" fmla="*/ 341930 h 1068439"/>
                  <a:gd name="connsiteX13" fmla="*/ 1365355 w 1365355"/>
                  <a:gd name="connsiteY13" fmla="*/ 354456 h 1068439"/>
                  <a:gd name="connsiteX14" fmla="*/ 978353 w 1365355"/>
                  <a:gd name="connsiteY14" fmla="*/ 504856 h 1068439"/>
                  <a:gd name="connsiteX15" fmla="*/ 801684 w 1365355"/>
                  <a:gd name="connsiteY15" fmla="*/ 655080 h 1068439"/>
                  <a:gd name="connsiteX16" fmla="*/ 776632 w 1365355"/>
                  <a:gd name="connsiteY16" fmla="*/ 830445 h 1068439"/>
                  <a:gd name="connsiteX17" fmla="*/ 1064730 w 1365355"/>
                  <a:gd name="connsiteY17" fmla="*/ 730237 h 1068439"/>
                  <a:gd name="connsiteX18" fmla="*/ 1327777 w 1365355"/>
                  <a:gd name="connsiteY18" fmla="*/ 830445 h 1068439"/>
                  <a:gd name="connsiteX19" fmla="*/ 1102308 w 1365355"/>
                  <a:gd name="connsiteY19" fmla="*/ 855497 h 1068439"/>
                  <a:gd name="connsiteX20" fmla="*/ 733052 w 1365355"/>
                  <a:gd name="connsiteY20" fmla="*/ 1062437 h 1068439"/>
                  <a:gd name="connsiteX21" fmla="*/ 576215 w 1365355"/>
                  <a:gd name="connsiteY21" fmla="*/ 1068439 h 106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65355" h="1068439">
                    <a:moveTo>
                      <a:pt x="576215" y="1068439"/>
                    </a:moveTo>
                    <a:lnTo>
                      <a:pt x="576215" y="755289"/>
                    </a:lnTo>
                    <a:cubicBezTo>
                      <a:pt x="507322" y="682221"/>
                      <a:pt x="373189" y="606977"/>
                      <a:pt x="277156" y="623678"/>
                    </a:cubicBezTo>
                    <a:cubicBezTo>
                      <a:pt x="181123" y="640379"/>
                      <a:pt x="-2070" y="874286"/>
                      <a:pt x="18" y="855497"/>
                    </a:cubicBezTo>
                    <a:cubicBezTo>
                      <a:pt x="58473" y="742763"/>
                      <a:pt x="91527" y="591928"/>
                      <a:pt x="175382" y="517294"/>
                    </a:cubicBezTo>
                    <a:cubicBezTo>
                      <a:pt x="259237" y="442660"/>
                      <a:pt x="613533" y="646381"/>
                      <a:pt x="644848" y="629680"/>
                    </a:cubicBezTo>
                    <a:lnTo>
                      <a:pt x="363273" y="417086"/>
                    </a:lnTo>
                    <a:lnTo>
                      <a:pt x="676424" y="504768"/>
                    </a:lnTo>
                    <a:cubicBezTo>
                      <a:pt x="751580" y="448401"/>
                      <a:pt x="756364" y="194140"/>
                      <a:pt x="858660" y="110633"/>
                    </a:cubicBezTo>
                    <a:cubicBezTo>
                      <a:pt x="960956" y="27126"/>
                      <a:pt x="1269322" y="-12974"/>
                      <a:pt x="1290199" y="3727"/>
                    </a:cubicBezTo>
                    <a:cubicBezTo>
                      <a:pt x="1311076" y="20428"/>
                      <a:pt x="1020889" y="101847"/>
                      <a:pt x="939470" y="179091"/>
                    </a:cubicBezTo>
                    <a:cubicBezTo>
                      <a:pt x="858051" y="256335"/>
                      <a:pt x="791246" y="440050"/>
                      <a:pt x="801684" y="467190"/>
                    </a:cubicBezTo>
                    <a:lnTo>
                      <a:pt x="1002100" y="341930"/>
                    </a:lnTo>
                    <a:cubicBezTo>
                      <a:pt x="1068905" y="300177"/>
                      <a:pt x="1354496" y="326243"/>
                      <a:pt x="1365355" y="354456"/>
                    </a:cubicBezTo>
                    <a:lnTo>
                      <a:pt x="978353" y="504856"/>
                    </a:lnTo>
                    <a:cubicBezTo>
                      <a:pt x="849352" y="554989"/>
                      <a:pt x="835304" y="600815"/>
                      <a:pt x="801684" y="655080"/>
                    </a:cubicBezTo>
                    <a:lnTo>
                      <a:pt x="776632" y="830445"/>
                    </a:lnTo>
                    <a:cubicBezTo>
                      <a:pt x="820473" y="842971"/>
                      <a:pt x="972873" y="730237"/>
                      <a:pt x="1064730" y="730237"/>
                    </a:cubicBezTo>
                    <a:cubicBezTo>
                      <a:pt x="1156587" y="730237"/>
                      <a:pt x="1321514" y="809568"/>
                      <a:pt x="1327777" y="830445"/>
                    </a:cubicBezTo>
                    <a:cubicBezTo>
                      <a:pt x="1334040" y="851322"/>
                      <a:pt x="1201429" y="816832"/>
                      <a:pt x="1102308" y="855497"/>
                    </a:cubicBezTo>
                    <a:cubicBezTo>
                      <a:pt x="1003187" y="894162"/>
                      <a:pt x="769934" y="925347"/>
                      <a:pt x="733052" y="1062437"/>
                    </a:cubicBezTo>
                    <a:lnTo>
                      <a:pt x="576215" y="1068439"/>
                    </a:lnTo>
                    <a:close/>
                  </a:path>
                </a:pathLst>
              </a:custGeom>
              <a:solidFill>
                <a:schemeClr val="accent2">
                  <a:lumMod val="60000"/>
                  <a:lumOff val="40000"/>
                </a:schemeClr>
              </a:solid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Freeform 43"/>
              <p:cNvSpPr>
                <a:spLocks noChangeAspect="1"/>
              </p:cNvSpPr>
              <p:nvPr/>
            </p:nvSpPr>
            <p:spPr>
              <a:xfrm>
                <a:off x="11205101" y="3094710"/>
                <a:ext cx="163178" cy="127693"/>
              </a:xfrm>
              <a:custGeom>
                <a:avLst/>
                <a:gdLst>
                  <a:gd name="connsiteX0" fmla="*/ 576197 w 1365337"/>
                  <a:gd name="connsiteY0" fmla="*/ 1064712 h 1064712"/>
                  <a:gd name="connsiteX1" fmla="*/ 576197 w 1365337"/>
                  <a:gd name="connsiteY1" fmla="*/ 751562 h 1064712"/>
                  <a:gd name="connsiteX2" fmla="*/ 162838 w 1365337"/>
                  <a:gd name="connsiteY2" fmla="*/ 626301 h 1064712"/>
                  <a:gd name="connsiteX3" fmla="*/ 0 w 1365337"/>
                  <a:gd name="connsiteY3" fmla="*/ 851770 h 1064712"/>
                  <a:gd name="connsiteX4" fmla="*/ 175364 w 1365337"/>
                  <a:gd name="connsiteY4" fmla="*/ 513567 h 1064712"/>
                  <a:gd name="connsiteX5" fmla="*/ 663880 w 1365337"/>
                  <a:gd name="connsiteY5" fmla="*/ 651353 h 1064712"/>
                  <a:gd name="connsiteX6" fmla="*/ 363255 w 1365337"/>
                  <a:gd name="connsiteY6" fmla="*/ 413359 h 1064712"/>
                  <a:gd name="connsiteX7" fmla="*/ 676406 w 1365337"/>
                  <a:gd name="connsiteY7" fmla="*/ 501041 h 1064712"/>
                  <a:gd name="connsiteX8" fmla="*/ 814192 w 1365337"/>
                  <a:gd name="connsiteY8" fmla="*/ 75156 h 1064712"/>
                  <a:gd name="connsiteX9" fmla="*/ 1290181 w 1365337"/>
                  <a:gd name="connsiteY9" fmla="*/ 0 h 1064712"/>
                  <a:gd name="connsiteX10" fmla="*/ 939452 w 1365337"/>
                  <a:gd name="connsiteY10" fmla="*/ 175364 h 1064712"/>
                  <a:gd name="connsiteX11" fmla="*/ 801666 w 1365337"/>
                  <a:gd name="connsiteY11" fmla="*/ 463463 h 1064712"/>
                  <a:gd name="connsiteX12" fmla="*/ 1002082 w 1365337"/>
                  <a:gd name="connsiteY12" fmla="*/ 338203 h 1064712"/>
                  <a:gd name="connsiteX13" fmla="*/ 1365337 w 1365337"/>
                  <a:gd name="connsiteY13" fmla="*/ 350729 h 1064712"/>
                  <a:gd name="connsiteX14" fmla="*/ 801666 w 1365337"/>
                  <a:gd name="connsiteY14" fmla="*/ 651353 h 1064712"/>
                  <a:gd name="connsiteX15" fmla="*/ 776614 w 1365337"/>
                  <a:gd name="connsiteY15" fmla="*/ 826718 h 1064712"/>
                  <a:gd name="connsiteX16" fmla="*/ 1064712 w 1365337"/>
                  <a:gd name="connsiteY16" fmla="*/ 726510 h 1064712"/>
                  <a:gd name="connsiteX17" fmla="*/ 1327759 w 1365337"/>
                  <a:gd name="connsiteY17" fmla="*/ 826718 h 1064712"/>
                  <a:gd name="connsiteX18" fmla="*/ 1102290 w 1365337"/>
                  <a:gd name="connsiteY18" fmla="*/ 851770 h 1064712"/>
                  <a:gd name="connsiteX19" fmla="*/ 713984 w 1365337"/>
                  <a:gd name="connsiteY19" fmla="*/ 1039660 h 1064712"/>
                  <a:gd name="connsiteX20" fmla="*/ 576197 w 1365337"/>
                  <a:gd name="connsiteY20" fmla="*/ 1064712 h 1064712"/>
                  <a:gd name="connsiteX0" fmla="*/ 576197 w 1365337"/>
                  <a:gd name="connsiteY0" fmla="*/ 1064712 h 1064712"/>
                  <a:gd name="connsiteX1" fmla="*/ 576197 w 1365337"/>
                  <a:gd name="connsiteY1" fmla="*/ 751562 h 1064712"/>
                  <a:gd name="connsiteX2" fmla="*/ 162838 w 1365337"/>
                  <a:gd name="connsiteY2" fmla="*/ 626301 h 1064712"/>
                  <a:gd name="connsiteX3" fmla="*/ 0 w 1365337"/>
                  <a:gd name="connsiteY3" fmla="*/ 851770 h 1064712"/>
                  <a:gd name="connsiteX4" fmla="*/ 175364 w 1365337"/>
                  <a:gd name="connsiteY4" fmla="*/ 513567 h 1064712"/>
                  <a:gd name="connsiteX5" fmla="*/ 663880 w 1365337"/>
                  <a:gd name="connsiteY5" fmla="*/ 651353 h 1064712"/>
                  <a:gd name="connsiteX6" fmla="*/ 363255 w 1365337"/>
                  <a:gd name="connsiteY6" fmla="*/ 413359 h 1064712"/>
                  <a:gd name="connsiteX7" fmla="*/ 676406 w 1365337"/>
                  <a:gd name="connsiteY7" fmla="*/ 501041 h 1064712"/>
                  <a:gd name="connsiteX8" fmla="*/ 814192 w 1365337"/>
                  <a:gd name="connsiteY8" fmla="*/ 75156 h 1064712"/>
                  <a:gd name="connsiteX9" fmla="*/ 1290181 w 1365337"/>
                  <a:gd name="connsiteY9" fmla="*/ 0 h 1064712"/>
                  <a:gd name="connsiteX10" fmla="*/ 939452 w 1365337"/>
                  <a:gd name="connsiteY10" fmla="*/ 175364 h 1064712"/>
                  <a:gd name="connsiteX11" fmla="*/ 801666 w 1365337"/>
                  <a:gd name="connsiteY11" fmla="*/ 463463 h 1064712"/>
                  <a:gd name="connsiteX12" fmla="*/ 1002082 w 1365337"/>
                  <a:gd name="connsiteY12" fmla="*/ 338203 h 1064712"/>
                  <a:gd name="connsiteX13" fmla="*/ 1365337 w 1365337"/>
                  <a:gd name="connsiteY13" fmla="*/ 350729 h 1064712"/>
                  <a:gd name="connsiteX14" fmla="*/ 801666 w 1365337"/>
                  <a:gd name="connsiteY14" fmla="*/ 651353 h 1064712"/>
                  <a:gd name="connsiteX15" fmla="*/ 776614 w 1365337"/>
                  <a:gd name="connsiteY15" fmla="*/ 826718 h 1064712"/>
                  <a:gd name="connsiteX16" fmla="*/ 1064712 w 1365337"/>
                  <a:gd name="connsiteY16" fmla="*/ 726510 h 1064712"/>
                  <a:gd name="connsiteX17" fmla="*/ 1327759 w 1365337"/>
                  <a:gd name="connsiteY17" fmla="*/ 826718 h 1064712"/>
                  <a:gd name="connsiteX18" fmla="*/ 1102290 w 1365337"/>
                  <a:gd name="connsiteY18" fmla="*/ 851770 h 1064712"/>
                  <a:gd name="connsiteX19" fmla="*/ 713984 w 1365337"/>
                  <a:gd name="connsiteY19" fmla="*/ 1039660 h 1064712"/>
                  <a:gd name="connsiteX20" fmla="*/ 576197 w 1365337"/>
                  <a:gd name="connsiteY20" fmla="*/ 1064712 h 1064712"/>
                  <a:gd name="connsiteX0" fmla="*/ 576197 w 1365337"/>
                  <a:gd name="connsiteY0" fmla="*/ 1064712 h 1064712"/>
                  <a:gd name="connsiteX1" fmla="*/ 576197 w 1365337"/>
                  <a:gd name="connsiteY1" fmla="*/ 751562 h 1064712"/>
                  <a:gd name="connsiteX2" fmla="*/ 162838 w 1365337"/>
                  <a:gd name="connsiteY2" fmla="*/ 626301 h 1064712"/>
                  <a:gd name="connsiteX3" fmla="*/ 0 w 1365337"/>
                  <a:gd name="connsiteY3" fmla="*/ 851770 h 1064712"/>
                  <a:gd name="connsiteX4" fmla="*/ 175364 w 1365337"/>
                  <a:gd name="connsiteY4" fmla="*/ 513567 h 1064712"/>
                  <a:gd name="connsiteX5" fmla="*/ 644830 w 1365337"/>
                  <a:gd name="connsiteY5" fmla="*/ 625953 h 1064712"/>
                  <a:gd name="connsiteX6" fmla="*/ 363255 w 1365337"/>
                  <a:gd name="connsiteY6" fmla="*/ 413359 h 1064712"/>
                  <a:gd name="connsiteX7" fmla="*/ 676406 w 1365337"/>
                  <a:gd name="connsiteY7" fmla="*/ 501041 h 1064712"/>
                  <a:gd name="connsiteX8" fmla="*/ 814192 w 1365337"/>
                  <a:gd name="connsiteY8" fmla="*/ 75156 h 1064712"/>
                  <a:gd name="connsiteX9" fmla="*/ 1290181 w 1365337"/>
                  <a:gd name="connsiteY9" fmla="*/ 0 h 1064712"/>
                  <a:gd name="connsiteX10" fmla="*/ 939452 w 1365337"/>
                  <a:gd name="connsiteY10" fmla="*/ 175364 h 1064712"/>
                  <a:gd name="connsiteX11" fmla="*/ 801666 w 1365337"/>
                  <a:gd name="connsiteY11" fmla="*/ 463463 h 1064712"/>
                  <a:gd name="connsiteX12" fmla="*/ 1002082 w 1365337"/>
                  <a:gd name="connsiteY12" fmla="*/ 338203 h 1064712"/>
                  <a:gd name="connsiteX13" fmla="*/ 1365337 w 1365337"/>
                  <a:gd name="connsiteY13" fmla="*/ 350729 h 1064712"/>
                  <a:gd name="connsiteX14" fmla="*/ 801666 w 1365337"/>
                  <a:gd name="connsiteY14" fmla="*/ 651353 h 1064712"/>
                  <a:gd name="connsiteX15" fmla="*/ 776614 w 1365337"/>
                  <a:gd name="connsiteY15" fmla="*/ 826718 h 1064712"/>
                  <a:gd name="connsiteX16" fmla="*/ 1064712 w 1365337"/>
                  <a:gd name="connsiteY16" fmla="*/ 726510 h 1064712"/>
                  <a:gd name="connsiteX17" fmla="*/ 1327759 w 1365337"/>
                  <a:gd name="connsiteY17" fmla="*/ 826718 h 1064712"/>
                  <a:gd name="connsiteX18" fmla="*/ 1102290 w 1365337"/>
                  <a:gd name="connsiteY18" fmla="*/ 851770 h 1064712"/>
                  <a:gd name="connsiteX19" fmla="*/ 713984 w 1365337"/>
                  <a:gd name="connsiteY19" fmla="*/ 1039660 h 1064712"/>
                  <a:gd name="connsiteX20" fmla="*/ 576197 w 1365337"/>
                  <a:gd name="connsiteY20" fmla="*/ 1064712 h 1064712"/>
                  <a:gd name="connsiteX0" fmla="*/ 576197 w 1365337"/>
                  <a:gd name="connsiteY0" fmla="*/ 1064712 h 1064712"/>
                  <a:gd name="connsiteX1" fmla="*/ 576197 w 1365337"/>
                  <a:gd name="connsiteY1" fmla="*/ 751562 h 1064712"/>
                  <a:gd name="connsiteX2" fmla="*/ 162838 w 1365337"/>
                  <a:gd name="connsiteY2" fmla="*/ 626301 h 1064712"/>
                  <a:gd name="connsiteX3" fmla="*/ 0 w 1365337"/>
                  <a:gd name="connsiteY3" fmla="*/ 851770 h 1064712"/>
                  <a:gd name="connsiteX4" fmla="*/ 175364 w 1365337"/>
                  <a:gd name="connsiteY4" fmla="*/ 513567 h 1064712"/>
                  <a:gd name="connsiteX5" fmla="*/ 644830 w 1365337"/>
                  <a:gd name="connsiteY5" fmla="*/ 625953 h 1064712"/>
                  <a:gd name="connsiteX6" fmla="*/ 363255 w 1365337"/>
                  <a:gd name="connsiteY6" fmla="*/ 413359 h 1064712"/>
                  <a:gd name="connsiteX7" fmla="*/ 676406 w 1365337"/>
                  <a:gd name="connsiteY7" fmla="*/ 501041 h 1064712"/>
                  <a:gd name="connsiteX8" fmla="*/ 814192 w 1365337"/>
                  <a:gd name="connsiteY8" fmla="*/ 75156 h 1064712"/>
                  <a:gd name="connsiteX9" fmla="*/ 1290181 w 1365337"/>
                  <a:gd name="connsiteY9" fmla="*/ 0 h 1064712"/>
                  <a:gd name="connsiteX10" fmla="*/ 939452 w 1365337"/>
                  <a:gd name="connsiteY10" fmla="*/ 175364 h 1064712"/>
                  <a:gd name="connsiteX11" fmla="*/ 801666 w 1365337"/>
                  <a:gd name="connsiteY11" fmla="*/ 463463 h 1064712"/>
                  <a:gd name="connsiteX12" fmla="*/ 1002082 w 1365337"/>
                  <a:gd name="connsiteY12" fmla="*/ 338203 h 1064712"/>
                  <a:gd name="connsiteX13" fmla="*/ 1365337 w 1365337"/>
                  <a:gd name="connsiteY13" fmla="*/ 350729 h 1064712"/>
                  <a:gd name="connsiteX14" fmla="*/ 801666 w 1365337"/>
                  <a:gd name="connsiteY14" fmla="*/ 651353 h 1064712"/>
                  <a:gd name="connsiteX15" fmla="*/ 776614 w 1365337"/>
                  <a:gd name="connsiteY15" fmla="*/ 826718 h 1064712"/>
                  <a:gd name="connsiteX16" fmla="*/ 1064712 w 1365337"/>
                  <a:gd name="connsiteY16" fmla="*/ 726510 h 1064712"/>
                  <a:gd name="connsiteX17" fmla="*/ 1327759 w 1365337"/>
                  <a:gd name="connsiteY17" fmla="*/ 826718 h 1064712"/>
                  <a:gd name="connsiteX18" fmla="*/ 1102290 w 1365337"/>
                  <a:gd name="connsiteY18" fmla="*/ 851770 h 1064712"/>
                  <a:gd name="connsiteX19" fmla="*/ 713984 w 1365337"/>
                  <a:gd name="connsiteY19" fmla="*/ 1039660 h 1064712"/>
                  <a:gd name="connsiteX20" fmla="*/ 576197 w 1365337"/>
                  <a:gd name="connsiteY20" fmla="*/ 1064712 h 1064712"/>
                  <a:gd name="connsiteX0" fmla="*/ 576197 w 1365337"/>
                  <a:gd name="connsiteY0" fmla="*/ 1071779 h 1071779"/>
                  <a:gd name="connsiteX1" fmla="*/ 576197 w 1365337"/>
                  <a:gd name="connsiteY1" fmla="*/ 758629 h 1071779"/>
                  <a:gd name="connsiteX2" fmla="*/ 162838 w 1365337"/>
                  <a:gd name="connsiteY2" fmla="*/ 633368 h 1071779"/>
                  <a:gd name="connsiteX3" fmla="*/ 0 w 1365337"/>
                  <a:gd name="connsiteY3" fmla="*/ 858837 h 1071779"/>
                  <a:gd name="connsiteX4" fmla="*/ 175364 w 1365337"/>
                  <a:gd name="connsiteY4" fmla="*/ 520634 h 1071779"/>
                  <a:gd name="connsiteX5" fmla="*/ 644830 w 1365337"/>
                  <a:gd name="connsiteY5" fmla="*/ 633020 h 1071779"/>
                  <a:gd name="connsiteX6" fmla="*/ 363255 w 1365337"/>
                  <a:gd name="connsiteY6" fmla="*/ 420426 h 1071779"/>
                  <a:gd name="connsiteX7" fmla="*/ 676406 w 1365337"/>
                  <a:gd name="connsiteY7" fmla="*/ 508108 h 1071779"/>
                  <a:gd name="connsiteX8" fmla="*/ 814192 w 1365337"/>
                  <a:gd name="connsiteY8" fmla="*/ 82223 h 1071779"/>
                  <a:gd name="connsiteX9" fmla="*/ 1290181 w 1365337"/>
                  <a:gd name="connsiteY9" fmla="*/ 7067 h 1071779"/>
                  <a:gd name="connsiteX10" fmla="*/ 939452 w 1365337"/>
                  <a:gd name="connsiteY10" fmla="*/ 182431 h 1071779"/>
                  <a:gd name="connsiteX11" fmla="*/ 801666 w 1365337"/>
                  <a:gd name="connsiteY11" fmla="*/ 470530 h 1071779"/>
                  <a:gd name="connsiteX12" fmla="*/ 1002082 w 1365337"/>
                  <a:gd name="connsiteY12" fmla="*/ 345270 h 1071779"/>
                  <a:gd name="connsiteX13" fmla="*/ 1365337 w 1365337"/>
                  <a:gd name="connsiteY13" fmla="*/ 357796 h 1071779"/>
                  <a:gd name="connsiteX14" fmla="*/ 801666 w 1365337"/>
                  <a:gd name="connsiteY14" fmla="*/ 658420 h 1071779"/>
                  <a:gd name="connsiteX15" fmla="*/ 776614 w 1365337"/>
                  <a:gd name="connsiteY15" fmla="*/ 833785 h 1071779"/>
                  <a:gd name="connsiteX16" fmla="*/ 1064712 w 1365337"/>
                  <a:gd name="connsiteY16" fmla="*/ 733577 h 1071779"/>
                  <a:gd name="connsiteX17" fmla="*/ 1327759 w 1365337"/>
                  <a:gd name="connsiteY17" fmla="*/ 833785 h 1071779"/>
                  <a:gd name="connsiteX18" fmla="*/ 1102290 w 1365337"/>
                  <a:gd name="connsiteY18" fmla="*/ 858837 h 1071779"/>
                  <a:gd name="connsiteX19" fmla="*/ 713984 w 1365337"/>
                  <a:gd name="connsiteY19" fmla="*/ 1046727 h 1071779"/>
                  <a:gd name="connsiteX20" fmla="*/ 576197 w 1365337"/>
                  <a:gd name="connsiteY20" fmla="*/ 1071779 h 107177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801666 w 1365337"/>
                  <a:gd name="connsiteY14" fmla="*/ 655080 h 1068439"/>
                  <a:gd name="connsiteX15" fmla="*/ 776614 w 1365337"/>
                  <a:gd name="connsiteY15" fmla="*/ 830445 h 1068439"/>
                  <a:gd name="connsiteX16" fmla="*/ 1064712 w 1365337"/>
                  <a:gd name="connsiteY16" fmla="*/ 730237 h 1068439"/>
                  <a:gd name="connsiteX17" fmla="*/ 1327759 w 1365337"/>
                  <a:gd name="connsiteY17" fmla="*/ 830445 h 1068439"/>
                  <a:gd name="connsiteX18" fmla="*/ 1102290 w 1365337"/>
                  <a:gd name="connsiteY18" fmla="*/ 855497 h 1068439"/>
                  <a:gd name="connsiteX19" fmla="*/ 713984 w 1365337"/>
                  <a:gd name="connsiteY19" fmla="*/ 1043387 h 1068439"/>
                  <a:gd name="connsiteX20" fmla="*/ 576197 w 1365337"/>
                  <a:gd name="connsiteY20" fmla="*/ 1068439 h 1068439"/>
                  <a:gd name="connsiteX0" fmla="*/ 576197 w 1367705"/>
                  <a:gd name="connsiteY0" fmla="*/ 1068439 h 1068439"/>
                  <a:gd name="connsiteX1" fmla="*/ 576197 w 1367705"/>
                  <a:gd name="connsiteY1" fmla="*/ 755289 h 1068439"/>
                  <a:gd name="connsiteX2" fmla="*/ 162838 w 1367705"/>
                  <a:gd name="connsiteY2" fmla="*/ 630028 h 1068439"/>
                  <a:gd name="connsiteX3" fmla="*/ 0 w 1367705"/>
                  <a:gd name="connsiteY3" fmla="*/ 855497 h 1068439"/>
                  <a:gd name="connsiteX4" fmla="*/ 175364 w 1367705"/>
                  <a:gd name="connsiteY4" fmla="*/ 517294 h 1068439"/>
                  <a:gd name="connsiteX5" fmla="*/ 644830 w 1367705"/>
                  <a:gd name="connsiteY5" fmla="*/ 629680 h 1068439"/>
                  <a:gd name="connsiteX6" fmla="*/ 363255 w 1367705"/>
                  <a:gd name="connsiteY6" fmla="*/ 417086 h 1068439"/>
                  <a:gd name="connsiteX7" fmla="*/ 676406 w 1367705"/>
                  <a:gd name="connsiteY7" fmla="*/ 504768 h 1068439"/>
                  <a:gd name="connsiteX8" fmla="*/ 858642 w 1367705"/>
                  <a:gd name="connsiteY8" fmla="*/ 110633 h 1068439"/>
                  <a:gd name="connsiteX9" fmla="*/ 1290181 w 1367705"/>
                  <a:gd name="connsiteY9" fmla="*/ 3727 h 1068439"/>
                  <a:gd name="connsiteX10" fmla="*/ 939452 w 1367705"/>
                  <a:gd name="connsiteY10" fmla="*/ 179091 h 1068439"/>
                  <a:gd name="connsiteX11" fmla="*/ 801666 w 1367705"/>
                  <a:gd name="connsiteY11" fmla="*/ 467190 h 1068439"/>
                  <a:gd name="connsiteX12" fmla="*/ 1002082 w 1367705"/>
                  <a:gd name="connsiteY12" fmla="*/ 341930 h 1068439"/>
                  <a:gd name="connsiteX13" fmla="*/ 1365337 w 1367705"/>
                  <a:gd name="connsiteY13" fmla="*/ 354456 h 1068439"/>
                  <a:gd name="connsiteX14" fmla="*/ 801666 w 1367705"/>
                  <a:gd name="connsiteY14" fmla="*/ 655080 h 1068439"/>
                  <a:gd name="connsiteX15" fmla="*/ 776614 w 1367705"/>
                  <a:gd name="connsiteY15" fmla="*/ 830445 h 1068439"/>
                  <a:gd name="connsiteX16" fmla="*/ 1064712 w 1367705"/>
                  <a:gd name="connsiteY16" fmla="*/ 730237 h 1068439"/>
                  <a:gd name="connsiteX17" fmla="*/ 1327759 w 1367705"/>
                  <a:gd name="connsiteY17" fmla="*/ 830445 h 1068439"/>
                  <a:gd name="connsiteX18" fmla="*/ 1102290 w 1367705"/>
                  <a:gd name="connsiteY18" fmla="*/ 855497 h 1068439"/>
                  <a:gd name="connsiteX19" fmla="*/ 713984 w 1367705"/>
                  <a:gd name="connsiteY19" fmla="*/ 1043387 h 1068439"/>
                  <a:gd name="connsiteX20" fmla="*/ 576197 w 1367705"/>
                  <a:gd name="connsiteY20" fmla="*/ 1068439 h 106843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1067235 w 1365337"/>
                  <a:gd name="connsiteY14" fmla="*/ 511206 h 1068439"/>
                  <a:gd name="connsiteX15" fmla="*/ 801666 w 1365337"/>
                  <a:gd name="connsiteY15" fmla="*/ 655080 h 1068439"/>
                  <a:gd name="connsiteX16" fmla="*/ 776614 w 1365337"/>
                  <a:gd name="connsiteY16" fmla="*/ 830445 h 1068439"/>
                  <a:gd name="connsiteX17" fmla="*/ 1064712 w 1365337"/>
                  <a:gd name="connsiteY17" fmla="*/ 730237 h 1068439"/>
                  <a:gd name="connsiteX18" fmla="*/ 1327759 w 1365337"/>
                  <a:gd name="connsiteY18" fmla="*/ 830445 h 1068439"/>
                  <a:gd name="connsiteX19" fmla="*/ 1102290 w 1365337"/>
                  <a:gd name="connsiteY19" fmla="*/ 855497 h 1068439"/>
                  <a:gd name="connsiteX20" fmla="*/ 713984 w 1365337"/>
                  <a:gd name="connsiteY20" fmla="*/ 1043387 h 1068439"/>
                  <a:gd name="connsiteX21" fmla="*/ 576197 w 1365337"/>
                  <a:gd name="connsiteY21" fmla="*/ 1068439 h 106843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978335 w 1365337"/>
                  <a:gd name="connsiteY14" fmla="*/ 504856 h 1068439"/>
                  <a:gd name="connsiteX15" fmla="*/ 801666 w 1365337"/>
                  <a:gd name="connsiteY15" fmla="*/ 655080 h 1068439"/>
                  <a:gd name="connsiteX16" fmla="*/ 776614 w 1365337"/>
                  <a:gd name="connsiteY16" fmla="*/ 830445 h 1068439"/>
                  <a:gd name="connsiteX17" fmla="*/ 1064712 w 1365337"/>
                  <a:gd name="connsiteY17" fmla="*/ 730237 h 1068439"/>
                  <a:gd name="connsiteX18" fmla="*/ 1327759 w 1365337"/>
                  <a:gd name="connsiteY18" fmla="*/ 830445 h 1068439"/>
                  <a:gd name="connsiteX19" fmla="*/ 1102290 w 1365337"/>
                  <a:gd name="connsiteY19" fmla="*/ 855497 h 1068439"/>
                  <a:gd name="connsiteX20" fmla="*/ 713984 w 1365337"/>
                  <a:gd name="connsiteY20" fmla="*/ 1043387 h 1068439"/>
                  <a:gd name="connsiteX21" fmla="*/ 576197 w 1365337"/>
                  <a:gd name="connsiteY21" fmla="*/ 1068439 h 106843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978335 w 1365337"/>
                  <a:gd name="connsiteY14" fmla="*/ 504856 h 1068439"/>
                  <a:gd name="connsiteX15" fmla="*/ 801666 w 1365337"/>
                  <a:gd name="connsiteY15" fmla="*/ 655080 h 1068439"/>
                  <a:gd name="connsiteX16" fmla="*/ 776614 w 1365337"/>
                  <a:gd name="connsiteY16" fmla="*/ 830445 h 1068439"/>
                  <a:gd name="connsiteX17" fmla="*/ 1064712 w 1365337"/>
                  <a:gd name="connsiteY17" fmla="*/ 730237 h 1068439"/>
                  <a:gd name="connsiteX18" fmla="*/ 1327759 w 1365337"/>
                  <a:gd name="connsiteY18" fmla="*/ 830445 h 1068439"/>
                  <a:gd name="connsiteX19" fmla="*/ 1102290 w 1365337"/>
                  <a:gd name="connsiteY19" fmla="*/ 855497 h 1068439"/>
                  <a:gd name="connsiteX20" fmla="*/ 713984 w 1365337"/>
                  <a:gd name="connsiteY20" fmla="*/ 1043387 h 1068439"/>
                  <a:gd name="connsiteX21" fmla="*/ 576197 w 1365337"/>
                  <a:gd name="connsiteY21" fmla="*/ 1068439 h 106843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978335 w 1365337"/>
                  <a:gd name="connsiteY14" fmla="*/ 504856 h 1068439"/>
                  <a:gd name="connsiteX15" fmla="*/ 801666 w 1365337"/>
                  <a:gd name="connsiteY15" fmla="*/ 655080 h 1068439"/>
                  <a:gd name="connsiteX16" fmla="*/ 776614 w 1365337"/>
                  <a:gd name="connsiteY16" fmla="*/ 830445 h 1068439"/>
                  <a:gd name="connsiteX17" fmla="*/ 1064712 w 1365337"/>
                  <a:gd name="connsiteY17" fmla="*/ 730237 h 1068439"/>
                  <a:gd name="connsiteX18" fmla="*/ 1327759 w 1365337"/>
                  <a:gd name="connsiteY18" fmla="*/ 830445 h 1068439"/>
                  <a:gd name="connsiteX19" fmla="*/ 1102290 w 1365337"/>
                  <a:gd name="connsiteY19" fmla="*/ 855497 h 1068439"/>
                  <a:gd name="connsiteX20" fmla="*/ 713984 w 1365337"/>
                  <a:gd name="connsiteY20" fmla="*/ 1043387 h 1068439"/>
                  <a:gd name="connsiteX21" fmla="*/ 576197 w 1365337"/>
                  <a:gd name="connsiteY21" fmla="*/ 1068439 h 106843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978335 w 1365337"/>
                  <a:gd name="connsiteY14" fmla="*/ 504856 h 1068439"/>
                  <a:gd name="connsiteX15" fmla="*/ 801666 w 1365337"/>
                  <a:gd name="connsiteY15" fmla="*/ 655080 h 1068439"/>
                  <a:gd name="connsiteX16" fmla="*/ 776614 w 1365337"/>
                  <a:gd name="connsiteY16" fmla="*/ 830445 h 1068439"/>
                  <a:gd name="connsiteX17" fmla="*/ 1064712 w 1365337"/>
                  <a:gd name="connsiteY17" fmla="*/ 730237 h 1068439"/>
                  <a:gd name="connsiteX18" fmla="*/ 1327759 w 1365337"/>
                  <a:gd name="connsiteY18" fmla="*/ 830445 h 1068439"/>
                  <a:gd name="connsiteX19" fmla="*/ 1102290 w 1365337"/>
                  <a:gd name="connsiteY19" fmla="*/ 855497 h 1068439"/>
                  <a:gd name="connsiteX20" fmla="*/ 713984 w 1365337"/>
                  <a:gd name="connsiteY20" fmla="*/ 1043387 h 1068439"/>
                  <a:gd name="connsiteX21" fmla="*/ 576197 w 1365337"/>
                  <a:gd name="connsiteY21" fmla="*/ 1068439 h 106843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978335 w 1365337"/>
                  <a:gd name="connsiteY14" fmla="*/ 504856 h 1068439"/>
                  <a:gd name="connsiteX15" fmla="*/ 801666 w 1365337"/>
                  <a:gd name="connsiteY15" fmla="*/ 655080 h 1068439"/>
                  <a:gd name="connsiteX16" fmla="*/ 776614 w 1365337"/>
                  <a:gd name="connsiteY16" fmla="*/ 830445 h 1068439"/>
                  <a:gd name="connsiteX17" fmla="*/ 1064712 w 1365337"/>
                  <a:gd name="connsiteY17" fmla="*/ 730237 h 1068439"/>
                  <a:gd name="connsiteX18" fmla="*/ 1327759 w 1365337"/>
                  <a:gd name="connsiteY18" fmla="*/ 830445 h 1068439"/>
                  <a:gd name="connsiteX19" fmla="*/ 1102290 w 1365337"/>
                  <a:gd name="connsiteY19" fmla="*/ 855497 h 1068439"/>
                  <a:gd name="connsiteX20" fmla="*/ 733034 w 1365337"/>
                  <a:gd name="connsiteY20" fmla="*/ 1062437 h 1068439"/>
                  <a:gd name="connsiteX21" fmla="*/ 576197 w 1365337"/>
                  <a:gd name="connsiteY21" fmla="*/ 1068439 h 106843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978335 w 1365337"/>
                  <a:gd name="connsiteY14" fmla="*/ 504856 h 1068439"/>
                  <a:gd name="connsiteX15" fmla="*/ 801666 w 1365337"/>
                  <a:gd name="connsiteY15" fmla="*/ 655080 h 1068439"/>
                  <a:gd name="connsiteX16" fmla="*/ 776614 w 1365337"/>
                  <a:gd name="connsiteY16" fmla="*/ 830445 h 1068439"/>
                  <a:gd name="connsiteX17" fmla="*/ 1064712 w 1365337"/>
                  <a:gd name="connsiteY17" fmla="*/ 730237 h 1068439"/>
                  <a:gd name="connsiteX18" fmla="*/ 1327759 w 1365337"/>
                  <a:gd name="connsiteY18" fmla="*/ 830445 h 1068439"/>
                  <a:gd name="connsiteX19" fmla="*/ 1102290 w 1365337"/>
                  <a:gd name="connsiteY19" fmla="*/ 855497 h 1068439"/>
                  <a:gd name="connsiteX20" fmla="*/ 733034 w 1365337"/>
                  <a:gd name="connsiteY20" fmla="*/ 1062437 h 1068439"/>
                  <a:gd name="connsiteX21" fmla="*/ 576197 w 1365337"/>
                  <a:gd name="connsiteY21" fmla="*/ 1068439 h 1068439"/>
                  <a:gd name="connsiteX0" fmla="*/ 576243 w 1365383"/>
                  <a:gd name="connsiteY0" fmla="*/ 1068439 h 1068439"/>
                  <a:gd name="connsiteX1" fmla="*/ 576243 w 1365383"/>
                  <a:gd name="connsiteY1" fmla="*/ 755289 h 1068439"/>
                  <a:gd name="connsiteX2" fmla="*/ 162884 w 1365383"/>
                  <a:gd name="connsiteY2" fmla="*/ 630028 h 1068439"/>
                  <a:gd name="connsiteX3" fmla="*/ 46 w 1365383"/>
                  <a:gd name="connsiteY3" fmla="*/ 855497 h 1068439"/>
                  <a:gd name="connsiteX4" fmla="*/ 175410 w 1365383"/>
                  <a:gd name="connsiteY4" fmla="*/ 517294 h 1068439"/>
                  <a:gd name="connsiteX5" fmla="*/ 644876 w 1365383"/>
                  <a:gd name="connsiteY5" fmla="*/ 629680 h 1068439"/>
                  <a:gd name="connsiteX6" fmla="*/ 363301 w 1365383"/>
                  <a:gd name="connsiteY6" fmla="*/ 417086 h 1068439"/>
                  <a:gd name="connsiteX7" fmla="*/ 676452 w 1365383"/>
                  <a:gd name="connsiteY7" fmla="*/ 504768 h 1068439"/>
                  <a:gd name="connsiteX8" fmla="*/ 858688 w 1365383"/>
                  <a:gd name="connsiteY8" fmla="*/ 110633 h 1068439"/>
                  <a:gd name="connsiteX9" fmla="*/ 1290227 w 1365383"/>
                  <a:gd name="connsiteY9" fmla="*/ 3727 h 1068439"/>
                  <a:gd name="connsiteX10" fmla="*/ 939498 w 1365383"/>
                  <a:gd name="connsiteY10" fmla="*/ 179091 h 1068439"/>
                  <a:gd name="connsiteX11" fmla="*/ 801712 w 1365383"/>
                  <a:gd name="connsiteY11" fmla="*/ 467190 h 1068439"/>
                  <a:gd name="connsiteX12" fmla="*/ 1002128 w 1365383"/>
                  <a:gd name="connsiteY12" fmla="*/ 341930 h 1068439"/>
                  <a:gd name="connsiteX13" fmla="*/ 1365383 w 1365383"/>
                  <a:gd name="connsiteY13" fmla="*/ 354456 h 1068439"/>
                  <a:gd name="connsiteX14" fmla="*/ 978381 w 1365383"/>
                  <a:gd name="connsiteY14" fmla="*/ 504856 h 1068439"/>
                  <a:gd name="connsiteX15" fmla="*/ 801712 w 1365383"/>
                  <a:gd name="connsiteY15" fmla="*/ 655080 h 1068439"/>
                  <a:gd name="connsiteX16" fmla="*/ 776660 w 1365383"/>
                  <a:gd name="connsiteY16" fmla="*/ 830445 h 1068439"/>
                  <a:gd name="connsiteX17" fmla="*/ 1064758 w 1365383"/>
                  <a:gd name="connsiteY17" fmla="*/ 730237 h 1068439"/>
                  <a:gd name="connsiteX18" fmla="*/ 1327805 w 1365383"/>
                  <a:gd name="connsiteY18" fmla="*/ 830445 h 1068439"/>
                  <a:gd name="connsiteX19" fmla="*/ 1102336 w 1365383"/>
                  <a:gd name="connsiteY19" fmla="*/ 855497 h 1068439"/>
                  <a:gd name="connsiteX20" fmla="*/ 733080 w 1365383"/>
                  <a:gd name="connsiteY20" fmla="*/ 1062437 h 1068439"/>
                  <a:gd name="connsiteX21" fmla="*/ 576243 w 1365383"/>
                  <a:gd name="connsiteY21" fmla="*/ 1068439 h 1068439"/>
                  <a:gd name="connsiteX0" fmla="*/ 576215 w 1365355"/>
                  <a:gd name="connsiteY0" fmla="*/ 1068439 h 1068439"/>
                  <a:gd name="connsiteX1" fmla="*/ 576215 w 1365355"/>
                  <a:gd name="connsiteY1" fmla="*/ 755289 h 1068439"/>
                  <a:gd name="connsiteX2" fmla="*/ 277156 w 1365355"/>
                  <a:gd name="connsiteY2" fmla="*/ 623678 h 1068439"/>
                  <a:gd name="connsiteX3" fmla="*/ 18 w 1365355"/>
                  <a:gd name="connsiteY3" fmla="*/ 855497 h 1068439"/>
                  <a:gd name="connsiteX4" fmla="*/ 175382 w 1365355"/>
                  <a:gd name="connsiteY4" fmla="*/ 517294 h 1068439"/>
                  <a:gd name="connsiteX5" fmla="*/ 644848 w 1365355"/>
                  <a:gd name="connsiteY5" fmla="*/ 629680 h 1068439"/>
                  <a:gd name="connsiteX6" fmla="*/ 363273 w 1365355"/>
                  <a:gd name="connsiteY6" fmla="*/ 417086 h 1068439"/>
                  <a:gd name="connsiteX7" fmla="*/ 676424 w 1365355"/>
                  <a:gd name="connsiteY7" fmla="*/ 504768 h 1068439"/>
                  <a:gd name="connsiteX8" fmla="*/ 858660 w 1365355"/>
                  <a:gd name="connsiteY8" fmla="*/ 110633 h 1068439"/>
                  <a:gd name="connsiteX9" fmla="*/ 1290199 w 1365355"/>
                  <a:gd name="connsiteY9" fmla="*/ 3727 h 1068439"/>
                  <a:gd name="connsiteX10" fmla="*/ 939470 w 1365355"/>
                  <a:gd name="connsiteY10" fmla="*/ 179091 h 1068439"/>
                  <a:gd name="connsiteX11" fmla="*/ 801684 w 1365355"/>
                  <a:gd name="connsiteY11" fmla="*/ 467190 h 1068439"/>
                  <a:gd name="connsiteX12" fmla="*/ 1002100 w 1365355"/>
                  <a:gd name="connsiteY12" fmla="*/ 341930 h 1068439"/>
                  <a:gd name="connsiteX13" fmla="*/ 1365355 w 1365355"/>
                  <a:gd name="connsiteY13" fmla="*/ 354456 h 1068439"/>
                  <a:gd name="connsiteX14" fmla="*/ 978353 w 1365355"/>
                  <a:gd name="connsiteY14" fmla="*/ 504856 h 1068439"/>
                  <a:gd name="connsiteX15" fmla="*/ 801684 w 1365355"/>
                  <a:gd name="connsiteY15" fmla="*/ 655080 h 1068439"/>
                  <a:gd name="connsiteX16" fmla="*/ 776632 w 1365355"/>
                  <a:gd name="connsiteY16" fmla="*/ 830445 h 1068439"/>
                  <a:gd name="connsiteX17" fmla="*/ 1064730 w 1365355"/>
                  <a:gd name="connsiteY17" fmla="*/ 730237 h 1068439"/>
                  <a:gd name="connsiteX18" fmla="*/ 1327777 w 1365355"/>
                  <a:gd name="connsiteY18" fmla="*/ 830445 h 1068439"/>
                  <a:gd name="connsiteX19" fmla="*/ 1102308 w 1365355"/>
                  <a:gd name="connsiteY19" fmla="*/ 855497 h 1068439"/>
                  <a:gd name="connsiteX20" fmla="*/ 733052 w 1365355"/>
                  <a:gd name="connsiteY20" fmla="*/ 1062437 h 1068439"/>
                  <a:gd name="connsiteX21" fmla="*/ 576215 w 1365355"/>
                  <a:gd name="connsiteY21" fmla="*/ 1068439 h 1068439"/>
                  <a:gd name="connsiteX0" fmla="*/ 576215 w 1365355"/>
                  <a:gd name="connsiteY0" fmla="*/ 1068439 h 1068439"/>
                  <a:gd name="connsiteX1" fmla="*/ 576215 w 1365355"/>
                  <a:gd name="connsiteY1" fmla="*/ 755289 h 1068439"/>
                  <a:gd name="connsiteX2" fmla="*/ 277156 w 1365355"/>
                  <a:gd name="connsiteY2" fmla="*/ 623678 h 1068439"/>
                  <a:gd name="connsiteX3" fmla="*/ 18 w 1365355"/>
                  <a:gd name="connsiteY3" fmla="*/ 855497 h 1068439"/>
                  <a:gd name="connsiteX4" fmla="*/ 175382 w 1365355"/>
                  <a:gd name="connsiteY4" fmla="*/ 517294 h 1068439"/>
                  <a:gd name="connsiteX5" fmla="*/ 644848 w 1365355"/>
                  <a:gd name="connsiteY5" fmla="*/ 629680 h 1068439"/>
                  <a:gd name="connsiteX6" fmla="*/ 363273 w 1365355"/>
                  <a:gd name="connsiteY6" fmla="*/ 417086 h 1068439"/>
                  <a:gd name="connsiteX7" fmla="*/ 676424 w 1365355"/>
                  <a:gd name="connsiteY7" fmla="*/ 504768 h 1068439"/>
                  <a:gd name="connsiteX8" fmla="*/ 858660 w 1365355"/>
                  <a:gd name="connsiteY8" fmla="*/ 110633 h 1068439"/>
                  <a:gd name="connsiteX9" fmla="*/ 1290199 w 1365355"/>
                  <a:gd name="connsiteY9" fmla="*/ 3727 h 1068439"/>
                  <a:gd name="connsiteX10" fmla="*/ 939470 w 1365355"/>
                  <a:gd name="connsiteY10" fmla="*/ 179091 h 1068439"/>
                  <a:gd name="connsiteX11" fmla="*/ 801684 w 1365355"/>
                  <a:gd name="connsiteY11" fmla="*/ 467190 h 1068439"/>
                  <a:gd name="connsiteX12" fmla="*/ 1002100 w 1365355"/>
                  <a:gd name="connsiteY12" fmla="*/ 341930 h 1068439"/>
                  <a:gd name="connsiteX13" fmla="*/ 1365355 w 1365355"/>
                  <a:gd name="connsiteY13" fmla="*/ 354456 h 1068439"/>
                  <a:gd name="connsiteX14" fmla="*/ 978353 w 1365355"/>
                  <a:gd name="connsiteY14" fmla="*/ 504856 h 1068439"/>
                  <a:gd name="connsiteX15" fmla="*/ 801684 w 1365355"/>
                  <a:gd name="connsiteY15" fmla="*/ 655080 h 1068439"/>
                  <a:gd name="connsiteX16" fmla="*/ 776632 w 1365355"/>
                  <a:gd name="connsiteY16" fmla="*/ 830445 h 1068439"/>
                  <a:gd name="connsiteX17" fmla="*/ 1064730 w 1365355"/>
                  <a:gd name="connsiteY17" fmla="*/ 730237 h 1068439"/>
                  <a:gd name="connsiteX18" fmla="*/ 1327777 w 1365355"/>
                  <a:gd name="connsiteY18" fmla="*/ 830445 h 1068439"/>
                  <a:gd name="connsiteX19" fmla="*/ 1102308 w 1365355"/>
                  <a:gd name="connsiteY19" fmla="*/ 855497 h 1068439"/>
                  <a:gd name="connsiteX20" fmla="*/ 733052 w 1365355"/>
                  <a:gd name="connsiteY20" fmla="*/ 1062437 h 1068439"/>
                  <a:gd name="connsiteX21" fmla="*/ 576215 w 1365355"/>
                  <a:gd name="connsiteY21" fmla="*/ 1068439 h 1068439"/>
                  <a:gd name="connsiteX0" fmla="*/ 576215 w 1365355"/>
                  <a:gd name="connsiteY0" fmla="*/ 1068439 h 1068439"/>
                  <a:gd name="connsiteX1" fmla="*/ 576215 w 1365355"/>
                  <a:gd name="connsiteY1" fmla="*/ 755289 h 1068439"/>
                  <a:gd name="connsiteX2" fmla="*/ 277156 w 1365355"/>
                  <a:gd name="connsiteY2" fmla="*/ 623678 h 1068439"/>
                  <a:gd name="connsiteX3" fmla="*/ 18 w 1365355"/>
                  <a:gd name="connsiteY3" fmla="*/ 855497 h 1068439"/>
                  <a:gd name="connsiteX4" fmla="*/ 175382 w 1365355"/>
                  <a:gd name="connsiteY4" fmla="*/ 517294 h 1068439"/>
                  <a:gd name="connsiteX5" fmla="*/ 644848 w 1365355"/>
                  <a:gd name="connsiteY5" fmla="*/ 629680 h 1068439"/>
                  <a:gd name="connsiteX6" fmla="*/ 363273 w 1365355"/>
                  <a:gd name="connsiteY6" fmla="*/ 417086 h 1068439"/>
                  <a:gd name="connsiteX7" fmla="*/ 676424 w 1365355"/>
                  <a:gd name="connsiteY7" fmla="*/ 504768 h 1068439"/>
                  <a:gd name="connsiteX8" fmla="*/ 858660 w 1365355"/>
                  <a:gd name="connsiteY8" fmla="*/ 110633 h 1068439"/>
                  <a:gd name="connsiteX9" fmla="*/ 1290199 w 1365355"/>
                  <a:gd name="connsiteY9" fmla="*/ 3727 h 1068439"/>
                  <a:gd name="connsiteX10" fmla="*/ 939470 w 1365355"/>
                  <a:gd name="connsiteY10" fmla="*/ 179091 h 1068439"/>
                  <a:gd name="connsiteX11" fmla="*/ 801684 w 1365355"/>
                  <a:gd name="connsiteY11" fmla="*/ 467190 h 1068439"/>
                  <a:gd name="connsiteX12" fmla="*/ 1002100 w 1365355"/>
                  <a:gd name="connsiteY12" fmla="*/ 341930 h 1068439"/>
                  <a:gd name="connsiteX13" fmla="*/ 1365355 w 1365355"/>
                  <a:gd name="connsiteY13" fmla="*/ 354456 h 1068439"/>
                  <a:gd name="connsiteX14" fmla="*/ 978353 w 1365355"/>
                  <a:gd name="connsiteY14" fmla="*/ 504856 h 1068439"/>
                  <a:gd name="connsiteX15" fmla="*/ 801684 w 1365355"/>
                  <a:gd name="connsiteY15" fmla="*/ 655080 h 1068439"/>
                  <a:gd name="connsiteX16" fmla="*/ 776632 w 1365355"/>
                  <a:gd name="connsiteY16" fmla="*/ 830445 h 1068439"/>
                  <a:gd name="connsiteX17" fmla="*/ 1064730 w 1365355"/>
                  <a:gd name="connsiteY17" fmla="*/ 730237 h 1068439"/>
                  <a:gd name="connsiteX18" fmla="*/ 1327777 w 1365355"/>
                  <a:gd name="connsiteY18" fmla="*/ 830445 h 1068439"/>
                  <a:gd name="connsiteX19" fmla="*/ 1102308 w 1365355"/>
                  <a:gd name="connsiteY19" fmla="*/ 855497 h 1068439"/>
                  <a:gd name="connsiteX20" fmla="*/ 733052 w 1365355"/>
                  <a:gd name="connsiteY20" fmla="*/ 1062437 h 1068439"/>
                  <a:gd name="connsiteX21" fmla="*/ 576215 w 1365355"/>
                  <a:gd name="connsiteY21" fmla="*/ 1068439 h 106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65355" h="1068439">
                    <a:moveTo>
                      <a:pt x="576215" y="1068439"/>
                    </a:moveTo>
                    <a:lnTo>
                      <a:pt x="576215" y="755289"/>
                    </a:lnTo>
                    <a:cubicBezTo>
                      <a:pt x="507322" y="682221"/>
                      <a:pt x="373189" y="606977"/>
                      <a:pt x="277156" y="623678"/>
                    </a:cubicBezTo>
                    <a:cubicBezTo>
                      <a:pt x="181123" y="640379"/>
                      <a:pt x="-2070" y="874286"/>
                      <a:pt x="18" y="855497"/>
                    </a:cubicBezTo>
                    <a:cubicBezTo>
                      <a:pt x="58473" y="742763"/>
                      <a:pt x="91527" y="591928"/>
                      <a:pt x="175382" y="517294"/>
                    </a:cubicBezTo>
                    <a:cubicBezTo>
                      <a:pt x="259237" y="442660"/>
                      <a:pt x="613533" y="646381"/>
                      <a:pt x="644848" y="629680"/>
                    </a:cubicBezTo>
                    <a:lnTo>
                      <a:pt x="363273" y="417086"/>
                    </a:lnTo>
                    <a:lnTo>
                      <a:pt x="676424" y="504768"/>
                    </a:lnTo>
                    <a:cubicBezTo>
                      <a:pt x="751580" y="448401"/>
                      <a:pt x="756364" y="194140"/>
                      <a:pt x="858660" y="110633"/>
                    </a:cubicBezTo>
                    <a:cubicBezTo>
                      <a:pt x="960956" y="27126"/>
                      <a:pt x="1269322" y="-12974"/>
                      <a:pt x="1290199" y="3727"/>
                    </a:cubicBezTo>
                    <a:cubicBezTo>
                      <a:pt x="1311076" y="20428"/>
                      <a:pt x="1020889" y="101847"/>
                      <a:pt x="939470" y="179091"/>
                    </a:cubicBezTo>
                    <a:cubicBezTo>
                      <a:pt x="858051" y="256335"/>
                      <a:pt x="791246" y="440050"/>
                      <a:pt x="801684" y="467190"/>
                    </a:cubicBezTo>
                    <a:lnTo>
                      <a:pt x="1002100" y="341930"/>
                    </a:lnTo>
                    <a:cubicBezTo>
                      <a:pt x="1068905" y="300177"/>
                      <a:pt x="1354496" y="326243"/>
                      <a:pt x="1365355" y="354456"/>
                    </a:cubicBezTo>
                    <a:lnTo>
                      <a:pt x="978353" y="504856"/>
                    </a:lnTo>
                    <a:cubicBezTo>
                      <a:pt x="849352" y="554989"/>
                      <a:pt x="835304" y="600815"/>
                      <a:pt x="801684" y="655080"/>
                    </a:cubicBezTo>
                    <a:lnTo>
                      <a:pt x="776632" y="830445"/>
                    </a:lnTo>
                    <a:cubicBezTo>
                      <a:pt x="820473" y="842971"/>
                      <a:pt x="972873" y="730237"/>
                      <a:pt x="1064730" y="730237"/>
                    </a:cubicBezTo>
                    <a:cubicBezTo>
                      <a:pt x="1156587" y="730237"/>
                      <a:pt x="1321514" y="809568"/>
                      <a:pt x="1327777" y="830445"/>
                    </a:cubicBezTo>
                    <a:cubicBezTo>
                      <a:pt x="1334040" y="851322"/>
                      <a:pt x="1201429" y="816832"/>
                      <a:pt x="1102308" y="855497"/>
                    </a:cubicBezTo>
                    <a:cubicBezTo>
                      <a:pt x="1003187" y="894162"/>
                      <a:pt x="769934" y="925347"/>
                      <a:pt x="733052" y="1062437"/>
                    </a:cubicBezTo>
                    <a:lnTo>
                      <a:pt x="576215" y="1068439"/>
                    </a:lnTo>
                    <a:close/>
                  </a:path>
                </a:pathLst>
              </a:custGeom>
              <a:solidFill>
                <a:schemeClr val="accent2">
                  <a:lumMod val="60000"/>
                  <a:lumOff val="40000"/>
                </a:schemeClr>
              </a:solid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Freeform 44"/>
              <p:cNvSpPr>
                <a:spLocks noChangeAspect="1"/>
              </p:cNvSpPr>
              <p:nvPr/>
            </p:nvSpPr>
            <p:spPr>
              <a:xfrm>
                <a:off x="10982139" y="3666388"/>
                <a:ext cx="163178" cy="127693"/>
              </a:xfrm>
              <a:custGeom>
                <a:avLst/>
                <a:gdLst>
                  <a:gd name="connsiteX0" fmla="*/ 576197 w 1365337"/>
                  <a:gd name="connsiteY0" fmla="*/ 1064712 h 1064712"/>
                  <a:gd name="connsiteX1" fmla="*/ 576197 w 1365337"/>
                  <a:gd name="connsiteY1" fmla="*/ 751562 h 1064712"/>
                  <a:gd name="connsiteX2" fmla="*/ 162838 w 1365337"/>
                  <a:gd name="connsiteY2" fmla="*/ 626301 h 1064712"/>
                  <a:gd name="connsiteX3" fmla="*/ 0 w 1365337"/>
                  <a:gd name="connsiteY3" fmla="*/ 851770 h 1064712"/>
                  <a:gd name="connsiteX4" fmla="*/ 175364 w 1365337"/>
                  <a:gd name="connsiteY4" fmla="*/ 513567 h 1064712"/>
                  <a:gd name="connsiteX5" fmla="*/ 663880 w 1365337"/>
                  <a:gd name="connsiteY5" fmla="*/ 651353 h 1064712"/>
                  <a:gd name="connsiteX6" fmla="*/ 363255 w 1365337"/>
                  <a:gd name="connsiteY6" fmla="*/ 413359 h 1064712"/>
                  <a:gd name="connsiteX7" fmla="*/ 676406 w 1365337"/>
                  <a:gd name="connsiteY7" fmla="*/ 501041 h 1064712"/>
                  <a:gd name="connsiteX8" fmla="*/ 814192 w 1365337"/>
                  <a:gd name="connsiteY8" fmla="*/ 75156 h 1064712"/>
                  <a:gd name="connsiteX9" fmla="*/ 1290181 w 1365337"/>
                  <a:gd name="connsiteY9" fmla="*/ 0 h 1064712"/>
                  <a:gd name="connsiteX10" fmla="*/ 939452 w 1365337"/>
                  <a:gd name="connsiteY10" fmla="*/ 175364 h 1064712"/>
                  <a:gd name="connsiteX11" fmla="*/ 801666 w 1365337"/>
                  <a:gd name="connsiteY11" fmla="*/ 463463 h 1064712"/>
                  <a:gd name="connsiteX12" fmla="*/ 1002082 w 1365337"/>
                  <a:gd name="connsiteY12" fmla="*/ 338203 h 1064712"/>
                  <a:gd name="connsiteX13" fmla="*/ 1365337 w 1365337"/>
                  <a:gd name="connsiteY13" fmla="*/ 350729 h 1064712"/>
                  <a:gd name="connsiteX14" fmla="*/ 801666 w 1365337"/>
                  <a:gd name="connsiteY14" fmla="*/ 651353 h 1064712"/>
                  <a:gd name="connsiteX15" fmla="*/ 776614 w 1365337"/>
                  <a:gd name="connsiteY15" fmla="*/ 826718 h 1064712"/>
                  <a:gd name="connsiteX16" fmla="*/ 1064712 w 1365337"/>
                  <a:gd name="connsiteY16" fmla="*/ 726510 h 1064712"/>
                  <a:gd name="connsiteX17" fmla="*/ 1327759 w 1365337"/>
                  <a:gd name="connsiteY17" fmla="*/ 826718 h 1064712"/>
                  <a:gd name="connsiteX18" fmla="*/ 1102290 w 1365337"/>
                  <a:gd name="connsiteY18" fmla="*/ 851770 h 1064712"/>
                  <a:gd name="connsiteX19" fmla="*/ 713984 w 1365337"/>
                  <a:gd name="connsiteY19" fmla="*/ 1039660 h 1064712"/>
                  <a:gd name="connsiteX20" fmla="*/ 576197 w 1365337"/>
                  <a:gd name="connsiteY20" fmla="*/ 1064712 h 1064712"/>
                  <a:gd name="connsiteX0" fmla="*/ 576197 w 1365337"/>
                  <a:gd name="connsiteY0" fmla="*/ 1064712 h 1064712"/>
                  <a:gd name="connsiteX1" fmla="*/ 576197 w 1365337"/>
                  <a:gd name="connsiteY1" fmla="*/ 751562 h 1064712"/>
                  <a:gd name="connsiteX2" fmla="*/ 162838 w 1365337"/>
                  <a:gd name="connsiteY2" fmla="*/ 626301 h 1064712"/>
                  <a:gd name="connsiteX3" fmla="*/ 0 w 1365337"/>
                  <a:gd name="connsiteY3" fmla="*/ 851770 h 1064712"/>
                  <a:gd name="connsiteX4" fmla="*/ 175364 w 1365337"/>
                  <a:gd name="connsiteY4" fmla="*/ 513567 h 1064712"/>
                  <a:gd name="connsiteX5" fmla="*/ 663880 w 1365337"/>
                  <a:gd name="connsiteY5" fmla="*/ 651353 h 1064712"/>
                  <a:gd name="connsiteX6" fmla="*/ 363255 w 1365337"/>
                  <a:gd name="connsiteY6" fmla="*/ 413359 h 1064712"/>
                  <a:gd name="connsiteX7" fmla="*/ 676406 w 1365337"/>
                  <a:gd name="connsiteY7" fmla="*/ 501041 h 1064712"/>
                  <a:gd name="connsiteX8" fmla="*/ 814192 w 1365337"/>
                  <a:gd name="connsiteY8" fmla="*/ 75156 h 1064712"/>
                  <a:gd name="connsiteX9" fmla="*/ 1290181 w 1365337"/>
                  <a:gd name="connsiteY9" fmla="*/ 0 h 1064712"/>
                  <a:gd name="connsiteX10" fmla="*/ 939452 w 1365337"/>
                  <a:gd name="connsiteY10" fmla="*/ 175364 h 1064712"/>
                  <a:gd name="connsiteX11" fmla="*/ 801666 w 1365337"/>
                  <a:gd name="connsiteY11" fmla="*/ 463463 h 1064712"/>
                  <a:gd name="connsiteX12" fmla="*/ 1002082 w 1365337"/>
                  <a:gd name="connsiteY12" fmla="*/ 338203 h 1064712"/>
                  <a:gd name="connsiteX13" fmla="*/ 1365337 w 1365337"/>
                  <a:gd name="connsiteY13" fmla="*/ 350729 h 1064712"/>
                  <a:gd name="connsiteX14" fmla="*/ 801666 w 1365337"/>
                  <a:gd name="connsiteY14" fmla="*/ 651353 h 1064712"/>
                  <a:gd name="connsiteX15" fmla="*/ 776614 w 1365337"/>
                  <a:gd name="connsiteY15" fmla="*/ 826718 h 1064712"/>
                  <a:gd name="connsiteX16" fmla="*/ 1064712 w 1365337"/>
                  <a:gd name="connsiteY16" fmla="*/ 726510 h 1064712"/>
                  <a:gd name="connsiteX17" fmla="*/ 1327759 w 1365337"/>
                  <a:gd name="connsiteY17" fmla="*/ 826718 h 1064712"/>
                  <a:gd name="connsiteX18" fmla="*/ 1102290 w 1365337"/>
                  <a:gd name="connsiteY18" fmla="*/ 851770 h 1064712"/>
                  <a:gd name="connsiteX19" fmla="*/ 713984 w 1365337"/>
                  <a:gd name="connsiteY19" fmla="*/ 1039660 h 1064712"/>
                  <a:gd name="connsiteX20" fmla="*/ 576197 w 1365337"/>
                  <a:gd name="connsiteY20" fmla="*/ 1064712 h 1064712"/>
                  <a:gd name="connsiteX0" fmla="*/ 576197 w 1365337"/>
                  <a:gd name="connsiteY0" fmla="*/ 1064712 h 1064712"/>
                  <a:gd name="connsiteX1" fmla="*/ 576197 w 1365337"/>
                  <a:gd name="connsiteY1" fmla="*/ 751562 h 1064712"/>
                  <a:gd name="connsiteX2" fmla="*/ 162838 w 1365337"/>
                  <a:gd name="connsiteY2" fmla="*/ 626301 h 1064712"/>
                  <a:gd name="connsiteX3" fmla="*/ 0 w 1365337"/>
                  <a:gd name="connsiteY3" fmla="*/ 851770 h 1064712"/>
                  <a:gd name="connsiteX4" fmla="*/ 175364 w 1365337"/>
                  <a:gd name="connsiteY4" fmla="*/ 513567 h 1064712"/>
                  <a:gd name="connsiteX5" fmla="*/ 644830 w 1365337"/>
                  <a:gd name="connsiteY5" fmla="*/ 625953 h 1064712"/>
                  <a:gd name="connsiteX6" fmla="*/ 363255 w 1365337"/>
                  <a:gd name="connsiteY6" fmla="*/ 413359 h 1064712"/>
                  <a:gd name="connsiteX7" fmla="*/ 676406 w 1365337"/>
                  <a:gd name="connsiteY7" fmla="*/ 501041 h 1064712"/>
                  <a:gd name="connsiteX8" fmla="*/ 814192 w 1365337"/>
                  <a:gd name="connsiteY8" fmla="*/ 75156 h 1064712"/>
                  <a:gd name="connsiteX9" fmla="*/ 1290181 w 1365337"/>
                  <a:gd name="connsiteY9" fmla="*/ 0 h 1064712"/>
                  <a:gd name="connsiteX10" fmla="*/ 939452 w 1365337"/>
                  <a:gd name="connsiteY10" fmla="*/ 175364 h 1064712"/>
                  <a:gd name="connsiteX11" fmla="*/ 801666 w 1365337"/>
                  <a:gd name="connsiteY11" fmla="*/ 463463 h 1064712"/>
                  <a:gd name="connsiteX12" fmla="*/ 1002082 w 1365337"/>
                  <a:gd name="connsiteY12" fmla="*/ 338203 h 1064712"/>
                  <a:gd name="connsiteX13" fmla="*/ 1365337 w 1365337"/>
                  <a:gd name="connsiteY13" fmla="*/ 350729 h 1064712"/>
                  <a:gd name="connsiteX14" fmla="*/ 801666 w 1365337"/>
                  <a:gd name="connsiteY14" fmla="*/ 651353 h 1064712"/>
                  <a:gd name="connsiteX15" fmla="*/ 776614 w 1365337"/>
                  <a:gd name="connsiteY15" fmla="*/ 826718 h 1064712"/>
                  <a:gd name="connsiteX16" fmla="*/ 1064712 w 1365337"/>
                  <a:gd name="connsiteY16" fmla="*/ 726510 h 1064712"/>
                  <a:gd name="connsiteX17" fmla="*/ 1327759 w 1365337"/>
                  <a:gd name="connsiteY17" fmla="*/ 826718 h 1064712"/>
                  <a:gd name="connsiteX18" fmla="*/ 1102290 w 1365337"/>
                  <a:gd name="connsiteY18" fmla="*/ 851770 h 1064712"/>
                  <a:gd name="connsiteX19" fmla="*/ 713984 w 1365337"/>
                  <a:gd name="connsiteY19" fmla="*/ 1039660 h 1064712"/>
                  <a:gd name="connsiteX20" fmla="*/ 576197 w 1365337"/>
                  <a:gd name="connsiteY20" fmla="*/ 1064712 h 1064712"/>
                  <a:gd name="connsiteX0" fmla="*/ 576197 w 1365337"/>
                  <a:gd name="connsiteY0" fmla="*/ 1064712 h 1064712"/>
                  <a:gd name="connsiteX1" fmla="*/ 576197 w 1365337"/>
                  <a:gd name="connsiteY1" fmla="*/ 751562 h 1064712"/>
                  <a:gd name="connsiteX2" fmla="*/ 162838 w 1365337"/>
                  <a:gd name="connsiteY2" fmla="*/ 626301 h 1064712"/>
                  <a:gd name="connsiteX3" fmla="*/ 0 w 1365337"/>
                  <a:gd name="connsiteY3" fmla="*/ 851770 h 1064712"/>
                  <a:gd name="connsiteX4" fmla="*/ 175364 w 1365337"/>
                  <a:gd name="connsiteY4" fmla="*/ 513567 h 1064712"/>
                  <a:gd name="connsiteX5" fmla="*/ 644830 w 1365337"/>
                  <a:gd name="connsiteY5" fmla="*/ 625953 h 1064712"/>
                  <a:gd name="connsiteX6" fmla="*/ 363255 w 1365337"/>
                  <a:gd name="connsiteY6" fmla="*/ 413359 h 1064712"/>
                  <a:gd name="connsiteX7" fmla="*/ 676406 w 1365337"/>
                  <a:gd name="connsiteY7" fmla="*/ 501041 h 1064712"/>
                  <a:gd name="connsiteX8" fmla="*/ 814192 w 1365337"/>
                  <a:gd name="connsiteY8" fmla="*/ 75156 h 1064712"/>
                  <a:gd name="connsiteX9" fmla="*/ 1290181 w 1365337"/>
                  <a:gd name="connsiteY9" fmla="*/ 0 h 1064712"/>
                  <a:gd name="connsiteX10" fmla="*/ 939452 w 1365337"/>
                  <a:gd name="connsiteY10" fmla="*/ 175364 h 1064712"/>
                  <a:gd name="connsiteX11" fmla="*/ 801666 w 1365337"/>
                  <a:gd name="connsiteY11" fmla="*/ 463463 h 1064712"/>
                  <a:gd name="connsiteX12" fmla="*/ 1002082 w 1365337"/>
                  <a:gd name="connsiteY12" fmla="*/ 338203 h 1064712"/>
                  <a:gd name="connsiteX13" fmla="*/ 1365337 w 1365337"/>
                  <a:gd name="connsiteY13" fmla="*/ 350729 h 1064712"/>
                  <a:gd name="connsiteX14" fmla="*/ 801666 w 1365337"/>
                  <a:gd name="connsiteY14" fmla="*/ 651353 h 1064712"/>
                  <a:gd name="connsiteX15" fmla="*/ 776614 w 1365337"/>
                  <a:gd name="connsiteY15" fmla="*/ 826718 h 1064712"/>
                  <a:gd name="connsiteX16" fmla="*/ 1064712 w 1365337"/>
                  <a:gd name="connsiteY16" fmla="*/ 726510 h 1064712"/>
                  <a:gd name="connsiteX17" fmla="*/ 1327759 w 1365337"/>
                  <a:gd name="connsiteY17" fmla="*/ 826718 h 1064712"/>
                  <a:gd name="connsiteX18" fmla="*/ 1102290 w 1365337"/>
                  <a:gd name="connsiteY18" fmla="*/ 851770 h 1064712"/>
                  <a:gd name="connsiteX19" fmla="*/ 713984 w 1365337"/>
                  <a:gd name="connsiteY19" fmla="*/ 1039660 h 1064712"/>
                  <a:gd name="connsiteX20" fmla="*/ 576197 w 1365337"/>
                  <a:gd name="connsiteY20" fmla="*/ 1064712 h 1064712"/>
                  <a:gd name="connsiteX0" fmla="*/ 576197 w 1365337"/>
                  <a:gd name="connsiteY0" fmla="*/ 1071779 h 1071779"/>
                  <a:gd name="connsiteX1" fmla="*/ 576197 w 1365337"/>
                  <a:gd name="connsiteY1" fmla="*/ 758629 h 1071779"/>
                  <a:gd name="connsiteX2" fmla="*/ 162838 w 1365337"/>
                  <a:gd name="connsiteY2" fmla="*/ 633368 h 1071779"/>
                  <a:gd name="connsiteX3" fmla="*/ 0 w 1365337"/>
                  <a:gd name="connsiteY3" fmla="*/ 858837 h 1071779"/>
                  <a:gd name="connsiteX4" fmla="*/ 175364 w 1365337"/>
                  <a:gd name="connsiteY4" fmla="*/ 520634 h 1071779"/>
                  <a:gd name="connsiteX5" fmla="*/ 644830 w 1365337"/>
                  <a:gd name="connsiteY5" fmla="*/ 633020 h 1071779"/>
                  <a:gd name="connsiteX6" fmla="*/ 363255 w 1365337"/>
                  <a:gd name="connsiteY6" fmla="*/ 420426 h 1071779"/>
                  <a:gd name="connsiteX7" fmla="*/ 676406 w 1365337"/>
                  <a:gd name="connsiteY7" fmla="*/ 508108 h 1071779"/>
                  <a:gd name="connsiteX8" fmla="*/ 814192 w 1365337"/>
                  <a:gd name="connsiteY8" fmla="*/ 82223 h 1071779"/>
                  <a:gd name="connsiteX9" fmla="*/ 1290181 w 1365337"/>
                  <a:gd name="connsiteY9" fmla="*/ 7067 h 1071779"/>
                  <a:gd name="connsiteX10" fmla="*/ 939452 w 1365337"/>
                  <a:gd name="connsiteY10" fmla="*/ 182431 h 1071779"/>
                  <a:gd name="connsiteX11" fmla="*/ 801666 w 1365337"/>
                  <a:gd name="connsiteY11" fmla="*/ 470530 h 1071779"/>
                  <a:gd name="connsiteX12" fmla="*/ 1002082 w 1365337"/>
                  <a:gd name="connsiteY12" fmla="*/ 345270 h 1071779"/>
                  <a:gd name="connsiteX13" fmla="*/ 1365337 w 1365337"/>
                  <a:gd name="connsiteY13" fmla="*/ 357796 h 1071779"/>
                  <a:gd name="connsiteX14" fmla="*/ 801666 w 1365337"/>
                  <a:gd name="connsiteY14" fmla="*/ 658420 h 1071779"/>
                  <a:gd name="connsiteX15" fmla="*/ 776614 w 1365337"/>
                  <a:gd name="connsiteY15" fmla="*/ 833785 h 1071779"/>
                  <a:gd name="connsiteX16" fmla="*/ 1064712 w 1365337"/>
                  <a:gd name="connsiteY16" fmla="*/ 733577 h 1071779"/>
                  <a:gd name="connsiteX17" fmla="*/ 1327759 w 1365337"/>
                  <a:gd name="connsiteY17" fmla="*/ 833785 h 1071779"/>
                  <a:gd name="connsiteX18" fmla="*/ 1102290 w 1365337"/>
                  <a:gd name="connsiteY18" fmla="*/ 858837 h 1071779"/>
                  <a:gd name="connsiteX19" fmla="*/ 713984 w 1365337"/>
                  <a:gd name="connsiteY19" fmla="*/ 1046727 h 1071779"/>
                  <a:gd name="connsiteX20" fmla="*/ 576197 w 1365337"/>
                  <a:gd name="connsiteY20" fmla="*/ 1071779 h 107177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801666 w 1365337"/>
                  <a:gd name="connsiteY14" fmla="*/ 655080 h 1068439"/>
                  <a:gd name="connsiteX15" fmla="*/ 776614 w 1365337"/>
                  <a:gd name="connsiteY15" fmla="*/ 830445 h 1068439"/>
                  <a:gd name="connsiteX16" fmla="*/ 1064712 w 1365337"/>
                  <a:gd name="connsiteY16" fmla="*/ 730237 h 1068439"/>
                  <a:gd name="connsiteX17" fmla="*/ 1327759 w 1365337"/>
                  <a:gd name="connsiteY17" fmla="*/ 830445 h 1068439"/>
                  <a:gd name="connsiteX18" fmla="*/ 1102290 w 1365337"/>
                  <a:gd name="connsiteY18" fmla="*/ 855497 h 1068439"/>
                  <a:gd name="connsiteX19" fmla="*/ 713984 w 1365337"/>
                  <a:gd name="connsiteY19" fmla="*/ 1043387 h 1068439"/>
                  <a:gd name="connsiteX20" fmla="*/ 576197 w 1365337"/>
                  <a:gd name="connsiteY20" fmla="*/ 1068439 h 1068439"/>
                  <a:gd name="connsiteX0" fmla="*/ 576197 w 1367705"/>
                  <a:gd name="connsiteY0" fmla="*/ 1068439 h 1068439"/>
                  <a:gd name="connsiteX1" fmla="*/ 576197 w 1367705"/>
                  <a:gd name="connsiteY1" fmla="*/ 755289 h 1068439"/>
                  <a:gd name="connsiteX2" fmla="*/ 162838 w 1367705"/>
                  <a:gd name="connsiteY2" fmla="*/ 630028 h 1068439"/>
                  <a:gd name="connsiteX3" fmla="*/ 0 w 1367705"/>
                  <a:gd name="connsiteY3" fmla="*/ 855497 h 1068439"/>
                  <a:gd name="connsiteX4" fmla="*/ 175364 w 1367705"/>
                  <a:gd name="connsiteY4" fmla="*/ 517294 h 1068439"/>
                  <a:gd name="connsiteX5" fmla="*/ 644830 w 1367705"/>
                  <a:gd name="connsiteY5" fmla="*/ 629680 h 1068439"/>
                  <a:gd name="connsiteX6" fmla="*/ 363255 w 1367705"/>
                  <a:gd name="connsiteY6" fmla="*/ 417086 h 1068439"/>
                  <a:gd name="connsiteX7" fmla="*/ 676406 w 1367705"/>
                  <a:gd name="connsiteY7" fmla="*/ 504768 h 1068439"/>
                  <a:gd name="connsiteX8" fmla="*/ 858642 w 1367705"/>
                  <a:gd name="connsiteY8" fmla="*/ 110633 h 1068439"/>
                  <a:gd name="connsiteX9" fmla="*/ 1290181 w 1367705"/>
                  <a:gd name="connsiteY9" fmla="*/ 3727 h 1068439"/>
                  <a:gd name="connsiteX10" fmla="*/ 939452 w 1367705"/>
                  <a:gd name="connsiteY10" fmla="*/ 179091 h 1068439"/>
                  <a:gd name="connsiteX11" fmla="*/ 801666 w 1367705"/>
                  <a:gd name="connsiteY11" fmla="*/ 467190 h 1068439"/>
                  <a:gd name="connsiteX12" fmla="*/ 1002082 w 1367705"/>
                  <a:gd name="connsiteY12" fmla="*/ 341930 h 1068439"/>
                  <a:gd name="connsiteX13" fmla="*/ 1365337 w 1367705"/>
                  <a:gd name="connsiteY13" fmla="*/ 354456 h 1068439"/>
                  <a:gd name="connsiteX14" fmla="*/ 801666 w 1367705"/>
                  <a:gd name="connsiteY14" fmla="*/ 655080 h 1068439"/>
                  <a:gd name="connsiteX15" fmla="*/ 776614 w 1367705"/>
                  <a:gd name="connsiteY15" fmla="*/ 830445 h 1068439"/>
                  <a:gd name="connsiteX16" fmla="*/ 1064712 w 1367705"/>
                  <a:gd name="connsiteY16" fmla="*/ 730237 h 1068439"/>
                  <a:gd name="connsiteX17" fmla="*/ 1327759 w 1367705"/>
                  <a:gd name="connsiteY17" fmla="*/ 830445 h 1068439"/>
                  <a:gd name="connsiteX18" fmla="*/ 1102290 w 1367705"/>
                  <a:gd name="connsiteY18" fmla="*/ 855497 h 1068439"/>
                  <a:gd name="connsiteX19" fmla="*/ 713984 w 1367705"/>
                  <a:gd name="connsiteY19" fmla="*/ 1043387 h 1068439"/>
                  <a:gd name="connsiteX20" fmla="*/ 576197 w 1367705"/>
                  <a:gd name="connsiteY20" fmla="*/ 1068439 h 106843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1067235 w 1365337"/>
                  <a:gd name="connsiteY14" fmla="*/ 511206 h 1068439"/>
                  <a:gd name="connsiteX15" fmla="*/ 801666 w 1365337"/>
                  <a:gd name="connsiteY15" fmla="*/ 655080 h 1068439"/>
                  <a:gd name="connsiteX16" fmla="*/ 776614 w 1365337"/>
                  <a:gd name="connsiteY16" fmla="*/ 830445 h 1068439"/>
                  <a:gd name="connsiteX17" fmla="*/ 1064712 w 1365337"/>
                  <a:gd name="connsiteY17" fmla="*/ 730237 h 1068439"/>
                  <a:gd name="connsiteX18" fmla="*/ 1327759 w 1365337"/>
                  <a:gd name="connsiteY18" fmla="*/ 830445 h 1068439"/>
                  <a:gd name="connsiteX19" fmla="*/ 1102290 w 1365337"/>
                  <a:gd name="connsiteY19" fmla="*/ 855497 h 1068439"/>
                  <a:gd name="connsiteX20" fmla="*/ 713984 w 1365337"/>
                  <a:gd name="connsiteY20" fmla="*/ 1043387 h 1068439"/>
                  <a:gd name="connsiteX21" fmla="*/ 576197 w 1365337"/>
                  <a:gd name="connsiteY21" fmla="*/ 1068439 h 106843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978335 w 1365337"/>
                  <a:gd name="connsiteY14" fmla="*/ 504856 h 1068439"/>
                  <a:gd name="connsiteX15" fmla="*/ 801666 w 1365337"/>
                  <a:gd name="connsiteY15" fmla="*/ 655080 h 1068439"/>
                  <a:gd name="connsiteX16" fmla="*/ 776614 w 1365337"/>
                  <a:gd name="connsiteY16" fmla="*/ 830445 h 1068439"/>
                  <a:gd name="connsiteX17" fmla="*/ 1064712 w 1365337"/>
                  <a:gd name="connsiteY17" fmla="*/ 730237 h 1068439"/>
                  <a:gd name="connsiteX18" fmla="*/ 1327759 w 1365337"/>
                  <a:gd name="connsiteY18" fmla="*/ 830445 h 1068439"/>
                  <a:gd name="connsiteX19" fmla="*/ 1102290 w 1365337"/>
                  <a:gd name="connsiteY19" fmla="*/ 855497 h 1068439"/>
                  <a:gd name="connsiteX20" fmla="*/ 713984 w 1365337"/>
                  <a:gd name="connsiteY20" fmla="*/ 1043387 h 1068439"/>
                  <a:gd name="connsiteX21" fmla="*/ 576197 w 1365337"/>
                  <a:gd name="connsiteY21" fmla="*/ 1068439 h 106843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978335 w 1365337"/>
                  <a:gd name="connsiteY14" fmla="*/ 504856 h 1068439"/>
                  <a:gd name="connsiteX15" fmla="*/ 801666 w 1365337"/>
                  <a:gd name="connsiteY15" fmla="*/ 655080 h 1068439"/>
                  <a:gd name="connsiteX16" fmla="*/ 776614 w 1365337"/>
                  <a:gd name="connsiteY16" fmla="*/ 830445 h 1068439"/>
                  <a:gd name="connsiteX17" fmla="*/ 1064712 w 1365337"/>
                  <a:gd name="connsiteY17" fmla="*/ 730237 h 1068439"/>
                  <a:gd name="connsiteX18" fmla="*/ 1327759 w 1365337"/>
                  <a:gd name="connsiteY18" fmla="*/ 830445 h 1068439"/>
                  <a:gd name="connsiteX19" fmla="*/ 1102290 w 1365337"/>
                  <a:gd name="connsiteY19" fmla="*/ 855497 h 1068439"/>
                  <a:gd name="connsiteX20" fmla="*/ 713984 w 1365337"/>
                  <a:gd name="connsiteY20" fmla="*/ 1043387 h 1068439"/>
                  <a:gd name="connsiteX21" fmla="*/ 576197 w 1365337"/>
                  <a:gd name="connsiteY21" fmla="*/ 1068439 h 106843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978335 w 1365337"/>
                  <a:gd name="connsiteY14" fmla="*/ 504856 h 1068439"/>
                  <a:gd name="connsiteX15" fmla="*/ 801666 w 1365337"/>
                  <a:gd name="connsiteY15" fmla="*/ 655080 h 1068439"/>
                  <a:gd name="connsiteX16" fmla="*/ 776614 w 1365337"/>
                  <a:gd name="connsiteY16" fmla="*/ 830445 h 1068439"/>
                  <a:gd name="connsiteX17" fmla="*/ 1064712 w 1365337"/>
                  <a:gd name="connsiteY17" fmla="*/ 730237 h 1068439"/>
                  <a:gd name="connsiteX18" fmla="*/ 1327759 w 1365337"/>
                  <a:gd name="connsiteY18" fmla="*/ 830445 h 1068439"/>
                  <a:gd name="connsiteX19" fmla="*/ 1102290 w 1365337"/>
                  <a:gd name="connsiteY19" fmla="*/ 855497 h 1068439"/>
                  <a:gd name="connsiteX20" fmla="*/ 713984 w 1365337"/>
                  <a:gd name="connsiteY20" fmla="*/ 1043387 h 1068439"/>
                  <a:gd name="connsiteX21" fmla="*/ 576197 w 1365337"/>
                  <a:gd name="connsiteY21" fmla="*/ 1068439 h 106843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978335 w 1365337"/>
                  <a:gd name="connsiteY14" fmla="*/ 504856 h 1068439"/>
                  <a:gd name="connsiteX15" fmla="*/ 801666 w 1365337"/>
                  <a:gd name="connsiteY15" fmla="*/ 655080 h 1068439"/>
                  <a:gd name="connsiteX16" fmla="*/ 776614 w 1365337"/>
                  <a:gd name="connsiteY16" fmla="*/ 830445 h 1068439"/>
                  <a:gd name="connsiteX17" fmla="*/ 1064712 w 1365337"/>
                  <a:gd name="connsiteY17" fmla="*/ 730237 h 1068439"/>
                  <a:gd name="connsiteX18" fmla="*/ 1327759 w 1365337"/>
                  <a:gd name="connsiteY18" fmla="*/ 830445 h 1068439"/>
                  <a:gd name="connsiteX19" fmla="*/ 1102290 w 1365337"/>
                  <a:gd name="connsiteY19" fmla="*/ 855497 h 1068439"/>
                  <a:gd name="connsiteX20" fmla="*/ 713984 w 1365337"/>
                  <a:gd name="connsiteY20" fmla="*/ 1043387 h 1068439"/>
                  <a:gd name="connsiteX21" fmla="*/ 576197 w 1365337"/>
                  <a:gd name="connsiteY21" fmla="*/ 1068439 h 106843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978335 w 1365337"/>
                  <a:gd name="connsiteY14" fmla="*/ 504856 h 1068439"/>
                  <a:gd name="connsiteX15" fmla="*/ 801666 w 1365337"/>
                  <a:gd name="connsiteY15" fmla="*/ 655080 h 1068439"/>
                  <a:gd name="connsiteX16" fmla="*/ 776614 w 1365337"/>
                  <a:gd name="connsiteY16" fmla="*/ 830445 h 1068439"/>
                  <a:gd name="connsiteX17" fmla="*/ 1064712 w 1365337"/>
                  <a:gd name="connsiteY17" fmla="*/ 730237 h 1068439"/>
                  <a:gd name="connsiteX18" fmla="*/ 1327759 w 1365337"/>
                  <a:gd name="connsiteY18" fmla="*/ 830445 h 1068439"/>
                  <a:gd name="connsiteX19" fmla="*/ 1102290 w 1365337"/>
                  <a:gd name="connsiteY19" fmla="*/ 855497 h 1068439"/>
                  <a:gd name="connsiteX20" fmla="*/ 733034 w 1365337"/>
                  <a:gd name="connsiteY20" fmla="*/ 1062437 h 1068439"/>
                  <a:gd name="connsiteX21" fmla="*/ 576197 w 1365337"/>
                  <a:gd name="connsiteY21" fmla="*/ 1068439 h 106843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978335 w 1365337"/>
                  <a:gd name="connsiteY14" fmla="*/ 504856 h 1068439"/>
                  <a:gd name="connsiteX15" fmla="*/ 801666 w 1365337"/>
                  <a:gd name="connsiteY15" fmla="*/ 655080 h 1068439"/>
                  <a:gd name="connsiteX16" fmla="*/ 776614 w 1365337"/>
                  <a:gd name="connsiteY16" fmla="*/ 830445 h 1068439"/>
                  <a:gd name="connsiteX17" fmla="*/ 1064712 w 1365337"/>
                  <a:gd name="connsiteY17" fmla="*/ 730237 h 1068439"/>
                  <a:gd name="connsiteX18" fmla="*/ 1327759 w 1365337"/>
                  <a:gd name="connsiteY18" fmla="*/ 830445 h 1068439"/>
                  <a:gd name="connsiteX19" fmla="*/ 1102290 w 1365337"/>
                  <a:gd name="connsiteY19" fmla="*/ 855497 h 1068439"/>
                  <a:gd name="connsiteX20" fmla="*/ 733034 w 1365337"/>
                  <a:gd name="connsiteY20" fmla="*/ 1062437 h 1068439"/>
                  <a:gd name="connsiteX21" fmla="*/ 576197 w 1365337"/>
                  <a:gd name="connsiteY21" fmla="*/ 1068439 h 1068439"/>
                  <a:gd name="connsiteX0" fmla="*/ 576243 w 1365383"/>
                  <a:gd name="connsiteY0" fmla="*/ 1068439 h 1068439"/>
                  <a:gd name="connsiteX1" fmla="*/ 576243 w 1365383"/>
                  <a:gd name="connsiteY1" fmla="*/ 755289 h 1068439"/>
                  <a:gd name="connsiteX2" fmla="*/ 162884 w 1365383"/>
                  <a:gd name="connsiteY2" fmla="*/ 630028 h 1068439"/>
                  <a:gd name="connsiteX3" fmla="*/ 46 w 1365383"/>
                  <a:gd name="connsiteY3" fmla="*/ 855497 h 1068439"/>
                  <a:gd name="connsiteX4" fmla="*/ 175410 w 1365383"/>
                  <a:gd name="connsiteY4" fmla="*/ 517294 h 1068439"/>
                  <a:gd name="connsiteX5" fmla="*/ 644876 w 1365383"/>
                  <a:gd name="connsiteY5" fmla="*/ 629680 h 1068439"/>
                  <a:gd name="connsiteX6" fmla="*/ 363301 w 1365383"/>
                  <a:gd name="connsiteY6" fmla="*/ 417086 h 1068439"/>
                  <a:gd name="connsiteX7" fmla="*/ 676452 w 1365383"/>
                  <a:gd name="connsiteY7" fmla="*/ 504768 h 1068439"/>
                  <a:gd name="connsiteX8" fmla="*/ 858688 w 1365383"/>
                  <a:gd name="connsiteY8" fmla="*/ 110633 h 1068439"/>
                  <a:gd name="connsiteX9" fmla="*/ 1290227 w 1365383"/>
                  <a:gd name="connsiteY9" fmla="*/ 3727 h 1068439"/>
                  <a:gd name="connsiteX10" fmla="*/ 939498 w 1365383"/>
                  <a:gd name="connsiteY10" fmla="*/ 179091 h 1068439"/>
                  <a:gd name="connsiteX11" fmla="*/ 801712 w 1365383"/>
                  <a:gd name="connsiteY11" fmla="*/ 467190 h 1068439"/>
                  <a:gd name="connsiteX12" fmla="*/ 1002128 w 1365383"/>
                  <a:gd name="connsiteY12" fmla="*/ 341930 h 1068439"/>
                  <a:gd name="connsiteX13" fmla="*/ 1365383 w 1365383"/>
                  <a:gd name="connsiteY13" fmla="*/ 354456 h 1068439"/>
                  <a:gd name="connsiteX14" fmla="*/ 978381 w 1365383"/>
                  <a:gd name="connsiteY14" fmla="*/ 504856 h 1068439"/>
                  <a:gd name="connsiteX15" fmla="*/ 801712 w 1365383"/>
                  <a:gd name="connsiteY15" fmla="*/ 655080 h 1068439"/>
                  <a:gd name="connsiteX16" fmla="*/ 776660 w 1365383"/>
                  <a:gd name="connsiteY16" fmla="*/ 830445 h 1068439"/>
                  <a:gd name="connsiteX17" fmla="*/ 1064758 w 1365383"/>
                  <a:gd name="connsiteY17" fmla="*/ 730237 h 1068439"/>
                  <a:gd name="connsiteX18" fmla="*/ 1327805 w 1365383"/>
                  <a:gd name="connsiteY18" fmla="*/ 830445 h 1068439"/>
                  <a:gd name="connsiteX19" fmla="*/ 1102336 w 1365383"/>
                  <a:gd name="connsiteY19" fmla="*/ 855497 h 1068439"/>
                  <a:gd name="connsiteX20" fmla="*/ 733080 w 1365383"/>
                  <a:gd name="connsiteY20" fmla="*/ 1062437 h 1068439"/>
                  <a:gd name="connsiteX21" fmla="*/ 576243 w 1365383"/>
                  <a:gd name="connsiteY21" fmla="*/ 1068439 h 1068439"/>
                  <a:gd name="connsiteX0" fmla="*/ 576215 w 1365355"/>
                  <a:gd name="connsiteY0" fmla="*/ 1068439 h 1068439"/>
                  <a:gd name="connsiteX1" fmla="*/ 576215 w 1365355"/>
                  <a:gd name="connsiteY1" fmla="*/ 755289 h 1068439"/>
                  <a:gd name="connsiteX2" fmla="*/ 277156 w 1365355"/>
                  <a:gd name="connsiteY2" fmla="*/ 623678 h 1068439"/>
                  <a:gd name="connsiteX3" fmla="*/ 18 w 1365355"/>
                  <a:gd name="connsiteY3" fmla="*/ 855497 h 1068439"/>
                  <a:gd name="connsiteX4" fmla="*/ 175382 w 1365355"/>
                  <a:gd name="connsiteY4" fmla="*/ 517294 h 1068439"/>
                  <a:gd name="connsiteX5" fmla="*/ 644848 w 1365355"/>
                  <a:gd name="connsiteY5" fmla="*/ 629680 h 1068439"/>
                  <a:gd name="connsiteX6" fmla="*/ 363273 w 1365355"/>
                  <a:gd name="connsiteY6" fmla="*/ 417086 h 1068439"/>
                  <a:gd name="connsiteX7" fmla="*/ 676424 w 1365355"/>
                  <a:gd name="connsiteY7" fmla="*/ 504768 h 1068439"/>
                  <a:gd name="connsiteX8" fmla="*/ 858660 w 1365355"/>
                  <a:gd name="connsiteY8" fmla="*/ 110633 h 1068439"/>
                  <a:gd name="connsiteX9" fmla="*/ 1290199 w 1365355"/>
                  <a:gd name="connsiteY9" fmla="*/ 3727 h 1068439"/>
                  <a:gd name="connsiteX10" fmla="*/ 939470 w 1365355"/>
                  <a:gd name="connsiteY10" fmla="*/ 179091 h 1068439"/>
                  <a:gd name="connsiteX11" fmla="*/ 801684 w 1365355"/>
                  <a:gd name="connsiteY11" fmla="*/ 467190 h 1068439"/>
                  <a:gd name="connsiteX12" fmla="*/ 1002100 w 1365355"/>
                  <a:gd name="connsiteY12" fmla="*/ 341930 h 1068439"/>
                  <a:gd name="connsiteX13" fmla="*/ 1365355 w 1365355"/>
                  <a:gd name="connsiteY13" fmla="*/ 354456 h 1068439"/>
                  <a:gd name="connsiteX14" fmla="*/ 978353 w 1365355"/>
                  <a:gd name="connsiteY14" fmla="*/ 504856 h 1068439"/>
                  <a:gd name="connsiteX15" fmla="*/ 801684 w 1365355"/>
                  <a:gd name="connsiteY15" fmla="*/ 655080 h 1068439"/>
                  <a:gd name="connsiteX16" fmla="*/ 776632 w 1365355"/>
                  <a:gd name="connsiteY16" fmla="*/ 830445 h 1068439"/>
                  <a:gd name="connsiteX17" fmla="*/ 1064730 w 1365355"/>
                  <a:gd name="connsiteY17" fmla="*/ 730237 h 1068439"/>
                  <a:gd name="connsiteX18" fmla="*/ 1327777 w 1365355"/>
                  <a:gd name="connsiteY18" fmla="*/ 830445 h 1068439"/>
                  <a:gd name="connsiteX19" fmla="*/ 1102308 w 1365355"/>
                  <a:gd name="connsiteY19" fmla="*/ 855497 h 1068439"/>
                  <a:gd name="connsiteX20" fmla="*/ 733052 w 1365355"/>
                  <a:gd name="connsiteY20" fmla="*/ 1062437 h 1068439"/>
                  <a:gd name="connsiteX21" fmla="*/ 576215 w 1365355"/>
                  <a:gd name="connsiteY21" fmla="*/ 1068439 h 1068439"/>
                  <a:gd name="connsiteX0" fmla="*/ 576215 w 1365355"/>
                  <a:gd name="connsiteY0" fmla="*/ 1068439 h 1068439"/>
                  <a:gd name="connsiteX1" fmla="*/ 576215 w 1365355"/>
                  <a:gd name="connsiteY1" fmla="*/ 755289 h 1068439"/>
                  <a:gd name="connsiteX2" fmla="*/ 277156 w 1365355"/>
                  <a:gd name="connsiteY2" fmla="*/ 623678 h 1068439"/>
                  <a:gd name="connsiteX3" fmla="*/ 18 w 1365355"/>
                  <a:gd name="connsiteY3" fmla="*/ 855497 h 1068439"/>
                  <a:gd name="connsiteX4" fmla="*/ 175382 w 1365355"/>
                  <a:gd name="connsiteY4" fmla="*/ 517294 h 1068439"/>
                  <a:gd name="connsiteX5" fmla="*/ 644848 w 1365355"/>
                  <a:gd name="connsiteY5" fmla="*/ 629680 h 1068439"/>
                  <a:gd name="connsiteX6" fmla="*/ 363273 w 1365355"/>
                  <a:gd name="connsiteY6" fmla="*/ 417086 h 1068439"/>
                  <a:gd name="connsiteX7" fmla="*/ 676424 w 1365355"/>
                  <a:gd name="connsiteY7" fmla="*/ 504768 h 1068439"/>
                  <a:gd name="connsiteX8" fmla="*/ 858660 w 1365355"/>
                  <a:gd name="connsiteY8" fmla="*/ 110633 h 1068439"/>
                  <a:gd name="connsiteX9" fmla="*/ 1290199 w 1365355"/>
                  <a:gd name="connsiteY9" fmla="*/ 3727 h 1068439"/>
                  <a:gd name="connsiteX10" fmla="*/ 939470 w 1365355"/>
                  <a:gd name="connsiteY10" fmla="*/ 179091 h 1068439"/>
                  <a:gd name="connsiteX11" fmla="*/ 801684 w 1365355"/>
                  <a:gd name="connsiteY11" fmla="*/ 467190 h 1068439"/>
                  <a:gd name="connsiteX12" fmla="*/ 1002100 w 1365355"/>
                  <a:gd name="connsiteY12" fmla="*/ 341930 h 1068439"/>
                  <a:gd name="connsiteX13" fmla="*/ 1365355 w 1365355"/>
                  <a:gd name="connsiteY13" fmla="*/ 354456 h 1068439"/>
                  <a:gd name="connsiteX14" fmla="*/ 978353 w 1365355"/>
                  <a:gd name="connsiteY14" fmla="*/ 504856 h 1068439"/>
                  <a:gd name="connsiteX15" fmla="*/ 801684 w 1365355"/>
                  <a:gd name="connsiteY15" fmla="*/ 655080 h 1068439"/>
                  <a:gd name="connsiteX16" fmla="*/ 776632 w 1365355"/>
                  <a:gd name="connsiteY16" fmla="*/ 830445 h 1068439"/>
                  <a:gd name="connsiteX17" fmla="*/ 1064730 w 1365355"/>
                  <a:gd name="connsiteY17" fmla="*/ 730237 h 1068439"/>
                  <a:gd name="connsiteX18" fmla="*/ 1327777 w 1365355"/>
                  <a:gd name="connsiteY18" fmla="*/ 830445 h 1068439"/>
                  <a:gd name="connsiteX19" fmla="*/ 1102308 w 1365355"/>
                  <a:gd name="connsiteY19" fmla="*/ 855497 h 1068439"/>
                  <a:gd name="connsiteX20" fmla="*/ 733052 w 1365355"/>
                  <a:gd name="connsiteY20" fmla="*/ 1062437 h 1068439"/>
                  <a:gd name="connsiteX21" fmla="*/ 576215 w 1365355"/>
                  <a:gd name="connsiteY21" fmla="*/ 1068439 h 1068439"/>
                  <a:gd name="connsiteX0" fmla="*/ 576215 w 1365355"/>
                  <a:gd name="connsiteY0" fmla="*/ 1068439 h 1068439"/>
                  <a:gd name="connsiteX1" fmla="*/ 576215 w 1365355"/>
                  <a:gd name="connsiteY1" fmla="*/ 755289 h 1068439"/>
                  <a:gd name="connsiteX2" fmla="*/ 277156 w 1365355"/>
                  <a:gd name="connsiteY2" fmla="*/ 623678 h 1068439"/>
                  <a:gd name="connsiteX3" fmla="*/ 18 w 1365355"/>
                  <a:gd name="connsiteY3" fmla="*/ 855497 h 1068439"/>
                  <a:gd name="connsiteX4" fmla="*/ 175382 w 1365355"/>
                  <a:gd name="connsiteY4" fmla="*/ 517294 h 1068439"/>
                  <a:gd name="connsiteX5" fmla="*/ 644848 w 1365355"/>
                  <a:gd name="connsiteY5" fmla="*/ 629680 h 1068439"/>
                  <a:gd name="connsiteX6" fmla="*/ 363273 w 1365355"/>
                  <a:gd name="connsiteY6" fmla="*/ 417086 h 1068439"/>
                  <a:gd name="connsiteX7" fmla="*/ 676424 w 1365355"/>
                  <a:gd name="connsiteY7" fmla="*/ 504768 h 1068439"/>
                  <a:gd name="connsiteX8" fmla="*/ 858660 w 1365355"/>
                  <a:gd name="connsiteY8" fmla="*/ 110633 h 1068439"/>
                  <a:gd name="connsiteX9" fmla="*/ 1290199 w 1365355"/>
                  <a:gd name="connsiteY9" fmla="*/ 3727 h 1068439"/>
                  <a:gd name="connsiteX10" fmla="*/ 939470 w 1365355"/>
                  <a:gd name="connsiteY10" fmla="*/ 179091 h 1068439"/>
                  <a:gd name="connsiteX11" fmla="*/ 801684 w 1365355"/>
                  <a:gd name="connsiteY11" fmla="*/ 467190 h 1068439"/>
                  <a:gd name="connsiteX12" fmla="*/ 1002100 w 1365355"/>
                  <a:gd name="connsiteY12" fmla="*/ 341930 h 1068439"/>
                  <a:gd name="connsiteX13" fmla="*/ 1365355 w 1365355"/>
                  <a:gd name="connsiteY13" fmla="*/ 354456 h 1068439"/>
                  <a:gd name="connsiteX14" fmla="*/ 978353 w 1365355"/>
                  <a:gd name="connsiteY14" fmla="*/ 504856 h 1068439"/>
                  <a:gd name="connsiteX15" fmla="*/ 801684 w 1365355"/>
                  <a:gd name="connsiteY15" fmla="*/ 655080 h 1068439"/>
                  <a:gd name="connsiteX16" fmla="*/ 776632 w 1365355"/>
                  <a:gd name="connsiteY16" fmla="*/ 830445 h 1068439"/>
                  <a:gd name="connsiteX17" fmla="*/ 1064730 w 1365355"/>
                  <a:gd name="connsiteY17" fmla="*/ 730237 h 1068439"/>
                  <a:gd name="connsiteX18" fmla="*/ 1327777 w 1365355"/>
                  <a:gd name="connsiteY18" fmla="*/ 830445 h 1068439"/>
                  <a:gd name="connsiteX19" fmla="*/ 1102308 w 1365355"/>
                  <a:gd name="connsiteY19" fmla="*/ 855497 h 1068439"/>
                  <a:gd name="connsiteX20" fmla="*/ 733052 w 1365355"/>
                  <a:gd name="connsiteY20" fmla="*/ 1062437 h 1068439"/>
                  <a:gd name="connsiteX21" fmla="*/ 576215 w 1365355"/>
                  <a:gd name="connsiteY21" fmla="*/ 1068439 h 106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65355" h="1068439">
                    <a:moveTo>
                      <a:pt x="576215" y="1068439"/>
                    </a:moveTo>
                    <a:lnTo>
                      <a:pt x="576215" y="755289"/>
                    </a:lnTo>
                    <a:cubicBezTo>
                      <a:pt x="507322" y="682221"/>
                      <a:pt x="373189" y="606977"/>
                      <a:pt x="277156" y="623678"/>
                    </a:cubicBezTo>
                    <a:cubicBezTo>
                      <a:pt x="181123" y="640379"/>
                      <a:pt x="-2070" y="874286"/>
                      <a:pt x="18" y="855497"/>
                    </a:cubicBezTo>
                    <a:cubicBezTo>
                      <a:pt x="58473" y="742763"/>
                      <a:pt x="91527" y="591928"/>
                      <a:pt x="175382" y="517294"/>
                    </a:cubicBezTo>
                    <a:cubicBezTo>
                      <a:pt x="259237" y="442660"/>
                      <a:pt x="613533" y="646381"/>
                      <a:pt x="644848" y="629680"/>
                    </a:cubicBezTo>
                    <a:lnTo>
                      <a:pt x="363273" y="417086"/>
                    </a:lnTo>
                    <a:lnTo>
                      <a:pt x="676424" y="504768"/>
                    </a:lnTo>
                    <a:cubicBezTo>
                      <a:pt x="751580" y="448401"/>
                      <a:pt x="756364" y="194140"/>
                      <a:pt x="858660" y="110633"/>
                    </a:cubicBezTo>
                    <a:cubicBezTo>
                      <a:pt x="960956" y="27126"/>
                      <a:pt x="1269322" y="-12974"/>
                      <a:pt x="1290199" y="3727"/>
                    </a:cubicBezTo>
                    <a:cubicBezTo>
                      <a:pt x="1311076" y="20428"/>
                      <a:pt x="1020889" y="101847"/>
                      <a:pt x="939470" y="179091"/>
                    </a:cubicBezTo>
                    <a:cubicBezTo>
                      <a:pt x="858051" y="256335"/>
                      <a:pt x="791246" y="440050"/>
                      <a:pt x="801684" y="467190"/>
                    </a:cubicBezTo>
                    <a:lnTo>
                      <a:pt x="1002100" y="341930"/>
                    </a:lnTo>
                    <a:cubicBezTo>
                      <a:pt x="1068905" y="300177"/>
                      <a:pt x="1354496" y="326243"/>
                      <a:pt x="1365355" y="354456"/>
                    </a:cubicBezTo>
                    <a:lnTo>
                      <a:pt x="978353" y="504856"/>
                    </a:lnTo>
                    <a:cubicBezTo>
                      <a:pt x="849352" y="554989"/>
                      <a:pt x="835304" y="600815"/>
                      <a:pt x="801684" y="655080"/>
                    </a:cubicBezTo>
                    <a:lnTo>
                      <a:pt x="776632" y="830445"/>
                    </a:lnTo>
                    <a:cubicBezTo>
                      <a:pt x="820473" y="842971"/>
                      <a:pt x="972873" y="730237"/>
                      <a:pt x="1064730" y="730237"/>
                    </a:cubicBezTo>
                    <a:cubicBezTo>
                      <a:pt x="1156587" y="730237"/>
                      <a:pt x="1321514" y="809568"/>
                      <a:pt x="1327777" y="830445"/>
                    </a:cubicBezTo>
                    <a:cubicBezTo>
                      <a:pt x="1334040" y="851322"/>
                      <a:pt x="1201429" y="816832"/>
                      <a:pt x="1102308" y="855497"/>
                    </a:cubicBezTo>
                    <a:cubicBezTo>
                      <a:pt x="1003187" y="894162"/>
                      <a:pt x="769934" y="925347"/>
                      <a:pt x="733052" y="1062437"/>
                    </a:cubicBezTo>
                    <a:lnTo>
                      <a:pt x="576215" y="1068439"/>
                    </a:lnTo>
                    <a:close/>
                  </a:path>
                </a:pathLst>
              </a:custGeom>
              <a:solidFill>
                <a:schemeClr val="accent2">
                  <a:lumMod val="60000"/>
                  <a:lumOff val="40000"/>
                </a:schemeClr>
              </a:solid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Freeform 45"/>
              <p:cNvSpPr>
                <a:spLocks noChangeAspect="1"/>
              </p:cNvSpPr>
              <p:nvPr/>
            </p:nvSpPr>
            <p:spPr>
              <a:xfrm>
                <a:off x="10958947" y="4068799"/>
                <a:ext cx="163178" cy="127693"/>
              </a:xfrm>
              <a:custGeom>
                <a:avLst/>
                <a:gdLst>
                  <a:gd name="connsiteX0" fmla="*/ 576197 w 1365337"/>
                  <a:gd name="connsiteY0" fmla="*/ 1064712 h 1064712"/>
                  <a:gd name="connsiteX1" fmla="*/ 576197 w 1365337"/>
                  <a:gd name="connsiteY1" fmla="*/ 751562 h 1064712"/>
                  <a:gd name="connsiteX2" fmla="*/ 162838 w 1365337"/>
                  <a:gd name="connsiteY2" fmla="*/ 626301 h 1064712"/>
                  <a:gd name="connsiteX3" fmla="*/ 0 w 1365337"/>
                  <a:gd name="connsiteY3" fmla="*/ 851770 h 1064712"/>
                  <a:gd name="connsiteX4" fmla="*/ 175364 w 1365337"/>
                  <a:gd name="connsiteY4" fmla="*/ 513567 h 1064712"/>
                  <a:gd name="connsiteX5" fmla="*/ 663880 w 1365337"/>
                  <a:gd name="connsiteY5" fmla="*/ 651353 h 1064712"/>
                  <a:gd name="connsiteX6" fmla="*/ 363255 w 1365337"/>
                  <a:gd name="connsiteY6" fmla="*/ 413359 h 1064712"/>
                  <a:gd name="connsiteX7" fmla="*/ 676406 w 1365337"/>
                  <a:gd name="connsiteY7" fmla="*/ 501041 h 1064712"/>
                  <a:gd name="connsiteX8" fmla="*/ 814192 w 1365337"/>
                  <a:gd name="connsiteY8" fmla="*/ 75156 h 1064712"/>
                  <a:gd name="connsiteX9" fmla="*/ 1290181 w 1365337"/>
                  <a:gd name="connsiteY9" fmla="*/ 0 h 1064712"/>
                  <a:gd name="connsiteX10" fmla="*/ 939452 w 1365337"/>
                  <a:gd name="connsiteY10" fmla="*/ 175364 h 1064712"/>
                  <a:gd name="connsiteX11" fmla="*/ 801666 w 1365337"/>
                  <a:gd name="connsiteY11" fmla="*/ 463463 h 1064712"/>
                  <a:gd name="connsiteX12" fmla="*/ 1002082 w 1365337"/>
                  <a:gd name="connsiteY12" fmla="*/ 338203 h 1064712"/>
                  <a:gd name="connsiteX13" fmla="*/ 1365337 w 1365337"/>
                  <a:gd name="connsiteY13" fmla="*/ 350729 h 1064712"/>
                  <a:gd name="connsiteX14" fmla="*/ 801666 w 1365337"/>
                  <a:gd name="connsiteY14" fmla="*/ 651353 h 1064712"/>
                  <a:gd name="connsiteX15" fmla="*/ 776614 w 1365337"/>
                  <a:gd name="connsiteY15" fmla="*/ 826718 h 1064712"/>
                  <a:gd name="connsiteX16" fmla="*/ 1064712 w 1365337"/>
                  <a:gd name="connsiteY16" fmla="*/ 726510 h 1064712"/>
                  <a:gd name="connsiteX17" fmla="*/ 1327759 w 1365337"/>
                  <a:gd name="connsiteY17" fmla="*/ 826718 h 1064712"/>
                  <a:gd name="connsiteX18" fmla="*/ 1102290 w 1365337"/>
                  <a:gd name="connsiteY18" fmla="*/ 851770 h 1064712"/>
                  <a:gd name="connsiteX19" fmla="*/ 713984 w 1365337"/>
                  <a:gd name="connsiteY19" fmla="*/ 1039660 h 1064712"/>
                  <a:gd name="connsiteX20" fmla="*/ 576197 w 1365337"/>
                  <a:gd name="connsiteY20" fmla="*/ 1064712 h 1064712"/>
                  <a:gd name="connsiteX0" fmla="*/ 576197 w 1365337"/>
                  <a:gd name="connsiteY0" fmla="*/ 1064712 h 1064712"/>
                  <a:gd name="connsiteX1" fmla="*/ 576197 w 1365337"/>
                  <a:gd name="connsiteY1" fmla="*/ 751562 h 1064712"/>
                  <a:gd name="connsiteX2" fmla="*/ 162838 w 1365337"/>
                  <a:gd name="connsiteY2" fmla="*/ 626301 h 1064712"/>
                  <a:gd name="connsiteX3" fmla="*/ 0 w 1365337"/>
                  <a:gd name="connsiteY3" fmla="*/ 851770 h 1064712"/>
                  <a:gd name="connsiteX4" fmla="*/ 175364 w 1365337"/>
                  <a:gd name="connsiteY4" fmla="*/ 513567 h 1064712"/>
                  <a:gd name="connsiteX5" fmla="*/ 663880 w 1365337"/>
                  <a:gd name="connsiteY5" fmla="*/ 651353 h 1064712"/>
                  <a:gd name="connsiteX6" fmla="*/ 363255 w 1365337"/>
                  <a:gd name="connsiteY6" fmla="*/ 413359 h 1064712"/>
                  <a:gd name="connsiteX7" fmla="*/ 676406 w 1365337"/>
                  <a:gd name="connsiteY7" fmla="*/ 501041 h 1064712"/>
                  <a:gd name="connsiteX8" fmla="*/ 814192 w 1365337"/>
                  <a:gd name="connsiteY8" fmla="*/ 75156 h 1064712"/>
                  <a:gd name="connsiteX9" fmla="*/ 1290181 w 1365337"/>
                  <a:gd name="connsiteY9" fmla="*/ 0 h 1064712"/>
                  <a:gd name="connsiteX10" fmla="*/ 939452 w 1365337"/>
                  <a:gd name="connsiteY10" fmla="*/ 175364 h 1064712"/>
                  <a:gd name="connsiteX11" fmla="*/ 801666 w 1365337"/>
                  <a:gd name="connsiteY11" fmla="*/ 463463 h 1064712"/>
                  <a:gd name="connsiteX12" fmla="*/ 1002082 w 1365337"/>
                  <a:gd name="connsiteY12" fmla="*/ 338203 h 1064712"/>
                  <a:gd name="connsiteX13" fmla="*/ 1365337 w 1365337"/>
                  <a:gd name="connsiteY13" fmla="*/ 350729 h 1064712"/>
                  <a:gd name="connsiteX14" fmla="*/ 801666 w 1365337"/>
                  <a:gd name="connsiteY14" fmla="*/ 651353 h 1064712"/>
                  <a:gd name="connsiteX15" fmla="*/ 776614 w 1365337"/>
                  <a:gd name="connsiteY15" fmla="*/ 826718 h 1064712"/>
                  <a:gd name="connsiteX16" fmla="*/ 1064712 w 1365337"/>
                  <a:gd name="connsiteY16" fmla="*/ 726510 h 1064712"/>
                  <a:gd name="connsiteX17" fmla="*/ 1327759 w 1365337"/>
                  <a:gd name="connsiteY17" fmla="*/ 826718 h 1064712"/>
                  <a:gd name="connsiteX18" fmla="*/ 1102290 w 1365337"/>
                  <a:gd name="connsiteY18" fmla="*/ 851770 h 1064712"/>
                  <a:gd name="connsiteX19" fmla="*/ 713984 w 1365337"/>
                  <a:gd name="connsiteY19" fmla="*/ 1039660 h 1064712"/>
                  <a:gd name="connsiteX20" fmla="*/ 576197 w 1365337"/>
                  <a:gd name="connsiteY20" fmla="*/ 1064712 h 1064712"/>
                  <a:gd name="connsiteX0" fmla="*/ 576197 w 1365337"/>
                  <a:gd name="connsiteY0" fmla="*/ 1064712 h 1064712"/>
                  <a:gd name="connsiteX1" fmla="*/ 576197 w 1365337"/>
                  <a:gd name="connsiteY1" fmla="*/ 751562 h 1064712"/>
                  <a:gd name="connsiteX2" fmla="*/ 162838 w 1365337"/>
                  <a:gd name="connsiteY2" fmla="*/ 626301 h 1064712"/>
                  <a:gd name="connsiteX3" fmla="*/ 0 w 1365337"/>
                  <a:gd name="connsiteY3" fmla="*/ 851770 h 1064712"/>
                  <a:gd name="connsiteX4" fmla="*/ 175364 w 1365337"/>
                  <a:gd name="connsiteY4" fmla="*/ 513567 h 1064712"/>
                  <a:gd name="connsiteX5" fmla="*/ 644830 w 1365337"/>
                  <a:gd name="connsiteY5" fmla="*/ 625953 h 1064712"/>
                  <a:gd name="connsiteX6" fmla="*/ 363255 w 1365337"/>
                  <a:gd name="connsiteY6" fmla="*/ 413359 h 1064712"/>
                  <a:gd name="connsiteX7" fmla="*/ 676406 w 1365337"/>
                  <a:gd name="connsiteY7" fmla="*/ 501041 h 1064712"/>
                  <a:gd name="connsiteX8" fmla="*/ 814192 w 1365337"/>
                  <a:gd name="connsiteY8" fmla="*/ 75156 h 1064712"/>
                  <a:gd name="connsiteX9" fmla="*/ 1290181 w 1365337"/>
                  <a:gd name="connsiteY9" fmla="*/ 0 h 1064712"/>
                  <a:gd name="connsiteX10" fmla="*/ 939452 w 1365337"/>
                  <a:gd name="connsiteY10" fmla="*/ 175364 h 1064712"/>
                  <a:gd name="connsiteX11" fmla="*/ 801666 w 1365337"/>
                  <a:gd name="connsiteY11" fmla="*/ 463463 h 1064712"/>
                  <a:gd name="connsiteX12" fmla="*/ 1002082 w 1365337"/>
                  <a:gd name="connsiteY12" fmla="*/ 338203 h 1064712"/>
                  <a:gd name="connsiteX13" fmla="*/ 1365337 w 1365337"/>
                  <a:gd name="connsiteY13" fmla="*/ 350729 h 1064712"/>
                  <a:gd name="connsiteX14" fmla="*/ 801666 w 1365337"/>
                  <a:gd name="connsiteY14" fmla="*/ 651353 h 1064712"/>
                  <a:gd name="connsiteX15" fmla="*/ 776614 w 1365337"/>
                  <a:gd name="connsiteY15" fmla="*/ 826718 h 1064712"/>
                  <a:gd name="connsiteX16" fmla="*/ 1064712 w 1365337"/>
                  <a:gd name="connsiteY16" fmla="*/ 726510 h 1064712"/>
                  <a:gd name="connsiteX17" fmla="*/ 1327759 w 1365337"/>
                  <a:gd name="connsiteY17" fmla="*/ 826718 h 1064712"/>
                  <a:gd name="connsiteX18" fmla="*/ 1102290 w 1365337"/>
                  <a:gd name="connsiteY18" fmla="*/ 851770 h 1064712"/>
                  <a:gd name="connsiteX19" fmla="*/ 713984 w 1365337"/>
                  <a:gd name="connsiteY19" fmla="*/ 1039660 h 1064712"/>
                  <a:gd name="connsiteX20" fmla="*/ 576197 w 1365337"/>
                  <a:gd name="connsiteY20" fmla="*/ 1064712 h 1064712"/>
                  <a:gd name="connsiteX0" fmla="*/ 576197 w 1365337"/>
                  <a:gd name="connsiteY0" fmla="*/ 1064712 h 1064712"/>
                  <a:gd name="connsiteX1" fmla="*/ 576197 w 1365337"/>
                  <a:gd name="connsiteY1" fmla="*/ 751562 h 1064712"/>
                  <a:gd name="connsiteX2" fmla="*/ 162838 w 1365337"/>
                  <a:gd name="connsiteY2" fmla="*/ 626301 h 1064712"/>
                  <a:gd name="connsiteX3" fmla="*/ 0 w 1365337"/>
                  <a:gd name="connsiteY3" fmla="*/ 851770 h 1064712"/>
                  <a:gd name="connsiteX4" fmla="*/ 175364 w 1365337"/>
                  <a:gd name="connsiteY4" fmla="*/ 513567 h 1064712"/>
                  <a:gd name="connsiteX5" fmla="*/ 644830 w 1365337"/>
                  <a:gd name="connsiteY5" fmla="*/ 625953 h 1064712"/>
                  <a:gd name="connsiteX6" fmla="*/ 363255 w 1365337"/>
                  <a:gd name="connsiteY6" fmla="*/ 413359 h 1064712"/>
                  <a:gd name="connsiteX7" fmla="*/ 676406 w 1365337"/>
                  <a:gd name="connsiteY7" fmla="*/ 501041 h 1064712"/>
                  <a:gd name="connsiteX8" fmla="*/ 814192 w 1365337"/>
                  <a:gd name="connsiteY8" fmla="*/ 75156 h 1064712"/>
                  <a:gd name="connsiteX9" fmla="*/ 1290181 w 1365337"/>
                  <a:gd name="connsiteY9" fmla="*/ 0 h 1064712"/>
                  <a:gd name="connsiteX10" fmla="*/ 939452 w 1365337"/>
                  <a:gd name="connsiteY10" fmla="*/ 175364 h 1064712"/>
                  <a:gd name="connsiteX11" fmla="*/ 801666 w 1365337"/>
                  <a:gd name="connsiteY11" fmla="*/ 463463 h 1064712"/>
                  <a:gd name="connsiteX12" fmla="*/ 1002082 w 1365337"/>
                  <a:gd name="connsiteY12" fmla="*/ 338203 h 1064712"/>
                  <a:gd name="connsiteX13" fmla="*/ 1365337 w 1365337"/>
                  <a:gd name="connsiteY13" fmla="*/ 350729 h 1064712"/>
                  <a:gd name="connsiteX14" fmla="*/ 801666 w 1365337"/>
                  <a:gd name="connsiteY14" fmla="*/ 651353 h 1064712"/>
                  <a:gd name="connsiteX15" fmla="*/ 776614 w 1365337"/>
                  <a:gd name="connsiteY15" fmla="*/ 826718 h 1064712"/>
                  <a:gd name="connsiteX16" fmla="*/ 1064712 w 1365337"/>
                  <a:gd name="connsiteY16" fmla="*/ 726510 h 1064712"/>
                  <a:gd name="connsiteX17" fmla="*/ 1327759 w 1365337"/>
                  <a:gd name="connsiteY17" fmla="*/ 826718 h 1064712"/>
                  <a:gd name="connsiteX18" fmla="*/ 1102290 w 1365337"/>
                  <a:gd name="connsiteY18" fmla="*/ 851770 h 1064712"/>
                  <a:gd name="connsiteX19" fmla="*/ 713984 w 1365337"/>
                  <a:gd name="connsiteY19" fmla="*/ 1039660 h 1064712"/>
                  <a:gd name="connsiteX20" fmla="*/ 576197 w 1365337"/>
                  <a:gd name="connsiteY20" fmla="*/ 1064712 h 1064712"/>
                  <a:gd name="connsiteX0" fmla="*/ 576197 w 1365337"/>
                  <a:gd name="connsiteY0" fmla="*/ 1071779 h 1071779"/>
                  <a:gd name="connsiteX1" fmla="*/ 576197 w 1365337"/>
                  <a:gd name="connsiteY1" fmla="*/ 758629 h 1071779"/>
                  <a:gd name="connsiteX2" fmla="*/ 162838 w 1365337"/>
                  <a:gd name="connsiteY2" fmla="*/ 633368 h 1071779"/>
                  <a:gd name="connsiteX3" fmla="*/ 0 w 1365337"/>
                  <a:gd name="connsiteY3" fmla="*/ 858837 h 1071779"/>
                  <a:gd name="connsiteX4" fmla="*/ 175364 w 1365337"/>
                  <a:gd name="connsiteY4" fmla="*/ 520634 h 1071779"/>
                  <a:gd name="connsiteX5" fmla="*/ 644830 w 1365337"/>
                  <a:gd name="connsiteY5" fmla="*/ 633020 h 1071779"/>
                  <a:gd name="connsiteX6" fmla="*/ 363255 w 1365337"/>
                  <a:gd name="connsiteY6" fmla="*/ 420426 h 1071779"/>
                  <a:gd name="connsiteX7" fmla="*/ 676406 w 1365337"/>
                  <a:gd name="connsiteY7" fmla="*/ 508108 h 1071779"/>
                  <a:gd name="connsiteX8" fmla="*/ 814192 w 1365337"/>
                  <a:gd name="connsiteY8" fmla="*/ 82223 h 1071779"/>
                  <a:gd name="connsiteX9" fmla="*/ 1290181 w 1365337"/>
                  <a:gd name="connsiteY9" fmla="*/ 7067 h 1071779"/>
                  <a:gd name="connsiteX10" fmla="*/ 939452 w 1365337"/>
                  <a:gd name="connsiteY10" fmla="*/ 182431 h 1071779"/>
                  <a:gd name="connsiteX11" fmla="*/ 801666 w 1365337"/>
                  <a:gd name="connsiteY11" fmla="*/ 470530 h 1071779"/>
                  <a:gd name="connsiteX12" fmla="*/ 1002082 w 1365337"/>
                  <a:gd name="connsiteY12" fmla="*/ 345270 h 1071779"/>
                  <a:gd name="connsiteX13" fmla="*/ 1365337 w 1365337"/>
                  <a:gd name="connsiteY13" fmla="*/ 357796 h 1071779"/>
                  <a:gd name="connsiteX14" fmla="*/ 801666 w 1365337"/>
                  <a:gd name="connsiteY14" fmla="*/ 658420 h 1071779"/>
                  <a:gd name="connsiteX15" fmla="*/ 776614 w 1365337"/>
                  <a:gd name="connsiteY15" fmla="*/ 833785 h 1071779"/>
                  <a:gd name="connsiteX16" fmla="*/ 1064712 w 1365337"/>
                  <a:gd name="connsiteY16" fmla="*/ 733577 h 1071779"/>
                  <a:gd name="connsiteX17" fmla="*/ 1327759 w 1365337"/>
                  <a:gd name="connsiteY17" fmla="*/ 833785 h 1071779"/>
                  <a:gd name="connsiteX18" fmla="*/ 1102290 w 1365337"/>
                  <a:gd name="connsiteY18" fmla="*/ 858837 h 1071779"/>
                  <a:gd name="connsiteX19" fmla="*/ 713984 w 1365337"/>
                  <a:gd name="connsiteY19" fmla="*/ 1046727 h 1071779"/>
                  <a:gd name="connsiteX20" fmla="*/ 576197 w 1365337"/>
                  <a:gd name="connsiteY20" fmla="*/ 1071779 h 107177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801666 w 1365337"/>
                  <a:gd name="connsiteY14" fmla="*/ 655080 h 1068439"/>
                  <a:gd name="connsiteX15" fmla="*/ 776614 w 1365337"/>
                  <a:gd name="connsiteY15" fmla="*/ 830445 h 1068439"/>
                  <a:gd name="connsiteX16" fmla="*/ 1064712 w 1365337"/>
                  <a:gd name="connsiteY16" fmla="*/ 730237 h 1068439"/>
                  <a:gd name="connsiteX17" fmla="*/ 1327759 w 1365337"/>
                  <a:gd name="connsiteY17" fmla="*/ 830445 h 1068439"/>
                  <a:gd name="connsiteX18" fmla="*/ 1102290 w 1365337"/>
                  <a:gd name="connsiteY18" fmla="*/ 855497 h 1068439"/>
                  <a:gd name="connsiteX19" fmla="*/ 713984 w 1365337"/>
                  <a:gd name="connsiteY19" fmla="*/ 1043387 h 1068439"/>
                  <a:gd name="connsiteX20" fmla="*/ 576197 w 1365337"/>
                  <a:gd name="connsiteY20" fmla="*/ 1068439 h 1068439"/>
                  <a:gd name="connsiteX0" fmla="*/ 576197 w 1367705"/>
                  <a:gd name="connsiteY0" fmla="*/ 1068439 h 1068439"/>
                  <a:gd name="connsiteX1" fmla="*/ 576197 w 1367705"/>
                  <a:gd name="connsiteY1" fmla="*/ 755289 h 1068439"/>
                  <a:gd name="connsiteX2" fmla="*/ 162838 w 1367705"/>
                  <a:gd name="connsiteY2" fmla="*/ 630028 h 1068439"/>
                  <a:gd name="connsiteX3" fmla="*/ 0 w 1367705"/>
                  <a:gd name="connsiteY3" fmla="*/ 855497 h 1068439"/>
                  <a:gd name="connsiteX4" fmla="*/ 175364 w 1367705"/>
                  <a:gd name="connsiteY4" fmla="*/ 517294 h 1068439"/>
                  <a:gd name="connsiteX5" fmla="*/ 644830 w 1367705"/>
                  <a:gd name="connsiteY5" fmla="*/ 629680 h 1068439"/>
                  <a:gd name="connsiteX6" fmla="*/ 363255 w 1367705"/>
                  <a:gd name="connsiteY6" fmla="*/ 417086 h 1068439"/>
                  <a:gd name="connsiteX7" fmla="*/ 676406 w 1367705"/>
                  <a:gd name="connsiteY7" fmla="*/ 504768 h 1068439"/>
                  <a:gd name="connsiteX8" fmla="*/ 858642 w 1367705"/>
                  <a:gd name="connsiteY8" fmla="*/ 110633 h 1068439"/>
                  <a:gd name="connsiteX9" fmla="*/ 1290181 w 1367705"/>
                  <a:gd name="connsiteY9" fmla="*/ 3727 h 1068439"/>
                  <a:gd name="connsiteX10" fmla="*/ 939452 w 1367705"/>
                  <a:gd name="connsiteY10" fmla="*/ 179091 h 1068439"/>
                  <a:gd name="connsiteX11" fmla="*/ 801666 w 1367705"/>
                  <a:gd name="connsiteY11" fmla="*/ 467190 h 1068439"/>
                  <a:gd name="connsiteX12" fmla="*/ 1002082 w 1367705"/>
                  <a:gd name="connsiteY12" fmla="*/ 341930 h 1068439"/>
                  <a:gd name="connsiteX13" fmla="*/ 1365337 w 1367705"/>
                  <a:gd name="connsiteY13" fmla="*/ 354456 h 1068439"/>
                  <a:gd name="connsiteX14" fmla="*/ 801666 w 1367705"/>
                  <a:gd name="connsiteY14" fmla="*/ 655080 h 1068439"/>
                  <a:gd name="connsiteX15" fmla="*/ 776614 w 1367705"/>
                  <a:gd name="connsiteY15" fmla="*/ 830445 h 1068439"/>
                  <a:gd name="connsiteX16" fmla="*/ 1064712 w 1367705"/>
                  <a:gd name="connsiteY16" fmla="*/ 730237 h 1068439"/>
                  <a:gd name="connsiteX17" fmla="*/ 1327759 w 1367705"/>
                  <a:gd name="connsiteY17" fmla="*/ 830445 h 1068439"/>
                  <a:gd name="connsiteX18" fmla="*/ 1102290 w 1367705"/>
                  <a:gd name="connsiteY18" fmla="*/ 855497 h 1068439"/>
                  <a:gd name="connsiteX19" fmla="*/ 713984 w 1367705"/>
                  <a:gd name="connsiteY19" fmla="*/ 1043387 h 1068439"/>
                  <a:gd name="connsiteX20" fmla="*/ 576197 w 1367705"/>
                  <a:gd name="connsiteY20" fmla="*/ 1068439 h 106843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1067235 w 1365337"/>
                  <a:gd name="connsiteY14" fmla="*/ 511206 h 1068439"/>
                  <a:gd name="connsiteX15" fmla="*/ 801666 w 1365337"/>
                  <a:gd name="connsiteY15" fmla="*/ 655080 h 1068439"/>
                  <a:gd name="connsiteX16" fmla="*/ 776614 w 1365337"/>
                  <a:gd name="connsiteY16" fmla="*/ 830445 h 1068439"/>
                  <a:gd name="connsiteX17" fmla="*/ 1064712 w 1365337"/>
                  <a:gd name="connsiteY17" fmla="*/ 730237 h 1068439"/>
                  <a:gd name="connsiteX18" fmla="*/ 1327759 w 1365337"/>
                  <a:gd name="connsiteY18" fmla="*/ 830445 h 1068439"/>
                  <a:gd name="connsiteX19" fmla="*/ 1102290 w 1365337"/>
                  <a:gd name="connsiteY19" fmla="*/ 855497 h 1068439"/>
                  <a:gd name="connsiteX20" fmla="*/ 713984 w 1365337"/>
                  <a:gd name="connsiteY20" fmla="*/ 1043387 h 1068439"/>
                  <a:gd name="connsiteX21" fmla="*/ 576197 w 1365337"/>
                  <a:gd name="connsiteY21" fmla="*/ 1068439 h 106843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978335 w 1365337"/>
                  <a:gd name="connsiteY14" fmla="*/ 504856 h 1068439"/>
                  <a:gd name="connsiteX15" fmla="*/ 801666 w 1365337"/>
                  <a:gd name="connsiteY15" fmla="*/ 655080 h 1068439"/>
                  <a:gd name="connsiteX16" fmla="*/ 776614 w 1365337"/>
                  <a:gd name="connsiteY16" fmla="*/ 830445 h 1068439"/>
                  <a:gd name="connsiteX17" fmla="*/ 1064712 w 1365337"/>
                  <a:gd name="connsiteY17" fmla="*/ 730237 h 1068439"/>
                  <a:gd name="connsiteX18" fmla="*/ 1327759 w 1365337"/>
                  <a:gd name="connsiteY18" fmla="*/ 830445 h 1068439"/>
                  <a:gd name="connsiteX19" fmla="*/ 1102290 w 1365337"/>
                  <a:gd name="connsiteY19" fmla="*/ 855497 h 1068439"/>
                  <a:gd name="connsiteX20" fmla="*/ 713984 w 1365337"/>
                  <a:gd name="connsiteY20" fmla="*/ 1043387 h 1068439"/>
                  <a:gd name="connsiteX21" fmla="*/ 576197 w 1365337"/>
                  <a:gd name="connsiteY21" fmla="*/ 1068439 h 106843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978335 w 1365337"/>
                  <a:gd name="connsiteY14" fmla="*/ 504856 h 1068439"/>
                  <a:gd name="connsiteX15" fmla="*/ 801666 w 1365337"/>
                  <a:gd name="connsiteY15" fmla="*/ 655080 h 1068439"/>
                  <a:gd name="connsiteX16" fmla="*/ 776614 w 1365337"/>
                  <a:gd name="connsiteY16" fmla="*/ 830445 h 1068439"/>
                  <a:gd name="connsiteX17" fmla="*/ 1064712 w 1365337"/>
                  <a:gd name="connsiteY17" fmla="*/ 730237 h 1068439"/>
                  <a:gd name="connsiteX18" fmla="*/ 1327759 w 1365337"/>
                  <a:gd name="connsiteY18" fmla="*/ 830445 h 1068439"/>
                  <a:gd name="connsiteX19" fmla="*/ 1102290 w 1365337"/>
                  <a:gd name="connsiteY19" fmla="*/ 855497 h 1068439"/>
                  <a:gd name="connsiteX20" fmla="*/ 713984 w 1365337"/>
                  <a:gd name="connsiteY20" fmla="*/ 1043387 h 1068439"/>
                  <a:gd name="connsiteX21" fmla="*/ 576197 w 1365337"/>
                  <a:gd name="connsiteY21" fmla="*/ 1068439 h 106843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978335 w 1365337"/>
                  <a:gd name="connsiteY14" fmla="*/ 504856 h 1068439"/>
                  <a:gd name="connsiteX15" fmla="*/ 801666 w 1365337"/>
                  <a:gd name="connsiteY15" fmla="*/ 655080 h 1068439"/>
                  <a:gd name="connsiteX16" fmla="*/ 776614 w 1365337"/>
                  <a:gd name="connsiteY16" fmla="*/ 830445 h 1068439"/>
                  <a:gd name="connsiteX17" fmla="*/ 1064712 w 1365337"/>
                  <a:gd name="connsiteY17" fmla="*/ 730237 h 1068439"/>
                  <a:gd name="connsiteX18" fmla="*/ 1327759 w 1365337"/>
                  <a:gd name="connsiteY18" fmla="*/ 830445 h 1068439"/>
                  <a:gd name="connsiteX19" fmla="*/ 1102290 w 1365337"/>
                  <a:gd name="connsiteY19" fmla="*/ 855497 h 1068439"/>
                  <a:gd name="connsiteX20" fmla="*/ 713984 w 1365337"/>
                  <a:gd name="connsiteY20" fmla="*/ 1043387 h 1068439"/>
                  <a:gd name="connsiteX21" fmla="*/ 576197 w 1365337"/>
                  <a:gd name="connsiteY21" fmla="*/ 1068439 h 106843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978335 w 1365337"/>
                  <a:gd name="connsiteY14" fmla="*/ 504856 h 1068439"/>
                  <a:gd name="connsiteX15" fmla="*/ 801666 w 1365337"/>
                  <a:gd name="connsiteY15" fmla="*/ 655080 h 1068439"/>
                  <a:gd name="connsiteX16" fmla="*/ 776614 w 1365337"/>
                  <a:gd name="connsiteY16" fmla="*/ 830445 h 1068439"/>
                  <a:gd name="connsiteX17" fmla="*/ 1064712 w 1365337"/>
                  <a:gd name="connsiteY17" fmla="*/ 730237 h 1068439"/>
                  <a:gd name="connsiteX18" fmla="*/ 1327759 w 1365337"/>
                  <a:gd name="connsiteY18" fmla="*/ 830445 h 1068439"/>
                  <a:gd name="connsiteX19" fmla="*/ 1102290 w 1365337"/>
                  <a:gd name="connsiteY19" fmla="*/ 855497 h 1068439"/>
                  <a:gd name="connsiteX20" fmla="*/ 713984 w 1365337"/>
                  <a:gd name="connsiteY20" fmla="*/ 1043387 h 1068439"/>
                  <a:gd name="connsiteX21" fmla="*/ 576197 w 1365337"/>
                  <a:gd name="connsiteY21" fmla="*/ 1068439 h 106843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978335 w 1365337"/>
                  <a:gd name="connsiteY14" fmla="*/ 504856 h 1068439"/>
                  <a:gd name="connsiteX15" fmla="*/ 801666 w 1365337"/>
                  <a:gd name="connsiteY15" fmla="*/ 655080 h 1068439"/>
                  <a:gd name="connsiteX16" fmla="*/ 776614 w 1365337"/>
                  <a:gd name="connsiteY16" fmla="*/ 830445 h 1068439"/>
                  <a:gd name="connsiteX17" fmla="*/ 1064712 w 1365337"/>
                  <a:gd name="connsiteY17" fmla="*/ 730237 h 1068439"/>
                  <a:gd name="connsiteX18" fmla="*/ 1327759 w 1365337"/>
                  <a:gd name="connsiteY18" fmla="*/ 830445 h 1068439"/>
                  <a:gd name="connsiteX19" fmla="*/ 1102290 w 1365337"/>
                  <a:gd name="connsiteY19" fmla="*/ 855497 h 1068439"/>
                  <a:gd name="connsiteX20" fmla="*/ 733034 w 1365337"/>
                  <a:gd name="connsiteY20" fmla="*/ 1062437 h 1068439"/>
                  <a:gd name="connsiteX21" fmla="*/ 576197 w 1365337"/>
                  <a:gd name="connsiteY21" fmla="*/ 1068439 h 106843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978335 w 1365337"/>
                  <a:gd name="connsiteY14" fmla="*/ 504856 h 1068439"/>
                  <a:gd name="connsiteX15" fmla="*/ 801666 w 1365337"/>
                  <a:gd name="connsiteY15" fmla="*/ 655080 h 1068439"/>
                  <a:gd name="connsiteX16" fmla="*/ 776614 w 1365337"/>
                  <a:gd name="connsiteY16" fmla="*/ 830445 h 1068439"/>
                  <a:gd name="connsiteX17" fmla="*/ 1064712 w 1365337"/>
                  <a:gd name="connsiteY17" fmla="*/ 730237 h 1068439"/>
                  <a:gd name="connsiteX18" fmla="*/ 1327759 w 1365337"/>
                  <a:gd name="connsiteY18" fmla="*/ 830445 h 1068439"/>
                  <a:gd name="connsiteX19" fmla="*/ 1102290 w 1365337"/>
                  <a:gd name="connsiteY19" fmla="*/ 855497 h 1068439"/>
                  <a:gd name="connsiteX20" fmla="*/ 733034 w 1365337"/>
                  <a:gd name="connsiteY20" fmla="*/ 1062437 h 1068439"/>
                  <a:gd name="connsiteX21" fmla="*/ 576197 w 1365337"/>
                  <a:gd name="connsiteY21" fmla="*/ 1068439 h 1068439"/>
                  <a:gd name="connsiteX0" fmla="*/ 576243 w 1365383"/>
                  <a:gd name="connsiteY0" fmla="*/ 1068439 h 1068439"/>
                  <a:gd name="connsiteX1" fmla="*/ 576243 w 1365383"/>
                  <a:gd name="connsiteY1" fmla="*/ 755289 h 1068439"/>
                  <a:gd name="connsiteX2" fmla="*/ 162884 w 1365383"/>
                  <a:gd name="connsiteY2" fmla="*/ 630028 h 1068439"/>
                  <a:gd name="connsiteX3" fmla="*/ 46 w 1365383"/>
                  <a:gd name="connsiteY3" fmla="*/ 855497 h 1068439"/>
                  <a:gd name="connsiteX4" fmla="*/ 175410 w 1365383"/>
                  <a:gd name="connsiteY4" fmla="*/ 517294 h 1068439"/>
                  <a:gd name="connsiteX5" fmla="*/ 644876 w 1365383"/>
                  <a:gd name="connsiteY5" fmla="*/ 629680 h 1068439"/>
                  <a:gd name="connsiteX6" fmla="*/ 363301 w 1365383"/>
                  <a:gd name="connsiteY6" fmla="*/ 417086 h 1068439"/>
                  <a:gd name="connsiteX7" fmla="*/ 676452 w 1365383"/>
                  <a:gd name="connsiteY7" fmla="*/ 504768 h 1068439"/>
                  <a:gd name="connsiteX8" fmla="*/ 858688 w 1365383"/>
                  <a:gd name="connsiteY8" fmla="*/ 110633 h 1068439"/>
                  <a:gd name="connsiteX9" fmla="*/ 1290227 w 1365383"/>
                  <a:gd name="connsiteY9" fmla="*/ 3727 h 1068439"/>
                  <a:gd name="connsiteX10" fmla="*/ 939498 w 1365383"/>
                  <a:gd name="connsiteY10" fmla="*/ 179091 h 1068439"/>
                  <a:gd name="connsiteX11" fmla="*/ 801712 w 1365383"/>
                  <a:gd name="connsiteY11" fmla="*/ 467190 h 1068439"/>
                  <a:gd name="connsiteX12" fmla="*/ 1002128 w 1365383"/>
                  <a:gd name="connsiteY12" fmla="*/ 341930 h 1068439"/>
                  <a:gd name="connsiteX13" fmla="*/ 1365383 w 1365383"/>
                  <a:gd name="connsiteY13" fmla="*/ 354456 h 1068439"/>
                  <a:gd name="connsiteX14" fmla="*/ 978381 w 1365383"/>
                  <a:gd name="connsiteY14" fmla="*/ 504856 h 1068439"/>
                  <a:gd name="connsiteX15" fmla="*/ 801712 w 1365383"/>
                  <a:gd name="connsiteY15" fmla="*/ 655080 h 1068439"/>
                  <a:gd name="connsiteX16" fmla="*/ 776660 w 1365383"/>
                  <a:gd name="connsiteY16" fmla="*/ 830445 h 1068439"/>
                  <a:gd name="connsiteX17" fmla="*/ 1064758 w 1365383"/>
                  <a:gd name="connsiteY17" fmla="*/ 730237 h 1068439"/>
                  <a:gd name="connsiteX18" fmla="*/ 1327805 w 1365383"/>
                  <a:gd name="connsiteY18" fmla="*/ 830445 h 1068439"/>
                  <a:gd name="connsiteX19" fmla="*/ 1102336 w 1365383"/>
                  <a:gd name="connsiteY19" fmla="*/ 855497 h 1068439"/>
                  <a:gd name="connsiteX20" fmla="*/ 733080 w 1365383"/>
                  <a:gd name="connsiteY20" fmla="*/ 1062437 h 1068439"/>
                  <a:gd name="connsiteX21" fmla="*/ 576243 w 1365383"/>
                  <a:gd name="connsiteY21" fmla="*/ 1068439 h 1068439"/>
                  <a:gd name="connsiteX0" fmla="*/ 576215 w 1365355"/>
                  <a:gd name="connsiteY0" fmla="*/ 1068439 h 1068439"/>
                  <a:gd name="connsiteX1" fmla="*/ 576215 w 1365355"/>
                  <a:gd name="connsiteY1" fmla="*/ 755289 h 1068439"/>
                  <a:gd name="connsiteX2" fmla="*/ 277156 w 1365355"/>
                  <a:gd name="connsiteY2" fmla="*/ 623678 h 1068439"/>
                  <a:gd name="connsiteX3" fmla="*/ 18 w 1365355"/>
                  <a:gd name="connsiteY3" fmla="*/ 855497 h 1068439"/>
                  <a:gd name="connsiteX4" fmla="*/ 175382 w 1365355"/>
                  <a:gd name="connsiteY4" fmla="*/ 517294 h 1068439"/>
                  <a:gd name="connsiteX5" fmla="*/ 644848 w 1365355"/>
                  <a:gd name="connsiteY5" fmla="*/ 629680 h 1068439"/>
                  <a:gd name="connsiteX6" fmla="*/ 363273 w 1365355"/>
                  <a:gd name="connsiteY6" fmla="*/ 417086 h 1068439"/>
                  <a:gd name="connsiteX7" fmla="*/ 676424 w 1365355"/>
                  <a:gd name="connsiteY7" fmla="*/ 504768 h 1068439"/>
                  <a:gd name="connsiteX8" fmla="*/ 858660 w 1365355"/>
                  <a:gd name="connsiteY8" fmla="*/ 110633 h 1068439"/>
                  <a:gd name="connsiteX9" fmla="*/ 1290199 w 1365355"/>
                  <a:gd name="connsiteY9" fmla="*/ 3727 h 1068439"/>
                  <a:gd name="connsiteX10" fmla="*/ 939470 w 1365355"/>
                  <a:gd name="connsiteY10" fmla="*/ 179091 h 1068439"/>
                  <a:gd name="connsiteX11" fmla="*/ 801684 w 1365355"/>
                  <a:gd name="connsiteY11" fmla="*/ 467190 h 1068439"/>
                  <a:gd name="connsiteX12" fmla="*/ 1002100 w 1365355"/>
                  <a:gd name="connsiteY12" fmla="*/ 341930 h 1068439"/>
                  <a:gd name="connsiteX13" fmla="*/ 1365355 w 1365355"/>
                  <a:gd name="connsiteY13" fmla="*/ 354456 h 1068439"/>
                  <a:gd name="connsiteX14" fmla="*/ 978353 w 1365355"/>
                  <a:gd name="connsiteY14" fmla="*/ 504856 h 1068439"/>
                  <a:gd name="connsiteX15" fmla="*/ 801684 w 1365355"/>
                  <a:gd name="connsiteY15" fmla="*/ 655080 h 1068439"/>
                  <a:gd name="connsiteX16" fmla="*/ 776632 w 1365355"/>
                  <a:gd name="connsiteY16" fmla="*/ 830445 h 1068439"/>
                  <a:gd name="connsiteX17" fmla="*/ 1064730 w 1365355"/>
                  <a:gd name="connsiteY17" fmla="*/ 730237 h 1068439"/>
                  <a:gd name="connsiteX18" fmla="*/ 1327777 w 1365355"/>
                  <a:gd name="connsiteY18" fmla="*/ 830445 h 1068439"/>
                  <a:gd name="connsiteX19" fmla="*/ 1102308 w 1365355"/>
                  <a:gd name="connsiteY19" fmla="*/ 855497 h 1068439"/>
                  <a:gd name="connsiteX20" fmla="*/ 733052 w 1365355"/>
                  <a:gd name="connsiteY20" fmla="*/ 1062437 h 1068439"/>
                  <a:gd name="connsiteX21" fmla="*/ 576215 w 1365355"/>
                  <a:gd name="connsiteY21" fmla="*/ 1068439 h 1068439"/>
                  <a:gd name="connsiteX0" fmla="*/ 576215 w 1365355"/>
                  <a:gd name="connsiteY0" fmla="*/ 1068439 h 1068439"/>
                  <a:gd name="connsiteX1" fmla="*/ 576215 w 1365355"/>
                  <a:gd name="connsiteY1" fmla="*/ 755289 h 1068439"/>
                  <a:gd name="connsiteX2" fmla="*/ 277156 w 1365355"/>
                  <a:gd name="connsiteY2" fmla="*/ 623678 h 1068439"/>
                  <a:gd name="connsiteX3" fmla="*/ 18 w 1365355"/>
                  <a:gd name="connsiteY3" fmla="*/ 855497 h 1068439"/>
                  <a:gd name="connsiteX4" fmla="*/ 175382 w 1365355"/>
                  <a:gd name="connsiteY4" fmla="*/ 517294 h 1068439"/>
                  <a:gd name="connsiteX5" fmla="*/ 644848 w 1365355"/>
                  <a:gd name="connsiteY5" fmla="*/ 629680 h 1068439"/>
                  <a:gd name="connsiteX6" fmla="*/ 363273 w 1365355"/>
                  <a:gd name="connsiteY6" fmla="*/ 417086 h 1068439"/>
                  <a:gd name="connsiteX7" fmla="*/ 676424 w 1365355"/>
                  <a:gd name="connsiteY7" fmla="*/ 504768 h 1068439"/>
                  <a:gd name="connsiteX8" fmla="*/ 858660 w 1365355"/>
                  <a:gd name="connsiteY8" fmla="*/ 110633 h 1068439"/>
                  <a:gd name="connsiteX9" fmla="*/ 1290199 w 1365355"/>
                  <a:gd name="connsiteY9" fmla="*/ 3727 h 1068439"/>
                  <a:gd name="connsiteX10" fmla="*/ 939470 w 1365355"/>
                  <a:gd name="connsiteY10" fmla="*/ 179091 h 1068439"/>
                  <a:gd name="connsiteX11" fmla="*/ 801684 w 1365355"/>
                  <a:gd name="connsiteY11" fmla="*/ 467190 h 1068439"/>
                  <a:gd name="connsiteX12" fmla="*/ 1002100 w 1365355"/>
                  <a:gd name="connsiteY12" fmla="*/ 341930 h 1068439"/>
                  <a:gd name="connsiteX13" fmla="*/ 1365355 w 1365355"/>
                  <a:gd name="connsiteY13" fmla="*/ 354456 h 1068439"/>
                  <a:gd name="connsiteX14" fmla="*/ 978353 w 1365355"/>
                  <a:gd name="connsiteY14" fmla="*/ 504856 h 1068439"/>
                  <a:gd name="connsiteX15" fmla="*/ 801684 w 1365355"/>
                  <a:gd name="connsiteY15" fmla="*/ 655080 h 1068439"/>
                  <a:gd name="connsiteX16" fmla="*/ 776632 w 1365355"/>
                  <a:gd name="connsiteY16" fmla="*/ 830445 h 1068439"/>
                  <a:gd name="connsiteX17" fmla="*/ 1064730 w 1365355"/>
                  <a:gd name="connsiteY17" fmla="*/ 730237 h 1068439"/>
                  <a:gd name="connsiteX18" fmla="*/ 1327777 w 1365355"/>
                  <a:gd name="connsiteY18" fmla="*/ 830445 h 1068439"/>
                  <a:gd name="connsiteX19" fmla="*/ 1102308 w 1365355"/>
                  <a:gd name="connsiteY19" fmla="*/ 855497 h 1068439"/>
                  <a:gd name="connsiteX20" fmla="*/ 733052 w 1365355"/>
                  <a:gd name="connsiteY20" fmla="*/ 1062437 h 1068439"/>
                  <a:gd name="connsiteX21" fmla="*/ 576215 w 1365355"/>
                  <a:gd name="connsiteY21" fmla="*/ 1068439 h 1068439"/>
                  <a:gd name="connsiteX0" fmla="*/ 576215 w 1365355"/>
                  <a:gd name="connsiteY0" fmla="*/ 1068439 h 1068439"/>
                  <a:gd name="connsiteX1" fmla="*/ 576215 w 1365355"/>
                  <a:gd name="connsiteY1" fmla="*/ 755289 h 1068439"/>
                  <a:gd name="connsiteX2" fmla="*/ 277156 w 1365355"/>
                  <a:gd name="connsiteY2" fmla="*/ 623678 h 1068439"/>
                  <a:gd name="connsiteX3" fmla="*/ 18 w 1365355"/>
                  <a:gd name="connsiteY3" fmla="*/ 855497 h 1068439"/>
                  <a:gd name="connsiteX4" fmla="*/ 175382 w 1365355"/>
                  <a:gd name="connsiteY4" fmla="*/ 517294 h 1068439"/>
                  <a:gd name="connsiteX5" fmla="*/ 644848 w 1365355"/>
                  <a:gd name="connsiteY5" fmla="*/ 629680 h 1068439"/>
                  <a:gd name="connsiteX6" fmla="*/ 363273 w 1365355"/>
                  <a:gd name="connsiteY6" fmla="*/ 417086 h 1068439"/>
                  <a:gd name="connsiteX7" fmla="*/ 676424 w 1365355"/>
                  <a:gd name="connsiteY7" fmla="*/ 504768 h 1068439"/>
                  <a:gd name="connsiteX8" fmla="*/ 858660 w 1365355"/>
                  <a:gd name="connsiteY8" fmla="*/ 110633 h 1068439"/>
                  <a:gd name="connsiteX9" fmla="*/ 1290199 w 1365355"/>
                  <a:gd name="connsiteY9" fmla="*/ 3727 h 1068439"/>
                  <a:gd name="connsiteX10" fmla="*/ 939470 w 1365355"/>
                  <a:gd name="connsiteY10" fmla="*/ 179091 h 1068439"/>
                  <a:gd name="connsiteX11" fmla="*/ 801684 w 1365355"/>
                  <a:gd name="connsiteY11" fmla="*/ 467190 h 1068439"/>
                  <a:gd name="connsiteX12" fmla="*/ 1002100 w 1365355"/>
                  <a:gd name="connsiteY12" fmla="*/ 341930 h 1068439"/>
                  <a:gd name="connsiteX13" fmla="*/ 1365355 w 1365355"/>
                  <a:gd name="connsiteY13" fmla="*/ 354456 h 1068439"/>
                  <a:gd name="connsiteX14" fmla="*/ 978353 w 1365355"/>
                  <a:gd name="connsiteY14" fmla="*/ 504856 h 1068439"/>
                  <a:gd name="connsiteX15" fmla="*/ 801684 w 1365355"/>
                  <a:gd name="connsiteY15" fmla="*/ 655080 h 1068439"/>
                  <a:gd name="connsiteX16" fmla="*/ 776632 w 1365355"/>
                  <a:gd name="connsiteY16" fmla="*/ 830445 h 1068439"/>
                  <a:gd name="connsiteX17" fmla="*/ 1064730 w 1365355"/>
                  <a:gd name="connsiteY17" fmla="*/ 730237 h 1068439"/>
                  <a:gd name="connsiteX18" fmla="*/ 1327777 w 1365355"/>
                  <a:gd name="connsiteY18" fmla="*/ 830445 h 1068439"/>
                  <a:gd name="connsiteX19" fmla="*/ 1102308 w 1365355"/>
                  <a:gd name="connsiteY19" fmla="*/ 855497 h 1068439"/>
                  <a:gd name="connsiteX20" fmla="*/ 733052 w 1365355"/>
                  <a:gd name="connsiteY20" fmla="*/ 1062437 h 1068439"/>
                  <a:gd name="connsiteX21" fmla="*/ 576215 w 1365355"/>
                  <a:gd name="connsiteY21" fmla="*/ 1068439 h 106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65355" h="1068439">
                    <a:moveTo>
                      <a:pt x="576215" y="1068439"/>
                    </a:moveTo>
                    <a:lnTo>
                      <a:pt x="576215" y="755289"/>
                    </a:lnTo>
                    <a:cubicBezTo>
                      <a:pt x="507322" y="682221"/>
                      <a:pt x="373189" y="606977"/>
                      <a:pt x="277156" y="623678"/>
                    </a:cubicBezTo>
                    <a:cubicBezTo>
                      <a:pt x="181123" y="640379"/>
                      <a:pt x="-2070" y="874286"/>
                      <a:pt x="18" y="855497"/>
                    </a:cubicBezTo>
                    <a:cubicBezTo>
                      <a:pt x="58473" y="742763"/>
                      <a:pt x="91527" y="591928"/>
                      <a:pt x="175382" y="517294"/>
                    </a:cubicBezTo>
                    <a:cubicBezTo>
                      <a:pt x="259237" y="442660"/>
                      <a:pt x="613533" y="646381"/>
                      <a:pt x="644848" y="629680"/>
                    </a:cubicBezTo>
                    <a:lnTo>
                      <a:pt x="363273" y="417086"/>
                    </a:lnTo>
                    <a:lnTo>
                      <a:pt x="676424" y="504768"/>
                    </a:lnTo>
                    <a:cubicBezTo>
                      <a:pt x="751580" y="448401"/>
                      <a:pt x="756364" y="194140"/>
                      <a:pt x="858660" y="110633"/>
                    </a:cubicBezTo>
                    <a:cubicBezTo>
                      <a:pt x="960956" y="27126"/>
                      <a:pt x="1269322" y="-12974"/>
                      <a:pt x="1290199" y="3727"/>
                    </a:cubicBezTo>
                    <a:cubicBezTo>
                      <a:pt x="1311076" y="20428"/>
                      <a:pt x="1020889" y="101847"/>
                      <a:pt x="939470" y="179091"/>
                    </a:cubicBezTo>
                    <a:cubicBezTo>
                      <a:pt x="858051" y="256335"/>
                      <a:pt x="791246" y="440050"/>
                      <a:pt x="801684" y="467190"/>
                    </a:cubicBezTo>
                    <a:lnTo>
                      <a:pt x="1002100" y="341930"/>
                    </a:lnTo>
                    <a:cubicBezTo>
                      <a:pt x="1068905" y="300177"/>
                      <a:pt x="1354496" y="326243"/>
                      <a:pt x="1365355" y="354456"/>
                    </a:cubicBezTo>
                    <a:lnTo>
                      <a:pt x="978353" y="504856"/>
                    </a:lnTo>
                    <a:cubicBezTo>
                      <a:pt x="849352" y="554989"/>
                      <a:pt x="835304" y="600815"/>
                      <a:pt x="801684" y="655080"/>
                    </a:cubicBezTo>
                    <a:lnTo>
                      <a:pt x="776632" y="830445"/>
                    </a:lnTo>
                    <a:cubicBezTo>
                      <a:pt x="820473" y="842971"/>
                      <a:pt x="972873" y="730237"/>
                      <a:pt x="1064730" y="730237"/>
                    </a:cubicBezTo>
                    <a:cubicBezTo>
                      <a:pt x="1156587" y="730237"/>
                      <a:pt x="1321514" y="809568"/>
                      <a:pt x="1327777" y="830445"/>
                    </a:cubicBezTo>
                    <a:cubicBezTo>
                      <a:pt x="1334040" y="851322"/>
                      <a:pt x="1201429" y="816832"/>
                      <a:pt x="1102308" y="855497"/>
                    </a:cubicBezTo>
                    <a:cubicBezTo>
                      <a:pt x="1003187" y="894162"/>
                      <a:pt x="769934" y="925347"/>
                      <a:pt x="733052" y="1062437"/>
                    </a:cubicBezTo>
                    <a:lnTo>
                      <a:pt x="576215" y="1068439"/>
                    </a:lnTo>
                    <a:close/>
                  </a:path>
                </a:pathLst>
              </a:custGeom>
              <a:solidFill>
                <a:schemeClr val="accent2">
                  <a:lumMod val="60000"/>
                  <a:lumOff val="40000"/>
                </a:schemeClr>
              </a:solid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Freeform 46"/>
              <p:cNvSpPr>
                <a:spLocks noChangeAspect="1"/>
              </p:cNvSpPr>
              <p:nvPr/>
            </p:nvSpPr>
            <p:spPr>
              <a:xfrm>
                <a:off x="11471397" y="4396130"/>
                <a:ext cx="163178" cy="127693"/>
              </a:xfrm>
              <a:custGeom>
                <a:avLst/>
                <a:gdLst>
                  <a:gd name="connsiteX0" fmla="*/ 576197 w 1365337"/>
                  <a:gd name="connsiteY0" fmla="*/ 1064712 h 1064712"/>
                  <a:gd name="connsiteX1" fmla="*/ 576197 w 1365337"/>
                  <a:gd name="connsiteY1" fmla="*/ 751562 h 1064712"/>
                  <a:gd name="connsiteX2" fmla="*/ 162838 w 1365337"/>
                  <a:gd name="connsiteY2" fmla="*/ 626301 h 1064712"/>
                  <a:gd name="connsiteX3" fmla="*/ 0 w 1365337"/>
                  <a:gd name="connsiteY3" fmla="*/ 851770 h 1064712"/>
                  <a:gd name="connsiteX4" fmla="*/ 175364 w 1365337"/>
                  <a:gd name="connsiteY4" fmla="*/ 513567 h 1064712"/>
                  <a:gd name="connsiteX5" fmla="*/ 663880 w 1365337"/>
                  <a:gd name="connsiteY5" fmla="*/ 651353 h 1064712"/>
                  <a:gd name="connsiteX6" fmla="*/ 363255 w 1365337"/>
                  <a:gd name="connsiteY6" fmla="*/ 413359 h 1064712"/>
                  <a:gd name="connsiteX7" fmla="*/ 676406 w 1365337"/>
                  <a:gd name="connsiteY7" fmla="*/ 501041 h 1064712"/>
                  <a:gd name="connsiteX8" fmla="*/ 814192 w 1365337"/>
                  <a:gd name="connsiteY8" fmla="*/ 75156 h 1064712"/>
                  <a:gd name="connsiteX9" fmla="*/ 1290181 w 1365337"/>
                  <a:gd name="connsiteY9" fmla="*/ 0 h 1064712"/>
                  <a:gd name="connsiteX10" fmla="*/ 939452 w 1365337"/>
                  <a:gd name="connsiteY10" fmla="*/ 175364 h 1064712"/>
                  <a:gd name="connsiteX11" fmla="*/ 801666 w 1365337"/>
                  <a:gd name="connsiteY11" fmla="*/ 463463 h 1064712"/>
                  <a:gd name="connsiteX12" fmla="*/ 1002082 w 1365337"/>
                  <a:gd name="connsiteY12" fmla="*/ 338203 h 1064712"/>
                  <a:gd name="connsiteX13" fmla="*/ 1365337 w 1365337"/>
                  <a:gd name="connsiteY13" fmla="*/ 350729 h 1064712"/>
                  <a:gd name="connsiteX14" fmla="*/ 801666 w 1365337"/>
                  <a:gd name="connsiteY14" fmla="*/ 651353 h 1064712"/>
                  <a:gd name="connsiteX15" fmla="*/ 776614 w 1365337"/>
                  <a:gd name="connsiteY15" fmla="*/ 826718 h 1064712"/>
                  <a:gd name="connsiteX16" fmla="*/ 1064712 w 1365337"/>
                  <a:gd name="connsiteY16" fmla="*/ 726510 h 1064712"/>
                  <a:gd name="connsiteX17" fmla="*/ 1327759 w 1365337"/>
                  <a:gd name="connsiteY17" fmla="*/ 826718 h 1064712"/>
                  <a:gd name="connsiteX18" fmla="*/ 1102290 w 1365337"/>
                  <a:gd name="connsiteY18" fmla="*/ 851770 h 1064712"/>
                  <a:gd name="connsiteX19" fmla="*/ 713984 w 1365337"/>
                  <a:gd name="connsiteY19" fmla="*/ 1039660 h 1064712"/>
                  <a:gd name="connsiteX20" fmla="*/ 576197 w 1365337"/>
                  <a:gd name="connsiteY20" fmla="*/ 1064712 h 1064712"/>
                  <a:gd name="connsiteX0" fmla="*/ 576197 w 1365337"/>
                  <a:gd name="connsiteY0" fmla="*/ 1064712 h 1064712"/>
                  <a:gd name="connsiteX1" fmla="*/ 576197 w 1365337"/>
                  <a:gd name="connsiteY1" fmla="*/ 751562 h 1064712"/>
                  <a:gd name="connsiteX2" fmla="*/ 162838 w 1365337"/>
                  <a:gd name="connsiteY2" fmla="*/ 626301 h 1064712"/>
                  <a:gd name="connsiteX3" fmla="*/ 0 w 1365337"/>
                  <a:gd name="connsiteY3" fmla="*/ 851770 h 1064712"/>
                  <a:gd name="connsiteX4" fmla="*/ 175364 w 1365337"/>
                  <a:gd name="connsiteY4" fmla="*/ 513567 h 1064712"/>
                  <a:gd name="connsiteX5" fmla="*/ 663880 w 1365337"/>
                  <a:gd name="connsiteY5" fmla="*/ 651353 h 1064712"/>
                  <a:gd name="connsiteX6" fmla="*/ 363255 w 1365337"/>
                  <a:gd name="connsiteY6" fmla="*/ 413359 h 1064712"/>
                  <a:gd name="connsiteX7" fmla="*/ 676406 w 1365337"/>
                  <a:gd name="connsiteY7" fmla="*/ 501041 h 1064712"/>
                  <a:gd name="connsiteX8" fmla="*/ 814192 w 1365337"/>
                  <a:gd name="connsiteY8" fmla="*/ 75156 h 1064712"/>
                  <a:gd name="connsiteX9" fmla="*/ 1290181 w 1365337"/>
                  <a:gd name="connsiteY9" fmla="*/ 0 h 1064712"/>
                  <a:gd name="connsiteX10" fmla="*/ 939452 w 1365337"/>
                  <a:gd name="connsiteY10" fmla="*/ 175364 h 1064712"/>
                  <a:gd name="connsiteX11" fmla="*/ 801666 w 1365337"/>
                  <a:gd name="connsiteY11" fmla="*/ 463463 h 1064712"/>
                  <a:gd name="connsiteX12" fmla="*/ 1002082 w 1365337"/>
                  <a:gd name="connsiteY12" fmla="*/ 338203 h 1064712"/>
                  <a:gd name="connsiteX13" fmla="*/ 1365337 w 1365337"/>
                  <a:gd name="connsiteY13" fmla="*/ 350729 h 1064712"/>
                  <a:gd name="connsiteX14" fmla="*/ 801666 w 1365337"/>
                  <a:gd name="connsiteY14" fmla="*/ 651353 h 1064712"/>
                  <a:gd name="connsiteX15" fmla="*/ 776614 w 1365337"/>
                  <a:gd name="connsiteY15" fmla="*/ 826718 h 1064712"/>
                  <a:gd name="connsiteX16" fmla="*/ 1064712 w 1365337"/>
                  <a:gd name="connsiteY16" fmla="*/ 726510 h 1064712"/>
                  <a:gd name="connsiteX17" fmla="*/ 1327759 w 1365337"/>
                  <a:gd name="connsiteY17" fmla="*/ 826718 h 1064712"/>
                  <a:gd name="connsiteX18" fmla="*/ 1102290 w 1365337"/>
                  <a:gd name="connsiteY18" fmla="*/ 851770 h 1064712"/>
                  <a:gd name="connsiteX19" fmla="*/ 713984 w 1365337"/>
                  <a:gd name="connsiteY19" fmla="*/ 1039660 h 1064712"/>
                  <a:gd name="connsiteX20" fmla="*/ 576197 w 1365337"/>
                  <a:gd name="connsiteY20" fmla="*/ 1064712 h 1064712"/>
                  <a:gd name="connsiteX0" fmla="*/ 576197 w 1365337"/>
                  <a:gd name="connsiteY0" fmla="*/ 1064712 h 1064712"/>
                  <a:gd name="connsiteX1" fmla="*/ 576197 w 1365337"/>
                  <a:gd name="connsiteY1" fmla="*/ 751562 h 1064712"/>
                  <a:gd name="connsiteX2" fmla="*/ 162838 w 1365337"/>
                  <a:gd name="connsiteY2" fmla="*/ 626301 h 1064712"/>
                  <a:gd name="connsiteX3" fmla="*/ 0 w 1365337"/>
                  <a:gd name="connsiteY3" fmla="*/ 851770 h 1064712"/>
                  <a:gd name="connsiteX4" fmla="*/ 175364 w 1365337"/>
                  <a:gd name="connsiteY4" fmla="*/ 513567 h 1064712"/>
                  <a:gd name="connsiteX5" fmla="*/ 644830 w 1365337"/>
                  <a:gd name="connsiteY5" fmla="*/ 625953 h 1064712"/>
                  <a:gd name="connsiteX6" fmla="*/ 363255 w 1365337"/>
                  <a:gd name="connsiteY6" fmla="*/ 413359 h 1064712"/>
                  <a:gd name="connsiteX7" fmla="*/ 676406 w 1365337"/>
                  <a:gd name="connsiteY7" fmla="*/ 501041 h 1064712"/>
                  <a:gd name="connsiteX8" fmla="*/ 814192 w 1365337"/>
                  <a:gd name="connsiteY8" fmla="*/ 75156 h 1064712"/>
                  <a:gd name="connsiteX9" fmla="*/ 1290181 w 1365337"/>
                  <a:gd name="connsiteY9" fmla="*/ 0 h 1064712"/>
                  <a:gd name="connsiteX10" fmla="*/ 939452 w 1365337"/>
                  <a:gd name="connsiteY10" fmla="*/ 175364 h 1064712"/>
                  <a:gd name="connsiteX11" fmla="*/ 801666 w 1365337"/>
                  <a:gd name="connsiteY11" fmla="*/ 463463 h 1064712"/>
                  <a:gd name="connsiteX12" fmla="*/ 1002082 w 1365337"/>
                  <a:gd name="connsiteY12" fmla="*/ 338203 h 1064712"/>
                  <a:gd name="connsiteX13" fmla="*/ 1365337 w 1365337"/>
                  <a:gd name="connsiteY13" fmla="*/ 350729 h 1064712"/>
                  <a:gd name="connsiteX14" fmla="*/ 801666 w 1365337"/>
                  <a:gd name="connsiteY14" fmla="*/ 651353 h 1064712"/>
                  <a:gd name="connsiteX15" fmla="*/ 776614 w 1365337"/>
                  <a:gd name="connsiteY15" fmla="*/ 826718 h 1064712"/>
                  <a:gd name="connsiteX16" fmla="*/ 1064712 w 1365337"/>
                  <a:gd name="connsiteY16" fmla="*/ 726510 h 1064712"/>
                  <a:gd name="connsiteX17" fmla="*/ 1327759 w 1365337"/>
                  <a:gd name="connsiteY17" fmla="*/ 826718 h 1064712"/>
                  <a:gd name="connsiteX18" fmla="*/ 1102290 w 1365337"/>
                  <a:gd name="connsiteY18" fmla="*/ 851770 h 1064712"/>
                  <a:gd name="connsiteX19" fmla="*/ 713984 w 1365337"/>
                  <a:gd name="connsiteY19" fmla="*/ 1039660 h 1064712"/>
                  <a:gd name="connsiteX20" fmla="*/ 576197 w 1365337"/>
                  <a:gd name="connsiteY20" fmla="*/ 1064712 h 1064712"/>
                  <a:gd name="connsiteX0" fmla="*/ 576197 w 1365337"/>
                  <a:gd name="connsiteY0" fmla="*/ 1064712 h 1064712"/>
                  <a:gd name="connsiteX1" fmla="*/ 576197 w 1365337"/>
                  <a:gd name="connsiteY1" fmla="*/ 751562 h 1064712"/>
                  <a:gd name="connsiteX2" fmla="*/ 162838 w 1365337"/>
                  <a:gd name="connsiteY2" fmla="*/ 626301 h 1064712"/>
                  <a:gd name="connsiteX3" fmla="*/ 0 w 1365337"/>
                  <a:gd name="connsiteY3" fmla="*/ 851770 h 1064712"/>
                  <a:gd name="connsiteX4" fmla="*/ 175364 w 1365337"/>
                  <a:gd name="connsiteY4" fmla="*/ 513567 h 1064712"/>
                  <a:gd name="connsiteX5" fmla="*/ 644830 w 1365337"/>
                  <a:gd name="connsiteY5" fmla="*/ 625953 h 1064712"/>
                  <a:gd name="connsiteX6" fmla="*/ 363255 w 1365337"/>
                  <a:gd name="connsiteY6" fmla="*/ 413359 h 1064712"/>
                  <a:gd name="connsiteX7" fmla="*/ 676406 w 1365337"/>
                  <a:gd name="connsiteY7" fmla="*/ 501041 h 1064712"/>
                  <a:gd name="connsiteX8" fmla="*/ 814192 w 1365337"/>
                  <a:gd name="connsiteY8" fmla="*/ 75156 h 1064712"/>
                  <a:gd name="connsiteX9" fmla="*/ 1290181 w 1365337"/>
                  <a:gd name="connsiteY9" fmla="*/ 0 h 1064712"/>
                  <a:gd name="connsiteX10" fmla="*/ 939452 w 1365337"/>
                  <a:gd name="connsiteY10" fmla="*/ 175364 h 1064712"/>
                  <a:gd name="connsiteX11" fmla="*/ 801666 w 1365337"/>
                  <a:gd name="connsiteY11" fmla="*/ 463463 h 1064712"/>
                  <a:gd name="connsiteX12" fmla="*/ 1002082 w 1365337"/>
                  <a:gd name="connsiteY12" fmla="*/ 338203 h 1064712"/>
                  <a:gd name="connsiteX13" fmla="*/ 1365337 w 1365337"/>
                  <a:gd name="connsiteY13" fmla="*/ 350729 h 1064712"/>
                  <a:gd name="connsiteX14" fmla="*/ 801666 w 1365337"/>
                  <a:gd name="connsiteY14" fmla="*/ 651353 h 1064712"/>
                  <a:gd name="connsiteX15" fmla="*/ 776614 w 1365337"/>
                  <a:gd name="connsiteY15" fmla="*/ 826718 h 1064712"/>
                  <a:gd name="connsiteX16" fmla="*/ 1064712 w 1365337"/>
                  <a:gd name="connsiteY16" fmla="*/ 726510 h 1064712"/>
                  <a:gd name="connsiteX17" fmla="*/ 1327759 w 1365337"/>
                  <a:gd name="connsiteY17" fmla="*/ 826718 h 1064712"/>
                  <a:gd name="connsiteX18" fmla="*/ 1102290 w 1365337"/>
                  <a:gd name="connsiteY18" fmla="*/ 851770 h 1064712"/>
                  <a:gd name="connsiteX19" fmla="*/ 713984 w 1365337"/>
                  <a:gd name="connsiteY19" fmla="*/ 1039660 h 1064712"/>
                  <a:gd name="connsiteX20" fmla="*/ 576197 w 1365337"/>
                  <a:gd name="connsiteY20" fmla="*/ 1064712 h 1064712"/>
                  <a:gd name="connsiteX0" fmla="*/ 576197 w 1365337"/>
                  <a:gd name="connsiteY0" fmla="*/ 1071779 h 1071779"/>
                  <a:gd name="connsiteX1" fmla="*/ 576197 w 1365337"/>
                  <a:gd name="connsiteY1" fmla="*/ 758629 h 1071779"/>
                  <a:gd name="connsiteX2" fmla="*/ 162838 w 1365337"/>
                  <a:gd name="connsiteY2" fmla="*/ 633368 h 1071779"/>
                  <a:gd name="connsiteX3" fmla="*/ 0 w 1365337"/>
                  <a:gd name="connsiteY3" fmla="*/ 858837 h 1071779"/>
                  <a:gd name="connsiteX4" fmla="*/ 175364 w 1365337"/>
                  <a:gd name="connsiteY4" fmla="*/ 520634 h 1071779"/>
                  <a:gd name="connsiteX5" fmla="*/ 644830 w 1365337"/>
                  <a:gd name="connsiteY5" fmla="*/ 633020 h 1071779"/>
                  <a:gd name="connsiteX6" fmla="*/ 363255 w 1365337"/>
                  <a:gd name="connsiteY6" fmla="*/ 420426 h 1071779"/>
                  <a:gd name="connsiteX7" fmla="*/ 676406 w 1365337"/>
                  <a:gd name="connsiteY7" fmla="*/ 508108 h 1071779"/>
                  <a:gd name="connsiteX8" fmla="*/ 814192 w 1365337"/>
                  <a:gd name="connsiteY8" fmla="*/ 82223 h 1071779"/>
                  <a:gd name="connsiteX9" fmla="*/ 1290181 w 1365337"/>
                  <a:gd name="connsiteY9" fmla="*/ 7067 h 1071779"/>
                  <a:gd name="connsiteX10" fmla="*/ 939452 w 1365337"/>
                  <a:gd name="connsiteY10" fmla="*/ 182431 h 1071779"/>
                  <a:gd name="connsiteX11" fmla="*/ 801666 w 1365337"/>
                  <a:gd name="connsiteY11" fmla="*/ 470530 h 1071779"/>
                  <a:gd name="connsiteX12" fmla="*/ 1002082 w 1365337"/>
                  <a:gd name="connsiteY12" fmla="*/ 345270 h 1071779"/>
                  <a:gd name="connsiteX13" fmla="*/ 1365337 w 1365337"/>
                  <a:gd name="connsiteY13" fmla="*/ 357796 h 1071779"/>
                  <a:gd name="connsiteX14" fmla="*/ 801666 w 1365337"/>
                  <a:gd name="connsiteY14" fmla="*/ 658420 h 1071779"/>
                  <a:gd name="connsiteX15" fmla="*/ 776614 w 1365337"/>
                  <a:gd name="connsiteY15" fmla="*/ 833785 h 1071779"/>
                  <a:gd name="connsiteX16" fmla="*/ 1064712 w 1365337"/>
                  <a:gd name="connsiteY16" fmla="*/ 733577 h 1071779"/>
                  <a:gd name="connsiteX17" fmla="*/ 1327759 w 1365337"/>
                  <a:gd name="connsiteY17" fmla="*/ 833785 h 1071779"/>
                  <a:gd name="connsiteX18" fmla="*/ 1102290 w 1365337"/>
                  <a:gd name="connsiteY18" fmla="*/ 858837 h 1071779"/>
                  <a:gd name="connsiteX19" fmla="*/ 713984 w 1365337"/>
                  <a:gd name="connsiteY19" fmla="*/ 1046727 h 1071779"/>
                  <a:gd name="connsiteX20" fmla="*/ 576197 w 1365337"/>
                  <a:gd name="connsiteY20" fmla="*/ 1071779 h 107177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801666 w 1365337"/>
                  <a:gd name="connsiteY14" fmla="*/ 655080 h 1068439"/>
                  <a:gd name="connsiteX15" fmla="*/ 776614 w 1365337"/>
                  <a:gd name="connsiteY15" fmla="*/ 830445 h 1068439"/>
                  <a:gd name="connsiteX16" fmla="*/ 1064712 w 1365337"/>
                  <a:gd name="connsiteY16" fmla="*/ 730237 h 1068439"/>
                  <a:gd name="connsiteX17" fmla="*/ 1327759 w 1365337"/>
                  <a:gd name="connsiteY17" fmla="*/ 830445 h 1068439"/>
                  <a:gd name="connsiteX18" fmla="*/ 1102290 w 1365337"/>
                  <a:gd name="connsiteY18" fmla="*/ 855497 h 1068439"/>
                  <a:gd name="connsiteX19" fmla="*/ 713984 w 1365337"/>
                  <a:gd name="connsiteY19" fmla="*/ 1043387 h 1068439"/>
                  <a:gd name="connsiteX20" fmla="*/ 576197 w 1365337"/>
                  <a:gd name="connsiteY20" fmla="*/ 1068439 h 1068439"/>
                  <a:gd name="connsiteX0" fmla="*/ 576197 w 1367705"/>
                  <a:gd name="connsiteY0" fmla="*/ 1068439 h 1068439"/>
                  <a:gd name="connsiteX1" fmla="*/ 576197 w 1367705"/>
                  <a:gd name="connsiteY1" fmla="*/ 755289 h 1068439"/>
                  <a:gd name="connsiteX2" fmla="*/ 162838 w 1367705"/>
                  <a:gd name="connsiteY2" fmla="*/ 630028 h 1068439"/>
                  <a:gd name="connsiteX3" fmla="*/ 0 w 1367705"/>
                  <a:gd name="connsiteY3" fmla="*/ 855497 h 1068439"/>
                  <a:gd name="connsiteX4" fmla="*/ 175364 w 1367705"/>
                  <a:gd name="connsiteY4" fmla="*/ 517294 h 1068439"/>
                  <a:gd name="connsiteX5" fmla="*/ 644830 w 1367705"/>
                  <a:gd name="connsiteY5" fmla="*/ 629680 h 1068439"/>
                  <a:gd name="connsiteX6" fmla="*/ 363255 w 1367705"/>
                  <a:gd name="connsiteY6" fmla="*/ 417086 h 1068439"/>
                  <a:gd name="connsiteX7" fmla="*/ 676406 w 1367705"/>
                  <a:gd name="connsiteY7" fmla="*/ 504768 h 1068439"/>
                  <a:gd name="connsiteX8" fmla="*/ 858642 w 1367705"/>
                  <a:gd name="connsiteY8" fmla="*/ 110633 h 1068439"/>
                  <a:gd name="connsiteX9" fmla="*/ 1290181 w 1367705"/>
                  <a:gd name="connsiteY9" fmla="*/ 3727 h 1068439"/>
                  <a:gd name="connsiteX10" fmla="*/ 939452 w 1367705"/>
                  <a:gd name="connsiteY10" fmla="*/ 179091 h 1068439"/>
                  <a:gd name="connsiteX11" fmla="*/ 801666 w 1367705"/>
                  <a:gd name="connsiteY11" fmla="*/ 467190 h 1068439"/>
                  <a:gd name="connsiteX12" fmla="*/ 1002082 w 1367705"/>
                  <a:gd name="connsiteY12" fmla="*/ 341930 h 1068439"/>
                  <a:gd name="connsiteX13" fmla="*/ 1365337 w 1367705"/>
                  <a:gd name="connsiteY13" fmla="*/ 354456 h 1068439"/>
                  <a:gd name="connsiteX14" fmla="*/ 801666 w 1367705"/>
                  <a:gd name="connsiteY14" fmla="*/ 655080 h 1068439"/>
                  <a:gd name="connsiteX15" fmla="*/ 776614 w 1367705"/>
                  <a:gd name="connsiteY15" fmla="*/ 830445 h 1068439"/>
                  <a:gd name="connsiteX16" fmla="*/ 1064712 w 1367705"/>
                  <a:gd name="connsiteY16" fmla="*/ 730237 h 1068439"/>
                  <a:gd name="connsiteX17" fmla="*/ 1327759 w 1367705"/>
                  <a:gd name="connsiteY17" fmla="*/ 830445 h 1068439"/>
                  <a:gd name="connsiteX18" fmla="*/ 1102290 w 1367705"/>
                  <a:gd name="connsiteY18" fmla="*/ 855497 h 1068439"/>
                  <a:gd name="connsiteX19" fmla="*/ 713984 w 1367705"/>
                  <a:gd name="connsiteY19" fmla="*/ 1043387 h 1068439"/>
                  <a:gd name="connsiteX20" fmla="*/ 576197 w 1367705"/>
                  <a:gd name="connsiteY20" fmla="*/ 1068439 h 106843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1067235 w 1365337"/>
                  <a:gd name="connsiteY14" fmla="*/ 511206 h 1068439"/>
                  <a:gd name="connsiteX15" fmla="*/ 801666 w 1365337"/>
                  <a:gd name="connsiteY15" fmla="*/ 655080 h 1068439"/>
                  <a:gd name="connsiteX16" fmla="*/ 776614 w 1365337"/>
                  <a:gd name="connsiteY16" fmla="*/ 830445 h 1068439"/>
                  <a:gd name="connsiteX17" fmla="*/ 1064712 w 1365337"/>
                  <a:gd name="connsiteY17" fmla="*/ 730237 h 1068439"/>
                  <a:gd name="connsiteX18" fmla="*/ 1327759 w 1365337"/>
                  <a:gd name="connsiteY18" fmla="*/ 830445 h 1068439"/>
                  <a:gd name="connsiteX19" fmla="*/ 1102290 w 1365337"/>
                  <a:gd name="connsiteY19" fmla="*/ 855497 h 1068439"/>
                  <a:gd name="connsiteX20" fmla="*/ 713984 w 1365337"/>
                  <a:gd name="connsiteY20" fmla="*/ 1043387 h 1068439"/>
                  <a:gd name="connsiteX21" fmla="*/ 576197 w 1365337"/>
                  <a:gd name="connsiteY21" fmla="*/ 1068439 h 106843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978335 w 1365337"/>
                  <a:gd name="connsiteY14" fmla="*/ 504856 h 1068439"/>
                  <a:gd name="connsiteX15" fmla="*/ 801666 w 1365337"/>
                  <a:gd name="connsiteY15" fmla="*/ 655080 h 1068439"/>
                  <a:gd name="connsiteX16" fmla="*/ 776614 w 1365337"/>
                  <a:gd name="connsiteY16" fmla="*/ 830445 h 1068439"/>
                  <a:gd name="connsiteX17" fmla="*/ 1064712 w 1365337"/>
                  <a:gd name="connsiteY17" fmla="*/ 730237 h 1068439"/>
                  <a:gd name="connsiteX18" fmla="*/ 1327759 w 1365337"/>
                  <a:gd name="connsiteY18" fmla="*/ 830445 h 1068439"/>
                  <a:gd name="connsiteX19" fmla="*/ 1102290 w 1365337"/>
                  <a:gd name="connsiteY19" fmla="*/ 855497 h 1068439"/>
                  <a:gd name="connsiteX20" fmla="*/ 713984 w 1365337"/>
                  <a:gd name="connsiteY20" fmla="*/ 1043387 h 1068439"/>
                  <a:gd name="connsiteX21" fmla="*/ 576197 w 1365337"/>
                  <a:gd name="connsiteY21" fmla="*/ 1068439 h 106843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978335 w 1365337"/>
                  <a:gd name="connsiteY14" fmla="*/ 504856 h 1068439"/>
                  <a:gd name="connsiteX15" fmla="*/ 801666 w 1365337"/>
                  <a:gd name="connsiteY15" fmla="*/ 655080 h 1068439"/>
                  <a:gd name="connsiteX16" fmla="*/ 776614 w 1365337"/>
                  <a:gd name="connsiteY16" fmla="*/ 830445 h 1068439"/>
                  <a:gd name="connsiteX17" fmla="*/ 1064712 w 1365337"/>
                  <a:gd name="connsiteY17" fmla="*/ 730237 h 1068439"/>
                  <a:gd name="connsiteX18" fmla="*/ 1327759 w 1365337"/>
                  <a:gd name="connsiteY18" fmla="*/ 830445 h 1068439"/>
                  <a:gd name="connsiteX19" fmla="*/ 1102290 w 1365337"/>
                  <a:gd name="connsiteY19" fmla="*/ 855497 h 1068439"/>
                  <a:gd name="connsiteX20" fmla="*/ 713984 w 1365337"/>
                  <a:gd name="connsiteY20" fmla="*/ 1043387 h 1068439"/>
                  <a:gd name="connsiteX21" fmla="*/ 576197 w 1365337"/>
                  <a:gd name="connsiteY21" fmla="*/ 1068439 h 106843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978335 w 1365337"/>
                  <a:gd name="connsiteY14" fmla="*/ 504856 h 1068439"/>
                  <a:gd name="connsiteX15" fmla="*/ 801666 w 1365337"/>
                  <a:gd name="connsiteY15" fmla="*/ 655080 h 1068439"/>
                  <a:gd name="connsiteX16" fmla="*/ 776614 w 1365337"/>
                  <a:gd name="connsiteY16" fmla="*/ 830445 h 1068439"/>
                  <a:gd name="connsiteX17" fmla="*/ 1064712 w 1365337"/>
                  <a:gd name="connsiteY17" fmla="*/ 730237 h 1068439"/>
                  <a:gd name="connsiteX18" fmla="*/ 1327759 w 1365337"/>
                  <a:gd name="connsiteY18" fmla="*/ 830445 h 1068439"/>
                  <a:gd name="connsiteX19" fmla="*/ 1102290 w 1365337"/>
                  <a:gd name="connsiteY19" fmla="*/ 855497 h 1068439"/>
                  <a:gd name="connsiteX20" fmla="*/ 713984 w 1365337"/>
                  <a:gd name="connsiteY20" fmla="*/ 1043387 h 1068439"/>
                  <a:gd name="connsiteX21" fmla="*/ 576197 w 1365337"/>
                  <a:gd name="connsiteY21" fmla="*/ 1068439 h 106843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978335 w 1365337"/>
                  <a:gd name="connsiteY14" fmla="*/ 504856 h 1068439"/>
                  <a:gd name="connsiteX15" fmla="*/ 801666 w 1365337"/>
                  <a:gd name="connsiteY15" fmla="*/ 655080 h 1068439"/>
                  <a:gd name="connsiteX16" fmla="*/ 776614 w 1365337"/>
                  <a:gd name="connsiteY16" fmla="*/ 830445 h 1068439"/>
                  <a:gd name="connsiteX17" fmla="*/ 1064712 w 1365337"/>
                  <a:gd name="connsiteY17" fmla="*/ 730237 h 1068439"/>
                  <a:gd name="connsiteX18" fmla="*/ 1327759 w 1365337"/>
                  <a:gd name="connsiteY18" fmla="*/ 830445 h 1068439"/>
                  <a:gd name="connsiteX19" fmla="*/ 1102290 w 1365337"/>
                  <a:gd name="connsiteY19" fmla="*/ 855497 h 1068439"/>
                  <a:gd name="connsiteX20" fmla="*/ 713984 w 1365337"/>
                  <a:gd name="connsiteY20" fmla="*/ 1043387 h 1068439"/>
                  <a:gd name="connsiteX21" fmla="*/ 576197 w 1365337"/>
                  <a:gd name="connsiteY21" fmla="*/ 1068439 h 106843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978335 w 1365337"/>
                  <a:gd name="connsiteY14" fmla="*/ 504856 h 1068439"/>
                  <a:gd name="connsiteX15" fmla="*/ 801666 w 1365337"/>
                  <a:gd name="connsiteY15" fmla="*/ 655080 h 1068439"/>
                  <a:gd name="connsiteX16" fmla="*/ 776614 w 1365337"/>
                  <a:gd name="connsiteY16" fmla="*/ 830445 h 1068439"/>
                  <a:gd name="connsiteX17" fmla="*/ 1064712 w 1365337"/>
                  <a:gd name="connsiteY17" fmla="*/ 730237 h 1068439"/>
                  <a:gd name="connsiteX18" fmla="*/ 1327759 w 1365337"/>
                  <a:gd name="connsiteY18" fmla="*/ 830445 h 1068439"/>
                  <a:gd name="connsiteX19" fmla="*/ 1102290 w 1365337"/>
                  <a:gd name="connsiteY19" fmla="*/ 855497 h 1068439"/>
                  <a:gd name="connsiteX20" fmla="*/ 733034 w 1365337"/>
                  <a:gd name="connsiteY20" fmla="*/ 1062437 h 1068439"/>
                  <a:gd name="connsiteX21" fmla="*/ 576197 w 1365337"/>
                  <a:gd name="connsiteY21" fmla="*/ 1068439 h 106843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978335 w 1365337"/>
                  <a:gd name="connsiteY14" fmla="*/ 504856 h 1068439"/>
                  <a:gd name="connsiteX15" fmla="*/ 801666 w 1365337"/>
                  <a:gd name="connsiteY15" fmla="*/ 655080 h 1068439"/>
                  <a:gd name="connsiteX16" fmla="*/ 776614 w 1365337"/>
                  <a:gd name="connsiteY16" fmla="*/ 830445 h 1068439"/>
                  <a:gd name="connsiteX17" fmla="*/ 1064712 w 1365337"/>
                  <a:gd name="connsiteY17" fmla="*/ 730237 h 1068439"/>
                  <a:gd name="connsiteX18" fmla="*/ 1327759 w 1365337"/>
                  <a:gd name="connsiteY18" fmla="*/ 830445 h 1068439"/>
                  <a:gd name="connsiteX19" fmla="*/ 1102290 w 1365337"/>
                  <a:gd name="connsiteY19" fmla="*/ 855497 h 1068439"/>
                  <a:gd name="connsiteX20" fmla="*/ 733034 w 1365337"/>
                  <a:gd name="connsiteY20" fmla="*/ 1062437 h 1068439"/>
                  <a:gd name="connsiteX21" fmla="*/ 576197 w 1365337"/>
                  <a:gd name="connsiteY21" fmla="*/ 1068439 h 1068439"/>
                  <a:gd name="connsiteX0" fmla="*/ 576243 w 1365383"/>
                  <a:gd name="connsiteY0" fmla="*/ 1068439 h 1068439"/>
                  <a:gd name="connsiteX1" fmla="*/ 576243 w 1365383"/>
                  <a:gd name="connsiteY1" fmla="*/ 755289 h 1068439"/>
                  <a:gd name="connsiteX2" fmla="*/ 162884 w 1365383"/>
                  <a:gd name="connsiteY2" fmla="*/ 630028 h 1068439"/>
                  <a:gd name="connsiteX3" fmla="*/ 46 w 1365383"/>
                  <a:gd name="connsiteY3" fmla="*/ 855497 h 1068439"/>
                  <a:gd name="connsiteX4" fmla="*/ 175410 w 1365383"/>
                  <a:gd name="connsiteY4" fmla="*/ 517294 h 1068439"/>
                  <a:gd name="connsiteX5" fmla="*/ 644876 w 1365383"/>
                  <a:gd name="connsiteY5" fmla="*/ 629680 h 1068439"/>
                  <a:gd name="connsiteX6" fmla="*/ 363301 w 1365383"/>
                  <a:gd name="connsiteY6" fmla="*/ 417086 h 1068439"/>
                  <a:gd name="connsiteX7" fmla="*/ 676452 w 1365383"/>
                  <a:gd name="connsiteY7" fmla="*/ 504768 h 1068439"/>
                  <a:gd name="connsiteX8" fmla="*/ 858688 w 1365383"/>
                  <a:gd name="connsiteY8" fmla="*/ 110633 h 1068439"/>
                  <a:gd name="connsiteX9" fmla="*/ 1290227 w 1365383"/>
                  <a:gd name="connsiteY9" fmla="*/ 3727 h 1068439"/>
                  <a:gd name="connsiteX10" fmla="*/ 939498 w 1365383"/>
                  <a:gd name="connsiteY10" fmla="*/ 179091 h 1068439"/>
                  <a:gd name="connsiteX11" fmla="*/ 801712 w 1365383"/>
                  <a:gd name="connsiteY11" fmla="*/ 467190 h 1068439"/>
                  <a:gd name="connsiteX12" fmla="*/ 1002128 w 1365383"/>
                  <a:gd name="connsiteY12" fmla="*/ 341930 h 1068439"/>
                  <a:gd name="connsiteX13" fmla="*/ 1365383 w 1365383"/>
                  <a:gd name="connsiteY13" fmla="*/ 354456 h 1068439"/>
                  <a:gd name="connsiteX14" fmla="*/ 978381 w 1365383"/>
                  <a:gd name="connsiteY14" fmla="*/ 504856 h 1068439"/>
                  <a:gd name="connsiteX15" fmla="*/ 801712 w 1365383"/>
                  <a:gd name="connsiteY15" fmla="*/ 655080 h 1068439"/>
                  <a:gd name="connsiteX16" fmla="*/ 776660 w 1365383"/>
                  <a:gd name="connsiteY16" fmla="*/ 830445 h 1068439"/>
                  <a:gd name="connsiteX17" fmla="*/ 1064758 w 1365383"/>
                  <a:gd name="connsiteY17" fmla="*/ 730237 h 1068439"/>
                  <a:gd name="connsiteX18" fmla="*/ 1327805 w 1365383"/>
                  <a:gd name="connsiteY18" fmla="*/ 830445 h 1068439"/>
                  <a:gd name="connsiteX19" fmla="*/ 1102336 w 1365383"/>
                  <a:gd name="connsiteY19" fmla="*/ 855497 h 1068439"/>
                  <a:gd name="connsiteX20" fmla="*/ 733080 w 1365383"/>
                  <a:gd name="connsiteY20" fmla="*/ 1062437 h 1068439"/>
                  <a:gd name="connsiteX21" fmla="*/ 576243 w 1365383"/>
                  <a:gd name="connsiteY21" fmla="*/ 1068439 h 1068439"/>
                  <a:gd name="connsiteX0" fmla="*/ 576215 w 1365355"/>
                  <a:gd name="connsiteY0" fmla="*/ 1068439 h 1068439"/>
                  <a:gd name="connsiteX1" fmla="*/ 576215 w 1365355"/>
                  <a:gd name="connsiteY1" fmla="*/ 755289 h 1068439"/>
                  <a:gd name="connsiteX2" fmla="*/ 277156 w 1365355"/>
                  <a:gd name="connsiteY2" fmla="*/ 623678 h 1068439"/>
                  <a:gd name="connsiteX3" fmla="*/ 18 w 1365355"/>
                  <a:gd name="connsiteY3" fmla="*/ 855497 h 1068439"/>
                  <a:gd name="connsiteX4" fmla="*/ 175382 w 1365355"/>
                  <a:gd name="connsiteY4" fmla="*/ 517294 h 1068439"/>
                  <a:gd name="connsiteX5" fmla="*/ 644848 w 1365355"/>
                  <a:gd name="connsiteY5" fmla="*/ 629680 h 1068439"/>
                  <a:gd name="connsiteX6" fmla="*/ 363273 w 1365355"/>
                  <a:gd name="connsiteY6" fmla="*/ 417086 h 1068439"/>
                  <a:gd name="connsiteX7" fmla="*/ 676424 w 1365355"/>
                  <a:gd name="connsiteY7" fmla="*/ 504768 h 1068439"/>
                  <a:gd name="connsiteX8" fmla="*/ 858660 w 1365355"/>
                  <a:gd name="connsiteY8" fmla="*/ 110633 h 1068439"/>
                  <a:gd name="connsiteX9" fmla="*/ 1290199 w 1365355"/>
                  <a:gd name="connsiteY9" fmla="*/ 3727 h 1068439"/>
                  <a:gd name="connsiteX10" fmla="*/ 939470 w 1365355"/>
                  <a:gd name="connsiteY10" fmla="*/ 179091 h 1068439"/>
                  <a:gd name="connsiteX11" fmla="*/ 801684 w 1365355"/>
                  <a:gd name="connsiteY11" fmla="*/ 467190 h 1068439"/>
                  <a:gd name="connsiteX12" fmla="*/ 1002100 w 1365355"/>
                  <a:gd name="connsiteY12" fmla="*/ 341930 h 1068439"/>
                  <a:gd name="connsiteX13" fmla="*/ 1365355 w 1365355"/>
                  <a:gd name="connsiteY13" fmla="*/ 354456 h 1068439"/>
                  <a:gd name="connsiteX14" fmla="*/ 978353 w 1365355"/>
                  <a:gd name="connsiteY14" fmla="*/ 504856 h 1068439"/>
                  <a:gd name="connsiteX15" fmla="*/ 801684 w 1365355"/>
                  <a:gd name="connsiteY15" fmla="*/ 655080 h 1068439"/>
                  <a:gd name="connsiteX16" fmla="*/ 776632 w 1365355"/>
                  <a:gd name="connsiteY16" fmla="*/ 830445 h 1068439"/>
                  <a:gd name="connsiteX17" fmla="*/ 1064730 w 1365355"/>
                  <a:gd name="connsiteY17" fmla="*/ 730237 h 1068439"/>
                  <a:gd name="connsiteX18" fmla="*/ 1327777 w 1365355"/>
                  <a:gd name="connsiteY18" fmla="*/ 830445 h 1068439"/>
                  <a:gd name="connsiteX19" fmla="*/ 1102308 w 1365355"/>
                  <a:gd name="connsiteY19" fmla="*/ 855497 h 1068439"/>
                  <a:gd name="connsiteX20" fmla="*/ 733052 w 1365355"/>
                  <a:gd name="connsiteY20" fmla="*/ 1062437 h 1068439"/>
                  <a:gd name="connsiteX21" fmla="*/ 576215 w 1365355"/>
                  <a:gd name="connsiteY21" fmla="*/ 1068439 h 1068439"/>
                  <a:gd name="connsiteX0" fmla="*/ 576215 w 1365355"/>
                  <a:gd name="connsiteY0" fmla="*/ 1068439 h 1068439"/>
                  <a:gd name="connsiteX1" fmla="*/ 576215 w 1365355"/>
                  <a:gd name="connsiteY1" fmla="*/ 755289 h 1068439"/>
                  <a:gd name="connsiteX2" fmla="*/ 277156 w 1365355"/>
                  <a:gd name="connsiteY2" fmla="*/ 623678 h 1068439"/>
                  <a:gd name="connsiteX3" fmla="*/ 18 w 1365355"/>
                  <a:gd name="connsiteY3" fmla="*/ 855497 h 1068439"/>
                  <a:gd name="connsiteX4" fmla="*/ 175382 w 1365355"/>
                  <a:gd name="connsiteY4" fmla="*/ 517294 h 1068439"/>
                  <a:gd name="connsiteX5" fmla="*/ 644848 w 1365355"/>
                  <a:gd name="connsiteY5" fmla="*/ 629680 h 1068439"/>
                  <a:gd name="connsiteX6" fmla="*/ 363273 w 1365355"/>
                  <a:gd name="connsiteY6" fmla="*/ 417086 h 1068439"/>
                  <a:gd name="connsiteX7" fmla="*/ 676424 w 1365355"/>
                  <a:gd name="connsiteY7" fmla="*/ 504768 h 1068439"/>
                  <a:gd name="connsiteX8" fmla="*/ 858660 w 1365355"/>
                  <a:gd name="connsiteY8" fmla="*/ 110633 h 1068439"/>
                  <a:gd name="connsiteX9" fmla="*/ 1290199 w 1365355"/>
                  <a:gd name="connsiteY9" fmla="*/ 3727 h 1068439"/>
                  <a:gd name="connsiteX10" fmla="*/ 939470 w 1365355"/>
                  <a:gd name="connsiteY10" fmla="*/ 179091 h 1068439"/>
                  <a:gd name="connsiteX11" fmla="*/ 801684 w 1365355"/>
                  <a:gd name="connsiteY11" fmla="*/ 467190 h 1068439"/>
                  <a:gd name="connsiteX12" fmla="*/ 1002100 w 1365355"/>
                  <a:gd name="connsiteY12" fmla="*/ 341930 h 1068439"/>
                  <a:gd name="connsiteX13" fmla="*/ 1365355 w 1365355"/>
                  <a:gd name="connsiteY13" fmla="*/ 354456 h 1068439"/>
                  <a:gd name="connsiteX14" fmla="*/ 978353 w 1365355"/>
                  <a:gd name="connsiteY14" fmla="*/ 504856 h 1068439"/>
                  <a:gd name="connsiteX15" fmla="*/ 801684 w 1365355"/>
                  <a:gd name="connsiteY15" fmla="*/ 655080 h 1068439"/>
                  <a:gd name="connsiteX16" fmla="*/ 776632 w 1365355"/>
                  <a:gd name="connsiteY16" fmla="*/ 830445 h 1068439"/>
                  <a:gd name="connsiteX17" fmla="*/ 1064730 w 1365355"/>
                  <a:gd name="connsiteY17" fmla="*/ 730237 h 1068439"/>
                  <a:gd name="connsiteX18" fmla="*/ 1327777 w 1365355"/>
                  <a:gd name="connsiteY18" fmla="*/ 830445 h 1068439"/>
                  <a:gd name="connsiteX19" fmla="*/ 1102308 w 1365355"/>
                  <a:gd name="connsiteY19" fmla="*/ 855497 h 1068439"/>
                  <a:gd name="connsiteX20" fmla="*/ 733052 w 1365355"/>
                  <a:gd name="connsiteY20" fmla="*/ 1062437 h 1068439"/>
                  <a:gd name="connsiteX21" fmla="*/ 576215 w 1365355"/>
                  <a:gd name="connsiteY21" fmla="*/ 1068439 h 1068439"/>
                  <a:gd name="connsiteX0" fmla="*/ 576215 w 1365355"/>
                  <a:gd name="connsiteY0" fmla="*/ 1068439 h 1068439"/>
                  <a:gd name="connsiteX1" fmla="*/ 576215 w 1365355"/>
                  <a:gd name="connsiteY1" fmla="*/ 755289 h 1068439"/>
                  <a:gd name="connsiteX2" fmla="*/ 277156 w 1365355"/>
                  <a:gd name="connsiteY2" fmla="*/ 623678 h 1068439"/>
                  <a:gd name="connsiteX3" fmla="*/ 18 w 1365355"/>
                  <a:gd name="connsiteY3" fmla="*/ 855497 h 1068439"/>
                  <a:gd name="connsiteX4" fmla="*/ 175382 w 1365355"/>
                  <a:gd name="connsiteY4" fmla="*/ 517294 h 1068439"/>
                  <a:gd name="connsiteX5" fmla="*/ 644848 w 1365355"/>
                  <a:gd name="connsiteY5" fmla="*/ 629680 h 1068439"/>
                  <a:gd name="connsiteX6" fmla="*/ 363273 w 1365355"/>
                  <a:gd name="connsiteY6" fmla="*/ 417086 h 1068439"/>
                  <a:gd name="connsiteX7" fmla="*/ 676424 w 1365355"/>
                  <a:gd name="connsiteY7" fmla="*/ 504768 h 1068439"/>
                  <a:gd name="connsiteX8" fmla="*/ 858660 w 1365355"/>
                  <a:gd name="connsiteY8" fmla="*/ 110633 h 1068439"/>
                  <a:gd name="connsiteX9" fmla="*/ 1290199 w 1365355"/>
                  <a:gd name="connsiteY9" fmla="*/ 3727 h 1068439"/>
                  <a:gd name="connsiteX10" fmla="*/ 939470 w 1365355"/>
                  <a:gd name="connsiteY10" fmla="*/ 179091 h 1068439"/>
                  <a:gd name="connsiteX11" fmla="*/ 801684 w 1365355"/>
                  <a:gd name="connsiteY11" fmla="*/ 467190 h 1068439"/>
                  <a:gd name="connsiteX12" fmla="*/ 1002100 w 1365355"/>
                  <a:gd name="connsiteY12" fmla="*/ 341930 h 1068439"/>
                  <a:gd name="connsiteX13" fmla="*/ 1365355 w 1365355"/>
                  <a:gd name="connsiteY13" fmla="*/ 354456 h 1068439"/>
                  <a:gd name="connsiteX14" fmla="*/ 978353 w 1365355"/>
                  <a:gd name="connsiteY14" fmla="*/ 504856 h 1068439"/>
                  <a:gd name="connsiteX15" fmla="*/ 801684 w 1365355"/>
                  <a:gd name="connsiteY15" fmla="*/ 655080 h 1068439"/>
                  <a:gd name="connsiteX16" fmla="*/ 776632 w 1365355"/>
                  <a:gd name="connsiteY16" fmla="*/ 830445 h 1068439"/>
                  <a:gd name="connsiteX17" fmla="*/ 1064730 w 1365355"/>
                  <a:gd name="connsiteY17" fmla="*/ 730237 h 1068439"/>
                  <a:gd name="connsiteX18" fmla="*/ 1327777 w 1365355"/>
                  <a:gd name="connsiteY18" fmla="*/ 830445 h 1068439"/>
                  <a:gd name="connsiteX19" fmla="*/ 1102308 w 1365355"/>
                  <a:gd name="connsiteY19" fmla="*/ 855497 h 1068439"/>
                  <a:gd name="connsiteX20" fmla="*/ 733052 w 1365355"/>
                  <a:gd name="connsiteY20" fmla="*/ 1062437 h 1068439"/>
                  <a:gd name="connsiteX21" fmla="*/ 576215 w 1365355"/>
                  <a:gd name="connsiteY21" fmla="*/ 1068439 h 106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65355" h="1068439">
                    <a:moveTo>
                      <a:pt x="576215" y="1068439"/>
                    </a:moveTo>
                    <a:lnTo>
                      <a:pt x="576215" y="755289"/>
                    </a:lnTo>
                    <a:cubicBezTo>
                      <a:pt x="507322" y="682221"/>
                      <a:pt x="373189" y="606977"/>
                      <a:pt x="277156" y="623678"/>
                    </a:cubicBezTo>
                    <a:cubicBezTo>
                      <a:pt x="181123" y="640379"/>
                      <a:pt x="-2070" y="874286"/>
                      <a:pt x="18" y="855497"/>
                    </a:cubicBezTo>
                    <a:cubicBezTo>
                      <a:pt x="58473" y="742763"/>
                      <a:pt x="91527" y="591928"/>
                      <a:pt x="175382" y="517294"/>
                    </a:cubicBezTo>
                    <a:cubicBezTo>
                      <a:pt x="259237" y="442660"/>
                      <a:pt x="613533" y="646381"/>
                      <a:pt x="644848" y="629680"/>
                    </a:cubicBezTo>
                    <a:lnTo>
                      <a:pt x="363273" y="417086"/>
                    </a:lnTo>
                    <a:lnTo>
                      <a:pt x="676424" y="504768"/>
                    </a:lnTo>
                    <a:cubicBezTo>
                      <a:pt x="751580" y="448401"/>
                      <a:pt x="756364" y="194140"/>
                      <a:pt x="858660" y="110633"/>
                    </a:cubicBezTo>
                    <a:cubicBezTo>
                      <a:pt x="960956" y="27126"/>
                      <a:pt x="1269322" y="-12974"/>
                      <a:pt x="1290199" y="3727"/>
                    </a:cubicBezTo>
                    <a:cubicBezTo>
                      <a:pt x="1311076" y="20428"/>
                      <a:pt x="1020889" y="101847"/>
                      <a:pt x="939470" y="179091"/>
                    </a:cubicBezTo>
                    <a:cubicBezTo>
                      <a:pt x="858051" y="256335"/>
                      <a:pt x="791246" y="440050"/>
                      <a:pt x="801684" y="467190"/>
                    </a:cubicBezTo>
                    <a:lnTo>
                      <a:pt x="1002100" y="341930"/>
                    </a:lnTo>
                    <a:cubicBezTo>
                      <a:pt x="1068905" y="300177"/>
                      <a:pt x="1354496" y="326243"/>
                      <a:pt x="1365355" y="354456"/>
                    </a:cubicBezTo>
                    <a:lnTo>
                      <a:pt x="978353" y="504856"/>
                    </a:lnTo>
                    <a:cubicBezTo>
                      <a:pt x="849352" y="554989"/>
                      <a:pt x="835304" y="600815"/>
                      <a:pt x="801684" y="655080"/>
                    </a:cubicBezTo>
                    <a:lnTo>
                      <a:pt x="776632" y="830445"/>
                    </a:lnTo>
                    <a:cubicBezTo>
                      <a:pt x="820473" y="842971"/>
                      <a:pt x="972873" y="730237"/>
                      <a:pt x="1064730" y="730237"/>
                    </a:cubicBezTo>
                    <a:cubicBezTo>
                      <a:pt x="1156587" y="730237"/>
                      <a:pt x="1321514" y="809568"/>
                      <a:pt x="1327777" y="830445"/>
                    </a:cubicBezTo>
                    <a:cubicBezTo>
                      <a:pt x="1334040" y="851322"/>
                      <a:pt x="1201429" y="816832"/>
                      <a:pt x="1102308" y="855497"/>
                    </a:cubicBezTo>
                    <a:cubicBezTo>
                      <a:pt x="1003187" y="894162"/>
                      <a:pt x="769934" y="925347"/>
                      <a:pt x="733052" y="1062437"/>
                    </a:cubicBezTo>
                    <a:lnTo>
                      <a:pt x="576215" y="1068439"/>
                    </a:lnTo>
                    <a:close/>
                  </a:path>
                </a:pathLst>
              </a:custGeom>
              <a:solidFill>
                <a:schemeClr val="accent2">
                  <a:lumMod val="60000"/>
                  <a:lumOff val="40000"/>
                </a:schemeClr>
              </a:solid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Freeform 47"/>
              <p:cNvSpPr>
                <a:spLocks noChangeAspect="1"/>
              </p:cNvSpPr>
              <p:nvPr/>
            </p:nvSpPr>
            <p:spPr>
              <a:xfrm>
                <a:off x="11471397" y="3870765"/>
                <a:ext cx="163178" cy="127693"/>
              </a:xfrm>
              <a:custGeom>
                <a:avLst/>
                <a:gdLst>
                  <a:gd name="connsiteX0" fmla="*/ 576197 w 1365337"/>
                  <a:gd name="connsiteY0" fmla="*/ 1064712 h 1064712"/>
                  <a:gd name="connsiteX1" fmla="*/ 576197 w 1365337"/>
                  <a:gd name="connsiteY1" fmla="*/ 751562 h 1064712"/>
                  <a:gd name="connsiteX2" fmla="*/ 162838 w 1365337"/>
                  <a:gd name="connsiteY2" fmla="*/ 626301 h 1064712"/>
                  <a:gd name="connsiteX3" fmla="*/ 0 w 1365337"/>
                  <a:gd name="connsiteY3" fmla="*/ 851770 h 1064712"/>
                  <a:gd name="connsiteX4" fmla="*/ 175364 w 1365337"/>
                  <a:gd name="connsiteY4" fmla="*/ 513567 h 1064712"/>
                  <a:gd name="connsiteX5" fmla="*/ 663880 w 1365337"/>
                  <a:gd name="connsiteY5" fmla="*/ 651353 h 1064712"/>
                  <a:gd name="connsiteX6" fmla="*/ 363255 w 1365337"/>
                  <a:gd name="connsiteY6" fmla="*/ 413359 h 1064712"/>
                  <a:gd name="connsiteX7" fmla="*/ 676406 w 1365337"/>
                  <a:gd name="connsiteY7" fmla="*/ 501041 h 1064712"/>
                  <a:gd name="connsiteX8" fmla="*/ 814192 w 1365337"/>
                  <a:gd name="connsiteY8" fmla="*/ 75156 h 1064712"/>
                  <a:gd name="connsiteX9" fmla="*/ 1290181 w 1365337"/>
                  <a:gd name="connsiteY9" fmla="*/ 0 h 1064712"/>
                  <a:gd name="connsiteX10" fmla="*/ 939452 w 1365337"/>
                  <a:gd name="connsiteY10" fmla="*/ 175364 h 1064712"/>
                  <a:gd name="connsiteX11" fmla="*/ 801666 w 1365337"/>
                  <a:gd name="connsiteY11" fmla="*/ 463463 h 1064712"/>
                  <a:gd name="connsiteX12" fmla="*/ 1002082 w 1365337"/>
                  <a:gd name="connsiteY12" fmla="*/ 338203 h 1064712"/>
                  <a:gd name="connsiteX13" fmla="*/ 1365337 w 1365337"/>
                  <a:gd name="connsiteY13" fmla="*/ 350729 h 1064712"/>
                  <a:gd name="connsiteX14" fmla="*/ 801666 w 1365337"/>
                  <a:gd name="connsiteY14" fmla="*/ 651353 h 1064712"/>
                  <a:gd name="connsiteX15" fmla="*/ 776614 w 1365337"/>
                  <a:gd name="connsiteY15" fmla="*/ 826718 h 1064712"/>
                  <a:gd name="connsiteX16" fmla="*/ 1064712 w 1365337"/>
                  <a:gd name="connsiteY16" fmla="*/ 726510 h 1064712"/>
                  <a:gd name="connsiteX17" fmla="*/ 1327759 w 1365337"/>
                  <a:gd name="connsiteY17" fmla="*/ 826718 h 1064712"/>
                  <a:gd name="connsiteX18" fmla="*/ 1102290 w 1365337"/>
                  <a:gd name="connsiteY18" fmla="*/ 851770 h 1064712"/>
                  <a:gd name="connsiteX19" fmla="*/ 713984 w 1365337"/>
                  <a:gd name="connsiteY19" fmla="*/ 1039660 h 1064712"/>
                  <a:gd name="connsiteX20" fmla="*/ 576197 w 1365337"/>
                  <a:gd name="connsiteY20" fmla="*/ 1064712 h 1064712"/>
                  <a:gd name="connsiteX0" fmla="*/ 576197 w 1365337"/>
                  <a:gd name="connsiteY0" fmla="*/ 1064712 h 1064712"/>
                  <a:gd name="connsiteX1" fmla="*/ 576197 w 1365337"/>
                  <a:gd name="connsiteY1" fmla="*/ 751562 h 1064712"/>
                  <a:gd name="connsiteX2" fmla="*/ 162838 w 1365337"/>
                  <a:gd name="connsiteY2" fmla="*/ 626301 h 1064712"/>
                  <a:gd name="connsiteX3" fmla="*/ 0 w 1365337"/>
                  <a:gd name="connsiteY3" fmla="*/ 851770 h 1064712"/>
                  <a:gd name="connsiteX4" fmla="*/ 175364 w 1365337"/>
                  <a:gd name="connsiteY4" fmla="*/ 513567 h 1064712"/>
                  <a:gd name="connsiteX5" fmla="*/ 663880 w 1365337"/>
                  <a:gd name="connsiteY5" fmla="*/ 651353 h 1064712"/>
                  <a:gd name="connsiteX6" fmla="*/ 363255 w 1365337"/>
                  <a:gd name="connsiteY6" fmla="*/ 413359 h 1064712"/>
                  <a:gd name="connsiteX7" fmla="*/ 676406 w 1365337"/>
                  <a:gd name="connsiteY7" fmla="*/ 501041 h 1064712"/>
                  <a:gd name="connsiteX8" fmla="*/ 814192 w 1365337"/>
                  <a:gd name="connsiteY8" fmla="*/ 75156 h 1064712"/>
                  <a:gd name="connsiteX9" fmla="*/ 1290181 w 1365337"/>
                  <a:gd name="connsiteY9" fmla="*/ 0 h 1064712"/>
                  <a:gd name="connsiteX10" fmla="*/ 939452 w 1365337"/>
                  <a:gd name="connsiteY10" fmla="*/ 175364 h 1064712"/>
                  <a:gd name="connsiteX11" fmla="*/ 801666 w 1365337"/>
                  <a:gd name="connsiteY11" fmla="*/ 463463 h 1064712"/>
                  <a:gd name="connsiteX12" fmla="*/ 1002082 w 1365337"/>
                  <a:gd name="connsiteY12" fmla="*/ 338203 h 1064712"/>
                  <a:gd name="connsiteX13" fmla="*/ 1365337 w 1365337"/>
                  <a:gd name="connsiteY13" fmla="*/ 350729 h 1064712"/>
                  <a:gd name="connsiteX14" fmla="*/ 801666 w 1365337"/>
                  <a:gd name="connsiteY14" fmla="*/ 651353 h 1064712"/>
                  <a:gd name="connsiteX15" fmla="*/ 776614 w 1365337"/>
                  <a:gd name="connsiteY15" fmla="*/ 826718 h 1064712"/>
                  <a:gd name="connsiteX16" fmla="*/ 1064712 w 1365337"/>
                  <a:gd name="connsiteY16" fmla="*/ 726510 h 1064712"/>
                  <a:gd name="connsiteX17" fmla="*/ 1327759 w 1365337"/>
                  <a:gd name="connsiteY17" fmla="*/ 826718 h 1064712"/>
                  <a:gd name="connsiteX18" fmla="*/ 1102290 w 1365337"/>
                  <a:gd name="connsiteY18" fmla="*/ 851770 h 1064712"/>
                  <a:gd name="connsiteX19" fmla="*/ 713984 w 1365337"/>
                  <a:gd name="connsiteY19" fmla="*/ 1039660 h 1064712"/>
                  <a:gd name="connsiteX20" fmla="*/ 576197 w 1365337"/>
                  <a:gd name="connsiteY20" fmla="*/ 1064712 h 1064712"/>
                  <a:gd name="connsiteX0" fmla="*/ 576197 w 1365337"/>
                  <a:gd name="connsiteY0" fmla="*/ 1064712 h 1064712"/>
                  <a:gd name="connsiteX1" fmla="*/ 576197 w 1365337"/>
                  <a:gd name="connsiteY1" fmla="*/ 751562 h 1064712"/>
                  <a:gd name="connsiteX2" fmla="*/ 162838 w 1365337"/>
                  <a:gd name="connsiteY2" fmla="*/ 626301 h 1064712"/>
                  <a:gd name="connsiteX3" fmla="*/ 0 w 1365337"/>
                  <a:gd name="connsiteY3" fmla="*/ 851770 h 1064712"/>
                  <a:gd name="connsiteX4" fmla="*/ 175364 w 1365337"/>
                  <a:gd name="connsiteY4" fmla="*/ 513567 h 1064712"/>
                  <a:gd name="connsiteX5" fmla="*/ 644830 w 1365337"/>
                  <a:gd name="connsiteY5" fmla="*/ 625953 h 1064712"/>
                  <a:gd name="connsiteX6" fmla="*/ 363255 w 1365337"/>
                  <a:gd name="connsiteY6" fmla="*/ 413359 h 1064712"/>
                  <a:gd name="connsiteX7" fmla="*/ 676406 w 1365337"/>
                  <a:gd name="connsiteY7" fmla="*/ 501041 h 1064712"/>
                  <a:gd name="connsiteX8" fmla="*/ 814192 w 1365337"/>
                  <a:gd name="connsiteY8" fmla="*/ 75156 h 1064712"/>
                  <a:gd name="connsiteX9" fmla="*/ 1290181 w 1365337"/>
                  <a:gd name="connsiteY9" fmla="*/ 0 h 1064712"/>
                  <a:gd name="connsiteX10" fmla="*/ 939452 w 1365337"/>
                  <a:gd name="connsiteY10" fmla="*/ 175364 h 1064712"/>
                  <a:gd name="connsiteX11" fmla="*/ 801666 w 1365337"/>
                  <a:gd name="connsiteY11" fmla="*/ 463463 h 1064712"/>
                  <a:gd name="connsiteX12" fmla="*/ 1002082 w 1365337"/>
                  <a:gd name="connsiteY12" fmla="*/ 338203 h 1064712"/>
                  <a:gd name="connsiteX13" fmla="*/ 1365337 w 1365337"/>
                  <a:gd name="connsiteY13" fmla="*/ 350729 h 1064712"/>
                  <a:gd name="connsiteX14" fmla="*/ 801666 w 1365337"/>
                  <a:gd name="connsiteY14" fmla="*/ 651353 h 1064712"/>
                  <a:gd name="connsiteX15" fmla="*/ 776614 w 1365337"/>
                  <a:gd name="connsiteY15" fmla="*/ 826718 h 1064712"/>
                  <a:gd name="connsiteX16" fmla="*/ 1064712 w 1365337"/>
                  <a:gd name="connsiteY16" fmla="*/ 726510 h 1064712"/>
                  <a:gd name="connsiteX17" fmla="*/ 1327759 w 1365337"/>
                  <a:gd name="connsiteY17" fmla="*/ 826718 h 1064712"/>
                  <a:gd name="connsiteX18" fmla="*/ 1102290 w 1365337"/>
                  <a:gd name="connsiteY18" fmla="*/ 851770 h 1064712"/>
                  <a:gd name="connsiteX19" fmla="*/ 713984 w 1365337"/>
                  <a:gd name="connsiteY19" fmla="*/ 1039660 h 1064712"/>
                  <a:gd name="connsiteX20" fmla="*/ 576197 w 1365337"/>
                  <a:gd name="connsiteY20" fmla="*/ 1064712 h 1064712"/>
                  <a:gd name="connsiteX0" fmla="*/ 576197 w 1365337"/>
                  <a:gd name="connsiteY0" fmla="*/ 1064712 h 1064712"/>
                  <a:gd name="connsiteX1" fmla="*/ 576197 w 1365337"/>
                  <a:gd name="connsiteY1" fmla="*/ 751562 h 1064712"/>
                  <a:gd name="connsiteX2" fmla="*/ 162838 w 1365337"/>
                  <a:gd name="connsiteY2" fmla="*/ 626301 h 1064712"/>
                  <a:gd name="connsiteX3" fmla="*/ 0 w 1365337"/>
                  <a:gd name="connsiteY3" fmla="*/ 851770 h 1064712"/>
                  <a:gd name="connsiteX4" fmla="*/ 175364 w 1365337"/>
                  <a:gd name="connsiteY4" fmla="*/ 513567 h 1064712"/>
                  <a:gd name="connsiteX5" fmla="*/ 644830 w 1365337"/>
                  <a:gd name="connsiteY5" fmla="*/ 625953 h 1064712"/>
                  <a:gd name="connsiteX6" fmla="*/ 363255 w 1365337"/>
                  <a:gd name="connsiteY6" fmla="*/ 413359 h 1064712"/>
                  <a:gd name="connsiteX7" fmla="*/ 676406 w 1365337"/>
                  <a:gd name="connsiteY7" fmla="*/ 501041 h 1064712"/>
                  <a:gd name="connsiteX8" fmla="*/ 814192 w 1365337"/>
                  <a:gd name="connsiteY8" fmla="*/ 75156 h 1064712"/>
                  <a:gd name="connsiteX9" fmla="*/ 1290181 w 1365337"/>
                  <a:gd name="connsiteY9" fmla="*/ 0 h 1064712"/>
                  <a:gd name="connsiteX10" fmla="*/ 939452 w 1365337"/>
                  <a:gd name="connsiteY10" fmla="*/ 175364 h 1064712"/>
                  <a:gd name="connsiteX11" fmla="*/ 801666 w 1365337"/>
                  <a:gd name="connsiteY11" fmla="*/ 463463 h 1064712"/>
                  <a:gd name="connsiteX12" fmla="*/ 1002082 w 1365337"/>
                  <a:gd name="connsiteY12" fmla="*/ 338203 h 1064712"/>
                  <a:gd name="connsiteX13" fmla="*/ 1365337 w 1365337"/>
                  <a:gd name="connsiteY13" fmla="*/ 350729 h 1064712"/>
                  <a:gd name="connsiteX14" fmla="*/ 801666 w 1365337"/>
                  <a:gd name="connsiteY14" fmla="*/ 651353 h 1064712"/>
                  <a:gd name="connsiteX15" fmla="*/ 776614 w 1365337"/>
                  <a:gd name="connsiteY15" fmla="*/ 826718 h 1064712"/>
                  <a:gd name="connsiteX16" fmla="*/ 1064712 w 1365337"/>
                  <a:gd name="connsiteY16" fmla="*/ 726510 h 1064712"/>
                  <a:gd name="connsiteX17" fmla="*/ 1327759 w 1365337"/>
                  <a:gd name="connsiteY17" fmla="*/ 826718 h 1064712"/>
                  <a:gd name="connsiteX18" fmla="*/ 1102290 w 1365337"/>
                  <a:gd name="connsiteY18" fmla="*/ 851770 h 1064712"/>
                  <a:gd name="connsiteX19" fmla="*/ 713984 w 1365337"/>
                  <a:gd name="connsiteY19" fmla="*/ 1039660 h 1064712"/>
                  <a:gd name="connsiteX20" fmla="*/ 576197 w 1365337"/>
                  <a:gd name="connsiteY20" fmla="*/ 1064712 h 1064712"/>
                  <a:gd name="connsiteX0" fmla="*/ 576197 w 1365337"/>
                  <a:gd name="connsiteY0" fmla="*/ 1071779 h 1071779"/>
                  <a:gd name="connsiteX1" fmla="*/ 576197 w 1365337"/>
                  <a:gd name="connsiteY1" fmla="*/ 758629 h 1071779"/>
                  <a:gd name="connsiteX2" fmla="*/ 162838 w 1365337"/>
                  <a:gd name="connsiteY2" fmla="*/ 633368 h 1071779"/>
                  <a:gd name="connsiteX3" fmla="*/ 0 w 1365337"/>
                  <a:gd name="connsiteY3" fmla="*/ 858837 h 1071779"/>
                  <a:gd name="connsiteX4" fmla="*/ 175364 w 1365337"/>
                  <a:gd name="connsiteY4" fmla="*/ 520634 h 1071779"/>
                  <a:gd name="connsiteX5" fmla="*/ 644830 w 1365337"/>
                  <a:gd name="connsiteY5" fmla="*/ 633020 h 1071779"/>
                  <a:gd name="connsiteX6" fmla="*/ 363255 w 1365337"/>
                  <a:gd name="connsiteY6" fmla="*/ 420426 h 1071779"/>
                  <a:gd name="connsiteX7" fmla="*/ 676406 w 1365337"/>
                  <a:gd name="connsiteY7" fmla="*/ 508108 h 1071779"/>
                  <a:gd name="connsiteX8" fmla="*/ 814192 w 1365337"/>
                  <a:gd name="connsiteY8" fmla="*/ 82223 h 1071779"/>
                  <a:gd name="connsiteX9" fmla="*/ 1290181 w 1365337"/>
                  <a:gd name="connsiteY9" fmla="*/ 7067 h 1071779"/>
                  <a:gd name="connsiteX10" fmla="*/ 939452 w 1365337"/>
                  <a:gd name="connsiteY10" fmla="*/ 182431 h 1071779"/>
                  <a:gd name="connsiteX11" fmla="*/ 801666 w 1365337"/>
                  <a:gd name="connsiteY11" fmla="*/ 470530 h 1071779"/>
                  <a:gd name="connsiteX12" fmla="*/ 1002082 w 1365337"/>
                  <a:gd name="connsiteY12" fmla="*/ 345270 h 1071779"/>
                  <a:gd name="connsiteX13" fmla="*/ 1365337 w 1365337"/>
                  <a:gd name="connsiteY13" fmla="*/ 357796 h 1071779"/>
                  <a:gd name="connsiteX14" fmla="*/ 801666 w 1365337"/>
                  <a:gd name="connsiteY14" fmla="*/ 658420 h 1071779"/>
                  <a:gd name="connsiteX15" fmla="*/ 776614 w 1365337"/>
                  <a:gd name="connsiteY15" fmla="*/ 833785 h 1071779"/>
                  <a:gd name="connsiteX16" fmla="*/ 1064712 w 1365337"/>
                  <a:gd name="connsiteY16" fmla="*/ 733577 h 1071779"/>
                  <a:gd name="connsiteX17" fmla="*/ 1327759 w 1365337"/>
                  <a:gd name="connsiteY17" fmla="*/ 833785 h 1071779"/>
                  <a:gd name="connsiteX18" fmla="*/ 1102290 w 1365337"/>
                  <a:gd name="connsiteY18" fmla="*/ 858837 h 1071779"/>
                  <a:gd name="connsiteX19" fmla="*/ 713984 w 1365337"/>
                  <a:gd name="connsiteY19" fmla="*/ 1046727 h 1071779"/>
                  <a:gd name="connsiteX20" fmla="*/ 576197 w 1365337"/>
                  <a:gd name="connsiteY20" fmla="*/ 1071779 h 107177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801666 w 1365337"/>
                  <a:gd name="connsiteY14" fmla="*/ 655080 h 1068439"/>
                  <a:gd name="connsiteX15" fmla="*/ 776614 w 1365337"/>
                  <a:gd name="connsiteY15" fmla="*/ 830445 h 1068439"/>
                  <a:gd name="connsiteX16" fmla="*/ 1064712 w 1365337"/>
                  <a:gd name="connsiteY16" fmla="*/ 730237 h 1068439"/>
                  <a:gd name="connsiteX17" fmla="*/ 1327759 w 1365337"/>
                  <a:gd name="connsiteY17" fmla="*/ 830445 h 1068439"/>
                  <a:gd name="connsiteX18" fmla="*/ 1102290 w 1365337"/>
                  <a:gd name="connsiteY18" fmla="*/ 855497 h 1068439"/>
                  <a:gd name="connsiteX19" fmla="*/ 713984 w 1365337"/>
                  <a:gd name="connsiteY19" fmla="*/ 1043387 h 1068439"/>
                  <a:gd name="connsiteX20" fmla="*/ 576197 w 1365337"/>
                  <a:gd name="connsiteY20" fmla="*/ 1068439 h 1068439"/>
                  <a:gd name="connsiteX0" fmla="*/ 576197 w 1367705"/>
                  <a:gd name="connsiteY0" fmla="*/ 1068439 h 1068439"/>
                  <a:gd name="connsiteX1" fmla="*/ 576197 w 1367705"/>
                  <a:gd name="connsiteY1" fmla="*/ 755289 h 1068439"/>
                  <a:gd name="connsiteX2" fmla="*/ 162838 w 1367705"/>
                  <a:gd name="connsiteY2" fmla="*/ 630028 h 1068439"/>
                  <a:gd name="connsiteX3" fmla="*/ 0 w 1367705"/>
                  <a:gd name="connsiteY3" fmla="*/ 855497 h 1068439"/>
                  <a:gd name="connsiteX4" fmla="*/ 175364 w 1367705"/>
                  <a:gd name="connsiteY4" fmla="*/ 517294 h 1068439"/>
                  <a:gd name="connsiteX5" fmla="*/ 644830 w 1367705"/>
                  <a:gd name="connsiteY5" fmla="*/ 629680 h 1068439"/>
                  <a:gd name="connsiteX6" fmla="*/ 363255 w 1367705"/>
                  <a:gd name="connsiteY6" fmla="*/ 417086 h 1068439"/>
                  <a:gd name="connsiteX7" fmla="*/ 676406 w 1367705"/>
                  <a:gd name="connsiteY7" fmla="*/ 504768 h 1068439"/>
                  <a:gd name="connsiteX8" fmla="*/ 858642 w 1367705"/>
                  <a:gd name="connsiteY8" fmla="*/ 110633 h 1068439"/>
                  <a:gd name="connsiteX9" fmla="*/ 1290181 w 1367705"/>
                  <a:gd name="connsiteY9" fmla="*/ 3727 h 1068439"/>
                  <a:gd name="connsiteX10" fmla="*/ 939452 w 1367705"/>
                  <a:gd name="connsiteY10" fmla="*/ 179091 h 1068439"/>
                  <a:gd name="connsiteX11" fmla="*/ 801666 w 1367705"/>
                  <a:gd name="connsiteY11" fmla="*/ 467190 h 1068439"/>
                  <a:gd name="connsiteX12" fmla="*/ 1002082 w 1367705"/>
                  <a:gd name="connsiteY12" fmla="*/ 341930 h 1068439"/>
                  <a:gd name="connsiteX13" fmla="*/ 1365337 w 1367705"/>
                  <a:gd name="connsiteY13" fmla="*/ 354456 h 1068439"/>
                  <a:gd name="connsiteX14" fmla="*/ 801666 w 1367705"/>
                  <a:gd name="connsiteY14" fmla="*/ 655080 h 1068439"/>
                  <a:gd name="connsiteX15" fmla="*/ 776614 w 1367705"/>
                  <a:gd name="connsiteY15" fmla="*/ 830445 h 1068439"/>
                  <a:gd name="connsiteX16" fmla="*/ 1064712 w 1367705"/>
                  <a:gd name="connsiteY16" fmla="*/ 730237 h 1068439"/>
                  <a:gd name="connsiteX17" fmla="*/ 1327759 w 1367705"/>
                  <a:gd name="connsiteY17" fmla="*/ 830445 h 1068439"/>
                  <a:gd name="connsiteX18" fmla="*/ 1102290 w 1367705"/>
                  <a:gd name="connsiteY18" fmla="*/ 855497 h 1068439"/>
                  <a:gd name="connsiteX19" fmla="*/ 713984 w 1367705"/>
                  <a:gd name="connsiteY19" fmla="*/ 1043387 h 1068439"/>
                  <a:gd name="connsiteX20" fmla="*/ 576197 w 1367705"/>
                  <a:gd name="connsiteY20" fmla="*/ 1068439 h 106843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1067235 w 1365337"/>
                  <a:gd name="connsiteY14" fmla="*/ 511206 h 1068439"/>
                  <a:gd name="connsiteX15" fmla="*/ 801666 w 1365337"/>
                  <a:gd name="connsiteY15" fmla="*/ 655080 h 1068439"/>
                  <a:gd name="connsiteX16" fmla="*/ 776614 w 1365337"/>
                  <a:gd name="connsiteY16" fmla="*/ 830445 h 1068439"/>
                  <a:gd name="connsiteX17" fmla="*/ 1064712 w 1365337"/>
                  <a:gd name="connsiteY17" fmla="*/ 730237 h 1068439"/>
                  <a:gd name="connsiteX18" fmla="*/ 1327759 w 1365337"/>
                  <a:gd name="connsiteY18" fmla="*/ 830445 h 1068439"/>
                  <a:gd name="connsiteX19" fmla="*/ 1102290 w 1365337"/>
                  <a:gd name="connsiteY19" fmla="*/ 855497 h 1068439"/>
                  <a:gd name="connsiteX20" fmla="*/ 713984 w 1365337"/>
                  <a:gd name="connsiteY20" fmla="*/ 1043387 h 1068439"/>
                  <a:gd name="connsiteX21" fmla="*/ 576197 w 1365337"/>
                  <a:gd name="connsiteY21" fmla="*/ 1068439 h 106843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978335 w 1365337"/>
                  <a:gd name="connsiteY14" fmla="*/ 504856 h 1068439"/>
                  <a:gd name="connsiteX15" fmla="*/ 801666 w 1365337"/>
                  <a:gd name="connsiteY15" fmla="*/ 655080 h 1068439"/>
                  <a:gd name="connsiteX16" fmla="*/ 776614 w 1365337"/>
                  <a:gd name="connsiteY16" fmla="*/ 830445 h 1068439"/>
                  <a:gd name="connsiteX17" fmla="*/ 1064712 w 1365337"/>
                  <a:gd name="connsiteY17" fmla="*/ 730237 h 1068439"/>
                  <a:gd name="connsiteX18" fmla="*/ 1327759 w 1365337"/>
                  <a:gd name="connsiteY18" fmla="*/ 830445 h 1068439"/>
                  <a:gd name="connsiteX19" fmla="*/ 1102290 w 1365337"/>
                  <a:gd name="connsiteY19" fmla="*/ 855497 h 1068439"/>
                  <a:gd name="connsiteX20" fmla="*/ 713984 w 1365337"/>
                  <a:gd name="connsiteY20" fmla="*/ 1043387 h 1068439"/>
                  <a:gd name="connsiteX21" fmla="*/ 576197 w 1365337"/>
                  <a:gd name="connsiteY21" fmla="*/ 1068439 h 106843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978335 w 1365337"/>
                  <a:gd name="connsiteY14" fmla="*/ 504856 h 1068439"/>
                  <a:gd name="connsiteX15" fmla="*/ 801666 w 1365337"/>
                  <a:gd name="connsiteY15" fmla="*/ 655080 h 1068439"/>
                  <a:gd name="connsiteX16" fmla="*/ 776614 w 1365337"/>
                  <a:gd name="connsiteY16" fmla="*/ 830445 h 1068439"/>
                  <a:gd name="connsiteX17" fmla="*/ 1064712 w 1365337"/>
                  <a:gd name="connsiteY17" fmla="*/ 730237 h 1068439"/>
                  <a:gd name="connsiteX18" fmla="*/ 1327759 w 1365337"/>
                  <a:gd name="connsiteY18" fmla="*/ 830445 h 1068439"/>
                  <a:gd name="connsiteX19" fmla="*/ 1102290 w 1365337"/>
                  <a:gd name="connsiteY19" fmla="*/ 855497 h 1068439"/>
                  <a:gd name="connsiteX20" fmla="*/ 713984 w 1365337"/>
                  <a:gd name="connsiteY20" fmla="*/ 1043387 h 1068439"/>
                  <a:gd name="connsiteX21" fmla="*/ 576197 w 1365337"/>
                  <a:gd name="connsiteY21" fmla="*/ 1068439 h 106843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978335 w 1365337"/>
                  <a:gd name="connsiteY14" fmla="*/ 504856 h 1068439"/>
                  <a:gd name="connsiteX15" fmla="*/ 801666 w 1365337"/>
                  <a:gd name="connsiteY15" fmla="*/ 655080 h 1068439"/>
                  <a:gd name="connsiteX16" fmla="*/ 776614 w 1365337"/>
                  <a:gd name="connsiteY16" fmla="*/ 830445 h 1068439"/>
                  <a:gd name="connsiteX17" fmla="*/ 1064712 w 1365337"/>
                  <a:gd name="connsiteY17" fmla="*/ 730237 h 1068439"/>
                  <a:gd name="connsiteX18" fmla="*/ 1327759 w 1365337"/>
                  <a:gd name="connsiteY18" fmla="*/ 830445 h 1068439"/>
                  <a:gd name="connsiteX19" fmla="*/ 1102290 w 1365337"/>
                  <a:gd name="connsiteY19" fmla="*/ 855497 h 1068439"/>
                  <a:gd name="connsiteX20" fmla="*/ 713984 w 1365337"/>
                  <a:gd name="connsiteY20" fmla="*/ 1043387 h 1068439"/>
                  <a:gd name="connsiteX21" fmla="*/ 576197 w 1365337"/>
                  <a:gd name="connsiteY21" fmla="*/ 1068439 h 106843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978335 w 1365337"/>
                  <a:gd name="connsiteY14" fmla="*/ 504856 h 1068439"/>
                  <a:gd name="connsiteX15" fmla="*/ 801666 w 1365337"/>
                  <a:gd name="connsiteY15" fmla="*/ 655080 h 1068439"/>
                  <a:gd name="connsiteX16" fmla="*/ 776614 w 1365337"/>
                  <a:gd name="connsiteY16" fmla="*/ 830445 h 1068439"/>
                  <a:gd name="connsiteX17" fmla="*/ 1064712 w 1365337"/>
                  <a:gd name="connsiteY17" fmla="*/ 730237 h 1068439"/>
                  <a:gd name="connsiteX18" fmla="*/ 1327759 w 1365337"/>
                  <a:gd name="connsiteY18" fmla="*/ 830445 h 1068439"/>
                  <a:gd name="connsiteX19" fmla="*/ 1102290 w 1365337"/>
                  <a:gd name="connsiteY19" fmla="*/ 855497 h 1068439"/>
                  <a:gd name="connsiteX20" fmla="*/ 713984 w 1365337"/>
                  <a:gd name="connsiteY20" fmla="*/ 1043387 h 1068439"/>
                  <a:gd name="connsiteX21" fmla="*/ 576197 w 1365337"/>
                  <a:gd name="connsiteY21" fmla="*/ 1068439 h 106843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978335 w 1365337"/>
                  <a:gd name="connsiteY14" fmla="*/ 504856 h 1068439"/>
                  <a:gd name="connsiteX15" fmla="*/ 801666 w 1365337"/>
                  <a:gd name="connsiteY15" fmla="*/ 655080 h 1068439"/>
                  <a:gd name="connsiteX16" fmla="*/ 776614 w 1365337"/>
                  <a:gd name="connsiteY16" fmla="*/ 830445 h 1068439"/>
                  <a:gd name="connsiteX17" fmla="*/ 1064712 w 1365337"/>
                  <a:gd name="connsiteY17" fmla="*/ 730237 h 1068439"/>
                  <a:gd name="connsiteX18" fmla="*/ 1327759 w 1365337"/>
                  <a:gd name="connsiteY18" fmla="*/ 830445 h 1068439"/>
                  <a:gd name="connsiteX19" fmla="*/ 1102290 w 1365337"/>
                  <a:gd name="connsiteY19" fmla="*/ 855497 h 1068439"/>
                  <a:gd name="connsiteX20" fmla="*/ 733034 w 1365337"/>
                  <a:gd name="connsiteY20" fmla="*/ 1062437 h 1068439"/>
                  <a:gd name="connsiteX21" fmla="*/ 576197 w 1365337"/>
                  <a:gd name="connsiteY21" fmla="*/ 1068439 h 106843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978335 w 1365337"/>
                  <a:gd name="connsiteY14" fmla="*/ 504856 h 1068439"/>
                  <a:gd name="connsiteX15" fmla="*/ 801666 w 1365337"/>
                  <a:gd name="connsiteY15" fmla="*/ 655080 h 1068439"/>
                  <a:gd name="connsiteX16" fmla="*/ 776614 w 1365337"/>
                  <a:gd name="connsiteY16" fmla="*/ 830445 h 1068439"/>
                  <a:gd name="connsiteX17" fmla="*/ 1064712 w 1365337"/>
                  <a:gd name="connsiteY17" fmla="*/ 730237 h 1068439"/>
                  <a:gd name="connsiteX18" fmla="*/ 1327759 w 1365337"/>
                  <a:gd name="connsiteY18" fmla="*/ 830445 h 1068439"/>
                  <a:gd name="connsiteX19" fmla="*/ 1102290 w 1365337"/>
                  <a:gd name="connsiteY19" fmla="*/ 855497 h 1068439"/>
                  <a:gd name="connsiteX20" fmla="*/ 733034 w 1365337"/>
                  <a:gd name="connsiteY20" fmla="*/ 1062437 h 1068439"/>
                  <a:gd name="connsiteX21" fmla="*/ 576197 w 1365337"/>
                  <a:gd name="connsiteY21" fmla="*/ 1068439 h 1068439"/>
                  <a:gd name="connsiteX0" fmla="*/ 576243 w 1365383"/>
                  <a:gd name="connsiteY0" fmla="*/ 1068439 h 1068439"/>
                  <a:gd name="connsiteX1" fmla="*/ 576243 w 1365383"/>
                  <a:gd name="connsiteY1" fmla="*/ 755289 h 1068439"/>
                  <a:gd name="connsiteX2" fmla="*/ 162884 w 1365383"/>
                  <a:gd name="connsiteY2" fmla="*/ 630028 h 1068439"/>
                  <a:gd name="connsiteX3" fmla="*/ 46 w 1365383"/>
                  <a:gd name="connsiteY3" fmla="*/ 855497 h 1068439"/>
                  <a:gd name="connsiteX4" fmla="*/ 175410 w 1365383"/>
                  <a:gd name="connsiteY4" fmla="*/ 517294 h 1068439"/>
                  <a:gd name="connsiteX5" fmla="*/ 644876 w 1365383"/>
                  <a:gd name="connsiteY5" fmla="*/ 629680 h 1068439"/>
                  <a:gd name="connsiteX6" fmla="*/ 363301 w 1365383"/>
                  <a:gd name="connsiteY6" fmla="*/ 417086 h 1068439"/>
                  <a:gd name="connsiteX7" fmla="*/ 676452 w 1365383"/>
                  <a:gd name="connsiteY7" fmla="*/ 504768 h 1068439"/>
                  <a:gd name="connsiteX8" fmla="*/ 858688 w 1365383"/>
                  <a:gd name="connsiteY8" fmla="*/ 110633 h 1068439"/>
                  <a:gd name="connsiteX9" fmla="*/ 1290227 w 1365383"/>
                  <a:gd name="connsiteY9" fmla="*/ 3727 h 1068439"/>
                  <a:gd name="connsiteX10" fmla="*/ 939498 w 1365383"/>
                  <a:gd name="connsiteY10" fmla="*/ 179091 h 1068439"/>
                  <a:gd name="connsiteX11" fmla="*/ 801712 w 1365383"/>
                  <a:gd name="connsiteY11" fmla="*/ 467190 h 1068439"/>
                  <a:gd name="connsiteX12" fmla="*/ 1002128 w 1365383"/>
                  <a:gd name="connsiteY12" fmla="*/ 341930 h 1068439"/>
                  <a:gd name="connsiteX13" fmla="*/ 1365383 w 1365383"/>
                  <a:gd name="connsiteY13" fmla="*/ 354456 h 1068439"/>
                  <a:gd name="connsiteX14" fmla="*/ 978381 w 1365383"/>
                  <a:gd name="connsiteY14" fmla="*/ 504856 h 1068439"/>
                  <a:gd name="connsiteX15" fmla="*/ 801712 w 1365383"/>
                  <a:gd name="connsiteY15" fmla="*/ 655080 h 1068439"/>
                  <a:gd name="connsiteX16" fmla="*/ 776660 w 1365383"/>
                  <a:gd name="connsiteY16" fmla="*/ 830445 h 1068439"/>
                  <a:gd name="connsiteX17" fmla="*/ 1064758 w 1365383"/>
                  <a:gd name="connsiteY17" fmla="*/ 730237 h 1068439"/>
                  <a:gd name="connsiteX18" fmla="*/ 1327805 w 1365383"/>
                  <a:gd name="connsiteY18" fmla="*/ 830445 h 1068439"/>
                  <a:gd name="connsiteX19" fmla="*/ 1102336 w 1365383"/>
                  <a:gd name="connsiteY19" fmla="*/ 855497 h 1068439"/>
                  <a:gd name="connsiteX20" fmla="*/ 733080 w 1365383"/>
                  <a:gd name="connsiteY20" fmla="*/ 1062437 h 1068439"/>
                  <a:gd name="connsiteX21" fmla="*/ 576243 w 1365383"/>
                  <a:gd name="connsiteY21" fmla="*/ 1068439 h 1068439"/>
                  <a:gd name="connsiteX0" fmla="*/ 576215 w 1365355"/>
                  <a:gd name="connsiteY0" fmla="*/ 1068439 h 1068439"/>
                  <a:gd name="connsiteX1" fmla="*/ 576215 w 1365355"/>
                  <a:gd name="connsiteY1" fmla="*/ 755289 h 1068439"/>
                  <a:gd name="connsiteX2" fmla="*/ 277156 w 1365355"/>
                  <a:gd name="connsiteY2" fmla="*/ 623678 h 1068439"/>
                  <a:gd name="connsiteX3" fmla="*/ 18 w 1365355"/>
                  <a:gd name="connsiteY3" fmla="*/ 855497 h 1068439"/>
                  <a:gd name="connsiteX4" fmla="*/ 175382 w 1365355"/>
                  <a:gd name="connsiteY4" fmla="*/ 517294 h 1068439"/>
                  <a:gd name="connsiteX5" fmla="*/ 644848 w 1365355"/>
                  <a:gd name="connsiteY5" fmla="*/ 629680 h 1068439"/>
                  <a:gd name="connsiteX6" fmla="*/ 363273 w 1365355"/>
                  <a:gd name="connsiteY6" fmla="*/ 417086 h 1068439"/>
                  <a:gd name="connsiteX7" fmla="*/ 676424 w 1365355"/>
                  <a:gd name="connsiteY7" fmla="*/ 504768 h 1068439"/>
                  <a:gd name="connsiteX8" fmla="*/ 858660 w 1365355"/>
                  <a:gd name="connsiteY8" fmla="*/ 110633 h 1068439"/>
                  <a:gd name="connsiteX9" fmla="*/ 1290199 w 1365355"/>
                  <a:gd name="connsiteY9" fmla="*/ 3727 h 1068439"/>
                  <a:gd name="connsiteX10" fmla="*/ 939470 w 1365355"/>
                  <a:gd name="connsiteY10" fmla="*/ 179091 h 1068439"/>
                  <a:gd name="connsiteX11" fmla="*/ 801684 w 1365355"/>
                  <a:gd name="connsiteY11" fmla="*/ 467190 h 1068439"/>
                  <a:gd name="connsiteX12" fmla="*/ 1002100 w 1365355"/>
                  <a:gd name="connsiteY12" fmla="*/ 341930 h 1068439"/>
                  <a:gd name="connsiteX13" fmla="*/ 1365355 w 1365355"/>
                  <a:gd name="connsiteY13" fmla="*/ 354456 h 1068439"/>
                  <a:gd name="connsiteX14" fmla="*/ 978353 w 1365355"/>
                  <a:gd name="connsiteY14" fmla="*/ 504856 h 1068439"/>
                  <a:gd name="connsiteX15" fmla="*/ 801684 w 1365355"/>
                  <a:gd name="connsiteY15" fmla="*/ 655080 h 1068439"/>
                  <a:gd name="connsiteX16" fmla="*/ 776632 w 1365355"/>
                  <a:gd name="connsiteY16" fmla="*/ 830445 h 1068439"/>
                  <a:gd name="connsiteX17" fmla="*/ 1064730 w 1365355"/>
                  <a:gd name="connsiteY17" fmla="*/ 730237 h 1068439"/>
                  <a:gd name="connsiteX18" fmla="*/ 1327777 w 1365355"/>
                  <a:gd name="connsiteY18" fmla="*/ 830445 h 1068439"/>
                  <a:gd name="connsiteX19" fmla="*/ 1102308 w 1365355"/>
                  <a:gd name="connsiteY19" fmla="*/ 855497 h 1068439"/>
                  <a:gd name="connsiteX20" fmla="*/ 733052 w 1365355"/>
                  <a:gd name="connsiteY20" fmla="*/ 1062437 h 1068439"/>
                  <a:gd name="connsiteX21" fmla="*/ 576215 w 1365355"/>
                  <a:gd name="connsiteY21" fmla="*/ 1068439 h 1068439"/>
                  <a:gd name="connsiteX0" fmla="*/ 576215 w 1365355"/>
                  <a:gd name="connsiteY0" fmla="*/ 1068439 h 1068439"/>
                  <a:gd name="connsiteX1" fmla="*/ 576215 w 1365355"/>
                  <a:gd name="connsiteY1" fmla="*/ 755289 h 1068439"/>
                  <a:gd name="connsiteX2" fmla="*/ 277156 w 1365355"/>
                  <a:gd name="connsiteY2" fmla="*/ 623678 h 1068439"/>
                  <a:gd name="connsiteX3" fmla="*/ 18 w 1365355"/>
                  <a:gd name="connsiteY3" fmla="*/ 855497 h 1068439"/>
                  <a:gd name="connsiteX4" fmla="*/ 175382 w 1365355"/>
                  <a:gd name="connsiteY4" fmla="*/ 517294 h 1068439"/>
                  <a:gd name="connsiteX5" fmla="*/ 644848 w 1365355"/>
                  <a:gd name="connsiteY5" fmla="*/ 629680 h 1068439"/>
                  <a:gd name="connsiteX6" fmla="*/ 363273 w 1365355"/>
                  <a:gd name="connsiteY6" fmla="*/ 417086 h 1068439"/>
                  <a:gd name="connsiteX7" fmla="*/ 676424 w 1365355"/>
                  <a:gd name="connsiteY7" fmla="*/ 504768 h 1068439"/>
                  <a:gd name="connsiteX8" fmla="*/ 858660 w 1365355"/>
                  <a:gd name="connsiteY8" fmla="*/ 110633 h 1068439"/>
                  <a:gd name="connsiteX9" fmla="*/ 1290199 w 1365355"/>
                  <a:gd name="connsiteY9" fmla="*/ 3727 h 1068439"/>
                  <a:gd name="connsiteX10" fmla="*/ 939470 w 1365355"/>
                  <a:gd name="connsiteY10" fmla="*/ 179091 h 1068439"/>
                  <a:gd name="connsiteX11" fmla="*/ 801684 w 1365355"/>
                  <a:gd name="connsiteY11" fmla="*/ 467190 h 1068439"/>
                  <a:gd name="connsiteX12" fmla="*/ 1002100 w 1365355"/>
                  <a:gd name="connsiteY12" fmla="*/ 341930 h 1068439"/>
                  <a:gd name="connsiteX13" fmla="*/ 1365355 w 1365355"/>
                  <a:gd name="connsiteY13" fmla="*/ 354456 h 1068439"/>
                  <a:gd name="connsiteX14" fmla="*/ 978353 w 1365355"/>
                  <a:gd name="connsiteY14" fmla="*/ 504856 h 1068439"/>
                  <a:gd name="connsiteX15" fmla="*/ 801684 w 1365355"/>
                  <a:gd name="connsiteY15" fmla="*/ 655080 h 1068439"/>
                  <a:gd name="connsiteX16" fmla="*/ 776632 w 1365355"/>
                  <a:gd name="connsiteY16" fmla="*/ 830445 h 1068439"/>
                  <a:gd name="connsiteX17" fmla="*/ 1064730 w 1365355"/>
                  <a:gd name="connsiteY17" fmla="*/ 730237 h 1068439"/>
                  <a:gd name="connsiteX18" fmla="*/ 1327777 w 1365355"/>
                  <a:gd name="connsiteY18" fmla="*/ 830445 h 1068439"/>
                  <a:gd name="connsiteX19" fmla="*/ 1102308 w 1365355"/>
                  <a:gd name="connsiteY19" fmla="*/ 855497 h 1068439"/>
                  <a:gd name="connsiteX20" fmla="*/ 733052 w 1365355"/>
                  <a:gd name="connsiteY20" fmla="*/ 1062437 h 1068439"/>
                  <a:gd name="connsiteX21" fmla="*/ 576215 w 1365355"/>
                  <a:gd name="connsiteY21" fmla="*/ 1068439 h 1068439"/>
                  <a:gd name="connsiteX0" fmla="*/ 576215 w 1365355"/>
                  <a:gd name="connsiteY0" fmla="*/ 1068439 h 1068439"/>
                  <a:gd name="connsiteX1" fmla="*/ 576215 w 1365355"/>
                  <a:gd name="connsiteY1" fmla="*/ 755289 h 1068439"/>
                  <a:gd name="connsiteX2" fmla="*/ 277156 w 1365355"/>
                  <a:gd name="connsiteY2" fmla="*/ 623678 h 1068439"/>
                  <a:gd name="connsiteX3" fmla="*/ 18 w 1365355"/>
                  <a:gd name="connsiteY3" fmla="*/ 855497 h 1068439"/>
                  <a:gd name="connsiteX4" fmla="*/ 175382 w 1365355"/>
                  <a:gd name="connsiteY4" fmla="*/ 517294 h 1068439"/>
                  <a:gd name="connsiteX5" fmla="*/ 644848 w 1365355"/>
                  <a:gd name="connsiteY5" fmla="*/ 629680 h 1068439"/>
                  <a:gd name="connsiteX6" fmla="*/ 363273 w 1365355"/>
                  <a:gd name="connsiteY6" fmla="*/ 417086 h 1068439"/>
                  <a:gd name="connsiteX7" fmla="*/ 676424 w 1365355"/>
                  <a:gd name="connsiteY7" fmla="*/ 504768 h 1068439"/>
                  <a:gd name="connsiteX8" fmla="*/ 858660 w 1365355"/>
                  <a:gd name="connsiteY8" fmla="*/ 110633 h 1068439"/>
                  <a:gd name="connsiteX9" fmla="*/ 1290199 w 1365355"/>
                  <a:gd name="connsiteY9" fmla="*/ 3727 h 1068439"/>
                  <a:gd name="connsiteX10" fmla="*/ 939470 w 1365355"/>
                  <a:gd name="connsiteY10" fmla="*/ 179091 h 1068439"/>
                  <a:gd name="connsiteX11" fmla="*/ 801684 w 1365355"/>
                  <a:gd name="connsiteY11" fmla="*/ 467190 h 1068439"/>
                  <a:gd name="connsiteX12" fmla="*/ 1002100 w 1365355"/>
                  <a:gd name="connsiteY12" fmla="*/ 341930 h 1068439"/>
                  <a:gd name="connsiteX13" fmla="*/ 1365355 w 1365355"/>
                  <a:gd name="connsiteY13" fmla="*/ 354456 h 1068439"/>
                  <a:gd name="connsiteX14" fmla="*/ 978353 w 1365355"/>
                  <a:gd name="connsiteY14" fmla="*/ 504856 h 1068439"/>
                  <a:gd name="connsiteX15" fmla="*/ 801684 w 1365355"/>
                  <a:gd name="connsiteY15" fmla="*/ 655080 h 1068439"/>
                  <a:gd name="connsiteX16" fmla="*/ 776632 w 1365355"/>
                  <a:gd name="connsiteY16" fmla="*/ 830445 h 1068439"/>
                  <a:gd name="connsiteX17" fmla="*/ 1064730 w 1365355"/>
                  <a:gd name="connsiteY17" fmla="*/ 730237 h 1068439"/>
                  <a:gd name="connsiteX18" fmla="*/ 1327777 w 1365355"/>
                  <a:gd name="connsiteY18" fmla="*/ 830445 h 1068439"/>
                  <a:gd name="connsiteX19" fmla="*/ 1102308 w 1365355"/>
                  <a:gd name="connsiteY19" fmla="*/ 855497 h 1068439"/>
                  <a:gd name="connsiteX20" fmla="*/ 733052 w 1365355"/>
                  <a:gd name="connsiteY20" fmla="*/ 1062437 h 1068439"/>
                  <a:gd name="connsiteX21" fmla="*/ 576215 w 1365355"/>
                  <a:gd name="connsiteY21" fmla="*/ 1068439 h 106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65355" h="1068439">
                    <a:moveTo>
                      <a:pt x="576215" y="1068439"/>
                    </a:moveTo>
                    <a:lnTo>
                      <a:pt x="576215" y="755289"/>
                    </a:lnTo>
                    <a:cubicBezTo>
                      <a:pt x="507322" y="682221"/>
                      <a:pt x="373189" y="606977"/>
                      <a:pt x="277156" y="623678"/>
                    </a:cubicBezTo>
                    <a:cubicBezTo>
                      <a:pt x="181123" y="640379"/>
                      <a:pt x="-2070" y="874286"/>
                      <a:pt x="18" y="855497"/>
                    </a:cubicBezTo>
                    <a:cubicBezTo>
                      <a:pt x="58473" y="742763"/>
                      <a:pt x="91527" y="591928"/>
                      <a:pt x="175382" y="517294"/>
                    </a:cubicBezTo>
                    <a:cubicBezTo>
                      <a:pt x="259237" y="442660"/>
                      <a:pt x="613533" y="646381"/>
                      <a:pt x="644848" y="629680"/>
                    </a:cubicBezTo>
                    <a:lnTo>
                      <a:pt x="363273" y="417086"/>
                    </a:lnTo>
                    <a:lnTo>
                      <a:pt x="676424" y="504768"/>
                    </a:lnTo>
                    <a:cubicBezTo>
                      <a:pt x="751580" y="448401"/>
                      <a:pt x="756364" y="194140"/>
                      <a:pt x="858660" y="110633"/>
                    </a:cubicBezTo>
                    <a:cubicBezTo>
                      <a:pt x="960956" y="27126"/>
                      <a:pt x="1269322" y="-12974"/>
                      <a:pt x="1290199" y="3727"/>
                    </a:cubicBezTo>
                    <a:cubicBezTo>
                      <a:pt x="1311076" y="20428"/>
                      <a:pt x="1020889" y="101847"/>
                      <a:pt x="939470" y="179091"/>
                    </a:cubicBezTo>
                    <a:cubicBezTo>
                      <a:pt x="858051" y="256335"/>
                      <a:pt x="791246" y="440050"/>
                      <a:pt x="801684" y="467190"/>
                    </a:cubicBezTo>
                    <a:lnTo>
                      <a:pt x="1002100" y="341930"/>
                    </a:lnTo>
                    <a:cubicBezTo>
                      <a:pt x="1068905" y="300177"/>
                      <a:pt x="1354496" y="326243"/>
                      <a:pt x="1365355" y="354456"/>
                    </a:cubicBezTo>
                    <a:lnTo>
                      <a:pt x="978353" y="504856"/>
                    </a:lnTo>
                    <a:cubicBezTo>
                      <a:pt x="849352" y="554989"/>
                      <a:pt x="835304" y="600815"/>
                      <a:pt x="801684" y="655080"/>
                    </a:cubicBezTo>
                    <a:lnTo>
                      <a:pt x="776632" y="830445"/>
                    </a:lnTo>
                    <a:cubicBezTo>
                      <a:pt x="820473" y="842971"/>
                      <a:pt x="972873" y="730237"/>
                      <a:pt x="1064730" y="730237"/>
                    </a:cubicBezTo>
                    <a:cubicBezTo>
                      <a:pt x="1156587" y="730237"/>
                      <a:pt x="1321514" y="809568"/>
                      <a:pt x="1327777" y="830445"/>
                    </a:cubicBezTo>
                    <a:cubicBezTo>
                      <a:pt x="1334040" y="851322"/>
                      <a:pt x="1201429" y="816832"/>
                      <a:pt x="1102308" y="855497"/>
                    </a:cubicBezTo>
                    <a:cubicBezTo>
                      <a:pt x="1003187" y="894162"/>
                      <a:pt x="769934" y="925347"/>
                      <a:pt x="733052" y="1062437"/>
                    </a:cubicBezTo>
                    <a:lnTo>
                      <a:pt x="576215" y="1068439"/>
                    </a:lnTo>
                    <a:close/>
                  </a:path>
                </a:pathLst>
              </a:custGeom>
              <a:solidFill>
                <a:schemeClr val="accent2">
                  <a:lumMod val="60000"/>
                  <a:lumOff val="40000"/>
                </a:schemeClr>
              </a:solid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Freeform 48"/>
              <p:cNvSpPr>
                <a:spLocks noChangeAspect="1"/>
              </p:cNvSpPr>
              <p:nvPr/>
            </p:nvSpPr>
            <p:spPr>
              <a:xfrm>
                <a:off x="10266028" y="5430424"/>
                <a:ext cx="163178" cy="127693"/>
              </a:xfrm>
              <a:custGeom>
                <a:avLst/>
                <a:gdLst>
                  <a:gd name="connsiteX0" fmla="*/ 576197 w 1365337"/>
                  <a:gd name="connsiteY0" fmla="*/ 1064712 h 1064712"/>
                  <a:gd name="connsiteX1" fmla="*/ 576197 w 1365337"/>
                  <a:gd name="connsiteY1" fmla="*/ 751562 h 1064712"/>
                  <a:gd name="connsiteX2" fmla="*/ 162838 w 1365337"/>
                  <a:gd name="connsiteY2" fmla="*/ 626301 h 1064712"/>
                  <a:gd name="connsiteX3" fmla="*/ 0 w 1365337"/>
                  <a:gd name="connsiteY3" fmla="*/ 851770 h 1064712"/>
                  <a:gd name="connsiteX4" fmla="*/ 175364 w 1365337"/>
                  <a:gd name="connsiteY4" fmla="*/ 513567 h 1064712"/>
                  <a:gd name="connsiteX5" fmla="*/ 663880 w 1365337"/>
                  <a:gd name="connsiteY5" fmla="*/ 651353 h 1064712"/>
                  <a:gd name="connsiteX6" fmla="*/ 363255 w 1365337"/>
                  <a:gd name="connsiteY6" fmla="*/ 413359 h 1064712"/>
                  <a:gd name="connsiteX7" fmla="*/ 676406 w 1365337"/>
                  <a:gd name="connsiteY7" fmla="*/ 501041 h 1064712"/>
                  <a:gd name="connsiteX8" fmla="*/ 814192 w 1365337"/>
                  <a:gd name="connsiteY8" fmla="*/ 75156 h 1064712"/>
                  <a:gd name="connsiteX9" fmla="*/ 1290181 w 1365337"/>
                  <a:gd name="connsiteY9" fmla="*/ 0 h 1064712"/>
                  <a:gd name="connsiteX10" fmla="*/ 939452 w 1365337"/>
                  <a:gd name="connsiteY10" fmla="*/ 175364 h 1064712"/>
                  <a:gd name="connsiteX11" fmla="*/ 801666 w 1365337"/>
                  <a:gd name="connsiteY11" fmla="*/ 463463 h 1064712"/>
                  <a:gd name="connsiteX12" fmla="*/ 1002082 w 1365337"/>
                  <a:gd name="connsiteY12" fmla="*/ 338203 h 1064712"/>
                  <a:gd name="connsiteX13" fmla="*/ 1365337 w 1365337"/>
                  <a:gd name="connsiteY13" fmla="*/ 350729 h 1064712"/>
                  <a:gd name="connsiteX14" fmla="*/ 801666 w 1365337"/>
                  <a:gd name="connsiteY14" fmla="*/ 651353 h 1064712"/>
                  <a:gd name="connsiteX15" fmla="*/ 776614 w 1365337"/>
                  <a:gd name="connsiteY15" fmla="*/ 826718 h 1064712"/>
                  <a:gd name="connsiteX16" fmla="*/ 1064712 w 1365337"/>
                  <a:gd name="connsiteY16" fmla="*/ 726510 h 1064712"/>
                  <a:gd name="connsiteX17" fmla="*/ 1327759 w 1365337"/>
                  <a:gd name="connsiteY17" fmla="*/ 826718 h 1064712"/>
                  <a:gd name="connsiteX18" fmla="*/ 1102290 w 1365337"/>
                  <a:gd name="connsiteY18" fmla="*/ 851770 h 1064712"/>
                  <a:gd name="connsiteX19" fmla="*/ 713984 w 1365337"/>
                  <a:gd name="connsiteY19" fmla="*/ 1039660 h 1064712"/>
                  <a:gd name="connsiteX20" fmla="*/ 576197 w 1365337"/>
                  <a:gd name="connsiteY20" fmla="*/ 1064712 h 1064712"/>
                  <a:gd name="connsiteX0" fmla="*/ 576197 w 1365337"/>
                  <a:gd name="connsiteY0" fmla="*/ 1064712 h 1064712"/>
                  <a:gd name="connsiteX1" fmla="*/ 576197 w 1365337"/>
                  <a:gd name="connsiteY1" fmla="*/ 751562 h 1064712"/>
                  <a:gd name="connsiteX2" fmla="*/ 162838 w 1365337"/>
                  <a:gd name="connsiteY2" fmla="*/ 626301 h 1064712"/>
                  <a:gd name="connsiteX3" fmla="*/ 0 w 1365337"/>
                  <a:gd name="connsiteY3" fmla="*/ 851770 h 1064712"/>
                  <a:gd name="connsiteX4" fmla="*/ 175364 w 1365337"/>
                  <a:gd name="connsiteY4" fmla="*/ 513567 h 1064712"/>
                  <a:gd name="connsiteX5" fmla="*/ 663880 w 1365337"/>
                  <a:gd name="connsiteY5" fmla="*/ 651353 h 1064712"/>
                  <a:gd name="connsiteX6" fmla="*/ 363255 w 1365337"/>
                  <a:gd name="connsiteY6" fmla="*/ 413359 h 1064712"/>
                  <a:gd name="connsiteX7" fmla="*/ 676406 w 1365337"/>
                  <a:gd name="connsiteY7" fmla="*/ 501041 h 1064712"/>
                  <a:gd name="connsiteX8" fmla="*/ 814192 w 1365337"/>
                  <a:gd name="connsiteY8" fmla="*/ 75156 h 1064712"/>
                  <a:gd name="connsiteX9" fmla="*/ 1290181 w 1365337"/>
                  <a:gd name="connsiteY9" fmla="*/ 0 h 1064712"/>
                  <a:gd name="connsiteX10" fmla="*/ 939452 w 1365337"/>
                  <a:gd name="connsiteY10" fmla="*/ 175364 h 1064712"/>
                  <a:gd name="connsiteX11" fmla="*/ 801666 w 1365337"/>
                  <a:gd name="connsiteY11" fmla="*/ 463463 h 1064712"/>
                  <a:gd name="connsiteX12" fmla="*/ 1002082 w 1365337"/>
                  <a:gd name="connsiteY12" fmla="*/ 338203 h 1064712"/>
                  <a:gd name="connsiteX13" fmla="*/ 1365337 w 1365337"/>
                  <a:gd name="connsiteY13" fmla="*/ 350729 h 1064712"/>
                  <a:gd name="connsiteX14" fmla="*/ 801666 w 1365337"/>
                  <a:gd name="connsiteY14" fmla="*/ 651353 h 1064712"/>
                  <a:gd name="connsiteX15" fmla="*/ 776614 w 1365337"/>
                  <a:gd name="connsiteY15" fmla="*/ 826718 h 1064712"/>
                  <a:gd name="connsiteX16" fmla="*/ 1064712 w 1365337"/>
                  <a:gd name="connsiteY16" fmla="*/ 726510 h 1064712"/>
                  <a:gd name="connsiteX17" fmla="*/ 1327759 w 1365337"/>
                  <a:gd name="connsiteY17" fmla="*/ 826718 h 1064712"/>
                  <a:gd name="connsiteX18" fmla="*/ 1102290 w 1365337"/>
                  <a:gd name="connsiteY18" fmla="*/ 851770 h 1064712"/>
                  <a:gd name="connsiteX19" fmla="*/ 713984 w 1365337"/>
                  <a:gd name="connsiteY19" fmla="*/ 1039660 h 1064712"/>
                  <a:gd name="connsiteX20" fmla="*/ 576197 w 1365337"/>
                  <a:gd name="connsiteY20" fmla="*/ 1064712 h 1064712"/>
                  <a:gd name="connsiteX0" fmla="*/ 576197 w 1365337"/>
                  <a:gd name="connsiteY0" fmla="*/ 1064712 h 1064712"/>
                  <a:gd name="connsiteX1" fmla="*/ 576197 w 1365337"/>
                  <a:gd name="connsiteY1" fmla="*/ 751562 h 1064712"/>
                  <a:gd name="connsiteX2" fmla="*/ 162838 w 1365337"/>
                  <a:gd name="connsiteY2" fmla="*/ 626301 h 1064712"/>
                  <a:gd name="connsiteX3" fmla="*/ 0 w 1365337"/>
                  <a:gd name="connsiteY3" fmla="*/ 851770 h 1064712"/>
                  <a:gd name="connsiteX4" fmla="*/ 175364 w 1365337"/>
                  <a:gd name="connsiteY4" fmla="*/ 513567 h 1064712"/>
                  <a:gd name="connsiteX5" fmla="*/ 644830 w 1365337"/>
                  <a:gd name="connsiteY5" fmla="*/ 625953 h 1064712"/>
                  <a:gd name="connsiteX6" fmla="*/ 363255 w 1365337"/>
                  <a:gd name="connsiteY6" fmla="*/ 413359 h 1064712"/>
                  <a:gd name="connsiteX7" fmla="*/ 676406 w 1365337"/>
                  <a:gd name="connsiteY7" fmla="*/ 501041 h 1064712"/>
                  <a:gd name="connsiteX8" fmla="*/ 814192 w 1365337"/>
                  <a:gd name="connsiteY8" fmla="*/ 75156 h 1064712"/>
                  <a:gd name="connsiteX9" fmla="*/ 1290181 w 1365337"/>
                  <a:gd name="connsiteY9" fmla="*/ 0 h 1064712"/>
                  <a:gd name="connsiteX10" fmla="*/ 939452 w 1365337"/>
                  <a:gd name="connsiteY10" fmla="*/ 175364 h 1064712"/>
                  <a:gd name="connsiteX11" fmla="*/ 801666 w 1365337"/>
                  <a:gd name="connsiteY11" fmla="*/ 463463 h 1064712"/>
                  <a:gd name="connsiteX12" fmla="*/ 1002082 w 1365337"/>
                  <a:gd name="connsiteY12" fmla="*/ 338203 h 1064712"/>
                  <a:gd name="connsiteX13" fmla="*/ 1365337 w 1365337"/>
                  <a:gd name="connsiteY13" fmla="*/ 350729 h 1064712"/>
                  <a:gd name="connsiteX14" fmla="*/ 801666 w 1365337"/>
                  <a:gd name="connsiteY14" fmla="*/ 651353 h 1064712"/>
                  <a:gd name="connsiteX15" fmla="*/ 776614 w 1365337"/>
                  <a:gd name="connsiteY15" fmla="*/ 826718 h 1064712"/>
                  <a:gd name="connsiteX16" fmla="*/ 1064712 w 1365337"/>
                  <a:gd name="connsiteY16" fmla="*/ 726510 h 1064712"/>
                  <a:gd name="connsiteX17" fmla="*/ 1327759 w 1365337"/>
                  <a:gd name="connsiteY17" fmla="*/ 826718 h 1064712"/>
                  <a:gd name="connsiteX18" fmla="*/ 1102290 w 1365337"/>
                  <a:gd name="connsiteY18" fmla="*/ 851770 h 1064712"/>
                  <a:gd name="connsiteX19" fmla="*/ 713984 w 1365337"/>
                  <a:gd name="connsiteY19" fmla="*/ 1039660 h 1064712"/>
                  <a:gd name="connsiteX20" fmla="*/ 576197 w 1365337"/>
                  <a:gd name="connsiteY20" fmla="*/ 1064712 h 1064712"/>
                  <a:gd name="connsiteX0" fmla="*/ 576197 w 1365337"/>
                  <a:gd name="connsiteY0" fmla="*/ 1064712 h 1064712"/>
                  <a:gd name="connsiteX1" fmla="*/ 576197 w 1365337"/>
                  <a:gd name="connsiteY1" fmla="*/ 751562 h 1064712"/>
                  <a:gd name="connsiteX2" fmla="*/ 162838 w 1365337"/>
                  <a:gd name="connsiteY2" fmla="*/ 626301 h 1064712"/>
                  <a:gd name="connsiteX3" fmla="*/ 0 w 1365337"/>
                  <a:gd name="connsiteY3" fmla="*/ 851770 h 1064712"/>
                  <a:gd name="connsiteX4" fmla="*/ 175364 w 1365337"/>
                  <a:gd name="connsiteY4" fmla="*/ 513567 h 1064712"/>
                  <a:gd name="connsiteX5" fmla="*/ 644830 w 1365337"/>
                  <a:gd name="connsiteY5" fmla="*/ 625953 h 1064712"/>
                  <a:gd name="connsiteX6" fmla="*/ 363255 w 1365337"/>
                  <a:gd name="connsiteY6" fmla="*/ 413359 h 1064712"/>
                  <a:gd name="connsiteX7" fmla="*/ 676406 w 1365337"/>
                  <a:gd name="connsiteY7" fmla="*/ 501041 h 1064712"/>
                  <a:gd name="connsiteX8" fmla="*/ 814192 w 1365337"/>
                  <a:gd name="connsiteY8" fmla="*/ 75156 h 1064712"/>
                  <a:gd name="connsiteX9" fmla="*/ 1290181 w 1365337"/>
                  <a:gd name="connsiteY9" fmla="*/ 0 h 1064712"/>
                  <a:gd name="connsiteX10" fmla="*/ 939452 w 1365337"/>
                  <a:gd name="connsiteY10" fmla="*/ 175364 h 1064712"/>
                  <a:gd name="connsiteX11" fmla="*/ 801666 w 1365337"/>
                  <a:gd name="connsiteY11" fmla="*/ 463463 h 1064712"/>
                  <a:gd name="connsiteX12" fmla="*/ 1002082 w 1365337"/>
                  <a:gd name="connsiteY12" fmla="*/ 338203 h 1064712"/>
                  <a:gd name="connsiteX13" fmla="*/ 1365337 w 1365337"/>
                  <a:gd name="connsiteY13" fmla="*/ 350729 h 1064712"/>
                  <a:gd name="connsiteX14" fmla="*/ 801666 w 1365337"/>
                  <a:gd name="connsiteY14" fmla="*/ 651353 h 1064712"/>
                  <a:gd name="connsiteX15" fmla="*/ 776614 w 1365337"/>
                  <a:gd name="connsiteY15" fmla="*/ 826718 h 1064712"/>
                  <a:gd name="connsiteX16" fmla="*/ 1064712 w 1365337"/>
                  <a:gd name="connsiteY16" fmla="*/ 726510 h 1064712"/>
                  <a:gd name="connsiteX17" fmla="*/ 1327759 w 1365337"/>
                  <a:gd name="connsiteY17" fmla="*/ 826718 h 1064712"/>
                  <a:gd name="connsiteX18" fmla="*/ 1102290 w 1365337"/>
                  <a:gd name="connsiteY18" fmla="*/ 851770 h 1064712"/>
                  <a:gd name="connsiteX19" fmla="*/ 713984 w 1365337"/>
                  <a:gd name="connsiteY19" fmla="*/ 1039660 h 1064712"/>
                  <a:gd name="connsiteX20" fmla="*/ 576197 w 1365337"/>
                  <a:gd name="connsiteY20" fmla="*/ 1064712 h 1064712"/>
                  <a:gd name="connsiteX0" fmla="*/ 576197 w 1365337"/>
                  <a:gd name="connsiteY0" fmla="*/ 1071779 h 1071779"/>
                  <a:gd name="connsiteX1" fmla="*/ 576197 w 1365337"/>
                  <a:gd name="connsiteY1" fmla="*/ 758629 h 1071779"/>
                  <a:gd name="connsiteX2" fmla="*/ 162838 w 1365337"/>
                  <a:gd name="connsiteY2" fmla="*/ 633368 h 1071779"/>
                  <a:gd name="connsiteX3" fmla="*/ 0 w 1365337"/>
                  <a:gd name="connsiteY3" fmla="*/ 858837 h 1071779"/>
                  <a:gd name="connsiteX4" fmla="*/ 175364 w 1365337"/>
                  <a:gd name="connsiteY4" fmla="*/ 520634 h 1071779"/>
                  <a:gd name="connsiteX5" fmla="*/ 644830 w 1365337"/>
                  <a:gd name="connsiteY5" fmla="*/ 633020 h 1071779"/>
                  <a:gd name="connsiteX6" fmla="*/ 363255 w 1365337"/>
                  <a:gd name="connsiteY6" fmla="*/ 420426 h 1071779"/>
                  <a:gd name="connsiteX7" fmla="*/ 676406 w 1365337"/>
                  <a:gd name="connsiteY7" fmla="*/ 508108 h 1071779"/>
                  <a:gd name="connsiteX8" fmla="*/ 814192 w 1365337"/>
                  <a:gd name="connsiteY8" fmla="*/ 82223 h 1071779"/>
                  <a:gd name="connsiteX9" fmla="*/ 1290181 w 1365337"/>
                  <a:gd name="connsiteY9" fmla="*/ 7067 h 1071779"/>
                  <a:gd name="connsiteX10" fmla="*/ 939452 w 1365337"/>
                  <a:gd name="connsiteY10" fmla="*/ 182431 h 1071779"/>
                  <a:gd name="connsiteX11" fmla="*/ 801666 w 1365337"/>
                  <a:gd name="connsiteY11" fmla="*/ 470530 h 1071779"/>
                  <a:gd name="connsiteX12" fmla="*/ 1002082 w 1365337"/>
                  <a:gd name="connsiteY12" fmla="*/ 345270 h 1071779"/>
                  <a:gd name="connsiteX13" fmla="*/ 1365337 w 1365337"/>
                  <a:gd name="connsiteY13" fmla="*/ 357796 h 1071779"/>
                  <a:gd name="connsiteX14" fmla="*/ 801666 w 1365337"/>
                  <a:gd name="connsiteY14" fmla="*/ 658420 h 1071779"/>
                  <a:gd name="connsiteX15" fmla="*/ 776614 w 1365337"/>
                  <a:gd name="connsiteY15" fmla="*/ 833785 h 1071779"/>
                  <a:gd name="connsiteX16" fmla="*/ 1064712 w 1365337"/>
                  <a:gd name="connsiteY16" fmla="*/ 733577 h 1071779"/>
                  <a:gd name="connsiteX17" fmla="*/ 1327759 w 1365337"/>
                  <a:gd name="connsiteY17" fmla="*/ 833785 h 1071779"/>
                  <a:gd name="connsiteX18" fmla="*/ 1102290 w 1365337"/>
                  <a:gd name="connsiteY18" fmla="*/ 858837 h 1071779"/>
                  <a:gd name="connsiteX19" fmla="*/ 713984 w 1365337"/>
                  <a:gd name="connsiteY19" fmla="*/ 1046727 h 1071779"/>
                  <a:gd name="connsiteX20" fmla="*/ 576197 w 1365337"/>
                  <a:gd name="connsiteY20" fmla="*/ 1071779 h 107177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801666 w 1365337"/>
                  <a:gd name="connsiteY14" fmla="*/ 655080 h 1068439"/>
                  <a:gd name="connsiteX15" fmla="*/ 776614 w 1365337"/>
                  <a:gd name="connsiteY15" fmla="*/ 830445 h 1068439"/>
                  <a:gd name="connsiteX16" fmla="*/ 1064712 w 1365337"/>
                  <a:gd name="connsiteY16" fmla="*/ 730237 h 1068439"/>
                  <a:gd name="connsiteX17" fmla="*/ 1327759 w 1365337"/>
                  <a:gd name="connsiteY17" fmla="*/ 830445 h 1068439"/>
                  <a:gd name="connsiteX18" fmla="*/ 1102290 w 1365337"/>
                  <a:gd name="connsiteY18" fmla="*/ 855497 h 1068439"/>
                  <a:gd name="connsiteX19" fmla="*/ 713984 w 1365337"/>
                  <a:gd name="connsiteY19" fmla="*/ 1043387 h 1068439"/>
                  <a:gd name="connsiteX20" fmla="*/ 576197 w 1365337"/>
                  <a:gd name="connsiteY20" fmla="*/ 1068439 h 1068439"/>
                  <a:gd name="connsiteX0" fmla="*/ 576197 w 1367705"/>
                  <a:gd name="connsiteY0" fmla="*/ 1068439 h 1068439"/>
                  <a:gd name="connsiteX1" fmla="*/ 576197 w 1367705"/>
                  <a:gd name="connsiteY1" fmla="*/ 755289 h 1068439"/>
                  <a:gd name="connsiteX2" fmla="*/ 162838 w 1367705"/>
                  <a:gd name="connsiteY2" fmla="*/ 630028 h 1068439"/>
                  <a:gd name="connsiteX3" fmla="*/ 0 w 1367705"/>
                  <a:gd name="connsiteY3" fmla="*/ 855497 h 1068439"/>
                  <a:gd name="connsiteX4" fmla="*/ 175364 w 1367705"/>
                  <a:gd name="connsiteY4" fmla="*/ 517294 h 1068439"/>
                  <a:gd name="connsiteX5" fmla="*/ 644830 w 1367705"/>
                  <a:gd name="connsiteY5" fmla="*/ 629680 h 1068439"/>
                  <a:gd name="connsiteX6" fmla="*/ 363255 w 1367705"/>
                  <a:gd name="connsiteY6" fmla="*/ 417086 h 1068439"/>
                  <a:gd name="connsiteX7" fmla="*/ 676406 w 1367705"/>
                  <a:gd name="connsiteY7" fmla="*/ 504768 h 1068439"/>
                  <a:gd name="connsiteX8" fmla="*/ 858642 w 1367705"/>
                  <a:gd name="connsiteY8" fmla="*/ 110633 h 1068439"/>
                  <a:gd name="connsiteX9" fmla="*/ 1290181 w 1367705"/>
                  <a:gd name="connsiteY9" fmla="*/ 3727 h 1068439"/>
                  <a:gd name="connsiteX10" fmla="*/ 939452 w 1367705"/>
                  <a:gd name="connsiteY10" fmla="*/ 179091 h 1068439"/>
                  <a:gd name="connsiteX11" fmla="*/ 801666 w 1367705"/>
                  <a:gd name="connsiteY11" fmla="*/ 467190 h 1068439"/>
                  <a:gd name="connsiteX12" fmla="*/ 1002082 w 1367705"/>
                  <a:gd name="connsiteY12" fmla="*/ 341930 h 1068439"/>
                  <a:gd name="connsiteX13" fmla="*/ 1365337 w 1367705"/>
                  <a:gd name="connsiteY13" fmla="*/ 354456 h 1068439"/>
                  <a:gd name="connsiteX14" fmla="*/ 801666 w 1367705"/>
                  <a:gd name="connsiteY14" fmla="*/ 655080 h 1068439"/>
                  <a:gd name="connsiteX15" fmla="*/ 776614 w 1367705"/>
                  <a:gd name="connsiteY15" fmla="*/ 830445 h 1068439"/>
                  <a:gd name="connsiteX16" fmla="*/ 1064712 w 1367705"/>
                  <a:gd name="connsiteY16" fmla="*/ 730237 h 1068439"/>
                  <a:gd name="connsiteX17" fmla="*/ 1327759 w 1367705"/>
                  <a:gd name="connsiteY17" fmla="*/ 830445 h 1068439"/>
                  <a:gd name="connsiteX18" fmla="*/ 1102290 w 1367705"/>
                  <a:gd name="connsiteY18" fmla="*/ 855497 h 1068439"/>
                  <a:gd name="connsiteX19" fmla="*/ 713984 w 1367705"/>
                  <a:gd name="connsiteY19" fmla="*/ 1043387 h 1068439"/>
                  <a:gd name="connsiteX20" fmla="*/ 576197 w 1367705"/>
                  <a:gd name="connsiteY20" fmla="*/ 1068439 h 106843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1067235 w 1365337"/>
                  <a:gd name="connsiteY14" fmla="*/ 511206 h 1068439"/>
                  <a:gd name="connsiteX15" fmla="*/ 801666 w 1365337"/>
                  <a:gd name="connsiteY15" fmla="*/ 655080 h 1068439"/>
                  <a:gd name="connsiteX16" fmla="*/ 776614 w 1365337"/>
                  <a:gd name="connsiteY16" fmla="*/ 830445 h 1068439"/>
                  <a:gd name="connsiteX17" fmla="*/ 1064712 w 1365337"/>
                  <a:gd name="connsiteY17" fmla="*/ 730237 h 1068439"/>
                  <a:gd name="connsiteX18" fmla="*/ 1327759 w 1365337"/>
                  <a:gd name="connsiteY18" fmla="*/ 830445 h 1068439"/>
                  <a:gd name="connsiteX19" fmla="*/ 1102290 w 1365337"/>
                  <a:gd name="connsiteY19" fmla="*/ 855497 h 1068439"/>
                  <a:gd name="connsiteX20" fmla="*/ 713984 w 1365337"/>
                  <a:gd name="connsiteY20" fmla="*/ 1043387 h 1068439"/>
                  <a:gd name="connsiteX21" fmla="*/ 576197 w 1365337"/>
                  <a:gd name="connsiteY21" fmla="*/ 1068439 h 106843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978335 w 1365337"/>
                  <a:gd name="connsiteY14" fmla="*/ 504856 h 1068439"/>
                  <a:gd name="connsiteX15" fmla="*/ 801666 w 1365337"/>
                  <a:gd name="connsiteY15" fmla="*/ 655080 h 1068439"/>
                  <a:gd name="connsiteX16" fmla="*/ 776614 w 1365337"/>
                  <a:gd name="connsiteY16" fmla="*/ 830445 h 1068439"/>
                  <a:gd name="connsiteX17" fmla="*/ 1064712 w 1365337"/>
                  <a:gd name="connsiteY17" fmla="*/ 730237 h 1068439"/>
                  <a:gd name="connsiteX18" fmla="*/ 1327759 w 1365337"/>
                  <a:gd name="connsiteY18" fmla="*/ 830445 h 1068439"/>
                  <a:gd name="connsiteX19" fmla="*/ 1102290 w 1365337"/>
                  <a:gd name="connsiteY19" fmla="*/ 855497 h 1068439"/>
                  <a:gd name="connsiteX20" fmla="*/ 713984 w 1365337"/>
                  <a:gd name="connsiteY20" fmla="*/ 1043387 h 1068439"/>
                  <a:gd name="connsiteX21" fmla="*/ 576197 w 1365337"/>
                  <a:gd name="connsiteY21" fmla="*/ 1068439 h 106843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978335 w 1365337"/>
                  <a:gd name="connsiteY14" fmla="*/ 504856 h 1068439"/>
                  <a:gd name="connsiteX15" fmla="*/ 801666 w 1365337"/>
                  <a:gd name="connsiteY15" fmla="*/ 655080 h 1068439"/>
                  <a:gd name="connsiteX16" fmla="*/ 776614 w 1365337"/>
                  <a:gd name="connsiteY16" fmla="*/ 830445 h 1068439"/>
                  <a:gd name="connsiteX17" fmla="*/ 1064712 w 1365337"/>
                  <a:gd name="connsiteY17" fmla="*/ 730237 h 1068439"/>
                  <a:gd name="connsiteX18" fmla="*/ 1327759 w 1365337"/>
                  <a:gd name="connsiteY18" fmla="*/ 830445 h 1068439"/>
                  <a:gd name="connsiteX19" fmla="*/ 1102290 w 1365337"/>
                  <a:gd name="connsiteY19" fmla="*/ 855497 h 1068439"/>
                  <a:gd name="connsiteX20" fmla="*/ 713984 w 1365337"/>
                  <a:gd name="connsiteY20" fmla="*/ 1043387 h 1068439"/>
                  <a:gd name="connsiteX21" fmla="*/ 576197 w 1365337"/>
                  <a:gd name="connsiteY21" fmla="*/ 1068439 h 106843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978335 w 1365337"/>
                  <a:gd name="connsiteY14" fmla="*/ 504856 h 1068439"/>
                  <a:gd name="connsiteX15" fmla="*/ 801666 w 1365337"/>
                  <a:gd name="connsiteY15" fmla="*/ 655080 h 1068439"/>
                  <a:gd name="connsiteX16" fmla="*/ 776614 w 1365337"/>
                  <a:gd name="connsiteY16" fmla="*/ 830445 h 1068439"/>
                  <a:gd name="connsiteX17" fmla="*/ 1064712 w 1365337"/>
                  <a:gd name="connsiteY17" fmla="*/ 730237 h 1068439"/>
                  <a:gd name="connsiteX18" fmla="*/ 1327759 w 1365337"/>
                  <a:gd name="connsiteY18" fmla="*/ 830445 h 1068439"/>
                  <a:gd name="connsiteX19" fmla="*/ 1102290 w 1365337"/>
                  <a:gd name="connsiteY19" fmla="*/ 855497 h 1068439"/>
                  <a:gd name="connsiteX20" fmla="*/ 713984 w 1365337"/>
                  <a:gd name="connsiteY20" fmla="*/ 1043387 h 1068439"/>
                  <a:gd name="connsiteX21" fmla="*/ 576197 w 1365337"/>
                  <a:gd name="connsiteY21" fmla="*/ 1068439 h 106843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978335 w 1365337"/>
                  <a:gd name="connsiteY14" fmla="*/ 504856 h 1068439"/>
                  <a:gd name="connsiteX15" fmla="*/ 801666 w 1365337"/>
                  <a:gd name="connsiteY15" fmla="*/ 655080 h 1068439"/>
                  <a:gd name="connsiteX16" fmla="*/ 776614 w 1365337"/>
                  <a:gd name="connsiteY16" fmla="*/ 830445 h 1068439"/>
                  <a:gd name="connsiteX17" fmla="*/ 1064712 w 1365337"/>
                  <a:gd name="connsiteY17" fmla="*/ 730237 h 1068439"/>
                  <a:gd name="connsiteX18" fmla="*/ 1327759 w 1365337"/>
                  <a:gd name="connsiteY18" fmla="*/ 830445 h 1068439"/>
                  <a:gd name="connsiteX19" fmla="*/ 1102290 w 1365337"/>
                  <a:gd name="connsiteY19" fmla="*/ 855497 h 1068439"/>
                  <a:gd name="connsiteX20" fmla="*/ 713984 w 1365337"/>
                  <a:gd name="connsiteY20" fmla="*/ 1043387 h 1068439"/>
                  <a:gd name="connsiteX21" fmla="*/ 576197 w 1365337"/>
                  <a:gd name="connsiteY21" fmla="*/ 1068439 h 106843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978335 w 1365337"/>
                  <a:gd name="connsiteY14" fmla="*/ 504856 h 1068439"/>
                  <a:gd name="connsiteX15" fmla="*/ 801666 w 1365337"/>
                  <a:gd name="connsiteY15" fmla="*/ 655080 h 1068439"/>
                  <a:gd name="connsiteX16" fmla="*/ 776614 w 1365337"/>
                  <a:gd name="connsiteY16" fmla="*/ 830445 h 1068439"/>
                  <a:gd name="connsiteX17" fmla="*/ 1064712 w 1365337"/>
                  <a:gd name="connsiteY17" fmla="*/ 730237 h 1068439"/>
                  <a:gd name="connsiteX18" fmla="*/ 1327759 w 1365337"/>
                  <a:gd name="connsiteY18" fmla="*/ 830445 h 1068439"/>
                  <a:gd name="connsiteX19" fmla="*/ 1102290 w 1365337"/>
                  <a:gd name="connsiteY19" fmla="*/ 855497 h 1068439"/>
                  <a:gd name="connsiteX20" fmla="*/ 733034 w 1365337"/>
                  <a:gd name="connsiteY20" fmla="*/ 1062437 h 1068439"/>
                  <a:gd name="connsiteX21" fmla="*/ 576197 w 1365337"/>
                  <a:gd name="connsiteY21" fmla="*/ 1068439 h 106843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978335 w 1365337"/>
                  <a:gd name="connsiteY14" fmla="*/ 504856 h 1068439"/>
                  <a:gd name="connsiteX15" fmla="*/ 801666 w 1365337"/>
                  <a:gd name="connsiteY15" fmla="*/ 655080 h 1068439"/>
                  <a:gd name="connsiteX16" fmla="*/ 776614 w 1365337"/>
                  <a:gd name="connsiteY16" fmla="*/ 830445 h 1068439"/>
                  <a:gd name="connsiteX17" fmla="*/ 1064712 w 1365337"/>
                  <a:gd name="connsiteY17" fmla="*/ 730237 h 1068439"/>
                  <a:gd name="connsiteX18" fmla="*/ 1327759 w 1365337"/>
                  <a:gd name="connsiteY18" fmla="*/ 830445 h 1068439"/>
                  <a:gd name="connsiteX19" fmla="*/ 1102290 w 1365337"/>
                  <a:gd name="connsiteY19" fmla="*/ 855497 h 1068439"/>
                  <a:gd name="connsiteX20" fmla="*/ 733034 w 1365337"/>
                  <a:gd name="connsiteY20" fmla="*/ 1062437 h 1068439"/>
                  <a:gd name="connsiteX21" fmla="*/ 576197 w 1365337"/>
                  <a:gd name="connsiteY21" fmla="*/ 1068439 h 1068439"/>
                  <a:gd name="connsiteX0" fmla="*/ 576243 w 1365383"/>
                  <a:gd name="connsiteY0" fmla="*/ 1068439 h 1068439"/>
                  <a:gd name="connsiteX1" fmla="*/ 576243 w 1365383"/>
                  <a:gd name="connsiteY1" fmla="*/ 755289 h 1068439"/>
                  <a:gd name="connsiteX2" fmla="*/ 162884 w 1365383"/>
                  <a:gd name="connsiteY2" fmla="*/ 630028 h 1068439"/>
                  <a:gd name="connsiteX3" fmla="*/ 46 w 1365383"/>
                  <a:gd name="connsiteY3" fmla="*/ 855497 h 1068439"/>
                  <a:gd name="connsiteX4" fmla="*/ 175410 w 1365383"/>
                  <a:gd name="connsiteY4" fmla="*/ 517294 h 1068439"/>
                  <a:gd name="connsiteX5" fmla="*/ 644876 w 1365383"/>
                  <a:gd name="connsiteY5" fmla="*/ 629680 h 1068439"/>
                  <a:gd name="connsiteX6" fmla="*/ 363301 w 1365383"/>
                  <a:gd name="connsiteY6" fmla="*/ 417086 h 1068439"/>
                  <a:gd name="connsiteX7" fmla="*/ 676452 w 1365383"/>
                  <a:gd name="connsiteY7" fmla="*/ 504768 h 1068439"/>
                  <a:gd name="connsiteX8" fmla="*/ 858688 w 1365383"/>
                  <a:gd name="connsiteY8" fmla="*/ 110633 h 1068439"/>
                  <a:gd name="connsiteX9" fmla="*/ 1290227 w 1365383"/>
                  <a:gd name="connsiteY9" fmla="*/ 3727 h 1068439"/>
                  <a:gd name="connsiteX10" fmla="*/ 939498 w 1365383"/>
                  <a:gd name="connsiteY10" fmla="*/ 179091 h 1068439"/>
                  <a:gd name="connsiteX11" fmla="*/ 801712 w 1365383"/>
                  <a:gd name="connsiteY11" fmla="*/ 467190 h 1068439"/>
                  <a:gd name="connsiteX12" fmla="*/ 1002128 w 1365383"/>
                  <a:gd name="connsiteY12" fmla="*/ 341930 h 1068439"/>
                  <a:gd name="connsiteX13" fmla="*/ 1365383 w 1365383"/>
                  <a:gd name="connsiteY13" fmla="*/ 354456 h 1068439"/>
                  <a:gd name="connsiteX14" fmla="*/ 978381 w 1365383"/>
                  <a:gd name="connsiteY14" fmla="*/ 504856 h 1068439"/>
                  <a:gd name="connsiteX15" fmla="*/ 801712 w 1365383"/>
                  <a:gd name="connsiteY15" fmla="*/ 655080 h 1068439"/>
                  <a:gd name="connsiteX16" fmla="*/ 776660 w 1365383"/>
                  <a:gd name="connsiteY16" fmla="*/ 830445 h 1068439"/>
                  <a:gd name="connsiteX17" fmla="*/ 1064758 w 1365383"/>
                  <a:gd name="connsiteY17" fmla="*/ 730237 h 1068439"/>
                  <a:gd name="connsiteX18" fmla="*/ 1327805 w 1365383"/>
                  <a:gd name="connsiteY18" fmla="*/ 830445 h 1068439"/>
                  <a:gd name="connsiteX19" fmla="*/ 1102336 w 1365383"/>
                  <a:gd name="connsiteY19" fmla="*/ 855497 h 1068439"/>
                  <a:gd name="connsiteX20" fmla="*/ 733080 w 1365383"/>
                  <a:gd name="connsiteY20" fmla="*/ 1062437 h 1068439"/>
                  <a:gd name="connsiteX21" fmla="*/ 576243 w 1365383"/>
                  <a:gd name="connsiteY21" fmla="*/ 1068439 h 1068439"/>
                  <a:gd name="connsiteX0" fmla="*/ 576215 w 1365355"/>
                  <a:gd name="connsiteY0" fmla="*/ 1068439 h 1068439"/>
                  <a:gd name="connsiteX1" fmla="*/ 576215 w 1365355"/>
                  <a:gd name="connsiteY1" fmla="*/ 755289 h 1068439"/>
                  <a:gd name="connsiteX2" fmla="*/ 277156 w 1365355"/>
                  <a:gd name="connsiteY2" fmla="*/ 623678 h 1068439"/>
                  <a:gd name="connsiteX3" fmla="*/ 18 w 1365355"/>
                  <a:gd name="connsiteY3" fmla="*/ 855497 h 1068439"/>
                  <a:gd name="connsiteX4" fmla="*/ 175382 w 1365355"/>
                  <a:gd name="connsiteY4" fmla="*/ 517294 h 1068439"/>
                  <a:gd name="connsiteX5" fmla="*/ 644848 w 1365355"/>
                  <a:gd name="connsiteY5" fmla="*/ 629680 h 1068439"/>
                  <a:gd name="connsiteX6" fmla="*/ 363273 w 1365355"/>
                  <a:gd name="connsiteY6" fmla="*/ 417086 h 1068439"/>
                  <a:gd name="connsiteX7" fmla="*/ 676424 w 1365355"/>
                  <a:gd name="connsiteY7" fmla="*/ 504768 h 1068439"/>
                  <a:gd name="connsiteX8" fmla="*/ 858660 w 1365355"/>
                  <a:gd name="connsiteY8" fmla="*/ 110633 h 1068439"/>
                  <a:gd name="connsiteX9" fmla="*/ 1290199 w 1365355"/>
                  <a:gd name="connsiteY9" fmla="*/ 3727 h 1068439"/>
                  <a:gd name="connsiteX10" fmla="*/ 939470 w 1365355"/>
                  <a:gd name="connsiteY10" fmla="*/ 179091 h 1068439"/>
                  <a:gd name="connsiteX11" fmla="*/ 801684 w 1365355"/>
                  <a:gd name="connsiteY11" fmla="*/ 467190 h 1068439"/>
                  <a:gd name="connsiteX12" fmla="*/ 1002100 w 1365355"/>
                  <a:gd name="connsiteY12" fmla="*/ 341930 h 1068439"/>
                  <a:gd name="connsiteX13" fmla="*/ 1365355 w 1365355"/>
                  <a:gd name="connsiteY13" fmla="*/ 354456 h 1068439"/>
                  <a:gd name="connsiteX14" fmla="*/ 978353 w 1365355"/>
                  <a:gd name="connsiteY14" fmla="*/ 504856 h 1068439"/>
                  <a:gd name="connsiteX15" fmla="*/ 801684 w 1365355"/>
                  <a:gd name="connsiteY15" fmla="*/ 655080 h 1068439"/>
                  <a:gd name="connsiteX16" fmla="*/ 776632 w 1365355"/>
                  <a:gd name="connsiteY16" fmla="*/ 830445 h 1068439"/>
                  <a:gd name="connsiteX17" fmla="*/ 1064730 w 1365355"/>
                  <a:gd name="connsiteY17" fmla="*/ 730237 h 1068439"/>
                  <a:gd name="connsiteX18" fmla="*/ 1327777 w 1365355"/>
                  <a:gd name="connsiteY18" fmla="*/ 830445 h 1068439"/>
                  <a:gd name="connsiteX19" fmla="*/ 1102308 w 1365355"/>
                  <a:gd name="connsiteY19" fmla="*/ 855497 h 1068439"/>
                  <a:gd name="connsiteX20" fmla="*/ 733052 w 1365355"/>
                  <a:gd name="connsiteY20" fmla="*/ 1062437 h 1068439"/>
                  <a:gd name="connsiteX21" fmla="*/ 576215 w 1365355"/>
                  <a:gd name="connsiteY21" fmla="*/ 1068439 h 1068439"/>
                  <a:gd name="connsiteX0" fmla="*/ 576215 w 1365355"/>
                  <a:gd name="connsiteY0" fmla="*/ 1068439 h 1068439"/>
                  <a:gd name="connsiteX1" fmla="*/ 576215 w 1365355"/>
                  <a:gd name="connsiteY1" fmla="*/ 755289 h 1068439"/>
                  <a:gd name="connsiteX2" fmla="*/ 277156 w 1365355"/>
                  <a:gd name="connsiteY2" fmla="*/ 623678 h 1068439"/>
                  <a:gd name="connsiteX3" fmla="*/ 18 w 1365355"/>
                  <a:gd name="connsiteY3" fmla="*/ 855497 h 1068439"/>
                  <a:gd name="connsiteX4" fmla="*/ 175382 w 1365355"/>
                  <a:gd name="connsiteY4" fmla="*/ 517294 h 1068439"/>
                  <a:gd name="connsiteX5" fmla="*/ 644848 w 1365355"/>
                  <a:gd name="connsiteY5" fmla="*/ 629680 h 1068439"/>
                  <a:gd name="connsiteX6" fmla="*/ 363273 w 1365355"/>
                  <a:gd name="connsiteY6" fmla="*/ 417086 h 1068439"/>
                  <a:gd name="connsiteX7" fmla="*/ 676424 w 1365355"/>
                  <a:gd name="connsiteY7" fmla="*/ 504768 h 1068439"/>
                  <a:gd name="connsiteX8" fmla="*/ 858660 w 1365355"/>
                  <a:gd name="connsiteY8" fmla="*/ 110633 h 1068439"/>
                  <a:gd name="connsiteX9" fmla="*/ 1290199 w 1365355"/>
                  <a:gd name="connsiteY9" fmla="*/ 3727 h 1068439"/>
                  <a:gd name="connsiteX10" fmla="*/ 939470 w 1365355"/>
                  <a:gd name="connsiteY10" fmla="*/ 179091 h 1068439"/>
                  <a:gd name="connsiteX11" fmla="*/ 801684 w 1365355"/>
                  <a:gd name="connsiteY11" fmla="*/ 467190 h 1068439"/>
                  <a:gd name="connsiteX12" fmla="*/ 1002100 w 1365355"/>
                  <a:gd name="connsiteY12" fmla="*/ 341930 h 1068439"/>
                  <a:gd name="connsiteX13" fmla="*/ 1365355 w 1365355"/>
                  <a:gd name="connsiteY13" fmla="*/ 354456 h 1068439"/>
                  <a:gd name="connsiteX14" fmla="*/ 978353 w 1365355"/>
                  <a:gd name="connsiteY14" fmla="*/ 504856 h 1068439"/>
                  <a:gd name="connsiteX15" fmla="*/ 801684 w 1365355"/>
                  <a:gd name="connsiteY15" fmla="*/ 655080 h 1068439"/>
                  <a:gd name="connsiteX16" fmla="*/ 776632 w 1365355"/>
                  <a:gd name="connsiteY16" fmla="*/ 830445 h 1068439"/>
                  <a:gd name="connsiteX17" fmla="*/ 1064730 w 1365355"/>
                  <a:gd name="connsiteY17" fmla="*/ 730237 h 1068439"/>
                  <a:gd name="connsiteX18" fmla="*/ 1327777 w 1365355"/>
                  <a:gd name="connsiteY18" fmla="*/ 830445 h 1068439"/>
                  <a:gd name="connsiteX19" fmla="*/ 1102308 w 1365355"/>
                  <a:gd name="connsiteY19" fmla="*/ 855497 h 1068439"/>
                  <a:gd name="connsiteX20" fmla="*/ 733052 w 1365355"/>
                  <a:gd name="connsiteY20" fmla="*/ 1062437 h 1068439"/>
                  <a:gd name="connsiteX21" fmla="*/ 576215 w 1365355"/>
                  <a:gd name="connsiteY21" fmla="*/ 1068439 h 1068439"/>
                  <a:gd name="connsiteX0" fmla="*/ 576215 w 1365355"/>
                  <a:gd name="connsiteY0" fmla="*/ 1068439 h 1068439"/>
                  <a:gd name="connsiteX1" fmla="*/ 576215 w 1365355"/>
                  <a:gd name="connsiteY1" fmla="*/ 755289 h 1068439"/>
                  <a:gd name="connsiteX2" fmla="*/ 277156 w 1365355"/>
                  <a:gd name="connsiteY2" fmla="*/ 623678 h 1068439"/>
                  <a:gd name="connsiteX3" fmla="*/ 18 w 1365355"/>
                  <a:gd name="connsiteY3" fmla="*/ 855497 h 1068439"/>
                  <a:gd name="connsiteX4" fmla="*/ 175382 w 1365355"/>
                  <a:gd name="connsiteY4" fmla="*/ 517294 h 1068439"/>
                  <a:gd name="connsiteX5" fmla="*/ 644848 w 1365355"/>
                  <a:gd name="connsiteY5" fmla="*/ 629680 h 1068439"/>
                  <a:gd name="connsiteX6" fmla="*/ 363273 w 1365355"/>
                  <a:gd name="connsiteY6" fmla="*/ 417086 h 1068439"/>
                  <a:gd name="connsiteX7" fmla="*/ 676424 w 1365355"/>
                  <a:gd name="connsiteY7" fmla="*/ 504768 h 1068439"/>
                  <a:gd name="connsiteX8" fmla="*/ 858660 w 1365355"/>
                  <a:gd name="connsiteY8" fmla="*/ 110633 h 1068439"/>
                  <a:gd name="connsiteX9" fmla="*/ 1290199 w 1365355"/>
                  <a:gd name="connsiteY9" fmla="*/ 3727 h 1068439"/>
                  <a:gd name="connsiteX10" fmla="*/ 939470 w 1365355"/>
                  <a:gd name="connsiteY10" fmla="*/ 179091 h 1068439"/>
                  <a:gd name="connsiteX11" fmla="*/ 801684 w 1365355"/>
                  <a:gd name="connsiteY11" fmla="*/ 467190 h 1068439"/>
                  <a:gd name="connsiteX12" fmla="*/ 1002100 w 1365355"/>
                  <a:gd name="connsiteY12" fmla="*/ 341930 h 1068439"/>
                  <a:gd name="connsiteX13" fmla="*/ 1365355 w 1365355"/>
                  <a:gd name="connsiteY13" fmla="*/ 354456 h 1068439"/>
                  <a:gd name="connsiteX14" fmla="*/ 978353 w 1365355"/>
                  <a:gd name="connsiteY14" fmla="*/ 504856 h 1068439"/>
                  <a:gd name="connsiteX15" fmla="*/ 801684 w 1365355"/>
                  <a:gd name="connsiteY15" fmla="*/ 655080 h 1068439"/>
                  <a:gd name="connsiteX16" fmla="*/ 776632 w 1365355"/>
                  <a:gd name="connsiteY16" fmla="*/ 830445 h 1068439"/>
                  <a:gd name="connsiteX17" fmla="*/ 1064730 w 1365355"/>
                  <a:gd name="connsiteY17" fmla="*/ 730237 h 1068439"/>
                  <a:gd name="connsiteX18" fmla="*/ 1327777 w 1365355"/>
                  <a:gd name="connsiteY18" fmla="*/ 830445 h 1068439"/>
                  <a:gd name="connsiteX19" fmla="*/ 1102308 w 1365355"/>
                  <a:gd name="connsiteY19" fmla="*/ 855497 h 1068439"/>
                  <a:gd name="connsiteX20" fmla="*/ 733052 w 1365355"/>
                  <a:gd name="connsiteY20" fmla="*/ 1062437 h 1068439"/>
                  <a:gd name="connsiteX21" fmla="*/ 576215 w 1365355"/>
                  <a:gd name="connsiteY21" fmla="*/ 1068439 h 106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65355" h="1068439">
                    <a:moveTo>
                      <a:pt x="576215" y="1068439"/>
                    </a:moveTo>
                    <a:lnTo>
                      <a:pt x="576215" y="755289"/>
                    </a:lnTo>
                    <a:cubicBezTo>
                      <a:pt x="507322" y="682221"/>
                      <a:pt x="373189" y="606977"/>
                      <a:pt x="277156" y="623678"/>
                    </a:cubicBezTo>
                    <a:cubicBezTo>
                      <a:pt x="181123" y="640379"/>
                      <a:pt x="-2070" y="874286"/>
                      <a:pt x="18" y="855497"/>
                    </a:cubicBezTo>
                    <a:cubicBezTo>
                      <a:pt x="58473" y="742763"/>
                      <a:pt x="91527" y="591928"/>
                      <a:pt x="175382" y="517294"/>
                    </a:cubicBezTo>
                    <a:cubicBezTo>
                      <a:pt x="259237" y="442660"/>
                      <a:pt x="613533" y="646381"/>
                      <a:pt x="644848" y="629680"/>
                    </a:cubicBezTo>
                    <a:lnTo>
                      <a:pt x="363273" y="417086"/>
                    </a:lnTo>
                    <a:lnTo>
                      <a:pt x="676424" y="504768"/>
                    </a:lnTo>
                    <a:cubicBezTo>
                      <a:pt x="751580" y="448401"/>
                      <a:pt x="756364" y="194140"/>
                      <a:pt x="858660" y="110633"/>
                    </a:cubicBezTo>
                    <a:cubicBezTo>
                      <a:pt x="960956" y="27126"/>
                      <a:pt x="1269322" y="-12974"/>
                      <a:pt x="1290199" y="3727"/>
                    </a:cubicBezTo>
                    <a:cubicBezTo>
                      <a:pt x="1311076" y="20428"/>
                      <a:pt x="1020889" y="101847"/>
                      <a:pt x="939470" y="179091"/>
                    </a:cubicBezTo>
                    <a:cubicBezTo>
                      <a:pt x="858051" y="256335"/>
                      <a:pt x="791246" y="440050"/>
                      <a:pt x="801684" y="467190"/>
                    </a:cubicBezTo>
                    <a:lnTo>
                      <a:pt x="1002100" y="341930"/>
                    </a:lnTo>
                    <a:cubicBezTo>
                      <a:pt x="1068905" y="300177"/>
                      <a:pt x="1354496" y="326243"/>
                      <a:pt x="1365355" y="354456"/>
                    </a:cubicBezTo>
                    <a:lnTo>
                      <a:pt x="978353" y="504856"/>
                    </a:lnTo>
                    <a:cubicBezTo>
                      <a:pt x="849352" y="554989"/>
                      <a:pt x="835304" y="600815"/>
                      <a:pt x="801684" y="655080"/>
                    </a:cubicBezTo>
                    <a:lnTo>
                      <a:pt x="776632" y="830445"/>
                    </a:lnTo>
                    <a:cubicBezTo>
                      <a:pt x="820473" y="842971"/>
                      <a:pt x="972873" y="730237"/>
                      <a:pt x="1064730" y="730237"/>
                    </a:cubicBezTo>
                    <a:cubicBezTo>
                      <a:pt x="1156587" y="730237"/>
                      <a:pt x="1321514" y="809568"/>
                      <a:pt x="1327777" y="830445"/>
                    </a:cubicBezTo>
                    <a:cubicBezTo>
                      <a:pt x="1334040" y="851322"/>
                      <a:pt x="1201429" y="816832"/>
                      <a:pt x="1102308" y="855497"/>
                    </a:cubicBezTo>
                    <a:cubicBezTo>
                      <a:pt x="1003187" y="894162"/>
                      <a:pt x="769934" y="925347"/>
                      <a:pt x="733052" y="1062437"/>
                    </a:cubicBezTo>
                    <a:lnTo>
                      <a:pt x="576215" y="1068439"/>
                    </a:lnTo>
                    <a:close/>
                  </a:path>
                </a:pathLst>
              </a:custGeom>
              <a:solidFill>
                <a:schemeClr val="accent2">
                  <a:lumMod val="60000"/>
                  <a:lumOff val="40000"/>
                </a:schemeClr>
              </a:solid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Freeform 49"/>
              <p:cNvSpPr>
                <a:spLocks noChangeAspect="1"/>
              </p:cNvSpPr>
              <p:nvPr/>
            </p:nvSpPr>
            <p:spPr>
              <a:xfrm>
                <a:off x="10539628" y="5001949"/>
                <a:ext cx="163178" cy="127693"/>
              </a:xfrm>
              <a:custGeom>
                <a:avLst/>
                <a:gdLst>
                  <a:gd name="connsiteX0" fmla="*/ 576197 w 1365337"/>
                  <a:gd name="connsiteY0" fmla="*/ 1064712 h 1064712"/>
                  <a:gd name="connsiteX1" fmla="*/ 576197 w 1365337"/>
                  <a:gd name="connsiteY1" fmla="*/ 751562 h 1064712"/>
                  <a:gd name="connsiteX2" fmla="*/ 162838 w 1365337"/>
                  <a:gd name="connsiteY2" fmla="*/ 626301 h 1064712"/>
                  <a:gd name="connsiteX3" fmla="*/ 0 w 1365337"/>
                  <a:gd name="connsiteY3" fmla="*/ 851770 h 1064712"/>
                  <a:gd name="connsiteX4" fmla="*/ 175364 w 1365337"/>
                  <a:gd name="connsiteY4" fmla="*/ 513567 h 1064712"/>
                  <a:gd name="connsiteX5" fmla="*/ 663880 w 1365337"/>
                  <a:gd name="connsiteY5" fmla="*/ 651353 h 1064712"/>
                  <a:gd name="connsiteX6" fmla="*/ 363255 w 1365337"/>
                  <a:gd name="connsiteY6" fmla="*/ 413359 h 1064712"/>
                  <a:gd name="connsiteX7" fmla="*/ 676406 w 1365337"/>
                  <a:gd name="connsiteY7" fmla="*/ 501041 h 1064712"/>
                  <a:gd name="connsiteX8" fmla="*/ 814192 w 1365337"/>
                  <a:gd name="connsiteY8" fmla="*/ 75156 h 1064712"/>
                  <a:gd name="connsiteX9" fmla="*/ 1290181 w 1365337"/>
                  <a:gd name="connsiteY9" fmla="*/ 0 h 1064712"/>
                  <a:gd name="connsiteX10" fmla="*/ 939452 w 1365337"/>
                  <a:gd name="connsiteY10" fmla="*/ 175364 h 1064712"/>
                  <a:gd name="connsiteX11" fmla="*/ 801666 w 1365337"/>
                  <a:gd name="connsiteY11" fmla="*/ 463463 h 1064712"/>
                  <a:gd name="connsiteX12" fmla="*/ 1002082 w 1365337"/>
                  <a:gd name="connsiteY12" fmla="*/ 338203 h 1064712"/>
                  <a:gd name="connsiteX13" fmla="*/ 1365337 w 1365337"/>
                  <a:gd name="connsiteY13" fmla="*/ 350729 h 1064712"/>
                  <a:gd name="connsiteX14" fmla="*/ 801666 w 1365337"/>
                  <a:gd name="connsiteY14" fmla="*/ 651353 h 1064712"/>
                  <a:gd name="connsiteX15" fmla="*/ 776614 w 1365337"/>
                  <a:gd name="connsiteY15" fmla="*/ 826718 h 1064712"/>
                  <a:gd name="connsiteX16" fmla="*/ 1064712 w 1365337"/>
                  <a:gd name="connsiteY16" fmla="*/ 726510 h 1064712"/>
                  <a:gd name="connsiteX17" fmla="*/ 1327759 w 1365337"/>
                  <a:gd name="connsiteY17" fmla="*/ 826718 h 1064712"/>
                  <a:gd name="connsiteX18" fmla="*/ 1102290 w 1365337"/>
                  <a:gd name="connsiteY18" fmla="*/ 851770 h 1064712"/>
                  <a:gd name="connsiteX19" fmla="*/ 713984 w 1365337"/>
                  <a:gd name="connsiteY19" fmla="*/ 1039660 h 1064712"/>
                  <a:gd name="connsiteX20" fmla="*/ 576197 w 1365337"/>
                  <a:gd name="connsiteY20" fmla="*/ 1064712 h 1064712"/>
                  <a:gd name="connsiteX0" fmla="*/ 576197 w 1365337"/>
                  <a:gd name="connsiteY0" fmla="*/ 1064712 h 1064712"/>
                  <a:gd name="connsiteX1" fmla="*/ 576197 w 1365337"/>
                  <a:gd name="connsiteY1" fmla="*/ 751562 h 1064712"/>
                  <a:gd name="connsiteX2" fmla="*/ 162838 w 1365337"/>
                  <a:gd name="connsiteY2" fmla="*/ 626301 h 1064712"/>
                  <a:gd name="connsiteX3" fmla="*/ 0 w 1365337"/>
                  <a:gd name="connsiteY3" fmla="*/ 851770 h 1064712"/>
                  <a:gd name="connsiteX4" fmla="*/ 175364 w 1365337"/>
                  <a:gd name="connsiteY4" fmla="*/ 513567 h 1064712"/>
                  <a:gd name="connsiteX5" fmla="*/ 663880 w 1365337"/>
                  <a:gd name="connsiteY5" fmla="*/ 651353 h 1064712"/>
                  <a:gd name="connsiteX6" fmla="*/ 363255 w 1365337"/>
                  <a:gd name="connsiteY6" fmla="*/ 413359 h 1064712"/>
                  <a:gd name="connsiteX7" fmla="*/ 676406 w 1365337"/>
                  <a:gd name="connsiteY7" fmla="*/ 501041 h 1064712"/>
                  <a:gd name="connsiteX8" fmla="*/ 814192 w 1365337"/>
                  <a:gd name="connsiteY8" fmla="*/ 75156 h 1064712"/>
                  <a:gd name="connsiteX9" fmla="*/ 1290181 w 1365337"/>
                  <a:gd name="connsiteY9" fmla="*/ 0 h 1064712"/>
                  <a:gd name="connsiteX10" fmla="*/ 939452 w 1365337"/>
                  <a:gd name="connsiteY10" fmla="*/ 175364 h 1064712"/>
                  <a:gd name="connsiteX11" fmla="*/ 801666 w 1365337"/>
                  <a:gd name="connsiteY11" fmla="*/ 463463 h 1064712"/>
                  <a:gd name="connsiteX12" fmla="*/ 1002082 w 1365337"/>
                  <a:gd name="connsiteY12" fmla="*/ 338203 h 1064712"/>
                  <a:gd name="connsiteX13" fmla="*/ 1365337 w 1365337"/>
                  <a:gd name="connsiteY13" fmla="*/ 350729 h 1064712"/>
                  <a:gd name="connsiteX14" fmla="*/ 801666 w 1365337"/>
                  <a:gd name="connsiteY14" fmla="*/ 651353 h 1064712"/>
                  <a:gd name="connsiteX15" fmla="*/ 776614 w 1365337"/>
                  <a:gd name="connsiteY15" fmla="*/ 826718 h 1064712"/>
                  <a:gd name="connsiteX16" fmla="*/ 1064712 w 1365337"/>
                  <a:gd name="connsiteY16" fmla="*/ 726510 h 1064712"/>
                  <a:gd name="connsiteX17" fmla="*/ 1327759 w 1365337"/>
                  <a:gd name="connsiteY17" fmla="*/ 826718 h 1064712"/>
                  <a:gd name="connsiteX18" fmla="*/ 1102290 w 1365337"/>
                  <a:gd name="connsiteY18" fmla="*/ 851770 h 1064712"/>
                  <a:gd name="connsiteX19" fmla="*/ 713984 w 1365337"/>
                  <a:gd name="connsiteY19" fmla="*/ 1039660 h 1064712"/>
                  <a:gd name="connsiteX20" fmla="*/ 576197 w 1365337"/>
                  <a:gd name="connsiteY20" fmla="*/ 1064712 h 1064712"/>
                  <a:gd name="connsiteX0" fmla="*/ 576197 w 1365337"/>
                  <a:gd name="connsiteY0" fmla="*/ 1064712 h 1064712"/>
                  <a:gd name="connsiteX1" fmla="*/ 576197 w 1365337"/>
                  <a:gd name="connsiteY1" fmla="*/ 751562 h 1064712"/>
                  <a:gd name="connsiteX2" fmla="*/ 162838 w 1365337"/>
                  <a:gd name="connsiteY2" fmla="*/ 626301 h 1064712"/>
                  <a:gd name="connsiteX3" fmla="*/ 0 w 1365337"/>
                  <a:gd name="connsiteY3" fmla="*/ 851770 h 1064712"/>
                  <a:gd name="connsiteX4" fmla="*/ 175364 w 1365337"/>
                  <a:gd name="connsiteY4" fmla="*/ 513567 h 1064712"/>
                  <a:gd name="connsiteX5" fmla="*/ 644830 w 1365337"/>
                  <a:gd name="connsiteY5" fmla="*/ 625953 h 1064712"/>
                  <a:gd name="connsiteX6" fmla="*/ 363255 w 1365337"/>
                  <a:gd name="connsiteY6" fmla="*/ 413359 h 1064712"/>
                  <a:gd name="connsiteX7" fmla="*/ 676406 w 1365337"/>
                  <a:gd name="connsiteY7" fmla="*/ 501041 h 1064712"/>
                  <a:gd name="connsiteX8" fmla="*/ 814192 w 1365337"/>
                  <a:gd name="connsiteY8" fmla="*/ 75156 h 1064712"/>
                  <a:gd name="connsiteX9" fmla="*/ 1290181 w 1365337"/>
                  <a:gd name="connsiteY9" fmla="*/ 0 h 1064712"/>
                  <a:gd name="connsiteX10" fmla="*/ 939452 w 1365337"/>
                  <a:gd name="connsiteY10" fmla="*/ 175364 h 1064712"/>
                  <a:gd name="connsiteX11" fmla="*/ 801666 w 1365337"/>
                  <a:gd name="connsiteY11" fmla="*/ 463463 h 1064712"/>
                  <a:gd name="connsiteX12" fmla="*/ 1002082 w 1365337"/>
                  <a:gd name="connsiteY12" fmla="*/ 338203 h 1064712"/>
                  <a:gd name="connsiteX13" fmla="*/ 1365337 w 1365337"/>
                  <a:gd name="connsiteY13" fmla="*/ 350729 h 1064712"/>
                  <a:gd name="connsiteX14" fmla="*/ 801666 w 1365337"/>
                  <a:gd name="connsiteY14" fmla="*/ 651353 h 1064712"/>
                  <a:gd name="connsiteX15" fmla="*/ 776614 w 1365337"/>
                  <a:gd name="connsiteY15" fmla="*/ 826718 h 1064712"/>
                  <a:gd name="connsiteX16" fmla="*/ 1064712 w 1365337"/>
                  <a:gd name="connsiteY16" fmla="*/ 726510 h 1064712"/>
                  <a:gd name="connsiteX17" fmla="*/ 1327759 w 1365337"/>
                  <a:gd name="connsiteY17" fmla="*/ 826718 h 1064712"/>
                  <a:gd name="connsiteX18" fmla="*/ 1102290 w 1365337"/>
                  <a:gd name="connsiteY18" fmla="*/ 851770 h 1064712"/>
                  <a:gd name="connsiteX19" fmla="*/ 713984 w 1365337"/>
                  <a:gd name="connsiteY19" fmla="*/ 1039660 h 1064712"/>
                  <a:gd name="connsiteX20" fmla="*/ 576197 w 1365337"/>
                  <a:gd name="connsiteY20" fmla="*/ 1064712 h 1064712"/>
                  <a:gd name="connsiteX0" fmla="*/ 576197 w 1365337"/>
                  <a:gd name="connsiteY0" fmla="*/ 1064712 h 1064712"/>
                  <a:gd name="connsiteX1" fmla="*/ 576197 w 1365337"/>
                  <a:gd name="connsiteY1" fmla="*/ 751562 h 1064712"/>
                  <a:gd name="connsiteX2" fmla="*/ 162838 w 1365337"/>
                  <a:gd name="connsiteY2" fmla="*/ 626301 h 1064712"/>
                  <a:gd name="connsiteX3" fmla="*/ 0 w 1365337"/>
                  <a:gd name="connsiteY3" fmla="*/ 851770 h 1064712"/>
                  <a:gd name="connsiteX4" fmla="*/ 175364 w 1365337"/>
                  <a:gd name="connsiteY4" fmla="*/ 513567 h 1064712"/>
                  <a:gd name="connsiteX5" fmla="*/ 644830 w 1365337"/>
                  <a:gd name="connsiteY5" fmla="*/ 625953 h 1064712"/>
                  <a:gd name="connsiteX6" fmla="*/ 363255 w 1365337"/>
                  <a:gd name="connsiteY6" fmla="*/ 413359 h 1064712"/>
                  <a:gd name="connsiteX7" fmla="*/ 676406 w 1365337"/>
                  <a:gd name="connsiteY7" fmla="*/ 501041 h 1064712"/>
                  <a:gd name="connsiteX8" fmla="*/ 814192 w 1365337"/>
                  <a:gd name="connsiteY8" fmla="*/ 75156 h 1064712"/>
                  <a:gd name="connsiteX9" fmla="*/ 1290181 w 1365337"/>
                  <a:gd name="connsiteY9" fmla="*/ 0 h 1064712"/>
                  <a:gd name="connsiteX10" fmla="*/ 939452 w 1365337"/>
                  <a:gd name="connsiteY10" fmla="*/ 175364 h 1064712"/>
                  <a:gd name="connsiteX11" fmla="*/ 801666 w 1365337"/>
                  <a:gd name="connsiteY11" fmla="*/ 463463 h 1064712"/>
                  <a:gd name="connsiteX12" fmla="*/ 1002082 w 1365337"/>
                  <a:gd name="connsiteY12" fmla="*/ 338203 h 1064712"/>
                  <a:gd name="connsiteX13" fmla="*/ 1365337 w 1365337"/>
                  <a:gd name="connsiteY13" fmla="*/ 350729 h 1064712"/>
                  <a:gd name="connsiteX14" fmla="*/ 801666 w 1365337"/>
                  <a:gd name="connsiteY14" fmla="*/ 651353 h 1064712"/>
                  <a:gd name="connsiteX15" fmla="*/ 776614 w 1365337"/>
                  <a:gd name="connsiteY15" fmla="*/ 826718 h 1064712"/>
                  <a:gd name="connsiteX16" fmla="*/ 1064712 w 1365337"/>
                  <a:gd name="connsiteY16" fmla="*/ 726510 h 1064712"/>
                  <a:gd name="connsiteX17" fmla="*/ 1327759 w 1365337"/>
                  <a:gd name="connsiteY17" fmla="*/ 826718 h 1064712"/>
                  <a:gd name="connsiteX18" fmla="*/ 1102290 w 1365337"/>
                  <a:gd name="connsiteY18" fmla="*/ 851770 h 1064712"/>
                  <a:gd name="connsiteX19" fmla="*/ 713984 w 1365337"/>
                  <a:gd name="connsiteY19" fmla="*/ 1039660 h 1064712"/>
                  <a:gd name="connsiteX20" fmla="*/ 576197 w 1365337"/>
                  <a:gd name="connsiteY20" fmla="*/ 1064712 h 1064712"/>
                  <a:gd name="connsiteX0" fmla="*/ 576197 w 1365337"/>
                  <a:gd name="connsiteY0" fmla="*/ 1071779 h 1071779"/>
                  <a:gd name="connsiteX1" fmla="*/ 576197 w 1365337"/>
                  <a:gd name="connsiteY1" fmla="*/ 758629 h 1071779"/>
                  <a:gd name="connsiteX2" fmla="*/ 162838 w 1365337"/>
                  <a:gd name="connsiteY2" fmla="*/ 633368 h 1071779"/>
                  <a:gd name="connsiteX3" fmla="*/ 0 w 1365337"/>
                  <a:gd name="connsiteY3" fmla="*/ 858837 h 1071779"/>
                  <a:gd name="connsiteX4" fmla="*/ 175364 w 1365337"/>
                  <a:gd name="connsiteY4" fmla="*/ 520634 h 1071779"/>
                  <a:gd name="connsiteX5" fmla="*/ 644830 w 1365337"/>
                  <a:gd name="connsiteY5" fmla="*/ 633020 h 1071779"/>
                  <a:gd name="connsiteX6" fmla="*/ 363255 w 1365337"/>
                  <a:gd name="connsiteY6" fmla="*/ 420426 h 1071779"/>
                  <a:gd name="connsiteX7" fmla="*/ 676406 w 1365337"/>
                  <a:gd name="connsiteY7" fmla="*/ 508108 h 1071779"/>
                  <a:gd name="connsiteX8" fmla="*/ 814192 w 1365337"/>
                  <a:gd name="connsiteY8" fmla="*/ 82223 h 1071779"/>
                  <a:gd name="connsiteX9" fmla="*/ 1290181 w 1365337"/>
                  <a:gd name="connsiteY9" fmla="*/ 7067 h 1071779"/>
                  <a:gd name="connsiteX10" fmla="*/ 939452 w 1365337"/>
                  <a:gd name="connsiteY10" fmla="*/ 182431 h 1071779"/>
                  <a:gd name="connsiteX11" fmla="*/ 801666 w 1365337"/>
                  <a:gd name="connsiteY11" fmla="*/ 470530 h 1071779"/>
                  <a:gd name="connsiteX12" fmla="*/ 1002082 w 1365337"/>
                  <a:gd name="connsiteY12" fmla="*/ 345270 h 1071779"/>
                  <a:gd name="connsiteX13" fmla="*/ 1365337 w 1365337"/>
                  <a:gd name="connsiteY13" fmla="*/ 357796 h 1071779"/>
                  <a:gd name="connsiteX14" fmla="*/ 801666 w 1365337"/>
                  <a:gd name="connsiteY14" fmla="*/ 658420 h 1071779"/>
                  <a:gd name="connsiteX15" fmla="*/ 776614 w 1365337"/>
                  <a:gd name="connsiteY15" fmla="*/ 833785 h 1071779"/>
                  <a:gd name="connsiteX16" fmla="*/ 1064712 w 1365337"/>
                  <a:gd name="connsiteY16" fmla="*/ 733577 h 1071779"/>
                  <a:gd name="connsiteX17" fmla="*/ 1327759 w 1365337"/>
                  <a:gd name="connsiteY17" fmla="*/ 833785 h 1071779"/>
                  <a:gd name="connsiteX18" fmla="*/ 1102290 w 1365337"/>
                  <a:gd name="connsiteY18" fmla="*/ 858837 h 1071779"/>
                  <a:gd name="connsiteX19" fmla="*/ 713984 w 1365337"/>
                  <a:gd name="connsiteY19" fmla="*/ 1046727 h 1071779"/>
                  <a:gd name="connsiteX20" fmla="*/ 576197 w 1365337"/>
                  <a:gd name="connsiteY20" fmla="*/ 1071779 h 107177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801666 w 1365337"/>
                  <a:gd name="connsiteY14" fmla="*/ 655080 h 1068439"/>
                  <a:gd name="connsiteX15" fmla="*/ 776614 w 1365337"/>
                  <a:gd name="connsiteY15" fmla="*/ 830445 h 1068439"/>
                  <a:gd name="connsiteX16" fmla="*/ 1064712 w 1365337"/>
                  <a:gd name="connsiteY16" fmla="*/ 730237 h 1068439"/>
                  <a:gd name="connsiteX17" fmla="*/ 1327759 w 1365337"/>
                  <a:gd name="connsiteY17" fmla="*/ 830445 h 1068439"/>
                  <a:gd name="connsiteX18" fmla="*/ 1102290 w 1365337"/>
                  <a:gd name="connsiteY18" fmla="*/ 855497 h 1068439"/>
                  <a:gd name="connsiteX19" fmla="*/ 713984 w 1365337"/>
                  <a:gd name="connsiteY19" fmla="*/ 1043387 h 1068439"/>
                  <a:gd name="connsiteX20" fmla="*/ 576197 w 1365337"/>
                  <a:gd name="connsiteY20" fmla="*/ 1068439 h 1068439"/>
                  <a:gd name="connsiteX0" fmla="*/ 576197 w 1367705"/>
                  <a:gd name="connsiteY0" fmla="*/ 1068439 h 1068439"/>
                  <a:gd name="connsiteX1" fmla="*/ 576197 w 1367705"/>
                  <a:gd name="connsiteY1" fmla="*/ 755289 h 1068439"/>
                  <a:gd name="connsiteX2" fmla="*/ 162838 w 1367705"/>
                  <a:gd name="connsiteY2" fmla="*/ 630028 h 1068439"/>
                  <a:gd name="connsiteX3" fmla="*/ 0 w 1367705"/>
                  <a:gd name="connsiteY3" fmla="*/ 855497 h 1068439"/>
                  <a:gd name="connsiteX4" fmla="*/ 175364 w 1367705"/>
                  <a:gd name="connsiteY4" fmla="*/ 517294 h 1068439"/>
                  <a:gd name="connsiteX5" fmla="*/ 644830 w 1367705"/>
                  <a:gd name="connsiteY5" fmla="*/ 629680 h 1068439"/>
                  <a:gd name="connsiteX6" fmla="*/ 363255 w 1367705"/>
                  <a:gd name="connsiteY6" fmla="*/ 417086 h 1068439"/>
                  <a:gd name="connsiteX7" fmla="*/ 676406 w 1367705"/>
                  <a:gd name="connsiteY7" fmla="*/ 504768 h 1068439"/>
                  <a:gd name="connsiteX8" fmla="*/ 858642 w 1367705"/>
                  <a:gd name="connsiteY8" fmla="*/ 110633 h 1068439"/>
                  <a:gd name="connsiteX9" fmla="*/ 1290181 w 1367705"/>
                  <a:gd name="connsiteY9" fmla="*/ 3727 h 1068439"/>
                  <a:gd name="connsiteX10" fmla="*/ 939452 w 1367705"/>
                  <a:gd name="connsiteY10" fmla="*/ 179091 h 1068439"/>
                  <a:gd name="connsiteX11" fmla="*/ 801666 w 1367705"/>
                  <a:gd name="connsiteY11" fmla="*/ 467190 h 1068439"/>
                  <a:gd name="connsiteX12" fmla="*/ 1002082 w 1367705"/>
                  <a:gd name="connsiteY12" fmla="*/ 341930 h 1068439"/>
                  <a:gd name="connsiteX13" fmla="*/ 1365337 w 1367705"/>
                  <a:gd name="connsiteY13" fmla="*/ 354456 h 1068439"/>
                  <a:gd name="connsiteX14" fmla="*/ 801666 w 1367705"/>
                  <a:gd name="connsiteY14" fmla="*/ 655080 h 1068439"/>
                  <a:gd name="connsiteX15" fmla="*/ 776614 w 1367705"/>
                  <a:gd name="connsiteY15" fmla="*/ 830445 h 1068439"/>
                  <a:gd name="connsiteX16" fmla="*/ 1064712 w 1367705"/>
                  <a:gd name="connsiteY16" fmla="*/ 730237 h 1068439"/>
                  <a:gd name="connsiteX17" fmla="*/ 1327759 w 1367705"/>
                  <a:gd name="connsiteY17" fmla="*/ 830445 h 1068439"/>
                  <a:gd name="connsiteX18" fmla="*/ 1102290 w 1367705"/>
                  <a:gd name="connsiteY18" fmla="*/ 855497 h 1068439"/>
                  <a:gd name="connsiteX19" fmla="*/ 713984 w 1367705"/>
                  <a:gd name="connsiteY19" fmla="*/ 1043387 h 1068439"/>
                  <a:gd name="connsiteX20" fmla="*/ 576197 w 1367705"/>
                  <a:gd name="connsiteY20" fmla="*/ 1068439 h 106843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1067235 w 1365337"/>
                  <a:gd name="connsiteY14" fmla="*/ 511206 h 1068439"/>
                  <a:gd name="connsiteX15" fmla="*/ 801666 w 1365337"/>
                  <a:gd name="connsiteY15" fmla="*/ 655080 h 1068439"/>
                  <a:gd name="connsiteX16" fmla="*/ 776614 w 1365337"/>
                  <a:gd name="connsiteY16" fmla="*/ 830445 h 1068439"/>
                  <a:gd name="connsiteX17" fmla="*/ 1064712 w 1365337"/>
                  <a:gd name="connsiteY17" fmla="*/ 730237 h 1068439"/>
                  <a:gd name="connsiteX18" fmla="*/ 1327759 w 1365337"/>
                  <a:gd name="connsiteY18" fmla="*/ 830445 h 1068439"/>
                  <a:gd name="connsiteX19" fmla="*/ 1102290 w 1365337"/>
                  <a:gd name="connsiteY19" fmla="*/ 855497 h 1068439"/>
                  <a:gd name="connsiteX20" fmla="*/ 713984 w 1365337"/>
                  <a:gd name="connsiteY20" fmla="*/ 1043387 h 1068439"/>
                  <a:gd name="connsiteX21" fmla="*/ 576197 w 1365337"/>
                  <a:gd name="connsiteY21" fmla="*/ 1068439 h 106843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978335 w 1365337"/>
                  <a:gd name="connsiteY14" fmla="*/ 504856 h 1068439"/>
                  <a:gd name="connsiteX15" fmla="*/ 801666 w 1365337"/>
                  <a:gd name="connsiteY15" fmla="*/ 655080 h 1068439"/>
                  <a:gd name="connsiteX16" fmla="*/ 776614 w 1365337"/>
                  <a:gd name="connsiteY16" fmla="*/ 830445 h 1068439"/>
                  <a:gd name="connsiteX17" fmla="*/ 1064712 w 1365337"/>
                  <a:gd name="connsiteY17" fmla="*/ 730237 h 1068439"/>
                  <a:gd name="connsiteX18" fmla="*/ 1327759 w 1365337"/>
                  <a:gd name="connsiteY18" fmla="*/ 830445 h 1068439"/>
                  <a:gd name="connsiteX19" fmla="*/ 1102290 w 1365337"/>
                  <a:gd name="connsiteY19" fmla="*/ 855497 h 1068439"/>
                  <a:gd name="connsiteX20" fmla="*/ 713984 w 1365337"/>
                  <a:gd name="connsiteY20" fmla="*/ 1043387 h 1068439"/>
                  <a:gd name="connsiteX21" fmla="*/ 576197 w 1365337"/>
                  <a:gd name="connsiteY21" fmla="*/ 1068439 h 106843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978335 w 1365337"/>
                  <a:gd name="connsiteY14" fmla="*/ 504856 h 1068439"/>
                  <a:gd name="connsiteX15" fmla="*/ 801666 w 1365337"/>
                  <a:gd name="connsiteY15" fmla="*/ 655080 h 1068439"/>
                  <a:gd name="connsiteX16" fmla="*/ 776614 w 1365337"/>
                  <a:gd name="connsiteY16" fmla="*/ 830445 h 1068439"/>
                  <a:gd name="connsiteX17" fmla="*/ 1064712 w 1365337"/>
                  <a:gd name="connsiteY17" fmla="*/ 730237 h 1068439"/>
                  <a:gd name="connsiteX18" fmla="*/ 1327759 w 1365337"/>
                  <a:gd name="connsiteY18" fmla="*/ 830445 h 1068439"/>
                  <a:gd name="connsiteX19" fmla="*/ 1102290 w 1365337"/>
                  <a:gd name="connsiteY19" fmla="*/ 855497 h 1068439"/>
                  <a:gd name="connsiteX20" fmla="*/ 713984 w 1365337"/>
                  <a:gd name="connsiteY20" fmla="*/ 1043387 h 1068439"/>
                  <a:gd name="connsiteX21" fmla="*/ 576197 w 1365337"/>
                  <a:gd name="connsiteY21" fmla="*/ 1068439 h 106843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978335 w 1365337"/>
                  <a:gd name="connsiteY14" fmla="*/ 504856 h 1068439"/>
                  <a:gd name="connsiteX15" fmla="*/ 801666 w 1365337"/>
                  <a:gd name="connsiteY15" fmla="*/ 655080 h 1068439"/>
                  <a:gd name="connsiteX16" fmla="*/ 776614 w 1365337"/>
                  <a:gd name="connsiteY16" fmla="*/ 830445 h 1068439"/>
                  <a:gd name="connsiteX17" fmla="*/ 1064712 w 1365337"/>
                  <a:gd name="connsiteY17" fmla="*/ 730237 h 1068439"/>
                  <a:gd name="connsiteX18" fmla="*/ 1327759 w 1365337"/>
                  <a:gd name="connsiteY18" fmla="*/ 830445 h 1068439"/>
                  <a:gd name="connsiteX19" fmla="*/ 1102290 w 1365337"/>
                  <a:gd name="connsiteY19" fmla="*/ 855497 h 1068439"/>
                  <a:gd name="connsiteX20" fmla="*/ 713984 w 1365337"/>
                  <a:gd name="connsiteY20" fmla="*/ 1043387 h 1068439"/>
                  <a:gd name="connsiteX21" fmla="*/ 576197 w 1365337"/>
                  <a:gd name="connsiteY21" fmla="*/ 1068439 h 106843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978335 w 1365337"/>
                  <a:gd name="connsiteY14" fmla="*/ 504856 h 1068439"/>
                  <a:gd name="connsiteX15" fmla="*/ 801666 w 1365337"/>
                  <a:gd name="connsiteY15" fmla="*/ 655080 h 1068439"/>
                  <a:gd name="connsiteX16" fmla="*/ 776614 w 1365337"/>
                  <a:gd name="connsiteY16" fmla="*/ 830445 h 1068439"/>
                  <a:gd name="connsiteX17" fmla="*/ 1064712 w 1365337"/>
                  <a:gd name="connsiteY17" fmla="*/ 730237 h 1068439"/>
                  <a:gd name="connsiteX18" fmla="*/ 1327759 w 1365337"/>
                  <a:gd name="connsiteY18" fmla="*/ 830445 h 1068439"/>
                  <a:gd name="connsiteX19" fmla="*/ 1102290 w 1365337"/>
                  <a:gd name="connsiteY19" fmla="*/ 855497 h 1068439"/>
                  <a:gd name="connsiteX20" fmla="*/ 713984 w 1365337"/>
                  <a:gd name="connsiteY20" fmla="*/ 1043387 h 1068439"/>
                  <a:gd name="connsiteX21" fmla="*/ 576197 w 1365337"/>
                  <a:gd name="connsiteY21" fmla="*/ 1068439 h 106843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978335 w 1365337"/>
                  <a:gd name="connsiteY14" fmla="*/ 504856 h 1068439"/>
                  <a:gd name="connsiteX15" fmla="*/ 801666 w 1365337"/>
                  <a:gd name="connsiteY15" fmla="*/ 655080 h 1068439"/>
                  <a:gd name="connsiteX16" fmla="*/ 776614 w 1365337"/>
                  <a:gd name="connsiteY16" fmla="*/ 830445 h 1068439"/>
                  <a:gd name="connsiteX17" fmla="*/ 1064712 w 1365337"/>
                  <a:gd name="connsiteY17" fmla="*/ 730237 h 1068439"/>
                  <a:gd name="connsiteX18" fmla="*/ 1327759 w 1365337"/>
                  <a:gd name="connsiteY18" fmla="*/ 830445 h 1068439"/>
                  <a:gd name="connsiteX19" fmla="*/ 1102290 w 1365337"/>
                  <a:gd name="connsiteY19" fmla="*/ 855497 h 1068439"/>
                  <a:gd name="connsiteX20" fmla="*/ 733034 w 1365337"/>
                  <a:gd name="connsiteY20" fmla="*/ 1062437 h 1068439"/>
                  <a:gd name="connsiteX21" fmla="*/ 576197 w 1365337"/>
                  <a:gd name="connsiteY21" fmla="*/ 1068439 h 106843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978335 w 1365337"/>
                  <a:gd name="connsiteY14" fmla="*/ 504856 h 1068439"/>
                  <a:gd name="connsiteX15" fmla="*/ 801666 w 1365337"/>
                  <a:gd name="connsiteY15" fmla="*/ 655080 h 1068439"/>
                  <a:gd name="connsiteX16" fmla="*/ 776614 w 1365337"/>
                  <a:gd name="connsiteY16" fmla="*/ 830445 h 1068439"/>
                  <a:gd name="connsiteX17" fmla="*/ 1064712 w 1365337"/>
                  <a:gd name="connsiteY17" fmla="*/ 730237 h 1068439"/>
                  <a:gd name="connsiteX18" fmla="*/ 1327759 w 1365337"/>
                  <a:gd name="connsiteY18" fmla="*/ 830445 h 1068439"/>
                  <a:gd name="connsiteX19" fmla="*/ 1102290 w 1365337"/>
                  <a:gd name="connsiteY19" fmla="*/ 855497 h 1068439"/>
                  <a:gd name="connsiteX20" fmla="*/ 733034 w 1365337"/>
                  <a:gd name="connsiteY20" fmla="*/ 1062437 h 1068439"/>
                  <a:gd name="connsiteX21" fmla="*/ 576197 w 1365337"/>
                  <a:gd name="connsiteY21" fmla="*/ 1068439 h 1068439"/>
                  <a:gd name="connsiteX0" fmla="*/ 576243 w 1365383"/>
                  <a:gd name="connsiteY0" fmla="*/ 1068439 h 1068439"/>
                  <a:gd name="connsiteX1" fmla="*/ 576243 w 1365383"/>
                  <a:gd name="connsiteY1" fmla="*/ 755289 h 1068439"/>
                  <a:gd name="connsiteX2" fmla="*/ 162884 w 1365383"/>
                  <a:gd name="connsiteY2" fmla="*/ 630028 h 1068439"/>
                  <a:gd name="connsiteX3" fmla="*/ 46 w 1365383"/>
                  <a:gd name="connsiteY3" fmla="*/ 855497 h 1068439"/>
                  <a:gd name="connsiteX4" fmla="*/ 175410 w 1365383"/>
                  <a:gd name="connsiteY4" fmla="*/ 517294 h 1068439"/>
                  <a:gd name="connsiteX5" fmla="*/ 644876 w 1365383"/>
                  <a:gd name="connsiteY5" fmla="*/ 629680 h 1068439"/>
                  <a:gd name="connsiteX6" fmla="*/ 363301 w 1365383"/>
                  <a:gd name="connsiteY6" fmla="*/ 417086 h 1068439"/>
                  <a:gd name="connsiteX7" fmla="*/ 676452 w 1365383"/>
                  <a:gd name="connsiteY7" fmla="*/ 504768 h 1068439"/>
                  <a:gd name="connsiteX8" fmla="*/ 858688 w 1365383"/>
                  <a:gd name="connsiteY8" fmla="*/ 110633 h 1068439"/>
                  <a:gd name="connsiteX9" fmla="*/ 1290227 w 1365383"/>
                  <a:gd name="connsiteY9" fmla="*/ 3727 h 1068439"/>
                  <a:gd name="connsiteX10" fmla="*/ 939498 w 1365383"/>
                  <a:gd name="connsiteY10" fmla="*/ 179091 h 1068439"/>
                  <a:gd name="connsiteX11" fmla="*/ 801712 w 1365383"/>
                  <a:gd name="connsiteY11" fmla="*/ 467190 h 1068439"/>
                  <a:gd name="connsiteX12" fmla="*/ 1002128 w 1365383"/>
                  <a:gd name="connsiteY12" fmla="*/ 341930 h 1068439"/>
                  <a:gd name="connsiteX13" fmla="*/ 1365383 w 1365383"/>
                  <a:gd name="connsiteY13" fmla="*/ 354456 h 1068439"/>
                  <a:gd name="connsiteX14" fmla="*/ 978381 w 1365383"/>
                  <a:gd name="connsiteY14" fmla="*/ 504856 h 1068439"/>
                  <a:gd name="connsiteX15" fmla="*/ 801712 w 1365383"/>
                  <a:gd name="connsiteY15" fmla="*/ 655080 h 1068439"/>
                  <a:gd name="connsiteX16" fmla="*/ 776660 w 1365383"/>
                  <a:gd name="connsiteY16" fmla="*/ 830445 h 1068439"/>
                  <a:gd name="connsiteX17" fmla="*/ 1064758 w 1365383"/>
                  <a:gd name="connsiteY17" fmla="*/ 730237 h 1068439"/>
                  <a:gd name="connsiteX18" fmla="*/ 1327805 w 1365383"/>
                  <a:gd name="connsiteY18" fmla="*/ 830445 h 1068439"/>
                  <a:gd name="connsiteX19" fmla="*/ 1102336 w 1365383"/>
                  <a:gd name="connsiteY19" fmla="*/ 855497 h 1068439"/>
                  <a:gd name="connsiteX20" fmla="*/ 733080 w 1365383"/>
                  <a:gd name="connsiteY20" fmla="*/ 1062437 h 1068439"/>
                  <a:gd name="connsiteX21" fmla="*/ 576243 w 1365383"/>
                  <a:gd name="connsiteY21" fmla="*/ 1068439 h 1068439"/>
                  <a:gd name="connsiteX0" fmla="*/ 576215 w 1365355"/>
                  <a:gd name="connsiteY0" fmla="*/ 1068439 h 1068439"/>
                  <a:gd name="connsiteX1" fmla="*/ 576215 w 1365355"/>
                  <a:gd name="connsiteY1" fmla="*/ 755289 h 1068439"/>
                  <a:gd name="connsiteX2" fmla="*/ 277156 w 1365355"/>
                  <a:gd name="connsiteY2" fmla="*/ 623678 h 1068439"/>
                  <a:gd name="connsiteX3" fmla="*/ 18 w 1365355"/>
                  <a:gd name="connsiteY3" fmla="*/ 855497 h 1068439"/>
                  <a:gd name="connsiteX4" fmla="*/ 175382 w 1365355"/>
                  <a:gd name="connsiteY4" fmla="*/ 517294 h 1068439"/>
                  <a:gd name="connsiteX5" fmla="*/ 644848 w 1365355"/>
                  <a:gd name="connsiteY5" fmla="*/ 629680 h 1068439"/>
                  <a:gd name="connsiteX6" fmla="*/ 363273 w 1365355"/>
                  <a:gd name="connsiteY6" fmla="*/ 417086 h 1068439"/>
                  <a:gd name="connsiteX7" fmla="*/ 676424 w 1365355"/>
                  <a:gd name="connsiteY7" fmla="*/ 504768 h 1068439"/>
                  <a:gd name="connsiteX8" fmla="*/ 858660 w 1365355"/>
                  <a:gd name="connsiteY8" fmla="*/ 110633 h 1068439"/>
                  <a:gd name="connsiteX9" fmla="*/ 1290199 w 1365355"/>
                  <a:gd name="connsiteY9" fmla="*/ 3727 h 1068439"/>
                  <a:gd name="connsiteX10" fmla="*/ 939470 w 1365355"/>
                  <a:gd name="connsiteY10" fmla="*/ 179091 h 1068439"/>
                  <a:gd name="connsiteX11" fmla="*/ 801684 w 1365355"/>
                  <a:gd name="connsiteY11" fmla="*/ 467190 h 1068439"/>
                  <a:gd name="connsiteX12" fmla="*/ 1002100 w 1365355"/>
                  <a:gd name="connsiteY12" fmla="*/ 341930 h 1068439"/>
                  <a:gd name="connsiteX13" fmla="*/ 1365355 w 1365355"/>
                  <a:gd name="connsiteY13" fmla="*/ 354456 h 1068439"/>
                  <a:gd name="connsiteX14" fmla="*/ 978353 w 1365355"/>
                  <a:gd name="connsiteY14" fmla="*/ 504856 h 1068439"/>
                  <a:gd name="connsiteX15" fmla="*/ 801684 w 1365355"/>
                  <a:gd name="connsiteY15" fmla="*/ 655080 h 1068439"/>
                  <a:gd name="connsiteX16" fmla="*/ 776632 w 1365355"/>
                  <a:gd name="connsiteY16" fmla="*/ 830445 h 1068439"/>
                  <a:gd name="connsiteX17" fmla="*/ 1064730 w 1365355"/>
                  <a:gd name="connsiteY17" fmla="*/ 730237 h 1068439"/>
                  <a:gd name="connsiteX18" fmla="*/ 1327777 w 1365355"/>
                  <a:gd name="connsiteY18" fmla="*/ 830445 h 1068439"/>
                  <a:gd name="connsiteX19" fmla="*/ 1102308 w 1365355"/>
                  <a:gd name="connsiteY19" fmla="*/ 855497 h 1068439"/>
                  <a:gd name="connsiteX20" fmla="*/ 733052 w 1365355"/>
                  <a:gd name="connsiteY20" fmla="*/ 1062437 h 1068439"/>
                  <a:gd name="connsiteX21" fmla="*/ 576215 w 1365355"/>
                  <a:gd name="connsiteY21" fmla="*/ 1068439 h 1068439"/>
                  <a:gd name="connsiteX0" fmla="*/ 576215 w 1365355"/>
                  <a:gd name="connsiteY0" fmla="*/ 1068439 h 1068439"/>
                  <a:gd name="connsiteX1" fmla="*/ 576215 w 1365355"/>
                  <a:gd name="connsiteY1" fmla="*/ 755289 h 1068439"/>
                  <a:gd name="connsiteX2" fmla="*/ 277156 w 1365355"/>
                  <a:gd name="connsiteY2" fmla="*/ 623678 h 1068439"/>
                  <a:gd name="connsiteX3" fmla="*/ 18 w 1365355"/>
                  <a:gd name="connsiteY3" fmla="*/ 855497 h 1068439"/>
                  <a:gd name="connsiteX4" fmla="*/ 175382 w 1365355"/>
                  <a:gd name="connsiteY4" fmla="*/ 517294 h 1068439"/>
                  <a:gd name="connsiteX5" fmla="*/ 644848 w 1365355"/>
                  <a:gd name="connsiteY5" fmla="*/ 629680 h 1068439"/>
                  <a:gd name="connsiteX6" fmla="*/ 363273 w 1365355"/>
                  <a:gd name="connsiteY6" fmla="*/ 417086 h 1068439"/>
                  <a:gd name="connsiteX7" fmla="*/ 676424 w 1365355"/>
                  <a:gd name="connsiteY7" fmla="*/ 504768 h 1068439"/>
                  <a:gd name="connsiteX8" fmla="*/ 858660 w 1365355"/>
                  <a:gd name="connsiteY8" fmla="*/ 110633 h 1068439"/>
                  <a:gd name="connsiteX9" fmla="*/ 1290199 w 1365355"/>
                  <a:gd name="connsiteY9" fmla="*/ 3727 h 1068439"/>
                  <a:gd name="connsiteX10" fmla="*/ 939470 w 1365355"/>
                  <a:gd name="connsiteY10" fmla="*/ 179091 h 1068439"/>
                  <a:gd name="connsiteX11" fmla="*/ 801684 w 1365355"/>
                  <a:gd name="connsiteY11" fmla="*/ 467190 h 1068439"/>
                  <a:gd name="connsiteX12" fmla="*/ 1002100 w 1365355"/>
                  <a:gd name="connsiteY12" fmla="*/ 341930 h 1068439"/>
                  <a:gd name="connsiteX13" fmla="*/ 1365355 w 1365355"/>
                  <a:gd name="connsiteY13" fmla="*/ 354456 h 1068439"/>
                  <a:gd name="connsiteX14" fmla="*/ 978353 w 1365355"/>
                  <a:gd name="connsiteY14" fmla="*/ 504856 h 1068439"/>
                  <a:gd name="connsiteX15" fmla="*/ 801684 w 1365355"/>
                  <a:gd name="connsiteY15" fmla="*/ 655080 h 1068439"/>
                  <a:gd name="connsiteX16" fmla="*/ 776632 w 1365355"/>
                  <a:gd name="connsiteY16" fmla="*/ 830445 h 1068439"/>
                  <a:gd name="connsiteX17" fmla="*/ 1064730 w 1365355"/>
                  <a:gd name="connsiteY17" fmla="*/ 730237 h 1068439"/>
                  <a:gd name="connsiteX18" fmla="*/ 1327777 w 1365355"/>
                  <a:gd name="connsiteY18" fmla="*/ 830445 h 1068439"/>
                  <a:gd name="connsiteX19" fmla="*/ 1102308 w 1365355"/>
                  <a:gd name="connsiteY19" fmla="*/ 855497 h 1068439"/>
                  <a:gd name="connsiteX20" fmla="*/ 733052 w 1365355"/>
                  <a:gd name="connsiteY20" fmla="*/ 1062437 h 1068439"/>
                  <a:gd name="connsiteX21" fmla="*/ 576215 w 1365355"/>
                  <a:gd name="connsiteY21" fmla="*/ 1068439 h 1068439"/>
                  <a:gd name="connsiteX0" fmla="*/ 576215 w 1365355"/>
                  <a:gd name="connsiteY0" fmla="*/ 1068439 h 1068439"/>
                  <a:gd name="connsiteX1" fmla="*/ 576215 w 1365355"/>
                  <a:gd name="connsiteY1" fmla="*/ 755289 h 1068439"/>
                  <a:gd name="connsiteX2" fmla="*/ 277156 w 1365355"/>
                  <a:gd name="connsiteY2" fmla="*/ 623678 h 1068439"/>
                  <a:gd name="connsiteX3" fmla="*/ 18 w 1365355"/>
                  <a:gd name="connsiteY3" fmla="*/ 855497 h 1068439"/>
                  <a:gd name="connsiteX4" fmla="*/ 175382 w 1365355"/>
                  <a:gd name="connsiteY4" fmla="*/ 517294 h 1068439"/>
                  <a:gd name="connsiteX5" fmla="*/ 644848 w 1365355"/>
                  <a:gd name="connsiteY5" fmla="*/ 629680 h 1068439"/>
                  <a:gd name="connsiteX6" fmla="*/ 363273 w 1365355"/>
                  <a:gd name="connsiteY6" fmla="*/ 417086 h 1068439"/>
                  <a:gd name="connsiteX7" fmla="*/ 676424 w 1365355"/>
                  <a:gd name="connsiteY7" fmla="*/ 504768 h 1068439"/>
                  <a:gd name="connsiteX8" fmla="*/ 858660 w 1365355"/>
                  <a:gd name="connsiteY8" fmla="*/ 110633 h 1068439"/>
                  <a:gd name="connsiteX9" fmla="*/ 1290199 w 1365355"/>
                  <a:gd name="connsiteY9" fmla="*/ 3727 h 1068439"/>
                  <a:gd name="connsiteX10" fmla="*/ 939470 w 1365355"/>
                  <a:gd name="connsiteY10" fmla="*/ 179091 h 1068439"/>
                  <a:gd name="connsiteX11" fmla="*/ 801684 w 1365355"/>
                  <a:gd name="connsiteY11" fmla="*/ 467190 h 1068439"/>
                  <a:gd name="connsiteX12" fmla="*/ 1002100 w 1365355"/>
                  <a:gd name="connsiteY12" fmla="*/ 341930 h 1068439"/>
                  <a:gd name="connsiteX13" fmla="*/ 1365355 w 1365355"/>
                  <a:gd name="connsiteY13" fmla="*/ 354456 h 1068439"/>
                  <a:gd name="connsiteX14" fmla="*/ 978353 w 1365355"/>
                  <a:gd name="connsiteY14" fmla="*/ 504856 h 1068439"/>
                  <a:gd name="connsiteX15" fmla="*/ 801684 w 1365355"/>
                  <a:gd name="connsiteY15" fmla="*/ 655080 h 1068439"/>
                  <a:gd name="connsiteX16" fmla="*/ 776632 w 1365355"/>
                  <a:gd name="connsiteY16" fmla="*/ 830445 h 1068439"/>
                  <a:gd name="connsiteX17" fmla="*/ 1064730 w 1365355"/>
                  <a:gd name="connsiteY17" fmla="*/ 730237 h 1068439"/>
                  <a:gd name="connsiteX18" fmla="*/ 1327777 w 1365355"/>
                  <a:gd name="connsiteY18" fmla="*/ 830445 h 1068439"/>
                  <a:gd name="connsiteX19" fmla="*/ 1102308 w 1365355"/>
                  <a:gd name="connsiteY19" fmla="*/ 855497 h 1068439"/>
                  <a:gd name="connsiteX20" fmla="*/ 733052 w 1365355"/>
                  <a:gd name="connsiteY20" fmla="*/ 1062437 h 1068439"/>
                  <a:gd name="connsiteX21" fmla="*/ 576215 w 1365355"/>
                  <a:gd name="connsiteY21" fmla="*/ 1068439 h 106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65355" h="1068439">
                    <a:moveTo>
                      <a:pt x="576215" y="1068439"/>
                    </a:moveTo>
                    <a:lnTo>
                      <a:pt x="576215" y="755289"/>
                    </a:lnTo>
                    <a:cubicBezTo>
                      <a:pt x="507322" y="682221"/>
                      <a:pt x="373189" y="606977"/>
                      <a:pt x="277156" y="623678"/>
                    </a:cubicBezTo>
                    <a:cubicBezTo>
                      <a:pt x="181123" y="640379"/>
                      <a:pt x="-2070" y="874286"/>
                      <a:pt x="18" y="855497"/>
                    </a:cubicBezTo>
                    <a:cubicBezTo>
                      <a:pt x="58473" y="742763"/>
                      <a:pt x="91527" y="591928"/>
                      <a:pt x="175382" y="517294"/>
                    </a:cubicBezTo>
                    <a:cubicBezTo>
                      <a:pt x="259237" y="442660"/>
                      <a:pt x="613533" y="646381"/>
                      <a:pt x="644848" y="629680"/>
                    </a:cubicBezTo>
                    <a:lnTo>
                      <a:pt x="363273" y="417086"/>
                    </a:lnTo>
                    <a:lnTo>
                      <a:pt x="676424" y="504768"/>
                    </a:lnTo>
                    <a:cubicBezTo>
                      <a:pt x="751580" y="448401"/>
                      <a:pt x="756364" y="194140"/>
                      <a:pt x="858660" y="110633"/>
                    </a:cubicBezTo>
                    <a:cubicBezTo>
                      <a:pt x="960956" y="27126"/>
                      <a:pt x="1269322" y="-12974"/>
                      <a:pt x="1290199" y="3727"/>
                    </a:cubicBezTo>
                    <a:cubicBezTo>
                      <a:pt x="1311076" y="20428"/>
                      <a:pt x="1020889" y="101847"/>
                      <a:pt x="939470" y="179091"/>
                    </a:cubicBezTo>
                    <a:cubicBezTo>
                      <a:pt x="858051" y="256335"/>
                      <a:pt x="791246" y="440050"/>
                      <a:pt x="801684" y="467190"/>
                    </a:cubicBezTo>
                    <a:lnTo>
                      <a:pt x="1002100" y="341930"/>
                    </a:lnTo>
                    <a:cubicBezTo>
                      <a:pt x="1068905" y="300177"/>
                      <a:pt x="1354496" y="326243"/>
                      <a:pt x="1365355" y="354456"/>
                    </a:cubicBezTo>
                    <a:lnTo>
                      <a:pt x="978353" y="504856"/>
                    </a:lnTo>
                    <a:cubicBezTo>
                      <a:pt x="849352" y="554989"/>
                      <a:pt x="835304" y="600815"/>
                      <a:pt x="801684" y="655080"/>
                    </a:cubicBezTo>
                    <a:lnTo>
                      <a:pt x="776632" y="830445"/>
                    </a:lnTo>
                    <a:cubicBezTo>
                      <a:pt x="820473" y="842971"/>
                      <a:pt x="972873" y="730237"/>
                      <a:pt x="1064730" y="730237"/>
                    </a:cubicBezTo>
                    <a:cubicBezTo>
                      <a:pt x="1156587" y="730237"/>
                      <a:pt x="1321514" y="809568"/>
                      <a:pt x="1327777" y="830445"/>
                    </a:cubicBezTo>
                    <a:cubicBezTo>
                      <a:pt x="1334040" y="851322"/>
                      <a:pt x="1201429" y="816832"/>
                      <a:pt x="1102308" y="855497"/>
                    </a:cubicBezTo>
                    <a:cubicBezTo>
                      <a:pt x="1003187" y="894162"/>
                      <a:pt x="769934" y="925347"/>
                      <a:pt x="733052" y="1062437"/>
                    </a:cubicBezTo>
                    <a:lnTo>
                      <a:pt x="576215" y="1068439"/>
                    </a:lnTo>
                    <a:close/>
                  </a:path>
                </a:pathLst>
              </a:custGeom>
              <a:solidFill>
                <a:schemeClr val="accent2">
                  <a:lumMod val="60000"/>
                  <a:lumOff val="40000"/>
                </a:schemeClr>
              </a:solid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Freeform 50"/>
              <p:cNvSpPr>
                <a:spLocks noChangeAspect="1"/>
              </p:cNvSpPr>
              <p:nvPr/>
            </p:nvSpPr>
            <p:spPr>
              <a:xfrm>
                <a:off x="9984887" y="5145481"/>
                <a:ext cx="163178" cy="127693"/>
              </a:xfrm>
              <a:custGeom>
                <a:avLst/>
                <a:gdLst>
                  <a:gd name="connsiteX0" fmla="*/ 576197 w 1365337"/>
                  <a:gd name="connsiteY0" fmla="*/ 1064712 h 1064712"/>
                  <a:gd name="connsiteX1" fmla="*/ 576197 w 1365337"/>
                  <a:gd name="connsiteY1" fmla="*/ 751562 h 1064712"/>
                  <a:gd name="connsiteX2" fmla="*/ 162838 w 1365337"/>
                  <a:gd name="connsiteY2" fmla="*/ 626301 h 1064712"/>
                  <a:gd name="connsiteX3" fmla="*/ 0 w 1365337"/>
                  <a:gd name="connsiteY3" fmla="*/ 851770 h 1064712"/>
                  <a:gd name="connsiteX4" fmla="*/ 175364 w 1365337"/>
                  <a:gd name="connsiteY4" fmla="*/ 513567 h 1064712"/>
                  <a:gd name="connsiteX5" fmla="*/ 663880 w 1365337"/>
                  <a:gd name="connsiteY5" fmla="*/ 651353 h 1064712"/>
                  <a:gd name="connsiteX6" fmla="*/ 363255 w 1365337"/>
                  <a:gd name="connsiteY6" fmla="*/ 413359 h 1064712"/>
                  <a:gd name="connsiteX7" fmla="*/ 676406 w 1365337"/>
                  <a:gd name="connsiteY7" fmla="*/ 501041 h 1064712"/>
                  <a:gd name="connsiteX8" fmla="*/ 814192 w 1365337"/>
                  <a:gd name="connsiteY8" fmla="*/ 75156 h 1064712"/>
                  <a:gd name="connsiteX9" fmla="*/ 1290181 w 1365337"/>
                  <a:gd name="connsiteY9" fmla="*/ 0 h 1064712"/>
                  <a:gd name="connsiteX10" fmla="*/ 939452 w 1365337"/>
                  <a:gd name="connsiteY10" fmla="*/ 175364 h 1064712"/>
                  <a:gd name="connsiteX11" fmla="*/ 801666 w 1365337"/>
                  <a:gd name="connsiteY11" fmla="*/ 463463 h 1064712"/>
                  <a:gd name="connsiteX12" fmla="*/ 1002082 w 1365337"/>
                  <a:gd name="connsiteY12" fmla="*/ 338203 h 1064712"/>
                  <a:gd name="connsiteX13" fmla="*/ 1365337 w 1365337"/>
                  <a:gd name="connsiteY13" fmla="*/ 350729 h 1064712"/>
                  <a:gd name="connsiteX14" fmla="*/ 801666 w 1365337"/>
                  <a:gd name="connsiteY14" fmla="*/ 651353 h 1064712"/>
                  <a:gd name="connsiteX15" fmla="*/ 776614 w 1365337"/>
                  <a:gd name="connsiteY15" fmla="*/ 826718 h 1064712"/>
                  <a:gd name="connsiteX16" fmla="*/ 1064712 w 1365337"/>
                  <a:gd name="connsiteY16" fmla="*/ 726510 h 1064712"/>
                  <a:gd name="connsiteX17" fmla="*/ 1327759 w 1365337"/>
                  <a:gd name="connsiteY17" fmla="*/ 826718 h 1064712"/>
                  <a:gd name="connsiteX18" fmla="*/ 1102290 w 1365337"/>
                  <a:gd name="connsiteY18" fmla="*/ 851770 h 1064712"/>
                  <a:gd name="connsiteX19" fmla="*/ 713984 w 1365337"/>
                  <a:gd name="connsiteY19" fmla="*/ 1039660 h 1064712"/>
                  <a:gd name="connsiteX20" fmla="*/ 576197 w 1365337"/>
                  <a:gd name="connsiteY20" fmla="*/ 1064712 h 1064712"/>
                  <a:gd name="connsiteX0" fmla="*/ 576197 w 1365337"/>
                  <a:gd name="connsiteY0" fmla="*/ 1064712 h 1064712"/>
                  <a:gd name="connsiteX1" fmla="*/ 576197 w 1365337"/>
                  <a:gd name="connsiteY1" fmla="*/ 751562 h 1064712"/>
                  <a:gd name="connsiteX2" fmla="*/ 162838 w 1365337"/>
                  <a:gd name="connsiteY2" fmla="*/ 626301 h 1064712"/>
                  <a:gd name="connsiteX3" fmla="*/ 0 w 1365337"/>
                  <a:gd name="connsiteY3" fmla="*/ 851770 h 1064712"/>
                  <a:gd name="connsiteX4" fmla="*/ 175364 w 1365337"/>
                  <a:gd name="connsiteY4" fmla="*/ 513567 h 1064712"/>
                  <a:gd name="connsiteX5" fmla="*/ 663880 w 1365337"/>
                  <a:gd name="connsiteY5" fmla="*/ 651353 h 1064712"/>
                  <a:gd name="connsiteX6" fmla="*/ 363255 w 1365337"/>
                  <a:gd name="connsiteY6" fmla="*/ 413359 h 1064712"/>
                  <a:gd name="connsiteX7" fmla="*/ 676406 w 1365337"/>
                  <a:gd name="connsiteY7" fmla="*/ 501041 h 1064712"/>
                  <a:gd name="connsiteX8" fmla="*/ 814192 w 1365337"/>
                  <a:gd name="connsiteY8" fmla="*/ 75156 h 1064712"/>
                  <a:gd name="connsiteX9" fmla="*/ 1290181 w 1365337"/>
                  <a:gd name="connsiteY9" fmla="*/ 0 h 1064712"/>
                  <a:gd name="connsiteX10" fmla="*/ 939452 w 1365337"/>
                  <a:gd name="connsiteY10" fmla="*/ 175364 h 1064712"/>
                  <a:gd name="connsiteX11" fmla="*/ 801666 w 1365337"/>
                  <a:gd name="connsiteY11" fmla="*/ 463463 h 1064712"/>
                  <a:gd name="connsiteX12" fmla="*/ 1002082 w 1365337"/>
                  <a:gd name="connsiteY12" fmla="*/ 338203 h 1064712"/>
                  <a:gd name="connsiteX13" fmla="*/ 1365337 w 1365337"/>
                  <a:gd name="connsiteY13" fmla="*/ 350729 h 1064712"/>
                  <a:gd name="connsiteX14" fmla="*/ 801666 w 1365337"/>
                  <a:gd name="connsiteY14" fmla="*/ 651353 h 1064712"/>
                  <a:gd name="connsiteX15" fmla="*/ 776614 w 1365337"/>
                  <a:gd name="connsiteY15" fmla="*/ 826718 h 1064712"/>
                  <a:gd name="connsiteX16" fmla="*/ 1064712 w 1365337"/>
                  <a:gd name="connsiteY16" fmla="*/ 726510 h 1064712"/>
                  <a:gd name="connsiteX17" fmla="*/ 1327759 w 1365337"/>
                  <a:gd name="connsiteY17" fmla="*/ 826718 h 1064712"/>
                  <a:gd name="connsiteX18" fmla="*/ 1102290 w 1365337"/>
                  <a:gd name="connsiteY18" fmla="*/ 851770 h 1064712"/>
                  <a:gd name="connsiteX19" fmla="*/ 713984 w 1365337"/>
                  <a:gd name="connsiteY19" fmla="*/ 1039660 h 1064712"/>
                  <a:gd name="connsiteX20" fmla="*/ 576197 w 1365337"/>
                  <a:gd name="connsiteY20" fmla="*/ 1064712 h 1064712"/>
                  <a:gd name="connsiteX0" fmla="*/ 576197 w 1365337"/>
                  <a:gd name="connsiteY0" fmla="*/ 1064712 h 1064712"/>
                  <a:gd name="connsiteX1" fmla="*/ 576197 w 1365337"/>
                  <a:gd name="connsiteY1" fmla="*/ 751562 h 1064712"/>
                  <a:gd name="connsiteX2" fmla="*/ 162838 w 1365337"/>
                  <a:gd name="connsiteY2" fmla="*/ 626301 h 1064712"/>
                  <a:gd name="connsiteX3" fmla="*/ 0 w 1365337"/>
                  <a:gd name="connsiteY3" fmla="*/ 851770 h 1064712"/>
                  <a:gd name="connsiteX4" fmla="*/ 175364 w 1365337"/>
                  <a:gd name="connsiteY4" fmla="*/ 513567 h 1064712"/>
                  <a:gd name="connsiteX5" fmla="*/ 644830 w 1365337"/>
                  <a:gd name="connsiteY5" fmla="*/ 625953 h 1064712"/>
                  <a:gd name="connsiteX6" fmla="*/ 363255 w 1365337"/>
                  <a:gd name="connsiteY6" fmla="*/ 413359 h 1064712"/>
                  <a:gd name="connsiteX7" fmla="*/ 676406 w 1365337"/>
                  <a:gd name="connsiteY7" fmla="*/ 501041 h 1064712"/>
                  <a:gd name="connsiteX8" fmla="*/ 814192 w 1365337"/>
                  <a:gd name="connsiteY8" fmla="*/ 75156 h 1064712"/>
                  <a:gd name="connsiteX9" fmla="*/ 1290181 w 1365337"/>
                  <a:gd name="connsiteY9" fmla="*/ 0 h 1064712"/>
                  <a:gd name="connsiteX10" fmla="*/ 939452 w 1365337"/>
                  <a:gd name="connsiteY10" fmla="*/ 175364 h 1064712"/>
                  <a:gd name="connsiteX11" fmla="*/ 801666 w 1365337"/>
                  <a:gd name="connsiteY11" fmla="*/ 463463 h 1064712"/>
                  <a:gd name="connsiteX12" fmla="*/ 1002082 w 1365337"/>
                  <a:gd name="connsiteY12" fmla="*/ 338203 h 1064712"/>
                  <a:gd name="connsiteX13" fmla="*/ 1365337 w 1365337"/>
                  <a:gd name="connsiteY13" fmla="*/ 350729 h 1064712"/>
                  <a:gd name="connsiteX14" fmla="*/ 801666 w 1365337"/>
                  <a:gd name="connsiteY14" fmla="*/ 651353 h 1064712"/>
                  <a:gd name="connsiteX15" fmla="*/ 776614 w 1365337"/>
                  <a:gd name="connsiteY15" fmla="*/ 826718 h 1064712"/>
                  <a:gd name="connsiteX16" fmla="*/ 1064712 w 1365337"/>
                  <a:gd name="connsiteY16" fmla="*/ 726510 h 1064712"/>
                  <a:gd name="connsiteX17" fmla="*/ 1327759 w 1365337"/>
                  <a:gd name="connsiteY17" fmla="*/ 826718 h 1064712"/>
                  <a:gd name="connsiteX18" fmla="*/ 1102290 w 1365337"/>
                  <a:gd name="connsiteY18" fmla="*/ 851770 h 1064712"/>
                  <a:gd name="connsiteX19" fmla="*/ 713984 w 1365337"/>
                  <a:gd name="connsiteY19" fmla="*/ 1039660 h 1064712"/>
                  <a:gd name="connsiteX20" fmla="*/ 576197 w 1365337"/>
                  <a:gd name="connsiteY20" fmla="*/ 1064712 h 1064712"/>
                  <a:gd name="connsiteX0" fmla="*/ 576197 w 1365337"/>
                  <a:gd name="connsiteY0" fmla="*/ 1064712 h 1064712"/>
                  <a:gd name="connsiteX1" fmla="*/ 576197 w 1365337"/>
                  <a:gd name="connsiteY1" fmla="*/ 751562 h 1064712"/>
                  <a:gd name="connsiteX2" fmla="*/ 162838 w 1365337"/>
                  <a:gd name="connsiteY2" fmla="*/ 626301 h 1064712"/>
                  <a:gd name="connsiteX3" fmla="*/ 0 w 1365337"/>
                  <a:gd name="connsiteY3" fmla="*/ 851770 h 1064712"/>
                  <a:gd name="connsiteX4" fmla="*/ 175364 w 1365337"/>
                  <a:gd name="connsiteY4" fmla="*/ 513567 h 1064712"/>
                  <a:gd name="connsiteX5" fmla="*/ 644830 w 1365337"/>
                  <a:gd name="connsiteY5" fmla="*/ 625953 h 1064712"/>
                  <a:gd name="connsiteX6" fmla="*/ 363255 w 1365337"/>
                  <a:gd name="connsiteY6" fmla="*/ 413359 h 1064712"/>
                  <a:gd name="connsiteX7" fmla="*/ 676406 w 1365337"/>
                  <a:gd name="connsiteY7" fmla="*/ 501041 h 1064712"/>
                  <a:gd name="connsiteX8" fmla="*/ 814192 w 1365337"/>
                  <a:gd name="connsiteY8" fmla="*/ 75156 h 1064712"/>
                  <a:gd name="connsiteX9" fmla="*/ 1290181 w 1365337"/>
                  <a:gd name="connsiteY9" fmla="*/ 0 h 1064712"/>
                  <a:gd name="connsiteX10" fmla="*/ 939452 w 1365337"/>
                  <a:gd name="connsiteY10" fmla="*/ 175364 h 1064712"/>
                  <a:gd name="connsiteX11" fmla="*/ 801666 w 1365337"/>
                  <a:gd name="connsiteY11" fmla="*/ 463463 h 1064712"/>
                  <a:gd name="connsiteX12" fmla="*/ 1002082 w 1365337"/>
                  <a:gd name="connsiteY12" fmla="*/ 338203 h 1064712"/>
                  <a:gd name="connsiteX13" fmla="*/ 1365337 w 1365337"/>
                  <a:gd name="connsiteY13" fmla="*/ 350729 h 1064712"/>
                  <a:gd name="connsiteX14" fmla="*/ 801666 w 1365337"/>
                  <a:gd name="connsiteY14" fmla="*/ 651353 h 1064712"/>
                  <a:gd name="connsiteX15" fmla="*/ 776614 w 1365337"/>
                  <a:gd name="connsiteY15" fmla="*/ 826718 h 1064712"/>
                  <a:gd name="connsiteX16" fmla="*/ 1064712 w 1365337"/>
                  <a:gd name="connsiteY16" fmla="*/ 726510 h 1064712"/>
                  <a:gd name="connsiteX17" fmla="*/ 1327759 w 1365337"/>
                  <a:gd name="connsiteY17" fmla="*/ 826718 h 1064712"/>
                  <a:gd name="connsiteX18" fmla="*/ 1102290 w 1365337"/>
                  <a:gd name="connsiteY18" fmla="*/ 851770 h 1064712"/>
                  <a:gd name="connsiteX19" fmla="*/ 713984 w 1365337"/>
                  <a:gd name="connsiteY19" fmla="*/ 1039660 h 1064712"/>
                  <a:gd name="connsiteX20" fmla="*/ 576197 w 1365337"/>
                  <a:gd name="connsiteY20" fmla="*/ 1064712 h 1064712"/>
                  <a:gd name="connsiteX0" fmla="*/ 576197 w 1365337"/>
                  <a:gd name="connsiteY0" fmla="*/ 1071779 h 1071779"/>
                  <a:gd name="connsiteX1" fmla="*/ 576197 w 1365337"/>
                  <a:gd name="connsiteY1" fmla="*/ 758629 h 1071779"/>
                  <a:gd name="connsiteX2" fmla="*/ 162838 w 1365337"/>
                  <a:gd name="connsiteY2" fmla="*/ 633368 h 1071779"/>
                  <a:gd name="connsiteX3" fmla="*/ 0 w 1365337"/>
                  <a:gd name="connsiteY3" fmla="*/ 858837 h 1071779"/>
                  <a:gd name="connsiteX4" fmla="*/ 175364 w 1365337"/>
                  <a:gd name="connsiteY4" fmla="*/ 520634 h 1071779"/>
                  <a:gd name="connsiteX5" fmla="*/ 644830 w 1365337"/>
                  <a:gd name="connsiteY5" fmla="*/ 633020 h 1071779"/>
                  <a:gd name="connsiteX6" fmla="*/ 363255 w 1365337"/>
                  <a:gd name="connsiteY6" fmla="*/ 420426 h 1071779"/>
                  <a:gd name="connsiteX7" fmla="*/ 676406 w 1365337"/>
                  <a:gd name="connsiteY7" fmla="*/ 508108 h 1071779"/>
                  <a:gd name="connsiteX8" fmla="*/ 814192 w 1365337"/>
                  <a:gd name="connsiteY8" fmla="*/ 82223 h 1071779"/>
                  <a:gd name="connsiteX9" fmla="*/ 1290181 w 1365337"/>
                  <a:gd name="connsiteY9" fmla="*/ 7067 h 1071779"/>
                  <a:gd name="connsiteX10" fmla="*/ 939452 w 1365337"/>
                  <a:gd name="connsiteY10" fmla="*/ 182431 h 1071779"/>
                  <a:gd name="connsiteX11" fmla="*/ 801666 w 1365337"/>
                  <a:gd name="connsiteY11" fmla="*/ 470530 h 1071779"/>
                  <a:gd name="connsiteX12" fmla="*/ 1002082 w 1365337"/>
                  <a:gd name="connsiteY12" fmla="*/ 345270 h 1071779"/>
                  <a:gd name="connsiteX13" fmla="*/ 1365337 w 1365337"/>
                  <a:gd name="connsiteY13" fmla="*/ 357796 h 1071779"/>
                  <a:gd name="connsiteX14" fmla="*/ 801666 w 1365337"/>
                  <a:gd name="connsiteY14" fmla="*/ 658420 h 1071779"/>
                  <a:gd name="connsiteX15" fmla="*/ 776614 w 1365337"/>
                  <a:gd name="connsiteY15" fmla="*/ 833785 h 1071779"/>
                  <a:gd name="connsiteX16" fmla="*/ 1064712 w 1365337"/>
                  <a:gd name="connsiteY16" fmla="*/ 733577 h 1071779"/>
                  <a:gd name="connsiteX17" fmla="*/ 1327759 w 1365337"/>
                  <a:gd name="connsiteY17" fmla="*/ 833785 h 1071779"/>
                  <a:gd name="connsiteX18" fmla="*/ 1102290 w 1365337"/>
                  <a:gd name="connsiteY18" fmla="*/ 858837 h 1071779"/>
                  <a:gd name="connsiteX19" fmla="*/ 713984 w 1365337"/>
                  <a:gd name="connsiteY19" fmla="*/ 1046727 h 1071779"/>
                  <a:gd name="connsiteX20" fmla="*/ 576197 w 1365337"/>
                  <a:gd name="connsiteY20" fmla="*/ 1071779 h 107177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801666 w 1365337"/>
                  <a:gd name="connsiteY14" fmla="*/ 655080 h 1068439"/>
                  <a:gd name="connsiteX15" fmla="*/ 776614 w 1365337"/>
                  <a:gd name="connsiteY15" fmla="*/ 830445 h 1068439"/>
                  <a:gd name="connsiteX16" fmla="*/ 1064712 w 1365337"/>
                  <a:gd name="connsiteY16" fmla="*/ 730237 h 1068439"/>
                  <a:gd name="connsiteX17" fmla="*/ 1327759 w 1365337"/>
                  <a:gd name="connsiteY17" fmla="*/ 830445 h 1068439"/>
                  <a:gd name="connsiteX18" fmla="*/ 1102290 w 1365337"/>
                  <a:gd name="connsiteY18" fmla="*/ 855497 h 1068439"/>
                  <a:gd name="connsiteX19" fmla="*/ 713984 w 1365337"/>
                  <a:gd name="connsiteY19" fmla="*/ 1043387 h 1068439"/>
                  <a:gd name="connsiteX20" fmla="*/ 576197 w 1365337"/>
                  <a:gd name="connsiteY20" fmla="*/ 1068439 h 1068439"/>
                  <a:gd name="connsiteX0" fmla="*/ 576197 w 1367705"/>
                  <a:gd name="connsiteY0" fmla="*/ 1068439 h 1068439"/>
                  <a:gd name="connsiteX1" fmla="*/ 576197 w 1367705"/>
                  <a:gd name="connsiteY1" fmla="*/ 755289 h 1068439"/>
                  <a:gd name="connsiteX2" fmla="*/ 162838 w 1367705"/>
                  <a:gd name="connsiteY2" fmla="*/ 630028 h 1068439"/>
                  <a:gd name="connsiteX3" fmla="*/ 0 w 1367705"/>
                  <a:gd name="connsiteY3" fmla="*/ 855497 h 1068439"/>
                  <a:gd name="connsiteX4" fmla="*/ 175364 w 1367705"/>
                  <a:gd name="connsiteY4" fmla="*/ 517294 h 1068439"/>
                  <a:gd name="connsiteX5" fmla="*/ 644830 w 1367705"/>
                  <a:gd name="connsiteY5" fmla="*/ 629680 h 1068439"/>
                  <a:gd name="connsiteX6" fmla="*/ 363255 w 1367705"/>
                  <a:gd name="connsiteY6" fmla="*/ 417086 h 1068439"/>
                  <a:gd name="connsiteX7" fmla="*/ 676406 w 1367705"/>
                  <a:gd name="connsiteY7" fmla="*/ 504768 h 1068439"/>
                  <a:gd name="connsiteX8" fmla="*/ 858642 w 1367705"/>
                  <a:gd name="connsiteY8" fmla="*/ 110633 h 1068439"/>
                  <a:gd name="connsiteX9" fmla="*/ 1290181 w 1367705"/>
                  <a:gd name="connsiteY9" fmla="*/ 3727 h 1068439"/>
                  <a:gd name="connsiteX10" fmla="*/ 939452 w 1367705"/>
                  <a:gd name="connsiteY10" fmla="*/ 179091 h 1068439"/>
                  <a:gd name="connsiteX11" fmla="*/ 801666 w 1367705"/>
                  <a:gd name="connsiteY11" fmla="*/ 467190 h 1068439"/>
                  <a:gd name="connsiteX12" fmla="*/ 1002082 w 1367705"/>
                  <a:gd name="connsiteY12" fmla="*/ 341930 h 1068439"/>
                  <a:gd name="connsiteX13" fmla="*/ 1365337 w 1367705"/>
                  <a:gd name="connsiteY13" fmla="*/ 354456 h 1068439"/>
                  <a:gd name="connsiteX14" fmla="*/ 801666 w 1367705"/>
                  <a:gd name="connsiteY14" fmla="*/ 655080 h 1068439"/>
                  <a:gd name="connsiteX15" fmla="*/ 776614 w 1367705"/>
                  <a:gd name="connsiteY15" fmla="*/ 830445 h 1068439"/>
                  <a:gd name="connsiteX16" fmla="*/ 1064712 w 1367705"/>
                  <a:gd name="connsiteY16" fmla="*/ 730237 h 1068439"/>
                  <a:gd name="connsiteX17" fmla="*/ 1327759 w 1367705"/>
                  <a:gd name="connsiteY17" fmla="*/ 830445 h 1068439"/>
                  <a:gd name="connsiteX18" fmla="*/ 1102290 w 1367705"/>
                  <a:gd name="connsiteY18" fmla="*/ 855497 h 1068439"/>
                  <a:gd name="connsiteX19" fmla="*/ 713984 w 1367705"/>
                  <a:gd name="connsiteY19" fmla="*/ 1043387 h 1068439"/>
                  <a:gd name="connsiteX20" fmla="*/ 576197 w 1367705"/>
                  <a:gd name="connsiteY20" fmla="*/ 1068439 h 106843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1067235 w 1365337"/>
                  <a:gd name="connsiteY14" fmla="*/ 511206 h 1068439"/>
                  <a:gd name="connsiteX15" fmla="*/ 801666 w 1365337"/>
                  <a:gd name="connsiteY15" fmla="*/ 655080 h 1068439"/>
                  <a:gd name="connsiteX16" fmla="*/ 776614 w 1365337"/>
                  <a:gd name="connsiteY16" fmla="*/ 830445 h 1068439"/>
                  <a:gd name="connsiteX17" fmla="*/ 1064712 w 1365337"/>
                  <a:gd name="connsiteY17" fmla="*/ 730237 h 1068439"/>
                  <a:gd name="connsiteX18" fmla="*/ 1327759 w 1365337"/>
                  <a:gd name="connsiteY18" fmla="*/ 830445 h 1068439"/>
                  <a:gd name="connsiteX19" fmla="*/ 1102290 w 1365337"/>
                  <a:gd name="connsiteY19" fmla="*/ 855497 h 1068439"/>
                  <a:gd name="connsiteX20" fmla="*/ 713984 w 1365337"/>
                  <a:gd name="connsiteY20" fmla="*/ 1043387 h 1068439"/>
                  <a:gd name="connsiteX21" fmla="*/ 576197 w 1365337"/>
                  <a:gd name="connsiteY21" fmla="*/ 1068439 h 106843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978335 w 1365337"/>
                  <a:gd name="connsiteY14" fmla="*/ 504856 h 1068439"/>
                  <a:gd name="connsiteX15" fmla="*/ 801666 w 1365337"/>
                  <a:gd name="connsiteY15" fmla="*/ 655080 h 1068439"/>
                  <a:gd name="connsiteX16" fmla="*/ 776614 w 1365337"/>
                  <a:gd name="connsiteY16" fmla="*/ 830445 h 1068439"/>
                  <a:gd name="connsiteX17" fmla="*/ 1064712 w 1365337"/>
                  <a:gd name="connsiteY17" fmla="*/ 730237 h 1068439"/>
                  <a:gd name="connsiteX18" fmla="*/ 1327759 w 1365337"/>
                  <a:gd name="connsiteY18" fmla="*/ 830445 h 1068439"/>
                  <a:gd name="connsiteX19" fmla="*/ 1102290 w 1365337"/>
                  <a:gd name="connsiteY19" fmla="*/ 855497 h 1068439"/>
                  <a:gd name="connsiteX20" fmla="*/ 713984 w 1365337"/>
                  <a:gd name="connsiteY20" fmla="*/ 1043387 h 1068439"/>
                  <a:gd name="connsiteX21" fmla="*/ 576197 w 1365337"/>
                  <a:gd name="connsiteY21" fmla="*/ 1068439 h 106843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978335 w 1365337"/>
                  <a:gd name="connsiteY14" fmla="*/ 504856 h 1068439"/>
                  <a:gd name="connsiteX15" fmla="*/ 801666 w 1365337"/>
                  <a:gd name="connsiteY15" fmla="*/ 655080 h 1068439"/>
                  <a:gd name="connsiteX16" fmla="*/ 776614 w 1365337"/>
                  <a:gd name="connsiteY16" fmla="*/ 830445 h 1068439"/>
                  <a:gd name="connsiteX17" fmla="*/ 1064712 w 1365337"/>
                  <a:gd name="connsiteY17" fmla="*/ 730237 h 1068439"/>
                  <a:gd name="connsiteX18" fmla="*/ 1327759 w 1365337"/>
                  <a:gd name="connsiteY18" fmla="*/ 830445 h 1068439"/>
                  <a:gd name="connsiteX19" fmla="*/ 1102290 w 1365337"/>
                  <a:gd name="connsiteY19" fmla="*/ 855497 h 1068439"/>
                  <a:gd name="connsiteX20" fmla="*/ 713984 w 1365337"/>
                  <a:gd name="connsiteY20" fmla="*/ 1043387 h 1068439"/>
                  <a:gd name="connsiteX21" fmla="*/ 576197 w 1365337"/>
                  <a:gd name="connsiteY21" fmla="*/ 1068439 h 106843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978335 w 1365337"/>
                  <a:gd name="connsiteY14" fmla="*/ 504856 h 1068439"/>
                  <a:gd name="connsiteX15" fmla="*/ 801666 w 1365337"/>
                  <a:gd name="connsiteY15" fmla="*/ 655080 h 1068439"/>
                  <a:gd name="connsiteX16" fmla="*/ 776614 w 1365337"/>
                  <a:gd name="connsiteY16" fmla="*/ 830445 h 1068439"/>
                  <a:gd name="connsiteX17" fmla="*/ 1064712 w 1365337"/>
                  <a:gd name="connsiteY17" fmla="*/ 730237 h 1068439"/>
                  <a:gd name="connsiteX18" fmla="*/ 1327759 w 1365337"/>
                  <a:gd name="connsiteY18" fmla="*/ 830445 h 1068439"/>
                  <a:gd name="connsiteX19" fmla="*/ 1102290 w 1365337"/>
                  <a:gd name="connsiteY19" fmla="*/ 855497 h 1068439"/>
                  <a:gd name="connsiteX20" fmla="*/ 713984 w 1365337"/>
                  <a:gd name="connsiteY20" fmla="*/ 1043387 h 1068439"/>
                  <a:gd name="connsiteX21" fmla="*/ 576197 w 1365337"/>
                  <a:gd name="connsiteY21" fmla="*/ 1068439 h 106843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978335 w 1365337"/>
                  <a:gd name="connsiteY14" fmla="*/ 504856 h 1068439"/>
                  <a:gd name="connsiteX15" fmla="*/ 801666 w 1365337"/>
                  <a:gd name="connsiteY15" fmla="*/ 655080 h 1068439"/>
                  <a:gd name="connsiteX16" fmla="*/ 776614 w 1365337"/>
                  <a:gd name="connsiteY16" fmla="*/ 830445 h 1068439"/>
                  <a:gd name="connsiteX17" fmla="*/ 1064712 w 1365337"/>
                  <a:gd name="connsiteY17" fmla="*/ 730237 h 1068439"/>
                  <a:gd name="connsiteX18" fmla="*/ 1327759 w 1365337"/>
                  <a:gd name="connsiteY18" fmla="*/ 830445 h 1068439"/>
                  <a:gd name="connsiteX19" fmla="*/ 1102290 w 1365337"/>
                  <a:gd name="connsiteY19" fmla="*/ 855497 h 1068439"/>
                  <a:gd name="connsiteX20" fmla="*/ 713984 w 1365337"/>
                  <a:gd name="connsiteY20" fmla="*/ 1043387 h 1068439"/>
                  <a:gd name="connsiteX21" fmla="*/ 576197 w 1365337"/>
                  <a:gd name="connsiteY21" fmla="*/ 1068439 h 106843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978335 w 1365337"/>
                  <a:gd name="connsiteY14" fmla="*/ 504856 h 1068439"/>
                  <a:gd name="connsiteX15" fmla="*/ 801666 w 1365337"/>
                  <a:gd name="connsiteY15" fmla="*/ 655080 h 1068439"/>
                  <a:gd name="connsiteX16" fmla="*/ 776614 w 1365337"/>
                  <a:gd name="connsiteY16" fmla="*/ 830445 h 1068439"/>
                  <a:gd name="connsiteX17" fmla="*/ 1064712 w 1365337"/>
                  <a:gd name="connsiteY17" fmla="*/ 730237 h 1068439"/>
                  <a:gd name="connsiteX18" fmla="*/ 1327759 w 1365337"/>
                  <a:gd name="connsiteY18" fmla="*/ 830445 h 1068439"/>
                  <a:gd name="connsiteX19" fmla="*/ 1102290 w 1365337"/>
                  <a:gd name="connsiteY19" fmla="*/ 855497 h 1068439"/>
                  <a:gd name="connsiteX20" fmla="*/ 733034 w 1365337"/>
                  <a:gd name="connsiteY20" fmla="*/ 1062437 h 1068439"/>
                  <a:gd name="connsiteX21" fmla="*/ 576197 w 1365337"/>
                  <a:gd name="connsiteY21" fmla="*/ 1068439 h 106843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978335 w 1365337"/>
                  <a:gd name="connsiteY14" fmla="*/ 504856 h 1068439"/>
                  <a:gd name="connsiteX15" fmla="*/ 801666 w 1365337"/>
                  <a:gd name="connsiteY15" fmla="*/ 655080 h 1068439"/>
                  <a:gd name="connsiteX16" fmla="*/ 776614 w 1365337"/>
                  <a:gd name="connsiteY16" fmla="*/ 830445 h 1068439"/>
                  <a:gd name="connsiteX17" fmla="*/ 1064712 w 1365337"/>
                  <a:gd name="connsiteY17" fmla="*/ 730237 h 1068439"/>
                  <a:gd name="connsiteX18" fmla="*/ 1327759 w 1365337"/>
                  <a:gd name="connsiteY18" fmla="*/ 830445 h 1068439"/>
                  <a:gd name="connsiteX19" fmla="*/ 1102290 w 1365337"/>
                  <a:gd name="connsiteY19" fmla="*/ 855497 h 1068439"/>
                  <a:gd name="connsiteX20" fmla="*/ 733034 w 1365337"/>
                  <a:gd name="connsiteY20" fmla="*/ 1062437 h 1068439"/>
                  <a:gd name="connsiteX21" fmla="*/ 576197 w 1365337"/>
                  <a:gd name="connsiteY21" fmla="*/ 1068439 h 1068439"/>
                  <a:gd name="connsiteX0" fmla="*/ 576243 w 1365383"/>
                  <a:gd name="connsiteY0" fmla="*/ 1068439 h 1068439"/>
                  <a:gd name="connsiteX1" fmla="*/ 576243 w 1365383"/>
                  <a:gd name="connsiteY1" fmla="*/ 755289 h 1068439"/>
                  <a:gd name="connsiteX2" fmla="*/ 162884 w 1365383"/>
                  <a:gd name="connsiteY2" fmla="*/ 630028 h 1068439"/>
                  <a:gd name="connsiteX3" fmla="*/ 46 w 1365383"/>
                  <a:gd name="connsiteY3" fmla="*/ 855497 h 1068439"/>
                  <a:gd name="connsiteX4" fmla="*/ 175410 w 1365383"/>
                  <a:gd name="connsiteY4" fmla="*/ 517294 h 1068439"/>
                  <a:gd name="connsiteX5" fmla="*/ 644876 w 1365383"/>
                  <a:gd name="connsiteY5" fmla="*/ 629680 h 1068439"/>
                  <a:gd name="connsiteX6" fmla="*/ 363301 w 1365383"/>
                  <a:gd name="connsiteY6" fmla="*/ 417086 h 1068439"/>
                  <a:gd name="connsiteX7" fmla="*/ 676452 w 1365383"/>
                  <a:gd name="connsiteY7" fmla="*/ 504768 h 1068439"/>
                  <a:gd name="connsiteX8" fmla="*/ 858688 w 1365383"/>
                  <a:gd name="connsiteY8" fmla="*/ 110633 h 1068439"/>
                  <a:gd name="connsiteX9" fmla="*/ 1290227 w 1365383"/>
                  <a:gd name="connsiteY9" fmla="*/ 3727 h 1068439"/>
                  <a:gd name="connsiteX10" fmla="*/ 939498 w 1365383"/>
                  <a:gd name="connsiteY10" fmla="*/ 179091 h 1068439"/>
                  <a:gd name="connsiteX11" fmla="*/ 801712 w 1365383"/>
                  <a:gd name="connsiteY11" fmla="*/ 467190 h 1068439"/>
                  <a:gd name="connsiteX12" fmla="*/ 1002128 w 1365383"/>
                  <a:gd name="connsiteY12" fmla="*/ 341930 h 1068439"/>
                  <a:gd name="connsiteX13" fmla="*/ 1365383 w 1365383"/>
                  <a:gd name="connsiteY13" fmla="*/ 354456 h 1068439"/>
                  <a:gd name="connsiteX14" fmla="*/ 978381 w 1365383"/>
                  <a:gd name="connsiteY14" fmla="*/ 504856 h 1068439"/>
                  <a:gd name="connsiteX15" fmla="*/ 801712 w 1365383"/>
                  <a:gd name="connsiteY15" fmla="*/ 655080 h 1068439"/>
                  <a:gd name="connsiteX16" fmla="*/ 776660 w 1365383"/>
                  <a:gd name="connsiteY16" fmla="*/ 830445 h 1068439"/>
                  <a:gd name="connsiteX17" fmla="*/ 1064758 w 1365383"/>
                  <a:gd name="connsiteY17" fmla="*/ 730237 h 1068439"/>
                  <a:gd name="connsiteX18" fmla="*/ 1327805 w 1365383"/>
                  <a:gd name="connsiteY18" fmla="*/ 830445 h 1068439"/>
                  <a:gd name="connsiteX19" fmla="*/ 1102336 w 1365383"/>
                  <a:gd name="connsiteY19" fmla="*/ 855497 h 1068439"/>
                  <a:gd name="connsiteX20" fmla="*/ 733080 w 1365383"/>
                  <a:gd name="connsiteY20" fmla="*/ 1062437 h 1068439"/>
                  <a:gd name="connsiteX21" fmla="*/ 576243 w 1365383"/>
                  <a:gd name="connsiteY21" fmla="*/ 1068439 h 1068439"/>
                  <a:gd name="connsiteX0" fmla="*/ 576215 w 1365355"/>
                  <a:gd name="connsiteY0" fmla="*/ 1068439 h 1068439"/>
                  <a:gd name="connsiteX1" fmla="*/ 576215 w 1365355"/>
                  <a:gd name="connsiteY1" fmla="*/ 755289 h 1068439"/>
                  <a:gd name="connsiteX2" fmla="*/ 277156 w 1365355"/>
                  <a:gd name="connsiteY2" fmla="*/ 623678 h 1068439"/>
                  <a:gd name="connsiteX3" fmla="*/ 18 w 1365355"/>
                  <a:gd name="connsiteY3" fmla="*/ 855497 h 1068439"/>
                  <a:gd name="connsiteX4" fmla="*/ 175382 w 1365355"/>
                  <a:gd name="connsiteY4" fmla="*/ 517294 h 1068439"/>
                  <a:gd name="connsiteX5" fmla="*/ 644848 w 1365355"/>
                  <a:gd name="connsiteY5" fmla="*/ 629680 h 1068439"/>
                  <a:gd name="connsiteX6" fmla="*/ 363273 w 1365355"/>
                  <a:gd name="connsiteY6" fmla="*/ 417086 h 1068439"/>
                  <a:gd name="connsiteX7" fmla="*/ 676424 w 1365355"/>
                  <a:gd name="connsiteY7" fmla="*/ 504768 h 1068439"/>
                  <a:gd name="connsiteX8" fmla="*/ 858660 w 1365355"/>
                  <a:gd name="connsiteY8" fmla="*/ 110633 h 1068439"/>
                  <a:gd name="connsiteX9" fmla="*/ 1290199 w 1365355"/>
                  <a:gd name="connsiteY9" fmla="*/ 3727 h 1068439"/>
                  <a:gd name="connsiteX10" fmla="*/ 939470 w 1365355"/>
                  <a:gd name="connsiteY10" fmla="*/ 179091 h 1068439"/>
                  <a:gd name="connsiteX11" fmla="*/ 801684 w 1365355"/>
                  <a:gd name="connsiteY11" fmla="*/ 467190 h 1068439"/>
                  <a:gd name="connsiteX12" fmla="*/ 1002100 w 1365355"/>
                  <a:gd name="connsiteY12" fmla="*/ 341930 h 1068439"/>
                  <a:gd name="connsiteX13" fmla="*/ 1365355 w 1365355"/>
                  <a:gd name="connsiteY13" fmla="*/ 354456 h 1068439"/>
                  <a:gd name="connsiteX14" fmla="*/ 978353 w 1365355"/>
                  <a:gd name="connsiteY14" fmla="*/ 504856 h 1068439"/>
                  <a:gd name="connsiteX15" fmla="*/ 801684 w 1365355"/>
                  <a:gd name="connsiteY15" fmla="*/ 655080 h 1068439"/>
                  <a:gd name="connsiteX16" fmla="*/ 776632 w 1365355"/>
                  <a:gd name="connsiteY16" fmla="*/ 830445 h 1068439"/>
                  <a:gd name="connsiteX17" fmla="*/ 1064730 w 1365355"/>
                  <a:gd name="connsiteY17" fmla="*/ 730237 h 1068439"/>
                  <a:gd name="connsiteX18" fmla="*/ 1327777 w 1365355"/>
                  <a:gd name="connsiteY18" fmla="*/ 830445 h 1068439"/>
                  <a:gd name="connsiteX19" fmla="*/ 1102308 w 1365355"/>
                  <a:gd name="connsiteY19" fmla="*/ 855497 h 1068439"/>
                  <a:gd name="connsiteX20" fmla="*/ 733052 w 1365355"/>
                  <a:gd name="connsiteY20" fmla="*/ 1062437 h 1068439"/>
                  <a:gd name="connsiteX21" fmla="*/ 576215 w 1365355"/>
                  <a:gd name="connsiteY21" fmla="*/ 1068439 h 1068439"/>
                  <a:gd name="connsiteX0" fmla="*/ 576215 w 1365355"/>
                  <a:gd name="connsiteY0" fmla="*/ 1068439 h 1068439"/>
                  <a:gd name="connsiteX1" fmla="*/ 576215 w 1365355"/>
                  <a:gd name="connsiteY1" fmla="*/ 755289 h 1068439"/>
                  <a:gd name="connsiteX2" fmla="*/ 277156 w 1365355"/>
                  <a:gd name="connsiteY2" fmla="*/ 623678 h 1068439"/>
                  <a:gd name="connsiteX3" fmla="*/ 18 w 1365355"/>
                  <a:gd name="connsiteY3" fmla="*/ 855497 h 1068439"/>
                  <a:gd name="connsiteX4" fmla="*/ 175382 w 1365355"/>
                  <a:gd name="connsiteY4" fmla="*/ 517294 h 1068439"/>
                  <a:gd name="connsiteX5" fmla="*/ 644848 w 1365355"/>
                  <a:gd name="connsiteY5" fmla="*/ 629680 h 1068439"/>
                  <a:gd name="connsiteX6" fmla="*/ 363273 w 1365355"/>
                  <a:gd name="connsiteY6" fmla="*/ 417086 h 1068439"/>
                  <a:gd name="connsiteX7" fmla="*/ 676424 w 1365355"/>
                  <a:gd name="connsiteY7" fmla="*/ 504768 h 1068439"/>
                  <a:gd name="connsiteX8" fmla="*/ 858660 w 1365355"/>
                  <a:gd name="connsiteY8" fmla="*/ 110633 h 1068439"/>
                  <a:gd name="connsiteX9" fmla="*/ 1290199 w 1365355"/>
                  <a:gd name="connsiteY9" fmla="*/ 3727 h 1068439"/>
                  <a:gd name="connsiteX10" fmla="*/ 939470 w 1365355"/>
                  <a:gd name="connsiteY10" fmla="*/ 179091 h 1068439"/>
                  <a:gd name="connsiteX11" fmla="*/ 801684 w 1365355"/>
                  <a:gd name="connsiteY11" fmla="*/ 467190 h 1068439"/>
                  <a:gd name="connsiteX12" fmla="*/ 1002100 w 1365355"/>
                  <a:gd name="connsiteY12" fmla="*/ 341930 h 1068439"/>
                  <a:gd name="connsiteX13" fmla="*/ 1365355 w 1365355"/>
                  <a:gd name="connsiteY13" fmla="*/ 354456 h 1068439"/>
                  <a:gd name="connsiteX14" fmla="*/ 978353 w 1365355"/>
                  <a:gd name="connsiteY14" fmla="*/ 504856 h 1068439"/>
                  <a:gd name="connsiteX15" fmla="*/ 801684 w 1365355"/>
                  <a:gd name="connsiteY15" fmla="*/ 655080 h 1068439"/>
                  <a:gd name="connsiteX16" fmla="*/ 776632 w 1365355"/>
                  <a:gd name="connsiteY16" fmla="*/ 830445 h 1068439"/>
                  <a:gd name="connsiteX17" fmla="*/ 1064730 w 1365355"/>
                  <a:gd name="connsiteY17" fmla="*/ 730237 h 1068439"/>
                  <a:gd name="connsiteX18" fmla="*/ 1327777 w 1365355"/>
                  <a:gd name="connsiteY18" fmla="*/ 830445 h 1068439"/>
                  <a:gd name="connsiteX19" fmla="*/ 1102308 w 1365355"/>
                  <a:gd name="connsiteY19" fmla="*/ 855497 h 1068439"/>
                  <a:gd name="connsiteX20" fmla="*/ 733052 w 1365355"/>
                  <a:gd name="connsiteY20" fmla="*/ 1062437 h 1068439"/>
                  <a:gd name="connsiteX21" fmla="*/ 576215 w 1365355"/>
                  <a:gd name="connsiteY21" fmla="*/ 1068439 h 1068439"/>
                  <a:gd name="connsiteX0" fmla="*/ 576215 w 1365355"/>
                  <a:gd name="connsiteY0" fmla="*/ 1068439 h 1068439"/>
                  <a:gd name="connsiteX1" fmla="*/ 576215 w 1365355"/>
                  <a:gd name="connsiteY1" fmla="*/ 755289 h 1068439"/>
                  <a:gd name="connsiteX2" fmla="*/ 277156 w 1365355"/>
                  <a:gd name="connsiteY2" fmla="*/ 623678 h 1068439"/>
                  <a:gd name="connsiteX3" fmla="*/ 18 w 1365355"/>
                  <a:gd name="connsiteY3" fmla="*/ 855497 h 1068439"/>
                  <a:gd name="connsiteX4" fmla="*/ 175382 w 1365355"/>
                  <a:gd name="connsiteY4" fmla="*/ 517294 h 1068439"/>
                  <a:gd name="connsiteX5" fmla="*/ 644848 w 1365355"/>
                  <a:gd name="connsiteY5" fmla="*/ 629680 h 1068439"/>
                  <a:gd name="connsiteX6" fmla="*/ 363273 w 1365355"/>
                  <a:gd name="connsiteY6" fmla="*/ 417086 h 1068439"/>
                  <a:gd name="connsiteX7" fmla="*/ 676424 w 1365355"/>
                  <a:gd name="connsiteY7" fmla="*/ 504768 h 1068439"/>
                  <a:gd name="connsiteX8" fmla="*/ 858660 w 1365355"/>
                  <a:gd name="connsiteY8" fmla="*/ 110633 h 1068439"/>
                  <a:gd name="connsiteX9" fmla="*/ 1290199 w 1365355"/>
                  <a:gd name="connsiteY9" fmla="*/ 3727 h 1068439"/>
                  <a:gd name="connsiteX10" fmla="*/ 939470 w 1365355"/>
                  <a:gd name="connsiteY10" fmla="*/ 179091 h 1068439"/>
                  <a:gd name="connsiteX11" fmla="*/ 801684 w 1365355"/>
                  <a:gd name="connsiteY11" fmla="*/ 467190 h 1068439"/>
                  <a:gd name="connsiteX12" fmla="*/ 1002100 w 1365355"/>
                  <a:gd name="connsiteY12" fmla="*/ 341930 h 1068439"/>
                  <a:gd name="connsiteX13" fmla="*/ 1365355 w 1365355"/>
                  <a:gd name="connsiteY13" fmla="*/ 354456 h 1068439"/>
                  <a:gd name="connsiteX14" fmla="*/ 978353 w 1365355"/>
                  <a:gd name="connsiteY14" fmla="*/ 504856 h 1068439"/>
                  <a:gd name="connsiteX15" fmla="*/ 801684 w 1365355"/>
                  <a:gd name="connsiteY15" fmla="*/ 655080 h 1068439"/>
                  <a:gd name="connsiteX16" fmla="*/ 776632 w 1365355"/>
                  <a:gd name="connsiteY16" fmla="*/ 830445 h 1068439"/>
                  <a:gd name="connsiteX17" fmla="*/ 1064730 w 1365355"/>
                  <a:gd name="connsiteY17" fmla="*/ 730237 h 1068439"/>
                  <a:gd name="connsiteX18" fmla="*/ 1327777 w 1365355"/>
                  <a:gd name="connsiteY18" fmla="*/ 830445 h 1068439"/>
                  <a:gd name="connsiteX19" fmla="*/ 1102308 w 1365355"/>
                  <a:gd name="connsiteY19" fmla="*/ 855497 h 1068439"/>
                  <a:gd name="connsiteX20" fmla="*/ 733052 w 1365355"/>
                  <a:gd name="connsiteY20" fmla="*/ 1062437 h 1068439"/>
                  <a:gd name="connsiteX21" fmla="*/ 576215 w 1365355"/>
                  <a:gd name="connsiteY21" fmla="*/ 1068439 h 106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65355" h="1068439">
                    <a:moveTo>
                      <a:pt x="576215" y="1068439"/>
                    </a:moveTo>
                    <a:lnTo>
                      <a:pt x="576215" y="755289"/>
                    </a:lnTo>
                    <a:cubicBezTo>
                      <a:pt x="507322" y="682221"/>
                      <a:pt x="373189" y="606977"/>
                      <a:pt x="277156" y="623678"/>
                    </a:cubicBezTo>
                    <a:cubicBezTo>
                      <a:pt x="181123" y="640379"/>
                      <a:pt x="-2070" y="874286"/>
                      <a:pt x="18" y="855497"/>
                    </a:cubicBezTo>
                    <a:cubicBezTo>
                      <a:pt x="58473" y="742763"/>
                      <a:pt x="91527" y="591928"/>
                      <a:pt x="175382" y="517294"/>
                    </a:cubicBezTo>
                    <a:cubicBezTo>
                      <a:pt x="259237" y="442660"/>
                      <a:pt x="613533" y="646381"/>
                      <a:pt x="644848" y="629680"/>
                    </a:cubicBezTo>
                    <a:lnTo>
                      <a:pt x="363273" y="417086"/>
                    </a:lnTo>
                    <a:lnTo>
                      <a:pt x="676424" y="504768"/>
                    </a:lnTo>
                    <a:cubicBezTo>
                      <a:pt x="751580" y="448401"/>
                      <a:pt x="756364" y="194140"/>
                      <a:pt x="858660" y="110633"/>
                    </a:cubicBezTo>
                    <a:cubicBezTo>
                      <a:pt x="960956" y="27126"/>
                      <a:pt x="1269322" y="-12974"/>
                      <a:pt x="1290199" y="3727"/>
                    </a:cubicBezTo>
                    <a:cubicBezTo>
                      <a:pt x="1311076" y="20428"/>
                      <a:pt x="1020889" y="101847"/>
                      <a:pt x="939470" y="179091"/>
                    </a:cubicBezTo>
                    <a:cubicBezTo>
                      <a:pt x="858051" y="256335"/>
                      <a:pt x="791246" y="440050"/>
                      <a:pt x="801684" y="467190"/>
                    </a:cubicBezTo>
                    <a:lnTo>
                      <a:pt x="1002100" y="341930"/>
                    </a:lnTo>
                    <a:cubicBezTo>
                      <a:pt x="1068905" y="300177"/>
                      <a:pt x="1354496" y="326243"/>
                      <a:pt x="1365355" y="354456"/>
                    </a:cubicBezTo>
                    <a:lnTo>
                      <a:pt x="978353" y="504856"/>
                    </a:lnTo>
                    <a:cubicBezTo>
                      <a:pt x="849352" y="554989"/>
                      <a:pt x="835304" y="600815"/>
                      <a:pt x="801684" y="655080"/>
                    </a:cubicBezTo>
                    <a:lnTo>
                      <a:pt x="776632" y="830445"/>
                    </a:lnTo>
                    <a:cubicBezTo>
                      <a:pt x="820473" y="842971"/>
                      <a:pt x="972873" y="730237"/>
                      <a:pt x="1064730" y="730237"/>
                    </a:cubicBezTo>
                    <a:cubicBezTo>
                      <a:pt x="1156587" y="730237"/>
                      <a:pt x="1321514" y="809568"/>
                      <a:pt x="1327777" y="830445"/>
                    </a:cubicBezTo>
                    <a:cubicBezTo>
                      <a:pt x="1334040" y="851322"/>
                      <a:pt x="1201429" y="816832"/>
                      <a:pt x="1102308" y="855497"/>
                    </a:cubicBezTo>
                    <a:cubicBezTo>
                      <a:pt x="1003187" y="894162"/>
                      <a:pt x="769934" y="925347"/>
                      <a:pt x="733052" y="1062437"/>
                    </a:cubicBezTo>
                    <a:lnTo>
                      <a:pt x="576215" y="1068439"/>
                    </a:lnTo>
                    <a:close/>
                  </a:path>
                </a:pathLst>
              </a:custGeom>
              <a:solidFill>
                <a:schemeClr val="accent2">
                  <a:lumMod val="60000"/>
                  <a:lumOff val="40000"/>
                </a:schemeClr>
              </a:solid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Freeform 51"/>
              <p:cNvSpPr>
                <a:spLocks noChangeAspect="1"/>
              </p:cNvSpPr>
              <p:nvPr/>
            </p:nvSpPr>
            <p:spPr>
              <a:xfrm>
                <a:off x="11095189" y="4733680"/>
                <a:ext cx="163178" cy="127693"/>
              </a:xfrm>
              <a:custGeom>
                <a:avLst/>
                <a:gdLst>
                  <a:gd name="connsiteX0" fmla="*/ 576197 w 1365337"/>
                  <a:gd name="connsiteY0" fmla="*/ 1064712 h 1064712"/>
                  <a:gd name="connsiteX1" fmla="*/ 576197 w 1365337"/>
                  <a:gd name="connsiteY1" fmla="*/ 751562 h 1064712"/>
                  <a:gd name="connsiteX2" fmla="*/ 162838 w 1365337"/>
                  <a:gd name="connsiteY2" fmla="*/ 626301 h 1064712"/>
                  <a:gd name="connsiteX3" fmla="*/ 0 w 1365337"/>
                  <a:gd name="connsiteY3" fmla="*/ 851770 h 1064712"/>
                  <a:gd name="connsiteX4" fmla="*/ 175364 w 1365337"/>
                  <a:gd name="connsiteY4" fmla="*/ 513567 h 1064712"/>
                  <a:gd name="connsiteX5" fmla="*/ 663880 w 1365337"/>
                  <a:gd name="connsiteY5" fmla="*/ 651353 h 1064712"/>
                  <a:gd name="connsiteX6" fmla="*/ 363255 w 1365337"/>
                  <a:gd name="connsiteY6" fmla="*/ 413359 h 1064712"/>
                  <a:gd name="connsiteX7" fmla="*/ 676406 w 1365337"/>
                  <a:gd name="connsiteY7" fmla="*/ 501041 h 1064712"/>
                  <a:gd name="connsiteX8" fmla="*/ 814192 w 1365337"/>
                  <a:gd name="connsiteY8" fmla="*/ 75156 h 1064712"/>
                  <a:gd name="connsiteX9" fmla="*/ 1290181 w 1365337"/>
                  <a:gd name="connsiteY9" fmla="*/ 0 h 1064712"/>
                  <a:gd name="connsiteX10" fmla="*/ 939452 w 1365337"/>
                  <a:gd name="connsiteY10" fmla="*/ 175364 h 1064712"/>
                  <a:gd name="connsiteX11" fmla="*/ 801666 w 1365337"/>
                  <a:gd name="connsiteY11" fmla="*/ 463463 h 1064712"/>
                  <a:gd name="connsiteX12" fmla="*/ 1002082 w 1365337"/>
                  <a:gd name="connsiteY12" fmla="*/ 338203 h 1064712"/>
                  <a:gd name="connsiteX13" fmla="*/ 1365337 w 1365337"/>
                  <a:gd name="connsiteY13" fmla="*/ 350729 h 1064712"/>
                  <a:gd name="connsiteX14" fmla="*/ 801666 w 1365337"/>
                  <a:gd name="connsiteY14" fmla="*/ 651353 h 1064712"/>
                  <a:gd name="connsiteX15" fmla="*/ 776614 w 1365337"/>
                  <a:gd name="connsiteY15" fmla="*/ 826718 h 1064712"/>
                  <a:gd name="connsiteX16" fmla="*/ 1064712 w 1365337"/>
                  <a:gd name="connsiteY16" fmla="*/ 726510 h 1064712"/>
                  <a:gd name="connsiteX17" fmla="*/ 1327759 w 1365337"/>
                  <a:gd name="connsiteY17" fmla="*/ 826718 h 1064712"/>
                  <a:gd name="connsiteX18" fmla="*/ 1102290 w 1365337"/>
                  <a:gd name="connsiteY18" fmla="*/ 851770 h 1064712"/>
                  <a:gd name="connsiteX19" fmla="*/ 713984 w 1365337"/>
                  <a:gd name="connsiteY19" fmla="*/ 1039660 h 1064712"/>
                  <a:gd name="connsiteX20" fmla="*/ 576197 w 1365337"/>
                  <a:gd name="connsiteY20" fmla="*/ 1064712 h 1064712"/>
                  <a:gd name="connsiteX0" fmla="*/ 576197 w 1365337"/>
                  <a:gd name="connsiteY0" fmla="*/ 1064712 h 1064712"/>
                  <a:gd name="connsiteX1" fmla="*/ 576197 w 1365337"/>
                  <a:gd name="connsiteY1" fmla="*/ 751562 h 1064712"/>
                  <a:gd name="connsiteX2" fmla="*/ 162838 w 1365337"/>
                  <a:gd name="connsiteY2" fmla="*/ 626301 h 1064712"/>
                  <a:gd name="connsiteX3" fmla="*/ 0 w 1365337"/>
                  <a:gd name="connsiteY3" fmla="*/ 851770 h 1064712"/>
                  <a:gd name="connsiteX4" fmla="*/ 175364 w 1365337"/>
                  <a:gd name="connsiteY4" fmla="*/ 513567 h 1064712"/>
                  <a:gd name="connsiteX5" fmla="*/ 663880 w 1365337"/>
                  <a:gd name="connsiteY5" fmla="*/ 651353 h 1064712"/>
                  <a:gd name="connsiteX6" fmla="*/ 363255 w 1365337"/>
                  <a:gd name="connsiteY6" fmla="*/ 413359 h 1064712"/>
                  <a:gd name="connsiteX7" fmla="*/ 676406 w 1365337"/>
                  <a:gd name="connsiteY7" fmla="*/ 501041 h 1064712"/>
                  <a:gd name="connsiteX8" fmla="*/ 814192 w 1365337"/>
                  <a:gd name="connsiteY8" fmla="*/ 75156 h 1064712"/>
                  <a:gd name="connsiteX9" fmla="*/ 1290181 w 1365337"/>
                  <a:gd name="connsiteY9" fmla="*/ 0 h 1064712"/>
                  <a:gd name="connsiteX10" fmla="*/ 939452 w 1365337"/>
                  <a:gd name="connsiteY10" fmla="*/ 175364 h 1064712"/>
                  <a:gd name="connsiteX11" fmla="*/ 801666 w 1365337"/>
                  <a:gd name="connsiteY11" fmla="*/ 463463 h 1064712"/>
                  <a:gd name="connsiteX12" fmla="*/ 1002082 w 1365337"/>
                  <a:gd name="connsiteY12" fmla="*/ 338203 h 1064712"/>
                  <a:gd name="connsiteX13" fmla="*/ 1365337 w 1365337"/>
                  <a:gd name="connsiteY13" fmla="*/ 350729 h 1064712"/>
                  <a:gd name="connsiteX14" fmla="*/ 801666 w 1365337"/>
                  <a:gd name="connsiteY14" fmla="*/ 651353 h 1064712"/>
                  <a:gd name="connsiteX15" fmla="*/ 776614 w 1365337"/>
                  <a:gd name="connsiteY15" fmla="*/ 826718 h 1064712"/>
                  <a:gd name="connsiteX16" fmla="*/ 1064712 w 1365337"/>
                  <a:gd name="connsiteY16" fmla="*/ 726510 h 1064712"/>
                  <a:gd name="connsiteX17" fmla="*/ 1327759 w 1365337"/>
                  <a:gd name="connsiteY17" fmla="*/ 826718 h 1064712"/>
                  <a:gd name="connsiteX18" fmla="*/ 1102290 w 1365337"/>
                  <a:gd name="connsiteY18" fmla="*/ 851770 h 1064712"/>
                  <a:gd name="connsiteX19" fmla="*/ 713984 w 1365337"/>
                  <a:gd name="connsiteY19" fmla="*/ 1039660 h 1064712"/>
                  <a:gd name="connsiteX20" fmla="*/ 576197 w 1365337"/>
                  <a:gd name="connsiteY20" fmla="*/ 1064712 h 1064712"/>
                  <a:gd name="connsiteX0" fmla="*/ 576197 w 1365337"/>
                  <a:gd name="connsiteY0" fmla="*/ 1064712 h 1064712"/>
                  <a:gd name="connsiteX1" fmla="*/ 576197 w 1365337"/>
                  <a:gd name="connsiteY1" fmla="*/ 751562 h 1064712"/>
                  <a:gd name="connsiteX2" fmla="*/ 162838 w 1365337"/>
                  <a:gd name="connsiteY2" fmla="*/ 626301 h 1064712"/>
                  <a:gd name="connsiteX3" fmla="*/ 0 w 1365337"/>
                  <a:gd name="connsiteY3" fmla="*/ 851770 h 1064712"/>
                  <a:gd name="connsiteX4" fmla="*/ 175364 w 1365337"/>
                  <a:gd name="connsiteY4" fmla="*/ 513567 h 1064712"/>
                  <a:gd name="connsiteX5" fmla="*/ 644830 w 1365337"/>
                  <a:gd name="connsiteY5" fmla="*/ 625953 h 1064712"/>
                  <a:gd name="connsiteX6" fmla="*/ 363255 w 1365337"/>
                  <a:gd name="connsiteY6" fmla="*/ 413359 h 1064712"/>
                  <a:gd name="connsiteX7" fmla="*/ 676406 w 1365337"/>
                  <a:gd name="connsiteY7" fmla="*/ 501041 h 1064712"/>
                  <a:gd name="connsiteX8" fmla="*/ 814192 w 1365337"/>
                  <a:gd name="connsiteY8" fmla="*/ 75156 h 1064712"/>
                  <a:gd name="connsiteX9" fmla="*/ 1290181 w 1365337"/>
                  <a:gd name="connsiteY9" fmla="*/ 0 h 1064712"/>
                  <a:gd name="connsiteX10" fmla="*/ 939452 w 1365337"/>
                  <a:gd name="connsiteY10" fmla="*/ 175364 h 1064712"/>
                  <a:gd name="connsiteX11" fmla="*/ 801666 w 1365337"/>
                  <a:gd name="connsiteY11" fmla="*/ 463463 h 1064712"/>
                  <a:gd name="connsiteX12" fmla="*/ 1002082 w 1365337"/>
                  <a:gd name="connsiteY12" fmla="*/ 338203 h 1064712"/>
                  <a:gd name="connsiteX13" fmla="*/ 1365337 w 1365337"/>
                  <a:gd name="connsiteY13" fmla="*/ 350729 h 1064712"/>
                  <a:gd name="connsiteX14" fmla="*/ 801666 w 1365337"/>
                  <a:gd name="connsiteY14" fmla="*/ 651353 h 1064712"/>
                  <a:gd name="connsiteX15" fmla="*/ 776614 w 1365337"/>
                  <a:gd name="connsiteY15" fmla="*/ 826718 h 1064712"/>
                  <a:gd name="connsiteX16" fmla="*/ 1064712 w 1365337"/>
                  <a:gd name="connsiteY16" fmla="*/ 726510 h 1064712"/>
                  <a:gd name="connsiteX17" fmla="*/ 1327759 w 1365337"/>
                  <a:gd name="connsiteY17" fmla="*/ 826718 h 1064712"/>
                  <a:gd name="connsiteX18" fmla="*/ 1102290 w 1365337"/>
                  <a:gd name="connsiteY18" fmla="*/ 851770 h 1064712"/>
                  <a:gd name="connsiteX19" fmla="*/ 713984 w 1365337"/>
                  <a:gd name="connsiteY19" fmla="*/ 1039660 h 1064712"/>
                  <a:gd name="connsiteX20" fmla="*/ 576197 w 1365337"/>
                  <a:gd name="connsiteY20" fmla="*/ 1064712 h 1064712"/>
                  <a:gd name="connsiteX0" fmla="*/ 576197 w 1365337"/>
                  <a:gd name="connsiteY0" fmla="*/ 1064712 h 1064712"/>
                  <a:gd name="connsiteX1" fmla="*/ 576197 w 1365337"/>
                  <a:gd name="connsiteY1" fmla="*/ 751562 h 1064712"/>
                  <a:gd name="connsiteX2" fmla="*/ 162838 w 1365337"/>
                  <a:gd name="connsiteY2" fmla="*/ 626301 h 1064712"/>
                  <a:gd name="connsiteX3" fmla="*/ 0 w 1365337"/>
                  <a:gd name="connsiteY3" fmla="*/ 851770 h 1064712"/>
                  <a:gd name="connsiteX4" fmla="*/ 175364 w 1365337"/>
                  <a:gd name="connsiteY4" fmla="*/ 513567 h 1064712"/>
                  <a:gd name="connsiteX5" fmla="*/ 644830 w 1365337"/>
                  <a:gd name="connsiteY5" fmla="*/ 625953 h 1064712"/>
                  <a:gd name="connsiteX6" fmla="*/ 363255 w 1365337"/>
                  <a:gd name="connsiteY6" fmla="*/ 413359 h 1064712"/>
                  <a:gd name="connsiteX7" fmla="*/ 676406 w 1365337"/>
                  <a:gd name="connsiteY7" fmla="*/ 501041 h 1064712"/>
                  <a:gd name="connsiteX8" fmla="*/ 814192 w 1365337"/>
                  <a:gd name="connsiteY8" fmla="*/ 75156 h 1064712"/>
                  <a:gd name="connsiteX9" fmla="*/ 1290181 w 1365337"/>
                  <a:gd name="connsiteY9" fmla="*/ 0 h 1064712"/>
                  <a:gd name="connsiteX10" fmla="*/ 939452 w 1365337"/>
                  <a:gd name="connsiteY10" fmla="*/ 175364 h 1064712"/>
                  <a:gd name="connsiteX11" fmla="*/ 801666 w 1365337"/>
                  <a:gd name="connsiteY11" fmla="*/ 463463 h 1064712"/>
                  <a:gd name="connsiteX12" fmla="*/ 1002082 w 1365337"/>
                  <a:gd name="connsiteY12" fmla="*/ 338203 h 1064712"/>
                  <a:gd name="connsiteX13" fmla="*/ 1365337 w 1365337"/>
                  <a:gd name="connsiteY13" fmla="*/ 350729 h 1064712"/>
                  <a:gd name="connsiteX14" fmla="*/ 801666 w 1365337"/>
                  <a:gd name="connsiteY14" fmla="*/ 651353 h 1064712"/>
                  <a:gd name="connsiteX15" fmla="*/ 776614 w 1365337"/>
                  <a:gd name="connsiteY15" fmla="*/ 826718 h 1064712"/>
                  <a:gd name="connsiteX16" fmla="*/ 1064712 w 1365337"/>
                  <a:gd name="connsiteY16" fmla="*/ 726510 h 1064712"/>
                  <a:gd name="connsiteX17" fmla="*/ 1327759 w 1365337"/>
                  <a:gd name="connsiteY17" fmla="*/ 826718 h 1064712"/>
                  <a:gd name="connsiteX18" fmla="*/ 1102290 w 1365337"/>
                  <a:gd name="connsiteY18" fmla="*/ 851770 h 1064712"/>
                  <a:gd name="connsiteX19" fmla="*/ 713984 w 1365337"/>
                  <a:gd name="connsiteY19" fmla="*/ 1039660 h 1064712"/>
                  <a:gd name="connsiteX20" fmla="*/ 576197 w 1365337"/>
                  <a:gd name="connsiteY20" fmla="*/ 1064712 h 1064712"/>
                  <a:gd name="connsiteX0" fmla="*/ 576197 w 1365337"/>
                  <a:gd name="connsiteY0" fmla="*/ 1071779 h 1071779"/>
                  <a:gd name="connsiteX1" fmla="*/ 576197 w 1365337"/>
                  <a:gd name="connsiteY1" fmla="*/ 758629 h 1071779"/>
                  <a:gd name="connsiteX2" fmla="*/ 162838 w 1365337"/>
                  <a:gd name="connsiteY2" fmla="*/ 633368 h 1071779"/>
                  <a:gd name="connsiteX3" fmla="*/ 0 w 1365337"/>
                  <a:gd name="connsiteY3" fmla="*/ 858837 h 1071779"/>
                  <a:gd name="connsiteX4" fmla="*/ 175364 w 1365337"/>
                  <a:gd name="connsiteY4" fmla="*/ 520634 h 1071779"/>
                  <a:gd name="connsiteX5" fmla="*/ 644830 w 1365337"/>
                  <a:gd name="connsiteY5" fmla="*/ 633020 h 1071779"/>
                  <a:gd name="connsiteX6" fmla="*/ 363255 w 1365337"/>
                  <a:gd name="connsiteY6" fmla="*/ 420426 h 1071779"/>
                  <a:gd name="connsiteX7" fmla="*/ 676406 w 1365337"/>
                  <a:gd name="connsiteY7" fmla="*/ 508108 h 1071779"/>
                  <a:gd name="connsiteX8" fmla="*/ 814192 w 1365337"/>
                  <a:gd name="connsiteY8" fmla="*/ 82223 h 1071779"/>
                  <a:gd name="connsiteX9" fmla="*/ 1290181 w 1365337"/>
                  <a:gd name="connsiteY9" fmla="*/ 7067 h 1071779"/>
                  <a:gd name="connsiteX10" fmla="*/ 939452 w 1365337"/>
                  <a:gd name="connsiteY10" fmla="*/ 182431 h 1071779"/>
                  <a:gd name="connsiteX11" fmla="*/ 801666 w 1365337"/>
                  <a:gd name="connsiteY11" fmla="*/ 470530 h 1071779"/>
                  <a:gd name="connsiteX12" fmla="*/ 1002082 w 1365337"/>
                  <a:gd name="connsiteY12" fmla="*/ 345270 h 1071779"/>
                  <a:gd name="connsiteX13" fmla="*/ 1365337 w 1365337"/>
                  <a:gd name="connsiteY13" fmla="*/ 357796 h 1071779"/>
                  <a:gd name="connsiteX14" fmla="*/ 801666 w 1365337"/>
                  <a:gd name="connsiteY14" fmla="*/ 658420 h 1071779"/>
                  <a:gd name="connsiteX15" fmla="*/ 776614 w 1365337"/>
                  <a:gd name="connsiteY15" fmla="*/ 833785 h 1071779"/>
                  <a:gd name="connsiteX16" fmla="*/ 1064712 w 1365337"/>
                  <a:gd name="connsiteY16" fmla="*/ 733577 h 1071779"/>
                  <a:gd name="connsiteX17" fmla="*/ 1327759 w 1365337"/>
                  <a:gd name="connsiteY17" fmla="*/ 833785 h 1071779"/>
                  <a:gd name="connsiteX18" fmla="*/ 1102290 w 1365337"/>
                  <a:gd name="connsiteY18" fmla="*/ 858837 h 1071779"/>
                  <a:gd name="connsiteX19" fmla="*/ 713984 w 1365337"/>
                  <a:gd name="connsiteY19" fmla="*/ 1046727 h 1071779"/>
                  <a:gd name="connsiteX20" fmla="*/ 576197 w 1365337"/>
                  <a:gd name="connsiteY20" fmla="*/ 1071779 h 107177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801666 w 1365337"/>
                  <a:gd name="connsiteY14" fmla="*/ 655080 h 1068439"/>
                  <a:gd name="connsiteX15" fmla="*/ 776614 w 1365337"/>
                  <a:gd name="connsiteY15" fmla="*/ 830445 h 1068439"/>
                  <a:gd name="connsiteX16" fmla="*/ 1064712 w 1365337"/>
                  <a:gd name="connsiteY16" fmla="*/ 730237 h 1068439"/>
                  <a:gd name="connsiteX17" fmla="*/ 1327759 w 1365337"/>
                  <a:gd name="connsiteY17" fmla="*/ 830445 h 1068439"/>
                  <a:gd name="connsiteX18" fmla="*/ 1102290 w 1365337"/>
                  <a:gd name="connsiteY18" fmla="*/ 855497 h 1068439"/>
                  <a:gd name="connsiteX19" fmla="*/ 713984 w 1365337"/>
                  <a:gd name="connsiteY19" fmla="*/ 1043387 h 1068439"/>
                  <a:gd name="connsiteX20" fmla="*/ 576197 w 1365337"/>
                  <a:gd name="connsiteY20" fmla="*/ 1068439 h 1068439"/>
                  <a:gd name="connsiteX0" fmla="*/ 576197 w 1367705"/>
                  <a:gd name="connsiteY0" fmla="*/ 1068439 h 1068439"/>
                  <a:gd name="connsiteX1" fmla="*/ 576197 w 1367705"/>
                  <a:gd name="connsiteY1" fmla="*/ 755289 h 1068439"/>
                  <a:gd name="connsiteX2" fmla="*/ 162838 w 1367705"/>
                  <a:gd name="connsiteY2" fmla="*/ 630028 h 1068439"/>
                  <a:gd name="connsiteX3" fmla="*/ 0 w 1367705"/>
                  <a:gd name="connsiteY3" fmla="*/ 855497 h 1068439"/>
                  <a:gd name="connsiteX4" fmla="*/ 175364 w 1367705"/>
                  <a:gd name="connsiteY4" fmla="*/ 517294 h 1068439"/>
                  <a:gd name="connsiteX5" fmla="*/ 644830 w 1367705"/>
                  <a:gd name="connsiteY5" fmla="*/ 629680 h 1068439"/>
                  <a:gd name="connsiteX6" fmla="*/ 363255 w 1367705"/>
                  <a:gd name="connsiteY6" fmla="*/ 417086 h 1068439"/>
                  <a:gd name="connsiteX7" fmla="*/ 676406 w 1367705"/>
                  <a:gd name="connsiteY7" fmla="*/ 504768 h 1068439"/>
                  <a:gd name="connsiteX8" fmla="*/ 858642 w 1367705"/>
                  <a:gd name="connsiteY8" fmla="*/ 110633 h 1068439"/>
                  <a:gd name="connsiteX9" fmla="*/ 1290181 w 1367705"/>
                  <a:gd name="connsiteY9" fmla="*/ 3727 h 1068439"/>
                  <a:gd name="connsiteX10" fmla="*/ 939452 w 1367705"/>
                  <a:gd name="connsiteY10" fmla="*/ 179091 h 1068439"/>
                  <a:gd name="connsiteX11" fmla="*/ 801666 w 1367705"/>
                  <a:gd name="connsiteY11" fmla="*/ 467190 h 1068439"/>
                  <a:gd name="connsiteX12" fmla="*/ 1002082 w 1367705"/>
                  <a:gd name="connsiteY12" fmla="*/ 341930 h 1068439"/>
                  <a:gd name="connsiteX13" fmla="*/ 1365337 w 1367705"/>
                  <a:gd name="connsiteY13" fmla="*/ 354456 h 1068439"/>
                  <a:gd name="connsiteX14" fmla="*/ 801666 w 1367705"/>
                  <a:gd name="connsiteY14" fmla="*/ 655080 h 1068439"/>
                  <a:gd name="connsiteX15" fmla="*/ 776614 w 1367705"/>
                  <a:gd name="connsiteY15" fmla="*/ 830445 h 1068439"/>
                  <a:gd name="connsiteX16" fmla="*/ 1064712 w 1367705"/>
                  <a:gd name="connsiteY16" fmla="*/ 730237 h 1068439"/>
                  <a:gd name="connsiteX17" fmla="*/ 1327759 w 1367705"/>
                  <a:gd name="connsiteY17" fmla="*/ 830445 h 1068439"/>
                  <a:gd name="connsiteX18" fmla="*/ 1102290 w 1367705"/>
                  <a:gd name="connsiteY18" fmla="*/ 855497 h 1068439"/>
                  <a:gd name="connsiteX19" fmla="*/ 713984 w 1367705"/>
                  <a:gd name="connsiteY19" fmla="*/ 1043387 h 1068439"/>
                  <a:gd name="connsiteX20" fmla="*/ 576197 w 1367705"/>
                  <a:gd name="connsiteY20" fmla="*/ 1068439 h 106843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1067235 w 1365337"/>
                  <a:gd name="connsiteY14" fmla="*/ 511206 h 1068439"/>
                  <a:gd name="connsiteX15" fmla="*/ 801666 w 1365337"/>
                  <a:gd name="connsiteY15" fmla="*/ 655080 h 1068439"/>
                  <a:gd name="connsiteX16" fmla="*/ 776614 w 1365337"/>
                  <a:gd name="connsiteY16" fmla="*/ 830445 h 1068439"/>
                  <a:gd name="connsiteX17" fmla="*/ 1064712 w 1365337"/>
                  <a:gd name="connsiteY17" fmla="*/ 730237 h 1068439"/>
                  <a:gd name="connsiteX18" fmla="*/ 1327759 w 1365337"/>
                  <a:gd name="connsiteY18" fmla="*/ 830445 h 1068439"/>
                  <a:gd name="connsiteX19" fmla="*/ 1102290 w 1365337"/>
                  <a:gd name="connsiteY19" fmla="*/ 855497 h 1068439"/>
                  <a:gd name="connsiteX20" fmla="*/ 713984 w 1365337"/>
                  <a:gd name="connsiteY20" fmla="*/ 1043387 h 1068439"/>
                  <a:gd name="connsiteX21" fmla="*/ 576197 w 1365337"/>
                  <a:gd name="connsiteY21" fmla="*/ 1068439 h 106843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978335 w 1365337"/>
                  <a:gd name="connsiteY14" fmla="*/ 504856 h 1068439"/>
                  <a:gd name="connsiteX15" fmla="*/ 801666 w 1365337"/>
                  <a:gd name="connsiteY15" fmla="*/ 655080 h 1068439"/>
                  <a:gd name="connsiteX16" fmla="*/ 776614 w 1365337"/>
                  <a:gd name="connsiteY16" fmla="*/ 830445 h 1068439"/>
                  <a:gd name="connsiteX17" fmla="*/ 1064712 w 1365337"/>
                  <a:gd name="connsiteY17" fmla="*/ 730237 h 1068439"/>
                  <a:gd name="connsiteX18" fmla="*/ 1327759 w 1365337"/>
                  <a:gd name="connsiteY18" fmla="*/ 830445 h 1068439"/>
                  <a:gd name="connsiteX19" fmla="*/ 1102290 w 1365337"/>
                  <a:gd name="connsiteY19" fmla="*/ 855497 h 1068439"/>
                  <a:gd name="connsiteX20" fmla="*/ 713984 w 1365337"/>
                  <a:gd name="connsiteY20" fmla="*/ 1043387 h 1068439"/>
                  <a:gd name="connsiteX21" fmla="*/ 576197 w 1365337"/>
                  <a:gd name="connsiteY21" fmla="*/ 1068439 h 106843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978335 w 1365337"/>
                  <a:gd name="connsiteY14" fmla="*/ 504856 h 1068439"/>
                  <a:gd name="connsiteX15" fmla="*/ 801666 w 1365337"/>
                  <a:gd name="connsiteY15" fmla="*/ 655080 h 1068439"/>
                  <a:gd name="connsiteX16" fmla="*/ 776614 w 1365337"/>
                  <a:gd name="connsiteY16" fmla="*/ 830445 h 1068439"/>
                  <a:gd name="connsiteX17" fmla="*/ 1064712 w 1365337"/>
                  <a:gd name="connsiteY17" fmla="*/ 730237 h 1068439"/>
                  <a:gd name="connsiteX18" fmla="*/ 1327759 w 1365337"/>
                  <a:gd name="connsiteY18" fmla="*/ 830445 h 1068439"/>
                  <a:gd name="connsiteX19" fmla="*/ 1102290 w 1365337"/>
                  <a:gd name="connsiteY19" fmla="*/ 855497 h 1068439"/>
                  <a:gd name="connsiteX20" fmla="*/ 713984 w 1365337"/>
                  <a:gd name="connsiteY20" fmla="*/ 1043387 h 1068439"/>
                  <a:gd name="connsiteX21" fmla="*/ 576197 w 1365337"/>
                  <a:gd name="connsiteY21" fmla="*/ 1068439 h 106843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978335 w 1365337"/>
                  <a:gd name="connsiteY14" fmla="*/ 504856 h 1068439"/>
                  <a:gd name="connsiteX15" fmla="*/ 801666 w 1365337"/>
                  <a:gd name="connsiteY15" fmla="*/ 655080 h 1068439"/>
                  <a:gd name="connsiteX16" fmla="*/ 776614 w 1365337"/>
                  <a:gd name="connsiteY16" fmla="*/ 830445 h 1068439"/>
                  <a:gd name="connsiteX17" fmla="*/ 1064712 w 1365337"/>
                  <a:gd name="connsiteY17" fmla="*/ 730237 h 1068439"/>
                  <a:gd name="connsiteX18" fmla="*/ 1327759 w 1365337"/>
                  <a:gd name="connsiteY18" fmla="*/ 830445 h 1068439"/>
                  <a:gd name="connsiteX19" fmla="*/ 1102290 w 1365337"/>
                  <a:gd name="connsiteY19" fmla="*/ 855497 h 1068439"/>
                  <a:gd name="connsiteX20" fmla="*/ 713984 w 1365337"/>
                  <a:gd name="connsiteY20" fmla="*/ 1043387 h 1068439"/>
                  <a:gd name="connsiteX21" fmla="*/ 576197 w 1365337"/>
                  <a:gd name="connsiteY21" fmla="*/ 1068439 h 106843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978335 w 1365337"/>
                  <a:gd name="connsiteY14" fmla="*/ 504856 h 1068439"/>
                  <a:gd name="connsiteX15" fmla="*/ 801666 w 1365337"/>
                  <a:gd name="connsiteY15" fmla="*/ 655080 h 1068439"/>
                  <a:gd name="connsiteX16" fmla="*/ 776614 w 1365337"/>
                  <a:gd name="connsiteY16" fmla="*/ 830445 h 1068439"/>
                  <a:gd name="connsiteX17" fmla="*/ 1064712 w 1365337"/>
                  <a:gd name="connsiteY17" fmla="*/ 730237 h 1068439"/>
                  <a:gd name="connsiteX18" fmla="*/ 1327759 w 1365337"/>
                  <a:gd name="connsiteY18" fmla="*/ 830445 h 1068439"/>
                  <a:gd name="connsiteX19" fmla="*/ 1102290 w 1365337"/>
                  <a:gd name="connsiteY19" fmla="*/ 855497 h 1068439"/>
                  <a:gd name="connsiteX20" fmla="*/ 713984 w 1365337"/>
                  <a:gd name="connsiteY20" fmla="*/ 1043387 h 1068439"/>
                  <a:gd name="connsiteX21" fmla="*/ 576197 w 1365337"/>
                  <a:gd name="connsiteY21" fmla="*/ 1068439 h 106843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978335 w 1365337"/>
                  <a:gd name="connsiteY14" fmla="*/ 504856 h 1068439"/>
                  <a:gd name="connsiteX15" fmla="*/ 801666 w 1365337"/>
                  <a:gd name="connsiteY15" fmla="*/ 655080 h 1068439"/>
                  <a:gd name="connsiteX16" fmla="*/ 776614 w 1365337"/>
                  <a:gd name="connsiteY16" fmla="*/ 830445 h 1068439"/>
                  <a:gd name="connsiteX17" fmla="*/ 1064712 w 1365337"/>
                  <a:gd name="connsiteY17" fmla="*/ 730237 h 1068439"/>
                  <a:gd name="connsiteX18" fmla="*/ 1327759 w 1365337"/>
                  <a:gd name="connsiteY18" fmla="*/ 830445 h 1068439"/>
                  <a:gd name="connsiteX19" fmla="*/ 1102290 w 1365337"/>
                  <a:gd name="connsiteY19" fmla="*/ 855497 h 1068439"/>
                  <a:gd name="connsiteX20" fmla="*/ 733034 w 1365337"/>
                  <a:gd name="connsiteY20" fmla="*/ 1062437 h 1068439"/>
                  <a:gd name="connsiteX21" fmla="*/ 576197 w 1365337"/>
                  <a:gd name="connsiteY21" fmla="*/ 1068439 h 106843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978335 w 1365337"/>
                  <a:gd name="connsiteY14" fmla="*/ 504856 h 1068439"/>
                  <a:gd name="connsiteX15" fmla="*/ 801666 w 1365337"/>
                  <a:gd name="connsiteY15" fmla="*/ 655080 h 1068439"/>
                  <a:gd name="connsiteX16" fmla="*/ 776614 w 1365337"/>
                  <a:gd name="connsiteY16" fmla="*/ 830445 h 1068439"/>
                  <a:gd name="connsiteX17" fmla="*/ 1064712 w 1365337"/>
                  <a:gd name="connsiteY17" fmla="*/ 730237 h 1068439"/>
                  <a:gd name="connsiteX18" fmla="*/ 1327759 w 1365337"/>
                  <a:gd name="connsiteY18" fmla="*/ 830445 h 1068439"/>
                  <a:gd name="connsiteX19" fmla="*/ 1102290 w 1365337"/>
                  <a:gd name="connsiteY19" fmla="*/ 855497 h 1068439"/>
                  <a:gd name="connsiteX20" fmla="*/ 733034 w 1365337"/>
                  <a:gd name="connsiteY20" fmla="*/ 1062437 h 1068439"/>
                  <a:gd name="connsiteX21" fmla="*/ 576197 w 1365337"/>
                  <a:gd name="connsiteY21" fmla="*/ 1068439 h 1068439"/>
                  <a:gd name="connsiteX0" fmla="*/ 576243 w 1365383"/>
                  <a:gd name="connsiteY0" fmla="*/ 1068439 h 1068439"/>
                  <a:gd name="connsiteX1" fmla="*/ 576243 w 1365383"/>
                  <a:gd name="connsiteY1" fmla="*/ 755289 h 1068439"/>
                  <a:gd name="connsiteX2" fmla="*/ 162884 w 1365383"/>
                  <a:gd name="connsiteY2" fmla="*/ 630028 h 1068439"/>
                  <a:gd name="connsiteX3" fmla="*/ 46 w 1365383"/>
                  <a:gd name="connsiteY3" fmla="*/ 855497 h 1068439"/>
                  <a:gd name="connsiteX4" fmla="*/ 175410 w 1365383"/>
                  <a:gd name="connsiteY4" fmla="*/ 517294 h 1068439"/>
                  <a:gd name="connsiteX5" fmla="*/ 644876 w 1365383"/>
                  <a:gd name="connsiteY5" fmla="*/ 629680 h 1068439"/>
                  <a:gd name="connsiteX6" fmla="*/ 363301 w 1365383"/>
                  <a:gd name="connsiteY6" fmla="*/ 417086 h 1068439"/>
                  <a:gd name="connsiteX7" fmla="*/ 676452 w 1365383"/>
                  <a:gd name="connsiteY7" fmla="*/ 504768 h 1068439"/>
                  <a:gd name="connsiteX8" fmla="*/ 858688 w 1365383"/>
                  <a:gd name="connsiteY8" fmla="*/ 110633 h 1068439"/>
                  <a:gd name="connsiteX9" fmla="*/ 1290227 w 1365383"/>
                  <a:gd name="connsiteY9" fmla="*/ 3727 h 1068439"/>
                  <a:gd name="connsiteX10" fmla="*/ 939498 w 1365383"/>
                  <a:gd name="connsiteY10" fmla="*/ 179091 h 1068439"/>
                  <a:gd name="connsiteX11" fmla="*/ 801712 w 1365383"/>
                  <a:gd name="connsiteY11" fmla="*/ 467190 h 1068439"/>
                  <a:gd name="connsiteX12" fmla="*/ 1002128 w 1365383"/>
                  <a:gd name="connsiteY12" fmla="*/ 341930 h 1068439"/>
                  <a:gd name="connsiteX13" fmla="*/ 1365383 w 1365383"/>
                  <a:gd name="connsiteY13" fmla="*/ 354456 h 1068439"/>
                  <a:gd name="connsiteX14" fmla="*/ 978381 w 1365383"/>
                  <a:gd name="connsiteY14" fmla="*/ 504856 h 1068439"/>
                  <a:gd name="connsiteX15" fmla="*/ 801712 w 1365383"/>
                  <a:gd name="connsiteY15" fmla="*/ 655080 h 1068439"/>
                  <a:gd name="connsiteX16" fmla="*/ 776660 w 1365383"/>
                  <a:gd name="connsiteY16" fmla="*/ 830445 h 1068439"/>
                  <a:gd name="connsiteX17" fmla="*/ 1064758 w 1365383"/>
                  <a:gd name="connsiteY17" fmla="*/ 730237 h 1068439"/>
                  <a:gd name="connsiteX18" fmla="*/ 1327805 w 1365383"/>
                  <a:gd name="connsiteY18" fmla="*/ 830445 h 1068439"/>
                  <a:gd name="connsiteX19" fmla="*/ 1102336 w 1365383"/>
                  <a:gd name="connsiteY19" fmla="*/ 855497 h 1068439"/>
                  <a:gd name="connsiteX20" fmla="*/ 733080 w 1365383"/>
                  <a:gd name="connsiteY20" fmla="*/ 1062437 h 1068439"/>
                  <a:gd name="connsiteX21" fmla="*/ 576243 w 1365383"/>
                  <a:gd name="connsiteY21" fmla="*/ 1068439 h 1068439"/>
                  <a:gd name="connsiteX0" fmla="*/ 576215 w 1365355"/>
                  <a:gd name="connsiteY0" fmla="*/ 1068439 h 1068439"/>
                  <a:gd name="connsiteX1" fmla="*/ 576215 w 1365355"/>
                  <a:gd name="connsiteY1" fmla="*/ 755289 h 1068439"/>
                  <a:gd name="connsiteX2" fmla="*/ 277156 w 1365355"/>
                  <a:gd name="connsiteY2" fmla="*/ 623678 h 1068439"/>
                  <a:gd name="connsiteX3" fmla="*/ 18 w 1365355"/>
                  <a:gd name="connsiteY3" fmla="*/ 855497 h 1068439"/>
                  <a:gd name="connsiteX4" fmla="*/ 175382 w 1365355"/>
                  <a:gd name="connsiteY4" fmla="*/ 517294 h 1068439"/>
                  <a:gd name="connsiteX5" fmla="*/ 644848 w 1365355"/>
                  <a:gd name="connsiteY5" fmla="*/ 629680 h 1068439"/>
                  <a:gd name="connsiteX6" fmla="*/ 363273 w 1365355"/>
                  <a:gd name="connsiteY6" fmla="*/ 417086 h 1068439"/>
                  <a:gd name="connsiteX7" fmla="*/ 676424 w 1365355"/>
                  <a:gd name="connsiteY7" fmla="*/ 504768 h 1068439"/>
                  <a:gd name="connsiteX8" fmla="*/ 858660 w 1365355"/>
                  <a:gd name="connsiteY8" fmla="*/ 110633 h 1068439"/>
                  <a:gd name="connsiteX9" fmla="*/ 1290199 w 1365355"/>
                  <a:gd name="connsiteY9" fmla="*/ 3727 h 1068439"/>
                  <a:gd name="connsiteX10" fmla="*/ 939470 w 1365355"/>
                  <a:gd name="connsiteY10" fmla="*/ 179091 h 1068439"/>
                  <a:gd name="connsiteX11" fmla="*/ 801684 w 1365355"/>
                  <a:gd name="connsiteY11" fmla="*/ 467190 h 1068439"/>
                  <a:gd name="connsiteX12" fmla="*/ 1002100 w 1365355"/>
                  <a:gd name="connsiteY12" fmla="*/ 341930 h 1068439"/>
                  <a:gd name="connsiteX13" fmla="*/ 1365355 w 1365355"/>
                  <a:gd name="connsiteY13" fmla="*/ 354456 h 1068439"/>
                  <a:gd name="connsiteX14" fmla="*/ 978353 w 1365355"/>
                  <a:gd name="connsiteY14" fmla="*/ 504856 h 1068439"/>
                  <a:gd name="connsiteX15" fmla="*/ 801684 w 1365355"/>
                  <a:gd name="connsiteY15" fmla="*/ 655080 h 1068439"/>
                  <a:gd name="connsiteX16" fmla="*/ 776632 w 1365355"/>
                  <a:gd name="connsiteY16" fmla="*/ 830445 h 1068439"/>
                  <a:gd name="connsiteX17" fmla="*/ 1064730 w 1365355"/>
                  <a:gd name="connsiteY17" fmla="*/ 730237 h 1068439"/>
                  <a:gd name="connsiteX18" fmla="*/ 1327777 w 1365355"/>
                  <a:gd name="connsiteY18" fmla="*/ 830445 h 1068439"/>
                  <a:gd name="connsiteX19" fmla="*/ 1102308 w 1365355"/>
                  <a:gd name="connsiteY19" fmla="*/ 855497 h 1068439"/>
                  <a:gd name="connsiteX20" fmla="*/ 733052 w 1365355"/>
                  <a:gd name="connsiteY20" fmla="*/ 1062437 h 1068439"/>
                  <a:gd name="connsiteX21" fmla="*/ 576215 w 1365355"/>
                  <a:gd name="connsiteY21" fmla="*/ 1068439 h 1068439"/>
                  <a:gd name="connsiteX0" fmla="*/ 576215 w 1365355"/>
                  <a:gd name="connsiteY0" fmla="*/ 1068439 h 1068439"/>
                  <a:gd name="connsiteX1" fmla="*/ 576215 w 1365355"/>
                  <a:gd name="connsiteY1" fmla="*/ 755289 h 1068439"/>
                  <a:gd name="connsiteX2" fmla="*/ 277156 w 1365355"/>
                  <a:gd name="connsiteY2" fmla="*/ 623678 h 1068439"/>
                  <a:gd name="connsiteX3" fmla="*/ 18 w 1365355"/>
                  <a:gd name="connsiteY3" fmla="*/ 855497 h 1068439"/>
                  <a:gd name="connsiteX4" fmla="*/ 175382 w 1365355"/>
                  <a:gd name="connsiteY4" fmla="*/ 517294 h 1068439"/>
                  <a:gd name="connsiteX5" fmla="*/ 644848 w 1365355"/>
                  <a:gd name="connsiteY5" fmla="*/ 629680 h 1068439"/>
                  <a:gd name="connsiteX6" fmla="*/ 363273 w 1365355"/>
                  <a:gd name="connsiteY6" fmla="*/ 417086 h 1068439"/>
                  <a:gd name="connsiteX7" fmla="*/ 676424 w 1365355"/>
                  <a:gd name="connsiteY7" fmla="*/ 504768 h 1068439"/>
                  <a:gd name="connsiteX8" fmla="*/ 858660 w 1365355"/>
                  <a:gd name="connsiteY8" fmla="*/ 110633 h 1068439"/>
                  <a:gd name="connsiteX9" fmla="*/ 1290199 w 1365355"/>
                  <a:gd name="connsiteY9" fmla="*/ 3727 h 1068439"/>
                  <a:gd name="connsiteX10" fmla="*/ 939470 w 1365355"/>
                  <a:gd name="connsiteY10" fmla="*/ 179091 h 1068439"/>
                  <a:gd name="connsiteX11" fmla="*/ 801684 w 1365355"/>
                  <a:gd name="connsiteY11" fmla="*/ 467190 h 1068439"/>
                  <a:gd name="connsiteX12" fmla="*/ 1002100 w 1365355"/>
                  <a:gd name="connsiteY12" fmla="*/ 341930 h 1068439"/>
                  <a:gd name="connsiteX13" fmla="*/ 1365355 w 1365355"/>
                  <a:gd name="connsiteY13" fmla="*/ 354456 h 1068439"/>
                  <a:gd name="connsiteX14" fmla="*/ 978353 w 1365355"/>
                  <a:gd name="connsiteY14" fmla="*/ 504856 h 1068439"/>
                  <a:gd name="connsiteX15" fmla="*/ 801684 w 1365355"/>
                  <a:gd name="connsiteY15" fmla="*/ 655080 h 1068439"/>
                  <a:gd name="connsiteX16" fmla="*/ 776632 w 1365355"/>
                  <a:gd name="connsiteY16" fmla="*/ 830445 h 1068439"/>
                  <a:gd name="connsiteX17" fmla="*/ 1064730 w 1365355"/>
                  <a:gd name="connsiteY17" fmla="*/ 730237 h 1068439"/>
                  <a:gd name="connsiteX18" fmla="*/ 1327777 w 1365355"/>
                  <a:gd name="connsiteY18" fmla="*/ 830445 h 1068439"/>
                  <a:gd name="connsiteX19" fmla="*/ 1102308 w 1365355"/>
                  <a:gd name="connsiteY19" fmla="*/ 855497 h 1068439"/>
                  <a:gd name="connsiteX20" fmla="*/ 733052 w 1365355"/>
                  <a:gd name="connsiteY20" fmla="*/ 1062437 h 1068439"/>
                  <a:gd name="connsiteX21" fmla="*/ 576215 w 1365355"/>
                  <a:gd name="connsiteY21" fmla="*/ 1068439 h 1068439"/>
                  <a:gd name="connsiteX0" fmla="*/ 576215 w 1365355"/>
                  <a:gd name="connsiteY0" fmla="*/ 1068439 h 1068439"/>
                  <a:gd name="connsiteX1" fmla="*/ 576215 w 1365355"/>
                  <a:gd name="connsiteY1" fmla="*/ 755289 h 1068439"/>
                  <a:gd name="connsiteX2" fmla="*/ 277156 w 1365355"/>
                  <a:gd name="connsiteY2" fmla="*/ 623678 h 1068439"/>
                  <a:gd name="connsiteX3" fmla="*/ 18 w 1365355"/>
                  <a:gd name="connsiteY3" fmla="*/ 855497 h 1068439"/>
                  <a:gd name="connsiteX4" fmla="*/ 175382 w 1365355"/>
                  <a:gd name="connsiteY4" fmla="*/ 517294 h 1068439"/>
                  <a:gd name="connsiteX5" fmla="*/ 644848 w 1365355"/>
                  <a:gd name="connsiteY5" fmla="*/ 629680 h 1068439"/>
                  <a:gd name="connsiteX6" fmla="*/ 363273 w 1365355"/>
                  <a:gd name="connsiteY6" fmla="*/ 417086 h 1068439"/>
                  <a:gd name="connsiteX7" fmla="*/ 676424 w 1365355"/>
                  <a:gd name="connsiteY7" fmla="*/ 504768 h 1068439"/>
                  <a:gd name="connsiteX8" fmla="*/ 858660 w 1365355"/>
                  <a:gd name="connsiteY8" fmla="*/ 110633 h 1068439"/>
                  <a:gd name="connsiteX9" fmla="*/ 1290199 w 1365355"/>
                  <a:gd name="connsiteY9" fmla="*/ 3727 h 1068439"/>
                  <a:gd name="connsiteX10" fmla="*/ 939470 w 1365355"/>
                  <a:gd name="connsiteY10" fmla="*/ 179091 h 1068439"/>
                  <a:gd name="connsiteX11" fmla="*/ 801684 w 1365355"/>
                  <a:gd name="connsiteY11" fmla="*/ 467190 h 1068439"/>
                  <a:gd name="connsiteX12" fmla="*/ 1002100 w 1365355"/>
                  <a:gd name="connsiteY12" fmla="*/ 341930 h 1068439"/>
                  <a:gd name="connsiteX13" fmla="*/ 1365355 w 1365355"/>
                  <a:gd name="connsiteY13" fmla="*/ 354456 h 1068439"/>
                  <a:gd name="connsiteX14" fmla="*/ 978353 w 1365355"/>
                  <a:gd name="connsiteY14" fmla="*/ 504856 h 1068439"/>
                  <a:gd name="connsiteX15" fmla="*/ 801684 w 1365355"/>
                  <a:gd name="connsiteY15" fmla="*/ 655080 h 1068439"/>
                  <a:gd name="connsiteX16" fmla="*/ 776632 w 1365355"/>
                  <a:gd name="connsiteY16" fmla="*/ 830445 h 1068439"/>
                  <a:gd name="connsiteX17" fmla="*/ 1064730 w 1365355"/>
                  <a:gd name="connsiteY17" fmla="*/ 730237 h 1068439"/>
                  <a:gd name="connsiteX18" fmla="*/ 1327777 w 1365355"/>
                  <a:gd name="connsiteY18" fmla="*/ 830445 h 1068439"/>
                  <a:gd name="connsiteX19" fmla="*/ 1102308 w 1365355"/>
                  <a:gd name="connsiteY19" fmla="*/ 855497 h 1068439"/>
                  <a:gd name="connsiteX20" fmla="*/ 733052 w 1365355"/>
                  <a:gd name="connsiteY20" fmla="*/ 1062437 h 1068439"/>
                  <a:gd name="connsiteX21" fmla="*/ 576215 w 1365355"/>
                  <a:gd name="connsiteY21" fmla="*/ 1068439 h 106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65355" h="1068439">
                    <a:moveTo>
                      <a:pt x="576215" y="1068439"/>
                    </a:moveTo>
                    <a:lnTo>
                      <a:pt x="576215" y="755289"/>
                    </a:lnTo>
                    <a:cubicBezTo>
                      <a:pt x="507322" y="682221"/>
                      <a:pt x="373189" y="606977"/>
                      <a:pt x="277156" y="623678"/>
                    </a:cubicBezTo>
                    <a:cubicBezTo>
                      <a:pt x="181123" y="640379"/>
                      <a:pt x="-2070" y="874286"/>
                      <a:pt x="18" y="855497"/>
                    </a:cubicBezTo>
                    <a:cubicBezTo>
                      <a:pt x="58473" y="742763"/>
                      <a:pt x="91527" y="591928"/>
                      <a:pt x="175382" y="517294"/>
                    </a:cubicBezTo>
                    <a:cubicBezTo>
                      <a:pt x="259237" y="442660"/>
                      <a:pt x="613533" y="646381"/>
                      <a:pt x="644848" y="629680"/>
                    </a:cubicBezTo>
                    <a:lnTo>
                      <a:pt x="363273" y="417086"/>
                    </a:lnTo>
                    <a:lnTo>
                      <a:pt x="676424" y="504768"/>
                    </a:lnTo>
                    <a:cubicBezTo>
                      <a:pt x="751580" y="448401"/>
                      <a:pt x="756364" y="194140"/>
                      <a:pt x="858660" y="110633"/>
                    </a:cubicBezTo>
                    <a:cubicBezTo>
                      <a:pt x="960956" y="27126"/>
                      <a:pt x="1269322" y="-12974"/>
                      <a:pt x="1290199" y="3727"/>
                    </a:cubicBezTo>
                    <a:cubicBezTo>
                      <a:pt x="1311076" y="20428"/>
                      <a:pt x="1020889" y="101847"/>
                      <a:pt x="939470" y="179091"/>
                    </a:cubicBezTo>
                    <a:cubicBezTo>
                      <a:pt x="858051" y="256335"/>
                      <a:pt x="791246" y="440050"/>
                      <a:pt x="801684" y="467190"/>
                    </a:cubicBezTo>
                    <a:lnTo>
                      <a:pt x="1002100" y="341930"/>
                    </a:lnTo>
                    <a:cubicBezTo>
                      <a:pt x="1068905" y="300177"/>
                      <a:pt x="1354496" y="326243"/>
                      <a:pt x="1365355" y="354456"/>
                    </a:cubicBezTo>
                    <a:lnTo>
                      <a:pt x="978353" y="504856"/>
                    </a:lnTo>
                    <a:cubicBezTo>
                      <a:pt x="849352" y="554989"/>
                      <a:pt x="835304" y="600815"/>
                      <a:pt x="801684" y="655080"/>
                    </a:cubicBezTo>
                    <a:lnTo>
                      <a:pt x="776632" y="830445"/>
                    </a:lnTo>
                    <a:cubicBezTo>
                      <a:pt x="820473" y="842971"/>
                      <a:pt x="972873" y="730237"/>
                      <a:pt x="1064730" y="730237"/>
                    </a:cubicBezTo>
                    <a:cubicBezTo>
                      <a:pt x="1156587" y="730237"/>
                      <a:pt x="1321514" y="809568"/>
                      <a:pt x="1327777" y="830445"/>
                    </a:cubicBezTo>
                    <a:cubicBezTo>
                      <a:pt x="1334040" y="851322"/>
                      <a:pt x="1201429" y="816832"/>
                      <a:pt x="1102308" y="855497"/>
                    </a:cubicBezTo>
                    <a:cubicBezTo>
                      <a:pt x="1003187" y="894162"/>
                      <a:pt x="769934" y="925347"/>
                      <a:pt x="733052" y="1062437"/>
                    </a:cubicBezTo>
                    <a:lnTo>
                      <a:pt x="576215" y="1068439"/>
                    </a:lnTo>
                    <a:close/>
                  </a:path>
                </a:pathLst>
              </a:custGeom>
              <a:solidFill>
                <a:schemeClr val="accent2">
                  <a:lumMod val="60000"/>
                  <a:lumOff val="40000"/>
                </a:schemeClr>
              </a:solid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Freeform 52"/>
              <p:cNvSpPr>
                <a:spLocks noChangeAspect="1"/>
              </p:cNvSpPr>
              <p:nvPr/>
            </p:nvSpPr>
            <p:spPr>
              <a:xfrm>
                <a:off x="11071998" y="5136090"/>
                <a:ext cx="163178" cy="127693"/>
              </a:xfrm>
              <a:custGeom>
                <a:avLst/>
                <a:gdLst>
                  <a:gd name="connsiteX0" fmla="*/ 576197 w 1365337"/>
                  <a:gd name="connsiteY0" fmla="*/ 1064712 h 1064712"/>
                  <a:gd name="connsiteX1" fmla="*/ 576197 w 1365337"/>
                  <a:gd name="connsiteY1" fmla="*/ 751562 h 1064712"/>
                  <a:gd name="connsiteX2" fmla="*/ 162838 w 1365337"/>
                  <a:gd name="connsiteY2" fmla="*/ 626301 h 1064712"/>
                  <a:gd name="connsiteX3" fmla="*/ 0 w 1365337"/>
                  <a:gd name="connsiteY3" fmla="*/ 851770 h 1064712"/>
                  <a:gd name="connsiteX4" fmla="*/ 175364 w 1365337"/>
                  <a:gd name="connsiteY4" fmla="*/ 513567 h 1064712"/>
                  <a:gd name="connsiteX5" fmla="*/ 663880 w 1365337"/>
                  <a:gd name="connsiteY5" fmla="*/ 651353 h 1064712"/>
                  <a:gd name="connsiteX6" fmla="*/ 363255 w 1365337"/>
                  <a:gd name="connsiteY6" fmla="*/ 413359 h 1064712"/>
                  <a:gd name="connsiteX7" fmla="*/ 676406 w 1365337"/>
                  <a:gd name="connsiteY7" fmla="*/ 501041 h 1064712"/>
                  <a:gd name="connsiteX8" fmla="*/ 814192 w 1365337"/>
                  <a:gd name="connsiteY8" fmla="*/ 75156 h 1064712"/>
                  <a:gd name="connsiteX9" fmla="*/ 1290181 w 1365337"/>
                  <a:gd name="connsiteY9" fmla="*/ 0 h 1064712"/>
                  <a:gd name="connsiteX10" fmla="*/ 939452 w 1365337"/>
                  <a:gd name="connsiteY10" fmla="*/ 175364 h 1064712"/>
                  <a:gd name="connsiteX11" fmla="*/ 801666 w 1365337"/>
                  <a:gd name="connsiteY11" fmla="*/ 463463 h 1064712"/>
                  <a:gd name="connsiteX12" fmla="*/ 1002082 w 1365337"/>
                  <a:gd name="connsiteY12" fmla="*/ 338203 h 1064712"/>
                  <a:gd name="connsiteX13" fmla="*/ 1365337 w 1365337"/>
                  <a:gd name="connsiteY13" fmla="*/ 350729 h 1064712"/>
                  <a:gd name="connsiteX14" fmla="*/ 801666 w 1365337"/>
                  <a:gd name="connsiteY14" fmla="*/ 651353 h 1064712"/>
                  <a:gd name="connsiteX15" fmla="*/ 776614 w 1365337"/>
                  <a:gd name="connsiteY15" fmla="*/ 826718 h 1064712"/>
                  <a:gd name="connsiteX16" fmla="*/ 1064712 w 1365337"/>
                  <a:gd name="connsiteY16" fmla="*/ 726510 h 1064712"/>
                  <a:gd name="connsiteX17" fmla="*/ 1327759 w 1365337"/>
                  <a:gd name="connsiteY17" fmla="*/ 826718 h 1064712"/>
                  <a:gd name="connsiteX18" fmla="*/ 1102290 w 1365337"/>
                  <a:gd name="connsiteY18" fmla="*/ 851770 h 1064712"/>
                  <a:gd name="connsiteX19" fmla="*/ 713984 w 1365337"/>
                  <a:gd name="connsiteY19" fmla="*/ 1039660 h 1064712"/>
                  <a:gd name="connsiteX20" fmla="*/ 576197 w 1365337"/>
                  <a:gd name="connsiteY20" fmla="*/ 1064712 h 1064712"/>
                  <a:gd name="connsiteX0" fmla="*/ 576197 w 1365337"/>
                  <a:gd name="connsiteY0" fmla="*/ 1064712 h 1064712"/>
                  <a:gd name="connsiteX1" fmla="*/ 576197 w 1365337"/>
                  <a:gd name="connsiteY1" fmla="*/ 751562 h 1064712"/>
                  <a:gd name="connsiteX2" fmla="*/ 162838 w 1365337"/>
                  <a:gd name="connsiteY2" fmla="*/ 626301 h 1064712"/>
                  <a:gd name="connsiteX3" fmla="*/ 0 w 1365337"/>
                  <a:gd name="connsiteY3" fmla="*/ 851770 h 1064712"/>
                  <a:gd name="connsiteX4" fmla="*/ 175364 w 1365337"/>
                  <a:gd name="connsiteY4" fmla="*/ 513567 h 1064712"/>
                  <a:gd name="connsiteX5" fmla="*/ 663880 w 1365337"/>
                  <a:gd name="connsiteY5" fmla="*/ 651353 h 1064712"/>
                  <a:gd name="connsiteX6" fmla="*/ 363255 w 1365337"/>
                  <a:gd name="connsiteY6" fmla="*/ 413359 h 1064712"/>
                  <a:gd name="connsiteX7" fmla="*/ 676406 w 1365337"/>
                  <a:gd name="connsiteY7" fmla="*/ 501041 h 1064712"/>
                  <a:gd name="connsiteX8" fmla="*/ 814192 w 1365337"/>
                  <a:gd name="connsiteY8" fmla="*/ 75156 h 1064712"/>
                  <a:gd name="connsiteX9" fmla="*/ 1290181 w 1365337"/>
                  <a:gd name="connsiteY9" fmla="*/ 0 h 1064712"/>
                  <a:gd name="connsiteX10" fmla="*/ 939452 w 1365337"/>
                  <a:gd name="connsiteY10" fmla="*/ 175364 h 1064712"/>
                  <a:gd name="connsiteX11" fmla="*/ 801666 w 1365337"/>
                  <a:gd name="connsiteY11" fmla="*/ 463463 h 1064712"/>
                  <a:gd name="connsiteX12" fmla="*/ 1002082 w 1365337"/>
                  <a:gd name="connsiteY12" fmla="*/ 338203 h 1064712"/>
                  <a:gd name="connsiteX13" fmla="*/ 1365337 w 1365337"/>
                  <a:gd name="connsiteY13" fmla="*/ 350729 h 1064712"/>
                  <a:gd name="connsiteX14" fmla="*/ 801666 w 1365337"/>
                  <a:gd name="connsiteY14" fmla="*/ 651353 h 1064712"/>
                  <a:gd name="connsiteX15" fmla="*/ 776614 w 1365337"/>
                  <a:gd name="connsiteY15" fmla="*/ 826718 h 1064712"/>
                  <a:gd name="connsiteX16" fmla="*/ 1064712 w 1365337"/>
                  <a:gd name="connsiteY16" fmla="*/ 726510 h 1064712"/>
                  <a:gd name="connsiteX17" fmla="*/ 1327759 w 1365337"/>
                  <a:gd name="connsiteY17" fmla="*/ 826718 h 1064712"/>
                  <a:gd name="connsiteX18" fmla="*/ 1102290 w 1365337"/>
                  <a:gd name="connsiteY18" fmla="*/ 851770 h 1064712"/>
                  <a:gd name="connsiteX19" fmla="*/ 713984 w 1365337"/>
                  <a:gd name="connsiteY19" fmla="*/ 1039660 h 1064712"/>
                  <a:gd name="connsiteX20" fmla="*/ 576197 w 1365337"/>
                  <a:gd name="connsiteY20" fmla="*/ 1064712 h 1064712"/>
                  <a:gd name="connsiteX0" fmla="*/ 576197 w 1365337"/>
                  <a:gd name="connsiteY0" fmla="*/ 1064712 h 1064712"/>
                  <a:gd name="connsiteX1" fmla="*/ 576197 w 1365337"/>
                  <a:gd name="connsiteY1" fmla="*/ 751562 h 1064712"/>
                  <a:gd name="connsiteX2" fmla="*/ 162838 w 1365337"/>
                  <a:gd name="connsiteY2" fmla="*/ 626301 h 1064712"/>
                  <a:gd name="connsiteX3" fmla="*/ 0 w 1365337"/>
                  <a:gd name="connsiteY3" fmla="*/ 851770 h 1064712"/>
                  <a:gd name="connsiteX4" fmla="*/ 175364 w 1365337"/>
                  <a:gd name="connsiteY4" fmla="*/ 513567 h 1064712"/>
                  <a:gd name="connsiteX5" fmla="*/ 644830 w 1365337"/>
                  <a:gd name="connsiteY5" fmla="*/ 625953 h 1064712"/>
                  <a:gd name="connsiteX6" fmla="*/ 363255 w 1365337"/>
                  <a:gd name="connsiteY6" fmla="*/ 413359 h 1064712"/>
                  <a:gd name="connsiteX7" fmla="*/ 676406 w 1365337"/>
                  <a:gd name="connsiteY7" fmla="*/ 501041 h 1064712"/>
                  <a:gd name="connsiteX8" fmla="*/ 814192 w 1365337"/>
                  <a:gd name="connsiteY8" fmla="*/ 75156 h 1064712"/>
                  <a:gd name="connsiteX9" fmla="*/ 1290181 w 1365337"/>
                  <a:gd name="connsiteY9" fmla="*/ 0 h 1064712"/>
                  <a:gd name="connsiteX10" fmla="*/ 939452 w 1365337"/>
                  <a:gd name="connsiteY10" fmla="*/ 175364 h 1064712"/>
                  <a:gd name="connsiteX11" fmla="*/ 801666 w 1365337"/>
                  <a:gd name="connsiteY11" fmla="*/ 463463 h 1064712"/>
                  <a:gd name="connsiteX12" fmla="*/ 1002082 w 1365337"/>
                  <a:gd name="connsiteY12" fmla="*/ 338203 h 1064712"/>
                  <a:gd name="connsiteX13" fmla="*/ 1365337 w 1365337"/>
                  <a:gd name="connsiteY13" fmla="*/ 350729 h 1064712"/>
                  <a:gd name="connsiteX14" fmla="*/ 801666 w 1365337"/>
                  <a:gd name="connsiteY14" fmla="*/ 651353 h 1064712"/>
                  <a:gd name="connsiteX15" fmla="*/ 776614 w 1365337"/>
                  <a:gd name="connsiteY15" fmla="*/ 826718 h 1064712"/>
                  <a:gd name="connsiteX16" fmla="*/ 1064712 w 1365337"/>
                  <a:gd name="connsiteY16" fmla="*/ 726510 h 1064712"/>
                  <a:gd name="connsiteX17" fmla="*/ 1327759 w 1365337"/>
                  <a:gd name="connsiteY17" fmla="*/ 826718 h 1064712"/>
                  <a:gd name="connsiteX18" fmla="*/ 1102290 w 1365337"/>
                  <a:gd name="connsiteY18" fmla="*/ 851770 h 1064712"/>
                  <a:gd name="connsiteX19" fmla="*/ 713984 w 1365337"/>
                  <a:gd name="connsiteY19" fmla="*/ 1039660 h 1064712"/>
                  <a:gd name="connsiteX20" fmla="*/ 576197 w 1365337"/>
                  <a:gd name="connsiteY20" fmla="*/ 1064712 h 1064712"/>
                  <a:gd name="connsiteX0" fmla="*/ 576197 w 1365337"/>
                  <a:gd name="connsiteY0" fmla="*/ 1064712 h 1064712"/>
                  <a:gd name="connsiteX1" fmla="*/ 576197 w 1365337"/>
                  <a:gd name="connsiteY1" fmla="*/ 751562 h 1064712"/>
                  <a:gd name="connsiteX2" fmla="*/ 162838 w 1365337"/>
                  <a:gd name="connsiteY2" fmla="*/ 626301 h 1064712"/>
                  <a:gd name="connsiteX3" fmla="*/ 0 w 1365337"/>
                  <a:gd name="connsiteY3" fmla="*/ 851770 h 1064712"/>
                  <a:gd name="connsiteX4" fmla="*/ 175364 w 1365337"/>
                  <a:gd name="connsiteY4" fmla="*/ 513567 h 1064712"/>
                  <a:gd name="connsiteX5" fmla="*/ 644830 w 1365337"/>
                  <a:gd name="connsiteY5" fmla="*/ 625953 h 1064712"/>
                  <a:gd name="connsiteX6" fmla="*/ 363255 w 1365337"/>
                  <a:gd name="connsiteY6" fmla="*/ 413359 h 1064712"/>
                  <a:gd name="connsiteX7" fmla="*/ 676406 w 1365337"/>
                  <a:gd name="connsiteY7" fmla="*/ 501041 h 1064712"/>
                  <a:gd name="connsiteX8" fmla="*/ 814192 w 1365337"/>
                  <a:gd name="connsiteY8" fmla="*/ 75156 h 1064712"/>
                  <a:gd name="connsiteX9" fmla="*/ 1290181 w 1365337"/>
                  <a:gd name="connsiteY9" fmla="*/ 0 h 1064712"/>
                  <a:gd name="connsiteX10" fmla="*/ 939452 w 1365337"/>
                  <a:gd name="connsiteY10" fmla="*/ 175364 h 1064712"/>
                  <a:gd name="connsiteX11" fmla="*/ 801666 w 1365337"/>
                  <a:gd name="connsiteY11" fmla="*/ 463463 h 1064712"/>
                  <a:gd name="connsiteX12" fmla="*/ 1002082 w 1365337"/>
                  <a:gd name="connsiteY12" fmla="*/ 338203 h 1064712"/>
                  <a:gd name="connsiteX13" fmla="*/ 1365337 w 1365337"/>
                  <a:gd name="connsiteY13" fmla="*/ 350729 h 1064712"/>
                  <a:gd name="connsiteX14" fmla="*/ 801666 w 1365337"/>
                  <a:gd name="connsiteY14" fmla="*/ 651353 h 1064712"/>
                  <a:gd name="connsiteX15" fmla="*/ 776614 w 1365337"/>
                  <a:gd name="connsiteY15" fmla="*/ 826718 h 1064712"/>
                  <a:gd name="connsiteX16" fmla="*/ 1064712 w 1365337"/>
                  <a:gd name="connsiteY16" fmla="*/ 726510 h 1064712"/>
                  <a:gd name="connsiteX17" fmla="*/ 1327759 w 1365337"/>
                  <a:gd name="connsiteY17" fmla="*/ 826718 h 1064712"/>
                  <a:gd name="connsiteX18" fmla="*/ 1102290 w 1365337"/>
                  <a:gd name="connsiteY18" fmla="*/ 851770 h 1064712"/>
                  <a:gd name="connsiteX19" fmla="*/ 713984 w 1365337"/>
                  <a:gd name="connsiteY19" fmla="*/ 1039660 h 1064712"/>
                  <a:gd name="connsiteX20" fmla="*/ 576197 w 1365337"/>
                  <a:gd name="connsiteY20" fmla="*/ 1064712 h 1064712"/>
                  <a:gd name="connsiteX0" fmla="*/ 576197 w 1365337"/>
                  <a:gd name="connsiteY0" fmla="*/ 1071779 h 1071779"/>
                  <a:gd name="connsiteX1" fmla="*/ 576197 w 1365337"/>
                  <a:gd name="connsiteY1" fmla="*/ 758629 h 1071779"/>
                  <a:gd name="connsiteX2" fmla="*/ 162838 w 1365337"/>
                  <a:gd name="connsiteY2" fmla="*/ 633368 h 1071779"/>
                  <a:gd name="connsiteX3" fmla="*/ 0 w 1365337"/>
                  <a:gd name="connsiteY3" fmla="*/ 858837 h 1071779"/>
                  <a:gd name="connsiteX4" fmla="*/ 175364 w 1365337"/>
                  <a:gd name="connsiteY4" fmla="*/ 520634 h 1071779"/>
                  <a:gd name="connsiteX5" fmla="*/ 644830 w 1365337"/>
                  <a:gd name="connsiteY5" fmla="*/ 633020 h 1071779"/>
                  <a:gd name="connsiteX6" fmla="*/ 363255 w 1365337"/>
                  <a:gd name="connsiteY6" fmla="*/ 420426 h 1071779"/>
                  <a:gd name="connsiteX7" fmla="*/ 676406 w 1365337"/>
                  <a:gd name="connsiteY7" fmla="*/ 508108 h 1071779"/>
                  <a:gd name="connsiteX8" fmla="*/ 814192 w 1365337"/>
                  <a:gd name="connsiteY8" fmla="*/ 82223 h 1071779"/>
                  <a:gd name="connsiteX9" fmla="*/ 1290181 w 1365337"/>
                  <a:gd name="connsiteY9" fmla="*/ 7067 h 1071779"/>
                  <a:gd name="connsiteX10" fmla="*/ 939452 w 1365337"/>
                  <a:gd name="connsiteY10" fmla="*/ 182431 h 1071779"/>
                  <a:gd name="connsiteX11" fmla="*/ 801666 w 1365337"/>
                  <a:gd name="connsiteY11" fmla="*/ 470530 h 1071779"/>
                  <a:gd name="connsiteX12" fmla="*/ 1002082 w 1365337"/>
                  <a:gd name="connsiteY12" fmla="*/ 345270 h 1071779"/>
                  <a:gd name="connsiteX13" fmla="*/ 1365337 w 1365337"/>
                  <a:gd name="connsiteY13" fmla="*/ 357796 h 1071779"/>
                  <a:gd name="connsiteX14" fmla="*/ 801666 w 1365337"/>
                  <a:gd name="connsiteY14" fmla="*/ 658420 h 1071779"/>
                  <a:gd name="connsiteX15" fmla="*/ 776614 w 1365337"/>
                  <a:gd name="connsiteY15" fmla="*/ 833785 h 1071779"/>
                  <a:gd name="connsiteX16" fmla="*/ 1064712 w 1365337"/>
                  <a:gd name="connsiteY16" fmla="*/ 733577 h 1071779"/>
                  <a:gd name="connsiteX17" fmla="*/ 1327759 w 1365337"/>
                  <a:gd name="connsiteY17" fmla="*/ 833785 h 1071779"/>
                  <a:gd name="connsiteX18" fmla="*/ 1102290 w 1365337"/>
                  <a:gd name="connsiteY18" fmla="*/ 858837 h 1071779"/>
                  <a:gd name="connsiteX19" fmla="*/ 713984 w 1365337"/>
                  <a:gd name="connsiteY19" fmla="*/ 1046727 h 1071779"/>
                  <a:gd name="connsiteX20" fmla="*/ 576197 w 1365337"/>
                  <a:gd name="connsiteY20" fmla="*/ 1071779 h 107177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801666 w 1365337"/>
                  <a:gd name="connsiteY14" fmla="*/ 655080 h 1068439"/>
                  <a:gd name="connsiteX15" fmla="*/ 776614 w 1365337"/>
                  <a:gd name="connsiteY15" fmla="*/ 830445 h 1068439"/>
                  <a:gd name="connsiteX16" fmla="*/ 1064712 w 1365337"/>
                  <a:gd name="connsiteY16" fmla="*/ 730237 h 1068439"/>
                  <a:gd name="connsiteX17" fmla="*/ 1327759 w 1365337"/>
                  <a:gd name="connsiteY17" fmla="*/ 830445 h 1068439"/>
                  <a:gd name="connsiteX18" fmla="*/ 1102290 w 1365337"/>
                  <a:gd name="connsiteY18" fmla="*/ 855497 h 1068439"/>
                  <a:gd name="connsiteX19" fmla="*/ 713984 w 1365337"/>
                  <a:gd name="connsiteY19" fmla="*/ 1043387 h 1068439"/>
                  <a:gd name="connsiteX20" fmla="*/ 576197 w 1365337"/>
                  <a:gd name="connsiteY20" fmla="*/ 1068439 h 1068439"/>
                  <a:gd name="connsiteX0" fmla="*/ 576197 w 1367705"/>
                  <a:gd name="connsiteY0" fmla="*/ 1068439 h 1068439"/>
                  <a:gd name="connsiteX1" fmla="*/ 576197 w 1367705"/>
                  <a:gd name="connsiteY1" fmla="*/ 755289 h 1068439"/>
                  <a:gd name="connsiteX2" fmla="*/ 162838 w 1367705"/>
                  <a:gd name="connsiteY2" fmla="*/ 630028 h 1068439"/>
                  <a:gd name="connsiteX3" fmla="*/ 0 w 1367705"/>
                  <a:gd name="connsiteY3" fmla="*/ 855497 h 1068439"/>
                  <a:gd name="connsiteX4" fmla="*/ 175364 w 1367705"/>
                  <a:gd name="connsiteY4" fmla="*/ 517294 h 1068439"/>
                  <a:gd name="connsiteX5" fmla="*/ 644830 w 1367705"/>
                  <a:gd name="connsiteY5" fmla="*/ 629680 h 1068439"/>
                  <a:gd name="connsiteX6" fmla="*/ 363255 w 1367705"/>
                  <a:gd name="connsiteY6" fmla="*/ 417086 h 1068439"/>
                  <a:gd name="connsiteX7" fmla="*/ 676406 w 1367705"/>
                  <a:gd name="connsiteY7" fmla="*/ 504768 h 1068439"/>
                  <a:gd name="connsiteX8" fmla="*/ 858642 w 1367705"/>
                  <a:gd name="connsiteY8" fmla="*/ 110633 h 1068439"/>
                  <a:gd name="connsiteX9" fmla="*/ 1290181 w 1367705"/>
                  <a:gd name="connsiteY9" fmla="*/ 3727 h 1068439"/>
                  <a:gd name="connsiteX10" fmla="*/ 939452 w 1367705"/>
                  <a:gd name="connsiteY10" fmla="*/ 179091 h 1068439"/>
                  <a:gd name="connsiteX11" fmla="*/ 801666 w 1367705"/>
                  <a:gd name="connsiteY11" fmla="*/ 467190 h 1068439"/>
                  <a:gd name="connsiteX12" fmla="*/ 1002082 w 1367705"/>
                  <a:gd name="connsiteY12" fmla="*/ 341930 h 1068439"/>
                  <a:gd name="connsiteX13" fmla="*/ 1365337 w 1367705"/>
                  <a:gd name="connsiteY13" fmla="*/ 354456 h 1068439"/>
                  <a:gd name="connsiteX14" fmla="*/ 801666 w 1367705"/>
                  <a:gd name="connsiteY14" fmla="*/ 655080 h 1068439"/>
                  <a:gd name="connsiteX15" fmla="*/ 776614 w 1367705"/>
                  <a:gd name="connsiteY15" fmla="*/ 830445 h 1068439"/>
                  <a:gd name="connsiteX16" fmla="*/ 1064712 w 1367705"/>
                  <a:gd name="connsiteY16" fmla="*/ 730237 h 1068439"/>
                  <a:gd name="connsiteX17" fmla="*/ 1327759 w 1367705"/>
                  <a:gd name="connsiteY17" fmla="*/ 830445 h 1068439"/>
                  <a:gd name="connsiteX18" fmla="*/ 1102290 w 1367705"/>
                  <a:gd name="connsiteY18" fmla="*/ 855497 h 1068439"/>
                  <a:gd name="connsiteX19" fmla="*/ 713984 w 1367705"/>
                  <a:gd name="connsiteY19" fmla="*/ 1043387 h 1068439"/>
                  <a:gd name="connsiteX20" fmla="*/ 576197 w 1367705"/>
                  <a:gd name="connsiteY20" fmla="*/ 1068439 h 106843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1067235 w 1365337"/>
                  <a:gd name="connsiteY14" fmla="*/ 511206 h 1068439"/>
                  <a:gd name="connsiteX15" fmla="*/ 801666 w 1365337"/>
                  <a:gd name="connsiteY15" fmla="*/ 655080 h 1068439"/>
                  <a:gd name="connsiteX16" fmla="*/ 776614 w 1365337"/>
                  <a:gd name="connsiteY16" fmla="*/ 830445 h 1068439"/>
                  <a:gd name="connsiteX17" fmla="*/ 1064712 w 1365337"/>
                  <a:gd name="connsiteY17" fmla="*/ 730237 h 1068439"/>
                  <a:gd name="connsiteX18" fmla="*/ 1327759 w 1365337"/>
                  <a:gd name="connsiteY18" fmla="*/ 830445 h 1068439"/>
                  <a:gd name="connsiteX19" fmla="*/ 1102290 w 1365337"/>
                  <a:gd name="connsiteY19" fmla="*/ 855497 h 1068439"/>
                  <a:gd name="connsiteX20" fmla="*/ 713984 w 1365337"/>
                  <a:gd name="connsiteY20" fmla="*/ 1043387 h 1068439"/>
                  <a:gd name="connsiteX21" fmla="*/ 576197 w 1365337"/>
                  <a:gd name="connsiteY21" fmla="*/ 1068439 h 106843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978335 w 1365337"/>
                  <a:gd name="connsiteY14" fmla="*/ 504856 h 1068439"/>
                  <a:gd name="connsiteX15" fmla="*/ 801666 w 1365337"/>
                  <a:gd name="connsiteY15" fmla="*/ 655080 h 1068439"/>
                  <a:gd name="connsiteX16" fmla="*/ 776614 w 1365337"/>
                  <a:gd name="connsiteY16" fmla="*/ 830445 h 1068439"/>
                  <a:gd name="connsiteX17" fmla="*/ 1064712 w 1365337"/>
                  <a:gd name="connsiteY17" fmla="*/ 730237 h 1068439"/>
                  <a:gd name="connsiteX18" fmla="*/ 1327759 w 1365337"/>
                  <a:gd name="connsiteY18" fmla="*/ 830445 h 1068439"/>
                  <a:gd name="connsiteX19" fmla="*/ 1102290 w 1365337"/>
                  <a:gd name="connsiteY19" fmla="*/ 855497 h 1068439"/>
                  <a:gd name="connsiteX20" fmla="*/ 713984 w 1365337"/>
                  <a:gd name="connsiteY20" fmla="*/ 1043387 h 1068439"/>
                  <a:gd name="connsiteX21" fmla="*/ 576197 w 1365337"/>
                  <a:gd name="connsiteY21" fmla="*/ 1068439 h 106843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978335 w 1365337"/>
                  <a:gd name="connsiteY14" fmla="*/ 504856 h 1068439"/>
                  <a:gd name="connsiteX15" fmla="*/ 801666 w 1365337"/>
                  <a:gd name="connsiteY15" fmla="*/ 655080 h 1068439"/>
                  <a:gd name="connsiteX16" fmla="*/ 776614 w 1365337"/>
                  <a:gd name="connsiteY16" fmla="*/ 830445 h 1068439"/>
                  <a:gd name="connsiteX17" fmla="*/ 1064712 w 1365337"/>
                  <a:gd name="connsiteY17" fmla="*/ 730237 h 1068439"/>
                  <a:gd name="connsiteX18" fmla="*/ 1327759 w 1365337"/>
                  <a:gd name="connsiteY18" fmla="*/ 830445 h 1068439"/>
                  <a:gd name="connsiteX19" fmla="*/ 1102290 w 1365337"/>
                  <a:gd name="connsiteY19" fmla="*/ 855497 h 1068439"/>
                  <a:gd name="connsiteX20" fmla="*/ 713984 w 1365337"/>
                  <a:gd name="connsiteY20" fmla="*/ 1043387 h 1068439"/>
                  <a:gd name="connsiteX21" fmla="*/ 576197 w 1365337"/>
                  <a:gd name="connsiteY21" fmla="*/ 1068439 h 106843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978335 w 1365337"/>
                  <a:gd name="connsiteY14" fmla="*/ 504856 h 1068439"/>
                  <a:gd name="connsiteX15" fmla="*/ 801666 w 1365337"/>
                  <a:gd name="connsiteY15" fmla="*/ 655080 h 1068439"/>
                  <a:gd name="connsiteX16" fmla="*/ 776614 w 1365337"/>
                  <a:gd name="connsiteY16" fmla="*/ 830445 h 1068439"/>
                  <a:gd name="connsiteX17" fmla="*/ 1064712 w 1365337"/>
                  <a:gd name="connsiteY17" fmla="*/ 730237 h 1068439"/>
                  <a:gd name="connsiteX18" fmla="*/ 1327759 w 1365337"/>
                  <a:gd name="connsiteY18" fmla="*/ 830445 h 1068439"/>
                  <a:gd name="connsiteX19" fmla="*/ 1102290 w 1365337"/>
                  <a:gd name="connsiteY19" fmla="*/ 855497 h 1068439"/>
                  <a:gd name="connsiteX20" fmla="*/ 713984 w 1365337"/>
                  <a:gd name="connsiteY20" fmla="*/ 1043387 h 1068439"/>
                  <a:gd name="connsiteX21" fmla="*/ 576197 w 1365337"/>
                  <a:gd name="connsiteY21" fmla="*/ 1068439 h 106843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978335 w 1365337"/>
                  <a:gd name="connsiteY14" fmla="*/ 504856 h 1068439"/>
                  <a:gd name="connsiteX15" fmla="*/ 801666 w 1365337"/>
                  <a:gd name="connsiteY15" fmla="*/ 655080 h 1068439"/>
                  <a:gd name="connsiteX16" fmla="*/ 776614 w 1365337"/>
                  <a:gd name="connsiteY16" fmla="*/ 830445 h 1068439"/>
                  <a:gd name="connsiteX17" fmla="*/ 1064712 w 1365337"/>
                  <a:gd name="connsiteY17" fmla="*/ 730237 h 1068439"/>
                  <a:gd name="connsiteX18" fmla="*/ 1327759 w 1365337"/>
                  <a:gd name="connsiteY18" fmla="*/ 830445 h 1068439"/>
                  <a:gd name="connsiteX19" fmla="*/ 1102290 w 1365337"/>
                  <a:gd name="connsiteY19" fmla="*/ 855497 h 1068439"/>
                  <a:gd name="connsiteX20" fmla="*/ 713984 w 1365337"/>
                  <a:gd name="connsiteY20" fmla="*/ 1043387 h 1068439"/>
                  <a:gd name="connsiteX21" fmla="*/ 576197 w 1365337"/>
                  <a:gd name="connsiteY21" fmla="*/ 1068439 h 106843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978335 w 1365337"/>
                  <a:gd name="connsiteY14" fmla="*/ 504856 h 1068439"/>
                  <a:gd name="connsiteX15" fmla="*/ 801666 w 1365337"/>
                  <a:gd name="connsiteY15" fmla="*/ 655080 h 1068439"/>
                  <a:gd name="connsiteX16" fmla="*/ 776614 w 1365337"/>
                  <a:gd name="connsiteY16" fmla="*/ 830445 h 1068439"/>
                  <a:gd name="connsiteX17" fmla="*/ 1064712 w 1365337"/>
                  <a:gd name="connsiteY17" fmla="*/ 730237 h 1068439"/>
                  <a:gd name="connsiteX18" fmla="*/ 1327759 w 1365337"/>
                  <a:gd name="connsiteY18" fmla="*/ 830445 h 1068439"/>
                  <a:gd name="connsiteX19" fmla="*/ 1102290 w 1365337"/>
                  <a:gd name="connsiteY19" fmla="*/ 855497 h 1068439"/>
                  <a:gd name="connsiteX20" fmla="*/ 733034 w 1365337"/>
                  <a:gd name="connsiteY20" fmla="*/ 1062437 h 1068439"/>
                  <a:gd name="connsiteX21" fmla="*/ 576197 w 1365337"/>
                  <a:gd name="connsiteY21" fmla="*/ 1068439 h 106843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978335 w 1365337"/>
                  <a:gd name="connsiteY14" fmla="*/ 504856 h 1068439"/>
                  <a:gd name="connsiteX15" fmla="*/ 801666 w 1365337"/>
                  <a:gd name="connsiteY15" fmla="*/ 655080 h 1068439"/>
                  <a:gd name="connsiteX16" fmla="*/ 776614 w 1365337"/>
                  <a:gd name="connsiteY16" fmla="*/ 830445 h 1068439"/>
                  <a:gd name="connsiteX17" fmla="*/ 1064712 w 1365337"/>
                  <a:gd name="connsiteY17" fmla="*/ 730237 h 1068439"/>
                  <a:gd name="connsiteX18" fmla="*/ 1327759 w 1365337"/>
                  <a:gd name="connsiteY18" fmla="*/ 830445 h 1068439"/>
                  <a:gd name="connsiteX19" fmla="*/ 1102290 w 1365337"/>
                  <a:gd name="connsiteY19" fmla="*/ 855497 h 1068439"/>
                  <a:gd name="connsiteX20" fmla="*/ 733034 w 1365337"/>
                  <a:gd name="connsiteY20" fmla="*/ 1062437 h 1068439"/>
                  <a:gd name="connsiteX21" fmla="*/ 576197 w 1365337"/>
                  <a:gd name="connsiteY21" fmla="*/ 1068439 h 1068439"/>
                  <a:gd name="connsiteX0" fmla="*/ 576243 w 1365383"/>
                  <a:gd name="connsiteY0" fmla="*/ 1068439 h 1068439"/>
                  <a:gd name="connsiteX1" fmla="*/ 576243 w 1365383"/>
                  <a:gd name="connsiteY1" fmla="*/ 755289 h 1068439"/>
                  <a:gd name="connsiteX2" fmla="*/ 162884 w 1365383"/>
                  <a:gd name="connsiteY2" fmla="*/ 630028 h 1068439"/>
                  <a:gd name="connsiteX3" fmla="*/ 46 w 1365383"/>
                  <a:gd name="connsiteY3" fmla="*/ 855497 h 1068439"/>
                  <a:gd name="connsiteX4" fmla="*/ 175410 w 1365383"/>
                  <a:gd name="connsiteY4" fmla="*/ 517294 h 1068439"/>
                  <a:gd name="connsiteX5" fmla="*/ 644876 w 1365383"/>
                  <a:gd name="connsiteY5" fmla="*/ 629680 h 1068439"/>
                  <a:gd name="connsiteX6" fmla="*/ 363301 w 1365383"/>
                  <a:gd name="connsiteY6" fmla="*/ 417086 h 1068439"/>
                  <a:gd name="connsiteX7" fmla="*/ 676452 w 1365383"/>
                  <a:gd name="connsiteY7" fmla="*/ 504768 h 1068439"/>
                  <a:gd name="connsiteX8" fmla="*/ 858688 w 1365383"/>
                  <a:gd name="connsiteY8" fmla="*/ 110633 h 1068439"/>
                  <a:gd name="connsiteX9" fmla="*/ 1290227 w 1365383"/>
                  <a:gd name="connsiteY9" fmla="*/ 3727 h 1068439"/>
                  <a:gd name="connsiteX10" fmla="*/ 939498 w 1365383"/>
                  <a:gd name="connsiteY10" fmla="*/ 179091 h 1068439"/>
                  <a:gd name="connsiteX11" fmla="*/ 801712 w 1365383"/>
                  <a:gd name="connsiteY11" fmla="*/ 467190 h 1068439"/>
                  <a:gd name="connsiteX12" fmla="*/ 1002128 w 1365383"/>
                  <a:gd name="connsiteY12" fmla="*/ 341930 h 1068439"/>
                  <a:gd name="connsiteX13" fmla="*/ 1365383 w 1365383"/>
                  <a:gd name="connsiteY13" fmla="*/ 354456 h 1068439"/>
                  <a:gd name="connsiteX14" fmla="*/ 978381 w 1365383"/>
                  <a:gd name="connsiteY14" fmla="*/ 504856 h 1068439"/>
                  <a:gd name="connsiteX15" fmla="*/ 801712 w 1365383"/>
                  <a:gd name="connsiteY15" fmla="*/ 655080 h 1068439"/>
                  <a:gd name="connsiteX16" fmla="*/ 776660 w 1365383"/>
                  <a:gd name="connsiteY16" fmla="*/ 830445 h 1068439"/>
                  <a:gd name="connsiteX17" fmla="*/ 1064758 w 1365383"/>
                  <a:gd name="connsiteY17" fmla="*/ 730237 h 1068439"/>
                  <a:gd name="connsiteX18" fmla="*/ 1327805 w 1365383"/>
                  <a:gd name="connsiteY18" fmla="*/ 830445 h 1068439"/>
                  <a:gd name="connsiteX19" fmla="*/ 1102336 w 1365383"/>
                  <a:gd name="connsiteY19" fmla="*/ 855497 h 1068439"/>
                  <a:gd name="connsiteX20" fmla="*/ 733080 w 1365383"/>
                  <a:gd name="connsiteY20" fmla="*/ 1062437 h 1068439"/>
                  <a:gd name="connsiteX21" fmla="*/ 576243 w 1365383"/>
                  <a:gd name="connsiteY21" fmla="*/ 1068439 h 1068439"/>
                  <a:gd name="connsiteX0" fmla="*/ 576215 w 1365355"/>
                  <a:gd name="connsiteY0" fmla="*/ 1068439 h 1068439"/>
                  <a:gd name="connsiteX1" fmla="*/ 576215 w 1365355"/>
                  <a:gd name="connsiteY1" fmla="*/ 755289 h 1068439"/>
                  <a:gd name="connsiteX2" fmla="*/ 277156 w 1365355"/>
                  <a:gd name="connsiteY2" fmla="*/ 623678 h 1068439"/>
                  <a:gd name="connsiteX3" fmla="*/ 18 w 1365355"/>
                  <a:gd name="connsiteY3" fmla="*/ 855497 h 1068439"/>
                  <a:gd name="connsiteX4" fmla="*/ 175382 w 1365355"/>
                  <a:gd name="connsiteY4" fmla="*/ 517294 h 1068439"/>
                  <a:gd name="connsiteX5" fmla="*/ 644848 w 1365355"/>
                  <a:gd name="connsiteY5" fmla="*/ 629680 h 1068439"/>
                  <a:gd name="connsiteX6" fmla="*/ 363273 w 1365355"/>
                  <a:gd name="connsiteY6" fmla="*/ 417086 h 1068439"/>
                  <a:gd name="connsiteX7" fmla="*/ 676424 w 1365355"/>
                  <a:gd name="connsiteY7" fmla="*/ 504768 h 1068439"/>
                  <a:gd name="connsiteX8" fmla="*/ 858660 w 1365355"/>
                  <a:gd name="connsiteY8" fmla="*/ 110633 h 1068439"/>
                  <a:gd name="connsiteX9" fmla="*/ 1290199 w 1365355"/>
                  <a:gd name="connsiteY9" fmla="*/ 3727 h 1068439"/>
                  <a:gd name="connsiteX10" fmla="*/ 939470 w 1365355"/>
                  <a:gd name="connsiteY10" fmla="*/ 179091 h 1068439"/>
                  <a:gd name="connsiteX11" fmla="*/ 801684 w 1365355"/>
                  <a:gd name="connsiteY11" fmla="*/ 467190 h 1068439"/>
                  <a:gd name="connsiteX12" fmla="*/ 1002100 w 1365355"/>
                  <a:gd name="connsiteY12" fmla="*/ 341930 h 1068439"/>
                  <a:gd name="connsiteX13" fmla="*/ 1365355 w 1365355"/>
                  <a:gd name="connsiteY13" fmla="*/ 354456 h 1068439"/>
                  <a:gd name="connsiteX14" fmla="*/ 978353 w 1365355"/>
                  <a:gd name="connsiteY14" fmla="*/ 504856 h 1068439"/>
                  <a:gd name="connsiteX15" fmla="*/ 801684 w 1365355"/>
                  <a:gd name="connsiteY15" fmla="*/ 655080 h 1068439"/>
                  <a:gd name="connsiteX16" fmla="*/ 776632 w 1365355"/>
                  <a:gd name="connsiteY16" fmla="*/ 830445 h 1068439"/>
                  <a:gd name="connsiteX17" fmla="*/ 1064730 w 1365355"/>
                  <a:gd name="connsiteY17" fmla="*/ 730237 h 1068439"/>
                  <a:gd name="connsiteX18" fmla="*/ 1327777 w 1365355"/>
                  <a:gd name="connsiteY18" fmla="*/ 830445 h 1068439"/>
                  <a:gd name="connsiteX19" fmla="*/ 1102308 w 1365355"/>
                  <a:gd name="connsiteY19" fmla="*/ 855497 h 1068439"/>
                  <a:gd name="connsiteX20" fmla="*/ 733052 w 1365355"/>
                  <a:gd name="connsiteY20" fmla="*/ 1062437 h 1068439"/>
                  <a:gd name="connsiteX21" fmla="*/ 576215 w 1365355"/>
                  <a:gd name="connsiteY21" fmla="*/ 1068439 h 1068439"/>
                  <a:gd name="connsiteX0" fmla="*/ 576215 w 1365355"/>
                  <a:gd name="connsiteY0" fmla="*/ 1068439 h 1068439"/>
                  <a:gd name="connsiteX1" fmla="*/ 576215 w 1365355"/>
                  <a:gd name="connsiteY1" fmla="*/ 755289 h 1068439"/>
                  <a:gd name="connsiteX2" fmla="*/ 277156 w 1365355"/>
                  <a:gd name="connsiteY2" fmla="*/ 623678 h 1068439"/>
                  <a:gd name="connsiteX3" fmla="*/ 18 w 1365355"/>
                  <a:gd name="connsiteY3" fmla="*/ 855497 h 1068439"/>
                  <a:gd name="connsiteX4" fmla="*/ 175382 w 1365355"/>
                  <a:gd name="connsiteY4" fmla="*/ 517294 h 1068439"/>
                  <a:gd name="connsiteX5" fmla="*/ 644848 w 1365355"/>
                  <a:gd name="connsiteY5" fmla="*/ 629680 h 1068439"/>
                  <a:gd name="connsiteX6" fmla="*/ 363273 w 1365355"/>
                  <a:gd name="connsiteY6" fmla="*/ 417086 h 1068439"/>
                  <a:gd name="connsiteX7" fmla="*/ 676424 w 1365355"/>
                  <a:gd name="connsiteY7" fmla="*/ 504768 h 1068439"/>
                  <a:gd name="connsiteX8" fmla="*/ 858660 w 1365355"/>
                  <a:gd name="connsiteY8" fmla="*/ 110633 h 1068439"/>
                  <a:gd name="connsiteX9" fmla="*/ 1290199 w 1365355"/>
                  <a:gd name="connsiteY9" fmla="*/ 3727 h 1068439"/>
                  <a:gd name="connsiteX10" fmla="*/ 939470 w 1365355"/>
                  <a:gd name="connsiteY10" fmla="*/ 179091 h 1068439"/>
                  <a:gd name="connsiteX11" fmla="*/ 801684 w 1365355"/>
                  <a:gd name="connsiteY11" fmla="*/ 467190 h 1068439"/>
                  <a:gd name="connsiteX12" fmla="*/ 1002100 w 1365355"/>
                  <a:gd name="connsiteY12" fmla="*/ 341930 h 1068439"/>
                  <a:gd name="connsiteX13" fmla="*/ 1365355 w 1365355"/>
                  <a:gd name="connsiteY13" fmla="*/ 354456 h 1068439"/>
                  <a:gd name="connsiteX14" fmla="*/ 978353 w 1365355"/>
                  <a:gd name="connsiteY14" fmla="*/ 504856 h 1068439"/>
                  <a:gd name="connsiteX15" fmla="*/ 801684 w 1365355"/>
                  <a:gd name="connsiteY15" fmla="*/ 655080 h 1068439"/>
                  <a:gd name="connsiteX16" fmla="*/ 776632 w 1365355"/>
                  <a:gd name="connsiteY16" fmla="*/ 830445 h 1068439"/>
                  <a:gd name="connsiteX17" fmla="*/ 1064730 w 1365355"/>
                  <a:gd name="connsiteY17" fmla="*/ 730237 h 1068439"/>
                  <a:gd name="connsiteX18" fmla="*/ 1327777 w 1365355"/>
                  <a:gd name="connsiteY18" fmla="*/ 830445 h 1068439"/>
                  <a:gd name="connsiteX19" fmla="*/ 1102308 w 1365355"/>
                  <a:gd name="connsiteY19" fmla="*/ 855497 h 1068439"/>
                  <a:gd name="connsiteX20" fmla="*/ 733052 w 1365355"/>
                  <a:gd name="connsiteY20" fmla="*/ 1062437 h 1068439"/>
                  <a:gd name="connsiteX21" fmla="*/ 576215 w 1365355"/>
                  <a:gd name="connsiteY21" fmla="*/ 1068439 h 1068439"/>
                  <a:gd name="connsiteX0" fmla="*/ 576215 w 1365355"/>
                  <a:gd name="connsiteY0" fmla="*/ 1068439 h 1068439"/>
                  <a:gd name="connsiteX1" fmla="*/ 576215 w 1365355"/>
                  <a:gd name="connsiteY1" fmla="*/ 755289 h 1068439"/>
                  <a:gd name="connsiteX2" fmla="*/ 277156 w 1365355"/>
                  <a:gd name="connsiteY2" fmla="*/ 623678 h 1068439"/>
                  <a:gd name="connsiteX3" fmla="*/ 18 w 1365355"/>
                  <a:gd name="connsiteY3" fmla="*/ 855497 h 1068439"/>
                  <a:gd name="connsiteX4" fmla="*/ 175382 w 1365355"/>
                  <a:gd name="connsiteY4" fmla="*/ 517294 h 1068439"/>
                  <a:gd name="connsiteX5" fmla="*/ 644848 w 1365355"/>
                  <a:gd name="connsiteY5" fmla="*/ 629680 h 1068439"/>
                  <a:gd name="connsiteX6" fmla="*/ 363273 w 1365355"/>
                  <a:gd name="connsiteY6" fmla="*/ 417086 h 1068439"/>
                  <a:gd name="connsiteX7" fmla="*/ 676424 w 1365355"/>
                  <a:gd name="connsiteY7" fmla="*/ 504768 h 1068439"/>
                  <a:gd name="connsiteX8" fmla="*/ 858660 w 1365355"/>
                  <a:gd name="connsiteY8" fmla="*/ 110633 h 1068439"/>
                  <a:gd name="connsiteX9" fmla="*/ 1290199 w 1365355"/>
                  <a:gd name="connsiteY9" fmla="*/ 3727 h 1068439"/>
                  <a:gd name="connsiteX10" fmla="*/ 939470 w 1365355"/>
                  <a:gd name="connsiteY10" fmla="*/ 179091 h 1068439"/>
                  <a:gd name="connsiteX11" fmla="*/ 801684 w 1365355"/>
                  <a:gd name="connsiteY11" fmla="*/ 467190 h 1068439"/>
                  <a:gd name="connsiteX12" fmla="*/ 1002100 w 1365355"/>
                  <a:gd name="connsiteY12" fmla="*/ 341930 h 1068439"/>
                  <a:gd name="connsiteX13" fmla="*/ 1365355 w 1365355"/>
                  <a:gd name="connsiteY13" fmla="*/ 354456 h 1068439"/>
                  <a:gd name="connsiteX14" fmla="*/ 978353 w 1365355"/>
                  <a:gd name="connsiteY14" fmla="*/ 504856 h 1068439"/>
                  <a:gd name="connsiteX15" fmla="*/ 801684 w 1365355"/>
                  <a:gd name="connsiteY15" fmla="*/ 655080 h 1068439"/>
                  <a:gd name="connsiteX16" fmla="*/ 776632 w 1365355"/>
                  <a:gd name="connsiteY16" fmla="*/ 830445 h 1068439"/>
                  <a:gd name="connsiteX17" fmla="*/ 1064730 w 1365355"/>
                  <a:gd name="connsiteY17" fmla="*/ 730237 h 1068439"/>
                  <a:gd name="connsiteX18" fmla="*/ 1327777 w 1365355"/>
                  <a:gd name="connsiteY18" fmla="*/ 830445 h 1068439"/>
                  <a:gd name="connsiteX19" fmla="*/ 1102308 w 1365355"/>
                  <a:gd name="connsiteY19" fmla="*/ 855497 h 1068439"/>
                  <a:gd name="connsiteX20" fmla="*/ 733052 w 1365355"/>
                  <a:gd name="connsiteY20" fmla="*/ 1062437 h 1068439"/>
                  <a:gd name="connsiteX21" fmla="*/ 576215 w 1365355"/>
                  <a:gd name="connsiteY21" fmla="*/ 1068439 h 106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65355" h="1068439">
                    <a:moveTo>
                      <a:pt x="576215" y="1068439"/>
                    </a:moveTo>
                    <a:lnTo>
                      <a:pt x="576215" y="755289"/>
                    </a:lnTo>
                    <a:cubicBezTo>
                      <a:pt x="507322" y="682221"/>
                      <a:pt x="373189" y="606977"/>
                      <a:pt x="277156" y="623678"/>
                    </a:cubicBezTo>
                    <a:cubicBezTo>
                      <a:pt x="181123" y="640379"/>
                      <a:pt x="-2070" y="874286"/>
                      <a:pt x="18" y="855497"/>
                    </a:cubicBezTo>
                    <a:cubicBezTo>
                      <a:pt x="58473" y="742763"/>
                      <a:pt x="91527" y="591928"/>
                      <a:pt x="175382" y="517294"/>
                    </a:cubicBezTo>
                    <a:cubicBezTo>
                      <a:pt x="259237" y="442660"/>
                      <a:pt x="613533" y="646381"/>
                      <a:pt x="644848" y="629680"/>
                    </a:cubicBezTo>
                    <a:lnTo>
                      <a:pt x="363273" y="417086"/>
                    </a:lnTo>
                    <a:lnTo>
                      <a:pt x="676424" y="504768"/>
                    </a:lnTo>
                    <a:cubicBezTo>
                      <a:pt x="751580" y="448401"/>
                      <a:pt x="756364" y="194140"/>
                      <a:pt x="858660" y="110633"/>
                    </a:cubicBezTo>
                    <a:cubicBezTo>
                      <a:pt x="960956" y="27126"/>
                      <a:pt x="1269322" y="-12974"/>
                      <a:pt x="1290199" y="3727"/>
                    </a:cubicBezTo>
                    <a:cubicBezTo>
                      <a:pt x="1311076" y="20428"/>
                      <a:pt x="1020889" y="101847"/>
                      <a:pt x="939470" y="179091"/>
                    </a:cubicBezTo>
                    <a:cubicBezTo>
                      <a:pt x="858051" y="256335"/>
                      <a:pt x="791246" y="440050"/>
                      <a:pt x="801684" y="467190"/>
                    </a:cubicBezTo>
                    <a:lnTo>
                      <a:pt x="1002100" y="341930"/>
                    </a:lnTo>
                    <a:cubicBezTo>
                      <a:pt x="1068905" y="300177"/>
                      <a:pt x="1354496" y="326243"/>
                      <a:pt x="1365355" y="354456"/>
                    </a:cubicBezTo>
                    <a:lnTo>
                      <a:pt x="978353" y="504856"/>
                    </a:lnTo>
                    <a:cubicBezTo>
                      <a:pt x="849352" y="554989"/>
                      <a:pt x="835304" y="600815"/>
                      <a:pt x="801684" y="655080"/>
                    </a:cubicBezTo>
                    <a:lnTo>
                      <a:pt x="776632" y="830445"/>
                    </a:lnTo>
                    <a:cubicBezTo>
                      <a:pt x="820473" y="842971"/>
                      <a:pt x="972873" y="730237"/>
                      <a:pt x="1064730" y="730237"/>
                    </a:cubicBezTo>
                    <a:cubicBezTo>
                      <a:pt x="1156587" y="730237"/>
                      <a:pt x="1321514" y="809568"/>
                      <a:pt x="1327777" y="830445"/>
                    </a:cubicBezTo>
                    <a:cubicBezTo>
                      <a:pt x="1334040" y="851322"/>
                      <a:pt x="1201429" y="816832"/>
                      <a:pt x="1102308" y="855497"/>
                    </a:cubicBezTo>
                    <a:cubicBezTo>
                      <a:pt x="1003187" y="894162"/>
                      <a:pt x="769934" y="925347"/>
                      <a:pt x="733052" y="1062437"/>
                    </a:cubicBezTo>
                    <a:lnTo>
                      <a:pt x="576215" y="1068439"/>
                    </a:lnTo>
                    <a:close/>
                  </a:path>
                </a:pathLst>
              </a:custGeom>
              <a:solidFill>
                <a:schemeClr val="accent2">
                  <a:lumMod val="60000"/>
                  <a:lumOff val="40000"/>
                </a:schemeClr>
              </a:solid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Freeform 53"/>
              <p:cNvSpPr>
                <a:spLocks noChangeAspect="1"/>
              </p:cNvSpPr>
              <p:nvPr/>
            </p:nvSpPr>
            <p:spPr>
              <a:xfrm>
                <a:off x="10664053" y="4574064"/>
                <a:ext cx="163178" cy="127693"/>
              </a:xfrm>
              <a:custGeom>
                <a:avLst/>
                <a:gdLst>
                  <a:gd name="connsiteX0" fmla="*/ 576197 w 1365337"/>
                  <a:gd name="connsiteY0" fmla="*/ 1064712 h 1064712"/>
                  <a:gd name="connsiteX1" fmla="*/ 576197 w 1365337"/>
                  <a:gd name="connsiteY1" fmla="*/ 751562 h 1064712"/>
                  <a:gd name="connsiteX2" fmla="*/ 162838 w 1365337"/>
                  <a:gd name="connsiteY2" fmla="*/ 626301 h 1064712"/>
                  <a:gd name="connsiteX3" fmla="*/ 0 w 1365337"/>
                  <a:gd name="connsiteY3" fmla="*/ 851770 h 1064712"/>
                  <a:gd name="connsiteX4" fmla="*/ 175364 w 1365337"/>
                  <a:gd name="connsiteY4" fmla="*/ 513567 h 1064712"/>
                  <a:gd name="connsiteX5" fmla="*/ 663880 w 1365337"/>
                  <a:gd name="connsiteY5" fmla="*/ 651353 h 1064712"/>
                  <a:gd name="connsiteX6" fmla="*/ 363255 w 1365337"/>
                  <a:gd name="connsiteY6" fmla="*/ 413359 h 1064712"/>
                  <a:gd name="connsiteX7" fmla="*/ 676406 w 1365337"/>
                  <a:gd name="connsiteY7" fmla="*/ 501041 h 1064712"/>
                  <a:gd name="connsiteX8" fmla="*/ 814192 w 1365337"/>
                  <a:gd name="connsiteY8" fmla="*/ 75156 h 1064712"/>
                  <a:gd name="connsiteX9" fmla="*/ 1290181 w 1365337"/>
                  <a:gd name="connsiteY9" fmla="*/ 0 h 1064712"/>
                  <a:gd name="connsiteX10" fmla="*/ 939452 w 1365337"/>
                  <a:gd name="connsiteY10" fmla="*/ 175364 h 1064712"/>
                  <a:gd name="connsiteX11" fmla="*/ 801666 w 1365337"/>
                  <a:gd name="connsiteY11" fmla="*/ 463463 h 1064712"/>
                  <a:gd name="connsiteX12" fmla="*/ 1002082 w 1365337"/>
                  <a:gd name="connsiteY12" fmla="*/ 338203 h 1064712"/>
                  <a:gd name="connsiteX13" fmla="*/ 1365337 w 1365337"/>
                  <a:gd name="connsiteY13" fmla="*/ 350729 h 1064712"/>
                  <a:gd name="connsiteX14" fmla="*/ 801666 w 1365337"/>
                  <a:gd name="connsiteY14" fmla="*/ 651353 h 1064712"/>
                  <a:gd name="connsiteX15" fmla="*/ 776614 w 1365337"/>
                  <a:gd name="connsiteY15" fmla="*/ 826718 h 1064712"/>
                  <a:gd name="connsiteX16" fmla="*/ 1064712 w 1365337"/>
                  <a:gd name="connsiteY16" fmla="*/ 726510 h 1064712"/>
                  <a:gd name="connsiteX17" fmla="*/ 1327759 w 1365337"/>
                  <a:gd name="connsiteY17" fmla="*/ 826718 h 1064712"/>
                  <a:gd name="connsiteX18" fmla="*/ 1102290 w 1365337"/>
                  <a:gd name="connsiteY18" fmla="*/ 851770 h 1064712"/>
                  <a:gd name="connsiteX19" fmla="*/ 713984 w 1365337"/>
                  <a:gd name="connsiteY19" fmla="*/ 1039660 h 1064712"/>
                  <a:gd name="connsiteX20" fmla="*/ 576197 w 1365337"/>
                  <a:gd name="connsiteY20" fmla="*/ 1064712 h 1064712"/>
                  <a:gd name="connsiteX0" fmla="*/ 576197 w 1365337"/>
                  <a:gd name="connsiteY0" fmla="*/ 1064712 h 1064712"/>
                  <a:gd name="connsiteX1" fmla="*/ 576197 w 1365337"/>
                  <a:gd name="connsiteY1" fmla="*/ 751562 h 1064712"/>
                  <a:gd name="connsiteX2" fmla="*/ 162838 w 1365337"/>
                  <a:gd name="connsiteY2" fmla="*/ 626301 h 1064712"/>
                  <a:gd name="connsiteX3" fmla="*/ 0 w 1365337"/>
                  <a:gd name="connsiteY3" fmla="*/ 851770 h 1064712"/>
                  <a:gd name="connsiteX4" fmla="*/ 175364 w 1365337"/>
                  <a:gd name="connsiteY4" fmla="*/ 513567 h 1064712"/>
                  <a:gd name="connsiteX5" fmla="*/ 663880 w 1365337"/>
                  <a:gd name="connsiteY5" fmla="*/ 651353 h 1064712"/>
                  <a:gd name="connsiteX6" fmla="*/ 363255 w 1365337"/>
                  <a:gd name="connsiteY6" fmla="*/ 413359 h 1064712"/>
                  <a:gd name="connsiteX7" fmla="*/ 676406 w 1365337"/>
                  <a:gd name="connsiteY7" fmla="*/ 501041 h 1064712"/>
                  <a:gd name="connsiteX8" fmla="*/ 814192 w 1365337"/>
                  <a:gd name="connsiteY8" fmla="*/ 75156 h 1064712"/>
                  <a:gd name="connsiteX9" fmla="*/ 1290181 w 1365337"/>
                  <a:gd name="connsiteY9" fmla="*/ 0 h 1064712"/>
                  <a:gd name="connsiteX10" fmla="*/ 939452 w 1365337"/>
                  <a:gd name="connsiteY10" fmla="*/ 175364 h 1064712"/>
                  <a:gd name="connsiteX11" fmla="*/ 801666 w 1365337"/>
                  <a:gd name="connsiteY11" fmla="*/ 463463 h 1064712"/>
                  <a:gd name="connsiteX12" fmla="*/ 1002082 w 1365337"/>
                  <a:gd name="connsiteY12" fmla="*/ 338203 h 1064712"/>
                  <a:gd name="connsiteX13" fmla="*/ 1365337 w 1365337"/>
                  <a:gd name="connsiteY13" fmla="*/ 350729 h 1064712"/>
                  <a:gd name="connsiteX14" fmla="*/ 801666 w 1365337"/>
                  <a:gd name="connsiteY14" fmla="*/ 651353 h 1064712"/>
                  <a:gd name="connsiteX15" fmla="*/ 776614 w 1365337"/>
                  <a:gd name="connsiteY15" fmla="*/ 826718 h 1064712"/>
                  <a:gd name="connsiteX16" fmla="*/ 1064712 w 1365337"/>
                  <a:gd name="connsiteY16" fmla="*/ 726510 h 1064712"/>
                  <a:gd name="connsiteX17" fmla="*/ 1327759 w 1365337"/>
                  <a:gd name="connsiteY17" fmla="*/ 826718 h 1064712"/>
                  <a:gd name="connsiteX18" fmla="*/ 1102290 w 1365337"/>
                  <a:gd name="connsiteY18" fmla="*/ 851770 h 1064712"/>
                  <a:gd name="connsiteX19" fmla="*/ 713984 w 1365337"/>
                  <a:gd name="connsiteY19" fmla="*/ 1039660 h 1064712"/>
                  <a:gd name="connsiteX20" fmla="*/ 576197 w 1365337"/>
                  <a:gd name="connsiteY20" fmla="*/ 1064712 h 1064712"/>
                  <a:gd name="connsiteX0" fmla="*/ 576197 w 1365337"/>
                  <a:gd name="connsiteY0" fmla="*/ 1064712 h 1064712"/>
                  <a:gd name="connsiteX1" fmla="*/ 576197 w 1365337"/>
                  <a:gd name="connsiteY1" fmla="*/ 751562 h 1064712"/>
                  <a:gd name="connsiteX2" fmla="*/ 162838 w 1365337"/>
                  <a:gd name="connsiteY2" fmla="*/ 626301 h 1064712"/>
                  <a:gd name="connsiteX3" fmla="*/ 0 w 1365337"/>
                  <a:gd name="connsiteY3" fmla="*/ 851770 h 1064712"/>
                  <a:gd name="connsiteX4" fmla="*/ 175364 w 1365337"/>
                  <a:gd name="connsiteY4" fmla="*/ 513567 h 1064712"/>
                  <a:gd name="connsiteX5" fmla="*/ 644830 w 1365337"/>
                  <a:gd name="connsiteY5" fmla="*/ 625953 h 1064712"/>
                  <a:gd name="connsiteX6" fmla="*/ 363255 w 1365337"/>
                  <a:gd name="connsiteY6" fmla="*/ 413359 h 1064712"/>
                  <a:gd name="connsiteX7" fmla="*/ 676406 w 1365337"/>
                  <a:gd name="connsiteY7" fmla="*/ 501041 h 1064712"/>
                  <a:gd name="connsiteX8" fmla="*/ 814192 w 1365337"/>
                  <a:gd name="connsiteY8" fmla="*/ 75156 h 1064712"/>
                  <a:gd name="connsiteX9" fmla="*/ 1290181 w 1365337"/>
                  <a:gd name="connsiteY9" fmla="*/ 0 h 1064712"/>
                  <a:gd name="connsiteX10" fmla="*/ 939452 w 1365337"/>
                  <a:gd name="connsiteY10" fmla="*/ 175364 h 1064712"/>
                  <a:gd name="connsiteX11" fmla="*/ 801666 w 1365337"/>
                  <a:gd name="connsiteY11" fmla="*/ 463463 h 1064712"/>
                  <a:gd name="connsiteX12" fmla="*/ 1002082 w 1365337"/>
                  <a:gd name="connsiteY12" fmla="*/ 338203 h 1064712"/>
                  <a:gd name="connsiteX13" fmla="*/ 1365337 w 1365337"/>
                  <a:gd name="connsiteY13" fmla="*/ 350729 h 1064712"/>
                  <a:gd name="connsiteX14" fmla="*/ 801666 w 1365337"/>
                  <a:gd name="connsiteY14" fmla="*/ 651353 h 1064712"/>
                  <a:gd name="connsiteX15" fmla="*/ 776614 w 1365337"/>
                  <a:gd name="connsiteY15" fmla="*/ 826718 h 1064712"/>
                  <a:gd name="connsiteX16" fmla="*/ 1064712 w 1365337"/>
                  <a:gd name="connsiteY16" fmla="*/ 726510 h 1064712"/>
                  <a:gd name="connsiteX17" fmla="*/ 1327759 w 1365337"/>
                  <a:gd name="connsiteY17" fmla="*/ 826718 h 1064712"/>
                  <a:gd name="connsiteX18" fmla="*/ 1102290 w 1365337"/>
                  <a:gd name="connsiteY18" fmla="*/ 851770 h 1064712"/>
                  <a:gd name="connsiteX19" fmla="*/ 713984 w 1365337"/>
                  <a:gd name="connsiteY19" fmla="*/ 1039660 h 1064712"/>
                  <a:gd name="connsiteX20" fmla="*/ 576197 w 1365337"/>
                  <a:gd name="connsiteY20" fmla="*/ 1064712 h 1064712"/>
                  <a:gd name="connsiteX0" fmla="*/ 576197 w 1365337"/>
                  <a:gd name="connsiteY0" fmla="*/ 1064712 h 1064712"/>
                  <a:gd name="connsiteX1" fmla="*/ 576197 w 1365337"/>
                  <a:gd name="connsiteY1" fmla="*/ 751562 h 1064712"/>
                  <a:gd name="connsiteX2" fmla="*/ 162838 w 1365337"/>
                  <a:gd name="connsiteY2" fmla="*/ 626301 h 1064712"/>
                  <a:gd name="connsiteX3" fmla="*/ 0 w 1365337"/>
                  <a:gd name="connsiteY3" fmla="*/ 851770 h 1064712"/>
                  <a:gd name="connsiteX4" fmla="*/ 175364 w 1365337"/>
                  <a:gd name="connsiteY4" fmla="*/ 513567 h 1064712"/>
                  <a:gd name="connsiteX5" fmla="*/ 644830 w 1365337"/>
                  <a:gd name="connsiteY5" fmla="*/ 625953 h 1064712"/>
                  <a:gd name="connsiteX6" fmla="*/ 363255 w 1365337"/>
                  <a:gd name="connsiteY6" fmla="*/ 413359 h 1064712"/>
                  <a:gd name="connsiteX7" fmla="*/ 676406 w 1365337"/>
                  <a:gd name="connsiteY7" fmla="*/ 501041 h 1064712"/>
                  <a:gd name="connsiteX8" fmla="*/ 814192 w 1365337"/>
                  <a:gd name="connsiteY8" fmla="*/ 75156 h 1064712"/>
                  <a:gd name="connsiteX9" fmla="*/ 1290181 w 1365337"/>
                  <a:gd name="connsiteY9" fmla="*/ 0 h 1064712"/>
                  <a:gd name="connsiteX10" fmla="*/ 939452 w 1365337"/>
                  <a:gd name="connsiteY10" fmla="*/ 175364 h 1064712"/>
                  <a:gd name="connsiteX11" fmla="*/ 801666 w 1365337"/>
                  <a:gd name="connsiteY11" fmla="*/ 463463 h 1064712"/>
                  <a:gd name="connsiteX12" fmla="*/ 1002082 w 1365337"/>
                  <a:gd name="connsiteY12" fmla="*/ 338203 h 1064712"/>
                  <a:gd name="connsiteX13" fmla="*/ 1365337 w 1365337"/>
                  <a:gd name="connsiteY13" fmla="*/ 350729 h 1064712"/>
                  <a:gd name="connsiteX14" fmla="*/ 801666 w 1365337"/>
                  <a:gd name="connsiteY14" fmla="*/ 651353 h 1064712"/>
                  <a:gd name="connsiteX15" fmla="*/ 776614 w 1365337"/>
                  <a:gd name="connsiteY15" fmla="*/ 826718 h 1064712"/>
                  <a:gd name="connsiteX16" fmla="*/ 1064712 w 1365337"/>
                  <a:gd name="connsiteY16" fmla="*/ 726510 h 1064712"/>
                  <a:gd name="connsiteX17" fmla="*/ 1327759 w 1365337"/>
                  <a:gd name="connsiteY17" fmla="*/ 826718 h 1064712"/>
                  <a:gd name="connsiteX18" fmla="*/ 1102290 w 1365337"/>
                  <a:gd name="connsiteY18" fmla="*/ 851770 h 1064712"/>
                  <a:gd name="connsiteX19" fmla="*/ 713984 w 1365337"/>
                  <a:gd name="connsiteY19" fmla="*/ 1039660 h 1064712"/>
                  <a:gd name="connsiteX20" fmla="*/ 576197 w 1365337"/>
                  <a:gd name="connsiteY20" fmla="*/ 1064712 h 1064712"/>
                  <a:gd name="connsiteX0" fmla="*/ 576197 w 1365337"/>
                  <a:gd name="connsiteY0" fmla="*/ 1071779 h 1071779"/>
                  <a:gd name="connsiteX1" fmla="*/ 576197 w 1365337"/>
                  <a:gd name="connsiteY1" fmla="*/ 758629 h 1071779"/>
                  <a:gd name="connsiteX2" fmla="*/ 162838 w 1365337"/>
                  <a:gd name="connsiteY2" fmla="*/ 633368 h 1071779"/>
                  <a:gd name="connsiteX3" fmla="*/ 0 w 1365337"/>
                  <a:gd name="connsiteY3" fmla="*/ 858837 h 1071779"/>
                  <a:gd name="connsiteX4" fmla="*/ 175364 w 1365337"/>
                  <a:gd name="connsiteY4" fmla="*/ 520634 h 1071779"/>
                  <a:gd name="connsiteX5" fmla="*/ 644830 w 1365337"/>
                  <a:gd name="connsiteY5" fmla="*/ 633020 h 1071779"/>
                  <a:gd name="connsiteX6" fmla="*/ 363255 w 1365337"/>
                  <a:gd name="connsiteY6" fmla="*/ 420426 h 1071779"/>
                  <a:gd name="connsiteX7" fmla="*/ 676406 w 1365337"/>
                  <a:gd name="connsiteY7" fmla="*/ 508108 h 1071779"/>
                  <a:gd name="connsiteX8" fmla="*/ 814192 w 1365337"/>
                  <a:gd name="connsiteY8" fmla="*/ 82223 h 1071779"/>
                  <a:gd name="connsiteX9" fmla="*/ 1290181 w 1365337"/>
                  <a:gd name="connsiteY9" fmla="*/ 7067 h 1071779"/>
                  <a:gd name="connsiteX10" fmla="*/ 939452 w 1365337"/>
                  <a:gd name="connsiteY10" fmla="*/ 182431 h 1071779"/>
                  <a:gd name="connsiteX11" fmla="*/ 801666 w 1365337"/>
                  <a:gd name="connsiteY11" fmla="*/ 470530 h 1071779"/>
                  <a:gd name="connsiteX12" fmla="*/ 1002082 w 1365337"/>
                  <a:gd name="connsiteY12" fmla="*/ 345270 h 1071779"/>
                  <a:gd name="connsiteX13" fmla="*/ 1365337 w 1365337"/>
                  <a:gd name="connsiteY13" fmla="*/ 357796 h 1071779"/>
                  <a:gd name="connsiteX14" fmla="*/ 801666 w 1365337"/>
                  <a:gd name="connsiteY14" fmla="*/ 658420 h 1071779"/>
                  <a:gd name="connsiteX15" fmla="*/ 776614 w 1365337"/>
                  <a:gd name="connsiteY15" fmla="*/ 833785 h 1071779"/>
                  <a:gd name="connsiteX16" fmla="*/ 1064712 w 1365337"/>
                  <a:gd name="connsiteY16" fmla="*/ 733577 h 1071779"/>
                  <a:gd name="connsiteX17" fmla="*/ 1327759 w 1365337"/>
                  <a:gd name="connsiteY17" fmla="*/ 833785 h 1071779"/>
                  <a:gd name="connsiteX18" fmla="*/ 1102290 w 1365337"/>
                  <a:gd name="connsiteY18" fmla="*/ 858837 h 1071779"/>
                  <a:gd name="connsiteX19" fmla="*/ 713984 w 1365337"/>
                  <a:gd name="connsiteY19" fmla="*/ 1046727 h 1071779"/>
                  <a:gd name="connsiteX20" fmla="*/ 576197 w 1365337"/>
                  <a:gd name="connsiteY20" fmla="*/ 1071779 h 107177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801666 w 1365337"/>
                  <a:gd name="connsiteY14" fmla="*/ 655080 h 1068439"/>
                  <a:gd name="connsiteX15" fmla="*/ 776614 w 1365337"/>
                  <a:gd name="connsiteY15" fmla="*/ 830445 h 1068439"/>
                  <a:gd name="connsiteX16" fmla="*/ 1064712 w 1365337"/>
                  <a:gd name="connsiteY16" fmla="*/ 730237 h 1068439"/>
                  <a:gd name="connsiteX17" fmla="*/ 1327759 w 1365337"/>
                  <a:gd name="connsiteY17" fmla="*/ 830445 h 1068439"/>
                  <a:gd name="connsiteX18" fmla="*/ 1102290 w 1365337"/>
                  <a:gd name="connsiteY18" fmla="*/ 855497 h 1068439"/>
                  <a:gd name="connsiteX19" fmla="*/ 713984 w 1365337"/>
                  <a:gd name="connsiteY19" fmla="*/ 1043387 h 1068439"/>
                  <a:gd name="connsiteX20" fmla="*/ 576197 w 1365337"/>
                  <a:gd name="connsiteY20" fmla="*/ 1068439 h 1068439"/>
                  <a:gd name="connsiteX0" fmla="*/ 576197 w 1367705"/>
                  <a:gd name="connsiteY0" fmla="*/ 1068439 h 1068439"/>
                  <a:gd name="connsiteX1" fmla="*/ 576197 w 1367705"/>
                  <a:gd name="connsiteY1" fmla="*/ 755289 h 1068439"/>
                  <a:gd name="connsiteX2" fmla="*/ 162838 w 1367705"/>
                  <a:gd name="connsiteY2" fmla="*/ 630028 h 1068439"/>
                  <a:gd name="connsiteX3" fmla="*/ 0 w 1367705"/>
                  <a:gd name="connsiteY3" fmla="*/ 855497 h 1068439"/>
                  <a:gd name="connsiteX4" fmla="*/ 175364 w 1367705"/>
                  <a:gd name="connsiteY4" fmla="*/ 517294 h 1068439"/>
                  <a:gd name="connsiteX5" fmla="*/ 644830 w 1367705"/>
                  <a:gd name="connsiteY5" fmla="*/ 629680 h 1068439"/>
                  <a:gd name="connsiteX6" fmla="*/ 363255 w 1367705"/>
                  <a:gd name="connsiteY6" fmla="*/ 417086 h 1068439"/>
                  <a:gd name="connsiteX7" fmla="*/ 676406 w 1367705"/>
                  <a:gd name="connsiteY7" fmla="*/ 504768 h 1068439"/>
                  <a:gd name="connsiteX8" fmla="*/ 858642 w 1367705"/>
                  <a:gd name="connsiteY8" fmla="*/ 110633 h 1068439"/>
                  <a:gd name="connsiteX9" fmla="*/ 1290181 w 1367705"/>
                  <a:gd name="connsiteY9" fmla="*/ 3727 h 1068439"/>
                  <a:gd name="connsiteX10" fmla="*/ 939452 w 1367705"/>
                  <a:gd name="connsiteY10" fmla="*/ 179091 h 1068439"/>
                  <a:gd name="connsiteX11" fmla="*/ 801666 w 1367705"/>
                  <a:gd name="connsiteY11" fmla="*/ 467190 h 1068439"/>
                  <a:gd name="connsiteX12" fmla="*/ 1002082 w 1367705"/>
                  <a:gd name="connsiteY12" fmla="*/ 341930 h 1068439"/>
                  <a:gd name="connsiteX13" fmla="*/ 1365337 w 1367705"/>
                  <a:gd name="connsiteY13" fmla="*/ 354456 h 1068439"/>
                  <a:gd name="connsiteX14" fmla="*/ 801666 w 1367705"/>
                  <a:gd name="connsiteY14" fmla="*/ 655080 h 1068439"/>
                  <a:gd name="connsiteX15" fmla="*/ 776614 w 1367705"/>
                  <a:gd name="connsiteY15" fmla="*/ 830445 h 1068439"/>
                  <a:gd name="connsiteX16" fmla="*/ 1064712 w 1367705"/>
                  <a:gd name="connsiteY16" fmla="*/ 730237 h 1068439"/>
                  <a:gd name="connsiteX17" fmla="*/ 1327759 w 1367705"/>
                  <a:gd name="connsiteY17" fmla="*/ 830445 h 1068439"/>
                  <a:gd name="connsiteX18" fmla="*/ 1102290 w 1367705"/>
                  <a:gd name="connsiteY18" fmla="*/ 855497 h 1068439"/>
                  <a:gd name="connsiteX19" fmla="*/ 713984 w 1367705"/>
                  <a:gd name="connsiteY19" fmla="*/ 1043387 h 1068439"/>
                  <a:gd name="connsiteX20" fmla="*/ 576197 w 1367705"/>
                  <a:gd name="connsiteY20" fmla="*/ 1068439 h 106843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1067235 w 1365337"/>
                  <a:gd name="connsiteY14" fmla="*/ 511206 h 1068439"/>
                  <a:gd name="connsiteX15" fmla="*/ 801666 w 1365337"/>
                  <a:gd name="connsiteY15" fmla="*/ 655080 h 1068439"/>
                  <a:gd name="connsiteX16" fmla="*/ 776614 w 1365337"/>
                  <a:gd name="connsiteY16" fmla="*/ 830445 h 1068439"/>
                  <a:gd name="connsiteX17" fmla="*/ 1064712 w 1365337"/>
                  <a:gd name="connsiteY17" fmla="*/ 730237 h 1068439"/>
                  <a:gd name="connsiteX18" fmla="*/ 1327759 w 1365337"/>
                  <a:gd name="connsiteY18" fmla="*/ 830445 h 1068439"/>
                  <a:gd name="connsiteX19" fmla="*/ 1102290 w 1365337"/>
                  <a:gd name="connsiteY19" fmla="*/ 855497 h 1068439"/>
                  <a:gd name="connsiteX20" fmla="*/ 713984 w 1365337"/>
                  <a:gd name="connsiteY20" fmla="*/ 1043387 h 1068439"/>
                  <a:gd name="connsiteX21" fmla="*/ 576197 w 1365337"/>
                  <a:gd name="connsiteY21" fmla="*/ 1068439 h 106843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978335 w 1365337"/>
                  <a:gd name="connsiteY14" fmla="*/ 504856 h 1068439"/>
                  <a:gd name="connsiteX15" fmla="*/ 801666 w 1365337"/>
                  <a:gd name="connsiteY15" fmla="*/ 655080 h 1068439"/>
                  <a:gd name="connsiteX16" fmla="*/ 776614 w 1365337"/>
                  <a:gd name="connsiteY16" fmla="*/ 830445 h 1068439"/>
                  <a:gd name="connsiteX17" fmla="*/ 1064712 w 1365337"/>
                  <a:gd name="connsiteY17" fmla="*/ 730237 h 1068439"/>
                  <a:gd name="connsiteX18" fmla="*/ 1327759 w 1365337"/>
                  <a:gd name="connsiteY18" fmla="*/ 830445 h 1068439"/>
                  <a:gd name="connsiteX19" fmla="*/ 1102290 w 1365337"/>
                  <a:gd name="connsiteY19" fmla="*/ 855497 h 1068439"/>
                  <a:gd name="connsiteX20" fmla="*/ 713984 w 1365337"/>
                  <a:gd name="connsiteY20" fmla="*/ 1043387 h 1068439"/>
                  <a:gd name="connsiteX21" fmla="*/ 576197 w 1365337"/>
                  <a:gd name="connsiteY21" fmla="*/ 1068439 h 106843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978335 w 1365337"/>
                  <a:gd name="connsiteY14" fmla="*/ 504856 h 1068439"/>
                  <a:gd name="connsiteX15" fmla="*/ 801666 w 1365337"/>
                  <a:gd name="connsiteY15" fmla="*/ 655080 h 1068439"/>
                  <a:gd name="connsiteX16" fmla="*/ 776614 w 1365337"/>
                  <a:gd name="connsiteY16" fmla="*/ 830445 h 1068439"/>
                  <a:gd name="connsiteX17" fmla="*/ 1064712 w 1365337"/>
                  <a:gd name="connsiteY17" fmla="*/ 730237 h 1068439"/>
                  <a:gd name="connsiteX18" fmla="*/ 1327759 w 1365337"/>
                  <a:gd name="connsiteY18" fmla="*/ 830445 h 1068439"/>
                  <a:gd name="connsiteX19" fmla="*/ 1102290 w 1365337"/>
                  <a:gd name="connsiteY19" fmla="*/ 855497 h 1068439"/>
                  <a:gd name="connsiteX20" fmla="*/ 713984 w 1365337"/>
                  <a:gd name="connsiteY20" fmla="*/ 1043387 h 1068439"/>
                  <a:gd name="connsiteX21" fmla="*/ 576197 w 1365337"/>
                  <a:gd name="connsiteY21" fmla="*/ 1068439 h 106843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978335 w 1365337"/>
                  <a:gd name="connsiteY14" fmla="*/ 504856 h 1068439"/>
                  <a:gd name="connsiteX15" fmla="*/ 801666 w 1365337"/>
                  <a:gd name="connsiteY15" fmla="*/ 655080 h 1068439"/>
                  <a:gd name="connsiteX16" fmla="*/ 776614 w 1365337"/>
                  <a:gd name="connsiteY16" fmla="*/ 830445 h 1068439"/>
                  <a:gd name="connsiteX17" fmla="*/ 1064712 w 1365337"/>
                  <a:gd name="connsiteY17" fmla="*/ 730237 h 1068439"/>
                  <a:gd name="connsiteX18" fmla="*/ 1327759 w 1365337"/>
                  <a:gd name="connsiteY18" fmla="*/ 830445 h 1068439"/>
                  <a:gd name="connsiteX19" fmla="*/ 1102290 w 1365337"/>
                  <a:gd name="connsiteY19" fmla="*/ 855497 h 1068439"/>
                  <a:gd name="connsiteX20" fmla="*/ 713984 w 1365337"/>
                  <a:gd name="connsiteY20" fmla="*/ 1043387 h 1068439"/>
                  <a:gd name="connsiteX21" fmla="*/ 576197 w 1365337"/>
                  <a:gd name="connsiteY21" fmla="*/ 1068439 h 106843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978335 w 1365337"/>
                  <a:gd name="connsiteY14" fmla="*/ 504856 h 1068439"/>
                  <a:gd name="connsiteX15" fmla="*/ 801666 w 1365337"/>
                  <a:gd name="connsiteY15" fmla="*/ 655080 h 1068439"/>
                  <a:gd name="connsiteX16" fmla="*/ 776614 w 1365337"/>
                  <a:gd name="connsiteY16" fmla="*/ 830445 h 1068439"/>
                  <a:gd name="connsiteX17" fmla="*/ 1064712 w 1365337"/>
                  <a:gd name="connsiteY17" fmla="*/ 730237 h 1068439"/>
                  <a:gd name="connsiteX18" fmla="*/ 1327759 w 1365337"/>
                  <a:gd name="connsiteY18" fmla="*/ 830445 h 1068439"/>
                  <a:gd name="connsiteX19" fmla="*/ 1102290 w 1365337"/>
                  <a:gd name="connsiteY19" fmla="*/ 855497 h 1068439"/>
                  <a:gd name="connsiteX20" fmla="*/ 713984 w 1365337"/>
                  <a:gd name="connsiteY20" fmla="*/ 1043387 h 1068439"/>
                  <a:gd name="connsiteX21" fmla="*/ 576197 w 1365337"/>
                  <a:gd name="connsiteY21" fmla="*/ 1068439 h 106843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978335 w 1365337"/>
                  <a:gd name="connsiteY14" fmla="*/ 504856 h 1068439"/>
                  <a:gd name="connsiteX15" fmla="*/ 801666 w 1365337"/>
                  <a:gd name="connsiteY15" fmla="*/ 655080 h 1068439"/>
                  <a:gd name="connsiteX16" fmla="*/ 776614 w 1365337"/>
                  <a:gd name="connsiteY16" fmla="*/ 830445 h 1068439"/>
                  <a:gd name="connsiteX17" fmla="*/ 1064712 w 1365337"/>
                  <a:gd name="connsiteY17" fmla="*/ 730237 h 1068439"/>
                  <a:gd name="connsiteX18" fmla="*/ 1327759 w 1365337"/>
                  <a:gd name="connsiteY18" fmla="*/ 830445 h 1068439"/>
                  <a:gd name="connsiteX19" fmla="*/ 1102290 w 1365337"/>
                  <a:gd name="connsiteY19" fmla="*/ 855497 h 1068439"/>
                  <a:gd name="connsiteX20" fmla="*/ 733034 w 1365337"/>
                  <a:gd name="connsiteY20" fmla="*/ 1062437 h 1068439"/>
                  <a:gd name="connsiteX21" fmla="*/ 576197 w 1365337"/>
                  <a:gd name="connsiteY21" fmla="*/ 1068439 h 106843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978335 w 1365337"/>
                  <a:gd name="connsiteY14" fmla="*/ 504856 h 1068439"/>
                  <a:gd name="connsiteX15" fmla="*/ 801666 w 1365337"/>
                  <a:gd name="connsiteY15" fmla="*/ 655080 h 1068439"/>
                  <a:gd name="connsiteX16" fmla="*/ 776614 w 1365337"/>
                  <a:gd name="connsiteY16" fmla="*/ 830445 h 1068439"/>
                  <a:gd name="connsiteX17" fmla="*/ 1064712 w 1365337"/>
                  <a:gd name="connsiteY17" fmla="*/ 730237 h 1068439"/>
                  <a:gd name="connsiteX18" fmla="*/ 1327759 w 1365337"/>
                  <a:gd name="connsiteY18" fmla="*/ 830445 h 1068439"/>
                  <a:gd name="connsiteX19" fmla="*/ 1102290 w 1365337"/>
                  <a:gd name="connsiteY19" fmla="*/ 855497 h 1068439"/>
                  <a:gd name="connsiteX20" fmla="*/ 733034 w 1365337"/>
                  <a:gd name="connsiteY20" fmla="*/ 1062437 h 1068439"/>
                  <a:gd name="connsiteX21" fmla="*/ 576197 w 1365337"/>
                  <a:gd name="connsiteY21" fmla="*/ 1068439 h 1068439"/>
                  <a:gd name="connsiteX0" fmla="*/ 576243 w 1365383"/>
                  <a:gd name="connsiteY0" fmla="*/ 1068439 h 1068439"/>
                  <a:gd name="connsiteX1" fmla="*/ 576243 w 1365383"/>
                  <a:gd name="connsiteY1" fmla="*/ 755289 h 1068439"/>
                  <a:gd name="connsiteX2" fmla="*/ 162884 w 1365383"/>
                  <a:gd name="connsiteY2" fmla="*/ 630028 h 1068439"/>
                  <a:gd name="connsiteX3" fmla="*/ 46 w 1365383"/>
                  <a:gd name="connsiteY3" fmla="*/ 855497 h 1068439"/>
                  <a:gd name="connsiteX4" fmla="*/ 175410 w 1365383"/>
                  <a:gd name="connsiteY4" fmla="*/ 517294 h 1068439"/>
                  <a:gd name="connsiteX5" fmla="*/ 644876 w 1365383"/>
                  <a:gd name="connsiteY5" fmla="*/ 629680 h 1068439"/>
                  <a:gd name="connsiteX6" fmla="*/ 363301 w 1365383"/>
                  <a:gd name="connsiteY6" fmla="*/ 417086 h 1068439"/>
                  <a:gd name="connsiteX7" fmla="*/ 676452 w 1365383"/>
                  <a:gd name="connsiteY7" fmla="*/ 504768 h 1068439"/>
                  <a:gd name="connsiteX8" fmla="*/ 858688 w 1365383"/>
                  <a:gd name="connsiteY8" fmla="*/ 110633 h 1068439"/>
                  <a:gd name="connsiteX9" fmla="*/ 1290227 w 1365383"/>
                  <a:gd name="connsiteY9" fmla="*/ 3727 h 1068439"/>
                  <a:gd name="connsiteX10" fmla="*/ 939498 w 1365383"/>
                  <a:gd name="connsiteY10" fmla="*/ 179091 h 1068439"/>
                  <a:gd name="connsiteX11" fmla="*/ 801712 w 1365383"/>
                  <a:gd name="connsiteY11" fmla="*/ 467190 h 1068439"/>
                  <a:gd name="connsiteX12" fmla="*/ 1002128 w 1365383"/>
                  <a:gd name="connsiteY12" fmla="*/ 341930 h 1068439"/>
                  <a:gd name="connsiteX13" fmla="*/ 1365383 w 1365383"/>
                  <a:gd name="connsiteY13" fmla="*/ 354456 h 1068439"/>
                  <a:gd name="connsiteX14" fmla="*/ 978381 w 1365383"/>
                  <a:gd name="connsiteY14" fmla="*/ 504856 h 1068439"/>
                  <a:gd name="connsiteX15" fmla="*/ 801712 w 1365383"/>
                  <a:gd name="connsiteY15" fmla="*/ 655080 h 1068439"/>
                  <a:gd name="connsiteX16" fmla="*/ 776660 w 1365383"/>
                  <a:gd name="connsiteY16" fmla="*/ 830445 h 1068439"/>
                  <a:gd name="connsiteX17" fmla="*/ 1064758 w 1365383"/>
                  <a:gd name="connsiteY17" fmla="*/ 730237 h 1068439"/>
                  <a:gd name="connsiteX18" fmla="*/ 1327805 w 1365383"/>
                  <a:gd name="connsiteY18" fmla="*/ 830445 h 1068439"/>
                  <a:gd name="connsiteX19" fmla="*/ 1102336 w 1365383"/>
                  <a:gd name="connsiteY19" fmla="*/ 855497 h 1068439"/>
                  <a:gd name="connsiteX20" fmla="*/ 733080 w 1365383"/>
                  <a:gd name="connsiteY20" fmla="*/ 1062437 h 1068439"/>
                  <a:gd name="connsiteX21" fmla="*/ 576243 w 1365383"/>
                  <a:gd name="connsiteY21" fmla="*/ 1068439 h 1068439"/>
                  <a:gd name="connsiteX0" fmla="*/ 576215 w 1365355"/>
                  <a:gd name="connsiteY0" fmla="*/ 1068439 h 1068439"/>
                  <a:gd name="connsiteX1" fmla="*/ 576215 w 1365355"/>
                  <a:gd name="connsiteY1" fmla="*/ 755289 h 1068439"/>
                  <a:gd name="connsiteX2" fmla="*/ 277156 w 1365355"/>
                  <a:gd name="connsiteY2" fmla="*/ 623678 h 1068439"/>
                  <a:gd name="connsiteX3" fmla="*/ 18 w 1365355"/>
                  <a:gd name="connsiteY3" fmla="*/ 855497 h 1068439"/>
                  <a:gd name="connsiteX4" fmla="*/ 175382 w 1365355"/>
                  <a:gd name="connsiteY4" fmla="*/ 517294 h 1068439"/>
                  <a:gd name="connsiteX5" fmla="*/ 644848 w 1365355"/>
                  <a:gd name="connsiteY5" fmla="*/ 629680 h 1068439"/>
                  <a:gd name="connsiteX6" fmla="*/ 363273 w 1365355"/>
                  <a:gd name="connsiteY6" fmla="*/ 417086 h 1068439"/>
                  <a:gd name="connsiteX7" fmla="*/ 676424 w 1365355"/>
                  <a:gd name="connsiteY7" fmla="*/ 504768 h 1068439"/>
                  <a:gd name="connsiteX8" fmla="*/ 858660 w 1365355"/>
                  <a:gd name="connsiteY8" fmla="*/ 110633 h 1068439"/>
                  <a:gd name="connsiteX9" fmla="*/ 1290199 w 1365355"/>
                  <a:gd name="connsiteY9" fmla="*/ 3727 h 1068439"/>
                  <a:gd name="connsiteX10" fmla="*/ 939470 w 1365355"/>
                  <a:gd name="connsiteY10" fmla="*/ 179091 h 1068439"/>
                  <a:gd name="connsiteX11" fmla="*/ 801684 w 1365355"/>
                  <a:gd name="connsiteY11" fmla="*/ 467190 h 1068439"/>
                  <a:gd name="connsiteX12" fmla="*/ 1002100 w 1365355"/>
                  <a:gd name="connsiteY12" fmla="*/ 341930 h 1068439"/>
                  <a:gd name="connsiteX13" fmla="*/ 1365355 w 1365355"/>
                  <a:gd name="connsiteY13" fmla="*/ 354456 h 1068439"/>
                  <a:gd name="connsiteX14" fmla="*/ 978353 w 1365355"/>
                  <a:gd name="connsiteY14" fmla="*/ 504856 h 1068439"/>
                  <a:gd name="connsiteX15" fmla="*/ 801684 w 1365355"/>
                  <a:gd name="connsiteY15" fmla="*/ 655080 h 1068439"/>
                  <a:gd name="connsiteX16" fmla="*/ 776632 w 1365355"/>
                  <a:gd name="connsiteY16" fmla="*/ 830445 h 1068439"/>
                  <a:gd name="connsiteX17" fmla="*/ 1064730 w 1365355"/>
                  <a:gd name="connsiteY17" fmla="*/ 730237 h 1068439"/>
                  <a:gd name="connsiteX18" fmla="*/ 1327777 w 1365355"/>
                  <a:gd name="connsiteY18" fmla="*/ 830445 h 1068439"/>
                  <a:gd name="connsiteX19" fmla="*/ 1102308 w 1365355"/>
                  <a:gd name="connsiteY19" fmla="*/ 855497 h 1068439"/>
                  <a:gd name="connsiteX20" fmla="*/ 733052 w 1365355"/>
                  <a:gd name="connsiteY20" fmla="*/ 1062437 h 1068439"/>
                  <a:gd name="connsiteX21" fmla="*/ 576215 w 1365355"/>
                  <a:gd name="connsiteY21" fmla="*/ 1068439 h 1068439"/>
                  <a:gd name="connsiteX0" fmla="*/ 576215 w 1365355"/>
                  <a:gd name="connsiteY0" fmla="*/ 1068439 h 1068439"/>
                  <a:gd name="connsiteX1" fmla="*/ 576215 w 1365355"/>
                  <a:gd name="connsiteY1" fmla="*/ 755289 h 1068439"/>
                  <a:gd name="connsiteX2" fmla="*/ 277156 w 1365355"/>
                  <a:gd name="connsiteY2" fmla="*/ 623678 h 1068439"/>
                  <a:gd name="connsiteX3" fmla="*/ 18 w 1365355"/>
                  <a:gd name="connsiteY3" fmla="*/ 855497 h 1068439"/>
                  <a:gd name="connsiteX4" fmla="*/ 175382 w 1365355"/>
                  <a:gd name="connsiteY4" fmla="*/ 517294 h 1068439"/>
                  <a:gd name="connsiteX5" fmla="*/ 644848 w 1365355"/>
                  <a:gd name="connsiteY5" fmla="*/ 629680 h 1068439"/>
                  <a:gd name="connsiteX6" fmla="*/ 363273 w 1365355"/>
                  <a:gd name="connsiteY6" fmla="*/ 417086 h 1068439"/>
                  <a:gd name="connsiteX7" fmla="*/ 676424 w 1365355"/>
                  <a:gd name="connsiteY7" fmla="*/ 504768 h 1068439"/>
                  <a:gd name="connsiteX8" fmla="*/ 858660 w 1365355"/>
                  <a:gd name="connsiteY8" fmla="*/ 110633 h 1068439"/>
                  <a:gd name="connsiteX9" fmla="*/ 1290199 w 1365355"/>
                  <a:gd name="connsiteY9" fmla="*/ 3727 h 1068439"/>
                  <a:gd name="connsiteX10" fmla="*/ 939470 w 1365355"/>
                  <a:gd name="connsiteY10" fmla="*/ 179091 h 1068439"/>
                  <a:gd name="connsiteX11" fmla="*/ 801684 w 1365355"/>
                  <a:gd name="connsiteY11" fmla="*/ 467190 h 1068439"/>
                  <a:gd name="connsiteX12" fmla="*/ 1002100 w 1365355"/>
                  <a:gd name="connsiteY12" fmla="*/ 341930 h 1068439"/>
                  <a:gd name="connsiteX13" fmla="*/ 1365355 w 1365355"/>
                  <a:gd name="connsiteY13" fmla="*/ 354456 h 1068439"/>
                  <a:gd name="connsiteX14" fmla="*/ 978353 w 1365355"/>
                  <a:gd name="connsiteY14" fmla="*/ 504856 h 1068439"/>
                  <a:gd name="connsiteX15" fmla="*/ 801684 w 1365355"/>
                  <a:gd name="connsiteY15" fmla="*/ 655080 h 1068439"/>
                  <a:gd name="connsiteX16" fmla="*/ 776632 w 1365355"/>
                  <a:gd name="connsiteY16" fmla="*/ 830445 h 1068439"/>
                  <a:gd name="connsiteX17" fmla="*/ 1064730 w 1365355"/>
                  <a:gd name="connsiteY17" fmla="*/ 730237 h 1068439"/>
                  <a:gd name="connsiteX18" fmla="*/ 1327777 w 1365355"/>
                  <a:gd name="connsiteY18" fmla="*/ 830445 h 1068439"/>
                  <a:gd name="connsiteX19" fmla="*/ 1102308 w 1365355"/>
                  <a:gd name="connsiteY19" fmla="*/ 855497 h 1068439"/>
                  <a:gd name="connsiteX20" fmla="*/ 733052 w 1365355"/>
                  <a:gd name="connsiteY20" fmla="*/ 1062437 h 1068439"/>
                  <a:gd name="connsiteX21" fmla="*/ 576215 w 1365355"/>
                  <a:gd name="connsiteY21" fmla="*/ 1068439 h 1068439"/>
                  <a:gd name="connsiteX0" fmla="*/ 576215 w 1365355"/>
                  <a:gd name="connsiteY0" fmla="*/ 1068439 h 1068439"/>
                  <a:gd name="connsiteX1" fmla="*/ 576215 w 1365355"/>
                  <a:gd name="connsiteY1" fmla="*/ 755289 h 1068439"/>
                  <a:gd name="connsiteX2" fmla="*/ 277156 w 1365355"/>
                  <a:gd name="connsiteY2" fmla="*/ 623678 h 1068439"/>
                  <a:gd name="connsiteX3" fmla="*/ 18 w 1365355"/>
                  <a:gd name="connsiteY3" fmla="*/ 855497 h 1068439"/>
                  <a:gd name="connsiteX4" fmla="*/ 175382 w 1365355"/>
                  <a:gd name="connsiteY4" fmla="*/ 517294 h 1068439"/>
                  <a:gd name="connsiteX5" fmla="*/ 644848 w 1365355"/>
                  <a:gd name="connsiteY5" fmla="*/ 629680 h 1068439"/>
                  <a:gd name="connsiteX6" fmla="*/ 363273 w 1365355"/>
                  <a:gd name="connsiteY6" fmla="*/ 417086 h 1068439"/>
                  <a:gd name="connsiteX7" fmla="*/ 676424 w 1365355"/>
                  <a:gd name="connsiteY7" fmla="*/ 504768 h 1068439"/>
                  <a:gd name="connsiteX8" fmla="*/ 858660 w 1365355"/>
                  <a:gd name="connsiteY8" fmla="*/ 110633 h 1068439"/>
                  <a:gd name="connsiteX9" fmla="*/ 1290199 w 1365355"/>
                  <a:gd name="connsiteY9" fmla="*/ 3727 h 1068439"/>
                  <a:gd name="connsiteX10" fmla="*/ 939470 w 1365355"/>
                  <a:gd name="connsiteY10" fmla="*/ 179091 h 1068439"/>
                  <a:gd name="connsiteX11" fmla="*/ 801684 w 1365355"/>
                  <a:gd name="connsiteY11" fmla="*/ 467190 h 1068439"/>
                  <a:gd name="connsiteX12" fmla="*/ 1002100 w 1365355"/>
                  <a:gd name="connsiteY12" fmla="*/ 341930 h 1068439"/>
                  <a:gd name="connsiteX13" fmla="*/ 1365355 w 1365355"/>
                  <a:gd name="connsiteY13" fmla="*/ 354456 h 1068439"/>
                  <a:gd name="connsiteX14" fmla="*/ 978353 w 1365355"/>
                  <a:gd name="connsiteY14" fmla="*/ 504856 h 1068439"/>
                  <a:gd name="connsiteX15" fmla="*/ 801684 w 1365355"/>
                  <a:gd name="connsiteY15" fmla="*/ 655080 h 1068439"/>
                  <a:gd name="connsiteX16" fmla="*/ 776632 w 1365355"/>
                  <a:gd name="connsiteY16" fmla="*/ 830445 h 1068439"/>
                  <a:gd name="connsiteX17" fmla="*/ 1064730 w 1365355"/>
                  <a:gd name="connsiteY17" fmla="*/ 730237 h 1068439"/>
                  <a:gd name="connsiteX18" fmla="*/ 1327777 w 1365355"/>
                  <a:gd name="connsiteY18" fmla="*/ 830445 h 1068439"/>
                  <a:gd name="connsiteX19" fmla="*/ 1102308 w 1365355"/>
                  <a:gd name="connsiteY19" fmla="*/ 855497 h 1068439"/>
                  <a:gd name="connsiteX20" fmla="*/ 733052 w 1365355"/>
                  <a:gd name="connsiteY20" fmla="*/ 1062437 h 1068439"/>
                  <a:gd name="connsiteX21" fmla="*/ 576215 w 1365355"/>
                  <a:gd name="connsiteY21" fmla="*/ 1068439 h 106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65355" h="1068439">
                    <a:moveTo>
                      <a:pt x="576215" y="1068439"/>
                    </a:moveTo>
                    <a:lnTo>
                      <a:pt x="576215" y="755289"/>
                    </a:lnTo>
                    <a:cubicBezTo>
                      <a:pt x="507322" y="682221"/>
                      <a:pt x="373189" y="606977"/>
                      <a:pt x="277156" y="623678"/>
                    </a:cubicBezTo>
                    <a:cubicBezTo>
                      <a:pt x="181123" y="640379"/>
                      <a:pt x="-2070" y="874286"/>
                      <a:pt x="18" y="855497"/>
                    </a:cubicBezTo>
                    <a:cubicBezTo>
                      <a:pt x="58473" y="742763"/>
                      <a:pt x="91527" y="591928"/>
                      <a:pt x="175382" y="517294"/>
                    </a:cubicBezTo>
                    <a:cubicBezTo>
                      <a:pt x="259237" y="442660"/>
                      <a:pt x="613533" y="646381"/>
                      <a:pt x="644848" y="629680"/>
                    </a:cubicBezTo>
                    <a:lnTo>
                      <a:pt x="363273" y="417086"/>
                    </a:lnTo>
                    <a:lnTo>
                      <a:pt x="676424" y="504768"/>
                    </a:lnTo>
                    <a:cubicBezTo>
                      <a:pt x="751580" y="448401"/>
                      <a:pt x="756364" y="194140"/>
                      <a:pt x="858660" y="110633"/>
                    </a:cubicBezTo>
                    <a:cubicBezTo>
                      <a:pt x="960956" y="27126"/>
                      <a:pt x="1269322" y="-12974"/>
                      <a:pt x="1290199" y="3727"/>
                    </a:cubicBezTo>
                    <a:cubicBezTo>
                      <a:pt x="1311076" y="20428"/>
                      <a:pt x="1020889" y="101847"/>
                      <a:pt x="939470" y="179091"/>
                    </a:cubicBezTo>
                    <a:cubicBezTo>
                      <a:pt x="858051" y="256335"/>
                      <a:pt x="791246" y="440050"/>
                      <a:pt x="801684" y="467190"/>
                    </a:cubicBezTo>
                    <a:lnTo>
                      <a:pt x="1002100" y="341930"/>
                    </a:lnTo>
                    <a:cubicBezTo>
                      <a:pt x="1068905" y="300177"/>
                      <a:pt x="1354496" y="326243"/>
                      <a:pt x="1365355" y="354456"/>
                    </a:cubicBezTo>
                    <a:lnTo>
                      <a:pt x="978353" y="504856"/>
                    </a:lnTo>
                    <a:cubicBezTo>
                      <a:pt x="849352" y="554989"/>
                      <a:pt x="835304" y="600815"/>
                      <a:pt x="801684" y="655080"/>
                    </a:cubicBezTo>
                    <a:lnTo>
                      <a:pt x="776632" y="830445"/>
                    </a:lnTo>
                    <a:cubicBezTo>
                      <a:pt x="820473" y="842971"/>
                      <a:pt x="972873" y="730237"/>
                      <a:pt x="1064730" y="730237"/>
                    </a:cubicBezTo>
                    <a:cubicBezTo>
                      <a:pt x="1156587" y="730237"/>
                      <a:pt x="1321514" y="809568"/>
                      <a:pt x="1327777" y="830445"/>
                    </a:cubicBezTo>
                    <a:cubicBezTo>
                      <a:pt x="1334040" y="851322"/>
                      <a:pt x="1201429" y="816832"/>
                      <a:pt x="1102308" y="855497"/>
                    </a:cubicBezTo>
                    <a:cubicBezTo>
                      <a:pt x="1003187" y="894162"/>
                      <a:pt x="769934" y="925347"/>
                      <a:pt x="733052" y="1062437"/>
                    </a:cubicBezTo>
                    <a:lnTo>
                      <a:pt x="576215" y="1068439"/>
                    </a:lnTo>
                    <a:close/>
                  </a:path>
                </a:pathLst>
              </a:custGeom>
              <a:solidFill>
                <a:schemeClr val="accent2">
                  <a:lumMod val="60000"/>
                  <a:lumOff val="40000"/>
                </a:schemeClr>
              </a:solid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Freeform 54"/>
              <p:cNvSpPr>
                <a:spLocks noChangeAspect="1"/>
              </p:cNvSpPr>
              <p:nvPr/>
            </p:nvSpPr>
            <p:spPr>
              <a:xfrm>
                <a:off x="9439373" y="4814476"/>
                <a:ext cx="163178" cy="127693"/>
              </a:xfrm>
              <a:custGeom>
                <a:avLst/>
                <a:gdLst>
                  <a:gd name="connsiteX0" fmla="*/ 576197 w 1365337"/>
                  <a:gd name="connsiteY0" fmla="*/ 1064712 h 1064712"/>
                  <a:gd name="connsiteX1" fmla="*/ 576197 w 1365337"/>
                  <a:gd name="connsiteY1" fmla="*/ 751562 h 1064712"/>
                  <a:gd name="connsiteX2" fmla="*/ 162838 w 1365337"/>
                  <a:gd name="connsiteY2" fmla="*/ 626301 h 1064712"/>
                  <a:gd name="connsiteX3" fmla="*/ 0 w 1365337"/>
                  <a:gd name="connsiteY3" fmla="*/ 851770 h 1064712"/>
                  <a:gd name="connsiteX4" fmla="*/ 175364 w 1365337"/>
                  <a:gd name="connsiteY4" fmla="*/ 513567 h 1064712"/>
                  <a:gd name="connsiteX5" fmla="*/ 663880 w 1365337"/>
                  <a:gd name="connsiteY5" fmla="*/ 651353 h 1064712"/>
                  <a:gd name="connsiteX6" fmla="*/ 363255 w 1365337"/>
                  <a:gd name="connsiteY6" fmla="*/ 413359 h 1064712"/>
                  <a:gd name="connsiteX7" fmla="*/ 676406 w 1365337"/>
                  <a:gd name="connsiteY7" fmla="*/ 501041 h 1064712"/>
                  <a:gd name="connsiteX8" fmla="*/ 814192 w 1365337"/>
                  <a:gd name="connsiteY8" fmla="*/ 75156 h 1064712"/>
                  <a:gd name="connsiteX9" fmla="*/ 1290181 w 1365337"/>
                  <a:gd name="connsiteY9" fmla="*/ 0 h 1064712"/>
                  <a:gd name="connsiteX10" fmla="*/ 939452 w 1365337"/>
                  <a:gd name="connsiteY10" fmla="*/ 175364 h 1064712"/>
                  <a:gd name="connsiteX11" fmla="*/ 801666 w 1365337"/>
                  <a:gd name="connsiteY11" fmla="*/ 463463 h 1064712"/>
                  <a:gd name="connsiteX12" fmla="*/ 1002082 w 1365337"/>
                  <a:gd name="connsiteY12" fmla="*/ 338203 h 1064712"/>
                  <a:gd name="connsiteX13" fmla="*/ 1365337 w 1365337"/>
                  <a:gd name="connsiteY13" fmla="*/ 350729 h 1064712"/>
                  <a:gd name="connsiteX14" fmla="*/ 801666 w 1365337"/>
                  <a:gd name="connsiteY14" fmla="*/ 651353 h 1064712"/>
                  <a:gd name="connsiteX15" fmla="*/ 776614 w 1365337"/>
                  <a:gd name="connsiteY15" fmla="*/ 826718 h 1064712"/>
                  <a:gd name="connsiteX16" fmla="*/ 1064712 w 1365337"/>
                  <a:gd name="connsiteY16" fmla="*/ 726510 h 1064712"/>
                  <a:gd name="connsiteX17" fmla="*/ 1327759 w 1365337"/>
                  <a:gd name="connsiteY17" fmla="*/ 826718 h 1064712"/>
                  <a:gd name="connsiteX18" fmla="*/ 1102290 w 1365337"/>
                  <a:gd name="connsiteY18" fmla="*/ 851770 h 1064712"/>
                  <a:gd name="connsiteX19" fmla="*/ 713984 w 1365337"/>
                  <a:gd name="connsiteY19" fmla="*/ 1039660 h 1064712"/>
                  <a:gd name="connsiteX20" fmla="*/ 576197 w 1365337"/>
                  <a:gd name="connsiteY20" fmla="*/ 1064712 h 1064712"/>
                  <a:gd name="connsiteX0" fmla="*/ 576197 w 1365337"/>
                  <a:gd name="connsiteY0" fmla="*/ 1064712 h 1064712"/>
                  <a:gd name="connsiteX1" fmla="*/ 576197 w 1365337"/>
                  <a:gd name="connsiteY1" fmla="*/ 751562 h 1064712"/>
                  <a:gd name="connsiteX2" fmla="*/ 162838 w 1365337"/>
                  <a:gd name="connsiteY2" fmla="*/ 626301 h 1064712"/>
                  <a:gd name="connsiteX3" fmla="*/ 0 w 1365337"/>
                  <a:gd name="connsiteY3" fmla="*/ 851770 h 1064712"/>
                  <a:gd name="connsiteX4" fmla="*/ 175364 w 1365337"/>
                  <a:gd name="connsiteY4" fmla="*/ 513567 h 1064712"/>
                  <a:gd name="connsiteX5" fmla="*/ 663880 w 1365337"/>
                  <a:gd name="connsiteY5" fmla="*/ 651353 h 1064712"/>
                  <a:gd name="connsiteX6" fmla="*/ 363255 w 1365337"/>
                  <a:gd name="connsiteY6" fmla="*/ 413359 h 1064712"/>
                  <a:gd name="connsiteX7" fmla="*/ 676406 w 1365337"/>
                  <a:gd name="connsiteY7" fmla="*/ 501041 h 1064712"/>
                  <a:gd name="connsiteX8" fmla="*/ 814192 w 1365337"/>
                  <a:gd name="connsiteY8" fmla="*/ 75156 h 1064712"/>
                  <a:gd name="connsiteX9" fmla="*/ 1290181 w 1365337"/>
                  <a:gd name="connsiteY9" fmla="*/ 0 h 1064712"/>
                  <a:gd name="connsiteX10" fmla="*/ 939452 w 1365337"/>
                  <a:gd name="connsiteY10" fmla="*/ 175364 h 1064712"/>
                  <a:gd name="connsiteX11" fmla="*/ 801666 w 1365337"/>
                  <a:gd name="connsiteY11" fmla="*/ 463463 h 1064712"/>
                  <a:gd name="connsiteX12" fmla="*/ 1002082 w 1365337"/>
                  <a:gd name="connsiteY12" fmla="*/ 338203 h 1064712"/>
                  <a:gd name="connsiteX13" fmla="*/ 1365337 w 1365337"/>
                  <a:gd name="connsiteY13" fmla="*/ 350729 h 1064712"/>
                  <a:gd name="connsiteX14" fmla="*/ 801666 w 1365337"/>
                  <a:gd name="connsiteY14" fmla="*/ 651353 h 1064712"/>
                  <a:gd name="connsiteX15" fmla="*/ 776614 w 1365337"/>
                  <a:gd name="connsiteY15" fmla="*/ 826718 h 1064712"/>
                  <a:gd name="connsiteX16" fmla="*/ 1064712 w 1365337"/>
                  <a:gd name="connsiteY16" fmla="*/ 726510 h 1064712"/>
                  <a:gd name="connsiteX17" fmla="*/ 1327759 w 1365337"/>
                  <a:gd name="connsiteY17" fmla="*/ 826718 h 1064712"/>
                  <a:gd name="connsiteX18" fmla="*/ 1102290 w 1365337"/>
                  <a:gd name="connsiteY18" fmla="*/ 851770 h 1064712"/>
                  <a:gd name="connsiteX19" fmla="*/ 713984 w 1365337"/>
                  <a:gd name="connsiteY19" fmla="*/ 1039660 h 1064712"/>
                  <a:gd name="connsiteX20" fmla="*/ 576197 w 1365337"/>
                  <a:gd name="connsiteY20" fmla="*/ 1064712 h 1064712"/>
                  <a:gd name="connsiteX0" fmla="*/ 576197 w 1365337"/>
                  <a:gd name="connsiteY0" fmla="*/ 1064712 h 1064712"/>
                  <a:gd name="connsiteX1" fmla="*/ 576197 w 1365337"/>
                  <a:gd name="connsiteY1" fmla="*/ 751562 h 1064712"/>
                  <a:gd name="connsiteX2" fmla="*/ 162838 w 1365337"/>
                  <a:gd name="connsiteY2" fmla="*/ 626301 h 1064712"/>
                  <a:gd name="connsiteX3" fmla="*/ 0 w 1365337"/>
                  <a:gd name="connsiteY3" fmla="*/ 851770 h 1064712"/>
                  <a:gd name="connsiteX4" fmla="*/ 175364 w 1365337"/>
                  <a:gd name="connsiteY4" fmla="*/ 513567 h 1064712"/>
                  <a:gd name="connsiteX5" fmla="*/ 644830 w 1365337"/>
                  <a:gd name="connsiteY5" fmla="*/ 625953 h 1064712"/>
                  <a:gd name="connsiteX6" fmla="*/ 363255 w 1365337"/>
                  <a:gd name="connsiteY6" fmla="*/ 413359 h 1064712"/>
                  <a:gd name="connsiteX7" fmla="*/ 676406 w 1365337"/>
                  <a:gd name="connsiteY7" fmla="*/ 501041 h 1064712"/>
                  <a:gd name="connsiteX8" fmla="*/ 814192 w 1365337"/>
                  <a:gd name="connsiteY8" fmla="*/ 75156 h 1064712"/>
                  <a:gd name="connsiteX9" fmla="*/ 1290181 w 1365337"/>
                  <a:gd name="connsiteY9" fmla="*/ 0 h 1064712"/>
                  <a:gd name="connsiteX10" fmla="*/ 939452 w 1365337"/>
                  <a:gd name="connsiteY10" fmla="*/ 175364 h 1064712"/>
                  <a:gd name="connsiteX11" fmla="*/ 801666 w 1365337"/>
                  <a:gd name="connsiteY11" fmla="*/ 463463 h 1064712"/>
                  <a:gd name="connsiteX12" fmla="*/ 1002082 w 1365337"/>
                  <a:gd name="connsiteY12" fmla="*/ 338203 h 1064712"/>
                  <a:gd name="connsiteX13" fmla="*/ 1365337 w 1365337"/>
                  <a:gd name="connsiteY13" fmla="*/ 350729 h 1064712"/>
                  <a:gd name="connsiteX14" fmla="*/ 801666 w 1365337"/>
                  <a:gd name="connsiteY14" fmla="*/ 651353 h 1064712"/>
                  <a:gd name="connsiteX15" fmla="*/ 776614 w 1365337"/>
                  <a:gd name="connsiteY15" fmla="*/ 826718 h 1064712"/>
                  <a:gd name="connsiteX16" fmla="*/ 1064712 w 1365337"/>
                  <a:gd name="connsiteY16" fmla="*/ 726510 h 1064712"/>
                  <a:gd name="connsiteX17" fmla="*/ 1327759 w 1365337"/>
                  <a:gd name="connsiteY17" fmla="*/ 826718 h 1064712"/>
                  <a:gd name="connsiteX18" fmla="*/ 1102290 w 1365337"/>
                  <a:gd name="connsiteY18" fmla="*/ 851770 h 1064712"/>
                  <a:gd name="connsiteX19" fmla="*/ 713984 w 1365337"/>
                  <a:gd name="connsiteY19" fmla="*/ 1039660 h 1064712"/>
                  <a:gd name="connsiteX20" fmla="*/ 576197 w 1365337"/>
                  <a:gd name="connsiteY20" fmla="*/ 1064712 h 1064712"/>
                  <a:gd name="connsiteX0" fmla="*/ 576197 w 1365337"/>
                  <a:gd name="connsiteY0" fmla="*/ 1064712 h 1064712"/>
                  <a:gd name="connsiteX1" fmla="*/ 576197 w 1365337"/>
                  <a:gd name="connsiteY1" fmla="*/ 751562 h 1064712"/>
                  <a:gd name="connsiteX2" fmla="*/ 162838 w 1365337"/>
                  <a:gd name="connsiteY2" fmla="*/ 626301 h 1064712"/>
                  <a:gd name="connsiteX3" fmla="*/ 0 w 1365337"/>
                  <a:gd name="connsiteY3" fmla="*/ 851770 h 1064712"/>
                  <a:gd name="connsiteX4" fmla="*/ 175364 w 1365337"/>
                  <a:gd name="connsiteY4" fmla="*/ 513567 h 1064712"/>
                  <a:gd name="connsiteX5" fmla="*/ 644830 w 1365337"/>
                  <a:gd name="connsiteY5" fmla="*/ 625953 h 1064712"/>
                  <a:gd name="connsiteX6" fmla="*/ 363255 w 1365337"/>
                  <a:gd name="connsiteY6" fmla="*/ 413359 h 1064712"/>
                  <a:gd name="connsiteX7" fmla="*/ 676406 w 1365337"/>
                  <a:gd name="connsiteY7" fmla="*/ 501041 h 1064712"/>
                  <a:gd name="connsiteX8" fmla="*/ 814192 w 1365337"/>
                  <a:gd name="connsiteY8" fmla="*/ 75156 h 1064712"/>
                  <a:gd name="connsiteX9" fmla="*/ 1290181 w 1365337"/>
                  <a:gd name="connsiteY9" fmla="*/ 0 h 1064712"/>
                  <a:gd name="connsiteX10" fmla="*/ 939452 w 1365337"/>
                  <a:gd name="connsiteY10" fmla="*/ 175364 h 1064712"/>
                  <a:gd name="connsiteX11" fmla="*/ 801666 w 1365337"/>
                  <a:gd name="connsiteY11" fmla="*/ 463463 h 1064712"/>
                  <a:gd name="connsiteX12" fmla="*/ 1002082 w 1365337"/>
                  <a:gd name="connsiteY12" fmla="*/ 338203 h 1064712"/>
                  <a:gd name="connsiteX13" fmla="*/ 1365337 w 1365337"/>
                  <a:gd name="connsiteY13" fmla="*/ 350729 h 1064712"/>
                  <a:gd name="connsiteX14" fmla="*/ 801666 w 1365337"/>
                  <a:gd name="connsiteY14" fmla="*/ 651353 h 1064712"/>
                  <a:gd name="connsiteX15" fmla="*/ 776614 w 1365337"/>
                  <a:gd name="connsiteY15" fmla="*/ 826718 h 1064712"/>
                  <a:gd name="connsiteX16" fmla="*/ 1064712 w 1365337"/>
                  <a:gd name="connsiteY16" fmla="*/ 726510 h 1064712"/>
                  <a:gd name="connsiteX17" fmla="*/ 1327759 w 1365337"/>
                  <a:gd name="connsiteY17" fmla="*/ 826718 h 1064712"/>
                  <a:gd name="connsiteX18" fmla="*/ 1102290 w 1365337"/>
                  <a:gd name="connsiteY18" fmla="*/ 851770 h 1064712"/>
                  <a:gd name="connsiteX19" fmla="*/ 713984 w 1365337"/>
                  <a:gd name="connsiteY19" fmla="*/ 1039660 h 1064712"/>
                  <a:gd name="connsiteX20" fmla="*/ 576197 w 1365337"/>
                  <a:gd name="connsiteY20" fmla="*/ 1064712 h 1064712"/>
                  <a:gd name="connsiteX0" fmla="*/ 576197 w 1365337"/>
                  <a:gd name="connsiteY0" fmla="*/ 1071779 h 1071779"/>
                  <a:gd name="connsiteX1" fmla="*/ 576197 w 1365337"/>
                  <a:gd name="connsiteY1" fmla="*/ 758629 h 1071779"/>
                  <a:gd name="connsiteX2" fmla="*/ 162838 w 1365337"/>
                  <a:gd name="connsiteY2" fmla="*/ 633368 h 1071779"/>
                  <a:gd name="connsiteX3" fmla="*/ 0 w 1365337"/>
                  <a:gd name="connsiteY3" fmla="*/ 858837 h 1071779"/>
                  <a:gd name="connsiteX4" fmla="*/ 175364 w 1365337"/>
                  <a:gd name="connsiteY4" fmla="*/ 520634 h 1071779"/>
                  <a:gd name="connsiteX5" fmla="*/ 644830 w 1365337"/>
                  <a:gd name="connsiteY5" fmla="*/ 633020 h 1071779"/>
                  <a:gd name="connsiteX6" fmla="*/ 363255 w 1365337"/>
                  <a:gd name="connsiteY6" fmla="*/ 420426 h 1071779"/>
                  <a:gd name="connsiteX7" fmla="*/ 676406 w 1365337"/>
                  <a:gd name="connsiteY7" fmla="*/ 508108 h 1071779"/>
                  <a:gd name="connsiteX8" fmla="*/ 814192 w 1365337"/>
                  <a:gd name="connsiteY8" fmla="*/ 82223 h 1071779"/>
                  <a:gd name="connsiteX9" fmla="*/ 1290181 w 1365337"/>
                  <a:gd name="connsiteY9" fmla="*/ 7067 h 1071779"/>
                  <a:gd name="connsiteX10" fmla="*/ 939452 w 1365337"/>
                  <a:gd name="connsiteY10" fmla="*/ 182431 h 1071779"/>
                  <a:gd name="connsiteX11" fmla="*/ 801666 w 1365337"/>
                  <a:gd name="connsiteY11" fmla="*/ 470530 h 1071779"/>
                  <a:gd name="connsiteX12" fmla="*/ 1002082 w 1365337"/>
                  <a:gd name="connsiteY12" fmla="*/ 345270 h 1071779"/>
                  <a:gd name="connsiteX13" fmla="*/ 1365337 w 1365337"/>
                  <a:gd name="connsiteY13" fmla="*/ 357796 h 1071779"/>
                  <a:gd name="connsiteX14" fmla="*/ 801666 w 1365337"/>
                  <a:gd name="connsiteY14" fmla="*/ 658420 h 1071779"/>
                  <a:gd name="connsiteX15" fmla="*/ 776614 w 1365337"/>
                  <a:gd name="connsiteY15" fmla="*/ 833785 h 1071779"/>
                  <a:gd name="connsiteX16" fmla="*/ 1064712 w 1365337"/>
                  <a:gd name="connsiteY16" fmla="*/ 733577 h 1071779"/>
                  <a:gd name="connsiteX17" fmla="*/ 1327759 w 1365337"/>
                  <a:gd name="connsiteY17" fmla="*/ 833785 h 1071779"/>
                  <a:gd name="connsiteX18" fmla="*/ 1102290 w 1365337"/>
                  <a:gd name="connsiteY18" fmla="*/ 858837 h 1071779"/>
                  <a:gd name="connsiteX19" fmla="*/ 713984 w 1365337"/>
                  <a:gd name="connsiteY19" fmla="*/ 1046727 h 1071779"/>
                  <a:gd name="connsiteX20" fmla="*/ 576197 w 1365337"/>
                  <a:gd name="connsiteY20" fmla="*/ 1071779 h 107177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801666 w 1365337"/>
                  <a:gd name="connsiteY14" fmla="*/ 655080 h 1068439"/>
                  <a:gd name="connsiteX15" fmla="*/ 776614 w 1365337"/>
                  <a:gd name="connsiteY15" fmla="*/ 830445 h 1068439"/>
                  <a:gd name="connsiteX16" fmla="*/ 1064712 w 1365337"/>
                  <a:gd name="connsiteY16" fmla="*/ 730237 h 1068439"/>
                  <a:gd name="connsiteX17" fmla="*/ 1327759 w 1365337"/>
                  <a:gd name="connsiteY17" fmla="*/ 830445 h 1068439"/>
                  <a:gd name="connsiteX18" fmla="*/ 1102290 w 1365337"/>
                  <a:gd name="connsiteY18" fmla="*/ 855497 h 1068439"/>
                  <a:gd name="connsiteX19" fmla="*/ 713984 w 1365337"/>
                  <a:gd name="connsiteY19" fmla="*/ 1043387 h 1068439"/>
                  <a:gd name="connsiteX20" fmla="*/ 576197 w 1365337"/>
                  <a:gd name="connsiteY20" fmla="*/ 1068439 h 1068439"/>
                  <a:gd name="connsiteX0" fmla="*/ 576197 w 1367705"/>
                  <a:gd name="connsiteY0" fmla="*/ 1068439 h 1068439"/>
                  <a:gd name="connsiteX1" fmla="*/ 576197 w 1367705"/>
                  <a:gd name="connsiteY1" fmla="*/ 755289 h 1068439"/>
                  <a:gd name="connsiteX2" fmla="*/ 162838 w 1367705"/>
                  <a:gd name="connsiteY2" fmla="*/ 630028 h 1068439"/>
                  <a:gd name="connsiteX3" fmla="*/ 0 w 1367705"/>
                  <a:gd name="connsiteY3" fmla="*/ 855497 h 1068439"/>
                  <a:gd name="connsiteX4" fmla="*/ 175364 w 1367705"/>
                  <a:gd name="connsiteY4" fmla="*/ 517294 h 1068439"/>
                  <a:gd name="connsiteX5" fmla="*/ 644830 w 1367705"/>
                  <a:gd name="connsiteY5" fmla="*/ 629680 h 1068439"/>
                  <a:gd name="connsiteX6" fmla="*/ 363255 w 1367705"/>
                  <a:gd name="connsiteY6" fmla="*/ 417086 h 1068439"/>
                  <a:gd name="connsiteX7" fmla="*/ 676406 w 1367705"/>
                  <a:gd name="connsiteY7" fmla="*/ 504768 h 1068439"/>
                  <a:gd name="connsiteX8" fmla="*/ 858642 w 1367705"/>
                  <a:gd name="connsiteY8" fmla="*/ 110633 h 1068439"/>
                  <a:gd name="connsiteX9" fmla="*/ 1290181 w 1367705"/>
                  <a:gd name="connsiteY9" fmla="*/ 3727 h 1068439"/>
                  <a:gd name="connsiteX10" fmla="*/ 939452 w 1367705"/>
                  <a:gd name="connsiteY10" fmla="*/ 179091 h 1068439"/>
                  <a:gd name="connsiteX11" fmla="*/ 801666 w 1367705"/>
                  <a:gd name="connsiteY11" fmla="*/ 467190 h 1068439"/>
                  <a:gd name="connsiteX12" fmla="*/ 1002082 w 1367705"/>
                  <a:gd name="connsiteY12" fmla="*/ 341930 h 1068439"/>
                  <a:gd name="connsiteX13" fmla="*/ 1365337 w 1367705"/>
                  <a:gd name="connsiteY13" fmla="*/ 354456 h 1068439"/>
                  <a:gd name="connsiteX14" fmla="*/ 801666 w 1367705"/>
                  <a:gd name="connsiteY14" fmla="*/ 655080 h 1068439"/>
                  <a:gd name="connsiteX15" fmla="*/ 776614 w 1367705"/>
                  <a:gd name="connsiteY15" fmla="*/ 830445 h 1068439"/>
                  <a:gd name="connsiteX16" fmla="*/ 1064712 w 1367705"/>
                  <a:gd name="connsiteY16" fmla="*/ 730237 h 1068439"/>
                  <a:gd name="connsiteX17" fmla="*/ 1327759 w 1367705"/>
                  <a:gd name="connsiteY17" fmla="*/ 830445 h 1068439"/>
                  <a:gd name="connsiteX18" fmla="*/ 1102290 w 1367705"/>
                  <a:gd name="connsiteY18" fmla="*/ 855497 h 1068439"/>
                  <a:gd name="connsiteX19" fmla="*/ 713984 w 1367705"/>
                  <a:gd name="connsiteY19" fmla="*/ 1043387 h 1068439"/>
                  <a:gd name="connsiteX20" fmla="*/ 576197 w 1367705"/>
                  <a:gd name="connsiteY20" fmla="*/ 1068439 h 106843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1067235 w 1365337"/>
                  <a:gd name="connsiteY14" fmla="*/ 511206 h 1068439"/>
                  <a:gd name="connsiteX15" fmla="*/ 801666 w 1365337"/>
                  <a:gd name="connsiteY15" fmla="*/ 655080 h 1068439"/>
                  <a:gd name="connsiteX16" fmla="*/ 776614 w 1365337"/>
                  <a:gd name="connsiteY16" fmla="*/ 830445 h 1068439"/>
                  <a:gd name="connsiteX17" fmla="*/ 1064712 w 1365337"/>
                  <a:gd name="connsiteY17" fmla="*/ 730237 h 1068439"/>
                  <a:gd name="connsiteX18" fmla="*/ 1327759 w 1365337"/>
                  <a:gd name="connsiteY18" fmla="*/ 830445 h 1068439"/>
                  <a:gd name="connsiteX19" fmla="*/ 1102290 w 1365337"/>
                  <a:gd name="connsiteY19" fmla="*/ 855497 h 1068439"/>
                  <a:gd name="connsiteX20" fmla="*/ 713984 w 1365337"/>
                  <a:gd name="connsiteY20" fmla="*/ 1043387 h 1068439"/>
                  <a:gd name="connsiteX21" fmla="*/ 576197 w 1365337"/>
                  <a:gd name="connsiteY21" fmla="*/ 1068439 h 106843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978335 w 1365337"/>
                  <a:gd name="connsiteY14" fmla="*/ 504856 h 1068439"/>
                  <a:gd name="connsiteX15" fmla="*/ 801666 w 1365337"/>
                  <a:gd name="connsiteY15" fmla="*/ 655080 h 1068439"/>
                  <a:gd name="connsiteX16" fmla="*/ 776614 w 1365337"/>
                  <a:gd name="connsiteY16" fmla="*/ 830445 h 1068439"/>
                  <a:gd name="connsiteX17" fmla="*/ 1064712 w 1365337"/>
                  <a:gd name="connsiteY17" fmla="*/ 730237 h 1068439"/>
                  <a:gd name="connsiteX18" fmla="*/ 1327759 w 1365337"/>
                  <a:gd name="connsiteY18" fmla="*/ 830445 h 1068439"/>
                  <a:gd name="connsiteX19" fmla="*/ 1102290 w 1365337"/>
                  <a:gd name="connsiteY19" fmla="*/ 855497 h 1068439"/>
                  <a:gd name="connsiteX20" fmla="*/ 713984 w 1365337"/>
                  <a:gd name="connsiteY20" fmla="*/ 1043387 h 1068439"/>
                  <a:gd name="connsiteX21" fmla="*/ 576197 w 1365337"/>
                  <a:gd name="connsiteY21" fmla="*/ 1068439 h 106843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978335 w 1365337"/>
                  <a:gd name="connsiteY14" fmla="*/ 504856 h 1068439"/>
                  <a:gd name="connsiteX15" fmla="*/ 801666 w 1365337"/>
                  <a:gd name="connsiteY15" fmla="*/ 655080 h 1068439"/>
                  <a:gd name="connsiteX16" fmla="*/ 776614 w 1365337"/>
                  <a:gd name="connsiteY16" fmla="*/ 830445 h 1068439"/>
                  <a:gd name="connsiteX17" fmla="*/ 1064712 w 1365337"/>
                  <a:gd name="connsiteY17" fmla="*/ 730237 h 1068439"/>
                  <a:gd name="connsiteX18" fmla="*/ 1327759 w 1365337"/>
                  <a:gd name="connsiteY18" fmla="*/ 830445 h 1068439"/>
                  <a:gd name="connsiteX19" fmla="*/ 1102290 w 1365337"/>
                  <a:gd name="connsiteY19" fmla="*/ 855497 h 1068439"/>
                  <a:gd name="connsiteX20" fmla="*/ 713984 w 1365337"/>
                  <a:gd name="connsiteY20" fmla="*/ 1043387 h 1068439"/>
                  <a:gd name="connsiteX21" fmla="*/ 576197 w 1365337"/>
                  <a:gd name="connsiteY21" fmla="*/ 1068439 h 106843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978335 w 1365337"/>
                  <a:gd name="connsiteY14" fmla="*/ 504856 h 1068439"/>
                  <a:gd name="connsiteX15" fmla="*/ 801666 w 1365337"/>
                  <a:gd name="connsiteY15" fmla="*/ 655080 h 1068439"/>
                  <a:gd name="connsiteX16" fmla="*/ 776614 w 1365337"/>
                  <a:gd name="connsiteY16" fmla="*/ 830445 h 1068439"/>
                  <a:gd name="connsiteX17" fmla="*/ 1064712 w 1365337"/>
                  <a:gd name="connsiteY17" fmla="*/ 730237 h 1068439"/>
                  <a:gd name="connsiteX18" fmla="*/ 1327759 w 1365337"/>
                  <a:gd name="connsiteY18" fmla="*/ 830445 h 1068439"/>
                  <a:gd name="connsiteX19" fmla="*/ 1102290 w 1365337"/>
                  <a:gd name="connsiteY19" fmla="*/ 855497 h 1068439"/>
                  <a:gd name="connsiteX20" fmla="*/ 713984 w 1365337"/>
                  <a:gd name="connsiteY20" fmla="*/ 1043387 h 1068439"/>
                  <a:gd name="connsiteX21" fmla="*/ 576197 w 1365337"/>
                  <a:gd name="connsiteY21" fmla="*/ 1068439 h 106843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978335 w 1365337"/>
                  <a:gd name="connsiteY14" fmla="*/ 504856 h 1068439"/>
                  <a:gd name="connsiteX15" fmla="*/ 801666 w 1365337"/>
                  <a:gd name="connsiteY15" fmla="*/ 655080 h 1068439"/>
                  <a:gd name="connsiteX16" fmla="*/ 776614 w 1365337"/>
                  <a:gd name="connsiteY16" fmla="*/ 830445 h 1068439"/>
                  <a:gd name="connsiteX17" fmla="*/ 1064712 w 1365337"/>
                  <a:gd name="connsiteY17" fmla="*/ 730237 h 1068439"/>
                  <a:gd name="connsiteX18" fmla="*/ 1327759 w 1365337"/>
                  <a:gd name="connsiteY18" fmla="*/ 830445 h 1068439"/>
                  <a:gd name="connsiteX19" fmla="*/ 1102290 w 1365337"/>
                  <a:gd name="connsiteY19" fmla="*/ 855497 h 1068439"/>
                  <a:gd name="connsiteX20" fmla="*/ 713984 w 1365337"/>
                  <a:gd name="connsiteY20" fmla="*/ 1043387 h 1068439"/>
                  <a:gd name="connsiteX21" fmla="*/ 576197 w 1365337"/>
                  <a:gd name="connsiteY21" fmla="*/ 1068439 h 106843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978335 w 1365337"/>
                  <a:gd name="connsiteY14" fmla="*/ 504856 h 1068439"/>
                  <a:gd name="connsiteX15" fmla="*/ 801666 w 1365337"/>
                  <a:gd name="connsiteY15" fmla="*/ 655080 h 1068439"/>
                  <a:gd name="connsiteX16" fmla="*/ 776614 w 1365337"/>
                  <a:gd name="connsiteY16" fmla="*/ 830445 h 1068439"/>
                  <a:gd name="connsiteX17" fmla="*/ 1064712 w 1365337"/>
                  <a:gd name="connsiteY17" fmla="*/ 730237 h 1068439"/>
                  <a:gd name="connsiteX18" fmla="*/ 1327759 w 1365337"/>
                  <a:gd name="connsiteY18" fmla="*/ 830445 h 1068439"/>
                  <a:gd name="connsiteX19" fmla="*/ 1102290 w 1365337"/>
                  <a:gd name="connsiteY19" fmla="*/ 855497 h 1068439"/>
                  <a:gd name="connsiteX20" fmla="*/ 733034 w 1365337"/>
                  <a:gd name="connsiteY20" fmla="*/ 1062437 h 1068439"/>
                  <a:gd name="connsiteX21" fmla="*/ 576197 w 1365337"/>
                  <a:gd name="connsiteY21" fmla="*/ 1068439 h 106843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978335 w 1365337"/>
                  <a:gd name="connsiteY14" fmla="*/ 504856 h 1068439"/>
                  <a:gd name="connsiteX15" fmla="*/ 801666 w 1365337"/>
                  <a:gd name="connsiteY15" fmla="*/ 655080 h 1068439"/>
                  <a:gd name="connsiteX16" fmla="*/ 776614 w 1365337"/>
                  <a:gd name="connsiteY16" fmla="*/ 830445 h 1068439"/>
                  <a:gd name="connsiteX17" fmla="*/ 1064712 w 1365337"/>
                  <a:gd name="connsiteY17" fmla="*/ 730237 h 1068439"/>
                  <a:gd name="connsiteX18" fmla="*/ 1327759 w 1365337"/>
                  <a:gd name="connsiteY18" fmla="*/ 830445 h 1068439"/>
                  <a:gd name="connsiteX19" fmla="*/ 1102290 w 1365337"/>
                  <a:gd name="connsiteY19" fmla="*/ 855497 h 1068439"/>
                  <a:gd name="connsiteX20" fmla="*/ 733034 w 1365337"/>
                  <a:gd name="connsiteY20" fmla="*/ 1062437 h 1068439"/>
                  <a:gd name="connsiteX21" fmla="*/ 576197 w 1365337"/>
                  <a:gd name="connsiteY21" fmla="*/ 1068439 h 1068439"/>
                  <a:gd name="connsiteX0" fmla="*/ 576243 w 1365383"/>
                  <a:gd name="connsiteY0" fmla="*/ 1068439 h 1068439"/>
                  <a:gd name="connsiteX1" fmla="*/ 576243 w 1365383"/>
                  <a:gd name="connsiteY1" fmla="*/ 755289 h 1068439"/>
                  <a:gd name="connsiteX2" fmla="*/ 162884 w 1365383"/>
                  <a:gd name="connsiteY2" fmla="*/ 630028 h 1068439"/>
                  <a:gd name="connsiteX3" fmla="*/ 46 w 1365383"/>
                  <a:gd name="connsiteY3" fmla="*/ 855497 h 1068439"/>
                  <a:gd name="connsiteX4" fmla="*/ 175410 w 1365383"/>
                  <a:gd name="connsiteY4" fmla="*/ 517294 h 1068439"/>
                  <a:gd name="connsiteX5" fmla="*/ 644876 w 1365383"/>
                  <a:gd name="connsiteY5" fmla="*/ 629680 h 1068439"/>
                  <a:gd name="connsiteX6" fmla="*/ 363301 w 1365383"/>
                  <a:gd name="connsiteY6" fmla="*/ 417086 h 1068439"/>
                  <a:gd name="connsiteX7" fmla="*/ 676452 w 1365383"/>
                  <a:gd name="connsiteY7" fmla="*/ 504768 h 1068439"/>
                  <a:gd name="connsiteX8" fmla="*/ 858688 w 1365383"/>
                  <a:gd name="connsiteY8" fmla="*/ 110633 h 1068439"/>
                  <a:gd name="connsiteX9" fmla="*/ 1290227 w 1365383"/>
                  <a:gd name="connsiteY9" fmla="*/ 3727 h 1068439"/>
                  <a:gd name="connsiteX10" fmla="*/ 939498 w 1365383"/>
                  <a:gd name="connsiteY10" fmla="*/ 179091 h 1068439"/>
                  <a:gd name="connsiteX11" fmla="*/ 801712 w 1365383"/>
                  <a:gd name="connsiteY11" fmla="*/ 467190 h 1068439"/>
                  <a:gd name="connsiteX12" fmla="*/ 1002128 w 1365383"/>
                  <a:gd name="connsiteY12" fmla="*/ 341930 h 1068439"/>
                  <a:gd name="connsiteX13" fmla="*/ 1365383 w 1365383"/>
                  <a:gd name="connsiteY13" fmla="*/ 354456 h 1068439"/>
                  <a:gd name="connsiteX14" fmla="*/ 978381 w 1365383"/>
                  <a:gd name="connsiteY14" fmla="*/ 504856 h 1068439"/>
                  <a:gd name="connsiteX15" fmla="*/ 801712 w 1365383"/>
                  <a:gd name="connsiteY15" fmla="*/ 655080 h 1068439"/>
                  <a:gd name="connsiteX16" fmla="*/ 776660 w 1365383"/>
                  <a:gd name="connsiteY16" fmla="*/ 830445 h 1068439"/>
                  <a:gd name="connsiteX17" fmla="*/ 1064758 w 1365383"/>
                  <a:gd name="connsiteY17" fmla="*/ 730237 h 1068439"/>
                  <a:gd name="connsiteX18" fmla="*/ 1327805 w 1365383"/>
                  <a:gd name="connsiteY18" fmla="*/ 830445 h 1068439"/>
                  <a:gd name="connsiteX19" fmla="*/ 1102336 w 1365383"/>
                  <a:gd name="connsiteY19" fmla="*/ 855497 h 1068439"/>
                  <a:gd name="connsiteX20" fmla="*/ 733080 w 1365383"/>
                  <a:gd name="connsiteY20" fmla="*/ 1062437 h 1068439"/>
                  <a:gd name="connsiteX21" fmla="*/ 576243 w 1365383"/>
                  <a:gd name="connsiteY21" fmla="*/ 1068439 h 1068439"/>
                  <a:gd name="connsiteX0" fmla="*/ 576215 w 1365355"/>
                  <a:gd name="connsiteY0" fmla="*/ 1068439 h 1068439"/>
                  <a:gd name="connsiteX1" fmla="*/ 576215 w 1365355"/>
                  <a:gd name="connsiteY1" fmla="*/ 755289 h 1068439"/>
                  <a:gd name="connsiteX2" fmla="*/ 277156 w 1365355"/>
                  <a:gd name="connsiteY2" fmla="*/ 623678 h 1068439"/>
                  <a:gd name="connsiteX3" fmla="*/ 18 w 1365355"/>
                  <a:gd name="connsiteY3" fmla="*/ 855497 h 1068439"/>
                  <a:gd name="connsiteX4" fmla="*/ 175382 w 1365355"/>
                  <a:gd name="connsiteY4" fmla="*/ 517294 h 1068439"/>
                  <a:gd name="connsiteX5" fmla="*/ 644848 w 1365355"/>
                  <a:gd name="connsiteY5" fmla="*/ 629680 h 1068439"/>
                  <a:gd name="connsiteX6" fmla="*/ 363273 w 1365355"/>
                  <a:gd name="connsiteY6" fmla="*/ 417086 h 1068439"/>
                  <a:gd name="connsiteX7" fmla="*/ 676424 w 1365355"/>
                  <a:gd name="connsiteY7" fmla="*/ 504768 h 1068439"/>
                  <a:gd name="connsiteX8" fmla="*/ 858660 w 1365355"/>
                  <a:gd name="connsiteY8" fmla="*/ 110633 h 1068439"/>
                  <a:gd name="connsiteX9" fmla="*/ 1290199 w 1365355"/>
                  <a:gd name="connsiteY9" fmla="*/ 3727 h 1068439"/>
                  <a:gd name="connsiteX10" fmla="*/ 939470 w 1365355"/>
                  <a:gd name="connsiteY10" fmla="*/ 179091 h 1068439"/>
                  <a:gd name="connsiteX11" fmla="*/ 801684 w 1365355"/>
                  <a:gd name="connsiteY11" fmla="*/ 467190 h 1068439"/>
                  <a:gd name="connsiteX12" fmla="*/ 1002100 w 1365355"/>
                  <a:gd name="connsiteY12" fmla="*/ 341930 h 1068439"/>
                  <a:gd name="connsiteX13" fmla="*/ 1365355 w 1365355"/>
                  <a:gd name="connsiteY13" fmla="*/ 354456 h 1068439"/>
                  <a:gd name="connsiteX14" fmla="*/ 978353 w 1365355"/>
                  <a:gd name="connsiteY14" fmla="*/ 504856 h 1068439"/>
                  <a:gd name="connsiteX15" fmla="*/ 801684 w 1365355"/>
                  <a:gd name="connsiteY15" fmla="*/ 655080 h 1068439"/>
                  <a:gd name="connsiteX16" fmla="*/ 776632 w 1365355"/>
                  <a:gd name="connsiteY16" fmla="*/ 830445 h 1068439"/>
                  <a:gd name="connsiteX17" fmla="*/ 1064730 w 1365355"/>
                  <a:gd name="connsiteY17" fmla="*/ 730237 h 1068439"/>
                  <a:gd name="connsiteX18" fmla="*/ 1327777 w 1365355"/>
                  <a:gd name="connsiteY18" fmla="*/ 830445 h 1068439"/>
                  <a:gd name="connsiteX19" fmla="*/ 1102308 w 1365355"/>
                  <a:gd name="connsiteY19" fmla="*/ 855497 h 1068439"/>
                  <a:gd name="connsiteX20" fmla="*/ 733052 w 1365355"/>
                  <a:gd name="connsiteY20" fmla="*/ 1062437 h 1068439"/>
                  <a:gd name="connsiteX21" fmla="*/ 576215 w 1365355"/>
                  <a:gd name="connsiteY21" fmla="*/ 1068439 h 1068439"/>
                  <a:gd name="connsiteX0" fmla="*/ 576215 w 1365355"/>
                  <a:gd name="connsiteY0" fmla="*/ 1068439 h 1068439"/>
                  <a:gd name="connsiteX1" fmla="*/ 576215 w 1365355"/>
                  <a:gd name="connsiteY1" fmla="*/ 755289 h 1068439"/>
                  <a:gd name="connsiteX2" fmla="*/ 277156 w 1365355"/>
                  <a:gd name="connsiteY2" fmla="*/ 623678 h 1068439"/>
                  <a:gd name="connsiteX3" fmla="*/ 18 w 1365355"/>
                  <a:gd name="connsiteY3" fmla="*/ 855497 h 1068439"/>
                  <a:gd name="connsiteX4" fmla="*/ 175382 w 1365355"/>
                  <a:gd name="connsiteY4" fmla="*/ 517294 h 1068439"/>
                  <a:gd name="connsiteX5" fmla="*/ 644848 w 1365355"/>
                  <a:gd name="connsiteY5" fmla="*/ 629680 h 1068439"/>
                  <a:gd name="connsiteX6" fmla="*/ 363273 w 1365355"/>
                  <a:gd name="connsiteY6" fmla="*/ 417086 h 1068439"/>
                  <a:gd name="connsiteX7" fmla="*/ 676424 w 1365355"/>
                  <a:gd name="connsiteY7" fmla="*/ 504768 h 1068439"/>
                  <a:gd name="connsiteX8" fmla="*/ 858660 w 1365355"/>
                  <a:gd name="connsiteY8" fmla="*/ 110633 h 1068439"/>
                  <a:gd name="connsiteX9" fmla="*/ 1290199 w 1365355"/>
                  <a:gd name="connsiteY9" fmla="*/ 3727 h 1068439"/>
                  <a:gd name="connsiteX10" fmla="*/ 939470 w 1365355"/>
                  <a:gd name="connsiteY10" fmla="*/ 179091 h 1068439"/>
                  <a:gd name="connsiteX11" fmla="*/ 801684 w 1365355"/>
                  <a:gd name="connsiteY11" fmla="*/ 467190 h 1068439"/>
                  <a:gd name="connsiteX12" fmla="*/ 1002100 w 1365355"/>
                  <a:gd name="connsiteY12" fmla="*/ 341930 h 1068439"/>
                  <a:gd name="connsiteX13" fmla="*/ 1365355 w 1365355"/>
                  <a:gd name="connsiteY13" fmla="*/ 354456 h 1068439"/>
                  <a:gd name="connsiteX14" fmla="*/ 978353 w 1365355"/>
                  <a:gd name="connsiteY14" fmla="*/ 504856 h 1068439"/>
                  <a:gd name="connsiteX15" fmla="*/ 801684 w 1365355"/>
                  <a:gd name="connsiteY15" fmla="*/ 655080 h 1068439"/>
                  <a:gd name="connsiteX16" fmla="*/ 776632 w 1365355"/>
                  <a:gd name="connsiteY16" fmla="*/ 830445 h 1068439"/>
                  <a:gd name="connsiteX17" fmla="*/ 1064730 w 1365355"/>
                  <a:gd name="connsiteY17" fmla="*/ 730237 h 1068439"/>
                  <a:gd name="connsiteX18" fmla="*/ 1327777 w 1365355"/>
                  <a:gd name="connsiteY18" fmla="*/ 830445 h 1068439"/>
                  <a:gd name="connsiteX19" fmla="*/ 1102308 w 1365355"/>
                  <a:gd name="connsiteY19" fmla="*/ 855497 h 1068439"/>
                  <a:gd name="connsiteX20" fmla="*/ 733052 w 1365355"/>
                  <a:gd name="connsiteY20" fmla="*/ 1062437 h 1068439"/>
                  <a:gd name="connsiteX21" fmla="*/ 576215 w 1365355"/>
                  <a:gd name="connsiteY21" fmla="*/ 1068439 h 1068439"/>
                  <a:gd name="connsiteX0" fmla="*/ 576215 w 1365355"/>
                  <a:gd name="connsiteY0" fmla="*/ 1068439 h 1068439"/>
                  <a:gd name="connsiteX1" fmla="*/ 576215 w 1365355"/>
                  <a:gd name="connsiteY1" fmla="*/ 755289 h 1068439"/>
                  <a:gd name="connsiteX2" fmla="*/ 277156 w 1365355"/>
                  <a:gd name="connsiteY2" fmla="*/ 623678 h 1068439"/>
                  <a:gd name="connsiteX3" fmla="*/ 18 w 1365355"/>
                  <a:gd name="connsiteY3" fmla="*/ 855497 h 1068439"/>
                  <a:gd name="connsiteX4" fmla="*/ 175382 w 1365355"/>
                  <a:gd name="connsiteY4" fmla="*/ 517294 h 1068439"/>
                  <a:gd name="connsiteX5" fmla="*/ 644848 w 1365355"/>
                  <a:gd name="connsiteY5" fmla="*/ 629680 h 1068439"/>
                  <a:gd name="connsiteX6" fmla="*/ 363273 w 1365355"/>
                  <a:gd name="connsiteY6" fmla="*/ 417086 h 1068439"/>
                  <a:gd name="connsiteX7" fmla="*/ 676424 w 1365355"/>
                  <a:gd name="connsiteY7" fmla="*/ 504768 h 1068439"/>
                  <a:gd name="connsiteX8" fmla="*/ 858660 w 1365355"/>
                  <a:gd name="connsiteY8" fmla="*/ 110633 h 1068439"/>
                  <a:gd name="connsiteX9" fmla="*/ 1290199 w 1365355"/>
                  <a:gd name="connsiteY9" fmla="*/ 3727 h 1068439"/>
                  <a:gd name="connsiteX10" fmla="*/ 939470 w 1365355"/>
                  <a:gd name="connsiteY10" fmla="*/ 179091 h 1068439"/>
                  <a:gd name="connsiteX11" fmla="*/ 801684 w 1365355"/>
                  <a:gd name="connsiteY11" fmla="*/ 467190 h 1068439"/>
                  <a:gd name="connsiteX12" fmla="*/ 1002100 w 1365355"/>
                  <a:gd name="connsiteY12" fmla="*/ 341930 h 1068439"/>
                  <a:gd name="connsiteX13" fmla="*/ 1365355 w 1365355"/>
                  <a:gd name="connsiteY13" fmla="*/ 354456 h 1068439"/>
                  <a:gd name="connsiteX14" fmla="*/ 978353 w 1365355"/>
                  <a:gd name="connsiteY14" fmla="*/ 504856 h 1068439"/>
                  <a:gd name="connsiteX15" fmla="*/ 801684 w 1365355"/>
                  <a:gd name="connsiteY15" fmla="*/ 655080 h 1068439"/>
                  <a:gd name="connsiteX16" fmla="*/ 776632 w 1365355"/>
                  <a:gd name="connsiteY16" fmla="*/ 830445 h 1068439"/>
                  <a:gd name="connsiteX17" fmla="*/ 1064730 w 1365355"/>
                  <a:gd name="connsiteY17" fmla="*/ 730237 h 1068439"/>
                  <a:gd name="connsiteX18" fmla="*/ 1327777 w 1365355"/>
                  <a:gd name="connsiteY18" fmla="*/ 830445 h 1068439"/>
                  <a:gd name="connsiteX19" fmla="*/ 1102308 w 1365355"/>
                  <a:gd name="connsiteY19" fmla="*/ 855497 h 1068439"/>
                  <a:gd name="connsiteX20" fmla="*/ 733052 w 1365355"/>
                  <a:gd name="connsiteY20" fmla="*/ 1062437 h 1068439"/>
                  <a:gd name="connsiteX21" fmla="*/ 576215 w 1365355"/>
                  <a:gd name="connsiteY21" fmla="*/ 1068439 h 106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65355" h="1068439">
                    <a:moveTo>
                      <a:pt x="576215" y="1068439"/>
                    </a:moveTo>
                    <a:lnTo>
                      <a:pt x="576215" y="755289"/>
                    </a:lnTo>
                    <a:cubicBezTo>
                      <a:pt x="507322" y="682221"/>
                      <a:pt x="373189" y="606977"/>
                      <a:pt x="277156" y="623678"/>
                    </a:cubicBezTo>
                    <a:cubicBezTo>
                      <a:pt x="181123" y="640379"/>
                      <a:pt x="-2070" y="874286"/>
                      <a:pt x="18" y="855497"/>
                    </a:cubicBezTo>
                    <a:cubicBezTo>
                      <a:pt x="58473" y="742763"/>
                      <a:pt x="91527" y="591928"/>
                      <a:pt x="175382" y="517294"/>
                    </a:cubicBezTo>
                    <a:cubicBezTo>
                      <a:pt x="259237" y="442660"/>
                      <a:pt x="613533" y="646381"/>
                      <a:pt x="644848" y="629680"/>
                    </a:cubicBezTo>
                    <a:lnTo>
                      <a:pt x="363273" y="417086"/>
                    </a:lnTo>
                    <a:lnTo>
                      <a:pt x="676424" y="504768"/>
                    </a:lnTo>
                    <a:cubicBezTo>
                      <a:pt x="751580" y="448401"/>
                      <a:pt x="756364" y="194140"/>
                      <a:pt x="858660" y="110633"/>
                    </a:cubicBezTo>
                    <a:cubicBezTo>
                      <a:pt x="960956" y="27126"/>
                      <a:pt x="1269322" y="-12974"/>
                      <a:pt x="1290199" y="3727"/>
                    </a:cubicBezTo>
                    <a:cubicBezTo>
                      <a:pt x="1311076" y="20428"/>
                      <a:pt x="1020889" y="101847"/>
                      <a:pt x="939470" y="179091"/>
                    </a:cubicBezTo>
                    <a:cubicBezTo>
                      <a:pt x="858051" y="256335"/>
                      <a:pt x="791246" y="440050"/>
                      <a:pt x="801684" y="467190"/>
                    </a:cubicBezTo>
                    <a:lnTo>
                      <a:pt x="1002100" y="341930"/>
                    </a:lnTo>
                    <a:cubicBezTo>
                      <a:pt x="1068905" y="300177"/>
                      <a:pt x="1354496" y="326243"/>
                      <a:pt x="1365355" y="354456"/>
                    </a:cubicBezTo>
                    <a:lnTo>
                      <a:pt x="978353" y="504856"/>
                    </a:lnTo>
                    <a:cubicBezTo>
                      <a:pt x="849352" y="554989"/>
                      <a:pt x="835304" y="600815"/>
                      <a:pt x="801684" y="655080"/>
                    </a:cubicBezTo>
                    <a:lnTo>
                      <a:pt x="776632" y="830445"/>
                    </a:lnTo>
                    <a:cubicBezTo>
                      <a:pt x="820473" y="842971"/>
                      <a:pt x="972873" y="730237"/>
                      <a:pt x="1064730" y="730237"/>
                    </a:cubicBezTo>
                    <a:cubicBezTo>
                      <a:pt x="1156587" y="730237"/>
                      <a:pt x="1321514" y="809568"/>
                      <a:pt x="1327777" y="830445"/>
                    </a:cubicBezTo>
                    <a:cubicBezTo>
                      <a:pt x="1334040" y="851322"/>
                      <a:pt x="1201429" y="816832"/>
                      <a:pt x="1102308" y="855497"/>
                    </a:cubicBezTo>
                    <a:cubicBezTo>
                      <a:pt x="1003187" y="894162"/>
                      <a:pt x="769934" y="925347"/>
                      <a:pt x="733052" y="1062437"/>
                    </a:cubicBezTo>
                    <a:lnTo>
                      <a:pt x="576215" y="1068439"/>
                    </a:lnTo>
                    <a:close/>
                  </a:path>
                </a:pathLst>
              </a:custGeom>
              <a:solidFill>
                <a:schemeClr val="accent2">
                  <a:lumMod val="60000"/>
                  <a:lumOff val="40000"/>
                </a:schemeClr>
              </a:solid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Freeform 55"/>
              <p:cNvSpPr>
                <a:spLocks noChangeAspect="1"/>
              </p:cNvSpPr>
              <p:nvPr/>
            </p:nvSpPr>
            <p:spPr>
              <a:xfrm>
                <a:off x="9546526" y="5270808"/>
                <a:ext cx="163178" cy="127693"/>
              </a:xfrm>
              <a:custGeom>
                <a:avLst/>
                <a:gdLst>
                  <a:gd name="connsiteX0" fmla="*/ 576197 w 1365337"/>
                  <a:gd name="connsiteY0" fmla="*/ 1064712 h 1064712"/>
                  <a:gd name="connsiteX1" fmla="*/ 576197 w 1365337"/>
                  <a:gd name="connsiteY1" fmla="*/ 751562 h 1064712"/>
                  <a:gd name="connsiteX2" fmla="*/ 162838 w 1365337"/>
                  <a:gd name="connsiteY2" fmla="*/ 626301 h 1064712"/>
                  <a:gd name="connsiteX3" fmla="*/ 0 w 1365337"/>
                  <a:gd name="connsiteY3" fmla="*/ 851770 h 1064712"/>
                  <a:gd name="connsiteX4" fmla="*/ 175364 w 1365337"/>
                  <a:gd name="connsiteY4" fmla="*/ 513567 h 1064712"/>
                  <a:gd name="connsiteX5" fmla="*/ 663880 w 1365337"/>
                  <a:gd name="connsiteY5" fmla="*/ 651353 h 1064712"/>
                  <a:gd name="connsiteX6" fmla="*/ 363255 w 1365337"/>
                  <a:gd name="connsiteY6" fmla="*/ 413359 h 1064712"/>
                  <a:gd name="connsiteX7" fmla="*/ 676406 w 1365337"/>
                  <a:gd name="connsiteY7" fmla="*/ 501041 h 1064712"/>
                  <a:gd name="connsiteX8" fmla="*/ 814192 w 1365337"/>
                  <a:gd name="connsiteY8" fmla="*/ 75156 h 1064712"/>
                  <a:gd name="connsiteX9" fmla="*/ 1290181 w 1365337"/>
                  <a:gd name="connsiteY9" fmla="*/ 0 h 1064712"/>
                  <a:gd name="connsiteX10" fmla="*/ 939452 w 1365337"/>
                  <a:gd name="connsiteY10" fmla="*/ 175364 h 1064712"/>
                  <a:gd name="connsiteX11" fmla="*/ 801666 w 1365337"/>
                  <a:gd name="connsiteY11" fmla="*/ 463463 h 1064712"/>
                  <a:gd name="connsiteX12" fmla="*/ 1002082 w 1365337"/>
                  <a:gd name="connsiteY12" fmla="*/ 338203 h 1064712"/>
                  <a:gd name="connsiteX13" fmla="*/ 1365337 w 1365337"/>
                  <a:gd name="connsiteY13" fmla="*/ 350729 h 1064712"/>
                  <a:gd name="connsiteX14" fmla="*/ 801666 w 1365337"/>
                  <a:gd name="connsiteY14" fmla="*/ 651353 h 1064712"/>
                  <a:gd name="connsiteX15" fmla="*/ 776614 w 1365337"/>
                  <a:gd name="connsiteY15" fmla="*/ 826718 h 1064712"/>
                  <a:gd name="connsiteX16" fmla="*/ 1064712 w 1365337"/>
                  <a:gd name="connsiteY16" fmla="*/ 726510 h 1064712"/>
                  <a:gd name="connsiteX17" fmla="*/ 1327759 w 1365337"/>
                  <a:gd name="connsiteY17" fmla="*/ 826718 h 1064712"/>
                  <a:gd name="connsiteX18" fmla="*/ 1102290 w 1365337"/>
                  <a:gd name="connsiteY18" fmla="*/ 851770 h 1064712"/>
                  <a:gd name="connsiteX19" fmla="*/ 713984 w 1365337"/>
                  <a:gd name="connsiteY19" fmla="*/ 1039660 h 1064712"/>
                  <a:gd name="connsiteX20" fmla="*/ 576197 w 1365337"/>
                  <a:gd name="connsiteY20" fmla="*/ 1064712 h 1064712"/>
                  <a:gd name="connsiteX0" fmla="*/ 576197 w 1365337"/>
                  <a:gd name="connsiteY0" fmla="*/ 1064712 h 1064712"/>
                  <a:gd name="connsiteX1" fmla="*/ 576197 w 1365337"/>
                  <a:gd name="connsiteY1" fmla="*/ 751562 h 1064712"/>
                  <a:gd name="connsiteX2" fmla="*/ 162838 w 1365337"/>
                  <a:gd name="connsiteY2" fmla="*/ 626301 h 1064712"/>
                  <a:gd name="connsiteX3" fmla="*/ 0 w 1365337"/>
                  <a:gd name="connsiteY3" fmla="*/ 851770 h 1064712"/>
                  <a:gd name="connsiteX4" fmla="*/ 175364 w 1365337"/>
                  <a:gd name="connsiteY4" fmla="*/ 513567 h 1064712"/>
                  <a:gd name="connsiteX5" fmla="*/ 663880 w 1365337"/>
                  <a:gd name="connsiteY5" fmla="*/ 651353 h 1064712"/>
                  <a:gd name="connsiteX6" fmla="*/ 363255 w 1365337"/>
                  <a:gd name="connsiteY6" fmla="*/ 413359 h 1064712"/>
                  <a:gd name="connsiteX7" fmla="*/ 676406 w 1365337"/>
                  <a:gd name="connsiteY7" fmla="*/ 501041 h 1064712"/>
                  <a:gd name="connsiteX8" fmla="*/ 814192 w 1365337"/>
                  <a:gd name="connsiteY8" fmla="*/ 75156 h 1064712"/>
                  <a:gd name="connsiteX9" fmla="*/ 1290181 w 1365337"/>
                  <a:gd name="connsiteY9" fmla="*/ 0 h 1064712"/>
                  <a:gd name="connsiteX10" fmla="*/ 939452 w 1365337"/>
                  <a:gd name="connsiteY10" fmla="*/ 175364 h 1064712"/>
                  <a:gd name="connsiteX11" fmla="*/ 801666 w 1365337"/>
                  <a:gd name="connsiteY11" fmla="*/ 463463 h 1064712"/>
                  <a:gd name="connsiteX12" fmla="*/ 1002082 w 1365337"/>
                  <a:gd name="connsiteY12" fmla="*/ 338203 h 1064712"/>
                  <a:gd name="connsiteX13" fmla="*/ 1365337 w 1365337"/>
                  <a:gd name="connsiteY13" fmla="*/ 350729 h 1064712"/>
                  <a:gd name="connsiteX14" fmla="*/ 801666 w 1365337"/>
                  <a:gd name="connsiteY14" fmla="*/ 651353 h 1064712"/>
                  <a:gd name="connsiteX15" fmla="*/ 776614 w 1365337"/>
                  <a:gd name="connsiteY15" fmla="*/ 826718 h 1064712"/>
                  <a:gd name="connsiteX16" fmla="*/ 1064712 w 1365337"/>
                  <a:gd name="connsiteY16" fmla="*/ 726510 h 1064712"/>
                  <a:gd name="connsiteX17" fmla="*/ 1327759 w 1365337"/>
                  <a:gd name="connsiteY17" fmla="*/ 826718 h 1064712"/>
                  <a:gd name="connsiteX18" fmla="*/ 1102290 w 1365337"/>
                  <a:gd name="connsiteY18" fmla="*/ 851770 h 1064712"/>
                  <a:gd name="connsiteX19" fmla="*/ 713984 w 1365337"/>
                  <a:gd name="connsiteY19" fmla="*/ 1039660 h 1064712"/>
                  <a:gd name="connsiteX20" fmla="*/ 576197 w 1365337"/>
                  <a:gd name="connsiteY20" fmla="*/ 1064712 h 1064712"/>
                  <a:gd name="connsiteX0" fmla="*/ 576197 w 1365337"/>
                  <a:gd name="connsiteY0" fmla="*/ 1064712 h 1064712"/>
                  <a:gd name="connsiteX1" fmla="*/ 576197 w 1365337"/>
                  <a:gd name="connsiteY1" fmla="*/ 751562 h 1064712"/>
                  <a:gd name="connsiteX2" fmla="*/ 162838 w 1365337"/>
                  <a:gd name="connsiteY2" fmla="*/ 626301 h 1064712"/>
                  <a:gd name="connsiteX3" fmla="*/ 0 w 1365337"/>
                  <a:gd name="connsiteY3" fmla="*/ 851770 h 1064712"/>
                  <a:gd name="connsiteX4" fmla="*/ 175364 w 1365337"/>
                  <a:gd name="connsiteY4" fmla="*/ 513567 h 1064712"/>
                  <a:gd name="connsiteX5" fmla="*/ 644830 w 1365337"/>
                  <a:gd name="connsiteY5" fmla="*/ 625953 h 1064712"/>
                  <a:gd name="connsiteX6" fmla="*/ 363255 w 1365337"/>
                  <a:gd name="connsiteY6" fmla="*/ 413359 h 1064712"/>
                  <a:gd name="connsiteX7" fmla="*/ 676406 w 1365337"/>
                  <a:gd name="connsiteY7" fmla="*/ 501041 h 1064712"/>
                  <a:gd name="connsiteX8" fmla="*/ 814192 w 1365337"/>
                  <a:gd name="connsiteY8" fmla="*/ 75156 h 1064712"/>
                  <a:gd name="connsiteX9" fmla="*/ 1290181 w 1365337"/>
                  <a:gd name="connsiteY9" fmla="*/ 0 h 1064712"/>
                  <a:gd name="connsiteX10" fmla="*/ 939452 w 1365337"/>
                  <a:gd name="connsiteY10" fmla="*/ 175364 h 1064712"/>
                  <a:gd name="connsiteX11" fmla="*/ 801666 w 1365337"/>
                  <a:gd name="connsiteY11" fmla="*/ 463463 h 1064712"/>
                  <a:gd name="connsiteX12" fmla="*/ 1002082 w 1365337"/>
                  <a:gd name="connsiteY12" fmla="*/ 338203 h 1064712"/>
                  <a:gd name="connsiteX13" fmla="*/ 1365337 w 1365337"/>
                  <a:gd name="connsiteY13" fmla="*/ 350729 h 1064712"/>
                  <a:gd name="connsiteX14" fmla="*/ 801666 w 1365337"/>
                  <a:gd name="connsiteY14" fmla="*/ 651353 h 1064712"/>
                  <a:gd name="connsiteX15" fmla="*/ 776614 w 1365337"/>
                  <a:gd name="connsiteY15" fmla="*/ 826718 h 1064712"/>
                  <a:gd name="connsiteX16" fmla="*/ 1064712 w 1365337"/>
                  <a:gd name="connsiteY16" fmla="*/ 726510 h 1064712"/>
                  <a:gd name="connsiteX17" fmla="*/ 1327759 w 1365337"/>
                  <a:gd name="connsiteY17" fmla="*/ 826718 h 1064712"/>
                  <a:gd name="connsiteX18" fmla="*/ 1102290 w 1365337"/>
                  <a:gd name="connsiteY18" fmla="*/ 851770 h 1064712"/>
                  <a:gd name="connsiteX19" fmla="*/ 713984 w 1365337"/>
                  <a:gd name="connsiteY19" fmla="*/ 1039660 h 1064712"/>
                  <a:gd name="connsiteX20" fmla="*/ 576197 w 1365337"/>
                  <a:gd name="connsiteY20" fmla="*/ 1064712 h 1064712"/>
                  <a:gd name="connsiteX0" fmla="*/ 576197 w 1365337"/>
                  <a:gd name="connsiteY0" fmla="*/ 1064712 h 1064712"/>
                  <a:gd name="connsiteX1" fmla="*/ 576197 w 1365337"/>
                  <a:gd name="connsiteY1" fmla="*/ 751562 h 1064712"/>
                  <a:gd name="connsiteX2" fmla="*/ 162838 w 1365337"/>
                  <a:gd name="connsiteY2" fmla="*/ 626301 h 1064712"/>
                  <a:gd name="connsiteX3" fmla="*/ 0 w 1365337"/>
                  <a:gd name="connsiteY3" fmla="*/ 851770 h 1064712"/>
                  <a:gd name="connsiteX4" fmla="*/ 175364 w 1365337"/>
                  <a:gd name="connsiteY4" fmla="*/ 513567 h 1064712"/>
                  <a:gd name="connsiteX5" fmla="*/ 644830 w 1365337"/>
                  <a:gd name="connsiteY5" fmla="*/ 625953 h 1064712"/>
                  <a:gd name="connsiteX6" fmla="*/ 363255 w 1365337"/>
                  <a:gd name="connsiteY6" fmla="*/ 413359 h 1064712"/>
                  <a:gd name="connsiteX7" fmla="*/ 676406 w 1365337"/>
                  <a:gd name="connsiteY7" fmla="*/ 501041 h 1064712"/>
                  <a:gd name="connsiteX8" fmla="*/ 814192 w 1365337"/>
                  <a:gd name="connsiteY8" fmla="*/ 75156 h 1064712"/>
                  <a:gd name="connsiteX9" fmla="*/ 1290181 w 1365337"/>
                  <a:gd name="connsiteY9" fmla="*/ 0 h 1064712"/>
                  <a:gd name="connsiteX10" fmla="*/ 939452 w 1365337"/>
                  <a:gd name="connsiteY10" fmla="*/ 175364 h 1064712"/>
                  <a:gd name="connsiteX11" fmla="*/ 801666 w 1365337"/>
                  <a:gd name="connsiteY11" fmla="*/ 463463 h 1064712"/>
                  <a:gd name="connsiteX12" fmla="*/ 1002082 w 1365337"/>
                  <a:gd name="connsiteY12" fmla="*/ 338203 h 1064712"/>
                  <a:gd name="connsiteX13" fmla="*/ 1365337 w 1365337"/>
                  <a:gd name="connsiteY13" fmla="*/ 350729 h 1064712"/>
                  <a:gd name="connsiteX14" fmla="*/ 801666 w 1365337"/>
                  <a:gd name="connsiteY14" fmla="*/ 651353 h 1064712"/>
                  <a:gd name="connsiteX15" fmla="*/ 776614 w 1365337"/>
                  <a:gd name="connsiteY15" fmla="*/ 826718 h 1064712"/>
                  <a:gd name="connsiteX16" fmla="*/ 1064712 w 1365337"/>
                  <a:gd name="connsiteY16" fmla="*/ 726510 h 1064712"/>
                  <a:gd name="connsiteX17" fmla="*/ 1327759 w 1365337"/>
                  <a:gd name="connsiteY17" fmla="*/ 826718 h 1064712"/>
                  <a:gd name="connsiteX18" fmla="*/ 1102290 w 1365337"/>
                  <a:gd name="connsiteY18" fmla="*/ 851770 h 1064712"/>
                  <a:gd name="connsiteX19" fmla="*/ 713984 w 1365337"/>
                  <a:gd name="connsiteY19" fmla="*/ 1039660 h 1064712"/>
                  <a:gd name="connsiteX20" fmla="*/ 576197 w 1365337"/>
                  <a:gd name="connsiteY20" fmla="*/ 1064712 h 1064712"/>
                  <a:gd name="connsiteX0" fmla="*/ 576197 w 1365337"/>
                  <a:gd name="connsiteY0" fmla="*/ 1071779 h 1071779"/>
                  <a:gd name="connsiteX1" fmla="*/ 576197 w 1365337"/>
                  <a:gd name="connsiteY1" fmla="*/ 758629 h 1071779"/>
                  <a:gd name="connsiteX2" fmla="*/ 162838 w 1365337"/>
                  <a:gd name="connsiteY2" fmla="*/ 633368 h 1071779"/>
                  <a:gd name="connsiteX3" fmla="*/ 0 w 1365337"/>
                  <a:gd name="connsiteY3" fmla="*/ 858837 h 1071779"/>
                  <a:gd name="connsiteX4" fmla="*/ 175364 w 1365337"/>
                  <a:gd name="connsiteY4" fmla="*/ 520634 h 1071779"/>
                  <a:gd name="connsiteX5" fmla="*/ 644830 w 1365337"/>
                  <a:gd name="connsiteY5" fmla="*/ 633020 h 1071779"/>
                  <a:gd name="connsiteX6" fmla="*/ 363255 w 1365337"/>
                  <a:gd name="connsiteY6" fmla="*/ 420426 h 1071779"/>
                  <a:gd name="connsiteX7" fmla="*/ 676406 w 1365337"/>
                  <a:gd name="connsiteY7" fmla="*/ 508108 h 1071779"/>
                  <a:gd name="connsiteX8" fmla="*/ 814192 w 1365337"/>
                  <a:gd name="connsiteY8" fmla="*/ 82223 h 1071779"/>
                  <a:gd name="connsiteX9" fmla="*/ 1290181 w 1365337"/>
                  <a:gd name="connsiteY9" fmla="*/ 7067 h 1071779"/>
                  <a:gd name="connsiteX10" fmla="*/ 939452 w 1365337"/>
                  <a:gd name="connsiteY10" fmla="*/ 182431 h 1071779"/>
                  <a:gd name="connsiteX11" fmla="*/ 801666 w 1365337"/>
                  <a:gd name="connsiteY11" fmla="*/ 470530 h 1071779"/>
                  <a:gd name="connsiteX12" fmla="*/ 1002082 w 1365337"/>
                  <a:gd name="connsiteY12" fmla="*/ 345270 h 1071779"/>
                  <a:gd name="connsiteX13" fmla="*/ 1365337 w 1365337"/>
                  <a:gd name="connsiteY13" fmla="*/ 357796 h 1071779"/>
                  <a:gd name="connsiteX14" fmla="*/ 801666 w 1365337"/>
                  <a:gd name="connsiteY14" fmla="*/ 658420 h 1071779"/>
                  <a:gd name="connsiteX15" fmla="*/ 776614 w 1365337"/>
                  <a:gd name="connsiteY15" fmla="*/ 833785 h 1071779"/>
                  <a:gd name="connsiteX16" fmla="*/ 1064712 w 1365337"/>
                  <a:gd name="connsiteY16" fmla="*/ 733577 h 1071779"/>
                  <a:gd name="connsiteX17" fmla="*/ 1327759 w 1365337"/>
                  <a:gd name="connsiteY17" fmla="*/ 833785 h 1071779"/>
                  <a:gd name="connsiteX18" fmla="*/ 1102290 w 1365337"/>
                  <a:gd name="connsiteY18" fmla="*/ 858837 h 1071779"/>
                  <a:gd name="connsiteX19" fmla="*/ 713984 w 1365337"/>
                  <a:gd name="connsiteY19" fmla="*/ 1046727 h 1071779"/>
                  <a:gd name="connsiteX20" fmla="*/ 576197 w 1365337"/>
                  <a:gd name="connsiteY20" fmla="*/ 1071779 h 107177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801666 w 1365337"/>
                  <a:gd name="connsiteY14" fmla="*/ 655080 h 1068439"/>
                  <a:gd name="connsiteX15" fmla="*/ 776614 w 1365337"/>
                  <a:gd name="connsiteY15" fmla="*/ 830445 h 1068439"/>
                  <a:gd name="connsiteX16" fmla="*/ 1064712 w 1365337"/>
                  <a:gd name="connsiteY16" fmla="*/ 730237 h 1068439"/>
                  <a:gd name="connsiteX17" fmla="*/ 1327759 w 1365337"/>
                  <a:gd name="connsiteY17" fmla="*/ 830445 h 1068439"/>
                  <a:gd name="connsiteX18" fmla="*/ 1102290 w 1365337"/>
                  <a:gd name="connsiteY18" fmla="*/ 855497 h 1068439"/>
                  <a:gd name="connsiteX19" fmla="*/ 713984 w 1365337"/>
                  <a:gd name="connsiteY19" fmla="*/ 1043387 h 1068439"/>
                  <a:gd name="connsiteX20" fmla="*/ 576197 w 1365337"/>
                  <a:gd name="connsiteY20" fmla="*/ 1068439 h 1068439"/>
                  <a:gd name="connsiteX0" fmla="*/ 576197 w 1367705"/>
                  <a:gd name="connsiteY0" fmla="*/ 1068439 h 1068439"/>
                  <a:gd name="connsiteX1" fmla="*/ 576197 w 1367705"/>
                  <a:gd name="connsiteY1" fmla="*/ 755289 h 1068439"/>
                  <a:gd name="connsiteX2" fmla="*/ 162838 w 1367705"/>
                  <a:gd name="connsiteY2" fmla="*/ 630028 h 1068439"/>
                  <a:gd name="connsiteX3" fmla="*/ 0 w 1367705"/>
                  <a:gd name="connsiteY3" fmla="*/ 855497 h 1068439"/>
                  <a:gd name="connsiteX4" fmla="*/ 175364 w 1367705"/>
                  <a:gd name="connsiteY4" fmla="*/ 517294 h 1068439"/>
                  <a:gd name="connsiteX5" fmla="*/ 644830 w 1367705"/>
                  <a:gd name="connsiteY5" fmla="*/ 629680 h 1068439"/>
                  <a:gd name="connsiteX6" fmla="*/ 363255 w 1367705"/>
                  <a:gd name="connsiteY6" fmla="*/ 417086 h 1068439"/>
                  <a:gd name="connsiteX7" fmla="*/ 676406 w 1367705"/>
                  <a:gd name="connsiteY7" fmla="*/ 504768 h 1068439"/>
                  <a:gd name="connsiteX8" fmla="*/ 858642 w 1367705"/>
                  <a:gd name="connsiteY8" fmla="*/ 110633 h 1068439"/>
                  <a:gd name="connsiteX9" fmla="*/ 1290181 w 1367705"/>
                  <a:gd name="connsiteY9" fmla="*/ 3727 h 1068439"/>
                  <a:gd name="connsiteX10" fmla="*/ 939452 w 1367705"/>
                  <a:gd name="connsiteY10" fmla="*/ 179091 h 1068439"/>
                  <a:gd name="connsiteX11" fmla="*/ 801666 w 1367705"/>
                  <a:gd name="connsiteY11" fmla="*/ 467190 h 1068439"/>
                  <a:gd name="connsiteX12" fmla="*/ 1002082 w 1367705"/>
                  <a:gd name="connsiteY12" fmla="*/ 341930 h 1068439"/>
                  <a:gd name="connsiteX13" fmla="*/ 1365337 w 1367705"/>
                  <a:gd name="connsiteY13" fmla="*/ 354456 h 1068439"/>
                  <a:gd name="connsiteX14" fmla="*/ 801666 w 1367705"/>
                  <a:gd name="connsiteY14" fmla="*/ 655080 h 1068439"/>
                  <a:gd name="connsiteX15" fmla="*/ 776614 w 1367705"/>
                  <a:gd name="connsiteY15" fmla="*/ 830445 h 1068439"/>
                  <a:gd name="connsiteX16" fmla="*/ 1064712 w 1367705"/>
                  <a:gd name="connsiteY16" fmla="*/ 730237 h 1068439"/>
                  <a:gd name="connsiteX17" fmla="*/ 1327759 w 1367705"/>
                  <a:gd name="connsiteY17" fmla="*/ 830445 h 1068439"/>
                  <a:gd name="connsiteX18" fmla="*/ 1102290 w 1367705"/>
                  <a:gd name="connsiteY18" fmla="*/ 855497 h 1068439"/>
                  <a:gd name="connsiteX19" fmla="*/ 713984 w 1367705"/>
                  <a:gd name="connsiteY19" fmla="*/ 1043387 h 1068439"/>
                  <a:gd name="connsiteX20" fmla="*/ 576197 w 1367705"/>
                  <a:gd name="connsiteY20" fmla="*/ 1068439 h 106843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1067235 w 1365337"/>
                  <a:gd name="connsiteY14" fmla="*/ 511206 h 1068439"/>
                  <a:gd name="connsiteX15" fmla="*/ 801666 w 1365337"/>
                  <a:gd name="connsiteY15" fmla="*/ 655080 h 1068439"/>
                  <a:gd name="connsiteX16" fmla="*/ 776614 w 1365337"/>
                  <a:gd name="connsiteY16" fmla="*/ 830445 h 1068439"/>
                  <a:gd name="connsiteX17" fmla="*/ 1064712 w 1365337"/>
                  <a:gd name="connsiteY17" fmla="*/ 730237 h 1068439"/>
                  <a:gd name="connsiteX18" fmla="*/ 1327759 w 1365337"/>
                  <a:gd name="connsiteY18" fmla="*/ 830445 h 1068439"/>
                  <a:gd name="connsiteX19" fmla="*/ 1102290 w 1365337"/>
                  <a:gd name="connsiteY19" fmla="*/ 855497 h 1068439"/>
                  <a:gd name="connsiteX20" fmla="*/ 713984 w 1365337"/>
                  <a:gd name="connsiteY20" fmla="*/ 1043387 h 1068439"/>
                  <a:gd name="connsiteX21" fmla="*/ 576197 w 1365337"/>
                  <a:gd name="connsiteY21" fmla="*/ 1068439 h 106843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978335 w 1365337"/>
                  <a:gd name="connsiteY14" fmla="*/ 504856 h 1068439"/>
                  <a:gd name="connsiteX15" fmla="*/ 801666 w 1365337"/>
                  <a:gd name="connsiteY15" fmla="*/ 655080 h 1068439"/>
                  <a:gd name="connsiteX16" fmla="*/ 776614 w 1365337"/>
                  <a:gd name="connsiteY16" fmla="*/ 830445 h 1068439"/>
                  <a:gd name="connsiteX17" fmla="*/ 1064712 w 1365337"/>
                  <a:gd name="connsiteY17" fmla="*/ 730237 h 1068439"/>
                  <a:gd name="connsiteX18" fmla="*/ 1327759 w 1365337"/>
                  <a:gd name="connsiteY18" fmla="*/ 830445 h 1068439"/>
                  <a:gd name="connsiteX19" fmla="*/ 1102290 w 1365337"/>
                  <a:gd name="connsiteY19" fmla="*/ 855497 h 1068439"/>
                  <a:gd name="connsiteX20" fmla="*/ 713984 w 1365337"/>
                  <a:gd name="connsiteY20" fmla="*/ 1043387 h 1068439"/>
                  <a:gd name="connsiteX21" fmla="*/ 576197 w 1365337"/>
                  <a:gd name="connsiteY21" fmla="*/ 1068439 h 106843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978335 w 1365337"/>
                  <a:gd name="connsiteY14" fmla="*/ 504856 h 1068439"/>
                  <a:gd name="connsiteX15" fmla="*/ 801666 w 1365337"/>
                  <a:gd name="connsiteY15" fmla="*/ 655080 h 1068439"/>
                  <a:gd name="connsiteX16" fmla="*/ 776614 w 1365337"/>
                  <a:gd name="connsiteY16" fmla="*/ 830445 h 1068439"/>
                  <a:gd name="connsiteX17" fmla="*/ 1064712 w 1365337"/>
                  <a:gd name="connsiteY17" fmla="*/ 730237 h 1068439"/>
                  <a:gd name="connsiteX18" fmla="*/ 1327759 w 1365337"/>
                  <a:gd name="connsiteY18" fmla="*/ 830445 h 1068439"/>
                  <a:gd name="connsiteX19" fmla="*/ 1102290 w 1365337"/>
                  <a:gd name="connsiteY19" fmla="*/ 855497 h 1068439"/>
                  <a:gd name="connsiteX20" fmla="*/ 713984 w 1365337"/>
                  <a:gd name="connsiteY20" fmla="*/ 1043387 h 1068439"/>
                  <a:gd name="connsiteX21" fmla="*/ 576197 w 1365337"/>
                  <a:gd name="connsiteY21" fmla="*/ 1068439 h 106843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978335 w 1365337"/>
                  <a:gd name="connsiteY14" fmla="*/ 504856 h 1068439"/>
                  <a:gd name="connsiteX15" fmla="*/ 801666 w 1365337"/>
                  <a:gd name="connsiteY15" fmla="*/ 655080 h 1068439"/>
                  <a:gd name="connsiteX16" fmla="*/ 776614 w 1365337"/>
                  <a:gd name="connsiteY16" fmla="*/ 830445 h 1068439"/>
                  <a:gd name="connsiteX17" fmla="*/ 1064712 w 1365337"/>
                  <a:gd name="connsiteY17" fmla="*/ 730237 h 1068439"/>
                  <a:gd name="connsiteX18" fmla="*/ 1327759 w 1365337"/>
                  <a:gd name="connsiteY18" fmla="*/ 830445 h 1068439"/>
                  <a:gd name="connsiteX19" fmla="*/ 1102290 w 1365337"/>
                  <a:gd name="connsiteY19" fmla="*/ 855497 h 1068439"/>
                  <a:gd name="connsiteX20" fmla="*/ 713984 w 1365337"/>
                  <a:gd name="connsiteY20" fmla="*/ 1043387 h 1068439"/>
                  <a:gd name="connsiteX21" fmla="*/ 576197 w 1365337"/>
                  <a:gd name="connsiteY21" fmla="*/ 1068439 h 106843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978335 w 1365337"/>
                  <a:gd name="connsiteY14" fmla="*/ 504856 h 1068439"/>
                  <a:gd name="connsiteX15" fmla="*/ 801666 w 1365337"/>
                  <a:gd name="connsiteY15" fmla="*/ 655080 h 1068439"/>
                  <a:gd name="connsiteX16" fmla="*/ 776614 w 1365337"/>
                  <a:gd name="connsiteY16" fmla="*/ 830445 h 1068439"/>
                  <a:gd name="connsiteX17" fmla="*/ 1064712 w 1365337"/>
                  <a:gd name="connsiteY17" fmla="*/ 730237 h 1068439"/>
                  <a:gd name="connsiteX18" fmla="*/ 1327759 w 1365337"/>
                  <a:gd name="connsiteY18" fmla="*/ 830445 h 1068439"/>
                  <a:gd name="connsiteX19" fmla="*/ 1102290 w 1365337"/>
                  <a:gd name="connsiteY19" fmla="*/ 855497 h 1068439"/>
                  <a:gd name="connsiteX20" fmla="*/ 713984 w 1365337"/>
                  <a:gd name="connsiteY20" fmla="*/ 1043387 h 1068439"/>
                  <a:gd name="connsiteX21" fmla="*/ 576197 w 1365337"/>
                  <a:gd name="connsiteY21" fmla="*/ 1068439 h 106843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978335 w 1365337"/>
                  <a:gd name="connsiteY14" fmla="*/ 504856 h 1068439"/>
                  <a:gd name="connsiteX15" fmla="*/ 801666 w 1365337"/>
                  <a:gd name="connsiteY15" fmla="*/ 655080 h 1068439"/>
                  <a:gd name="connsiteX16" fmla="*/ 776614 w 1365337"/>
                  <a:gd name="connsiteY16" fmla="*/ 830445 h 1068439"/>
                  <a:gd name="connsiteX17" fmla="*/ 1064712 w 1365337"/>
                  <a:gd name="connsiteY17" fmla="*/ 730237 h 1068439"/>
                  <a:gd name="connsiteX18" fmla="*/ 1327759 w 1365337"/>
                  <a:gd name="connsiteY18" fmla="*/ 830445 h 1068439"/>
                  <a:gd name="connsiteX19" fmla="*/ 1102290 w 1365337"/>
                  <a:gd name="connsiteY19" fmla="*/ 855497 h 1068439"/>
                  <a:gd name="connsiteX20" fmla="*/ 733034 w 1365337"/>
                  <a:gd name="connsiteY20" fmla="*/ 1062437 h 1068439"/>
                  <a:gd name="connsiteX21" fmla="*/ 576197 w 1365337"/>
                  <a:gd name="connsiteY21" fmla="*/ 1068439 h 106843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978335 w 1365337"/>
                  <a:gd name="connsiteY14" fmla="*/ 504856 h 1068439"/>
                  <a:gd name="connsiteX15" fmla="*/ 801666 w 1365337"/>
                  <a:gd name="connsiteY15" fmla="*/ 655080 h 1068439"/>
                  <a:gd name="connsiteX16" fmla="*/ 776614 w 1365337"/>
                  <a:gd name="connsiteY16" fmla="*/ 830445 h 1068439"/>
                  <a:gd name="connsiteX17" fmla="*/ 1064712 w 1365337"/>
                  <a:gd name="connsiteY17" fmla="*/ 730237 h 1068439"/>
                  <a:gd name="connsiteX18" fmla="*/ 1327759 w 1365337"/>
                  <a:gd name="connsiteY18" fmla="*/ 830445 h 1068439"/>
                  <a:gd name="connsiteX19" fmla="*/ 1102290 w 1365337"/>
                  <a:gd name="connsiteY19" fmla="*/ 855497 h 1068439"/>
                  <a:gd name="connsiteX20" fmla="*/ 733034 w 1365337"/>
                  <a:gd name="connsiteY20" fmla="*/ 1062437 h 1068439"/>
                  <a:gd name="connsiteX21" fmla="*/ 576197 w 1365337"/>
                  <a:gd name="connsiteY21" fmla="*/ 1068439 h 1068439"/>
                  <a:gd name="connsiteX0" fmla="*/ 576243 w 1365383"/>
                  <a:gd name="connsiteY0" fmla="*/ 1068439 h 1068439"/>
                  <a:gd name="connsiteX1" fmla="*/ 576243 w 1365383"/>
                  <a:gd name="connsiteY1" fmla="*/ 755289 h 1068439"/>
                  <a:gd name="connsiteX2" fmla="*/ 162884 w 1365383"/>
                  <a:gd name="connsiteY2" fmla="*/ 630028 h 1068439"/>
                  <a:gd name="connsiteX3" fmla="*/ 46 w 1365383"/>
                  <a:gd name="connsiteY3" fmla="*/ 855497 h 1068439"/>
                  <a:gd name="connsiteX4" fmla="*/ 175410 w 1365383"/>
                  <a:gd name="connsiteY4" fmla="*/ 517294 h 1068439"/>
                  <a:gd name="connsiteX5" fmla="*/ 644876 w 1365383"/>
                  <a:gd name="connsiteY5" fmla="*/ 629680 h 1068439"/>
                  <a:gd name="connsiteX6" fmla="*/ 363301 w 1365383"/>
                  <a:gd name="connsiteY6" fmla="*/ 417086 h 1068439"/>
                  <a:gd name="connsiteX7" fmla="*/ 676452 w 1365383"/>
                  <a:gd name="connsiteY7" fmla="*/ 504768 h 1068439"/>
                  <a:gd name="connsiteX8" fmla="*/ 858688 w 1365383"/>
                  <a:gd name="connsiteY8" fmla="*/ 110633 h 1068439"/>
                  <a:gd name="connsiteX9" fmla="*/ 1290227 w 1365383"/>
                  <a:gd name="connsiteY9" fmla="*/ 3727 h 1068439"/>
                  <a:gd name="connsiteX10" fmla="*/ 939498 w 1365383"/>
                  <a:gd name="connsiteY10" fmla="*/ 179091 h 1068439"/>
                  <a:gd name="connsiteX11" fmla="*/ 801712 w 1365383"/>
                  <a:gd name="connsiteY11" fmla="*/ 467190 h 1068439"/>
                  <a:gd name="connsiteX12" fmla="*/ 1002128 w 1365383"/>
                  <a:gd name="connsiteY12" fmla="*/ 341930 h 1068439"/>
                  <a:gd name="connsiteX13" fmla="*/ 1365383 w 1365383"/>
                  <a:gd name="connsiteY13" fmla="*/ 354456 h 1068439"/>
                  <a:gd name="connsiteX14" fmla="*/ 978381 w 1365383"/>
                  <a:gd name="connsiteY14" fmla="*/ 504856 h 1068439"/>
                  <a:gd name="connsiteX15" fmla="*/ 801712 w 1365383"/>
                  <a:gd name="connsiteY15" fmla="*/ 655080 h 1068439"/>
                  <a:gd name="connsiteX16" fmla="*/ 776660 w 1365383"/>
                  <a:gd name="connsiteY16" fmla="*/ 830445 h 1068439"/>
                  <a:gd name="connsiteX17" fmla="*/ 1064758 w 1365383"/>
                  <a:gd name="connsiteY17" fmla="*/ 730237 h 1068439"/>
                  <a:gd name="connsiteX18" fmla="*/ 1327805 w 1365383"/>
                  <a:gd name="connsiteY18" fmla="*/ 830445 h 1068439"/>
                  <a:gd name="connsiteX19" fmla="*/ 1102336 w 1365383"/>
                  <a:gd name="connsiteY19" fmla="*/ 855497 h 1068439"/>
                  <a:gd name="connsiteX20" fmla="*/ 733080 w 1365383"/>
                  <a:gd name="connsiteY20" fmla="*/ 1062437 h 1068439"/>
                  <a:gd name="connsiteX21" fmla="*/ 576243 w 1365383"/>
                  <a:gd name="connsiteY21" fmla="*/ 1068439 h 1068439"/>
                  <a:gd name="connsiteX0" fmla="*/ 576215 w 1365355"/>
                  <a:gd name="connsiteY0" fmla="*/ 1068439 h 1068439"/>
                  <a:gd name="connsiteX1" fmla="*/ 576215 w 1365355"/>
                  <a:gd name="connsiteY1" fmla="*/ 755289 h 1068439"/>
                  <a:gd name="connsiteX2" fmla="*/ 277156 w 1365355"/>
                  <a:gd name="connsiteY2" fmla="*/ 623678 h 1068439"/>
                  <a:gd name="connsiteX3" fmla="*/ 18 w 1365355"/>
                  <a:gd name="connsiteY3" fmla="*/ 855497 h 1068439"/>
                  <a:gd name="connsiteX4" fmla="*/ 175382 w 1365355"/>
                  <a:gd name="connsiteY4" fmla="*/ 517294 h 1068439"/>
                  <a:gd name="connsiteX5" fmla="*/ 644848 w 1365355"/>
                  <a:gd name="connsiteY5" fmla="*/ 629680 h 1068439"/>
                  <a:gd name="connsiteX6" fmla="*/ 363273 w 1365355"/>
                  <a:gd name="connsiteY6" fmla="*/ 417086 h 1068439"/>
                  <a:gd name="connsiteX7" fmla="*/ 676424 w 1365355"/>
                  <a:gd name="connsiteY7" fmla="*/ 504768 h 1068439"/>
                  <a:gd name="connsiteX8" fmla="*/ 858660 w 1365355"/>
                  <a:gd name="connsiteY8" fmla="*/ 110633 h 1068439"/>
                  <a:gd name="connsiteX9" fmla="*/ 1290199 w 1365355"/>
                  <a:gd name="connsiteY9" fmla="*/ 3727 h 1068439"/>
                  <a:gd name="connsiteX10" fmla="*/ 939470 w 1365355"/>
                  <a:gd name="connsiteY10" fmla="*/ 179091 h 1068439"/>
                  <a:gd name="connsiteX11" fmla="*/ 801684 w 1365355"/>
                  <a:gd name="connsiteY11" fmla="*/ 467190 h 1068439"/>
                  <a:gd name="connsiteX12" fmla="*/ 1002100 w 1365355"/>
                  <a:gd name="connsiteY12" fmla="*/ 341930 h 1068439"/>
                  <a:gd name="connsiteX13" fmla="*/ 1365355 w 1365355"/>
                  <a:gd name="connsiteY13" fmla="*/ 354456 h 1068439"/>
                  <a:gd name="connsiteX14" fmla="*/ 978353 w 1365355"/>
                  <a:gd name="connsiteY14" fmla="*/ 504856 h 1068439"/>
                  <a:gd name="connsiteX15" fmla="*/ 801684 w 1365355"/>
                  <a:gd name="connsiteY15" fmla="*/ 655080 h 1068439"/>
                  <a:gd name="connsiteX16" fmla="*/ 776632 w 1365355"/>
                  <a:gd name="connsiteY16" fmla="*/ 830445 h 1068439"/>
                  <a:gd name="connsiteX17" fmla="*/ 1064730 w 1365355"/>
                  <a:gd name="connsiteY17" fmla="*/ 730237 h 1068439"/>
                  <a:gd name="connsiteX18" fmla="*/ 1327777 w 1365355"/>
                  <a:gd name="connsiteY18" fmla="*/ 830445 h 1068439"/>
                  <a:gd name="connsiteX19" fmla="*/ 1102308 w 1365355"/>
                  <a:gd name="connsiteY19" fmla="*/ 855497 h 1068439"/>
                  <a:gd name="connsiteX20" fmla="*/ 733052 w 1365355"/>
                  <a:gd name="connsiteY20" fmla="*/ 1062437 h 1068439"/>
                  <a:gd name="connsiteX21" fmla="*/ 576215 w 1365355"/>
                  <a:gd name="connsiteY21" fmla="*/ 1068439 h 1068439"/>
                  <a:gd name="connsiteX0" fmla="*/ 576215 w 1365355"/>
                  <a:gd name="connsiteY0" fmla="*/ 1068439 h 1068439"/>
                  <a:gd name="connsiteX1" fmla="*/ 576215 w 1365355"/>
                  <a:gd name="connsiteY1" fmla="*/ 755289 h 1068439"/>
                  <a:gd name="connsiteX2" fmla="*/ 277156 w 1365355"/>
                  <a:gd name="connsiteY2" fmla="*/ 623678 h 1068439"/>
                  <a:gd name="connsiteX3" fmla="*/ 18 w 1365355"/>
                  <a:gd name="connsiteY3" fmla="*/ 855497 h 1068439"/>
                  <a:gd name="connsiteX4" fmla="*/ 175382 w 1365355"/>
                  <a:gd name="connsiteY4" fmla="*/ 517294 h 1068439"/>
                  <a:gd name="connsiteX5" fmla="*/ 644848 w 1365355"/>
                  <a:gd name="connsiteY5" fmla="*/ 629680 h 1068439"/>
                  <a:gd name="connsiteX6" fmla="*/ 363273 w 1365355"/>
                  <a:gd name="connsiteY6" fmla="*/ 417086 h 1068439"/>
                  <a:gd name="connsiteX7" fmla="*/ 676424 w 1365355"/>
                  <a:gd name="connsiteY7" fmla="*/ 504768 h 1068439"/>
                  <a:gd name="connsiteX8" fmla="*/ 858660 w 1365355"/>
                  <a:gd name="connsiteY8" fmla="*/ 110633 h 1068439"/>
                  <a:gd name="connsiteX9" fmla="*/ 1290199 w 1365355"/>
                  <a:gd name="connsiteY9" fmla="*/ 3727 h 1068439"/>
                  <a:gd name="connsiteX10" fmla="*/ 939470 w 1365355"/>
                  <a:gd name="connsiteY10" fmla="*/ 179091 h 1068439"/>
                  <a:gd name="connsiteX11" fmla="*/ 801684 w 1365355"/>
                  <a:gd name="connsiteY11" fmla="*/ 467190 h 1068439"/>
                  <a:gd name="connsiteX12" fmla="*/ 1002100 w 1365355"/>
                  <a:gd name="connsiteY12" fmla="*/ 341930 h 1068439"/>
                  <a:gd name="connsiteX13" fmla="*/ 1365355 w 1365355"/>
                  <a:gd name="connsiteY13" fmla="*/ 354456 h 1068439"/>
                  <a:gd name="connsiteX14" fmla="*/ 978353 w 1365355"/>
                  <a:gd name="connsiteY14" fmla="*/ 504856 h 1068439"/>
                  <a:gd name="connsiteX15" fmla="*/ 801684 w 1365355"/>
                  <a:gd name="connsiteY15" fmla="*/ 655080 h 1068439"/>
                  <a:gd name="connsiteX16" fmla="*/ 776632 w 1365355"/>
                  <a:gd name="connsiteY16" fmla="*/ 830445 h 1068439"/>
                  <a:gd name="connsiteX17" fmla="*/ 1064730 w 1365355"/>
                  <a:gd name="connsiteY17" fmla="*/ 730237 h 1068439"/>
                  <a:gd name="connsiteX18" fmla="*/ 1327777 w 1365355"/>
                  <a:gd name="connsiteY18" fmla="*/ 830445 h 1068439"/>
                  <a:gd name="connsiteX19" fmla="*/ 1102308 w 1365355"/>
                  <a:gd name="connsiteY19" fmla="*/ 855497 h 1068439"/>
                  <a:gd name="connsiteX20" fmla="*/ 733052 w 1365355"/>
                  <a:gd name="connsiteY20" fmla="*/ 1062437 h 1068439"/>
                  <a:gd name="connsiteX21" fmla="*/ 576215 w 1365355"/>
                  <a:gd name="connsiteY21" fmla="*/ 1068439 h 1068439"/>
                  <a:gd name="connsiteX0" fmla="*/ 576215 w 1365355"/>
                  <a:gd name="connsiteY0" fmla="*/ 1068439 h 1068439"/>
                  <a:gd name="connsiteX1" fmla="*/ 576215 w 1365355"/>
                  <a:gd name="connsiteY1" fmla="*/ 755289 h 1068439"/>
                  <a:gd name="connsiteX2" fmla="*/ 277156 w 1365355"/>
                  <a:gd name="connsiteY2" fmla="*/ 623678 h 1068439"/>
                  <a:gd name="connsiteX3" fmla="*/ 18 w 1365355"/>
                  <a:gd name="connsiteY3" fmla="*/ 855497 h 1068439"/>
                  <a:gd name="connsiteX4" fmla="*/ 175382 w 1365355"/>
                  <a:gd name="connsiteY4" fmla="*/ 517294 h 1068439"/>
                  <a:gd name="connsiteX5" fmla="*/ 644848 w 1365355"/>
                  <a:gd name="connsiteY5" fmla="*/ 629680 h 1068439"/>
                  <a:gd name="connsiteX6" fmla="*/ 363273 w 1365355"/>
                  <a:gd name="connsiteY6" fmla="*/ 417086 h 1068439"/>
                  <a:gd name="connsiteX7" fmla="*/ 676424 w 1365355"/>
                  <a:gd name="connsiteY7" fmla="*/ 504768 h 1068439"/>
                  <a:gd name="connsiteX8" fmla="*/ 858660 w 1365355"/>
                  <a:gd name="connsiteY8" fmla="*/ 110633 h 1068439"/>
                  <a:gd name="connsiteX9" fmla="*/ 1290199 w 1365355"/>
                  <a:gd name="connsiteY9" fmla="*/ 3727 h 1068439"/>
                  <a:gd name="connsiteX10" fmla="*/ 939470 w 1365355"/>
                  <a:gd name="connsiteY10" fmla="*/ 179091 h 1068439"/>
                  <a:gd name="connsiteX11" fmla="*/ 801684 w 1365355"/>
                  <a:gd name="connsiteY11" fmla="*/ 467190 h 1068439"/>
                  <a:gd name="connsiteX12" fmla="*/ 1002100 w 1365355"/>
                  <a:gd name="connsiteY12" fmla="*/ 341930 h 1068439"/>
                  <a:gd name="connsiteX13" fmla="*/ 1365355 w 1365355"/>
                  <a:gd name="connsiteY13" fmla="*/ 354456 h 1068439"/>
                  <a:gd name="connsiteX14" fmla="*/ 978353 w 1365355"/>
                  <a:gd name="connsiteY14" fmla="*/ 504856 h 1068439"/>
                  <a:gd name="connsiteX15" fmla="*/ 801684 w 1365355"/>
                  <a:gd name="connsiteY15" fmla="*/ 655080 h 1068439"/>
                  <a:gd name="connsiteX16" fmla="*/ 776632 w 1365355"/>
                  <a:gd name="connsiteY16" fmla="*/ 830445 h 1068439"/>
                  <a:gd name="connsiteX17" fmla="*/ 1064730 w 1365355"/>
                  <a:gd name="connsiteY17" fmla="*/ 730237 h 1068439"/>
                  <a:gd name="connsiteX18" fmla="*/ 1327777 w 1365355"/>
                  <a:gd name="connsiteY18" fmla="*/ 830445 h 1068439"/>
                  <a:gd name="connsiteX19" fmla="*/ 1102308 w 1365355"/>
                  <a:gd name="connsiteY19" fmla="*/ 855497 h 1068439"/>
                  <a:gd name="connsiteX20" fmla="*/ 733052 w 1365355"/>
                  <a:gd name="connsiteY20" fmla="*/ 1062437 h 1068439"/>
                  <a:gd name="connsiteX21" fmla="*/ 576215 w 1365355"/>
                  <a:gd name="connsiteY21" fmla="*/ 1068439 h 106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65355" h="1068439">
                    <a:moveTo>
                      <a:pt x="576215" y="1068439"/>
                    </a:moveTo>
                    <a:lnTo>
                      <a:pt x="576215" y="755289"/>
                    </a:lnTo>
                    <a:cubicBezTo>
                      <a:pt x="507322" y="682221"/>
                      <a:pt x="373189" y="606977"/>
                      <a:pt x="277156" y="623678"/>
                    </a:cubicBezTo>
                    <a:cubicBezTo>
                      <a:pt x="181123" y="640379"/>
                      <a:pt x="-2070" y="874286"/>
                      <a:pt x="18" y="855497"/>
                    </a:cubicBezTo>
                    <a:cubicBezTo>
                      <a:pt x="58473" y="742763"/>
                      <a:pt x="91527" y="591928"/>
                      <a:pt x="175382" y="517294"/>
                    </a:cubicBezTo>
                    <a:cubicBezTo>
                      <a:pt x="259237" y="442660"/>
                      <a:pt x="613533" y="646381"/>
                      <a:pt x="644848" y="629680"/>
                    </a:cubicBezTo>
                    <a:lnTo>
                      <a:pt x="363273" y="417086"/>
                    </a:lnTo>
                    <a:lnTo>
                      <a:pt x="676424" y="504768"/>
                    </a:lnTo>
                    <a:cubicBezTo>
                      <a:pt x="751580" y="448401"/>
                      <a:pt x="756364" y="194140"/>
                      <a:pt x="858660" y="110633"/>
                    </a:cubicBezTo>
                    <a:cubicBezTo>
                      <a:pt x="960956" y="27126"/>
                      <a:pt x="1269322" y="-12974"/>
                      <a:pt x="1290199" y="3727"/>
                    </a:cubicBezTo>
                    <a:cubicBezTo>
                      <a:pt x="1311076" y="20428"/>
                      <a:pt x="1020889" y="101847"/>
                      <a:pt x="939470" y="179091"/>
                    </a:cubicBezTo>
                    <a:cubicBezTo>
                      <a:pt x="858051" y="256335"/>
                      <a:pt x="791246" y="440050"/>
                      <a:pt x="801684" y="467190"/>
                    </a:cubicBezTo>
                    <a:lnTo>
                      <a:pt x="1002100" y="341930"/>
                    </a:lnTo>
                    <a:cubicBezTo>
                      <a:pt x="1068905" y="300177"/>
                      <a:pt x="1354496" y="326243"/>
                      <a:pt x="1365355" y="354456"/>
                    </a:cubicBezTo>
                    <a:lnTo>
                      <a:pt x="978353" y="504856"/>
                    </a:lnTo>
                    <a:cubicBezTo>
                      <a:pt x="849352" y="554989"/>
                      <a:pt x="835304" y="600815"/>
                      <a:pt x="801684" y="655080"/>
                    </a:cubicBezTo>
                    <a:lnTo>
                      <a:pt x="776632" y="830445"/>
                    </a:lnTo>
                    <a:cubicBezTo>
                      <a:pt x="820473" y="842971"/>
                      <a:pt x="972873" y="730237"/>
                      <a:pt x="1064730" y="730237"/>
                    </a:cubicBezTo>
                    <a:cubicBezTo>
                      <a:pt x="1156587" y="730237"/>
                      <a:pt x="1321514" y="809568"/>
                      <a:pt x="1327777" y="830445"/>
                    </a:cubicBezTo>
                    <a:cubicBezTo>
                      <a:pt x="1334040" y="851322"/>
                      <a:pt x="1201429" y="816832"/>
                      <a:pt x="1102308" y="855497"/>
                    </a:cubicBezTo>
                    <a:cubicBezTo>
                      <a:pt x="1003187" y="894162"/>
                      <a:pt x="769934" y="925347"/>
                      <a:pt x="733052" y="1062437"/>
                    </a:cubicBezTo>
                    <a:lnTo>
                      <a:pt x="576215" y="1068439"/>
                    </a:lnTo>
                    <a:close/>
                  </a:path>
                </a:pathLst>
              </a:custGeom>
              <a:solidFill>
                <a:schemeClr val="accent2">
                  <a:lumMod val="60000"/>
                  <a:lumOff val="40000"/>
                </a:schemeClr>
              </a:solid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Freeform 56"/>
              <p:cNvSpPr>
                <a:spLocks noChangeAspect="1"/>
              </p:cNvSpPr>
              <p:nvPr/>
            </p:nvSpPr>
            <p:spPr>
              <a:xfrm>
                <a:off x="9039863" y="5583043"/>
                <a:ext cx="163178" cy="127693"/>
              </a:xfrm>
              <a:custGeom>
                <a:avLst/>
                <a:gdLst>
                  <a:gd name="connsiteX0" fmla="*/ 576197 w 1365337"/>
                  <a:gd name="connsiteY0" fmla="*/ 1064712 h 1064712"/>
                  <a:gd name="connsiteX1" fmla="*/ 576197 w 1365337"/>
                  <a:gd name="connsiteY1" fmla="*/ 751562 h 1064712"/>
                  <a:gd name="connsiteX2" fmla="*/ 162838 w 1365337"/>
                  <a:gd name="connsiteY2" fmla="*/ 626301 h 1064712"/>
                  <a:gd name="connsiteX3" fmla="*/ 0 w 1365337"/>
                  <a:gd name="connsiteY3" fmla="*/ 851770 h 1064712"/>
                  <a:gd name="connsiteX4" fmla="*/ 175364 w 1365337"/>
                  <a:gd name="connsiteY4" fmla="*/ 513567 h 1064712"/>
                  <a:gd name="connsiteX5" fmla="*/ 663880 w 1365337"/>
                  <a:gd name="connsiteY5" fmla="*/ 651353 h 1064712"/>
                  <a:gd name="connsiteX6" fmla="*/ 363255 w 1365337"/>
                  <a:gd name="connsiteY6" fmla="*/ 413359 h 1064712"/>
                  <a:gd name="connsiteX7" fmla="*/ 676406 w 1365337"/>
                  <a:gd name="connsiteY7" fmla="*/ 501041 h 1064712"/>
                  <a:gd name="connsiteX8" fmla="*/ 814192 w 1365337"/>
                  <a:gd name="connsiteY8" fmla="*/ 75156 h 1064712"/>
                  <a:gd name="connsiteX9" fmla="*/ 1290181 w 1365337"/>
                  <a:gd name="connsiteY9" fmla="*/ 0 h 1064712"/>
                  <a:gd name="connsiteX10" fmla="*/ 939452 w 1365337"/>
                  <a:gd name="connsiteY10" fmla="*/ 175364 h 1064712"/>
                  <a:gd name="connsiteX11" fmla="*/ 801666 w 1365337"/>
                  <a:gd name="connsiteY11" fmla="*/ 463463 h 1064712"/>
                  <a:gd name="connsiteX12" fmla="*/ 1002082 w 1365337"/>
                  <a:gd name="connsiteY12" fmla="*/ 338203 h 1064712"/>
                  <a:gd name="connsiteX13" fmla="*/ 1365337 w 1365337"/>
                  <a:gd name="connsiteY13" fmla="*/ 350729 h 1064712"/>
                  <a:gd name="connsiteX14" fmla="*/ 801666 w 1365337"/>
                  <a:gd name="connsiteY14" fmla="*/ 651353 h 1064712"/>
                  <a:gd name="connsiteX15" fmla="*/ 776614 w 1365337"/>
                  <a:gd name="connsiteY15" fmla="*/ 826718 h 1064712"/>
                  <a:gd name="connsiteX16" fmla="*/ 1064712 w 1365337"/>
                  <a:gd name="connsiteY16" fmla="*/ 726510 h 1064712"/>
                  <a:gd name="connsiteX17" fmla="*/ 1327759 w 1365337"/>
                  <a:gd name="connsiteY17" fmla="*/ 826718 h 1064712"/>
                  <a:gd name="connsiteX18" fmla="*/ 1102290 w 1365337"/>
                  <a:gd name="connsiteY18" fmla="*/ 851770 h 1064712"/>
                  <a:gd name="connsiteX19" fmla="*/ 713984 w 1365337"/>
                  <a:gd name="connsiteY19" fmla="*/ 1039660 h 1064712"/>
                  <a:gd name="connsiteX20" fmla="*/ 576197 w 1365337"/>
                  <a:gd name="connsiteY20" fmla="*/ 1064712 h 1064712"/>
                  <a:gd name="connsiteX0" fmla="*/ 576197 w 1365337"/>
                  <a:gd name="connsiteY0" fmla="*/ 1064712 h 1064712"/>
                  <a:gd name="connsiteX1" fmla="*/ 576197 w 1365337"/>
                  <a:gd name="connsiteY1" fmla="*/ 751562 h 1064712"/>
                  <a:gd name="connsiteX2" fmla="*/ 162838 w 1365337"/>
                  <a:gd name="connsiteY2" fmla="*/ 626301 h 1064712"/>
                  <a:gd name="connsiteX3" fmla="*/ 0 w 1365337"/>
                  <a:gd name="connsiteY3" fmla="*/ 851770 h 1064712"/>
                  <a:gd name="connsiteX4" fmla="*/ 175364 w 1365337"/>
                  <a:gd name="connsiteY4" fmla="*/ 513567 h 1064712"/>
                  <a:gd name="connsiteX5" fmla="*/ 663880 w 1365337"/>
                  <a:gd name="connsiteY5" fmla="*/ 651353 h 1064712"/>
                  <a:gd name="connsiteX6" fmla="*/ 363255 w 1365337"/>
                  <a:gd name="connsiteY6" fmla="*/ 413359 h 1064712"/>
                  <a:gd name="connsiteX7" fmla="*/ 676406 w 1365337"/>
                  <a:gd name="connsiteY7" fmla="*/ 501041 h 1064712"/>
                  <a:gd name="connsiteX8" fmla="*/ 814192 w 1365337"/>
                  <a:gd name="connsiteY8" fmla="*/ 75156 h 1064712"/>
                  <a:gd name="connsiteX9" fmla="*/ 1290181 w 1365337"/>
                  <a:gd name="connsiteY9" fmla="*/ 0 h 1064712"/>
                  <a:gd name="connsiteX10" fmla="*/ 939452 w 1365337"/>
                  <a:gd name="connsiteY10" fmla="*/ 175364 h 1064712"/>
                  <a:gd name="connsiteX11" fmla="*/ 801666 w 1365337"/>
                  <a:gd name="connsiteY11" fmla="*/ 463463 h 1064712"/>
                  <a:gd name="connsiteX12" fmla="*/ 1002082 w 1365337"/>
                  <a:gd name="connsiteY12" fmla="*/ 338203 h 1064712"/>
                  <a:gd name="connsiteX13" fmla="*/ 1365337 w 1365337"/>
                  <a:gd name="connsiteY13" fmla="*/ 350729 h 1064712"/>
                  <a:gd name="connsiteX14" fmla="*/ 801666 w 1365337"/>
                  <a:gd name="connsiteY14" fmla="*/ 651353 h 1064712"/>
                  <a:gd name="connsiteX15" fmla="*/ 776614 w 1365337"/>
                  <a:gd name="connsiteY15" fmla="*/ 826718 h 1064712"/>
                  <a:gd name="connsiteX16" fmla="*/ 1064712 w 1365337"/>
                  <a:gd name="connsiteY16" fmla="*/ 726510 h 1064712"/>
                  <a:gd name="connsiteX17" fmla="*/ 1327759 w 1365337"/>
                  <a:gd name="connsiteY17" fmla="*/ 826718 h 1064712"/>
                  <a:gd name="connsiteX18" fmla="*/ 1102290 w 1365337"/>
                  <a:gd name="connsiteY18" fmla="*/ 851770 h 1064712"/>
                  <a:gd name="connsiteX19" fmla="*/ 713984 w 1365337"/>
                  <a:gd name="connsiteY19" fmla="*/ 1039660 h 1064712"/>
                  <a:gd name="connsiteX20" fmla="*/ 576197 w 1365337"/>
                  <a:gd name="connsiteY20" fmla="*/ 1064712 h 1064712"/>
                  <a:gd name="connsiteX0" fmla="*/ 576197 w 1365337"/>
                  <a:gd name="connsiteY0" fmla="*/ 1064712 h 1064712"/>
                  <a:gd name="connsiteX1" fmla="*/ 576197 w 1365337"/>
                  <a:gd name="connsiteY1" fmla="*/ 751562 h 1064712"/>
                  <a:gd name="connsiteX2" fmla="*/ 162838 w 1365337"/>
                  <a:gd name="connsiteY2" fmla="*/ 626301 h 1064712"/>
                  <a:gd name="connsiteX3" fmla="*/ 0 w 1365337"/>
                  <a:gd name="connsiteY3" fmla="*/ 851770 h 1064712"/>
                  <a:gd name="connsiteX4" fmla="*/ 175364 w 1365337"/>
                  <a:gd name="connsiteY4" fmla="*/ 513567 h 1064712"/>
                  <a:gd name="connsiteX5" fmla="*/ 644830 w 1365337"/>
                  <a:gd name="connsiteY5" fmla="*/ 625953 h 1064712"/>
                  <a:gd name="connsiteX6" fmla="*/ 363255 w 1365337"/>
                  <a:gd name="connsiteY6" fmla="*/ 413359 h 1064712"/>
                  <a:gd name="connsiteX7" fmla="*/ 676406 w 1365337"/>
                  <a:gd name="connsiteY7" fmla="*/ 501041 h 1064712"/>
                  <a:gd name="connsiteX8" fmla="*/ 814192 w 1365337"/>
                  <a:gd name="connsiteY8" fmla="*/ 75156 h 1064712"/>
                  <a:gd name="connsiteX9" fmla="*/ 1290181 w 1365337"/>
                  <a:gd name="connsiteY9" fmla="*/ 0 h 1064712"/>
                  <a:gd name="connsiteX10" fmla="*/ 939452 w 1365337"/>
                  <a:gd name="connsiteY10" fmla="*/ 175364 h 1064712"/>
                  <a:gd name="connsiteX11" fmla="*/ 801666 w 1365337"/>
                  <a:gd name="connsiteY11" fmla="*/ 463463 h 1064712"/>
                  <a:gd name="connsiteX12" fmla="*/ 1002082 w 1365337"/>
                  <a:gd name="connsiteY12" fmla="*/ 338203 h 1064712"/>
                  <a:gd name="connsiteX13" fmla="*/ 1365337 w 1365337"/>
                  <a:gd name="connsiteY13" fmla="*/ 350729 h 1064712"/>
                  <a:gd name="connsiteX14" fmla="*/ 801666 w 1365337"/>
                  <a:gd name="connsiteY14" fmla="*/ 651353 h 1064712"/>
                  <a:gd name="connsiteX15" fmla="*/ 776614 w 1365337"/>
                  <a:gd name="connsiteY15" fmla="*/ 826718 h 1064712"/>
                  <a:gd name="connsiteX16" fmla="*/ 1064712 w 1365337"/>
                  <a:gd name="connsiteY16" fmla="*/ 726510 h 1064712"/>
                  <a:gd name="connsiteX17" fmla="*/ 1327759 w 1365337"/>
                  <a:gd name="connsiteY17" fmla="*/ 826718 h 1064712"/>
                  <a:gd name="connsiteX18" fmla="*/ 1102290 w 1365337"/>
                  <a:gd name="connsiteY18" fmla="*/ 851770 h 1064712"/>
                  <a:gd name="connsiteX19" fmla="*/ 713984 w 1365337"/>
                  <a:gd name="connsiteY19" fmla="*/ 1039660 h 1064712"/>
                  <a:gd name="connsiteX20" fmla="*/ 576197 w 1365337"/>
                  <a:gd name="connsiteY20" fmla="*/ 1064712 h 1064712"/>
                  <a:gd name="connsiteX0" fmla="*/ 576197 w 1365337"/>
                  <a:gd name="connsiteY0" fmla="*/ 1064712 h 1064712"/>
                  <a:gd name="connsiteX1" fmla="*/ 576197 w 1365337"/>
                  <a:gd name="connsiteY1" fmla="*/ 751562 h 1064712"/>
                  <a:gd name="connsiteX2" fmla="*/ 162838 w 1365337"/>
                  <a:gd name="connsiteY2" fmla="*/ 626301 h 1064712"/>
                  <a:gd name="connsiteX3" fmla="*/ 0 w 1365337"/>
                  <a:gd name="connsiteY3" fmla="*/ 851770 h 1064712"/>
                  <a:gd name="connsiteX4" fmla="*/ 175364 w 1365337"/>
                  <a:gd name="connsiteY4" fmla="*/ 513567 h 1064712"/>
                  <a:gd name="connsiteX5" fmla="*/ 644830 w 1365337"/>
                  <a:gd name="connsiteY5" fmla="*/ 625953 h 1064712"/>
                  <a:gd name="connsiteX6" fmla="*/ 363255 w 1365337"/>
                  <a:gd name="connsiteY6" fmla="*/ 413359 h 1064712"/>
                  <a:gd name="connsiteX7" fmla="*/ 676406 w 1365337"/>
                  <a:gd name="connsiteY7" fmla="*/ 501041 h 1064712"/>
                  <a:gd name="connsiteX8" fmla="*/ 814192 w 1365337"/>
                  <a:gd name="connsiteY8" fmla="*/ 75156 h 1064712"/>
                  <a:gd name="connsiteX9" fmla="*/ 1290181 w 1365337"/>
                  <a:gd name="connsiteY9" fmla="*/ 0 h 1064712"/>
                  <a:gd name="connsiteX10" fmla="*/ 939452 w 1365337"/>
                  <a:gd name="connsiteY10" fmla="*/ 175364 h 1064712"/>
                  <a:gd name="connsiteX11" fmla="*/ 801666 w 1365337"/>
                  <a:gd name="connsiteY11" fmla="*/ 463463 h 1064712"/>
                  <a:gd name="connsiteX12" fmla="*/ 1002082 w 1365337"/>
                  <a:gd name="connsiteY12" fmla="*/ 338203 h 1064712"/>
                  <a:gd name="connsiteX13" fmla="*/ 1365337 w 1365337"/>
                  <a:gd name="connsiteY13" fmla="*/ 350729 h 1064712"/>
                  <a:gd name="connsiteX14" fmla="*/ 801666 w 1365337"/>
                  <a:gd name="connsiteY14" fmla="*/ 651353 h 1064712"/>
                  <a:gd name="connsiteX15" fmla="*/ 776614 w 1365337"/>
                  <a:gd name="connsiteY15" fmla="*/ 826718 h 1064712"/>
                  <a:gd name="connsiteX16" fmla="*/ 1064712 w 1365337"/>
                  <a:gd name="connsiteY16" fmla="*/ 726510 h 1064712"/>
                  <a:gd name="connsiteX17" fmla="*/ 1327759 w 1365337"/>
                  <a:gd name="connsiteY17" fmla="*/ 826718 h 1064712"/>
                  <a:gd name="connsiteX18" fmla="*/ 1102290 w 1365337"/>
                  <a:gd name="connsiteY18" fmla="*/ 851770 h 1064712"/>
                  <a:gd name="connsiteX19" fmla="*/ 713984 w 1365337"/>
                  <a:gd name="connsiteY19" fmla="*/ 1039660 h 1064712"/>
                  <a:gd name="connsiteX20" fmla="*/ 576197 w 1365337"/>
                  <a:gd name="connsiteY20" fmla="*/ 1064712 h 1064712"/>
                  <a:gd name="connsiteX0" fmla="*/ 576197 w 1365337"/>
                  <a:gd name="connsiteY0" fmla="*/ 1071779 h 1071779"/>
                  <a:gd name="connsiteX1" fmla="*/ 576197 w 1365337"/>
                  <a:gd name="connsiteY1" fmla="*/ 758629 h 1071779"/>
                  <a:gd name="connsiteX2" fmla="*/ 162838 w 1365337"/>
                  <a:gd name="connsiteY2" fmla="*/ 633368 h 1071779"/>
                  <a:gd name="connsiteX3" fmla="*/ 0 w 1365337"/>
                  <a:gd name="connsiteY3" fmla="*/ 858837 h 1071779"/>
                  <a:gd name="connsiteX4" fmla="*/ 175364 w 1365337"/>
                  <a:gd name="connsiteY4" fmla="*/ 520634 h 1071779"/>
                  <a:gd name="connsiteX5" fmla="*/ 644830 w 1365337"/>
                  <a:gd name="connsiteY5" fmla="*/ 633020 h 1071779"/>
                  <a:gd name="connsiteX6" fmla="*/ 363255 w 1365337"/>
                  <a:gd name="connsiteY6" fmla="*/ 420426 h 1071779"/>
                  <a:gd name="connsiteX7" fmla="*/ 676406 w 1365337"/>
                  <a:gd name="connsiteY7" fmla="*/ 508108 h 1071779"/>
                  <a:gd name="connsiteX8" fmla="*/ 814192 w 1365337"/>
                  <a:gd name="connsiteY8" fmla="*/ 82223 h 1071779"/>
                  <a:gd name="connsiteX9" fmla="*/ 1290181 w 1365337"/>
                  <a:gd name="connsiteY9" fmla="*/ 7067 h 1071779"/>
                  <a:gd name="connsiteX10" fmla="*/ 939452 w 1365337"/>
                  <a:gd name="connsiteY10" fmla="*/ 182431 h 1071779"/>
                  <a:gd name="connsiteX11" fmla="*/ 801666 w 1365337"/>
                  <a:gd name="connsiteY11" fmla="*/ 470530 h 1071779"/>
                  <a:gd name="connsiteX12" fmla="*/ 1002082 w 1365337"/>
                  <a:gd name="connsiteY12" fmla="*/ 345270 h 1071779"/>
                  <a:gd name="connsiteX13" fmla="*/ 1365337 w 1365337"/>
                  <a:gd name="connsiteY13" fmla="*/ 357796 h 1071779"/>
                  <a:gd name="connsiteX14" fmla="*/ 801666 w 1365337"/>
                  <a:gd name="connsiteY14" fmla="*/ 658420 h 1071779"/>
                  <a:gd name="connsiteX15" fmla="*/ 776614 w 1365337"/>
                  <a:gd name="connsiteY15" fmla="*/ 833785 h 1071779"/>
                  <a:gd name="connsiteX16" fmla="*/ 1064712 w 1365337"/>
                  <a:gd name="connsiteY16" fmla="*/ 733577 h 1071779"/>
                  <a:gd name="connsiteX17" fmla="*/ 1327759 w 1365337"/>
                  <a:gd name="connsiteY17" fmla="*/ 833785 h 1071779"/>
                  <a:gd name="connsiteX18" fmla="*/ 1102290 w 1365337"/>
                  <a:gd name="connsiteY18" fmla="*/ 858837 h 1071779"/>
                  <a:gd name="connsiteX19" fmla="*/ 713984 w 1365337"/>
                  <a:gd name="connsiteY19" fmla="*/ 1046727 h 1071779"/>
                  <a:gd name="connsiteX20" fmla="*/ 576197 w 1365337"/>
                  <a:gd name="connsiteY20" fmla="*/ 1071779 h 107177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801666 w 1365337"/>
                  <a:gd name="connsiteY14" fmla="*/ 655080 h 1068439"/>
                  <a:gd name="connsiteX15" fmla="*/ 776614 w 1365337"/>
                  <a:gd name="connsiteY15" fmla="*/ 830445 h 1068439"/>
                  <a:gd name="connsiteX16" fmla="*/ 1064712 w 1365337"/>
                  <a:gd name="connsiteY16" fmla="*/ 730237 h 1068439"/>
                  <a:gd name="connsiteX17" fmla="*/ 1327759 w 1365337"/>
                  <a:gd name="connsiteY17" fmla="*/ 830445 h 1068439"/>
                  <a:gd name="connsiteX18" fmla="*/ 1102290 w 1365337"/>
                  <a:gd name="connsiteY18" fmla="*/ 855497 h 1068439"/>
                  <a:gd name="connsiteX19" fmla="*/ 713984 w 1365337"/>
                  <a:gd name="connsiteY19" fmla="*/ 1043387 h 1068439"/>
                  <a:gd name="connsiteX20" fmla="*/ 576197 w 1365337"/>
                  <a:gd name="connsiteY20" fmla="*/ 1068439 h 1068439"/>
                  <a:gd name="connsiteX0" fmla="*/ 576197 w 1367705"/>
                  <a:gd name="connsiteY0" fmla="*/ 1068439 h 1068439"/>
                  <a:gd name="connsiteX1" fmla="*/ 576197 w 1367705"/>
                  <a:gd name="connsiteY1" fmla="*/ 755289 h 1068439"/>
                  <a:gd name="connsiteX2" fmla="*/ 162838 w 1367705"/>
                  <a:gd name="connsiteY2" fmla="*/ 630028 h 1068439"/>
                  <a:gd name="connsiteX3" fmla="*/ 0 w 1367705"/>
                  <a:gd name="connsiteY3" fmla="*/ 855497 h 1068439"/>
                  <a:gd name="connsiteX4" fmla="*/ 175364 w 1367705"/>
                  <a:gd name="connsiteY4" fmla="*/ 517294 h 1068439"/>
                  <a:gd name="connsiteX5" fmla="*/ 644830 w 1367705"/>
                  <a:gd name="connsiteY5" fmla="*/ 629680 h 1068439"/>
                  <a:gd name="connsiteX6" fmla="*/ 363255 w 1367705"/>
                  <a:gd name="connsiteY6" fmla="*/ 417086 h 1068439"/>
                  <a:gd name="connsiteX7" fmla="*/ 676406 w 1367705"/>
                  <a:gd name="connsiteY7" fmla="*/ 504768 h 1068439"/>
                  <a:gd name="connsiteX8" fmla="*/ 858642 w 1367705"/>
                  <a:gd name="connsiteY8" fmla="*/ 110633 h 1068439"/>
                  <a:gd name="connsiteX9" fmla="*/ 1290181 w 1367705"/>
                  <a:gd name="connsiteY9" fmla="*/ 3727 h 1068439"/>
                  <a:gd name="connsiteX10" fmla="*/ 939452 w 1367705"/>
                  <a:gd name="connsiteY10" fmla="*/ 179091 h 1068439"/>
                  <a:gd name="connsiteX11" fmla="*/ 801666 w 1367705"/>
                  <a:gd name="connsiteY11" fmla="*/ 467190 h 1068439"/>
                  <a:gd name="connsiteX12" fmla="*/ 1002082 w 1367705"/>
                  <a:gd name="connsiteY12" fmla="*/ 341930 h 1068439"/>
                  <a:gd name="connsiteX13" fmla="*/ 1365337 w 1367705"/>
                  <a:gd name="connsiteY13" fmla="*/ 354456 h 1068439"/>
                  <a:gd name="connsiteX14" fmla="*/ 801666 w 1367705"/>
                  <a:gd name="connsiteY14" fmla="*/ 655080 h 1068439"/>
                  <a:gd name="connsiteX15" fmla="*/ 776614 w 1367705"/>
                  <a:gd name="connsiteY15" fmla="*/ 830445 h 1068439"/>
                  <a:gd name="connsiteX16" fmla="*/ 1064712 w 1367705"/>
                  <a:gd name="connsiteY16" fmla="*/ 730237 h 1068439"/>
                  <a:gd name="connsiteX17" fmla="*/ 1327759 w 1367705"/>
                  <a:gd name="connsiteY17" fmla="*/ 830445 h 1068439"/>
                  <a:gd name="connsiteX18" fmla="*/ 1102290 w 1367705"/>
                  <a:gd name="connsiteY18" fmla="*/ 855497 h 1068439"/>
                  <a:gd name="connsiteX19" fmla="*/ 713984 w 1367705"/>
                  <a:gd name="connsiteY19" fmla="*/ 1043387 h 1068439"/>
                  <a:gd name="connsiteX20" fmla="*/ 576197 w 1367705"/>
                  <a:gd name="connsiteY20" fmla="*/ 1068439 h 106843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1067235 w 1365337"/>
                  <a:gd name="connsiteY14" fmla="*/ 511206 h 1068439"/>
                  <a:gd name="connsiteX15" fmla="*/ 801666 w 1365337"/>
                  <a:gd name="connsiteY15" fmla="*/ 655080 h 1068439"/>
                  <a:gd name="connsiteX16" fmla="*/ 776614 w 1365337"/>
                  <a:gd name="connsiteY16" fmla="*/ 830445 h 1068439"/>
                  <a:gd name="connsiteX17" fmla="*/ 1064712 w 1365337"/>
                  <a:gd name="connsiteY17" fmla="*/ 730237 h 1068439"/>
                  <a:gd name="connsiteX18" fmla="*/ 1327759 w 1365337"/>
                  <a:gd name="connsiteY18" fmla="*/ 830445 h 1068439"/>
                  <a:gd name="connsiteX19" fmla="*/ 1102290 w 1365337"/>
                  <a:gd name="connsiteY19" fmla="*/ 855497 h 1068439"/>
                  <a:gd name="connsiteX20" fmla="*/ 713984 w 1365337"/>
                  <a:gd name="connsiteY20" fmla="*/ 1043387 h 1068439"/>
                  <a:gd name="connsiteX21" fmla="*/ 576197 w 1365337"/>
                  <a:gd name="connsiteY21" fmla="*/ 1068439 h 106843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978335 w 1365337"/>
                  <a:gd name="connsiteY14" fmla="*/ 504856 h 1068439"/>
                  <a:gd name="connsiteX15" fmla="*/ 801666 w 1365337"/>
                  <a:gd name="connsiteY15" fmla="*/ 655080 h 1068439"/>
                  <a:gd name="connsiteX16" fmla="*/ 776614 w 1365337"/>
                  <a:gd name="connsiteY16" fmla="*/ 830445 h 1068439"/>
                  <a:gd name="connsiteX17" fmla="*/ 1064712 w 1365337"/>
                  <a:gd name="connsiteY17" fmla="*/ 730237 h 1068439"/>
                  <a:gd name="connsiteX18" fmla="*/ 1327759 w 1365337"/>
                  <a:gd name="connsiteY18" fmla="*/ 830445 h 1068439"/>
                  <a:gd name="connsiteX19" fmla="*/ 1102290 w 1365337"/>
                  <a:gd name="connsiteY19" fmla="*/ 855497 h 1068439"/>
                  <a:gd name="connsiteX20" fmla="*/ 713984 w 1365337"/>
                  <a:gd name="connsiteY20" fmla="*/ 1043387 h 1068439"/>
                  <a:gd name="connsiteX21" fmla="*/ 576197 w 1365337"/>
                  <a:gd name="connsiteY21" fmla="*/ 1068439 h 106843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978335 w 1365337"/>
                  <a:gd name="connsiteY14" fmla="*/ 504856 h 1068439"/>
                  <a:gd name="connsiteX15" fmla="*/ 801666 w 1365337"/>
                  <a:gd name="connsiteY15" fmla="*/ 655080 h 1068439"/>
                  <a:gd name="connsiteX16" fmla="*/ 776614 w 1365337"/>
                  <a:gd name="connsiteY16" fmla="*/ 830445 h 1068439"/>
                  <a:gd name="connsiteX17" fmla="*/ 1064712 w 1365337"/>
                  <a:gd name="connsiteY17" fmla="*/ 730237 h 1068439"/>
                  <a:gd name="connsiteX18" fmla="*/ 1327759 w 1365337"/>
                  <a:gd name="connsiteY18" fmla="*/ 830445 h 1068439"/>
                  <a:gd name="connsiteX19" fmla="*/ 1102290 w 1365337"/>
                  <a:gd name="connsiteY19" fmla="*/ 855497 h 1068439"/>
                  <a:gd name="connsiteX20" fmla="*/ 713984 w 1365337"/>
                  <a:gd name="connsiteY20" fmla="*/ 1043387 h 1068439"/>
                  <a:gd name="connsiteX21" fmla="*/ 576197 w 1365337"/>
                  <a:gd name="connsiteY21" fmla="*/ 1068439 h 106843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978335 w 1365337"/>
                  <a:gd name="connsiteY14" fmla="*/ 504856 h 1068439"/>
                  <a:gd name="connsiteX15" fmla="*/ 801666 w 1365337"/>
                  <a:gd name="connsiteY15" fmla="*/ 655080 h 1068439"/>
                  <a:gd name="connsiteX16" fmla="*/ 776614 w 1365337"/>
                  <a:gd name="connsiteY16" fmla="*/ 830445 h 1068439"/>
                  <a:gd name="connsiteX17" fmla="*/ 1064712 w 1365337"/>
                  <a:gd name="connsiteY17" fmla="*/ 730237 h 1068439"/>
                  <a:gd name="connsiteX18" fmla="*/ 1327759 w 1365337"/>
                  <a:gd name="connsiteY18" fmla="*/ 830445 h 1068439"/>
                  <a:gd name="connsiteX19" fmla="*/ 1102290 w 1365337"/>
                  <a:gd name="connsiteY19" fmla="*/ 855497 h 1068439"/>
                  <a:gd name="connsiteX20" fmla="*/ 713984 w 1365337"/>
                  <a:gd name="connsiteY20" fmla="*/ 1043387 h 1068439"/>
                  <a:gd name="connsiteX21" fmla="*/ 576197 w 1365337"/>
                  <a:gd name="connsiteY21" fmla="*/ 1068439 h 106843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978335 w 1365337"/>
                  <a:gd name="connsiteY14" fmla="*/ 504856 h 1068439"/>
                  <a:gd name="connsiteX15" fmla="*/ 801666 w 1365337"/>
                  <a:gd name="connsiteY15" fmla="*/ 655080 h 1068439"/>
                  <a:gd name="connsiteX16" fmla="*/ 776614 w 1365337"/>
                  <a:gd name="connsiteY16" fmla="*/ 830445 h 1068439"/>
                  <a:gd name="connsiteX17" fmla="*/ 1064712 w 1365337"/>
                  <a:gd name="connsiteY17" fmla="*/ 730237 h 1068439"/>
                  <a:gd name="connsiteX18" fmla="*/ 1327759 w 1365337"/>
                  <a:gd name="connsiteY18" fmla="*/ 830445 h 1068439"/>
                  <a:gd name="connsiteX19" fmla="*/ 1102290 w 1365337"/>
                  <a:gd name="connsiteY19" fmla="*/ 855497 h 1068439"/>
                  <a:gd name="connsiteX20" fmla="*/ 713984 w 1365337"/>
                  <a:gd name="connsiteY20" fmla="*/ 1043387 h 1068439"/>
                  <a:gd name="connsiteX21" fmla="*/ 576197 w 1365337"/>
                  <a:gd name="connsiteY21" fmla="*/ 1068439 h 106843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978335 w 1365337"/>
                  <a:gd name="connsiteY14" fmla="*/ 504856 h 1068439"/>
                  <a:gd name="connsiteX15" fmla="*/ 801666 w 1365337"/>
                  <a:gd name="connsiteY15" fmla="*/ 655080 h 1068439"/>
                  <a:gd name="connsiteX16" fmla="*/ 776614 w 1365337"/>
                  <a:gd name="connsiteY16" fmla="*/ 830445 h 1068439"/>
                  <a:gd name="connsiteX17" fmla="*/ 1064712 w 1365337"/>
                  <a:gd name="connsiteY17" fmla="*/ 730237 h 1068439"/>
                  <a:gd name="connsiteX18" fmla="*/ 1327759 w 1365337"/>
                  <a:gd name="connsiteY18" fmla="*/ 830445 h 1068439"/>
                  <a:gd name="connsiteX19" fmla="*/ 1102290 w 1365337"/>
                  <a:gd name="connsiteY19" fmla="*/ 855497 h 1068439"/>
                  <a:gd name="connsiteX20" fmla="*/ 733034 w 1365337"/>
                  <a:gd name="connsiteY20" fmla="*/ 1062437 h 1068439"/>
                  <a:gd name="connsiteX21" fmla="*/ 576197 w 1365337"/>
                  <a:gd name="connsiteY21" fmla="*/ 1068439 h 106843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978335 w 1365337"/>
                  <a:gd name="connsiteY14" fmla="*/ 504856 h 1068439"/>
                  <a:gd name="connsiteX15" fmla="*/ 801666 w 1365337"/>
                  <a:gd name="connsiteY15" fmla="*/ 655080 h 1068439"/>
                  <a:gd name="connsiteX16" fmla="*/ 776614 w 1365337"/>
                  <a:gd name="connsiteY16" fmla="*/ 830445 h 1068439"/>
                  <a:gd name="connsiteX17" fmla="*/ 1064712 w 1365337"/>
                  <a:gd name="connsiteY17" fmla="*/ 730237 h 1068439"/>
                  <a:gd name="connsiteX18" fmla="*/ 1327759 w 1365337"/>
                  <a:gd name="connsiteY18" fmla="*/ 830445 h 1068439"/>
                  <a:gd name="connsiteX19" fmla="*/ 1102290 w 1365337"/>
                  <a:gd name="connsiteY19" fmla="*/ 855497 h 1068439"/>
                  <a:gd name="connsiteX20" fmla="*/ 733034 w 1365337"/>
                  <a:gd name="connsiteY20" fmla="*/ 1062437 h 1068439"/>
                  <a:gd name="connsiteX21" fmla="*/ 576197 w 1365337"/>
                  <a:gd name="connsiteY21" fmla="*/ 1068439 h 1068439"/>
                  <a:gd name="connsiteX0" fmla="*/ 576243 w 1365383"/>
                  <a:gd name="connsiteY0" fmla="*/ 1068439 h 1068439"/>
                  <a:gd name="connsiteX1" fmla="*/ 576243 w 1365383"/>
                  <a:gd name="connsiteY1" fmla="*/ 755289 h 1068439"/>
                  <a:gd name="connsiteX2" fmla="*/ 162884 w 1365383"/>
                  <a:gd name="connsiteY2" fmla="*/ 630028 h 1068439"/>
                  <a:gd name="connsiteX3" fmla="*/ 46 w 1365383"/>
                  <a:gd name="connsiteY3" fmla="*/ 855497 h 1068439"/>
                  <a:gd name="connsiteX4" fmla="*/ 175410 w 1365383"/>
                  <a:gd name="connsiteY4" fmla="*/ 517294 h 1068439"/>
                  <a:gd name="connsiteX5" fmla="*/ 644876 w 1365383"/>
                  <a:gd name="connsiteY5" fmla="*/ 629680 h 1068439"/>
                  <a:gd name="connsiteX6" fmla="*/ 363301 w 1365383"/>
                  <a:gd name="connsiteY6" fmla="*/ 417086 h 1068439"/>
                  <a:gd name="connsiteX7" fmla="*/ 676452 w 1365383"/>
                  <a:gd name="connsiteY7" fmla="*/ 504768 h 1068439"/>
                  <a:gd name="connsiteX8" fmla="*/ 858688 w 1365383"/>
                  <a:gd name="connsiteY8" fmla="*/ 110633 h 1068439"/>
                  <a:gd name="connsiteX9" fmla="*/ 1290227 w 1365383"/>
                  <a:gd name="connsiteY9" fmla="*/ 3727 h 1068439"/>
                  <a:gd name="connsiteX10" fmla="*/ 939498 w 1365383"/>
                  <a:gd name="connsiteY10" fmla="*/ 179091 h 1068439"/>
                  <a:gd name="connsiteX11" fmla="*/ 801712 w 1365383"/>
                  <a:gd name="connsiteY11" fmla="*/ 467190 h 1068439"/>
                  <a:gd name="connsiteX12" fmla="*/ 1002128 w 1365383"/>
                  <a:gd name="connsiteY12" fmla="*/ 341930 h 1068439"/>
                  <a:gd name="connsiteX13" fmla="*/ 1365383 w 1365383"/>
                  <a:gd name="connsiteY13" fmla="*/ 354456 h 1068439"/>
                  <a:gd name="connsiteX14" fmla="*/ 978381 w 1365383"/>
                  <a:gd name="connsiteY14" fmla="*/ 504856 h 1068439"/>
                  <a:gd name="connsiteX15" fmla="*/ 801712 w 1365383"/>
                  <a:gd name="connsiteY15" fmla="*/ 655080 h 1068439"/>
                  <a:gd name="connsiteX16" fmla="*/ 776660 w 1365383"/>
                  <a:gd name="connsiteY16" fmla="*/ 830445 h 1068439"/>
                  <a:gd name="connsiteX17" fmla="*/ 1064758 w 1365383"/>
                  <a:gd name="connsiteY17" fmla="*/ 730237 h 1068439"/>
                  <a:gd name="connsiteX18" fmla="*/ 1327805 w 1365383"/>
                  <a:gd name="connsiteY18" fmla="*/ 830445 h 1068439"/>
                  <a:gd name="connsiteX19" fmla="*/ 1102336 w 1365383"/>
                  <a:gd name="connsiteY19" fmla="*/ 855497 h 1068439"/>
                  <a:gd name="connsiteX20" fmla="*/ 733080 w 1365383"/>
                  <a:gd name="connsiteY20" fmla="*/ 1062437 h 1068439"/>
                  <a:gd name="connsiteX21" fmla="*/ 576243 w 1365383"/>
                  <a:gd name="connsiteY21" fmla="*/ 1068439 h 1068439"/>
                  <a:gd name="connsiteX0" fmla="*/ 576215 w 1365355"/>
                  <a:gd name="connsiteY0" fmla="*/ 1068439 h 1068439"/>
                  <a:gd name="connsiteX1" fmla="*/ 576215 w 1365355"/>
                  <a:gd name="connsiteY1" fmla="*/ 755289 h 1068439"/>
                  <a:gd name="connsiteX2" fmla="*/ 277156 w 1365355"/>
                  <a:gd name="connsiteY2" fmla="*/ 623678 h 1068439"/>
                  <a:gd name="connsiteX3" fmla="*/ 18 w 1365355"/>
                  <a:gd name="connsiteY3" fmla="*/ 855497 h 1068439"/>
                  <a:gd name="connsiteX4" fmla="*/ 175382 w 1365355"/>
                  <a:gd name="connsiteY4" fmla="*/ 517294 h 1068439"/>
                  <a:gd name="connsiteX5" fmla="*/ 644848 w 1365355"/>
                  <a:gd name="connsiteY5" fmla="*/ 629680 h 1068439"/>
                  <a:gd name="connsiteX6" fmla="*/ 363273 w 1365355"/>
                  <a:gd name="connsiteY6" fmla="*/ 417086 h 1068439"/>
                  <a:gd name="connsiteX7" fmla="*/ 676424 w 1365355"/>
                  <a:gd name="connsiteY7" fmla="*/ 504768 h 1068439"/>
                  <a:gd name="connsiteX8" fmla="*/ 858660 w 1365355"/>
                  <a:gd name="connsiteY8" fmla="*/ 110633 h 1068439"/>
                  <a:gd name="connsiteX9" fmla="*/ 1290199 w 1365355"/>
                  <a:gd name="connsiteY9" fmla="*/ 3727 h 1068439"/>
                  <a:gd name="connsiteX10" fmla="*/ 939470 w 1365355"/>
                  <a:gd name="connsiteY10" fmla="*/ 179091 h 1068439"/>
                  <a:gd name="connsiteX11" fmla="*/ 801684 w 1365355"/>
                  <a:gd name="connsiteY11" fmla="*/ 467190 h 1068439"/>
                  <a:gd name="connsiteX12" fmla="*/ 1002100 w 1365355"/>
                  <a:gd name="connsiteY12" fmla="*/ 341930 h 1068439"/>
                  <a:gd name="connsiteX13" fmla="*/ 1365355 w 1365355"/>
                  <a:gd name="connsiteY13" fmla="*/ 354456 h 1068439"/>
                  <a:gd name="connsiteX14" fmla="*/ 978353 w 1365355"/>
                  <a:gd name="connsiteY14" fmla="*/ 504856 h 1068439"/>
                  <a:gd name="connsiteX15" fmla="*/ 801684 w 1365355"/>
                  <a:gd name="connsiteY15" fmla="*/ 655080 h 1068439"/>
                  <a:gd name="connsiteX16" fmla="*/ 776632 w 1365355"/>
                  <a:gd name="connsiteY16" fmla="*/ 830445 h 1068439"/>
                  <a:gd name="connsiteX17" fmla="*/ 1064730 w 1365355"/>
                  <a:gd name="connsiteY17" fmla="*/ 730237 h 1068439"/>
                  <a:gd name="connsiteX18" fmla="*/ 1327777 w 1365355"/>
                  <a:gd name="connsiteY18" fmla="*/ 830445 h 1068439"/>
                  <a:gd name="connsiteX19" fmla="*/ 1102308 w 1365355"/>
                  <a:gd name="connsiteY19" fmla="*/ 855497 h 1068439"/>
                  <a:gd name="connsiteX20" fmla="*/ 733052 w 1365355"/>
                  <a:gd name="connsiteY20" fmla="*/ 1062437 h 1068439"/>
                  <a:gd name="connsiteX21" fmla="*/ 576215 w 1365355"/>
                  <a:gd name="connsiteY21" fmla="*/ 1068439 h 1068439"/>
                  <a:gd name="connsiteX0" fmla="*/ 576215 w 1365355"/>
                  <a:gd name="connsiteY0" fmla="*/ 1068439 h 1068439"/>
                  <a:gd name="connsiteX1" fmla="*/ 576215 w 1365355"/>
                  <a:gd name="connsiteY1" fmla="*/ 755289 h 1068439"/>
                  <a:gd name="connsiteX2" fmla="*/ 277156 w 1365355"/>
                  <a:gd name="connsiteY2" fmla="*/ 623678 h 1068439"/>
                  <a:gd name="connsiteX3" fmla="*/ 18 w 1365355"/>
                  <a:gd name="connsiteY3" fmla="*/ 855497 h 1068439"/>
                  <a:gd name="connsiteX4" fmla="*/ 175382 w 1365355"/>
                  <a:gd name="connsiteY4" fmla="*/ 517294 h 1068439"/>
                  <a:gd name="connsiteX5" fmla="*/ 644848 w 1365355"/>
                  <a:gd name="connsiteY5" fmla="*/ 629680 h 1068439"/>
                  <a:gd name="connsiteX6" fmla="*/ 363273 w 1365355"/>
                  <a:gd name="connsiteY6" fmla="*/ 417086 h 1068439"/>
                  <a:gd name="connsiteX7" fmla="*/ 676424 w 1365355"/>
                  <a:gd name="connsiteY7" fmla="*/ 504768 h 1068439"/>
                  <a:gd name="connsiteX8" fmla="*/ 858660 w 1365355"/>
                  <a:gd name="connsiteY8" fmla="*/ 110633 h 1068439"/>
                  <a:gd name="connsiteX9" fmla="*/ 1290199 w 1365355"/>
                  <a:gd name="connsiteY9" fmla="*/ 3727 h 1068439"/>
                  <a:gd name="connsiteX10" fmla="*/ 939470 w 1365355"/>
                  <a:gd name="connsiteY10" fmla="*/ 179091 h 1068439"/>
                  <a:gd name="connsiteX11" fmla="*/ 801684 w 1365355"/>
                  <a:gd name="connsiteY11" fmla="*/ 467190 h 1068439"/>
                  <a:gd name="connsiteX12" fmla="*/ 1002100 w 1365355"/>
                  <a:gd name="connsiteY12" fmla="*/ 341930 h 1068439"/>
                  <a:gd name="connsiteX13" fmla="*/ 1365355 w 1365355"/>
                  <a:gd name="connsiteY13" fmla="*/ 354456 h 1068439"/>
                  <a:gd name="connsiteX14" fmla="*/ 978353 w 1365355"/>
                  <a:gd name="connsiteY14" fmla="*/ 504856 h 1068439"/>
                  <a:gd name="connsiteX15" fmla="*/ 801684 w 1365355"/>
                  <a:gd name="connsiteY15" fmla="*/ 655080 h 1068439"/>
                  <a:gd name="connsiteX16" fmla="*/ 776632 w 1365355"/>
                  <a:gd name="connsiteY16" fmla="*/ 830445 h 1068439"/>
                  <a:gd name="connsiteX17" fmla="*/ 1064730 w 1365355"/>
                  <a:gd name="connsiteY17" fmla="*/ 730237 h 1068439"/>
                  <a:gd name="connsiteX18" fmla="*/ 1327777 w 1365355"/>
                  <a:gd name="connsiteY18" fmla="*/ 830445 h 1068439"/>
                  <a:gd name="connsiteX19" fmla="*/ 1102308 w 1365355"/>
                  <a:gd name="connsiteY19" fmla="*/ 855497 h 1068439"/>
                  <a:gd name="connsiteX20" fmla="*/ 733052 w 1365355"/>
                  <a:gd name="connsiteY20" fmla="*/ 1062437 h 1068439"/>
                  <a:gd name="connsiteX21" fmla="*/ 576215 w 1365355"/>
                  <a:gd name="connsiteY21" fmla="*/ 1068439 h 1068439"/>
                  <a:gd name="connsiteX0" fmla="*/ 576215 w 1365355"/>
                  <a:gd name="connsiteY0" fmla="*/ 1068439 h 1068439"/>
                  <a:gd name="connsiteX1" fmla="*/ 576215 w 1365355"/>
                  <a:gd name="connsiteY1" fmla="*/ 755289 h 1068439"/>
                  <a:gd name="connsiteX2" fmla="*/ 277156 w 1365355"/>
                  <a:gd name="connsiteY2" fmla="*/ 623678 h 1068439"/>
                  <a:gd name="connsiteX3" fmla="*/ 18 w 1365355"/>
                  <a:gd name="connsiteY3" fmla="*/ 855497 h 1068439"/>
                  <a:gd name="connsiteX4" fmla="*/ 175382 w 1365355"/>
                  <a:gd name="connsiteY4" fmla="*/ 517294 h 1068439"/>
                  <a:gd name="connsiteX5" fmla="*/ 644848 w 1365355"/>
                  <a:gd name="connsiteY5" fmla="*/ 629680 h 1068439"/>
                  <a:gd name="connsiteX6" fmla="*/ 363273 w 1365355"/>
                  <a:gd name="connsiteY6" fmla="*/ 417086 h 1068439"/>
                  <a:gd name="connsiteX7" fmla="*/ 676424 w 1365355"/>
                  <a:gd name="connsiteY7" fmla="*/ 504768 h 1068439"/>
                  <a:gd name="connsiteX8" fmla="*/ 858660 w 1365355"/>
                  <a:gd name="connsiteY8" fmla="*/ 110633 h 1068439"/>
                  <a:gd name="connsiteX9" fmla="*/ 1290199 w 1365355"/>
                  <a:gd name="connsiteY9" fmla="*/ 3727 h 1068439"/>
                  <a:gd name="connsiteX10" fmla="*/ 939470 w 1365355"/>
                  <a:gd name="connsiteY10" fmla="*/ 179091 h 1068439"/>
                  <a:gd name="connsiteX11" fmla="*/ 801684 w 1365355"/>
                  <a:gd name="connsiteY11" fmla="*/ 467190 h 1068439"/>
                  <a:gd name="connsiteX12" fmla="*/ 1002100 w 1365355"/>
                  <a:gd name="connsiteY12" fmla="*/ 341930 h 1068439"/>
                  <a:gd name="connsiteX13" fmla="*/ 1365355 w 1365355"/>
                  <a:gd name="connsiteY13" fmla="*/ 354456 h 1068439"/>
                  <a:gd name="connsiteX14" fmla="*/ 978353 w 1365355"/>
                  <a:gd name="connsiteY14" fmla="*/ 504856 h 1068439"/>
                  <a:gd name="connsiteX15" fmla="*/ 801684 w 1365355"/>
                  <a:gd name="connsiteY15" fmla="*/ 655080 h 1068439"/>
                  <a:gd name="connsiteX16" fmla="*/ 776632 w 1365355"/>
                  <a:gd name="connsiteY16" fmla="*/ 830445 h 1068439"/>
                  <a:gd name="connsiteX17" fmla="*/ 1064730 w 1365355"/>
                  <a:gd name="connsiteY17" fmla="*/ 730237 h 1068439"/>
                  <a:gd name="connsiteX18" fmla="*/ 1327777 w 1365355"/>
                  <a:gd name="connsiteY18" fmla="*/ 830445 h 1068439"/>
                  <a:gd name="connsiteX19" fmla="*/ 1102308 w 1365355"/>
                  <a:gd name="connsiteY19" fmla="*/ 855497 h 1068439"/>
                  <a:gd name="connsiteX20" fmla="*/ 733052 w 1365355"/>
                  <a:gd name="connsiteY20" fmla="*/ 1062437 h 1068439"/>
                  <a:gd name="connsiteX21" fmla="*/ 576215 w 1365355"/>
                  <a:gd name="connsiteY21" fmla="*/ 1068439 h 106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65355" h="1068439">
                    <a:moveTo>
                      <a:pt x="576215" y="1068439"/>
                    </a:moveTo>
                    <a:lnTo>
                      <a:pt x="576215" y="755289"/>
                    </a:lnTo>
                    <a:cubicBezTo>
                      <a:pt x="507322" y="682221"/>
                      <a:pt x="373189" y="606977"/>
                      <a:pt x="277156" y="623678"/>
                    </a:cubicBezTo>
                    <a:cubicBezTo>
                      <a:pt x="181123" y="640379"/>
                      <a:pt x="-2070" y="874286"/>
                      <a:pt x="18" y="855497"/>
                    </a:cubicBezTo>
                    <a:cubicBezTo>
                      <a:pt x="58473" y="742763"/>
                      <a:pt x="91527" y="591928"/>
                      <a:pt x="175382" y="517294"/>
                    </a:cubicBezTo>
                    <a:cubicBezTo>
                      <a:pt x="259237" y="442660"/>
                      <a:pt x="613533" y="646381"/>
                      <a:pt x="644848" y="629680"/>
                    </a:cubicBezTo>
                    <a:lnTo>
                      <a:pt x="363273" y="417086"/>
                    </a:lnTo>
                    <a:lnTo>
                      <a:pt x="676424" y="504768"/>
                    </a:lnTo>
                    <a:cubicBezTo>
                      <a:pt x="751580" y="448401"/>
                      <a:pt x="756364" y="194140"/>
                      <a:pt x="858660" y="110633"/>
                    </a:cubicBezTo>
                    <a:cubicBezTo>
                      <a:pt x="960956" y="27126"/>
                      <a:pt x="1269322" y="-12974"/>
                      <a:pt x="1290199" y="3727"/>
                    </a:cubicBezTo>
                    <a:cubicBezTo>
                      <a:pt x="1311076" y="20428"/>
                      <a:pt x="1020889" y="101847"/>
                      <a:pt x="939470" y="179091"/>
                    </a:cubicBezTo>
                    <a:cubicBezTo>
                      <a:pt x="858051" y="256335"/>
                      <a:pt x="791246" y="440050"/>
                      <a:pt x="801684" y="467190"/>
                    </a:cubicBezTo>
                    <a:lnTo>
                      <a:pt x="1002100" y="341930"/>
                    </a:lnTo>
                    <a:cubicBezTo>
                      <a:pt x="1068905" y="300177"/>
                      <a:pt x="1354496" y="326243"/>
                      <a:pt x="1365355" y="354456"/>
                    </a:cubicBezTo>
                    <a:lnTo>
                      <a:pt x="978353" y="504856"/>
                    </a:lnTo>
                    <a:cubicBezTo>
                      <a:pt x="849352" y="554989"/>
                      <a:pt x="835304" y="600815"/>
                      <a:pt x="801684" y="655080"/>
                    </a:cubicBezTo>
                    <a:lnTo>
                      <a:pt x="776632" y="830445"/>
                    </a:lnTo>
                    <a:cubicBezTo>
                      <a:pt x="820473" y="842971"/>
                      <a:pt x="972873" y="730237"/>
                      <a:pt x="1064730" y="730237"/>
                    </a:cubicBezTo>
                    <a:cubicBezTo>
                      <a:pt x="1156587" y="730237"/>
                      <a:pt x="1321514" y="809568"/>
                      <a:pt x="1327777" y="830445"/>
                    </a:cubicBezTo>
                    <a:cubicBezTo>
                      <a:pt x="1334040" y="851322"/>
                      <a:pt x="1201429" y="816832"/>
                      <a:pt x="1102308" y="855497"/>
                    </a:cubicBezTo>
                    <a:cubicBezTo>
                      <a:pt x="1003187" y="894162"/>
                      <a:pt x="769934" y="925347"/>
                      <a:pt x="733052" y="1062437"/>
                    </a:cubicBezTo>
                    <a:lnTo>
                      <a:pt x="576215" y="1068439"/>
                    </a:lnTo>
                    <a:close/>
                  </a:path>
                </a:pathLst>
              </a:custGeom>
              <a:solidFill>
                <a:schemeClr val="accent2">
                  <a:lumMod val="60000"/>
                  <a:lumOff val="40000"/>
                </a:schemeClr>
              </a:solid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Freeform 57"/>
              <p:cNvSpPr>
                <a:spLocks noChangeAspect="1"/>
              </p:cNvSpPr>
              <p:nvPr/>
            </p:nvSpPr>
            <p:spPr>
              <a:xfrm>
                <a:off x="8015110" y="4921184"/>
                <a:ext cx="163178" cy="127693"/>
              </a:xfrm>
              <a:custGeom>
                <a:avLst/>
                <a:gdLst>
                  <a:gd name="connsiteX0" fmla="*/ 576197 w 1365337"/>
                  <a:gd name="connsiteY0" fmla="*/ 1064712 h 1064712"/>
                  <a:gd name="connsiteX1" fmla="*/ 576197 w 1365337"/>
                  <a:gd name="connsiteY1" fmla="*/ 751562 h 1064712"/>
                  <a:gd name="connsiteX2" fmla="*/ 162838 w 1365337"/>
                  <a:gd name="connsiteY2" fmla="*/ 626301 h 1064712"/>
                  <a:gd name="connsiteX3" fmla="*/ 0 w 1365337"/>
                  <a:gd name="connsiteY3" fmla="*/ 851770 h 1064712"/>
                  <a:gd name="connsiteX4" fmla="*/ 175364 w 1365337"/>
                  <a:gd name="connsiteY4" fmla="*/ 513567 h 1064712"/>
                  <a:gd name="connsiteX5" fmla="*/ 663880 w 1365337"/>
                  <a:gd name="connsiteY5" fmla="*/ 651353 h 1064712"/>
                  <a:gd name="connsiteX6" fmla="*/ 363255 w 1365337"/>
                  <a:gd name="connsiteY6" fmla="*/ 413359 h 1064712"/>
                  <a:gd name="connsiteX7" fmla="*/ 676406 w 1365337"/>
                  <a:gd name="connsiteY7" fmla="*/ 501041 h 1064712"/>
                  <a:gd name="connsiteX8" fmla="*/ 814192 w 1365337"/>
                  <a:gd name="connsiteY8" fmla="*/ 75156 h 1064712"/>
                  <a:gd name="connsiteX9" fmla="*/ 1290181 w 1365337"/>
                  <a:gd name="connsiteY9" fmla="*/ 0 h 1064712"/>
                  <a:gd name="connsiteX10" fmla="*/ 939452 w 1365337"/>
                  <a:gd name="connsiteY10" fmla="*/ 175364 h 1064712"/>
                  <a:gd name="connsiteX11" fmla="*/ 801666 w 1365337"/>
                  <a:gd name="connsiteY11" fmla="*/ 463463 h 1064712"/>
                  <a:gd name="connsiteX12" fmla="*/ 1002082 w 1365337"/>
                  <a:gd name="connsiteY12" fmla="*/ 338203 h 1064712"/>
                  <a:gd name="connsiteX13" fmla="*/ 1365337 w 1365337"/>
                  <a:gd name="connsiteY13" fmla="*/ 350729 h 1064712"/>
                  <a:gd name="connsiteX14" fmla="*/ 801666 w 1365337"/>
                  <a:gd name="connsiteY14" fmla="*/ 651353 h 1064712"/>
                  <a:gd name="connsiteX15" fmla="*/ 776614 w 1365337"/>
                  <a:gd name="connsiteY15" fmla="*/ 826718 h 1064712"/>
                  <a:gd name="connsiteX16" fmla="*/ 1064712 w 1365337"/>
                  <a:gd name="connsiteY16" fmla="*/ 726510 h 1064712"/>
                  <a:gd name="connsiteX17" fmla="*/ 1327759 w 1365337"/>
                  <a:gd name="connsiteY17" fmla="*/ 826718 h 1064712"/>
                  <a:gd name="connsiteX18" fmla="*/ 1102290 w 1365337"/>
                  <a:gd name="connsiteY18" fmla="*/ 851770 h 1064712"/>
                  <a:gd name="connsiteX19" fmla="*/ 713984 w 1365337"/>
                  <a:gd name="connsiteY19" fmla="*/ 1039660 h 1064712"/>
                  <a:gd name="connsiteX20" fmla="*/ 576197 w 1365337"/>
                  <a:gd name="connsiteY20" fmla="*/ 1064712 h 1064712"/>
                  <a:gd name="connsiteX0" fmla="*/ 576197 w 1365337"/>
                  <a:gd name="connsiteY0" fmla="*/ 1064712 h 1064712"/>
                  <a:gd name="connsiteX1" fmla="*/ 576197 w 1365337"/>
                  <a:gd name="connsiteY1" fmla="*/ 751562 h 1064712"/>
                  <a:gd name="connsiteX2" fmla="*/ 162838 w 1365337"/>
                  <a:gd name="connsiteY2" fmla="*/ 626301 h 1064712"/>
                  <a:gd name="connsiteX3" fmla="*/ 0 w 1365337"/>
                  <a:gd name="connsiteY3" fmla="*/ 851770 h 1064712"/>
                  <a:gd name="connsiteX4" fmla="*/ 175364 w 1365337"/>
                  <a:gd name="connsiteY4" fmla="*/ 513567 h 1064712"/>
                  <a:gd name="connsiteX5" fmla="*/ 663880 w 1365337"/>
                  <a:gd name="connsiteY5" fmla="*/ 651353 h 1064712"/>
                  <a:gd name="connsiteX6" fmla="*/ 363255 w 1365337"/>
                  <a:gd name="connsiteY6" fmla="*/ 413359 h 1064712"/>
                  <a:gd name="connsiteX7" fmla="*/ 676406 w 1365337"/>
                  <a:gd name="connsiteY7" fmla="*/ 501041 h 1064712"/>
                  <a:gd name="connsiteX8" fmla="*/ 814192 w 1365337"/>
                  <a:gd name="connsiteY8" fmla="*/ 75156 h 1064712"/>
                  <a:gd name="connsiteX9" fmla="*/ 1290181 w 1365337"/>
                  <a:gd name="connsiteY9" fmla="*/ 0 h 1064712"/>
                  <a:gd name="connsiteX10" fmla="*/ 939452 w 1365337"/>
                  <a:gd name="connsiteY10" fmla="*/ 175364 h 1064712"/>
                  <a:gd name="connsiteX11" fmla="*/ 801666 w 1365337"/>
                  <a:gd name="connsiteY11" fmla="*/ 463463 h 1064712"/>
                  <a:gd name="connsiteX12" fmla="*/ 1002082 w 1365337"/>
                  <a:gd name="connsiteY12" fmla="*/ 338203 h 1064712"/>
                  <a:gd name="connsiteX13" fmla="*/ 1365337 w 1365337"/>
                  <a:gd name="connsiteY13" fmla="*/ 350729 h 1064712"/>
                  <a:gd name="connsiteX14" fmla="*/ 801666 w 1365337"/>
                  <a:gd name="connsiteY14" fmla="*/ 651353 h 1064712"/>
                  <a:gd name="connsiteX15" fmla="*/ 776614 w 1365337"/>
                  <a:gd name="connsiteY15" fmla="*/ 826718 h 1064712"/>
                  <a:gd name="connsiteX16" fmla="*/ 1064712 w 1365337"/>
                  <a:gd name="connsiteY16" fmla="*/ 726510 h 1064712"/>
                  <a:gd name="connsiteX17" fmla="*/ 1327759 w 1365337"/>
                  <a:gd name="connsiteY17" fmla="*/ 826718 h 1064712"/>
                  <a:gd name="connsiteX18" fmla="*/ 1102290 w 1365337"/>
                  <a:gd name="connsiteY18" fmla="*/ 851770 h 1064712"/>
                  <a:gd name="connsiteX19" fmla="*/ 713984 w 1365337"/>
                  <a:gd name="connsiteY19" fmla="*/ 1039660 h 1064712"/>
                  <a:gd name="connsiteX20" fmla="*/ 576197 w 1365337"/>
                  <a:gd name="connsiteY20" fmla="*/ 1064712 h 1064712"/>
                  <a:gd name="connsiteX0" fmla="*/ 576197 w 1365337"/>
                  <a:gd name="connsiteY0" fmla="*/ 1064712 h 1064712"/>
                  <a:gd name="connsiteX1" fmla="*/ 576197 w 1365337"/>
                  <a:gd name="connsiteY1" fmla="*/ 751562 h 1064712"/>
                  <a:gd name="connsiteX2" fmla="*/ 162838 w 1365337"/>
                  <a:gd name="connsiteY2" fmla="*/ 626301 h 1064712"/>
                  <a:gd name="connsiteX3" fmla="*/ 0 w 1365337"/>
                  <a:gd name="connsiteY3" fmla="*/ 851770 h 1064712"/>
                  <a:gd name="connsiteX4" fmla="*/ 175364 w 1365337"/>
                  <a:gd name="connsiteY4" fmla="*/ 513567 h 1064712"/>
                  <a:gd name="connsiteX5" fmla="*/ 644830 w 1365337"/>
                  <a:gd name="connsiteY5" fmla="*/ 625953 h 1064712"/>
                  <a:gd name="connsiteX6" fmla="*/ 363255 w 1365337"/>
                  <a:gd name="connsiteY6" fmla="*/ 413359 h 1064712"/>
                  <a:gd name="connsiteX7" fmla="*/ 676406 w 1365337"/>
                  <a:gd name="connsiteY7" fmla="*/ 501041 h 1064712"/>
                  <a:gd name="connsiteX8" fmla="*/ 814192 w 1365337"/>
                  <a:gd name="connsiteY8" fmla="*/ 75156 h 1064712"/>
                  <a:gd name="connsiteX9" fmla="*/ 1290181 w 1365337"/>
                  <a:gd name="connsiteY9" fmla="*/ 0 h 1064712"/>
                  <a:gd name="connsiteX10" fmla="*/ 939452 w 1365337"/>
                  <a:gd name="connsiteY10" fmla="*/ 175364 h 1064712"/>
                  <a:gd name="connsiteX11" fmla="*/ 801666 w 1365337"/>
                  <a:gd name="connsiteY11" fmla="*/ 463463 h 1064712"/>
                  <a:gd name="connsiteX12" fmla="*/ 1002082 w 1365337"/>
                  <a:gd name="connsiteY12" fmla="*/ 338203 h 1064712"/>
                  <a:gd name="connsiteX13" fmla="*/ 1365337 w 1365337"/>
                  <a:gd name="connsiteY13" fmla="*/ 350729 h 1064712"/>
                  <a:gd name="connsiteX14" fmla="*/ 801666 w 1365337"/>
                  <a:gd name="connsiteY14" fmla="*/ 651353 h 1064712"/>
                  <a:gd name="connsiteX15" fmla="*/ 776614 w 1365337"/>
                  <a:gd name="connsiteY15" fmla="*/ 826718 h 1064712"/>
                  <a:gd name="connsiteX16" fmla="*/ 1064712 w 1365337"/>
                  <a:gd name="connsiteY16" fmla="*/ 726510 h 1064712"/>
                  <a:gd name="connsiteX17" fmla="*/ 1327759 w 1365337"/>
                  <a:gd name="connsiteY17" fmla="*/ 826718 h 1064712"/>
                  <a:gd name="connsiteX18" fmla="*/ 1102290 w 1365337"/>
                  <a:gd name="connsiteY18" fmla="*/ 851770 h 1064712"/>
                  <a:gd name="connsiteX19" fmla="*/ 713984 w 1365337"/>
                  <a:gd name="connsiteY19" fmla="*/ 1039660 h 1064712"/>
                  <a:gd name="connsiteX20" fmla="*/ 576197 w 1365337"/>
                  <a:gd name="connsiteY20" fmla="*/ 1064712 h 1064712"/>
                  <a:gd name="connsiteX0" fmla="*/ 576197 w 1365337"/>
                  <a:gd name="connsiteY0" fmla="*/ 1064712 h 1064712"/>
                  <a:gd name="connsiteX1" fmla="*/ 576197 w 1365337"/>
                  <a:gd name="connsiteY1" fmla="*/ 751562 h 1064712"/>
                  <a:gd name="connsiteX2" fmla="*/ 162838 w 1365337"/>
                  <a:gd name="connsiteY2" fmla="*/ 626301 h 1064712"/>
                  <a:gd name="connsiteX3" fmla="*/ 0 w 1365337"/>
                  <a:gd name="connsiteY3" fmla="*/ 851770 h 1064712"/>
                  <a:gd name="connsiteX4" fmla="*/ 175364 w 1365337"/>
                  <a:gd name="connsiteY4" fmla="*/ 513567 h 1064712"/>
                  <a:gd name="connsiteX5" fmla="*/ 644830 w 1365337"/>
                  <a:gd name="connsiteY5" fmla="*/ 625953 h 1064712"/>
                  <a:gd name="connsiteX6" fmla="*/ 363255 w 1365337"/>
                  <a:gd name="connsiteY6" fmla="*/ 413359 h 1064712"/>
                  <a:gd name="connsiteX7" fmla="*/ 676406 w 1365337"/>
                  <a:gd name="connsiteY7" fmla="*/ 501041 h 1064712"/>
                  <a:gd name="connsiteX8" fmla="*/ 814192 w 1365337"/>
                  <a:gd name="connsiteY8" fmla="*/ 75156 h 1064712"/>
                  <a:gd name="connsiteX9" fmla="*/ 1290181 w 1365337"/>
                  <a:gd name="connsiteY9" fmla="*/ 0 h 1064712"/>
                  <a:gd name="connsiteX10" fmla="*/ 939452 w 1365337"/>
                  <a:gd name="connsiteY10" fmla="*/ 175364 h 1064712"/>
                  <a:gd name="connsiteX11" fmla="*/ 801666 w 1365337"/>
                  <a:gd name="connsiteY11" fmla="*/ 463463 h 1064712"/>
                  <a:gd name="connsiteX12" fmla="*/ 1002082 w 1365337"/>
                  <a:gd name="connsiteY12" fmla="*/ 338203 h 1064712"/>
                  <a:gd name="connsiteX13" fmla="*/ 1365337 w 1365337"/>
                  <a:gd name="connsiteY13" fmla="*/ 350729 h 1064712"/>
                  <a:gd name="connsiteX14" fmla="*/ 801666 w 1365337"/>
                  <a:gd name="connsiteY14" fmla="*/ 651353 h 1064712"/>
                  <a:gd name="connsiteX15" fmla="*/ 776614 w 1365337"/>
                  <a:gd name="connsiteY15" fmla="*/ 826718 h 1064712"/>
                  <a:gd name="connsiteX16" fmla="*/ 1064712 w 1365337"/>
                  <a:gd name="connsiteY16" fmla="*/ 726510 h 1064712"/>
                  <a:gd name="connsiteX17" fmla="*/ 1327759 w 1365337"/>
                  <a:gd name="connsiteY17" fmla="*/ 826718 h 1064712"/>
                  <a:gd name="connsiteX18" fmla="*/ 1102290 w 1365337"/>
                  <a:gd name="connsiteY18" fmla="*/ 851770 h 1064712"/>
                  <a:gd name="connsiteX19" fmla="*/ 713984 w 1365337"/>
                  <a:gd name="connsiteY19" fmla="*/ 1039660 h 1064712"/>
                  <a:gd name="connsiteX20" fmla="*/ 576197 w 1365337"/>
                  <a:gd name="connsiteY20" fmla="*/ 1064712 h 1064712"/>
                  <a:gd name="connsiteX0" fmla="*/ 576197 w 1365337"/>
                  <a:gd name="connsiteY0" fmla="*/ 1071779 h 1071779"/>
                  <a:gd name="connsiteX1" fmla="*/ 576197 w 1365337"/>
                  <a:gd name="connsiteY1" fmla="*/ 758629 h 1071779"/>
                  <a:gd name="connsiteX2" fmla="*/ 162838 w 1365337"/>
                  <a:gd name="connsiteY2" fmla="*/ 633368 h 1071779"/>
                  <a:gd name="connsiteX3" fmla="*/ 0 w 1365337"/>
                  <a:gd name="connsiteY3" fmla="*/ 858837 h 1071779"/>
                  <a:gd name="connsiteX4" fmla="*/ 175364 w 1365337"/>
                  <a:gd name="connsiteY4" fmla="*/ 520634 h 1071779"/>
                  <a:gd name="connsiteX5" fmla="*/ 644830 w 1365337"/>
                  <a:gd name="connsiteY5" fmla="*/ 633020 h 1071779"/>
                  <a:gd name="connsiteX6" fmla="*/ 363255 w 1365337"/>
                  <a:gd name="connsiteY6" fmla="*/ 420426 h 1071779"/>
                  <a:gd name="connsiteX7" fmla="*/ 676406 w 1365337"/>
                  <a:gd name="connsiteY7" fmla="*/ 508108 h 1071779"/>
                  <a:gd name="connsiteX8" fmla="*/ 814192 w 1365337"/>
                  <a:gd name="connsiteY8" fmla="*/ 82223 h 1071779"/>
                  <a:gd name="connsiteX9" fmla="*/ 1290181 w 1365337"/>
                  <a:gd name="connsiteY9" fmla="*/ 7067 h 1071779"/>
                  <a:gd name="connsiteX10" fmla="*/ 939452 w 1365337"/>
                  <a:gd name="connsiteY10" fmla="*/ 182431 h 1071779"/>
                  <a:gd name="connsiteX11" fmla="*/ 801666 w 1365337"/>
                  <a:gd name="connsiteY11" fmla="*/ 470530 h 1071779"/>
                  <a:gd name="connsiteX12" fmla="*/ 1002082 w 1365337"/>
                  <a:gd name="connsiteY12" fmla="*/ 345270 h 1071779"/>
                  <a:gd name="connsiteX13" fmla="*/ 1365337 w 1365337"/>
                  <a:gd name="connsiteY13" fmla="*/ 357796 h 1071779"/>
                  <a:gd name="connsiteX14" fmla="*/ 801666 w 1365337"/>
                  <a:gd name="connsiteY14" fmla="*/ 658420 h 1071779"/>
                  <a:gd name="connsiteX15" fmla="*/ 776614 w 1365337"/>
                  <a:gd name="connsiteY15" fmla="*/ 833785 h 1071779"/>
                  <a:gd name="connsiteX16" fmla="*/ 1064712 w 1365337"/>
                  <a:gd name="connsiteY16" fmla="*/ 733577 h 1071779"/>
                  <a:gd name="connsiteX17" fmla="*/ 1327759 w 1365337"/>
                  <a:gd name="connsiteY17" fmla="*/ 833785 h 1071779"/>
                  <a:gd name="connsiteX18" fmla="*/ 1102290 w 1365337"/>
                  <a:gd name="connsiteY18" fmla="*/ 858837 h 1071779"/>
                  <a:gd name="connsiteX19" fmla="*/ 713984 w 1365337"/>
                  <a:gd name="connsiteY19" fmla="*/ 1046727 h 1071779"/>
                  <a:gd name="connsiteX20" fmla="*/ 576197 w 1365337"/>
                  <a:gd name="connsiteY20" fmla="*/ 1071779 h 107177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801666 w 1365337"/>
                  <a:gd name="connsiteY14" fmla="*/ 655080 h 1068439"/>
                  <a:gd name="connsiteX15" fmla="*/ 776614 w 1365337"/>
                  <a:gd name="connsiteY15" fmla="*/ 830445 h 1068439"/>
                  <a:gd name="connsiteX16" fmla="*/ 1064712 w 1365337"/>
                  <a:gd name="connsiteY16" fmla="*/ 730237 h 1068439"/>
                  <a:gd name="connsiteX17" fmla="*/ 1327759 w 1365337"/>
                  <a:gd name="connsiteY17" fmla="*/ 830445 h 1068439"/>
                  <a:gd name="connsiteX18" fmla="*/ 1102290 w 1365337"/>
                  <a:gd name="connsiteY18" fmla="*/ 855497 h 1068439"/>
                  <a:gd name="connsiteX19" fmla="*/ 713984 w 1365337"/>
                  <a:gd name="connsiteY19" fmla="*/ 1043387 h 1068439"/>
                  <a:gd name="connsiteX20" fmla="*/ 576197 w 1365337"/>
                  <a:gd name="connsiteY20" fmla="*/ 1068439 h 1068439"/>
                  <a:gd name="connsiteX0" fmla="*/ 576197 w 1367705"/>
                  <a:gd name="connsiteY0" fmla="*/ 1068439 h 1068439"/>
                  <a:gd name="connsiteX1" fmla="*/ 576197 w 1367705"/>
                  <a:gd name="connsiteY1" fmla="*/ 755289 h 1068439"/>
                  <a:gd name="connsiteX2" fmla="*/ 162838 w 1367705"/>
                  <a:gd name="connsiteY2" fmla="*/ 630028 h 1068439"/>
                  <a:gd name="connsiteX3" fmla="*/ 0 w 1367705"/>
                  <a:gd name="connsiteY3" fmla="*/ 855497 h 1068439"/>
                  <a:gd name="connsiteX4" fmla="*/ 175364 w 1367705"/>
                  <a:gd name="connsiteY4" fmla="*/ 517294 h 1068439"/>
                  <a:gd name="connsiteX5" fmla="*/ 644830 w 1367705"/>
                  <a:gd name="connsiteY5" fmla="*/ 629680 h 1068439"/>
                  <a:gd name="connsiteX6" fmla="*/ 363255 w 1367705"/>
                  <a:gd name="connsiteY6" fmla="*/ 417086 h 1068439"/>
                  <a:gd name="connsiteX7" fmla="*/ 676406 w 1367705"/>
                  <a:gd name="connsiteY7" fmla="*/ 504768 h 1068439"/>
                  <a:gd name="connsiteX8" fmla="*/ 858642 w 1367705"/>
                  <a:gd name="connsiteY8" fmla="*/ 110633 h 1068439"/>
                  <a:gd name="connsiteX9" fmla="*/ 1290181 w 1367705"/>
                  <a:gd name="connsiteY9" fmla="*/ 3727 h 1068439"/>
                  <a:gd name="connsiteX10" fmla="*/ 939452 w 1367705"/>
                  <a:gd name="connsiteY10" fmla="*/ 179091 h 1068439"/>
                  <a:gd name="connsiteX11" fmla="*/ 801666 w 1367705"/>
                  <a:gd name="connsiteY11" fmla="*/ 467190 h 1068439"/>
                  <a:gd name="connsiteX12" fmla="*/ 1002082 w 1367705"/>
                  <a:gd name="connsiteY12" fmla="*/ 341930 h 1068439"/>
                  <a:gd name="connsiteX13" fmla="*/ 1365337 w 1367705"/>
                  <a:gd name="connsiteY13" fmla="*/ 354456 h 1068439"/>
                  <a:gd name="connsiteX14" fmla="*/ 801666 w 1367705"/>
                  <a:gd name="connsiteY14" fmla="*/ 655080 h 1068439"/>
                  <a:gd name="connsiteX15" fmla="*/ 776614 w 1367705"/>
                  <a:gd name="connsiteY15" fmla="*/ 830445 h 1068439"/>
                  <a:gd name="connsiteX16" fmla="*/ 1064712 w 1367705"/>
                  <a:gd name="connsiteY16" fmla="*/ 730237 h 1068439"/>
                  <a:gd name="connsiteX17" fmla="*/ 1327759 w 1367705"/>
                  <a:gd name="connsiteY17" fmla="*/ 830445 h 1068439"/>
                  <a:gd name="connsiteX18" fmla="*/ 1102290 w 1367705"/>
                  <a:gd name="connsiteY18" fmla="*/ 855497 h 1068439"/>
                  <a:gd name="connsiteX19" fmla="*/ 713984 w 1367705"/>
                  <a:gd name="connsiteY19" fmla="*/ 1043387 h 1068439"/>
                  <a:gd name="connsiteX20" fmla="*/ 576197 w 1367705"/>
                  <a:gd name="connsiteY20" fmla="*/ 1068439 h 106843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1067235 w 1365337"/>
                  <a:gd name="connsiteY14" fmla="*/ 511206 h 1068439"/>
                  <a:gd name="connsiteX15" fmla="*/ 801666 w 1365337"/>
                  <a:gd name="connsiteY15" fmla="*/ 655080 h 1068439"/>
                  <a:gd name="connsiteX16" fmla="*/ 776614 w 1365337"/>
                  <a:gd name="connsiteY16" fmla="*/ 830445 h 1068439"/>
                  <a:gd name="connsiteX17" fmla="*/ 1064712 w 1365337"/>
                  <a:gd name="connsiteY17" fmla="*/ 730237 h 1068439"/>
                  <a:gd name="connsiteX18" fmla="*/ 1327759 w 1365337"/>
                  <a:gd name="connsiteY18" fmla="*/ 830445 h 1068439"/>
                  <a:gd name="connsiteX19" fmla="*/ 1102290 w 1365337"/>
                  <a:gd name="connsiteY19" fmla="*/ 855497 h 1068439"/>
                  <a:gd name="connsiteX20" fmla="*/ 713984 w 1365337"/>
                  <a:gd name="connsiteY20" fmla="*/ 1043387 h 1068439"/>
                  <a:gd name="connsiteX21" fmla="*/ 576197 w 1365337"/>
                  <a:gd name="connsiteY21" fmla="*/ 1068439 h 106843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978335 w 1365337"/>
                  <a:gd name="connsiteY14" fmla="*/ 504856 h 1068439"/>
                  <a:gd name="connsiteX15" fmla="*/ 801666 w 1365337"/>
                  <a:gd name="connsiteY15" fmla="*/ 655080 h 1068439"/>
                  <a:gd name="connsiteX16" fmla="*/ 776614 w 1365337"/>
                  <a:gd name="connsiteY16" fmla="*/ 830445 h 1068439"/>
                  <a:gd name="connsiteX17" fmla="*/ 1064712 w 1365337"/>
                  <a:gd name="connsiteY17" fmla="*/ 730237 h 1068439"/>
                  <a:gd name="connsiteX18" fmla="*/ 1327759 w 1365337"/>
                  <a:gd name="connsiteY18" fmla="*/ 830445 h 1068439"/>
                  <a:gd name="connsiteX19" fmla="*/ 1102290 w 1365337"/>
                  <a:gd name="connsiteY19" fmla="*/ 855497 h 1068439"/>
                  <a:gd name="connsiteX20" fmla="*/ 713984 w 1365337"/>
                  <a:gd name="connsiteY20" fmla="*/ 1043387 h 1068439"/>
                  <a:gd name="connsiteX21" fmla="*/ 576197 w 1365337"/>
                  <a:gd name="connsiteY21" fmla="*/ 1068439 h 106843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978335 w 1365337"/>
                  <a:gd name="connsiteY14" fmla="*/ 504856 h 1068439"/>
                  <a:gd name="connsiteX15" fmla="*/ 801666 w 1365337"/>
                  <a:gd name="connsiteY15" fmla="*/ 655080 h 1068439"/>
                  <a:gd name="connsiteX16" fmla="*/ 776614 w 1365337"/>
                  <a:gd name="connsiteY16" fmla="*/ 830445 h 1068439"/>
                  <a:gd name="connsiteX17" fmla="*/ 1064712 w 1365337"/>
                  <a:gd name="connsiteY17" fmla="*/ 730237 h 1068439"/>
                  <a:gd name="connsiteX18" fmla="*/ 1327759 w 1365337"/>
                  <a:gd name="connsiteY18" fmla="*/ 830445 h 1068439"/>
                  <a:gd name="connsiteX19" fmla="*/ 1102290 w 1365337"/>
                  <a:gd name="connsiteY19" fmla="*/ 855497 h 1068439"/>
                  <a:gd name="connsiteX20" fmla="*/ 713984 w 1365337"/>
                  <a:gd name="connsiteY20" fmla="*/ 1043387 h 1068439"/>
                  <a:gd name="connsiteX21" fmla="*/ 576197 w 1365337"/>
                  <a:gd name="connsiteY21" fmla="*/ 1068439 h 106843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978335 w 1365337"/>
                  <a:gd name="connsiteY14" fmla="*/ 504856 h 1068439"/>
                  <a:gd name="connsiteX15" fmla="*/ 801666 w 1365337"/>
                  <a:gd name="connsiteY15" fmla="*/ 655080 h 1068439"/>
                  <a:gd name="connsiteX16" fmla="*/ 776614 w 1365337"/>
                  <a:gd name="connsiteY16" fmla="*/ 830445 h 1068439"/>
                  <a:gd name="connsiteX17" fmla="*/ 1064712 w 1365337"/>
                  <a:gd name="connsiteY17" fmla="*/ 730237 h 1068439"/>
                  <a:gd name="connsiteX18" fmla="*/ 1327759 w 1365337"/>
                  <a:gd name="connsiteY18" fmla="*/ 830445 h 1068439"/>
                  <a:gd name="connsiteX19" fmla="*/ 1102290 w 1365337"/>
                  <a:gd name="connsiteY19" fmla="*/ 855497 h 1068439"/>
                  <a:gd name="connsiteX20" fmla="*/ 713984 w 1365337"/>
                  <a:gd name="connsiteY20" fmla="*/ 1043387 h 1068439"/>
                  <a:gd name="connsiteX21" fmla="*/ 576197 w 1365337"/>
                  <a:gd name="connsiteY21" fmla="*/ 1068439 h 106843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978335 w 1365337"/>
                  <a:gd name="connsiteY14" fmla="*/ 504856 h 1068439"/>
                  <a:gd name="connsiteX15" fmla="*/ 801666 w 1365337"/>
                  <a:gd name="connsiteY15" fmla="*/ 655080 h 1068439"/>
                  <a:gd name="connsiteX16" fmla="*/ 776614 w 1365337"/>
                  <a:gd name="connsiteY16" fmla="*/ 830445 h 1068439"/>
                  <a:gd name="connsiteX17" fmla="*/ 1064712 w 1365337"/>
                  <a:gd name="connsiteY17" fmla="*/ 730237 h 1068439"/>
                  <a:gd name="connsiteX18" fmla="*/ 1327759 w 1365337"/>
                  <a:gd name="connsiteY18" fmla="*/ 830445 h 1068439"/>
                  <a:gd name="connsiteX19" fmla="*/ 1102290 w 1365337"/>
                  <a:gd name="connsiteY19" fmla="*/ 855497 h 1068439"/>
                  <a:gd name="connsiteX20" fmla="*/ 713984 w 1365337"/>
                  <a:gd name="connsiteY20" fmla="*/ 1043387 h 1068439"/>
                  <a:gd name="connsiteX21" fmla="*/ 576197 w 1365337"/>
                  <a:gd name="connsiteY21" fmla="*/ 1068439 h 106843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978335 w 1365337"/>
                  <a:gd name="connsiteY14" fmla="*/ 504856 h 1068439"/>
                  <a:gd name="connsiteX15" fmla="*/ 801666 w 1365337"/>
                  <a:gd name="connsiteY15" fmla="*/ 655080 h 1068439"/>
                  <a:gd name="connsiteX16" fmla="*/ 776614 w 1365337"/>
                  <a:gd name="connsiteY16" fmla="*/ 830445 h 1068439"/>
                  <a:gd name="connsiteX17" fmla="*/ 1064712 w 1365337"/>
                  <a:gd name="connsiteY17" fmla="*/ 730237 h 1068439"/>
                  <a:gd name="connsiteX18" fmla="*/ 1327759 w 1365337"/>
                  <a:gd name="connsiteY18" fmla="*/ 830445 h 1068439"/>
                  <a:gd name="connsiteX19" fmla="*/ 1102290 w 1365337"/>
                  <a:gd name="connsiteY19" fmla="*/ 855497 h 1068439"/>
                  <a:gd name="connsiteX20" fmla="*/ 733034 w 1365337"/>
                  <a:gd name="connsiteY20" fmla="*/ 1062437 h 1068439"/>
                  <a:gd name="connsiteX21" fmla="*/ 576197 w 1365337"/>
                  <a:gd name="connsiteY21" fmla="*/ 1068439 h 106843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978335 w 1365337"/>
                  <a:gd name="connsiteY14" fmla="*/ 504856 h 1068439"/>
                  <a:gd name="connsiteX15" fmla="*/ 801666 w 1365337"/>
                  <a:gd name="connsiteY15" fmla="*/ 655080 h 1068439"/>
                  <a:gd name="connsiteX16" fmla="*/ 776614 w 1365337"/>
                  <a:gd name="connsiteY16" fmla="*/ 830445 h 1068439"/>
                  <a:gd name="connsiteX17" fmla="*/ 1064712 w 1365337"/>
                  <a:gd name="connsiteY17" fmla="*/ 730237 h 1068439"/>
                  <a:gd name="connsiteX18" fmla="*/ 1327759 w 1365337"/>
                  <a:gd name="connsiteY18" fmla="*/ 830445 h 1068439"/>
                  <a:gd name="connsiteX19" fmla="*/ 1102290 w 1365337"/>
                  <a:gd name="connsiteY19" fmla="*/ 855497 h 1068439"/>
                  <a:gd name="connsiteX20" fmla="*/ 733034 w 1365337"/>
                  <a:gd name="connsiteY20" fmla="*/ 1062437 h 1068439"/>
                  <a:gd name="connsiteX21" fmla="*/ 576197 w 1365337"/>
                  <a:gd name="connsiteY21" fmla="*/ 1068439 h 1068439"/>
                  <a:gd name="connsiteX0" fmla="*/ 576243 w 1365383"/>
                  <a:gd name="connsiteY0" fmla="*/ 1068439 h 1068439"/>
                  <a:gd name="connsiteX1" fmla="*/ 576243 w 1365383"/>
                  <a:gd name="connsiteY1" fmla="*/ 755289 h 1068439"/>
                  <a:gd name="connsiteX2" fmla="*/ 162884 w 1365383"/>
                  <a:gd name="connsiteY2" fmla="*/ 630028 h 1068439"/>
                  <a:gd name="connsiteX3" fmla="*/ 46 w 1365383"/>
                  <a:gd name="connsiteY3" fmla="*/ 855497 h 1068439"/>
                  <a:gd name="connsiteX4" fmla="*/ 175410 w 1365383"/>
                  <a:gd name="connsiteY4" fmla="*/ 517294 h 1068439"/>
                  <a:gd name="connsiteX5" fmla="*/ 644876 w 1365383"/>
                  <a:gd name="connsiteY5" fmla="*/ 629680 h 1068439"/>
                  <a:gd name="connsiteX6" fmla="*/ 363301 w 1365383"/>
                  <a:gd name="connsiteY6" fmla="*/ 417086 h 1068439"/>
                  <a:gd name="connsiteX7" fmla="*/ 676452 w 1365383"/>
                  <a:gd name="connsiteY7" fmla="*/ 504768 h 1068439"/>
                  <a:gd name="connsiteX8" fmla="*/ 858688 w 1365383"/>
                  <a:gd name="connsiteY8" fmla="*/ 110633 h 1068439"/>
                  <a:gd name="connsiteX9" fmla="*/ 1290227 w 1365383"/>
                  <a:gd name="connsiteY9" fmla="*/ 3727 h 1068439"/>
                  <a:gd name="connsiteX10" fmla="*/ 939498 w 1365383"/>
                  <a:gd name="connsiteY10" fmla="*/ 179091 h 1068439"/>
                  <a:gd name="connsiteX11" fmla="*/ 801712 w 1365383"/>
                  <a:gd name="connsiteY11" fmla="*/ 467190 h 1068439"/>
                  <a:gd name="connsiteX12" fmla="*/ 1002128 w 1365383"/>
                  <a:gd name="connsiteY12" fmla="*/ 341930 h 1068439"/>
                  <a:gd name="connsiteX13" fmla="*/ 1365383 w 1365383"/>
                  <a:gd name="connsiteY13" fmla="*/ 354456 h 1068439"/>
                  <a:gd name="connsiteX14" fmla="*/ 978381 w 1365383"/>
                  <a:gd name="connsiteY14" fmla="*/ 504856 h 1068439"/>
                  <a:gd name="connsiteX15" fmla="*/ 801712 w 1365383"/>
                  <a:gd name="connsiteY15" fmla="*/ 655080 h 1068439"/>
                  <a:gd name="connsiteX16" fmla="*/ 776660 w 1365383"/>
                  <a:gd name="connsiteY16" fmla="*/ 830445 h 1068439"/>
                  <a:gd name="connsiteX17" fmla="*/ 1064758 w 1365383"/>
                  <a:gd name="connsiteY17" fmla="*/ 730237 h 1068439"/>
                  <a:gd name="connsiteX18" fmla="*/ 1327805 w 1365383"/>
                  <a:gd name="connsiteY18" fmla="*/ 830445 h 1068439"/>
                  <a:gd name="connsiteX19" fmla="*/ 1102336 w 1365383"/>
                  <a:gd name="connsiteY19" fmla="*/ 855497 h 1068439"/>
                  <a:gd name="connsiteX20" fmla="*/ 733080 w 1365383"/>
                  <a:gd name="connsiteY20" fmla="*/ 1062437 h 1068439"/>
                  <a:gd name="connsiteX21" fmla="*/ 576243 w 1365383"/>
                  <a:gd name="connsiteY21" fmla="*/ 1068439 h 1068439"/>
                  <a:gd name="connsiteX0" fmla="*/ 576215 w 1365355"/>
                  <a:gd name="connsiteY0" fmla="*/ 1068439 h 1068439"/>
                  <a:gd name="connsiteX1" fmla="*/ 576215 w 1365355"/>
                  <a:gd name="connsiteY1" fmla="*/ 755289 h 1068439"/>
                  <a:gd name="connsiteX2" fmla="*/ 277156 w 1365355"/>
                  <a:gd name="connsiteY2" fmla="*/ 623678 h 1068439"/>
                  <a:gd name="connsiteX3" fmla="*/ 18 w 1365355"/>
                  <a:gd name="connsiteY3" fmla="*/ 855497 h 1068439"/>
                  <a:gd name="connsiteX4" fmla="*/ 175382 w 1365355"/>
                  <a:gd name="connsiteY4" fmla="*/ 517294 h 1068439"/>
                  <a:gd name="connsiteX5" fmla="*/ 644848 w 1365355"/>
                  <a:gd name="connsiteY5" fmla="*/ 629680 h 1068439"/>
                  <a:gd name="connsiteX6" fmla="*/ 363273 w 1365355"/>
                  <a:gd name="connsiteY6" fmla="*/ 417086 h 1068439"/>
                  <a:gd name="connsiteX7" fmla="*/ 676424 w 1365355"/>
                  <a:gd name="connsiteY7" fmla="*/ 504768 h 1068439"/>
                  <a:gd name="connsiteX8" fmla="*/ 858660 w 1365355"/>
                  <a:gd name="connsiteY8" fmla="*/ 110633 h 1068439"/>
                  <a:gd name="connsiteX9" fmla="*/ 1290199 w 1365355"/>
                  <a:gd name="connsiteY9" fmla="*/ 3727 h 1068439"/>
                  <a:gd name="connsiteX10" fmla="*/ 939470 w 1365355"/>
                  <a:gd name="connsiteY10" fmla="*/ 179091 h 1068439"/>
                  <a:gd name="connsiteX11" fmla="*/ 801684 w 1365355"/>
                  <a:gd name="connsiteY11" fmla="*/ 467190 h 1068439"/>
                  <a:gd name="connsiteX12" fmla="*/ 1002100 w 1365355"/>
                  <a:gd name="connsiteY12" fmla="*/ 341930 h 1068439"/>
                  <a:gd name="connsiteX13" fmla="*/ 1365355 w 1365355"/>
                  <a:gd name="connsiteY13" fmla="*/ 354456 h 1068439"/>
                  <a:gd name="connsiteX14" fmla="*/ 978353 w 1365355"/>
                  <a:gd name="connsiteY14" fmla="*/ 504856 h 1068439"/>
                  <a:gd name="connsiteX15" fmla="*/ 801684 w 1365355"/>
                  <a:gd name="connsiteY15" fmla="*/ 655080 h 1068439"/>
                  <a:gd name="connsiteX16" fmla="*/ 776632 w 1365355"/>
                  <a:gd name="connsiteY16" fmla="*/ 830445 h 1068439"/>
                  <a:gd name="connsiteX17" fmla="*/ 1064730 w 1365355"/>
                  <a:gd name="connsiteY17" fmla="*/ 730237 h 1068439"/>
                  <a:gd name="connsiteX18" fmla="*/ 1327777 w 1365355"/>
                  <a:gd name="connsiteY18" fmla="*/ 830445 h 1068439"/>
                  <a:gd name="connsiteX19" fmla="*/ 1102308 w 1365355"/>
                  <a:gd name="connsiteY19" fmla="*/ 855497 h 1068439"/>
                  <a:gd name="connsiteX20" fmla="*/ 733052 w 1365355"/>
                  <a:gd name="connsiteY20" fmla="*/ 1062437 h 1068439"/>
                  <a:gd name="connsiteX21" fmla="*/ 576215 w 1365355"/>
                  <a:gd name="connsiteY21" fmla="*/ 1068439 h 1068439"/>
                  <a:gd name="connsiteX0" fmla="*/ 576215 w 1365355"/>
                  <a:gd name="connsiteY0" fmla="*/ 1068439 h 1068439"/>
                  <a:gd name="connsiteX1" fmla="*/ 576215 w 1365355"/>
                  <a:gd name="connsiteY1" fmla="*/ 755289 h 1068439"/>
                  <a:gd name="connsiteX2" fmla="*/ 277156 w 1365355"/>
                  <a:gd name="connsiteY2" fmla="*/ 623678 h 1068439"/>
                  <a:gd name="connsiteX3" fmla="*/ 18 w 1365355"/>
                  <a:gd name="connsiteY3" fmla="*/ 855497 h 1068439"/>
                  <a:gd name="connsiteX4" fmla="*/ 175382 w 1365355"/>
                  <a:gd name="connsiteY4" fmla="*/ 517294 h 1068439"/>
                  <a:gd name="connsiteX5" fmla="*/ 644848 w 1365355"/>
                  <a:gd name="connsiteY5" fmla="*/ 629680 h 1068439"/>
                  <a:gd name="connsiteX6" fmla="*/ 363273 w 1365355"/>
                  <a:gd name="connsiteY6" fmla="*/ 417086 h 1068439"/>
                  <a:gd name="connsiteX7" fmla="*/ 676424 w 1365355"/>
                  <a:gd name="connsiteY7" fmla="*/ 504768 h 1068439"/>
                  <a:gd name="connsiteX8" fmla="*/ 858660 w 1365355"/>
                  <a:gd name="connsiteY8" fmla="*/ 110633 h 1068439"/>
                  <a:gd name="connsiteX9" fmla="*/ 1290199 w 1365355"/>
                  <a:gd name="connsiteY9" fmla="*/ 3727 h 1068439"/>
                  <a:gd name="connsiteX10" fmla="*/ 939470 w 1365355"/>
                  <a:gd name="connsiteY10" fmla="*/ 179091 h 1068439"/>
                  <a:gd name="connsiteX11" fmla="*/ 801684 w 1365355"/>
                  <a:gd name="connsiteY11" fmla="*/ 467190 h 1068439"/>
                  <a:gd name="connsiteX12" fmla="*/ 1002100 w 1365355"/>
                  <a:gd name="connsiteY12" fmla="*/ 341930 h 1068439"/>
                  <a:gd name="connsiteX13" fmla="*/ 1365355 w 1365355"/>
                  <a:gd name="connsiteY13" fmla="*/ 354456 h 1068439"/>
                  <a:gd name="connsiteX14" fmla="*/ 978353 w 1365355"/>
                  <a:gd name="connsiteY14" fmla="*/ 504856 h 1068439"/>
                  <a:gd name="connsiteX15" fmla="*/ 801684 w 1365355"/>
                  <a:gd name="connsiteY15" fmla="*/ 655080 h 1068439"/>
                  <a:gd name="connsiteX16" fmla="*/ 776632 w 1365355"/>
                  <a:gd name="connsiteY16" fmla="*/ 830445 h 1068439"/>
                  <a:gd name="connsiteX17" fmla="*/ 1064730 w 1365355"/>
                  <a:gd name="connsiteY17" fmla="*/ 730237 h 1068439"/>
                  <a:gd name="connsiteX18" fmla="*/ 1327777 w 1365355"/>
                  <a:gd name="connsiteY18" fmla="*/ 830445 h 1068439"/>
                  <a:gd name="connsiteX19" fmla="*/ 1102308 w 1365355"/>
                  <a:gd name="connsiteY19" fmla="*/ 855497 h 1068439"/>
                  <a:gd name="connsiteX20" fmla="*/ 733052 w 1365355"/>
                  <a:gd name="connsiteY20" fmla="*/ 1062437 h 1068439"/>
                  <a:gd name="connsiteX21" fmla="*/ 576215 w 1365355"/>
                  <a:gd name="connsiteY21" fmla="*/ 1068439 h 1068439"/>
                  <a:gd name="connsiteX0" fmla="*/ 576215 w 1365355"/>
                  <a:gd name="connsiteY0" fmla="*/ 1068439 h 1068439"/>
                  <a:gd name="connsiteX1" fmla="*/ 576215 w 1365355"/>
                  <a:gd name="connsiteY1" fmla="*/ 755289 h 1068439"/>
                  <a:gd name="connsiteX2" fmla="*/ 277156 w 1365355"/>
                  <a:gd name="connsiteY2" fmla="*/ 623678 h 1068439"/>
                  <a:gd name="connsiteX3" fmla="*/ 18 w 1365355"/>
                  <a:gd name="connsiteY3" fmla="*/ 855497 h 1068439"/>
                  <a:gd name="connsiteX4" fmla="*/ 175382 w 1365355"/>
                  <a:gd name="connsiteY4" fmla="*/ 517294 h 1068439"/>
                  <a:gd name="connsiteX5" fmla="*/ 644848 w 1365355"/>
                  <a:gd name="connsiteY5" fmla="*/ 629680 h 1068439"/>
                  <a:gd name="connsiteX6" fmla="*/ 363273 w 1365355"/>
                  <a:gd name="connsiteY6" fmla="*/ 417086 h 1068439"/>
                  <a:gd name="connsiteX7" fmla="*/ 676424 w 1365355"/>
                  <a:gd name="connsiteY7" fmla="*/ 504768 h 1068439"/>
                  <a:gd name="connsiteX8" fmla="*/ 858660 w 1365355"/>
                  <a:gd name="connsiteY8" fmla="*/ 110633 h 1068439"/>
                  <a:gd name="connsiteX9" fmla="*/ 1290199 w 1365355"/>
                  <a:gd name="connsiteY9" fmla="*/ 3727 h 1068439"/>
                  <a:gd name="connsiteX10" fmla="*/ 939470 w 1365355"/>
                  <a:gd name="connsiteY10" fmla="*/ 179091 h 1068439"/>
                  <a:gd name="connsiteX11" fmla="*/ 801684 w 1365355"/>
                  <a:gd name="connsiteY11" fmla="*/ 467190 h 1068439"/>
                  <a:gd name="connsiteX12" fmla="*/ 1002100 w 1365355"/>
                  <a:gd name="connsiteY12" fmla="*/ 341930 h 1068439"/>
                  <a:gd name="connsiteX13" fmla="*/ 1365355 w 1365355"/>
                  <a:gd name="connsiteY13" fmla="*/ 354456 h 1068439"/>
                  <a:gd name="connsiteX14" fmla="*/ 978353 w 1365355"/>
                  <a:gd name="connsiteY14" fmla="*/ 504856 h 1068439"/>
                  <a:gd name="connsiteX15" fmla="*/ 801684 w 1365355"/>
                  <a:gd name="connsiteY15" fmla="*/ 655080 h 1068439"/>
                  <a:gd name="connsiteX16" fmla="*/ 776632 w 1365355"/>
                  <a:gd name="connsiteY16" fmla="*/ 830445 h 1068439"/>
                  <a:gd name="connsiteX17" fmla="*/ 1064730 w 1365355"/>
                  <a:gd name="connsiteY17" fmla="*/ 730237 h 1068439"/>
                  <a:gd name="connsiteX18" fmla="*/ 1327777 w 1365355"/>
                  <a:gd name="connsiteY18" fmla="*/ 830445 h 1068439"/>
                  <a:gd name="connsiteX19" fmla="*/ 1102308 w 1365355"/>
                  <a:gd name="connsiteY19" fmla="*/ 855497 h 1068439"/>
                  <a:gd name="connsiteX20" fmla="*/ 733052 w 1365355"/>
                  <a:gd name="connsiteY20" fmla="*/ 1062437 h 1068439"/>
                  <a:gd name="connsiteX21" fmla="*/ 576215 w 1365355"/>
                  <a:gd name="connsiteY21" fmla="*/ 1068439 h 106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65355" h="1068439">
                    <a:moveTo>
                      <a:pt x="576215" y="1068439"/>
                    </a:moveTo>
                    <a:lnTo>
                      <a:pt x="576215" y="755289"/>
                    </a:lnTo>
                    <a:cubicBezTo>
                      <a:pt x="507322" y="682221"/>
                      <a:pt x="373189" y="606977"/>
                      <a:pt x="277156" y="623678"/>
                    </a:cubicBezTo>
                    <a:cubicBezTo>
                      <a:pt x="181123" y="640379"/>
                      <a:pt x="-2070" y="874286"/>
                      <a:pt x="18" y="855497"/>
                    </a:cubicBezTo>
                    <a:cubicBezTo>
                      <a:pt x="58473" y="742763"/>
                      <a:pt x="91527" y="591928"/>
                      <a:pt x="175382" y="517294"/>
                    </a:cubicBezTo>
                    <a:cubicBezTo>
                      <a:pt x="259237" y="442660"/>
                      <a:pt x="613533" y="646381"/>
                      <a:pt x="644848" y="629680"/>
                    </a:cubicBezTo>
                    <a:lnTo>
                      <a:pt x="363273" y="417086"/>
                    </a:lnTo>
                    <a:lnTo>
                      <a:pt x="676424" y="504768"/>
                    </a:lnTo>
                    <a:cubicBezTo>
                      <a:pt x="751580" y="448401"/>
                      <a:pt x="756364" y="194140"/>
                      <a:pt x="858660" y="110633"/>
                    </a:cubicBezTo>
                    <a:cubicBezTo>
                      <a:pt x="960956" y="27126"/>
                      <a:pt x="1269322" y="-12974"/>
                      <a:pt x="1290199" y="3727"/>
                    </a:cubicBezTo>
                    <a:cubicBezTo>
                      <a:pt x="1311076" y="20428"/>
                      <a:pt x="1020889" y="101847"/>
                      <a:pt x="939470" y="179091"/>
                    </a:cubicBezTo>
                    <a:cubicBezTo>
                      <a:pt x="858051" y="256335"/>
                      <a:pt x="791246" y="440050"/>
                      <a:pt x="801684" y="467190"/>
                    </a:cubicBezTo>
                    <a:lnTo>
                      <a:pt x="1002100" y="341930"/>
                    </a:lnTo>
                    <a:cubicBezTo>
                      <a:pt x="1068905" y="300177"/>
                      <a:pt x="1354496" y="326243"/>
                      <a:pt x="1365355" y="354456"/>
                    </a:cubicBezTo>
                    <a:lnTo>
                      <a:pt x="978353" y="504856"/>
                    </a:lnTo>
                    <a:cubicBezTo>
                      <a:pt x="849352" y="554989"/>
                      <a:pt x="835304" y="600815"/>
                      <a:pt x="801684" y="655080"/>
                    </a:cubicBezTo>
                    <a:lnTo>
                      <a:pt x="776632" y="830445"/>
                    </a:lnTo>
                    <a:cubicBezTo>
                      <a:pt x="820473" y="842971"/>
                      <a:pt x="972873" y="730237"/>
                      <a:pt x="1064730" y="730237"/>
                    </a:cubicBezTo>
                    <a:cubicBezTo>
                      <a:pt x="1156587" y="730237"/>
                      <a:pt x="1321514" y="809568"/>
                      <a:pt x="1327777" y="830445"/>
                    </a:cubicBezTo>
                    <a:cubicBezTo>
                      <a:pt x="1334040" y="851322"/>
                      <a:pt x="1201429" y="816832"/>
                      <a:pt x="1102308" y="855497"/>
                    </a:cubicBezTo>
                    <a:cubicBezTo>
                      <a:pt x="1003187" y="894162"/>
                      <a:pt x="769934" y="925347"/>
                      <a:pt x="733052" y="1062437"/>
                    </a:cubicBezTo>
                    <a:lnTo>
                      <a:pt x="576215" y="1068439"/>
                    </a:lnTo>
                    <a:close/>
                  </a:path>
                </a:pathLst>
              </a:custGeom>
              <a:solidFill>
                <a:schemeClr val="accent2">
                  <a:lumMod val="60000"/>
                  <a:lumOff val="40000"/>
                </a:schemeClr>
              </a:solid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Freeform 58"/>
              <p:cNvSpPr>
                <a:spLocks noChangeAspect="1"/>
              </p:cNvSpPr>
              <p:nvPr/>
            </p:nvSpPr>
            <p:spPr>
              <a:xfrm>
                <a:off x="8379985" y="5423428"/>
                <a:ext cx="163178" cy="127693"/>
              </a:xfrm>
              <a:custGeom>
                <a:avLst/>
                <a:gdLst>
                  <a:gd name="connsiteX0" fmla="*/ 576197 w 1365337"/>
                  <a:gd name="connsiteY0" fmla="*/ 1064712 h 1064712"/>
                  <a:gd name="connsiteX1" fmla="*/ 576197 w 1365337"/>
                  <a:gd name="connsiteY1" fmla="*/ 751562 h 1064712"/>
                  <a:gd name="connsiteX2" fmla="*/ 162838 w 1365337"/>
                  <a:gd name="connsiteY2" fmla="*/ 626301 h 1064712"/>
                  <a:gd name="connsiteX3" fmla="*/ 0 w 1365337"/>
                  <a:gd name="connsiteY3" fmla="*/ 851770 h 1064712"/>
                  <a:gd name="connsiteX4" fmla="*/ 175364 w 1365337"/>
                  <a:gd name="connsiteY4" fmla="*/ 513567 h 1064712"/>
                  <a:gd name="connsiteX5" fmla="*/ 663880 w 1365337"/>
                  <a:gd name="connsiteY5" fmla="*/ 651353 h 1064712"/>
                  <a:gd name="connsiteX6" fmla="*/ 363255 w 1365337"/>
                  <a:gd name="connsiteY6" fmla="*/ 413359 h 1064712"/>
                  <a:gd name="connsiteX7" fmla="*/ 676406 w 1365337"/>
                  <a:gd name="connsiteY7" fmla="*/ 501041 h 1064712"/>
                  <a:gd name="connsiteX8" fmla="*/ 814192 w 1365337"/>
                  <a:gd name="connsiteY8" fmla="*/ 75156 h 1064712"/>
                  <a:gd name="connsiteX9" fmla="*/ 1290181 w 1365337"/>
                  <a:gd name="connsiteY9" fmla="*/ 0 h 1064712"/>
                  <a:gd name="connsiteX10" fmla="*/ 939452 w 1365337"/>
                  <a:gd name="connsiteY10" fmla="*/ 175364 h 1064712"/>
                  <a:gd name="connsiteX11" fmla="*/ 801666 w 1365337"/>
                  <a:gd name="connsiteY11" fmla="*/ 463463 h 1064712"/>
                  <a:gd name="connsiteX12" fmla="*/ 1002082 w 1365337"/>
                  <a:gd name="connsiteY12" fmla="*/ 338203 h 1064712"/>
                  <a:gd name="connsiteX13" fmla="*/ 1365337 w 1365337"/>
                  <a:gd name="connsiteY13" fmla="*/ 350729 h 1064712"/>
                  <a:gd name="connsiteX14" fmla="*/ 801666 w 1365337"/>
                  <a:gd name="connsiteY14" fmla="*/ 651353 h 1064712"/>
                  <a:gd name="connsiteX15" fmla="*/ 776614 w 1365337"/>
                  <a:gd name="connsiteY15" fmla="*/ 826718 h 1064712"/>
                  <a:gd name="connsiteX16" fmla="*/ 1064712 w 1365337"/>
                  <a:gd name="connsiteY16" fmla="*/ 726510 h 1064712"/>
                  <a:gd name="connsiteX17" fmla="*/ 1327759 w 1365337"/>
                  <a:gd name="connsiteY17" fmla="*/ 826718 h 1064712"/>
                  <a:gd name="connsiteX18" fmla="*/ 1102290 w 1365337"/>
                  <a:gd name="connsiteY18" fmla="*/ 851770 h 1064712"/>
                  <a:gd name="connsiteX19" fmla="*/ 713984 w 1365337"/>
                  <a:gd name="connsiteY19" fmla="*/ 1039660 h 1064712"/>
                  <a:gd name="connsiteX20" fmla="*/ 576197 w 1365337"/>
                  <a:gd name="connsiteY20" fmla="*/ 1064712 h 1064712"/>
                  <a:gd name="connsiteX0" fmla="*/ 576197 w 1365337"/>
                  <a:gd name="connsiteY0" fmla="*/ 1064712 h 1064712"/>
                  <a:gd name="connsiteX1" fmla="*/ 576197 w 1365337"/>
                  <a:gd name="connsiteY1" fmla="*/ 751562 h 1064712"/>
                  <a:gd name="connsiteX2" fmla="*/ 162838 w 1365337"/>
                  <a:gd name="connsiteY2" fmla="*/ 626301 h 1064712"/>
                  <a:gd name="connsiteX3" fmla="*/ 0 w 1365337"/>
                  <a:gd name="connsiteY3" fmla="*/ 851770 h 1064712"/>
                  <a:gd name="connsiteX4" fmla="*/ 175364 w 1365337"/>
                  <a:gd name="connsiteY4" fmla="*/ 513567 h 1064712"/>
                  <a:gd name="connsiteX5" fmla="*/ 663880 w 1365337"/>
                  <a:gd name="connsiteY5" fmla="*/ 651353 h 1064712"/>
                  <a:gd name="connsiteX6" fmla="*/ 363255 w 1365337"/>
                  <a:gd name="connsiteY6" fmla="*/ 413359 h 1064712"/>
                  <a:gd name="connsiteX7" fmla="*/ 676406 w 1365337"/>
                  <a:gd name="connsiteY7" fmla="*/ 501041 h 1064712"/>
                  <a:gd name="connsiteX8" fmla="*/ 814192 w 1365337"/>
                  <a:gd name="connsiteY8" fmla="*/ 75156 h 1064712"/>
                  <a:gd name="connsiteX9" fmla="*/ 1290181 w 1365337"/>
                  <a:gd name="connsiteY9" fmla="*/ 0 h 1064712"/>
                  <a:gd name="connsiteX10" fmla="*/ 939452 w 1365337"/>
                  <a:gd name="connsiteY10" fmla="*/ 175364 h 1064712"/>
                  <a:gd name="connsiteX11" fmla="*/ 801666 w 1365337"/>
                  <a:gd name="connsiteY11" fmla="*/ 463463 h 1064712"/>
                  <a:gd name="connsiteX12" fmla="*/ 1002082 w 1365337"/>
                  <a:gd name="connsiteY12" fmla="*/ 338203 h 1064712"/>
                  <a:gd name="connsiteX13" fmla="*/ 1365337 w 1365337"/>
                  <a:gd name="connsiteY13" fmla="*/ 350729 h 1064712"/>
                  <a:gd name="connsiteX14" fmla="*/ 801666 w 1365337"/>
                  <a:gd name="connsiteY14" fmla="*/ 651353 h 1064712"/>
                  <a:gd name="connsiteX15" fmla="*/ 776614 w 1365337"/>
                  <a:gd name="connsiteY15" fmla="*/ 826718 h 1064712"/>
                  <a:gd name="connsiteX16" fmla="*/ 1064712 w 1365337"/>
                  <a:gd name="connsiteY16" fmla="*/ 726510 h 1064712"/>
                  <a:gd name="connsiteX17" fmla="*/ 1327759 w 1365337"/>
                  <a:gd name="connsiteY17" fmla="*/ 826718 h 1064712"/>
                  <a:gd name="connsiteX18" fmla="*/ 1102290 w 1365337"/>
                  <a:gd name="connsiteY18" fmla="*/ 851770 h 1064712"/>
                  <a:gd name="connsiteX19" fmla="*/ 713984 w 1365337"/>
                  <a:gd name="connsiteY19" fmla="*/ 1039660 h 1064712"/>
                  <a:gd name="connsiteX20" fmla="*/ 576197 w 1365337"/>
                  <a:gd name="connsiteY20" fmla="*/ 1064712 h 1064712"/>
                  <a:gd name="connsiteX0" fmla="*/ 576197 w 1365337"/>
                  <a:gd name="connsiteY0" fmla="*/ 1064712 h 1064712"/>
                  <a:gd name="connsiteX1" fmla="*/ 576197 w 1365337"/>
                  <a:gd name="connsiteY1" fmla="*/ 751562 h 1064712"/>
                  <a:gd name="connsiteX2" fmla="*/ 162838 w 1365337"/>
                  <a:gd name="connsiteY2" fmla="*/ 626301 h 1064712"/>
                  <a:gd name="connsiteX3" fmla="*/ 0 w 1365337"/>
                  <a:gd name="connsiteY3" fmla="*/ 851770 h 1064712"/>
                  <a:gd name="connsiteX4" fmla="*/ 175364 w 1365337"/>
                  <a:gd name="connsiteY4" fmla="*/ 513567 h 1064712"/>
                  <a:gd name="connsiteX5" fmla="*/ 644830 w 1365337"/>
                  <a:gd name="connsiteY5" fmla="*/ 625953 h 1064712"/>
                  <a:gd name="connsiteX6" fmla="*/ 363255 w 1365337"/>
                  <a:gd name="connsiteY6" fmla="*/ 413359 h 1064712"/>
                  <a:gd name="connsiteX7" fmla="*/ 676406 w 1365337"/>
                  <a:gd name="connsiteY7" fmla="*/ 501041 h 1064712"/>
                  <a:gd name="connsiteX8" fmla="*/ 814192 w 1365337"/>
                  <a:gd name="connsiteY8" fmla="*/ 75156 h 1064712"/>
                  <a:gd name="connsiteX9" fmla="*/ 1290181 w 1365337"/>
                  <a:gd name="connsiteY9" fmla="*/ 0 h 1064712"/>
                  <a:gd name="connsiteX10" fmla="*/ 939452 w 1365337"/>
                  <a:gd name="connsiteY10" fmla="*/ 175364 h 1064712"/>
                  <a:gd name="connsiteX11" fmla="*/ 801666 w 1365337"/>
                  <a:gd name="connsiteY11" fmla="*/ 463463 h 1064712"/>
                  <a:gd name="connsiteX12" fmla="*/ 1002082 w 1365337"/>
                  <a:gd name="connsiteY12" fmla="*/ 338203 h 1064712"/>
                  <a:gd name="connsiteX13" fmla="*/ 1365337 w 1365337"/>
                  <a:gd name="connsiteY13" fmla="*/ 350729 h 1064712"/>
                  <a:gd name="connsiteX14" fmla="*/ 801666 w 1365337"/>
                  <a:gd name="connsiteY14" fmla="*/ 651353 h 1064712"/>
                  <a:gd name="connsiteX15" fmla="*/ 776614 w 1365337"/>
                  <a:gd name="connsiteY15" fmla="*/ 826718 h 1064712"/>
                  <a:gd name="connsiteX16" fmla="*/ 1064712 w 1365337"/>
                  <a:gd name="connsiteY16" fmla="*/ 726510 h 1064712"/>
                  <a:gd name="connsiteX17" fmla="*/ 1327759 w 1365337"/>
                  <a:gd name="connsiteY17" fmla="*/ 826718 h 1064712"/>
                  <a:gd name="connsiteX18" fmla="*/ 1102290 w 1365337"/>
                  <a:gd name="connsiteY18" fmla="*/ 851770 h 1064712"/>
                  <a:gd name="connsiteX19" fmla="*/ 713984 w 1365337"/>
                  <a:gd name="connsiteY19" fmla="*/ 1039660 h 1064712"/>
                  <a:gd name="connsiteX20" fmla="*/ 576197 w 1365337"/>
                  <a:gd name="connsiteY20" fmla="*/ 1064712 h 1064712"/>
                  <a:gd name="connsiteX0" fmla="*/ 576197 w 1365337"/>
                  <a:gd name="connsiteY0" fmla="*/ 1064712 h 1064712"/>
                  <a:gd name="connsiteX1" fmla="*/ 576197 w 1365337"/>
                  <a:gd name="connsiteY1" fmla="*/ 751562 h 1064712"/>
                  <a:gd name="connsiteX2" fmla="*/ 162838 w 1365337"/>
                  <a:gd name="connsiteY2" fmla="*/ 626301 h 1064712"/>
                  <a:gd name="connsiteX3" fmla="*/ 0 w 1365337"/>
                  <a:gd name="connsiteY3" fmla="*/ 851770 h 1064712"/>
                  <a:gd name="connsiteX4" fmla="*/ 175364 w 1365337"/>
                  <a:gd name="connsiteY4" fmla="*/ 513567 h 1064712"/>
                  <a:gd name="connsiteX5" fmla="*/ 644830 w 1365337"/>
                  <a:gd name="connsiteY5" fmla="*/ 625953 h 1064712"/>
                  <a:gd name="connsiteX6" fmla="*/ 363255 w 1365337"/>
                  <a:gd name="connsiteY6" fmla="*/ 413359 h 1064712"/>
                  <a:gd name="connsiteX7" fmla="*/ 676406 w 1365337"/>
                  <a:gd name="connsiteY7" fmla="*/ 501041 h 1064712"/>
                  <a:gd name="connsiteX8" fmla="*/ 814192 w 1365337"/>
                  <a:gd name="connsiteY8" fmla="*/ 75156 h 1064712"/>
                  <a:gd name="connsiteX9" fmla="*/ 1290181 w 1365337"/>
                  <a:gd name="connsiteY9" fmla="*/ 0 h 1064712"/>
                  <a:gd name="connsiteX10" fmla="*/ 939452 w 1365337"/>
                  <a:gd name="connsiteY10" fmla="*/ 175364 h 1064712"/>
                  <a:gd name="connsiteX11" fmla="*/ 801666 w 1365337"/>
                  <a:gd name="connsiteY11" fmla="*/ 463463 h 1064712"/>
                  <a:gd name="connsiteX12" fmla="*/ 1002082 w 1365337"/>
                  <a:gd name="connsiteY12" fmla="*/ 338203 h 1064712"/>
                  <a:gd name="connsiteX13" fmla="*/ 1365337 w 1365337"/>
                  <a:gd name="connsiteY13" fmla="*/ 350729 h 1064712"/>
                  <a:gd name="connsiteX14" fmla="*/ 801666 w 1365337"/>
                  <a:gd name="connsiteY14" fmla="*/ 651353 h 1064712"/>
                  <a:gd name="connsiteX15" fmla="*/ 776614 w 1365337"/>
                  <a:gd name="connsiteY15" fmla="*/ 826718 h 1064712"/>
                  <a:gd name="connsiteX16" fmla="*/ 1064712 w 1365337"/>
                  <a:gd name="connsiteY16" fmla="*/ 726510 h 1064712"/>
                  <a:gd name="connsiteX17" fmla="*/ 1327759 w 1365337"/>
                  <a:gd name="connsiteY17" fmla="*/ 826718 h 1064712"/>
                  <a:gd name="connsiteX18" fmla="*/ 1102290 w 1365337"/>
                  <a:gd name="connsiteY18" fmla="*/ 851770 h 1064712"/>
                  <a:gd name="connsiteX19" fmla="*/ 713984 w 1365337"/>
                  <a:gd name="connsiteY19" fmla="*/ 1039660 h 1064712"/>
                  <a:gd name="connsiteX20" fmla="*/ 576197 w 1365337"/>
                  <a:gd name="connsiteY20" fmla="*/ 1064712 h 1064712"/>
                  <a:gd name="connsiteX0" fmla="*/ 576197 w 1365337"/>
                  <a:gd name="connsiteY0" fmla="*/ 1071779 h 1071779"/>
                  <a:gd name="connsiteX1" fmla="*/ 576197 w 1365337"/>
                  <a:gd name="connsiteY1" fmla="*/ 758629 h 1071779"/>
                  <a:gd name="connsiteX2" fmla="*/ 162838 w 1365337"/>
                  <a:gd name="connsiteY2" fmla="*/ 633368 h 1071779"/>
                  <a:gd name="connsiteX3" fmla="*/ 0 w 1365337"/>
                  <a:gd name="connsiteY3" fmla="*/ 858837 h 1071779"/>
                  <a:gd name="connsiteX4" fmla="*/ 175364 w 1365337"/>
                  <a:gd name="connsiteY4" fmla="*/ 520634 h 1071779"/>
                  <a:gd name="connsiteX5" fmla="*/ 644830 w 1365337"/>
                  <a:gd name="connsiteY5" fmla="*/ 633020 h 1071779"/>
                  <a:gd name="connsiteX6" fmla="*/ 363255 w 1365337"/>
                  <a:gd name="connsiteY6" fmla="*/ 420426 h 1071779"/>
                  <a:gd name="connsiteX7" fmla="*/ 676406 w 1365337"/>
                  <a:gd name="connsiteY7" fmla="*/ 508108 h 1071779"/>
                  <a:gd name="connsiteX8" fmla="*/ 814192 w 1365337"/>
                  <a:gd name="connsiteY8" fmla="*/ 82223 h 1071779"/>
                  <a:gd name="connsiteX9" fmla="*/ 1290181 w 1365337"/>
                  <a:gd name="connsiteY9" fmla="*/ 7067 h 1071779"/>
                  <a:gd name="connsiteX10" fmla="*/ 939452 w 1365337"/>
                  <a:gd name="connsiteY10" fmla="*/ 182431 h 1071779"/>
                  <a:gd name="connsiteX11" fmla="*/ 801666 w 1365337"/>
                  <a:gd name="connsiteY11" fmla="*/ 470530 h 1071779"/>
                  <a:gd name="connsiteX12" fmla="*/ 1002082 w 1365337"/>
                  <a:gd name="connsiteY12" fmla="*/ 345270 h 1071779"/>
                  <a:gd name="connsiteX13" fmla="*/ 1365337 w 1365337"/>
                  <a:gd name="connsiteY13" fmla="*/ 357796 h 1071779"/>
                  <a:gd name="connsiteX14" fmla="*/ 801666 w 1365337"/>
                  <a:gd name="connsiteY14" fmla="*/ 658420 h 1071779"/>
                  <a:gd name="connsiteX15" fmla="*/ 776614 w 1365337"/>
                  <a:gd name="connsiteY15" fmla="*/ 833785 h 1071779"/>
                  <a:gd name="connsiteX16" fmla="*/ 1064712 w 1365337"/>
                  <a:gd name="connsiteY16" fmla="*/ 733577 h 1071779"/>
                  <a:gd name="connsiteX17" fmla="*/ 1327759 w 1365337"/>
                  <a:gd name="connsiteY17" fmla="*/ 833785 h 1071779"/>
                  <a:gd name="connsiteX18" fmla="*/ 1102290 w 1365337"/>
                  <a:gd name="connsiteY18" fmla="*/ 858837 h 1071779"/>
                  <a:gd name="connsiteX19" fmla="*/ 713984 w 1365337"/>
                  <a:gd name="connsiteY19" fmla="*/ 1046727 h 1071779"/>
                  <a:gd name="connsiteX20" fmla="*/ 576197 w 1365337"/>
                  <a:gd name="connsiteY20" fmla="*/ 1071779 h 107177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801666 w 1365337"/>
                  <a:gd name="connsiteY14" fmla="*/ 655080 h 1068439"/>
                  <a:gd name="connsiteX15" fmla="*/ 776614 w 1365337"/>
                  <a:gd name="connsiteY15" fmla="*/ 830445 h 1068439"/>
                  <a:gd name="connsiteX16" fmla="*/ 1064712 w 1365337"/>
                  <a:gd name="connsiteY16" fmla="*/ 730237 h 1068439"/>
                  <a:gd name="connsiteX17" fmla="*/ 1327759 w 1365337"/>
                  <a:gd name="connsiteY17" fmla="*/ 830445 h 1068439"/>
                  <a:gd name="connsiteX18" fmla="*/ 1102290 w 1365337"/>
                  <a:gd name="connsiteY18" fmla="*/ 855497 h 1068439"/>
                  <a:gd name="connsiteX19" fmla="*/ 713984 w 1365337"/>
                  <a:gd name="connsiteY19" fmla="*/ 1043387 h 1068439"/>
                  <a:gd name="connsiteX20" fmla="*/ 576197 w 1365337"/>
                  <a:gd name="connsiteY20" fmla="*/ 1068439 h 1068439"/>
                  <a:gd name="connsiteX0" fmla="*/ 576197 w 1367705"/>
                  <a:gd name="connsiteY0" fmla="*/ 1068439 h 1068439"/>
                  <a:gd name="connsiteX1" fmla="*/ 576197 w 1367705"/>
                  <a:gd name="connsiteY1" fmla="*/ 755289 h 1068439"/>
                  <a:gd name="connsiteX2" fmla="*/ 162838 w 1367705"/>
                  <a:gd name="connsiteY2" fmla="*/ 630028 h 1068439"/>
                  <a:gd name="connsiteX3" fmla="*/ 0 w 1367705"/>
                  <a:gd name="connsiteY3" fmla="*/ 855497 h 1068439"/>
                  <a:gd name="connsiteX4" fmla="*/ 175364 w 1367705"/>
                  <a:gd name="connsiteY4" fmla="*/ 517294 h 1068439"/>
                  <a:gd name="connsiteX5" fmla="*/ 644830 w 1367705"/>
                  <a:gd name="connsiteY5" fmla="*/ 629680 h 1068439"/>
                  <a:gd name="connsiteX6" fmla="*/ 363255 w 1367705"/>
                  <a:gd name="connsiteY6" fmla="*/ 417086 h 1068439"/>
                  <a:gd name="connsiteX7" fmla="*/ 676406 w 1367705"/>
                  <a:gd name="connsiteY7" fmla="*/ 504768 h 1068439"/>
                  <a:gd name="connsiteX8" fmla="*/ 858642 w 1367705"/>
                  <a:gd name="connsiteY8" fmla="*/ 110633 h 1068439"/>
                  <a:gd name="connsiteX9" fmla="*/ 1290181 w 1367705"/>
                  <a:gd name="connsiteY9" fmla="*/ 3727 h 1068439"/>
                  <a:gd name="connsiteX10" fmla="*/ 939452 w 1367705"/>
                  <a:gd name="connsiteY10" fmla="*/ 179091 h 1068439"/>
                  <a:gd name="connsiteX11" fmla="*/ 801666 w 1367705"/>
                  <a:gd name="connsiteY11" fmla="*/ 467190 h 1068439"/>
                  <a:gd name="connsiteX12" fmla="*/ 1002082 w 1367705"/>
                  <a:gd name="connsiteY12" fmla="*/ 341930 h 1068439"/>
                  <a:gd name="connsiteX13" fmla="*/ 1365337 w 1367705"/>
                  <a:gd name="connsiteY13" fmla="*/ 354456 h 1068439"/>
                  <a:gd name="connsiteX14" fmla="*/ 801666 w 1367705"/>
                  <a:gd name="connsiteY14" fmla="*/ 655080 h 1068439"/>
                  <a:gd name="connsiteX15" fmla="*/ 776614 w 1367705"/>
                  <a:gd name="connsiteY15" fmla="*/ 830445 h 1068439"/>
                  <a:gd name="connsiteX16" fmla="*/ 1064712 w 1367705"/>
                  <a:gd name="connsiteY16" fmla="*/ 730237 h 1068439"/>
                  <a:gd name="connsiteX17" fmla="*/ 1327759 w 1367705"/>
                  <a:gd name="connsiteY17" fmla="*/ 830445 h 1068439"/>
                  <a:gd name="connsiteX18" fmla="*/ 1102290 w 1367705"/>
                  <a:gd name="connsiteY18" fmla="*/ 855497 h 1068439"/>
                  <a:gd name="connsiteX19" fmla="*/ 713984 w 1367705"/>
                  <a:gd name="connsiteY19" fmla="*/ 1043387 h 1068439"/>
                  <a:gd name="connsiteX20" fmla="*/ 576197 w 1367705"/>
                  <a:gd name="connsiteY20" fmla="*/ 1068439 h 106843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1067235 w 1365337"/>
                  <a:gd name="connsiteY14" fmla="*/ 511206 h 1068439"/>
                  <a:gd name="connsiteX15" fmla="*/ 801666 w 1365337"/>
                  <a:gd name="connsiteY15" fmla="*/ 655080 h 1068439"/>
                  <a:gd name="connsiteX16" fmla="*/ 776614 w 1365337"/>
                  <a:gd name="connsiteY16" fmla="*/ 830445 h 1068439"/>
                  <a:gd name="connsiteX17" fmla="*/ 1064712 w 1365337"/>
                  <a:gd name="connsiteY17" fmla="*/ 730237 h 1068439"/>
                  <a:gd name="connsiteX18" fmla="*/ 1327759 w 1365337"/>
                  <a:gd name="connsiteY18" fmla="*/ 830445 h 1068439"/>
                  <a:gd name="connsiteX19" fmla="*/ 1102290 w 1365337"/>
                  <a:gd name="connsiteY19" fmla="*/ 855497 h 1068439"/>
                  <a:gd name="connsiteX20" fmla="*/ 713984 w 1365337"/>
                  <a:gd name="connsiteY20" fmla="*/ 1043387 h 1068439"/>
                  <a:gd name="connsiteX21" fmla="*/ 576197 w 1365337"/>
                  <a:gd name="connsiteY21" fmla="*/ 1068439 h 106843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978335 w 1365337"/>
                  <a:gd name="connsiteY14" fmla="*/ 504856 h 1068439"/>
                  <a:gd name="connsiteX15" fmla="*/ 801666 w 1365337"/>
                  <a:gd name="connsiteY15" fmla="*/ 655080 h 1068439"/>
                  <a:gd name="connsiteX16" fmla="*/ 776614 w 1365337"/>
                  <a:gd name="connsiteY16" fmla="*/ 830445 h 1068439"/>
                  <a:gd name="connsiteX17" fmla="*/ 1064712 w 1365337"/>
                  <a:gd name="connsiteY17" fmla="*/ 730237 h 1068439"/>
                  <a:gd name="connsiteX18" fmla="*/ 1327759 w 1365337"/>
                  <a:gd name="connsiteY18" fmla="*/ 830445 h 1068439"/>
                  <a:gd name="connsiteX19" fmla="*/ 1102290 w 1365337"/>
                  <a:gd name="connsiteY19" fmla="*/ 855497 h 1068439"/>
                  <a:gd name="connsiteX20" fmla="*/ 713984 w 1365337"/>
                  <a:gd name="connsiteY20" fmla="*/ 1043387 h 1068439"/>
                  <a:gd name="connsiteX21" fmla="*/ 576197 w 1365337"/>
                  <a:gd name="connsiteY21" fmla="*/ 1068439 h 106843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978335 w 1365337"/>
                  <a:gd name="connsiteY14" fmla="*/ 504856 h 1068439"/>
                  <a:gd name="connsiteX15" fmla="*/ 801666 w 1365337"/>
                  <a:gd name="connsiteY15" fmla="*/ 655080 h 1068439"/>
                  <a:gd name="connsiteX16" fmla="*/ 776614 w 1365337"/>
                  <a:gd name="connsiteY16" fmla="*/ 830445 h 1068439"/>
                  <a:gd name="connsiteX17" fmla="*/ 1064712 w 1365337"/>
                  <a:gd name="connsiteY17" fmla="*/ 730237 h 1068439"/>
                  <a:gd name="connsiteX18" fmla="*/ 1327759 w 1365337"/>
                  <a:gd name="connsiteY18" fmla="*/ 830445 h 1068439"/>
                  <a:gd name="connsiteX19" fmla="*/ 1102290 w 1365337"/>
                  <a:gd name="connsiteY19" fmla="*/ 855497 h 1068439"/>
                  <a:gd name="connsiteX20" fmla="*/ 713984 w 1365337"/>
                  <a:gd name="connsiteY20" fmla="*/ 1043387 h 1068439"/>
                  <a:gd name="connsiteX21" fmla="*/ 576197 w 1365337"/>
                  <a:gd name="connsiteY21" fmla="*/ 1068439 h 106843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978335 w 1365337"/>
                  <a:gd name="connsiteY14" fmla="*/ 504856 h 1068439"/>
                  <a:gd name="connsiteX15" fmla="*/ 801666 w 1365337"/>
                  <a:gd name="connsiteY15" fmla="*/ 655080 h 1068439"/>
                  <a:gd name="connsiteX16" fmla="*/ 776614 w 1365337"/>
                  <a:gd name="connsiteY16" fmla="*/ 830445 h 1068439"/>
                  <a:gd name="connsiteX17" fmla="*/ 1064712 w 1365337"/>
                  <a:gd name="connsiteY17" fmla="*/ 730237 h 1068439"/>
                  <a:gd name="connsiteX18" fmla="*/ 1327759 w 1365337"/>
                  <a:gd name="connsiteY18" fmla="*/ 830445 h 1068439"/>
                  <a:gd name="connsiteX19" fmla="*/ 1102290 w 1365337"/>
                  <a:gd name="connsiteY19" fmla="*/ 855497 h 1068439"/>
                  <a:gd name="connsiteX20" fmla="*/ 713984 w 1365337"/>
                  <a:gd name="connsiteY20" fmla="*/ 1043387 h 1068439"/>
                  <a:gd name="connsiteX21" fmla="*/ 576197 w 1365337"/>
                  <a:gd name="connsiteY21" fmla="*/ 1068439 h 106843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978335 w 1365337"/>
                  <a:gd name="connsiteY14" fmla="*/ 504856 h 1068439"/>
                  <a:gd name="connsiteX15" fmla="*/ 801666 w 1365337"/>
                  <a:gd name="connsiteY15" fmla="*/ 655080 h 1068439"/>
                  <a:gd name="connsiteX16" fmla="*/ 776614 w 1365337"/>
                  <a:gd name="connsiteY16" fmla="*/ 830445 h 1068439"/>
                  <a:gd name="connsiteX17" fmla="*/ 1064712 w 1365337"/>
                  <a:gd name="connsiteY17" fmla="*/ 730237 h 1068439"/>
                  <a:gd name="connsiteX18" fmla="*/ 1327759 w 1365337"/>
                  <a:gd name="connsiteY18" fmla="*/ 830445 h 1068439"/>
                  <a:gd name="connsiteX19" fmla="*/ 1102290 w 1365337"/>
                  <a:gd name="connsiteY19" fmla="*/ 855497 h 1068439"/>
                  <a:gd name="connsiteX20" fmla="*/ 713984 w 1365337"/>
                  <a:gd name="connsiteY20" fmla="*/ 1043387 h 1068439"/>
                  <a:gd name="connsiteX21" fmla="*/ 576197 w 1365337"/>
                  <a:gd name="connsiteY21" fmla="*/ 1068439 h 106843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978335 w 1365337"/>
                  <a:gd name="connsiteY14" fmla="*/ 504856 h 1068439"/>
                  <a:gd name="connsiteX15" fmla="*/ 801666 w 1365337"/>
                  <a:gd name="connsiteY15" fmla="*/ 655080 h 1068439"/>
                  <a:gd name="connsiteX16" fmla="*/ 776614 w 1365337"/>
                  <a:gd name="connsiteY16" fmla="*/ 830445 h 1068439"/>
                  <a:gd name="connsiteX17" fmla="*/ 1064712 w 1365337"/>
                  <a:gd name="connsiteY17" fmla="*/ 730237 h 1068439"/>
                  <a:gd name="connsiteX18" fmla="*/ 1327759 w 1365337"/>
                  <a:gd name="connsiteY18" fmla="*/ 830445 h 1068439"/>
                  <a:gd name="connsiteX19" fmla="*/ 1102290 w 1365337"/>
                  <a:gd name="connsiteY19" fmla="*/ 855497 h 1068439"/>
                  <a:gd name="connsiteX20" fmla="*/ 733034 w 1365337"/>
                  <a:gd name="connsiteY20" fmla="*/ 1062437 h 1068439"/>
                  <a:gd name="connsiteX21" fmla="*/ 576197 w 1365337"/>
                  <a:gd name="connsiteY21" fmla="*/ 1068439 h 1068439"/>
                  <a:gd name="connsiteX0" fmla="*/ 576197 w 1365337"/>
                  <a:gd name="connsiteY0" fmla="*/ 1068439 h 1068439"/>
                  <a:gd name="connsiteX1" fmla="*/ 576197 w 1365337"/>
                  <a:gd name="connsiteY1" fmla="*/ 755289 h 1068439"/>
                  <a:gd name="connsiteX2" fmla="*/ 162838 w 1365337"/>
                  <a:gd name="connsiteY2" fmla="*/ 630028 h 1068439"/>
                  <a:gd name="connsiteX3" fmla="*/ 0 w 1365337"/>
                  <a:gd name="connsiteY3" fmla="*/ 855497 h 1068439"/>
                  <a:gd name="connsiteX4" fmla="*/ 175364 w 1365337"/>
                  <a:gd name="connsiteY4" fmla="*/ 517294 h 1068439"/>
                  <a:gd name="connsiteX5" fmla="*/ 644830 w 1365337"/>
                  <a:gd name="connsiteY5" fmla="*/ 629680 h 1068439"/>
                  <a:gd name="connsiteX6" fmla="*/ 363255 w 1365337"/>
                  <a:gd name="connsiteY6" fmla="*/ 417086 h 1068439"/>
                  <a:gd name="connsiteX7" fmla="*/ 676406 w 1365337"/>
                  <a:gd name="connsiteY7" fmla="*/ 504768 h 1068439"/>
                  <a:gd name="connsiteX8" fmla="*/ 858642 w 1365337"/>
                  <a:gd name="connsiteY8" fmla="*/ 110633 h 1068439"/>
                  <a:gd name="connsiteX9" fmla="*/ 1290181 w 1365337"/>
                  <a:gd name="connsiteY9" fmla="*/ 3727 h 1068439"/>
                  <a:gd name="connsiteX10" fmla="*/ 939452 w 1365337"/>
                  <a:gd name="connsiteY10" fmla="*/ 179091 h 1068439"/>
                  <a:gd name="connsiteX11" fmla="*/ 801666 w 1365337"/>
                  <a:gd name="connsiteY11" fmla="*/ 467190 h 1068439"/>
                  <a:gd name="connsiteX12" fmla="*/ 1002082 w 1365337"/>
                  <a:gd name="connsiteY12" fmla="*/ 341930 h 1068439"/>
                  <a:gd name="connsiteX13" fmla="*/ 1365337 w 1365337"/>
                  <a:gd name="connsiteY13" fmla="*/ 354456 h 1068439"/>
                  <a:gd name="connsiteX14" fmla="*/ 978335 w 1365337"/>
                  <a:gd name="connsiteY14" fmla="*/ 504856 h 1068439"/>
                  <a:gd name="connsiteX15" fmla="*/ 801666 w 1365337"/>
                  <a:gd name="connsiteY15" fmla="*/ 655080 h 1068439"/>
                  <a:gd name="connsiteX16" fmla="*/ 776614 w 1365337"/>
                  <a:gd name="connsiteY16" fmla="*/ 830445 h 1068439"/>
                  <a:gd name="connsiteX17" fmla="*/ 1064712 w 1365337"/>
                  <a:gd name="connsiteY17" fmla="*/ 730237 h 1068439"/>
                  <a:gd name="connsiteX18" fmla="*/ 1327759 w 1365337"/>
                  <a:gd name="connsiteY18" fmla="*/ 830445 h 1068439"/>
                  <a:gd name="connsiteX19" fmla="*/ 1102290 w 1365337"/>
                  <a:gd name="connsiteY19" fmla="*/ 855497 h 1068439"/>
                  <a:gd name="connsiteX20" fmla="*/ 733034 w 1365337"/>
                  <a:gd name="connsiteY20" fmla="*/ 1062437 h 1068439"/>
                  <a:gd name="connsiteX21" fmla="*/ 576197 w 1365337"/>
                  <a:gd name="connsiteY21" fmla="*/ 1068439 h 1068439"/>
                  <a:gd name="connsiteX0" fmla="*/ 576243 w 1365383"/>
                  <a:gd name="connsiteY0" fmla="*/ 1068439 h 1068439"/>
                  <a:gd name="connsiteX1" fmla="*/ 576243 w 1365383"/>
                  <a:gd name="connsiteY1" fmla="*/ 755289 h 1068439"/>
                  <a:gd name="connsiteX2" fmla="*/ 162884 w 1365383"/>
                  <a:gd name="connsiteY2" fmla="*/ 630028 h 1068439"/>
                  <a:gd name="connsiteX3" fmla="*/ 46 w 1365383"/>
                  <a:gd name="connsiteY3" fmla="*/ 855497 h 1068439"/>
                  <a:gd name="connsiteX4" fmla="*/ 175410 w 1365383"/>
                  <a:gd name="connsiteY4" fmla="*/ 517294 h 1068439"/>
                  <a:gd name="connsiteX5" fmla="*/ 644876 w 1365383"/>
                  <a:gd name="connsiteY5" fmla="*/ 629680 h 1068439"/>
                  <a:gd name="connsiteX6" fmla="*/ 363301 w 1365383"/>
                  <a:gd name="connsiteY6" fmla="*/ 417086 h 1068439"/>
                  <a:gd name="connsiteX7" fmla="*/ 676452 w 1365383"/>
                  <a:gd name="connsiteY7" fmla="*/ 504768 h 1068439"/>
                  <a:gd name="connsiteX8" fmla="*/ 858688 w 1365383"/>
                  <a:gd name="connsiteY8" fmla="*/ 110633 h 1068439"/>
                  <a:gd name="connsiteX9" fmla="*/ 1290227 w 1365383"/>
                  <a:gd name="connsiteY9" fmla="*/ 3727 h 1068439"/>
                  <a:gd name="connsiteX10" fmla="*/ 939498 w 1365383"/>
                  <a:gd name="connsiteY10" fmla="*/ 179091 h 1068439"/>
                  <a:gd name="connsiteX11" fmla="*/ 801712 w 1365383"/>
                  <a:gd name="connsiteY11" fmla="*/ 467190 h 1068439"/>
                  <a:gd name="connsiteX12" fmla="*/ 1002128 w 1365383"/>
                  <a:gd name="connsiteY12" fmla="*/ 341930 h 1068439"/>
                  <a:gd name="connsiteX13" fmla="*/ 1365383 w 1365383"/>
                  <a:gd name="connsiteY13" fmla="*/ 354456 h 1068439"/>
                  <a:gd name="connsiteX14" fmla="*/ 978381 w 1365383"/>
                  <a:gd name="connsiteY14" fmla="*/ 504856 h 1068439"/>
                  <a:gd name="connsiteX15" fmla="*/ 801712 w 1365383"/>
                  <a:gd name="connsiteY15" fmla="*/ 655080 h 1068439"/>
                  <a:gd name="connsiteX16" fmla="*/ 776660 w 1365383"/>
                  <a:gd name="connsiteY16" fmla="*/ 830445 h 1068439"/>
                  <a:gd name="connsiteX17" fmla="*/ 1064758 w 1365383"/>
                  <a:gd name="connsiteY17" fmla="*/ 730237 h 1068439"/>
                  <a:gd name="connsiteX18" fmla="*/ 1327805 w 1365383"/>
                  <a:gd name="connsiteY18" fmla="*/ 830445 h 1068439"/>
                  <a:gd name="connsiteX19" fmla="*/ 1102336 w 1365383"/>
                  <a:gd name="connsiteY19" fmla="*/ 855497 h 1068439"/>
                  <a:gd name="connsiteX20" fmla="*/ 733080 w 1365383"/>
                  <a:gd name="connsiteY20" fmla="*/ 1062437 h 1068439"/>
                  <a:gd name="connsiteX21" fmla="*/ 576243 w 1365383"/>
                  <a:gd name="connsiteY21" fmla="*/ 1068439 h 1068439"/>
                  <a:gd name="connsiteX0" fmla="*/ 576215 w 1365355"/>
                  <a:gd name="connsiteY0" fmla="*/ 1068439 h 1068439"/>
                  <a:gd name="connsiteX1" fmla="*/ 576215 w 1365355"/>
                  <a:gd name="connsiteY1" fmla="*/ 755289 h 1068439"/>
                  <a:gd name="connsiteX2" fmla="*/ 277156 w 1365355"/>
                  <a:gd name="connsiteY2" fmla="*/ 623678 h 1068439"/>
                  <a:gd name="connsiteX3" fmla="*/ 18 w 1365355"/>
                  <a:gd name="connsiteY3" fmla="*/ 855497 h 1068439"/>
                  <a:gd name="connsiteX4" fmla="*/ 175382 w 1365355"/>
                  <a:gd name="connsiteY4" fmla="*/ 517294 h 1068439"/>
                  <a:gd name="connsiteX5" fmla="*/ 644848 w 1365355"/>
                  <a:gd name="connsiteY5" fmla="*/ 629680 h 1068439"/>
                  <a:gd name="connsiteX6" fmla="*/ 363273 w 1365355"/>
                  <a:gd name="connsiteY6" fmla="*/ 417086 h 1068439"/>
                  <a:gd name="connsiteX7" fmla="*/ 676424 w 1365355"/>
                  <a:gd name="connsiteY7" fmla="*/ 504768 h 1068439"/>
                  <a:gd name="connsiteX8" fmla="*/ 858660 w 1365355"/>
                  <a:gd name="connsiteY8" fmla="*/ 110633 h 1068439"/>
                  <a:gd name="connsiteX9" fmla="*/ 1290199 w 1365355"/>
                  <a:gd name="connsiteY9" fmla="*/ 3727 h 1068439"/>
                  <a:gd name="connsiteX10" fmla="*/ 939470 w 1365355"/>
                  <a:gd name="connsiteY10" fmla="*/ 179091 h 1068439"/>
                  <a:gd name="connsiteX11" fmla="*/ 801684 w 1365355"/>
                  <a:gd name="connsiteY11" fmla="*/ 467190 h 1068439"/>
                  <a:gd name="connsiteX12" fmla="*/ 1002100 w 1365355"/>
                  <a:gd name="connsiteY12" fmla="*/ 341930 h 1068439"/>
                  <a:gd name="connsiteX13" fmla="*/ 1365355 w 1365355"/>
                  <a:gd name="connsiteY13" fmla="*/ 354456 h 1068439"/>
                  <a:gd name="connsiteX14" fmla="*/ 978353 w 1365355"/>
                  <a:gd name="connsiteY14" fmla="*/ 504856 h 1068439"/>
                  <a:gd name="connsiteX15" fmla="*/ 801684 w 1365355"/>
                  <a:gd name="connsiteY15" fmla="*/ 655080 h 1068439"/>
                  <a:gd name="connsiteX16" fmla="*/ 776632 w 1365355"/>
                  <a:gd name="connsiteY16" fmla="*/ 830445 h 1068439"/>
                  <a:gd name="connsiteX17" fmla="*/ 1064730 w 1365355"/>
                  <a:gd name="connsiteY17" fmla="*/ 730237 h 1068439"/>
                  <a:gd name="connsiteX18" fmla="*/ 1327777 w 1365355"/>
                  <a:gd name="connsiteY18" fmla="*/ 830445 h 1068439"/>
                  <a:gd name="connsiteX19" fmla="*/ 1102308 w 1365355"/>
                  <a:gd name="connsiteY19" fmla="*/ 855497 h 1068439"/>
                  <a:gd name="connsiteX20" fmla="*/ 733052 w 1365355"/>
                  <a:gd name="connsiteY20" fmla="*/ 1062437 h 1068439"/>
                  <a:gd name="connsiteX21" fmla="*/ 576215 w 1365355"/>
                  <a:gd name="connsiteY21" fmla="*/ 1068439 h 1068439"/>
                  <a:gd name="connsiteX0" fmla="*/ 576215 w 1365355"/>
                  <a:gd name="connsiteY0" fmla="*/ 1068439 h 1068439"/>
                  <a:gd name="connsiteX1" fmla="*/ 576215 w 1365355"/>
                  <a:gd name="connsiteY1" fmla="*/ 755289 h 1068439"/>
                  <a:gd name="connsiteX2" fmla="*/ 277156 w 1365355"/>
                  <a:gd name="connsiteY2" fmla="*/ 623678 h 1068439"/>
                  <a:gd name="connsiteX3" fmla="*/ 18 w 1365355"/>
                  <a:gd name="connsiteY3" fmla="*/ 855497 h 1068439"/>
                  <a:gd name="connsiteX4" fmla="*/ 175382 w 1365355"/>
                  <a:gd name="connsiteY4" fmla="*/ 517294 h 1068439"/>
                  <a:gd name="connsiteX5" fmla="*/ 644848 w 1365355"/>
                  <a:gd name="connsiteY5" fmla="*/ 629680 h 1068439"/>
                  <a:gd name="connsiteX6" fmla="*/ 363273 w 1365355"/>
                  <a:gd name="connsiteY6" fmla="*/ 417086 h 1068439"/>
                  <a:gd name="connsiteX7" fmla="*/ 676424 w 1365355"/>
                  <a:gd name="connsiteY7" fmla="*/ 504768 h 1068439"/>
                  <a:gd name="connsiteX8" fmla="*/ 858660 w 1365355"/>
                  <a:gd name="connsiteY8" fmla="*/ 110633 h 1068439"/>
                  <a:gd name="connsiteX9" fmla="*/ 1290199 w 1365355"/>
                  <a:gd name="connsiteY9" fmla="*/ 3727 h 1068439"/>
                  <a:gd name="connsiteX10" fmla="*/ 939470 w 1365355"/>
                  <a:gd name="connsiteY10" fmla="*/ 179091 h 1068439"/>
                  <a:gd name="connsiteX11" fmla="*/ 801684 w 1365355"/>
                  <a:gd name="connsiteY11" fmla="*/ 467190 h 1068439"/>
                  <a:gd name="connsiteX12" fmla="*/ 1002100 w 1365355"/>
                  <a:gd name="connsiteY12" fmla="*/ 341930 h 1068439"/>
                  <a:gd name="connsiteX13" fmla="*/ 1365355 w 1365355"/>
                  <a:gd name="connsiteY13" fmla="*/ 354456 h 1068439"/>
                  <a:gd name="connsiteX14" fmla="*/ 978353 w 1365355"/>
                  <a:gd name="connsiteY14" fmla="*/ 504856 h 1068439"/>
                  <a:gd name="connsiteX15" fmla="*/ 801684 w 1365355"/>
                  <a:gd name="connsiteY15" fmla="*/ 655080 h 1068439"/>
                  <a:gd name="connsiteX16" fmla="*/ 776632 w 1365355"/>
                  <a:gd name="connsiteY16" fmla="*/ 830445 h 1068439"/>
                  <a:gd name="connsiteX17" fmla="*/ 1064730 w 1365355"/>
                  <a:gd name="connsiteY17" fmla="*/ 730237 h 1068439"/>
                  <a:gd name="connsiteX18" fmla="*/ 1327777 w 1365355"/>
                  <a:gd name="connsiteY18" fmla="*/ 830445 h 1068439"/>
                  <a:gd name="connsiteX19" fmla="*/ 1102308 w 1365355"/>
                  <a:gd name="connsiteY19" fmla="*/ 855497 h 1068439"/>
                  <a:gd name="connsiteX20" fmla="*/ 733052 w 1365355"/>
                  <a:gd name="connsiteY20" fmla="*/ 1062437 h 1068439"/>
                  <a:gd name="connsiteX21" fmla="*/ 576215 w 1365355"/>
                  <a:gd name="connsiteY21" fmla="*/ 1068439 h 1068439"/>
                  <a:gd name="connsiteX0" fmla="*/ 576215 w 1365355"/>
                  <a:gd name="connsiteY0" fmla="*/ 1068439 h 1068439"/>
                  <a:gd name="connsiteX1" fmla="*/ 576215 w 1365355"/>
                  <a:gd name="connsiteY1" fmla="*/ 755289 h 1068439"/>
                  <a:gd name="connsiteX2" fmla="*/ 277156 w 1365355"/>
                  <a:gd name="connsiteY2" fmla="*/ 623678 h 1068439"/>
                  <a:gd name="connsiteX3" fmla="*/ 18 w 1365355"/>
                  <a:gd name="connsiteY3" fmla="*/ 855497 h 1068439"/>
                  <a:gd name="connsiteX4" fmla="*/ 175382 w 1365355"/>
                  <a:gd name="connsiteY4" fmla="*/ 517294 h 1068439"/>
                  <a:gd name="connsiteX5" fmla="*/ 644848 w 1365355"/>
                  <a:gd name="connsiteY5" fmla="*/ 629680 h 1068439"/>
                  <a:gd name="connsiteX6" fmla="*/ 363273 w 1365355"/>
                  <a:gd name="connsiteY6" fmla="*/ 417086 h 1068439"/>
                  <a:gd name="connsiteX7" fmla="*/ 676424 w 1365355"/>
                  <a:gd name="connsiteY7" fmla="*/ 504768 h 1068439"/>
                  <a:gd name="connsiteX8" fmla="*/ 858660 w 1365355"/>
                  <a:gd name="connsiteY8" fmla="*/ 110633 h 1068439"/>
                  <a:gd name="connsiteX9" fmla="*/ 1290199 w 1365355"/>
                  <a:gd name="connsiteY9" fmla="*/ 3727 h 1068439"/>
                  <a:gd name="connsiteX10" fmla="*/ 939470 w 1365355"/>
                  <a:gd name="connsiteY10" fmla="*/ 179091 h 1068439"/>
                  <a:gd name="connsiteX11" fmla="*/ 801684 w 1365355"/>
                  <a:gd name="connsiteY11" fmla="*/ 467190 h 1068439"/>
                  <a:gd name="connsiteX12" fmla="*/ 1002100 w 1365355"/>
                  <a:gd name="connsiteY12" fmla="*/ 341930 h 1068439"/>
                  <a:gd name="connsiteX13" fmla="*/ 1365355 w 1365355"/>
                  <a:gd name="connsiteY13" fmla="*/ 354456 h 1068439"/>
                  <a:gd name="connsiteX14" fmla="*/ 978353 w 1365355"/>
                  <a:gd name="connsiteY14" fmla="*/ 504856 h 1068439"/>
                  <a:gd name="connsiteX15" fmla="*/ 801684 w 1365355"/>
                  <a:gd name="connsiteY15" fmla="*/ 655080 h 1068439"/>
                  <a:gd name="connsiteX16" fmla="*/ 776632 w 1365355"/>
                  <a:gd name="connsiteY16" fmla="*/ 830445 h 1068439"/>
                  <a:gd name="connsiteX17" fmla="*/ 1064730 w 1365355"/>
                  <a:gd name="connsiteY17" fmla="*/ 730237 h 1068439"/>
                  <a:gd name="connsiteX18" fmla="*/ 1327777 w 1365355"/>
                  <a:gd name="connsiteY18" fmla="*/ 830445 h 1068439"/>
                  <a:gd name="connsiteX19" fmla="*/ 1102308 w 1365355"/>
                  <a:gd name="connsiteY19" fmla="*/ 855497 h 1068439"/>
                  <a:gd name="connsiteX20" fmla="*/ 733052 w 1365355"/>
                  <a:gd name="connsiteY20" fmla="*/ 1062437 h 1068439"/>
                  <a:gd name="connsiteX21" fmla="*/ 576215 w 1365355"/>
                  <a:gd name="connsiteY21" fmla="*/ 1068439 h 106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65355" h="1068439">
                    <a:moveTo>
                      <a:pt x="576215" y="1068439"/>
                    </a:moveTo>
                    <a:lnTo>
                      <a:pt x="576215" y="755289"/>
                    </a:lnTo>
                    <a:cubicBezTo>
                      <a:pt x="507322" y="682221"/>
                      <a:pt x="373189" y="606977"/>
                      <a:pt x="277156" y="623678"/>
                    </a:cubicBezTo>
                    <a:cubicBezTo>
                      <a:pt x="181123" y="640379"/>
                      <a:pt x="-2070" y="874286"/>
                      <a:pt x="18" y="855497"/>
                    </a:cubicBezTo>
                    <a:cubicBezTo>
                      <a:pt x="58473" y="742763"/>
                      <a:pt x="91527" y="591928"/>
                      <a:pt x="175382" y="517294"/>
                    </a:cubicBezTo>
                    <a:cubicBezTo>
                      <a:pt x="259237" y="442660"/>
                      <a:pt x="613533" y="646381"/>
                      <a:pt x="644848" y="629680"/>
                    </a:cubicBezTo>
                    <a:lnTo>
                      <a:pt x="363273" y="417086"/>
                    </a:lnTo>
                    <a:lnTo>
                      <a:pt x="676424" y="504768"/>
                    </a:lnTo>
                    <a:cubicBezTo>
                      <a:pt x="751580" y="448401"/>
                      <a:pt x="756364" y="194140"/>
                      <a:pt x="858660" y="110633"/>
                    </a:cubicBezTo>
                    <a:cubicBezTo>
                      <a:pt x="960956" y="27126"/>
                      <a:pt x="1269322" y="-12974"/>
                      <a:pt x="1290199" y="3727"/>
                    </a:cubicBezTo>
                    <a:cubicBezTo>
                      <a:pt x="1311076" y="20428"/>
                      <a:pt x="1020889" y="101847"/>
                      <a:pt x="939470" y="179091"/>
                    </a:cubicBezTo>
                    <a:cubicBezTo>
                      <a:pt x="858051" y="256335"/>
                      <a:pt x="791246" y="440050"/>
                      <a:pt x="801684" y="467190"/>
                    </a:cubicBezTo>
                    <a:lnTo>
                      <a:pt x="1002100" y="341930"/>
                    </a:lnTo>
                    <a:cubicBezTo>
                      <a:pt x="1068905" y="300177"/>
                      <a:pt x="1354496" y="326243"/>
                      <a:pt x="1365355" y="354456"/>
                    </a:cubicBezTo>
                    <a:lnTo>
                      <a:pt x="978353" y="504856"/>
                    </a:lnTo>
                    <a:cubicBezTo>
                      <a:pt x="849352" y="554989"/>
                      <a:pt x="835304" y="600815"/>
                      <a:pt x="801684" y="655080"/>
                    </a:cubicBezTo>
                    <a:lnTo>
                      <a:pt x="776632" y="830445"/>
                    </a:lnTo>
                    <a:cubicBezTo>
                      <a:pt x="820473" y="842971"/>
                      <a:pt x="972873" y="730237"/>
                      <a:pt x="1064730" y="730237"/>
                    </a:cubicBezTo>
                    <a:cubicBezTo>
                      <a:pt x="1156587" y="730237"/>
                      <a:pt x="1321514" y="809568"/>
                      <a:pt x="1327777" y="830445"/>
                    </a:cubicBezTo>
                    <a:cubicBezTo>
                      <a:pt x="1334040" y="851322"/>
                      <a:pt x="1201429" y="816832"/>
                      <a:pt x="1102308" y="855497"/>
                    </a:cubicBezTo>
                    <a:cubicBezTo>
                      <a:pt x="1003187" y="894162"/>
                      <a:pt x="769934" y="925347"/>
                      <a:pt x="733052" y="1062437"/>
                    </a:cubicBezTo>
                    <a:lnTo>
                      <a:pt x="576215" y="1068439"/>
                    </a:lnTo>
                    <a:close/>
                  </a:path>
                </a:pathLst>
              </a:custGeom>
              <a:solidFill>
                <a:schemeClr val="accent2">
                  <a:lumMod val="60000"/>
                  <a:lumOff val="40000"/>
                </a:schemeClr>
              </a:solid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5" name="TextBox 84"/>
              <p:cNvSpPr txBox="1">
                <a:spLocks noChangeAspect="1"/>
              </p:cNvSpPr>
              <p:nvPr/>
            </p:nvSpPr>
            <p:spPr>
              <a:xfrm>
                <a:off x="10119043" y="2348298"/>
                <a:ext cx="839903" cy="276999"/>
              </a:xfrm>
              <a:prstGeom prst="rect">
                <a:avLst/>
              </a:prstGeom>
              <a:solidFill>
                <a:schemeClr val="bg1">
                  <a:lumMod val="85000"/>
                </a:schemeClr>
              </a:solidFill>
              <a:ln w="3175">
                <a:noFill/>
              </a:ln>
            </p:spPr>
            <p:txBody>
              <a:bodyPr wrap="square" rtlCol="0">
                <a:spAutoFit/>
              </a:bodyPr>
              <a:lstStyle/>
              <a:p>
                <a:r>
                  <a:rPr lang="en-GB" sz="1200" i="1" dirty="0"/>
                  <a:t>Not tested</a:t>
                </a:r>
              </a:p>
            </p:txBody>
          </p:sp>
        </p:grpSp>
        <p:sp>
          <p:nvSpPr>
            <p:cNvPr id="80" name="TextBox 79"/>
            <p:cNvSpPr txBox="1"/>
            <p:nvPr/>
          </p:nvSpPr>
          <p:spPr>
            <a:xfrm>
              <a:off x="7838774" y="1988306"/>
              <a:ext cx="490712" cy="246221"/>
            </a:xfrm>
            <a:prstGeom prst="rect">
              <a:avLst/>
            </a:prstGeom>
            <a:solidFill>
              <a:srgbClr val="FFFFFF">
                <a:alpha val="85000"/>
              </a:srgbClr>
            </a:solidFill>
          </p:spPr>
          <p:txBody>
            <a:bodyPr wrap="none" lIns="0" tIns="0" rIns="0" bIns="0" rtlCol="0">
              <a:spAutoFit/>
            </a:bodyPr>
            <a:lstStyle/>
            <a:p>
              <a:r>
                <a:rPr lang="en-GB" sz="1600" dirty="0"/>
                <a:t>Fence</a:t>
              </a:r>
            </a:p>
          </p:txBody>
        </p:sp>
        <p:sp>
          <p:nvSpPr>
            <p:cNvPr id="87" name="TextBox 86"/>
            <p:cNvSpPr txBox="1"/>
            <p:nvPr/>
          </p:nvSpPr>
          <p:spPr>
            <a:xfrm>
              <a:off x="10287000" y="1988306"/>
              <a:ext cx="490712" cy="246221"/>
            </a:xfrm>
            <a:prstGeom prst="rect">
              <a:avLst/>
            </a:prstGeom>
            <a:solidFill>
              <a:srgbClr val="FFFFFF">
                <a:alpha val="85000"/>
              </a:srgbClr>
            </a:solidFill>
          </p:spPr>
          <p:txBody>
            <a:bodyPr wrap="none" lIns="0" tIns="0" rIns="0" bIns="0" rtlCol="0">
              <a:spAutoFit/>
            </a:bodyPr>
            <a:lstStyle/>
            <a:p>
              <a:r>
                <a:rPr lang="en-GB" sz="1600" dirty="0"/>
                <a:t>Fence</a:t>
              </a:r>
            </a:p>
          </p:txBody>
        </p:sp>
      </p:grpSp>
    </p:spTree>
    <p:extLst>
      <p:ext uri="{BB962C8B-B14F-4D97-AF65-F5344CB8AC3E}">
        <p14:creationId xmlns:p14="http://schemas.microsoft.com/office/powerpoint/2010/main" val="105222118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867B0BB-DA23-499E-91D6-31626D9D265B}"/>
              </a:ext>
            </a:extLst>
          </p:cNvPr>
          <p:cNvSpPr>
            <a:spLocks noGrp="1"/>
          </p:cNvSpPr>
          <p:nvPr>
            <p:ph type="title"/>
          </p:nvPr>
        </p:nvSpPr>
        <p:spPr/>
        <p:txBody>
          <a:bodyPr/>
          <a:lstStyle/>
          <a:p>
            <a:r>
              <a:rPr lang="en-GB" dirty="0">
                <a:cs typeface="Calibri Light"/>
              </a:rPr>
              <a:t>More mysteries around </a:t>
            </a:r>
            <a:r>
              <a:rPr lang="en-GB" dirty="0" smtClean="0">
                <a:cs typeface="Calibri Light"/>
              </a:rPr>
              <a:t>tall </a:t>
            </a:r>
            <a:r>
              <a:rPr lang="en-GB" dirty="0">
                <a:cs typeface="Calibri Light"/>
              </a:rPr>
              <a:t>fescue:</a:t>
            </a:r>
            <a:endParaRPr lang="en-GB" dirty="0"/>
          </a:p>
        </p:txBody>
      </p:sp>
      <p:sp>
        <p:nvSpPr>
          <p:cNvPr id="3" name="Content Placeholder 2">
            <a:extLst>
              <a:ext uri="{FF2B5EF4-FFF2-40B4-BE49-F238E27FC236}">
                <a16:creationId xmlns="" xmlns:a16="http://schemas.microsoft.com/office/drawing/2014/main" id="{691F5681-37B8-4F65-BBEB-98DFE2D872B2}"/>
              </a:ext>
            </a:extLst>
          </p:cNvPr>
          <p:cNvSpPr>
            <a:spLocks noGrp="1"/>
          </p:cNvSpPr>
          <p:nvPr>
            <p:ph idx="1"/>
          </p:nvPr>
        </p:nvSpPr>
        <p:spPr>
          <a:xfrm>
            <a:off x="838200" y="1840002"/>
            <a:ext cx="10515600" cy="4647883"/>
          </a:xfrm>
        </p:spPr>
        <p:txBody>
          <a:bodyPr vert="horz" lIns="91440" tIns="45720" rIns="91440" bIns="45720" rtlCol="0" anchor="t">
            <a:normAutofit fontScale="92500" lnSpcReduction="20000"/>
          </a:bodyPr>
          <a:lstStyle/>
          <a:p>
            <a:pPr lvl="0"/>
            <a:r>
              <a:rPr lang="en-GB" sz="3200" dirty="0"/>
              <a:t>On some farms, two cattle herds were grazing two tall fescue pastures separated only by a fence.  Only one of the herds exhibited fescue toxicity symptoms; the other was fine.</a:t>
            </a:r>
          </a:p>
          <a:p>
            <a:endParaRPr lang="en-GB" sz="3200" dirty="0"/>
          </a:p>
          <a:p>
            <a:pPr lvl="0"/>
            <a:r>
              <a:rPr lang="en-GB" sz="3200" dirty="0"/>
              <a:t>If you harvest fescue seeds from the “toxic pasture” and sow them, those plants are toxic again. Seeds from the non-toxic pasture produce non-toxic plants. </a:t>
            </a:r>
          </a:p>
          <a:p>
            <a:endParaRPr lang="en-GB" sz="3200" dirty="0"/>
          </a:p>
          <a:p>
            <a:pPr lvl="0"/>
            <a:r>
              <a:rPr lang="en-GB" sz="3200" dirty="0"/>
              <a:t>When seeds from toxic plants are stored for a year or more, especially in very warm conditions like a grain silo, most plants grown from them are less toxic. Hay from toxic meadows gradually becomes less toxic during winter storage.</a:t>
            </a:r>
          </a:p>
        </p:txBody>
      </p:sp>
    </p:spTree>
    <p:extLst>
      <p:ext uri="{BB962C8B-B14F-4D97-AF65-F5344CB8AC3E}">
        <p14:creationId xmlns:p14="http://schemas.microsoft.com/office/powerpoint/2010/main" val="328056795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3839</TotalTime>
  <Words>3060</Words>
  <Application>Microsoft Office PowerPoint</Application>
  <PresentationFormat>Custom</PresentationFormat>
  <Paragraphs>183</Paragraphs>
  <Slides>20</Slides>
  <Notes>17</Notes>
  <HiddenSlides>0</HiddenSlides>
  <MMClips>0</MMClip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More mysteries around tall fescue:</vt:lpstr>
      <vt:lpstr>How do you explain fescue toxicity?</vt:lpstr>
      <vt:lpstr>PowerPoint Presentation</vt:lpstr>
      <vt:lpstr>PowerPoint Presentation</vt:lpstr>
      <vt:lpstr>PowerPoint Presentation</vt:lpstr>
      <vt:lpstr>PowerPoint Presentation</vt:lpstr>
      <vt:lpstr>Epichloë alkaloids</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Thomas Nuhse</dc:creator>
  <cp:lastModifiedBy>Ky</cp:lastModifiedBy>
  <cp:revision>123</cp:revision>
  <dcterms:created xsi:type="dcterms:W3CDTF">2013-07-15T20:26:40Z</dcterms:created>
  <dcterms:modified xsi:type="dcterms:W3CDTF">2021-03-14T15:26:38Z</dcterms:modified>
</cp:coreProperties>
</file>