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35" r:id="rId2"/>
    <p:sldId id="327" r:id="rId3"/>
    <p:sldId id="333" r:id="rId4"/>
    <p:sldId id="33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787DC3-991A-4572-84B7-ADB84FF349B5}" v="13" dt="2022-09-21T16:34:34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3"/>
    <p:restoredTop sz="71341"/>
  </p:normalViewPr>
  <p:slideViewPr>
    <p:cSldViewPr snapToGrid="0" snapToObjects="1">
      <p:cViewPr varScale="1">
        <p:scale>
          <a:sx n="47" d="100"/>
          <a:sy n="47" d="100"/>
        </p:scale>
        <p:origin x="5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 Herreid" userId="89c5ceb6862fbc66" providerId="LiveId" clId="{38787DC3-991A-4572-84B7-ADB84FF349B5}"/>
    <pc:docChg chg="undo custSel addSld modSld sldOrd">
      <pc:chgData name="Ky Herreid" userId="89c5ceb6862fbc66" providerId="LiveId" clId="{38787DC3-991A-4572-84B7-ADB84FF349B5}" dt="2022-09-20T20:15:02.174" v="523" actId="255"/>
      <pc:docMkLst>
        <pc:docMk/>
      </pc:docMkLst>
      <pc:sldChg chg="addSp delSp modSp new mod ord setBg modNotesTx">
        <pc:chgData name="Ky Herreid" userId="89c5ceb6862fbc66" providerId="LiveId" clId="{38787DC3-991A-4572-84B7-ADB84FF349B5}" dt="2022-09-20T20:15:02.174" v="523" actId="255"/>
        <pc:sldMkLst>
          <pc:docMk/>
          <pc:sldMk cId="1117259255" sldId="335"/>
        </pc:sldMkLst>
        <pc:spChg chg="del">
          <ac:chgData name="Ky Herreid" userId="89c5ceb6862fbc66" providerId="LiveId" clId="{38787DC3-991A-4572-84B7-ADB84FF349B5}" dt="2022-09-20T19:49:45.605" v="3" actId="478"/>
          <ac:spMkLst>
            <pc:docMk/>
            <pc:sldMk cId="1117259255" sldId="335"/>
            <ac:spMk id="2" creationId="{2CCB7027-F338-DAD8-58C2-9A0F83A4EFC2}"/>
          </ac:spMkLst>
        </pc:spChg>
        <pc:spChg chg="del">
          <ac:chgData name="Ky Herreid" userId="89c5ceb6862fbc66" providerId="LiveId" clId="{38787DC3-991A-4572-84B7-ADB84FF349B5}" dt="2022-09-20T19:49:46.712" v="4" actId="478"/>
          <ac:spMkLst>
            <pc:docMk/>
            <pc:sldMk cId="1117259255" sldId="335"/>
            <ac:spMk id="3" creationId="{2F400338-B303-9100-3890-83DF061F24AA}"/>
          </ac:spMkLst>
        </pc:spChg>
        <pc:spChg chg="add mod">
          <ac:chgData name="Ky Herreid" userId="89c5ceb6862fbc66" providerId="LiveId" clId="{38787DC3-991A-4572-84B7-ADB84FF349B5}" dt="2022-09-20T20:12:45.185" v="454" actId="1076"/>
          <ac:spMkLst>
            <pc:docMk/>
            <pc:sldMk cId="1117259255" sldId="335"/>
            <ac:spMk id="8" creationId="{8B95FC76-A77C-F61E-F964-BCBB1AD00A9B}"/>
          </ac:spMkLst>
        </pc:spChg>
        <pc:spChg chg="add mod">
          <ac:chgData name="Ky Herreid" userId="89c5ceb6862fbc66" providerId="LiveId" clId="{38787DC3-991A-4572-84B7-ADB84FF349B5}" dt="2022-09-20T20:14:56.201" v="522" actId="255"/>
          <ac:spMkLst>
            <pc:docMk/>
            <pc:sldMk cId="1117259255" sldId="335"/>
            <ac:spMk id="10" creationId="{40F86D72-3DFE-7180-58BA-91901861B94C}"/>
          </ac:spMkLst>
        </pc:spChg>
        <pc:spChg chg="add mod">
          <ac:chgData name="Ky Herreid" userId="89c5ceb6862fbc66" providerId="LiveId" clId="{38787DC3-991A-4572-84B7-ADB84FF349B5}" dt="2022-09-20T20:14:27.547" v="521" actId="1036"/>
          <ac:spMkLst>
            <pc:docMk/>
            <pc:sldMk cId="1117259255" sldId="335"/>
            <ac:spMk id="11" creationId="{347FFB6B-DF72-1ED8-5FE5-E1ADF886D570}"/>
          </ac:spMkLst>
        </pc:spChg>
        <pc:spChg chg="add mod">
          <ac:chgData name="Ky Herreid" userId="89c5ceb6862fbc66" providerId="LiveId" clId="{38787DC3-991A-4572-84B7-ADB84FF349B5}" dt="2022-09-20T20:13:59.476" v="496" actId="1036"/>
          <ac:spMkLst>
            <pc:docMk/>
            <pc:sldMk cId="1117259255" sldId="335"/>
            <ac:spMk id="13" creationId="{4CBB9AD0-352E-6DFC-3B34-03909E80AA55}"/>
          </ac:spMkLst>
        </pc:spChg>
        <pc:spChg chg="add del mod">
          <ac:chgData name="Ky Herreid" userId="89c5ceb6862fbc66" providerId="LiveId" clId="{38787DC3-991A-4572-84B7-ADB84FF349B5}" dt="2022-09-20T20:00:07.331" v="173" actId="767"/>
          <ac:spMkLst>
            <pc:docMk/>
            <pc:sldMk cId="1117259255" sldId="335"/>
            <ac:spMk id="14" creationId="{E47572ED-5775-110B-BCBD-B3FF2AFF8986}"/>
          </ac:spMkLst>
        </pc:spChg>
        <pc:spChg chg="add del mod">
          <ac:chgData name="Ky Herreid" userId="89c5ceb6862fbc66" providerId="LiveId" clId="{38787DC3-991A-4572-84B7-ADB84FF349B5}" dt="2022-09-20T20:09:24.642" v="395" actId="478"/>
          <ac:spMkLst>
            <pc:docMk/>
            <pc:sldMk cId="1117259255" sldId="335"/>
            <ac:spMk id="15" creationId="{10423CA4-CA58-3016-16DA-DF1F6EF8F965}"/>
          </ac:spMkLst>
        </pc:spChg>
        <pc:spChg chg="add mod">
          <ac:chgData name="Ky Herreid" userId="89c5ceb6862fbc66" providerId="LiveId" clId="{38787DC3-991A-4572-84B7-ADB84FF349B5}" dt="2022-09-20T20:15:02.174" v="523" actId="255"/>
          <ac:spMkLst>
            <pc:docMk/>
            <pc:sldMk cId="1117259255" sldId="335"/>
            <ac:spMk id="17" creationId="{70FCE92E-0976-9BFE-942E-20AF84FB0B3B}"/>
          </ac:spMkLst>
        </pc:spChg>
        <pc:picChg chg="add del mod">
          <ac:chgData name="Ky Herreid" userId="89c5ceb6862fbc66" providerId="LiveId" clId="{38787DC3-991A-4572-84B7-ADB84FF349B5}" dt="2022-09-20T19:53:22.717" v="67" actId="931"/>
          <ac:picMkLst>
            <pc:docMk/>
            <pc:sldMk cId="1117259255" sldId="335"/>
            <ac:picMk id="5" creationId="{BEFB8C1A-2C41-DF5D-9D63-2C7AF3E6F33E}"/>
          </ac:picMkLst>
        </pc:picChg>
        <pc:picChg chg="add mod">
          <ac:chgData name="Ky Herreid" userId="89c5ceb6862fbc66" providerId="LiveId" clId="{38787DC3-991A-4572-84B7-ADB84FF349B5}" dt="2022-09-20T20:14:15.441" v="518" actId="1035"/>
          <ac:picMkLst>
            <pc:docMk/>
            <pc:sldMk cId="1117259255" sldId="335"/>
            <ac:picMk id="7" creationId="{8FDA9503-A4D2-B9E0-01F9-B2D444053CC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59DC7-A34D-9546-B8C1-326DDBCA99F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B7C40-EC34-7A4D-8AAD-5741EBFB6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B7C40-EC34-7A4D-8AAD-5741EBFB63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59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55C15-FE93-3848-97B3-7059A9E6B9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64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55C15-FE93-3848-97B3-7059A9E6B9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10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55C15-FE93-3848-97B3-7059A9E6B9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26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436A-7D90-364D-8FE5-3BABE992D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20C08-8D0A-9447-B6D2-A7F200873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DACEF-82B5-AD4A-A48E-C82D089C5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95AA-0861-E544-83FD-3E5CDFA28DA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8165-2268-F645-B074-D2B2F071C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BFF85-0757-A944-9E53-C9FC539D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EA78-79E1-2B42-9E09-DE1FBF1E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9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EC74-26CB-0E44-B2FB-97D126D30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AF4558-92BC-DA49-8A0C-B1A3BB4B7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97F4E-45A0-C943-9876-AF3EBE1A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95AA-0861-E544-83FD-3E5CDFA28DA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29233-6C3C-D54B-88CD-2E478708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6FF11-5B98-2841-8013-0F399563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EA78-79E1-2B42-9E09-DE1FBF1E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6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5156F-5A75-4A41-A5E4-A1CDF30BE3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481B7-BCB4-2D48-8A46-21E8FED40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EA6EA-F71F-BB49-9E10-C85F63B5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95AA-0861-E544-83FD-3E5CDFA28DA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9CCAA-CB87-534C-894A-069C2C37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31263-F9AE-444B-B356-B89EE854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EA78-79E1-2B42-9E09-DE1FBF1E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F359-75AC-F34E-9EED-A5DFC518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84115-A778-6046-BFCB-986DB72E8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375A5-E7E9-A44F-B69E-5FA4A9869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95AA-0861-E544-83FD-3E5CDFA28DA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551BD-7A8B-4547-9C23-ECD03084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ED93D-9510-4F4D-9DAB-EE382E70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EA78-79E1-2B42-9E09-DE1FBF1E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6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DCABA-C05F-4D4B-BFDA-E391EFF00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1DED1-F164-4747-873E-27FF190E0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34712-8992-EB4A-9F36-F79AB1671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95AA-0861-E544-83FD-3E5CDFA28DA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CCB44-EC35-274D-9923-3715C120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F6AAB-4FC4-DA43-B066-E88E97407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EA78-79E1-2B42-9E09-DE1FBF1E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7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61F0D-920F-8443-A0F8-323843B9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53D92-26B0-6E49-A6C8-5FD6B61F5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13D8E-3EC9-7648-B84F-DAE605297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4AE0E-9547-8A4F-9D8F-E4D00FA69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95AA-0861-E544-83FD-3E5CDFA28DA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8FFA3-C147-6C40-A540-034CED61A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00A02-53C3-B944-9C7E-D9B49A003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EA78-79E1-2B42-9E09-DE1FBF1E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2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AB902-CBE2-E84D-A7AC-F8D740A62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37701-8216-9B40-AA0D-92E22BE01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CDD7A-8F66-1141-91A4-E76D4FBDA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699EBF-15AF-D84F-A6DE-20BB714099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1B69CE-7061-0041-A9B3-6DA502CF2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5DF7EB-B716-7D43-B921-8A2A877B9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95AA-0861-E544-83FD-3E5CDFA28DA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665D06-2FD7-3E4E-928B-8EA1AECF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88FE58-2D27-E44B-A33E-6C2ADE34D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EA78-79E1-2B42-9E09-DE1FBF1E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6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A56B9-98E8-1F42-9CD7-EE740AE6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1021E9-FEDB-884E-ABEF-50DE53EAE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95AA-0861-E544-83FD-3E5CDFA28DA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672CC-DB8D-3E4B-9E94-B66013BD6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39935-97E6-D04C-B8A7-6DA386E63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EA78-79E1-2B42-9E09-DE1FBF1E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2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2E0583-6223-EB49-A7C6-BA564D25C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95AA-0861-E544-83FD-3E5CDFA28DA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4D54B1-E4CE-8048-82A7-71EBE103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04825-E35E-7F42-8696-5200C439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EA78-79E1-2B42-9E09-DE1FBF1E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1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FF867-A337-804D-A33C-BE1BD6C7D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63117-5895-1340-86B2-83053195F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25E5D-9D36-494E-BDA7-6E0CB3479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AC89A-383A-6A4A-ADEC-DA2547F83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95AA-0861-E544-83FD-3E5CDFA28DA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97AA4-F959-F948-B640-E16D6CAF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EB909-F433-2A44-A345-15EA608D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EA78-79E1-2B42-9E09-DE1FBF1E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8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0815A-7113-684F-9D6A-A098B4C4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FE77D4-5FD5-D840-BD54-6F4DF03E6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E7617-3497-1A4C-935D-F2380BD1F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B6B58-B4E4-884E-806B-269255D5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95AA-0861-E544-83FD-3E5CDFA28DA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3F883-46B8-304D-9FF0-53C389B00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BAC31-1BD2-A440-BB72-3EB44CA1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EA78-79E1-2B42-9E09-DE1FBF1E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5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ED3F51-CA72-3847-A798-96F4197B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DAC91-0B9F-AD4D-9B2F-7FEA1F165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4C88A-C707-0B49-8182-EB905BA834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595AA-0861-E544-83FD-3E5CDFA28DA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48A2B-E68C-6246-8FC5-D9884225C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8E9D5-F14B-6646-9077-D7875EF6E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2EA78-79E1-2B42-9E09-DE1FBF1E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2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microsoft.com/office/2007/relationships/media" Target="../media/media2.m4a"/><Relationship Id="rId7" Type="http://schemas.openxmlformats.org/officeDocument/2006/relationships/image" Target="../media/image2.tif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tiff"/><Relationship Id="rId4" Type="http://schemas.openxmlformats.org/officeDocument/2006/relationships/audio" Target="../media/media2.m4a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microsoft.com/office/2007/relationships/media" Target="../media/media2.m4a"/><Relationship Id="rId7" Type="http://schemas.openxmlformats.org/officeDocument/2006/relationships/image" Target="../media/image2.tif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tiff"/><Relationship Id="rId4" Type="http://schemas.openxmlformats.org/officeDocument/2006/relationships/audio" Target="../media/media2.m4a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microsoft.com/office/2007/relationships/media" Target="../media/media2.m4a"/><Relationship Id="rId7" Type="http://schemas.openxmlformats.org/officeDocument/2006/relationships/image" Target="../media/image2.tif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tiff"/><Relationship Id="rId4" Type="http://schemas.openxmlformats.org/officeDocument/2006/relationships/audio" Target="../media/media2.m4a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ants on a branch&#10;&#10;Description automatically generated with low confidence">
            <a:extLst>
              <a:ext uri="{FF2B5EF4-FFF2-40B4-BE49-F238E27FC236}">
                <a16:creationId xmlns:a16="http://schemas.microsoft.com/office/drawing/2014/main" id="{8FDA9503-A4D2-B9E0-01F9-B2D444053C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43493"/>
            <a:ext cx="12192000" cy="6619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95FC76-A77C-F61E-F964-BCBB1AD00A9B}"/>
              </a:ext>
            </a:extLst>
          </p:cNvPr>
          <p:cNvSpPr txBox="1"/>
          <p:nvPr/>
        </p:nvSpPr>
        <p:spPr>
          <a:xfrm>
            <a:off x="2300448" y="345630"/>
            <a:ext cx="7789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u="none" strike="noStrike" baseline="30000" dirty="0">
                <a:solidFill>
                  <a:schemeClr val="bg1"/>
                </a:solidFill>
                <a:latin typeface="Myriad Pro Cond" panose="020B0506030403020204" pitchFamily="34" charset="0"/>
              </a:rPr>
              <a:t>NATIONAL CENTER FOR CASE STUDY TEACHING IN SCIENCE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F86D72-3DFE-7180-58BA-91901861B94C}"/>
              </a:ext>
            </a:extLst>
          </p:cNvPr>
          <p:cNvSpPr txBox="1"/>
          <p:nvPr/>
        </p:nvSpPr>
        <p:spPr>
          <a:xfrm>
            <a:off x="0" y="959002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 Song from the Past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7FFB6B-DF72-1ED8-5FE5-E1ADF886D570}"/>
              </a:ext>
            </a:extLst>
          </p:cNvPr>
          <p:cNvSpPr txBox="1"/>
          <p:nvPr/>
        </p:nvSpPr>
        <p:spPr>
          <a:xfrm>
            <a:off x="4116185" y="699473"/>
            <a:ext cx="4417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A Presentation to Accompany the Case Study: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BB9AD0-352E-6DFC-3B34-03909E80AA55}"/>
              </a:ext>
            </a:extLst>
          </p:cNvPr>
          <p:cNvSpPr txBox="1"/>
          <p:nvPr/>
        </p:nvSpPr>
        <p:spPr>
          <a:xfrm>
            <a:off x="0" y="5485475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by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Kerianne M. Wilson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Department of Evolution, Ecology, &amp; Organismal Biology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University of California, Riverside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FCE92E-0976-9BFE-942E-20AF84FB0B3B}"/>
              </a:ext>
            </a:extLst>
          </p:cNvPr>
          <p:cNvSpPr txBox="1"/>
          <p:nvPr/>
        </p:nvSpPr>
        <p:spPr>
          <a:xfrm>
            <a:off x="0" y="496977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 Long-Term Effects of Malnutrition  During Development</a:t>
            </a:r>
          </a:p>
        </p:txBody>
      </p:sp>
    </p:spTree>
    <p:extLst>
      <p:ext uri="{BB962C8B-B14F-4D97-AF65-F5344CB8AC3E}">
        <p14:creationId xmlns:p14="http://schemas.microsoft.com/office/powerpoint/2010/main" val="111725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929BF6C-4D65-F14D-A6F7-4925BC55816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6" y="4761002"/>
            <a:ext cx="4921526" cy="10858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1AAFC3-F0AB-C149-91B4-AC4B098604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42274"/>
            <a:ext cx="10849317" cy="1026670"/>
          </a:xfrm>
          <a:prstGeom prst="rect">
            <a:avLst/>
          </a:prstGeom>
        </p:spPr>
      </p:pic>
      <p:pic>
        <p:nvPicPr>
          <p:cNvPr id="24" name="399D.m4a">
            <a:hlinkClick r:id="" action="ppaction://media"/>
            <a:extLst>
              <a:ext uri="{FF2B5EF4-FFF2-40B4-BE49-F238E27FC236}">
                <a16:creationId xmlns:a16="http://schemas.microsoft.com/office/drawing/2014/main" id="{3C906CA8-A26A-AB45-88C6-90209115BA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35989" y="2749209"/>
            <a:ext cx="812800" cy="812800"/>
          </a:xfrm>
          <a:prstGeom prst="rect">
            <a:avLst/>
          </a:prstGeom>
        </p:spPr>
      </p:pic>
      <p:pic>
        <p:nvPicPr>
          <p:cNvPr id="25" name="220D shortend .m4a">
            <a:hlinkClick r:id="" action="ppaction://media"/>
            <a:extLst>
              <a:ext uri="{FF2B5EF4-FFF2-40B4-BE49-F238E27FC236}">
                <a16:creationId xmlns:a16="http://schemas.microsoft.com/office/drawing/2014/main" id="{1C7136BA-E527-194B-8F2F-3CA723E71F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97231" y="5034062"/>
            <a:ext cx="812800" cy="812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DABD6E-74F9-1F4F-AC84-B4D25E42A3EF}"/>
              </a:ext>
            </a:extLst>
          </p:cNvPr>
          <p:cNvSpPr txBox="1"/>
          <p:nvPr/>
        </p:nvSpPr>
        <p:spPr>
          <a:xfrm>
            <a:off x="1457081" y="182693"/>
            <a:ext cx="9105900" cy="110799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Male Zebra Finch Song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37BB4F-5C04-2141-938A-00B4BB955D84}"/>
              </a:ext>
            </a:extLst>
          </p:cNvPr>
          <p:cNvSpPr txBox="1"/>
          <p:nvPr/>
        </p:nvSpPr>
        <p:spPr>
          <a:xfrm>
            <a:off x="132347" y="1781815"/>
            <a:ext cx="2515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Complex song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61CBD6-83A8-4B4E-952B-88F139F8CF16}"/>
              </a:ext>
            </a:extLst>
          </p:cNvPr>
          <p:cNvSpPr txBox="1"/>
          <p:nvPr/>
        </p:nvSpPr>
        <p:spPr>
          <a:xfrm>
            <a:off x="132347" y="4268341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Simple song</a:t>
            </a:r>
          </a:p>
        </p:txBody>
      </p:sp>
      <p:pic>
        <p:nvPicPr>
          <p:cNvPr id="16" name="Picture 15" descr="A picture containing bird, outdoor, colorful&#10;&#10;Description automatically generated">
            <a:extLst>
              <a:ext uri="{FF2B5EF4-FFF2-40B4-BE49-F238E27FC236}">
                <a16:creationId xmlns:a16="http://schemas.microsoft.com/office/drawing/2014/main" id="{B3BA98C9-4B0B-7F4E-A224-01A848827F75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758" y="4268341"/>
            <a:ext cx="3684378" cy="2429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995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9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929BF6C-4D65-F14D-A6F7-4925BC55816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6" y="4761002"/>
            <a:ext cx="4921526" cy="10858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1AAFC3-F0AB-C149-91B4-AC4B098604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42274"/>
            <a:ext cx="10849317" cy="1026670"/>
          </a:xfrm>
          <a:prstGeom prst="rect">
            <a:avLst/>
          </a:prstGeom>
        </p:spPr>
      </p:pic>
      <p:pic>
        <p:nvPicPr>
          <p:cNvPr id="24" name="399D.m4a">
            <a:hlinkClick r:id="" action="ppaction://media"/>
            <a:extLst>
              <a:ext uri="{FF2B5EF4-FFF2-40B4-BE49-F238E27FC236}">
                <a16:creationId xmlns:a16="http://schemas.microsoft.com/office/drawing/2014/main" id="{3C906CA8-A26A-AB45-88C6-90209115BA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35989" y="2749209"/>
            <a:ext cx="812800" cy="812800"/>
          </a:xfrm>
          <a:prstGeom prst="rect">
            <a:avLst/>
          </a:prstGeom>
        </p:spPr>
      </p:pic>
      <p:pic>
        <p:nvPicPr>
          <p:cNvPr id="25" name="220D shortend .m4a">
            <a:hlinkClick r:id="" action="ppaction://media"/>
            <a:extLst>
              <a:ext uri="{FF2B5EF4-FFF2-40B4-BE49-F238E27FC236}">
                <a16:creationId xmlns:a16="http://schemas.microsoft.com/office/drawing/2014/main" id="{1C7136BA-E527-194B-8F2F-3CA723E71F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97231" y="5034062"/>
            <a:ext cx="812800" cy="812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DABD6E-74F9-1F4F-AC84-B4D25E42A3EF}"/>
              </a:ext>
            </a:extLst>
          </p:cNvPr>
          <p:cNvSpPr txBox="1"/>
          <p:nvPr/>
        </p:nvSpPr>
        <p:spPr>
          <a:xfrm>
            <a:off x="1457081" y="182693"/>
            <a:ext cx="9105900" cy="110799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Male Zebra Finch Song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37BB4F-5C04-2141-938A-00B4BB955D84}"/>
              </a:ext>
            </a:extLst>
          </p:cNvPr>
          <p:cNvSpPr txBox="1"/>
          <p:nvPr/>
        </p:nvSpPr>
        <p:spPr>
          <a:xfrm>
            <a:off x="132347" y="1781815"/>
            <a:ext cx="2515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Complex song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61CBD6-83A8-4B4E-952B-88F139F8CF16}"/>
              </a:ext>
            </a:extLst>
          </p:cNvPr>
          <p:cNvSpPr txBox="1"/>
          <p:nvPr/>
        </p:nvSpPr>
        <p:spPr>
          <a:xfrm>
            <a:off x="132347" y="4268341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Simple song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EAB3F51F-04C3-0441-B61B-6D2222F1B7A3}"/>
              </a:ext>
            </a:extLst>
          </p:cNvPr>
          <p:cNvSpPr/>
          <p:nvPr/>
        </p:nvSpPr>
        <p:spPr>
          <a:xfrm>
            <a:off x="4045527" y="2642274"/>
            <a:ext cx="2452255" cy="919735"/>
          </a:xfrm>
          <a:prstGeom prst="frame">
            <a:avLst>
              <a:gd name="adj1" fmla="val 3462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323E90D0-8431-5942-AC78-73D6CAEF427F}"/>
              </a:ext>
            </a:extLst>
          </p:cNvPr>
          <p:cNvSpPr/>
          <p:nvPr/>
        </p:nvSpPr>
        <p:spPr>
          <a:xfrm>
            <a:off x="1228160" y="4908364"/>
            <a:ext cx="843806" cy="919735"/>
          </a:xfrm>
          <a:prstGeom prst="frame">
            <a:avLst>
              <a:gd name="adj1" fmla="val 3462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16A4B-BD43-6945-AEE0-04A7F233AE67}"/>
              </a:ext>
            </a:extLst>
          </p:cNvPr>
          <p:cNvSpPr txBox="1"/>
          <p:nvPr/>
        </p:nvSpPr>
        <p:spPr>
          <a:xfrm>
            <a:off x="5603631" y="1781815"/>
            <a:ext cx="2276714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One song phrase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E2F10CB-B205-DF48-93D0-1E19D4AAA04F}"/>
              </a:ext>
            </a:extLst>
          </p:cNvPr>
          <p:cNvCxnSpPr>
            <a:stCxn id="2" idx="2"/>
            <a:endCxn id="23" idx="0"/>
          </p:cNvCxnSpPr>
          <p:nvPr/>
        </p:nvCxnSpPr>
        <p:spPr>
          <a:xfrm flipH="1">
            <a:off x="5424659" y="2243480"/>
            <a:ext cx="1317329" cy="3987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FE6362E-3108-8647-8F88-8D8EBCC055E8}"/>
              </a:ext>
            </a:extLst>
          </p:cNvPr>
          <p:cNvSpPr txBox="1"/>
          <p:nvPr/>
        </p:nvSpPr>
        <p:spPr>
          <a:xfrm>
            <a:off x="2536700" y="3994028"/>
            <a:ext cx="2276714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One song phrase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0132FB-B406-B649-8D90-17AD0551D972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2114797" y="4455693"/>
            <a:ext cx="1560260" cy="6952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A picture containing bird, outdoor, colorful&#10;&#10;Description automatically generated">
            <a:extLst>
              <a:ext uri="{FF2B5EF4-FFF2-40B4-BE49-F238E27FC236}">
                <a16:creationId xmlns:a16="http://schemas.microsoft.com/office/drawing/2014/main" id="{2ADE782D-4932-AC42-A2B3-DE3408EE352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758" y="4268341"/>
            <a:ext cx="3684378" cy="2429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793485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929BF6C-4D65-F14D-A6F7-4925BC55816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6" y="4761002"/>
            <a:ext cx="4921526" cy="10858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1AAFC3-F0AB-C149-91B4-AC4B098604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42274"/>
            <a:ext cx="10849317" cy="1026670"/>
          </a:xfrm>
          <a:prstGeom prst="rect">
            <a:avLst/>
          </a:prstGeom>
        </p:spPr>
      </p:pic>
      <p:pic>
        <p:nvPicPr>
          <p:cNvPr id="24" name="399D.m4a">
            <a:hlinkClick r:id="" action="ppaction://media"/>
            <a:extLst>
              <a:ext uri="{FF2B5EF4-FFF2-40B4-BE49-F238E27FC236}">
                <a16:creationId xmlns:a16="http://schemas.microsoft.com/office/drawing/2014/main" id="{3C906CA8-A26A-AB45-88C6-90209115BA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35989" y="2749209"/>
            <a:ext cx="812800" cy="812800"/>
          </a:xfrm>
          <a:prstGeom prst="rect">
            <a:avLst/>
          </a:prstGeom>
        </p:spPr>
      </p:pic>
      <p:pic>
        <p:nvPicPr>
          <p:cNvPr id="25" name="220D shortend .m4a">
            <a:hlinkClick r:id="" action="ppaction://media"/>
            <a:extLst>
              <a:ext uri="{FF2B5EF4-FFF2-40B4-BE49-F238E27FC236}">
                <a16:creationId xmlns:a16="http://schemas.microsoft.com/office/drawing/2014/main" id="{1C7136BA-E527-194B-8F2F-3CA723E71F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97231" y="5034062"/>
            <a:ext cx="812800" cy="812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DABD6E-74F9-1F4F-AC84-B4D25E42A3EF}"/>
              </a:ext>
            </a:extLst>
          </p:cNvPr>
          <p:cNvSpPr txBox="1"/>
          <p:nvPr/>
        </p:nvSpPr>
        <p:spPr>
          <a:xfrm>
            <a:off x="1457081" y="182693"/>
            <a:ext cx="9105900" cy="110799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Male Zebra Finch Song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37BB4F-5C04-2141-938A-00B4BB955D84}"/>
              </a:ext>
            </a:extLst>
          </p:cNvPr>
          <p:cNvSpPr txBox="1"/>
          <p:nvPr/>
        </p:nvSpPr>
        <p:spPr>
          <a:xfrm>
            <a:off x="132347" y="1781815"/>
            <a:ext cx="2515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Complex song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61CBD6-83A8-4B4E-952B-88F139F8CF16}"/>
              </a:ext>
            </a:extLst>
          </p:cNvPr>
          <p:cNvSpPr txBox="1"/>
          <p:nvPr/>
        </p:nvSpPr>
        <p:spPr>
          <a:xfrm>
            <a:off x="132347" y="4268341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Simple song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EAB3F51F-04C3-0441-B61B-6D2222F1B7A3}"/>
              </a:ext>
            </a:extLst>
          </p:cNvPr>
          <p:cNvSpPr/>
          <p:nvPr/>
        </p:nvSpPr>
        <p:spPr>
          <a:xfrm>
            <a:off x="4045527" y="2642274"/>
            <a:ext cx="2452255" cy="919735"/>
          </a:xfrm>
          <a:prstGeom prst="frame">
            <a:avLst>
              <a:gd name="adj1" fmla="val 3462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323E90D0-8431-5942-AC78-73D6CAEF427F}"/>
              </a:ext>
            </a:extLst>
          </p:cNvPr>
          <p:cNvSpPr/>
          <p:nvPr/>
        </p:nvSpPr>
        <p:spPr>
          <a:xfrm>
            <a:off x="1228160" y="4908364"/>
            <a:ext cx="843806" cy="919735"/>
          </a:xfrm>
          <a:prstGeom prst="frame">
            <a:avLst>
              <a:gd name="adj1" fmla="val 3462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16A4B-BD43-6945-AEE0-04A7F233AE67}"/>
              </a:ext>
            </a:extLst>
          </p:cNvPr>
          <p:cNvSpPr txBox="1"/>
          <p:nvPr/>
        </p:nvSpPr>
        <p:spPr>
          <a:xfrm>
            <a:off x="5603631" y="1781815"/>
            <a:ext cx="2276714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One song phrase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E2F10CB-B205-DF48-93D0-1E19D4AAA04F}"/>
              </a:ext>
            </a:extLst>
          </p:cNvPr>
          <p:cNvCxnSpPr>
            <a:stCxn id="2" idx="2"/>
            <a:endCxn id="23" idx="0"/>
          </p:cNvCxnSpPr>
          <p:nvPr/>
        </p:nvCxnSpPr>
        <p:spPr>
          <a:xfrm flipH="1">
            <a:off x="5424659" y="2243480"/>
            <a:ext cx="1317329" cy="3987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FE6362E-3108-8647-8F88-8D8EBCC055E8}"/>
              </a:ext>
            </a:extLst>
          </p:cNvPr>
          <p:cNvSpPr txBox="1"/>
          <p:nvPr/>
        </p:nvSpPr>
        <p:spPr>
          <a:xfrm>
            <a:off x="2536700" y="3994028"/>
            <a:ext cx="2276714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One song phrase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0132FB-B406-B649-8D90-17AD0551D972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2114797" y="4455693"/>
            <a:ext cx="1560260" cy="6952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rame 17">
            <a:extLst>
              <a:ext uri="{FF2B5EF4-FFF2-40B4-BE49-F238E27FC236}">
                <a16:creationId xmlns:a16="http://schemas.microsoft.com/office/drawing/2014/main" id="{05D54CA7-EDBE-6640-9766-C108F529AF3B}"/>
              </a:ext>
            </a:extLst>
          </p:cNvPr>
          <p:cNvSpPr/>
          <p:nvPr/>
        </p:nvSpPr>
        <p:spPr>
          <a:xfrm>
            <a:off x="1277084" y="4985934"/>
            <a:ext cx="323116" cy="794037"/>
          </a:xfrm>
          <a:prstGeom prst="frame">
            <a:avLst>
              <a:gd name="adj1" fmla="val 6484"/>
            </a:avLst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F2BB9946-F38E-5848-B628-950790F2E108}"/>
              </a:ext>
            </a:extLst>
          </p:cNvPr>
          <p:cNvSpPr/>
          <p:nvPr/>
        </p:nvSpPr>
        <p:spPr>
          <a:xfrm>
            <a:off x="5421465" y="2698510"/>
            <a:ext cx="326276" cy="857326"/>
          </a:xfrm>
          <a:prstGeom prst="frame">
            <a:avLst>
              <a:gd name="adj1" fmla="val 7150"/>
            </a:avLst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287C6B-4FCC-7747-A142-1A9FFD72B95C}"/>
              </a:ext>
            </a:extLst>
          </p:cNvPr>
          <p:cNvSpPr txBox="1"/>
          <p:nvPr/>
        </p:nvSpPr>
        <p:spPr>
          <a:xfrm>
            <a:off x="5421465" y="4008840"/>
            <a:ext cx="2458879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One song syllable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7F72BB9-E94E-F044-84CE-5DEEAFBD3BCF}"/>
              </a:ext>
            </a:extLst>
          </p:cNvPr>
          <p:cNvCxnSpPr>
            <a:cxnSpLocks/>
            <a:stCxn id="20" idx="2"/>
            <a:endCxn id="18" idx="3"/>
          </p:cNvCxnSpPr>
          <p:nvPr/>
        </p:nvCxnSpPr>
        <p:spPr>
          <a:xfrm flipH="1">
            <a:off x="1600200" y="4470505"/>
            <a:ext cx="5050705" cy="9124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BE1B311-5E83-9849-9D97-C805073BBF88}"/>
              </a:ext>
            </a:extLst>
          </p:cNvPr>
          <p:cNvSpPr txBox="1"/>
          <p:nvPr/>
        </p:nvSpPr>
        <p:spPr>
          <a:xfrm>
            <a:off x="8649105" y="1781815"/>
            <a:ext cx="2458879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One song syllable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195589B-3556-5848-A008-95FF927AD084}"/>
              </a:ext>
            </a:extLst>
          </p:cNvPr>
          <p:cNvCxnSpPr>
            <a:cxnSpLocks/>
            <a:endCxn id="19" idx="3"/>
          </p:cNvCxnSpPr>
          <p:nvPr/>
        </p:nvCxnSpPr>
        <p:spPr>
          <a:xfrm flipH="1">
            <a:off x="5747741" y="2274752"/>
            <a:ext cx="3196006" cy="8524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A picture containing bird, outdoor, colorful&#10;&#10;Description automatically generated">
            <a:extLst>
              <a:ext uri="{FF2B5EF4-FFF2-40B4-BE49-F238E27FC236}">
                <a16:creationId xmlns:a16="http://schemas.microsoft.com/office/drawing/2014/main" id="{F0EBD90F-129C-114A-A188-7804056DC6B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758" y="4268341"/>
            <a:ext cx="3684378" cy="2429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579005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93</Words>
  <Application>Microsoft Office PowerPoint</Application>
  <PresentationFormat>Widescreen</PresentationFormat>
  <Paragraphs>27</Paragraphs>
  <Slides>4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Myriad Pro Cond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Authors</dc:creator>
  <cp:lastModifiedBy>Ky Herreid</cp:lastModifiedBy>
  <cp:revision>6</cp:revision>
  <dcterms:created xsi:type="dcterms:W3CDTF">2021-06-15T17:08:16Z</dcterms:created>
  <dcterms:modified xsi:type="dcterms:W3CDTF">2022-09-21T16:34:43Z</dcterms:modified>
</cp:coreProperties>
</file>