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00" r:id="rId2"/>
    <p:sldId id="279" r:id="rId3"/>
    <p:sldId id="275" r:id="rId4"/>
    <p:sldId id="276" r:id="rId5"/>
    <p:sldId id="262" r:id="rId6"/>
    <p:sldId id="268" r:id="rId7"/>
    <p:sldId id="270" r:id="rId8"/>
    <p:sldId id="280" r:id="rId9"/>
    <p:sldId id="299" r:id="rId10"/>
    <p:sldId id="266" r:id="rId11"/>
    <p:sldId id="272" r:id="rId12"/>
    <p:sldId id="271" r:id="rId13"/>
    <p:sldId id="293" r:id="rId14"/>
    <p:sldId id="273" r:id="rId15"/>
    <p:sldId id="292" r:id="rId16"/>
    <p:sldId id="257" r:id="rId17"/>
    <p:sldId id="287" r:id="rId18"/>
    <p:sldId id="288" r:id="rId1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91F8"/>
    <a:srgbClr val="FF8693"/>
    <a:srgbClr val="6070FB"/>
    <a:srgbClr val="8E0002"/>
    <a:srgbClr val="0009FB"/>
    <a:srgbClr val="B25653"/>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11"/>
    <p:restoredTop sz="72381"/>
  </p:normalViewPr>
  <p:slideViewPr>
    <p:cSldViewPr snapToGrid="0" snapToObjects="1">
      <p:cViewPr varScale="1">
        <p:scale>
          <a:sx n="59" d="100"/>
          <a:sy n="59" d="100"/>
        </p:scale>
        <p:origin x="-1910" y="-8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F70A61-CD09-384F-94EC-B8FC655E7032}" type="datetimeFigureOut">
              <a:rPr lang="x-none" smtClean="0"/>
              <a:t>1/21/2022</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7E37B-94CC-CC45-A62D-C222A696F385}" type="slidenum">
              <a:rPr lang="x-none" smtClean="0"/>
              <a:t>‹#›</a:t>
            </a:fld>
            <a:endParaRPr lang="x-none"/>
          </a:p>
        </p:txBody>
      </p:sp>
    </p:spTree>
    <p:extLst>
      <p:ext uri="{BB962C8B-B14F-4D97-AF65-F5344CB8AC3E}">
        <p14:creationId xmlns:p14="http://schemas.microsoft.com/office/powerpoint/2010/main" val="1965959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lsevier.com/locate/mc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PyMO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Licensed photo © </a:t>
            </a:r>
            <a:r>
              <a:rPr lang="en-US" dirty="0" err="1" smtClean="0"/>
              <a:t>Iconograff</a:t>
            </a:r>
            <a:r>
              <a:rPr lang="en-US" dirty="0" smtClean="0"/>
              <a:t> | </a:t>
            </a:r>
            <a:r>
              <a:rPr lang="en-US" dirty="0" err="1" smtClean="0"/>
              <a:t>Dreamstime</a:t>
            </a:r>
            <a:r>
              <a:rPr lang="en-US" dirty="0" smtClean="0"/>
              <a:t>, id 38322884.</a:t>
            </a:r>
            <a:endParaRPr lang="en-US" dirty="0"/>
          </a:p>
        </p:txBody>
      </p:sp>
      <p:sp>
        <p:nvSpPr>
          <p:cNvPr id="4" name="Slide Number Placeholder 3"/>
          <p:cNvSpPr>
            <a:spLocks noGrp="1"/>
          </p:cNvSpPr>
          <p:nvPr>
            <p:ph type="sldNum" sz="quarter" idx="10"/>
          </p:nvPr>
        </p:nvSpPr>
        <p:spPr/>
        <p:txBody>
          <a:bodyPr/>
          <a:lstStyle/>
          <a:p>
            <a:fld id="{4C67E37B-94CC-CC45-A62D-C222A696F385}" type="slidenum">
              <a:rPr lang="x-none" smtClean="0"/>
              <a:t>1</a:t>
            </a:fld>
            <a:endParaRPr lang="x-none"/>
          </a:p>
        </p:txBody>
      </p:sp>
    </p:spTree>
    <p:extLst>
      <p:ext uri="{BB962C8B-B14F-4D97-AF65-F5344CB8AC3E}">
        <p14:creationId xmlns:p14="http://schemas.microsoft.com/office/powerpoint/2010/main" val="4255652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a:t>Figure 5 of case file.</a:t>
            </a:r>
          </a:p>
        </p:txBody>
      </p:sp>
      <p:sp>
        <p:nvSpPr>
          <p:cNvPr id="4" name="Slide Number Placeholder 3"/>
          <p:cNvSpPr>
            <a:spLocks noGrp="1"/>
          </p:cNvSpPr>
          <p:nvPr>
            <p:ph type="sldNum" sz="quarter" idx="5"/>
          </p:nvPr>
        </p:nvSpPr>
        <p:spPr/>
        <p:txBody>
          <a:bodyPr/>
          <a:lstStyle/>
          <a:p>
            <a:fld id="{4C67E37B-94CC-CC45-A62D-C222A696F385}" type="slidenum">
              <a:rPr lang="x-none" smtClean="0"/>
              <a:t>10</a:t>
            </a:fld>
            <a:endParaRPr lang="x-none"/>
          </a:p>
        </p:txBody>
      </p:sp>
    </p:spTree>
    <p:extLst>
      <p:ext uri="{BB962C8B-B14F-4D97-AF65-F5344CB8AC3E}">
        <p14:creationId xmlns:p14="http://schemas.microsoft.com/office/powerpoint/2010/main" val="3656015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a:t>Figure 8A of case file</a:t>
            </a:r>
          </a:p>
        </p:txBody>
      </p:sp>
      <p:sp>
        <p:nvSpPr>
          <p:cNvPr id="4" name="Slide Number Placeholder 3"/>
          <p:cNvSpPr>
            <a:spLocks noGrp="1"/>
          </p:cNvSpPr>
          <p:nvPr>
            <p:ph type="sldNum" sz="quarter" idx="5"/>
          </p:nvPr>
        </p:nvSpPr>
        <p:spPr/>
        <p:txBody>
          <a:bodyPr/>
          <a:lstStyle/>
          <a:p>
            <a:fld id="{4C67E37B-94CC-CC45-A62D-C222A696F385}" type="slidenum">
              <a:rPr lang="x-none" smtClean="0"/>
              <a:t>11</a:t>
            </a:fld>
            <a:endParaRPr lang="x-none"/>
          </a:p>
        </p:txBody>
      </p:sp>
    </p:spTree>
    <p:extLst>
      <p:ext uri="{BB962C8B-B14F-4D97-AF65-F5344CB8AC3E}">
        <p14:creationId xmlns:p14="http://schemas.microsoft.com/office/powerpoint/2010/main" val="1572908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a:t>Figure 8B of case file</a:t>
            </a:r>
          </a:p>
        </p:txBody>
      </p:sp>
      <p:sp>
        <p:nvSpPr>
          <p:cNvPr id="4" name="Slide Number Placeholder 3"/>
          <p:cNvSpPr>
            <a:spLocks noGrp="1"/>
          </p:cNvSpPr>
          <p:nvPr>
            <p:ph type="sldNum" sz="quarter" idx="5"/>
          </p:nvPr>
        </p:nvSpPr>
        <p:spPr/>
        <p:txBody>
          <a:bodyPr/>
          <a:lstStyle/>
          <a:p>
            <a:fld id="{4C67E37B-94CC-CC45-A62D-C222A696F385}" type="slidenum">
              <a:rPr lang="x-none" smtClean="0"/>
              <a:t>12</a:t>
            </a:fld>
            <a:endParaRPr lang="x-none"/>
          </a:p>
        </p:txBody>
      </p:sp>
    </p:spTree>
    <p:extLst>
      <p:ext uri="{BB962C8B-B14F-4D97-AF65-F5344CB8AC3E}">
        <p14:creationId xmlns:p14="http://schemas.microsoft.com/office/powerpoint/2010/main" val="2170689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a:t>Figure 9 of case file</a:t>
            </a:r>
          </a:p>
        </p:txBody>
      </p:sp>
      <p:sp>
        <p:nvSpPr>
          <p:cNvPr id="4" name="Slide Number Placeholder 3"/>
          <p:cNvSpPr>
            <a:spLocks noGrp="1"/>
          </p:cNvSpPr>
          <p:nvPr>
            <p:ph type="sldNum" sz="quarter" idx="5"/>
          </p:nvPr>
        </p:nvSpPr>
        <p:spPr/>
        <p:txBody>
          <a:bodyPr/>
          <a:lstStyle/>
          <a:p>
            <a:fld id="{4C67E37B-94CC-CC45-A62D-C222A696F385}" type="slidenum">
              <a:rPr lang="x-none" smtClean="0"/>
              <a:t>13</a:t>
            </a:fld>
            <a:endParaRPr lang="x-none"/>
          </a:p>
        </p:txBody>
      </p:sp>
    </p:spTree>
    <p:extLst>
      <p:ext uri="{BB962C8B-B14F-4D97-AF65-F5344CB8AC3E}">
        <p14:creationId xmlns:p14="http://schemas.microsoft.com/office/powerpoint/2010/main" val="3769334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a:t>Figure 10 of case file.</a:t>
            </a:r>
          </a:p>
        </p:txBody>
      </p:sp>
      <p:sp>
        <p:nvSpPr>
          <p:cNvPr id="4" name="Slide Number Placeholder 3"/>
          <p:cNvSpPr>
            <a:spLocks noGrp="1"/>
          </p:cNvSpPr>
          <p:nvPr>
            <p:ph type="sldNum" sz="quarter" idx="5"/>
          </p:nvPr>
        </p:nvSpPr>
        <p:spPr/>
        <p:txBody>
          <a:bodyPr/>
          <a:lstStyle/>
          <a:p>
            <a:fld id="{4C67E37B-94CC-CC45-A62D-C222A696F385}" type="slidenum">
              <a:rPr lang="x-none" smtClean="0"/>
              <a:t>14</a:t>
            </a:fld>
            <a:endParaRPr lang="x-none"/>
          </a:p>
        </p:txBody>
      </p:sp>
    </p:spTree>
    <p:extLst>
      <p:ext uri="{BB962C8B-B14F-4D97-AF65-F5344CB8AC3E}">
        <p14:creationId xmlns:p14="http://schemas.microsoft.com/office/powerpoint/2010/main" val="1569823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a:t>Figure 1 of teaching notes.</a:t>
            </a:r>
          </a:p>
        </p:txBody>
      </p:sp>
      <p:sp>
        <p:nvSpPr>
          <p:cNvPr id="4" name="Slide Number Placeholder 3"/>
          <p:cNvSpPr>
            <a:spLocks noGrp="1"/>
          </p:cNvSpPr>
          <p:nvPr>
            <p:ph type="sldNum" sz="quarter" idx="5"/>
          </p:nvPr>
        </p:nvSpPr>
        <p:spPr/>
        <p:txBody>
          <a:bodyPr/>
          <a:lstStyle/>
          <a:p>
            <a:fld id="{4C67E37B-94CC-CC45-A62D-C222A696F385}" type="slidenum">
              <a:rPr lang="x-none" smtClean="0"/>
              <a:t>15</a:t>
            </a:fld>
            <a:endParaRPr lang="x-none"/>
          </a:p>
        </p:txBody>
      </p:sp>
    </p:spTree>
    <p:extLst>
      <p:ext uri="{BB962C8B-B14F-4D97-AF65-F5344CB8AC3E}">
        <p14:creationId xmlns:p14="http://schemas.microsoft.com/office/powerpoint/2010/main" val="237951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a:t>Figure 2 of teaching notes.</a:t>
            </a:r>
          </a:p>
        </p:txBody>
      </p:sp>
      <p:sp>
        <p:nvSpPr>
          <p:cNvPr id="4" name="Slide Number Placeholder 3"/>
          <p:cNvSpPr>
            <a:spLocks noGrp="1"/>
          </p:cNvSpPr>
          <p:nvPr>
            <p:ph type="sldNum" sz="quarter" idx="5"/>
          </p:nvPr>
        </p:nvSpPr>
        <p:spPr/>
        <p:txBody>
          <a:bodyPr/>
          <a:lstStyle/>
          <a:p>
            <a:fld id="{4BF2D3A4-9305-7E45-A641-51C313B2CE65}" type="slidenum">
              <a:rPr lang="x-none" smtClean="0"/>
              <a:t>16</a:t>
            </a:fld>
            <a:endParaRPr lang="x-none"/>
          </a:p>
        </p:txBody>
      </p:sp>
    </p:spTree>
    <p:extLst>
      <p:ext uri="{BB962C8B-B14F-4D97-AF65-F5344CB8AC3E}">
        <p14:creationId xmlns:p14="http://schemas.microsoft.com/office/powerpoint/2010/main" val="3691786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x-none" sz="1200" dirty="0"/>
              <a:t>Figure 3 of teaching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x-non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x-none" sz="1200" dirty="0"/>
              <a:t>Schematic representation of receptor binding by insulin or insulin-like growth factor 1 or 2 (IGF1, IGF2) to growth and metabolic response.  IR, insulin receptor, IGF1R, IGF1 receptor, which can be bound by both IGF1 or IGF2, which triggers cell division.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x-none" sz="1200" dirty="0"/>
          </a:p>
        </p:txBody>
      </p:sp>
      <p:sp>
        <p:nvSpPr>
          <p:cNvPr id="4" name="Slide Number Placeholder 3"/>
          <p:cNvSpPr>
            <a:spLocks noGrp="1"/>
          </p:cNvSpPr>
          <p:nvPr>
            <p:ph type="sldNum" sz="quarter" idx="5"/>
          </p:nvPr>
        </p:nvSpPr>
        <p:spPr/>
        <p:txBody>
          <a:bodyPr/>
          <a:lstStyle/>
          <a:p>
            <a:fld id="{4C67E37B-94CC-CC45-A62D-C222A696F385}" type="slidenum">
              <a:rPr lang="x-none" smtClean="0"/>
              <a:t>17</a:t>
            </a:fld>
            <a:endParaRPr lang="x-none"/>
          </a:p>
        </p:txBody>
      </p:sp>
    </p:spTree>
    <p:extLst>
      <p:ext uri="{BB962C8B-B14F-4D97-AF65-F5344CB8AC3E}">
        <p14:creationId xmlns:p14="http://schemas.microsoft.com/office/powerpoint/2010/main" val="732947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Figure 4 of teaching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Figure adapted from Zamora and Villena, 2014.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67E37B-94CC-CC45-A62D-C222A696F385}" type="slidenum">
              <a:rPr lang="x-none" smtClean="0"/>
              <a:t>18</a:t>
            </a:fld>
            <a:endParaRPr lang="x-none"/>
          </a:p>
        </p:txBody>
      </p:sp>
    </p:spTree>
    <p:extLst>
      <p:ext uri="{BB962C8B-B14F-4D97-AF65-F5344CB8AC3E}">
        <p14:creationId xmlns:p14="http://schemas.microsoft.com/office/powerpoint/2010/main" val="1224057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from:</a:t>
            </a:r>
          </a:p>
          <a:p>
            <a:endParaRPr lang="en-US" dirty="0"/>
          </a:p>
          <a:p>
            <a:r>
              <a:rPr lang="en-US" dirty="0"/>
              <a:t>Banning C. 1946. Food Shortage and Public Health, First Half of 1945. Ann Am Acad Pol Soc Sci. 245:93–110. https://about.jstor.org/terms.</a:t>
            </a:r>
            <a:endParaRPr lang="x-none"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Roseboom TJ, Van Der Meulen JHP, Ravelli ACJ, Osmond C, Barker DJP, Bleker OP. 2001. Effects of prenatal exposure to the Dutch famine on adult disease in later life: an overview. </a:t>
            </a:r>
            <a:r>
              <a:rPr lang="x-none" sz="1200" u="sng" kern="1200" dirty="0">
                <a:solidFill>
                  <a:schemeClr val="tx1"/>
                </a:solidFill>
                <a:effectLst/>
                <a:latin typeface="+mn-lt"/>
                <a:ea typeface="+mn-ea"/>
                <a:cs typeface="+mn-cs"/>
                <a:hlinkClick r:id="rId3"/>
              </a:rPr>
              <a:t>www.elsevier.com/locate/mce</a:t>
            </a:r>
            <a:r>
              <a:rPr lang="x-none" sz="1200" kern="1200" dirty="0">
                <a:solidFill>
                  <a:schemeClr val="tx1"/>
                </a:solidFill>
                <a:effectLst/>
                <a:latin typeface="+mn-lt"/>
                <a:ea typeface="+mn-ea"/>
                <a:cs typeface="+mn-cs"/>
              </a:rPr>
              <a:t>. </a:t>
            </a:r>
            <a:r>
              <a:rPr lang="x-none" sz="1200" i="1" kern="1200" dirty="0">
                <a:solidFill>
                  <a:schemeClr val="tx1"/>
                </a:solidFill>
                <a:effectLst/>
                <a:latin typeface="+mn-lt"/>
                <a:ea typeface="+mn-ea"/>
                <a:cs typeface="+mn-cs"/>
              </a:rPr>
              <a:t>Molecular &amp; Cellular Endocrinology</a:t>
            </a:r>
            <a:r>
              <a:rPr lang="x-none" sz="1200" kern="1200" dirty="0">
                <a:solidFill>
                  <a:schemeClr val="tx1"/>
                </a:solidFill>
                <a:effectLst/>
                <a:latin typeface="+mn-lt"/>
                <a:ea typeface="+mn-ea"/>
                <a:cs typeface="+mn-cs"/>
              </a:rPr>
              <a:t>, 185: 93-98.</a:t>
            </a:r>
          </a:p>
          <a:p>
            <a:endParaRPr lang="x-none" dirty="0"/>
          </a:p>
          <a:p>
            <a:endParaRPr lang="x-none" dirty="0"/>
          </a:p>
        </p:txBody>
      </p:sp>
      <p:sp>
        <p:nvSpPr>
          <p:cNvPr id="4" name="Slide Number Placeholder 3"/>
          <p:cNvSpPr>
            <a:spLocks noGrp="1"/>
          </p:cNvSpPr>
          <p:nvPr>
            <p:ph type="sldNum" sz="quarter" idx="5"/>
          </p:nvPr>
        </p:nvSpPr>
        <p:spPr/>
        <p:txBody>
          <a:bodyPr/>
          <a:lstStyle/>
          <a:p>
            <a:fld id="{4C67E37B-94CC-CC45-A62D-C222A696F385}" type="slidenum">
              <a:rPr lang="x-none" smtClean="0"/>
              <a:t>2</a:t>
            </a:fld>
            <a:endParaRPr lang="x-none"/>
          </a:p>
        </p:txBody>
      </p:sp>
    </p:spTree>
    <p:extLst>
      <p:ext uri="{BB962C8B-B14F-4D97-AF65-F5344CB8AC3E}">
        <p14:creationId xmlns:p14="http://schemas.microsoft.com/office/powerpoint/2010/main" val="1672700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a:t>This may be used in a team-based learning activity as a summary after both prokaryotic and eukaryotic gene regulation has been discussed in class.  The knowledge provided in this activity is required for a productive case study activity.</a:t>
            </a:r>
          </a:p>
        </p:txBody>
      </p:sp>
      <p:sp>
        <p:nvSpPr>
          <p:cNvPr id="4" name="Slide Number Placeholder 3"/>
          <p:cNvSpPr>
            <a:spLocks noGrp="1"/>
          </p:cNvSpPr>
          <p:nvPr>
            <p:ph type="sldNum" sz="quarter" idx="5"/>
          </p:nvPr>
        </p:nvSpPr>
        <p:spPr/>
        <p:txBody>
          <a:bodyPr/>
          <a:lstStyle/>
          <a:p>
            <a:fld id="{4C67E37B-94CC-CC45-A62D-C222A696F385}" type="slidenum">
              <a:rPr lang="x-none" smtClean="0"/>
              <a:t>3</a:t>
            </a:fld>
            <a:endParaRPr lang="x-none"/>
          </a:p>
        </p:txBody>
      </p:sp>
    </p:spTree>
    <p:extLst>
      <p:ext uri="{BB962C8B-B14F-4D97-AF65-F5344CB8AC3E}">
        <p14:creationId xmlns:p14="http://schemas.microsoft.com/office/powerpoint/2010/main" val="3579837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a:t>This is the answer key slide.</a:t>
            </a:r>
          </a:p>
        </p:txBody>
      </p:sp>
      <p:sp>
        <p:nvSpPr>
          <p:cNvPr id="4" name="Slide Number Placeholder 3"/>
          <p:cNvSpPr>
            <a:spLocks noGrp="1"/>
          </p:cNvSpPr>
          <p:nvPr>
            <p:ph type="sldNum" sz="quarter" idx="5"/>
          </p:nvPr>
        </p:nvSpPr>
        <p:spPr/>
        <p:txBody>
          <a:bodyPr/>
          <a:lstStyle/>
          <a:p>
            <a:fld id="{4C67E37B-94CC-CC45-A62D-C222A696F385}" type="slidenum">
              <a:rPr lang="x-none" smtClean="0"/>
              <a:t>4</a:t>
            </a:fld>
            <a:endParaRPr lang="x-none"/>
          </a:p>
        </p:txBody>
      </p:sp>
    </p:spTree>
    <p:extLst>
      <p:ext uri="{BB962C8B-B14F-4D97-AF65-F5344CB8AC3E}">
        <p14:creationId xmlns:p14="http://schemas.microsoft.com/office/powerpoint/2010/main" val="340534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a:t>Figure 1 of case file.</a:t>
            </a:r>
          </a:p>
        </p:txBody>
      </p:sp>
      <p:sp>
        <p:nvSpPr>
          <p:cNvPr id="4" name="Slide Number Placeholder 3"/>
          <p:cNvSpPr>
            <a:spLocks noGrp="1"/>
          </p:cNvSpPr>
          <p:nvPr>
            <p:ph type="sldNum" sz="quarter" idx="5"/>
          </p:nvPr>
        </p:nvSpPr>
        <p:spPr/>
        <p:txBody>
          <a:bodyPr/>
          <a:lstStyle/>
          <a:p>
            <a:fld id="{4C67E37B-94CC-CC45-A62D-C222A696F385}" type="slidenum">
              <a:rPr lang="x-none" smtClean="0"/>
              <a:t>5</a:t>
            </a:fld>
            <a:endParaRPr lang="x-none"/>
          </a:p>
        </p:txBody>
      </p:sp>
    </p:spTree>
    <p:extLst>
      <p:ext uri="{BB962C8B-B14F-4D97-AF65-F5344CB8AC3E}">
        <p14:creationId xmlns:p14="http://schemas.microsoft.com/office/powerpoint/2010/main" val="199669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a:t>Figure 2 of case file.</a:t>
            </a:r>
          </a:p>
        </p:txBody>
      </p:sp>
      <p:sp>
        <p:nvSpPr>
          <p:cNvPr id="4" name="Slide Number Placeholder 3"/>
          <p:cNvSpPr>
            <a:spLocks noGrp="1"/>
          </p:cNvSpPr>
          <p:nvPr>
            <p:ph type="sldNum" sz="quarter" idx="5"/>
          </p:nvPr>
        </p:nvSpPr>
        <p:spPr/>
        <p:txBody>
          <a:bodyPr/>
          <a:lstStyle/>
          <a:p>
            <a:fld id="{4C67E37B-94CC-CC45-A62D-C222A696F385}" type="slidenum">
              <a:rPr lang="x-none" smtClean="0"/>
              <a:t>6</a:t>
            </a:fld>
            <a:endParaRPr lang="x-none"/>
          </a:p>
        </p:txBody>
      </p:sp>
    </p:spTree>
    <p:extLst>
      <p:ext uri="{BB962C8B-B14F-4D97-AF65-F5344CB8AC3E}">
        <p14:creationId xmlns:p14="http://schemas.microsoft.com/office/powerpoint/2010/main" val="566703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a:t>Figure 3 of case file.</a:t>
            </a:r>
          </a:p>
        </p:txBody>
      </p:sp>
      <p:sp>
        <p:nvSpPr>
          <p:cNvPr id="4" name="Slide Number Placeholder 3"/>
          <p:cNvSpPr>
            <a:spLocks noGrp="1"/>
          </p:cNvSpPr>
          <p:nvPr>
            <p:ph type="sldNum" sz="quarter" idx="5"/>
          </p:nvPr>
        </p:nvSpPr>
        <p:spPr/>
        <p:txBody>
          <a:bodyPr/>
          <a:lstStyle/>
          <a:p>
            <a:fld id="{4C67E37B-94CC-CC45-A62D-C222A696F385}" type="slidenum">
              <a:rPr lang="x-none" smtClean="0"/>
              <a:t>7</a:t>
            </a:fld>
            <a:endParaRPr lang="x-none"/>
          </a:p>
        </p:txBody>
      </p:sp>
    </p:spTree>
    <p:extLst>
      <p:ext uri="{BB962C8B-B14F-4D97-AF65-F5344CB8AC3E}">
        <p14:creationId xmlns:p14="http://schemas.microsoft.com/office/powerpoint/2010/main" val="4275464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a:t>Protein IGF2, </a:t>
            </a:r>
            <a:r>
              <a:rPr lang="en-US" sz="1200" b="0" i="0" kern="1200" dirty="0">
                <a:solidFill>
                  <a:schemeClr val="tx1"/>
                </a:solidFill>
                <a:effectLst/>
                <a:latin typeface="+mn-lt"/>
                <a:ea typeface="+mn-ea"/>
                <a:cs typeface="+mn-cs"/>
              </a:rPr>
              <a:t>structure of the IGF2 protein. Based on </a:t>
            </a:r>
            <a:r>
              <a:rPr lang="en-US" sz="1200" b="0" i="0" u="none" strike="noStrike" kern="1200" dirty="0">
                <a:solidFill>
                  <a:schemeClr val="tx1"/>
                </a:solidFill>
                <a:effectLst/>
                <a:latin typeface="+mn-lt"/>
                <a:ea typeface="+mn-ea"/>
                <a:cs typeface="+mn-cs"/>
                <a:hlinkClick r:id="rId3" tooltip="w:PyMOL"/>
              </a:rPr>
              <a:t>PyMOL</a:t>
            </a:r>
            <a:r>
              <a:rPr lang="en-US" sz="1200" b="0" i="0" kern="1200" dirty="0">
                <a:solidFill>
                  <a:schemeClr val="tx1"/>
                </a:solidFill>
                <a:effectLst/>
                <a:latin typeface="+mn-lt"/>
                <a:ea typeface="+mn-ea"/>
                <a:cs typeface="+mn-cs"/>
              </a:rPr>
              <a:t> rendering of PDB.  It is not included in the case but instructors may consider using it.</a:t>
            </a:r>
            <a:endParaRPr lang="x-none"/>
          </a:p>
        </p:txBody>
      </p:sp>
      <p:sp>
        <p:nvSpPr>
          <p:cNvPr id="4" name="Slide Number Placeholder 3"/>
          <p:cNvSpPr>
            <a:spLocks noGrp="1"/>
          </p:cNvSpPr>
          <p:nvPr>
            <p:ph type="sldNum" sz="quarter" idx="5"/>
          </p:nvPr>
        </p:nvSpPr>
        <p:spPr/>
        <p:txBody>
          <a:bodyPr/>
          <a:lstStyle/>
          <a:p>
            <a:fld id="{4C67E37B-94CC-CC45-A62D-C222A696F385}" type="slidenum">
              <a:rPr lang="x-none" smtClean="0"/>
              <a:t>8</a:t>
            </a:fld>
            <a:endParaRPr lang="x-none"/>
          </a:p>
        </p:txBody>
      </p:sp>
    </p:spTree>
    <p:extLst>
      <p:ext uri="{BB962C8B-B14F-4D97-AF65-F5344CB8AC3E}">
        <p14:creationId xmlns:p14="http://schemas.microsoft.com/office/powerpoint/2010/main" val="116686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a:t>Figure 4 of case file.</a:t>
            </a:r>
          </a:p>
        </p:txBody>
      </p:sp>
      <p:sp>
        <p:nvSpPr>
          <p:cNvPr id="4" name="Slide Number Placeholder 3"/>
          <p:cNvSpPr>
            <a:spLocks noGrp="1"/>
          </p:cNvSpPr>
          <p:nvPr>
            <p:ph type="sldNum" sz="quarter" idx="5"/>
          </p:nvPr>
        </p:nvSpPr>
        <p:spPr/>
        <p:txBody>
          <a:bodyPr/>
          <a:lstStyle/>
          <a:p>
            <a:fld id="{4C67E37B-94CC-CC45-A62D-C222A696F385}" type="slidenum">
              <a:rPr lang="x-none" smtClean="0"/>
              <a:t>9</a:t>
            </a:fld>
            <a:endParaRPr lang="x-none"/>
          </a:p>
        </p:txBody>
      </p:sp>
    </p:spTree>
    <p:extLst>
      <p:ext uri="{BB962C8B-B14F-4D97-AF65-F5344CB8AC3E}">
        <p14:creationId xmlns:p14="http://schemas.microsoft.com/office/powerpoint/2010/main" val="2087910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1F53BE-B8F4-0F41-B3D2-0FD5170736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 xmlns:a16="http://schemas.microsoft.com/office/drawing/2014/main" id="{0EA3F8E6-81AF-8245-9561-99F4ABE69D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 xmlns:a16="http://schemas.microsoft.com/office/drawing/2014/main" id="{EC4102F1-8A92-3F4D-8A73-8F2F7490C9EB}"/>
              </a:ext>
            </a:extLst>
          </p:cNvPr>
          <p:cNvSpPr>
            <a:spLocks noGrp="1"/>
          </p:cNvSpPr>
          <p:nvPr>
            <p:ph type="dt" sz="half" idx="10"/>
          </p:nvPr>
        </p:nvSpPr>
        <p:spPr/>
        <p:txBody>
          <a:bodyPr/>
          <a:lstStyle/>
          <a:p>
            <a:fld id="{18731DFE-016B-144A-A77D-1153EF7A4FE9}" type="datetimeFigureOut">
              <a:rPr lang="x-none" smtClean="0"/>
              <a:t>1/21/2022</a:t>
            </a:fld>
            <a:endParaRPr lang="x-none"/>
          </a:p>
        </p:txBody>
      </p:sp>
      <p:sp>
        <p:nvSpPr>
          <p:cNvPr id="5" name="Footer Placeholder 4">
            <a:extLst>
              <a:ext uri="{FF2B5EF4-FFF2-40B4-BE49-F238E27FC236}">
                <a16:creationId xmlns="" xmlns:a16="http://schemas.microsoft.com/office/drawing/2014/main" id="{31DDDCE5-969F-5C49-9A51-1AA8CA98350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6EDF1EA9-F133-3743-944E-763B3D31D597}"/>
              </a:ext>
            </a:extLst>
          </p:cNvPr>
          <p:cNvSpPr>
            <a:spLocks noGrp="1"/>
          </p:cNvSpPr>
          <p:nvPr>
            <p:ph type="sldNum" sz="quarter" idx="12"/>
          </p:nvPr>
        </p:nvSpPr>
        <p:spPr/>
        <p:txBody>
          <a:bodyPr/>
          <a:lstStyle/>
          <a:p>
            <a:fld id="{D9839AB3-56ED-6B4E-A05F-2D73B9C7E44F}" type="slidenum">
              <a:rPr lang="x-none" smtClean="0"/>
              <a:t>‹#›</a:t>
            </a:fld>
            <a:endParaRPr lang="x-none"/>
          </a:p>
        </p:txBody>
      </p:sp>
    </p:spTree>
    <p:extLst>
      <p:ext uri="{BB962C8B-B14F-4D97-AF65-F5344CB8AC3E}">
        <p14:creationId xmlns:p14="http://schemas.microsoft.com/office/powerpoint/2010/main" val="359919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B1E8B9-C0A8-7D4C-90C0-0056DE56B1D5}"/>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CD519B97-F356-1B44-A244-70528638D8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0891773D-15C5-684F-BC58-12B81601036B}"/>
              </a:ext>
            </a:extLst>
          </p:cNvPr>
          <p:cNvSpPr>
            <a:spLocks noGrp="1"/>
          </p:cNvSpPr>
          <p:nvPr>
            <p:ph type="dt" sz="half" idx="10"/>
          </p:nvPr>
        </p:nvSpPr>
        <p:spPr/>
        <p:txBody>
          <a:bodyPr/>
          <a:lstStyle/>
          <a:p>
            <a:fld id="{18731DFE-016B-144A-A77D-1153EF7A4FE9}" type="datetimeFigureOut">
              <a:rPr lang="x-none" smtClean="0"/>
              <a:t>1/21/2022</a:t>
            </a:fld>
            <a:endParaRPr lang="x-none"/>
          </a:p>
        </p:txBody>
      </p:sp>
      <p:sp>
        <p:nvSpPr>
          <p:cNvPr id="5" name="Footer Placeholder 4">
            <a:extLst>
              <a:ext uri="{FF2B5EF4-FFF2-40B4-BE49-F238E27FC236}">
                <a16:creationId xmlns="" xmlns:a16="http://schemas.microsoft.com/office/drawing/2014/main" id="{7F78C471-333A-5048-ADC4-35055A44FE1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EFAD8BA5-5692-7243-94EF-572F101D7EAB}"/>
              </a:ext>
            </a:extLst>
          </p:cNvPr>
          <p:cNvSpPr>
            <a:spLocks noGrp="1"/>
          </p:cNvSpPr>
          <p:nvPr>
            <p:ph type="sldNum" sz="quarter" idx="12"/>
          </p:nvPr>
        </p:nvSpPr>
        <p:spPr/>
        <p:txBody>
          <a:bodyPr/>
          <a:lstStyle/>
          <a:p>
            <a:fld id="{D9839AB3-56ED-6B4E-A05F-2D73B9C7E44F}" type="slidenum">
              <a:rPr lang="x-none" smtClean="0"/>
              <a:t>‹#›</a:t>
            </a:fld>
            <a:endParaRPr lang="x-none"/>
          </a:p>
        </p:txBody>
      </p:sp>
    </p:spTree>
    <p:extLst>
      <p:ext uri="{BB962C8B-B14F-4D97-AF65-F5344CB8AC3E}">
        <p14:creationId xmlns:p14="http://schemas.microsoft.com/office/powerpoint/2010/main" val="147655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D8E6BDF-B66D-3040-A69C-0D2ED6F467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710FEB88-8F37-FF46-93BC-61A66B51DE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51BA9801-5458-8B4A-92FA-72DE3D6BCCCD}"/>
              </a:ext>
            </a:extLst>
          </p:cNvPr>
          <p:cNvSpPr>
            <a:spLocks noGrp="1"/>
          </p:cNvSpPr>
          <p:nvPr>
            <p:ph type="dt" sz="half" idx="10"/>
          </p:nvPr>
        </p:nvSpPr>
        <p:spPr/>
        <p:txBody>
          <a:bodyPr/>
          <a:lstStyle/>
          <a:p>
            <a:fld id="{18731DFE-016B-144A-A77D-1153EF7A4FE9}" type="datetimeFigureOut">
              <a:rPr lang="x-none" smtClean="0"/>
              <a:t>1/21/2022</a:t>
            </a:fld>
            <a:endParaRPr lang="x-none"/>
          </a:p>
        </p:txBody>
      </p:sp>
      <p:sp>
        <p:nvSpPr>
          <p:cNvPr id="5" name="Footer Placeholder 4">
            <a:extLst>
              <a:ext uri="{FF2B5EF4-FFF2-40B4-BE49-F238E27FC236}">
                <a16:creationId xmlns="" xmlns:a16="http://schemas.microsoft.com/office/drawing/2014/main" id="{08B5B653-E460-FF4C-83D4-C7D22BE7AC47}"/>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A01A9745-48B4-C740-8199-158C15DFA2D4}"/>
              </a:ext>
            </a:extLst>
          </p:cNvPr>
          <p:cNvSpPr>
            <a:spLocks noGrp="1"/>
          </p:cNvSpPr>
          <p:nvPr>
            <p:ph type="sldNum" sz="quarter" idx="12"/>
          </p:nvPr>
        </p:nvSpPr>
        <p:spPr/>
        <p:txBody>
          <a:bodyPr/>
          <a:lstStyle/>
          <a:p>
            <a:fld id="{D9839AB3-56ED-6B4E-A05F-2D73B9C7E44F}" type="slidenum">
              <a:rPr lang="x-none" smtClean="0"/>
              <a:t>‹#›</a:t>
            </a:fld>
            <a:endParaRPr lang="x-none"/>
          </a:p>
        </p:txBody>
      </p:sp>
    </p:spTree>
    <p:extLst>
      <p:ext uri="{BB962C8B-B14F-4D97-AF65-F5344CB8AC3E}">
        <p14:creationId xmlns:p14="http://schemas.microsoft.com/office/powerpoint/2010/main" val="976125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5EF9C5-4A7B-6046-A9EB-C75308DEBE63}"/>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0D28CCE4-5E0C-D047-95C1-A5E3F82DA2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C8564E04-8709-8147-8A96-D55F5B12B4B9}"/>
              </a:ext>
            </a:extLst>
          </p:cNvPr>
          <p:cNvSpPr>
            <a:spLocks noGrp="1"/>
          </p:cNvSpPr>
          <p:nvPr>
            <p:ph type="dt" sz="half" idx="10"/>
          </p:nvPr>
        </p:nvSpPr>
        <p:spPr/>
        <p:txBody>
          <a:bodyPr/>
          <a:lstStyle/>
          <a:p>
            <a:fld id="{18731DFE-016B-144A-A77D-1153EF7A4FE9}" type="datetimeFigureOut">
              <a:rPr lang="x-none" smtClean="0"/>
              <a:t>1/21/2022</a:t>
            </a:fld>
            <a:endParaRPr lang="x-none"/>
          </a:p>
        </p:txBody>
      </p:sp>
      <p:sp>
        <p:nvSpPr>
          <p:cNvPr id="5" name="Footer Placeholder 4">
            <a:extLst>
              <a:ext uri="{FF2B5EF4-FFF2-40B4-BE49-F238E27FC236}">
                <a16:creationId xmlns="" xmlns:a16="http://schemas.microsoft.com/office/drawing/2014/main" id="{630CA6F8-8312-8641-87A7-04DF1B60A73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E62BC124-AAD5-B745-8435-B736EEC79D4D}"/>
              </a:ext>
            </a:extLst>
          </p:cNvPr>
          <p:cNvSpPr>
            <a:spLocks noGrp="1"/>
          </p:cNvSpPr>
          <p:nvPr>
            <p:ph type="sldNum" sz="quarter" idx="12"/>
          </p:nvPr>
        </p:nvSpPr>
        <p:spPr/>
        <p:txBody>
          <a:bodyPr/>
          <a:lstStyle/>
          <a:p>
            <a:fld id="{D9839AB3-56ED-6B4E-A05F-2D73B9C7E44F}" type="slidenum">
              <a:rPr lang="x-none" smtClean="0"/>
              <a:t>‹#›</a:t>
            </a:fld>
            <a:endParaRPr lang="x-none"/>
          </a:p>
        </p:txBody>
      </p:sp>
    </p:spTree>
    <p:extLst>
      <p:ext uri="{BB962C8B-B14F-4D97-AF65-F5344CB8AC3E}">
        <p14:creationId xmlns:p14="http://schemas.microsoft.com/office/powerpoint/2010/main" val="3914718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490D29-419A-554E-8A87-3F331C9C44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DDD171BB-0AAF-FF4B-A52D-AE024F02E0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BDA1E1F-73B1-F045-9CF1-5FFA161AC4AC}"/>
              </a:ext>
            </a:extLst>
          </p:cNvPr>
          <p:cNvSpPr>
            <a:spLocks noGrp="1"/>
          </p:cNvSpPr>
          <p:nvPr>
            <p:ph type="dt" sz="half" idx="10"/>
          </p:nvPr>
        </p:nvSpPr>
        <p:spPr/>
        <p:txBody>
          <a:bodyPr/>
          <a:lstStyle/>
          <a:p>
            <a:fld id="{18731DFE-016B-144A-A77D-1153EF7A4FE9}" type="datetimeFigureOut">
              <a:rPr lang="x-none" smtClean="0"/>
              <a:t>1/21/2022</a:t>
            </a:fld>
            <a:endParaRPr lang="x-none"/>
          </a:p>
        </p:txBody>
      </p:sp>
      <p:sp>
        <p:nvSpPr>
          <p:cNvPr id="5" name="Footer Placeholder 4">
            <a:extLst>
              <a:ext uri="{FF2B5EF4-FFF2-40B4-BE49-F238E27FC236}">
                <a16:creationId xmlns="" xmlns:a16="http://schemas.microsoft.com/office/drawing/2014/main" id="{DB7FD337-E642-D643-97D5-6BCA00366E1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DAB655EC-05E3-BD4B-A68D-AED97BBCF62E}"/>
              </a:ext>
            </a:extLst>
          </p:cNvPr>
          <p:cNvSpPr>
            <a:spLocks noGrp="1"/>
          </p:cNvSpPr>
          <p:nvPr>
            <p:ph type="sldNum" sz="quarter" idx="12"/>
          </p:nvPr>
        </p:nvSpPr>
        <p:spPr/>
        <p:txBody>
          <a:bodyPr/>
          <a:lstStyle/>
          <a:p>
            <a:fld id="{D9839AB3-56ED-6B4E-A05F-2D73B9C7E44F}" type="slidenum">
              <a:rPr lang="x-none" smtClean="0"/>
              <a:t>‹#›</a:t>
            </a:fld>
            <a:endParaRPr lang="x-none"/>
          </a:p>
        </p:txBody>
      </p:sp>
    </p:spTree>
    <p:extLst>
      <p:ext uri="{BB962C8B-B14F-4D97-AF65-F5344CB8AC3E}">
        <p14:creationId xmlns:p14="http://schemas.microsoft.com/office/powerpoint/2010/main" val="281836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E4DF99-8E4B-2642-A4D6-E190B8CD8416}"/>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2D334E92-E130-EC46-BB9D-DC2FCB920D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 xmlns:a16="http://schemas.microsoft.com/office/drawing/2014/main" id="{E0377792-C46A-2C4B-BF4B-8AFB90E8B2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 xmlns:a16="http://schemas.microsoft.com/office/drawing/2014/main" id="{B1FBD757-A04B-2F43-B55F-0FC796920CE2}"/>
              </a:ext>
            </a:extLst>
          </p:cNvPr>
          <p:cNvSpPr>
            <a:spLocks noGrp="1"/>
          </p:cNvSpPr>
          <p:nvPr>
            <p:ph type="dt" sz="half" idx="10"/>
          </p:nvPr>
        </p:nvSpPr>
        <p:spPr/>
        <p:txBody>
          <a:bodyPr/>
          <a:lstStyle/>
          <a:p>
            <a:fld id="{18731DFE-016B-144A-A77D-1153EF7A4FE9}" type="datetimeFigureOut">
              <a:rPr lang="x-none" smtClean="0"/>
              <a:t>1/21/2022</a:t>
            </a:fld>
            <a:endParaRPr lang="x-none"/>
          </a:p>
        </p:txBody>
      </p:sp>
      <p:sp>
        <p:nvSpPr>
          <p:cNvPr id="6" name="Footer Placeholder 5">
            <a:extLst>
              <a:ext uri="{FF2B5EF4-FFF2-40B4-BE49-F238E27FC236}">
                <a16:creationId xmlns="" xmlns:a16="http://schemas.microsoft.com/office/drawing/2014/main" id="{F90073D0-ED9F-0740-98EB-C0D0D545909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1605358B-F35F-BA4C-B96F-2596001AA5ED}"/>
              </a:ext>
            </a:extLst>
          </p:cNvPr>
          <p:cNvSpPr>
            <a:spLocks noGrp="1"/>
          </p:cNvSpPr>
          <p:nvPr>
            <p:ph type="sldNum" sz="quarter" idx="12"/>
          </p:nvPr>
        </p:nvSpPr>
        <p:spPr/>
        <p:txBody>
          <a:bodyPr/>
          <a:lstStyle/>
          <a:p>
            <a:fld id="{D9839AB3-56ED-6B4E-A05F-2D73B9C7E44F}" type="slidenum">
              <a:rPr lang="x-none" smtClean="0"/>
              <a:t>‹#›</a:t>
            </a:fld>
            <a:endParaRPr lang="x-none"/>
          </a:p>
        </p:txBody>
      </p:sp>
    </p:spTree>
    <p:extLst>
      <p:ext uri="{BB962C8B-B14F-4D97-AF65-F5344CB8AC3E}">
        <p14:creationId xmlns:p14="http://schemas.microsoft.com/office/powerpoint/2010/main" val="85955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2B532-D281-B647-8009-9AFF05102E81}"/>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5E7392D5-CACE-AF4D-8039-63ADC43EE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46A4A04-C2FE-6B4C-96A4-AD24C538A4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 xmlns:a16="http://schemas.microsoft.com/office/drawing/2014/main" id="{62518FDB-00AE-4F4D-BA38-33305B090C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B2A1DBE-5245-0D48-A407-D7494396EE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 xmlns:a16="http://schemas.microsoft.com/office/drawing/2014/main" id="{A867C8CF-3951-264A-B01D-F9A3BDC50962}"/>
              </a:ext>
            </a:extLst>
          </p:cNvPr>
          <p:cNvSpPr>
            <a:spLocks noGrp="1"/>
          </p:cNvSpPr>
          <p:nvPr>
            <p:ph type="dt" sz="half" idx="10"/>
          </p:nvPr>
        </p:nvSpPr>
        <p:spPr/>
        <p:txBody>
          <a:bodyPr/>
          <a:lstStyle/>
          <a:p>
            <a:fld id="{18731DFE-016B-144A-A77D-1153EF7A4FE9}" type="datetimeFigureOut">
              <a:rPr lang="x-none" smtClean="0"/>
              <a:t>1/21/2022</a:t>
            </a:fld>
            <a:endParaRPr lang="x-none"/>
          </a:p>
        </p:txBody>
      </p:sp>
      <p:sp>
        <p:nvSpPr>
          <p:cNvPr id="8" name="Footer Placeholder 7">
            <a:extLst>
              <a:ext uri="{FF2B5EF4-FFF2-40B4-BE49-F238E27FC236}">
                <a16:creationId xmlns="" xmlns:a16="http://schemas.microsoft.com/office/drawing/2014/main" id="{5D35EC35-D724-6A4A-802B-A56F84F0323A}"/>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 xmlns:a16="http://schemas.microsoft.com/office/drawing/2014/main" id="{2F344130-15FF-844A-82F2-CB7D8D669C04}"/>
              </a:ext>
            </a:extLst>
          </p:cNvPr>
          <p:cNvSpPr>
            <a:spLocks noGrp="1"/>
          </p:cNvSpPr>
          <p:nvPr>
            <p:ph type="sldNum" sz="quarter" idx="12"/>
          </p:nvPr>
        </p:nvSpPr>
        <p:spPr/>
        <p:txBody>
          <a:bodyPr/>
          <a:lstStyle/>
          <a:p>
            <a:fld id="{D9839AB3-56ED-6B4E-A05F-2D73B9C7E44F}" type="slidenum">
              <a:rPr lang="x-none" smtClean="0"/>
              <a:t>‹#›</a:t>
            </a:fld>
            <a:endParaRPr lang="x-none"/>
          </a:p>
        </p:txBody>
      </p:sp>
    </p:spTree>
    <p:extLst>
      <p:ext uri="{BB962C8B-B14F-4D97-AF65-F5344CB8AC3E}">
        <p14:creationId xmlns:p14="http://schemas.microsoft.com/office/powerpoint/2010/main" val="357597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BE20D0-3B72-804F-8B18-D65211F4667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 xmlns:a16="http://schemas.microsoft.com/office/drawing/2014/main" id="{4A56D5B2-9D77-5F42-BB51-63A78B66F6F0}"/>
              </a:ext>
            </a:extLst>
          </p:cNvPr>
          <p:cNvSpPr>
            <a:spLocks noGrp="1"/>
          </p:cNvSpPr>
          <p:nvPr>
            <p:ph type="dt" sz="half" idx="10"/>
          </p:nvPr>
        </p:nvSpPr>
        <p:spPr/>
        <p:txBody>
          <a:bodyPr/>
          <a:lstStyle/>
          <a:p>
            <a:fld id="{18731DFE-016B-144A-A77D-1153EF7A4FE9}" type="datetimeFigureOut">
              <a:rPr lang="x-none" smtClean="0"/>
              <a:t>1/21/2022</a:t>
            </a:fld>
            <a:endParaRPr lang="x-none"/>
          </a:p>
        </p:txBody>
      </p:sp>
      <p:sp>
        <p:nvSpPr>
          <p:cNvPr id="4" name="Footer Placeholder 3">
            <a:extLst>
              <a:ext uri="{FF2B5EF4-FFF2-40B4-BE49-F238E27FC236}">
                <a16:creationId xmlns="" xmlns:a16="http://schemas.microsoft.com/office/drawing/2014/main" id="{6C413B6D-6914-C641-B69C-A52E21F612AB}"/>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 xmlns:a16="http://schemas.microsoft.com/office/drawing/2014/main" id="{EF974E29-F2BA-5C4A-A016-8AFC2FF48C59}"/>
              </a:ext>
            </a:extLst>
          </p:cNvPr>
          <p:cNvSpPr>
            <a:spLocks noGrp="1"/>
          </p:cNvSpPr>
          <p:nvPr>
            <p:ph type="sldNum" sz="quarter" idx="12"/>
          </p:nvPr>
        </p:nvSpPr>
        <p:spPr/>
        <p:txBody>
          <a:bodyPr/>
          <a:lstStyle/>
          <a:p>
            <a:fld id="{D9839AB3-56ED-6B4E-A05F-2D73B9C7E44F}" type="slidenum">
              <a:rPr lang="x-none" smtClean="0"/>
              <a:t>‹#›</a:t>
            </a:fld>
            <a:endParaRPr lang="x-none"/>
          </a:p>
        </p:txBody>
      </p:sp>
    </p:spTree>
    <p:extLst>
      <p:ext uri="{BB962C8B-B14F-4D97-AF65-F5344CB8AC3E}">
        <p14:creationId xmlns:p14="http://schemas.microsoft.com/office/powerpoint/2010/main" val="377690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3432157-D720-8946-A0DA-9A59E9B43B1A}"/>
              </a:ext>
            </a:extLst>
          </p:cNvPr>
          <p:cNvSpPr>
            <a:spLocks noGrp="1"/>
          </p:cNvSpPr>
          <p:nvPr>
            <p:ph type="dt" sz="half" idx="10"/>
          </p:nvPr>
        </p:nvSpPr>
        <p:spPr/>
        <p:txBody>
          <a:bodyPr/>
          <a:lstStyle/>
          <a:p>
            <a:fld id="{18731DFE-016B-144A-A77D-1153EF7A4FE9}" type="datetimeFigureOut">
              <a:rPr lang="x-none" smtClean="0"/>
              <a:t>1/21/2022</a:t>
            </a:fld>
            <a:endParaRPr lang="x-none"/>
          </a:p>
        </p:txBody>
      </p:sp>
      <p:sp>
        <p:nvSpPr>
          <p:cNvPr id="3" name="Footer Placeholder 2">
            <a:extLst>
              <a:ext uri="{FF2B5EF4-FFF2-40B4-BE49-F238E27FC236}">
                <a16:creationId xmlns="" xmlns:a16="http://schemas.microsoft.com/office/drawing/2014/main" id="{7317262E-CF58-8C4E-A512-9E144E93E736}"/>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 xmlns:a16="http://schemas.microsoft.com/office/drawing/2014/main" id="{F82C9629-D50F-C243-836B-4D153B6BBF7D}"/>
              </a:ext>
            </a:extLst>
          </p:cNvPr>
          <p:cNvSpPr>
            <a:spLocks noGrp="1"/>
          </p:cNvSpPr>
          <p:nvPr>
            <p:ph type="sldNum" sz="quarter" idx="12"/>
          </p:nvPr>
        </p:nvSpPr>
        <p:spPr/>
        <p:txBody>
          <a:bodyPr/>
          <a:lstStyle/>
          <a:p>
            <a:fld id="{D9839AB3-56ED-6B4E-A05F-2D73B9C7E44F}" type="slidenum">
              <a:rPr lang="x-none" smtClean="0"/>
              <a:t>‹#›</a:t>
            </a:fld>
            <a:endParaRPr lang="x-none"/>
          </a:p>
        </p:txBody>
      </p:sp>
    </p:spTree>
    <p:extLst>
      <p:ext uri="{BB962C8B-B14F-4D97-AF65-F5344CB8AC3E}">
        <p14:creationId xmlns:p14="http://schemas.microsoft.com/office/powerpoint/2010/main" val="210854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E3E3BC-7173-464E-A479-ABD7902678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BA937FDD-64DA-674F-87D5-7B75D76FA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 xmlns:a16="http://schemas.microsoft.com/office/drawing/2014/main" id="{D43776D5-E84F-1C48-94DA-745EB74AE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075CF23-17DA-7341-B007-BA1170AAEA81}"/>
              </a:ext>
            </a:extLst>
          </p:cNvPr>
          <p:cNvSpPr>
            <a:spLocks noGrp="1"/>
          </p:cNvSpPr>
          <p:nvPr>
            <p:ph type="dt" sz="half" idx="10"/>
          </p:nvPr>
        </p:nvSpPr>
        <p:spPr/>
        <p:txBody>
          <a:bodyPr/>
          <a:lstStyle/>
          <a:p>
            <a:fld id="{18731DFE-016B-144A-A77D-1153EF7A4FE9}" type="datetimeFigureOut">
              <a:rPr lang="x-none" smtClean="0"/>
              <a:t>1/21/2022</a:t>
            </a:fld>
            <a:endParaRPr lang="x-none"/>
          </a:p>
        </p:txBody>
      </p:sp>
      <p:sp>
        <p:nvSpPr>
          <p:cNvPr id="6" name="Footer Placeholder 5">
            <a:extLst>
              <a:ext uri="{FF2B5EF4-FFF2-40B4-BE49-F238E27FC236}">
                <a16:creationId xmlns="" xmlns:a16="http://schemas.microsoft.com/office/drawing/2014/main" id="{67701906-AC81-0E49-9D0D-12924FE05317}"/>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7BC943B8-0ADE-7C42-B1DA-200FB754803B}"/>
              </a:ext>
            </a:extLst>
          </p:cNvPr>
          <p:cNvSpPr>
            <a:spLocks noGrp="1"/>
          </p:cNvSpPr>
          <p:nvPr>
            <p:ph type="sldNum" sz="quarter" idx="12"/>
          </p:nvPr>
        </p:nvSpPr>
        <p:spPr/>
        <p:txBody>
          <a:bodyPr/>
          <a:lstStyle/>
          <a:p>
            <a:fld id="{D9839AB3-56ED-6B4E-A05F-2D73B9C7E44F}" type="slidenum">
              <a:rPr lang="x-none" smtClean="0"/>
              <a:t>‹#›</a:t>
            </a:fld>
            <a:endParaRPr lang="x-none"/>
          </a:p>
        </p:txBody>
      </p:sp>
    </p:spTree>
    <p:extLst>
      <p:ext uri="{BB962C8B-B14F-4D97-AF65-F5344CB8AC3E}">
        <p14:creationId xmlns:p14="http://schemas.microsoft.com/office/powerpoint/2010/main" val="420919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756F3E-02A6-174E-BBDC-C6FB48922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 xmlns:a16="http://schemas.microsoft.com/office/drawing/2014/main" id="{82A82F88-8BB8-8840-8B09-FD02410974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8127962C-93C4-DE4A-91D7-490B66A17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1F34BFE-AC87-9847-B69E-E479C17A041E}"/>
              </a:ext>
            </a:extLst>
          </p:cNvPr>
          <p:cNvSpPr>
            <a:spLocks noGrp="1"/>
          </p:cNvSpPr>
          <p:nvPr>
            <p:ph type="dt" sz="half" idx="10"/>
          </p:nvPr>
        </p:nvSpPr>
        <p:spPr/>
        <p:txBody>
          <a:bodyPr/>
          <a:lstStyle/>
          <a:p>
            <a:fld id="{18731DFE-016B-144A-A77D-1153EF7A4FE9}" type="datetimeFigureOut">
              <a:rPr lang="x-none" smtClean="0"/>
              <a:t>1/21/2022</a:t>
            </a:fld>
            <a:endParaRPr lang="x-none"/>
          </a:p>
        </p:txBody>
      </p:sp>
      <p:sp>
        <p:nvSpPr>
          <p:cNvPr id="6" name="Footer Placeholder 5">
            <a:extLst>
              <a:ext uri="{FF2B5EF4-FFF2-40B4-BE49-F238E27FC236}">
                <a16:creationId xmlns="" xmlns:a16="http://schemas.microsoft.com/office/drawing/2014/main" id="{0E4205CB-0CD2-5746-B53C-D5B19E9BA36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FDE1A525-CD46-ED43-B59C-2F795BC97935}"/>
              </a:ext>
            </a:extLst>
          </p:cNvPr>
          <p:cNvSpPr>
            <a:spLocks noGrp="1"/>
          </p:cNvSpPr>
          <p:nvPr>
            <p:ph type="sldNum" sz="quarter" idx="12"/>
          </p:nvPr>
        </p:nvSpPr>
        <p:spPr/>
        <p:txBody>
          <a:bodyPr/>
          <a:lstStyle/>
          <a:p>
            <a:fld id="{D9839AB3-56ED-6B4E-A05F-2D73B9C7E44F}" type="slidenum">
              <a:rPr lang="x-none" smtClean="0"/>
              <a:t>‹#›</a:t>
            </a:fld>
            <a:endParaRPr lang="x-none"/>
          </a:p>
        </p:txBody>
      </p:sp>
    </p:spTree>
    <p:extLst>
      <p:ext uri="{BB962C8B-B14F-4D97-AF65-F5344CB8AC3E}">
        <p14:creationId xmlns:p14="http://schemas.microsoft.com/office/powerpoint/2010/main" val="179210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6F899A4-D6ED-8A41-9B36-147A8250BF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DC676417-E00F-F347-B704-B2081EF09B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A0B43676-9274-B048-AFDF-A477104B7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31DFE-016B-144A-A77D-1153EF7A4FE9}" type="datetimeFigureOut">
              <a:rPr lang="x-none" smtClean="0"/>
              <a:t>1/21/2022</a:t>
            </a:fld>
            <a:endParaRPr lang="x-none"/>
          </a:p>
        </p:txBody>
      </p:sp>
      <p:sp>
        <p:nvSpPr>
          <p:cNvPr id="5" name="Footer Placeholder 4">
            <a:extLst>
              <a:ext uri="{FF2B5EF4-FFF2-40B4-BE49-F238E27FC236}">
                <a16:creationId xmlns="" xmlns:a16="http://schemas.microsoft.com/office/drawing/2014/main" id="{B17365EB-3313-D244-8FFD-D268D6B219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 xmlns:a16="http://schemas.microsoft.com/office/drawing/2014/main" id="{F8659DC8-F633-4246-8032-4793F3CDA9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39AB3-56ED-6B4E-A05F-2D73B9C7E44F}" type="slidenum">
              <a:rPr lang="x-none" smtClean="0"/>
              <a:t>‹#›</a:t>
            </a:fld>
            <a:endParaRPr lang="x-none"/>
          </a:p>
        </p:txBody>
      </p:sp>
    </p:spTree>
    <p:extLst>
      <p:ext uri="{BB962C8B-B14F-4D97-AF65-F5344CB8AC3E}">
        <p14:creationId xmlns:p14="http://schemas.microsoft.com/office/powerpoint/2010/main" val="3623002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014" y="806115"/>
            <a:ext cx="10058400" cy="5432777"/>
          </a:xfrm>
          <a:prstGeom prst="rect">
            <a:avLst/>
          </a:prstGeom>
        </p:spPr>
      </p:pic>
      <p:sp>
        <p:nvSpPr>
          <p:cNvPr id="2" name="Title 1"/>
          <p:cNvSpPr>
            <a:spLocks noGrp="1"/>
          </p:cNvSpPr>
          <p:nvPr>
            <p:ph type="title"/>
          </p:nvPr>
        </p:nvSpPr>
        <p:spPr>
          <a:xfrm>
            <a:off x="941232" y="2438644"/>
            <a:ext cx="10515600" cy="1325563"/>
          </a:xfrm>
        </p:spPr>
        <p:txBody>
          <a:bodyPr>
            <a:noAutofit/>
          </a:bodyPr>
          <a:lstStyle/>
          <a:p>
            <a:r>
              <a:rPr lang="en-US" sz="6000" baseline="30000" dirty="0" smtClean="0">
                <a:solidFill>
                  <a:schemeClr val="bg1"/>
                </a:solidFill>
              </a:rPr>
              <a:t>Epigenetic </a:t>
            </a:r>
            <a:r>
              <a:rPr lang="en-US" sz="6000" baseline="30000" dirty="0">
                <a:solidFill>
                  <a:schemeClr val="bg1"/>
                </a:solidFill>
              </a:rPr>
              <a:t>Effects on Metabolic and Heart Health</a:t>
            </a:r>
            <a:endParaRPr lang="en-US" sz="6000" dirty="0">
              <a:solidFill>
                <a:schemeClr val="bg1"/>
              </a:solidFill>
            </a:endParaRPr>
          </a:p>
        </p:txBody>
      </p:sp>
      <p:sp>
        <p:nvSpPr>
          <p:cNvPr id="3" name="Rectangle 2"/>
          <p:cNvSpPr/>
          <p:nvPr/>
        </p:nvSpPr>
        <p:spPr>
          <a:xfrm>
            <a:off x="1026017" y="4754331"/>
            <a:ext cx="6096000" cy="1569660"/>
          </a:xfrm>
          <a:prstGeom prst="rect">
            <a:avLst/>
          </a:prstGeom>
        </p:spPr>
        <p:txBody>
          <a:bodyPr>
            <a:spAutoFit/>
          </a:bodyPr>
          <a:lstStyle/>
          <a:p>
            <a:r>
              <a:rPr lang="en-US" sz="3600" baseline="30000" dirty="0">
                <a:solidFill>
                  <a:schemeClr val="bg1"/>
                </a:solidFill>
                <a:latin typeface="Monotype Corsiva" panose="03010101010201010101" pitchFamily="66" charset="0"/>
              </a:rPr>
              <a:t>by</a:t>
            </a:r>
          </a:p>
          <a:p>
            <a:r>
              <a:rPr lang="en-US" sz="3600" baseline="30000" dirty="0">
                <a:solidFill>
                  <a:schemeClr val="bg1"/>
                </a:solidFill>
              </a:rPr>
              <a:t>Kuei-Chiu Chen</a:t>
            </a:r>
          </a:p>
          <a:p>
            <a:r>
              <a:rPr lang="en-US" sz="3600" baseline="30000" dirty="0">
                <a:solidFill>
                  <a:schemeClr val="bg1"/>
                </a:solidFill>
              </a:rPr>
              <a:t>Premedical </a:t>
            </a:r>
            <a:r>
              <a:rPr lang="en-US" sz="3600" baseline="30000" dirty="0" smtClean="0">
                <a:solidFill>
                  <a:schemeClr val="bg1"/>
                </a:solidFill>
              </a:rPr>
              <a:t>Education</a:t>
            </a:r>
          </a:p>
          <a:p>
            <a:r>
              <a:rPr lang="en-US" sz="3600" baseline="30000" dirty="0" smtClean="0">
                <a:solidFill>
                  <a:schemeClr val="bg1"/>
                </a:solidFill>
              </a:rPr>
              <a:t>Weill </a:t>
            </a:r>
            <a:r>
              <a:rPr lang="en-US" sz="3600" baseline="30000" dirty="0">
                <a:solidFill>
                  <a:schemeClr val="bg1"/>
                </a:solidFill>
              </a:rPr>
              <a:t>Cornell Medical College–Qatar</a:t>
            </a:r>
          </a:p>
        </p:txBody>
      </p:sp>
      <p:sp>
        <p:nvSpPr>
          <p:cNvPr id="4" name="Rectangle 3"/>
          <p:cNvSpPr>
            <a:spLocks noChangeArrowheads="1"/>
          </p:cNvSpPr>
          <p:nvPr/>
        </p:nvSpPr>
        <p:spPr bwMode="auto">
          <a:xfrm>
            <a:off x="929633" y="494458"/>
            <a:ext cx="61408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buFontTx/>
              <a:buNone/>
            </a:pPr>
            <a:r>
              <a:rPr lang="en-US" altLang="en-US" sz="1800" b="1" dirty="0">
                <a:solidFill>
                  <a:schemeClr val="bg1"/>
                </a:solidFill>
                <a:latin typeface="Calibri" pitchFamily="34" charset="0"/>
                <a:cs typeface="Calibri" pitchFamily="34" charset="0"/>
              </a:rPr>
              <a:t>NATIONAL CENTER FOR CASE STUDY TEACHING IN SCIENCE</a:t>
            </a:r>
            <a:endParaRPr lang="en-US" altLang="en-US" sz="1800" b="1" dirty="0">
              <a:solidFill>
                <a:schemeClr val="bg1"/>
              </a:solidFill>
              <a:latin typeface="Palatino Linotype" pitchFamily="18" charset="0"/>
              <a:cs typeface="Calibri" pitchFamily="34" charset="0"/>
            </a:endParaRPr>
          </a:p>
        </p:txBody>
      </p:sp>
      <p:sp>
        <p:nvSpPr>
          <p:cNvPr id="5" name="Title 1"/>
          <p:cNvSpPr txBox="1">
            <a:spLocks/>
          </p:cNvSpPr>
          <p:nvPr/>
        </p:nvSpPr>
        <p:spPr bwMode="auto">
          <a:xfrm>
            <a:off x="942510" y="1030587"/>
            <a:ext cx="8188611" cy="59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eaLnBrk="1" hangingPunct="1">
              <a:spcBef>
                <a:spcPct val="0"/>
              </a:spcBef>
              <a:buFontTx/>
              <a:buNone/>
            </a:pPr>
            <a:r>
              <a:rPr lang="en-US" altLang="en-US" sz="3200" i="1" baseline="30000" dirty="0" smtClean="0">
                <a:solidFill>
                  <a:schemeClr val="bg1"/>
                </a:solidFill>
                <a:latin typeface="Calibri" panose="020F0502020204030204" pitchFamily="34" charset="0"/>
                <a:ea typeface="+mn-ea"/>
                <a:cs typeface="Calibri" panose="020F0502020204030204" pitchFamily="34" charset="0"/>
              </a:rPr>
              <a:t>A Presentation to Accompany the Case Study</a:t>
            </a:r>
            <a:endParaRPr lang="en-US" altLang="en-US" sz="3200" i="1" baseline="30000" dirty="0">
              <a:solidFill>
                <a:schemeClr val="bg1"/>
              </a:solidFill>
              <a:latin typeface="Calibri" panose="020F0502020204030204" pitchFamily="34" charset="0"/>
              <a:ea typeface="+mn-ea"/>
              <a:cs typeface="Calibri" panose="020F0502020204030204" pitchFamily="34" charset="0"/>
            </a:endParaRPr>
          </a:p>
        </p:txBody>
      </p:sp>
      <p:sp>
        <p:nvSpPr>
          <p:cNvPr id="8" name="Rectangle 7"/>
          <p:cNvSpPr/>
          <p:nvPr/>
        </p:nvSpPr>
        <p:spPr>
          <a:xfrm>
            <a:off x="890994" y="1430883"/>
            <a:ext cx="8640058" cy="1569660"/>
          </a:xfrm>
          <a:prstGeom prst="rect">
            <a:avLst/>
          </a:prstGeom>
        </p:spPr>
        <p:txBody>
          <a:bodyPr wrap="none">
            <a:spAutoFit/>
          </a:bodyPr>
          <a:lstStyle/>
          <a:p>
            <a:r>
              <a:rPr lang="en-US" sz="9600" i="1" baseline="30000" dirty="0">
                <a:solidFill>
                  <a:schemeClr val="bg1"/>
                </a:solidFill>
              </a:rPr>
              <a:t>The Dutch Hunger Winter</a:t>
            </a:r>
            <a:endParaRPr lang="en-US" sz="9600" dirty="0"/>
          </a:p>
        </p:txBody>
      </p:sp>
    </p:spTree>
    <p:extLst>
      <p:ext uri="{BB962C8B-B14F-4D97-AF65-F5344CB8AC3E}">
        <p14:creationId xmlns:p14="http://schemas.microsoft.com/office/powerpoint/2010/main" val="3718443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7" name="Group 276">
            <a:extLst>
              <a:ext uri="{FF2B5EF4-FFF2-40B4-BE49-F238E27FC236}">
                <a16:creationId xmlns="" xmlns:a16="http://schemas.microsoft.com/office/drawing/2014/main" id="{D89E2CAD-1837-5548-87C2-90367337A148}"/>
              </a:ext>
            </a:extLst>
          </p:cNvPr>
          <p:cNvGrpSpPr/>
          <p:nvPr/>
        </p:nvGrpSpPr>
        <p:grpSpPr>
          <a:xfrm>
            <a:off x="4584452" y="897123"/>
            <a:ext cx="3562232" cy="1675745"/>
            <a:chOff x="4130979" y="749917"/>
            <a:chExt cx="3562232" cy="1675745"/>
          </a:xfrm>
        </p:grpSpPr>
        <p:grpSp>
          <p:nvGrpSpPr>
            <p:cNvPr id="173" name="Group 172">
              <a:extLst>
                <a:ext uri="{FF2B5EF4-FFF2-40B4-BE49-F238E27FC236}">
                  <a16:creationId xmlns="" xmlns:a16="http://schemas.microsoft.com/office/drawing/2014/main" id="{DDF546BF-7F55-7F4E-A3F1-AFF3C67BE36E}"/>
                </a:ext>
              </a:extLst>
            </p:cNvPr>
            <p:cNvGrpSpPr/>
            <p:nvPr/>
          </p:nvGrpSpPr>
          <p:grpSpPr>
            <a:xfrm>
              <a:off x="4998909" y="1216760"/>
              <a:ext cx="2194182" cy="687963"/>
              <a:chOff x="4906023" y="1555426"/>
              <a:chExt cx="2194182" cy="687963"/>
            </a:xfrm>
          </p:grpSpPr>
          <p:grpSp>
            <p:nvGrpSpPr>
              <p:cNvPr id="5" name="Group 4">
                <a:extLst>
                  <a:ext uri="{FF2B5EF4-FFF2-40B4-BE49-F238E27FC236}">
                    <a16:creationId xmlns="" xmlns:a16="http://schemas.microsoft.com/office/drawing/2014/main" id="{69D6493F-DE43-4D4C-99E0-EDD05F7D086A}"/>
                  </a:ext>
                </a:extLst>
              </p:cNvPr>
              <p:cNvGrpSpPr>
                <a:grpSpLocks noChangeAspect="1"/>
              </p:cNvGrpSpPr>
              <p:nvPr/>
            </p:nvGrpSpPr>
            <p:grpSpPr>
              <a:xfrm rot="21094801">
                <a:off x="6705181" y="1586533"/>
                <a:ext cx="395024" cy="612000"/>
                <a:chOff x="3024671" y="4642246"/>
                <a:chExt cx="408544" cy="632946"/>
              </a:xfrm>
            </p:grpSpPr>
            <p:grpSp>
              <p:nvGrpSpPr>
                <p:cNvPr id="125" name="Group 124">
                  <a:extLst>
                    <a:ext uri="{FF2B5EF4-FFF2-40B4-BE49-F238E27FC236}">
                      <a16:creationId xmlns="" xmlns:a16="http://schemas.microsoft.com/office/drawing/2014/main" id="{7C041992-BA7F-5D42-A018-490039187DC9}"/>
                    </a:ext>
                  </a:extLst>
                </p:cNvPr>
                <p:cNvGrpSpPr/>
                <p:nvPr/>
              </p:nvGrpSpPr>
              <p:grpSpPr>
                <a:xfrm>
                  <a:off x="3095986" y="4642246"/>
                  <a:ext cx="292371" cy="292371"/>
                  <a:chOff x="5101425" y="6028749"/>
                  <a:chExt cx="292371" cy="292371"/>
                </a:xfrm>
              </p:grpSpPr>
              <p:sp>
                <p:nvSpPr>
                  <p:cNvPr id="138" name="Oval 137">
                    <a:extLst>
                      <a:ext uri="{FF2B5EF4-FFF2-40B4-BE49-F238E27FC236}">
                        <a16:creationId xmlns="" xmlns:a16="http://schemas.microsoft.com/office/drawing/2014/main" id="{AED4DADA-F2D3-804A-875B-473FE6BA44DC}"/>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9" name="Oval 138">
                    <a:extLst>
                      <a:ext uri="{FF2B5EF4-FFF2-40B4-BE49-F238E27FC236}">
                        <a16:creationId xmlns="" xmlns:a16="http://schemas.microsoft.com/office/drawing/2014/main" id="{CE0D0300-46AD-7940-BB91-D28849EFE45F}"/>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0" name="Oval 139">
                    <a:extLst>
                      <a:ext uri="{FF2B5EF4-FFF2-40B4-BE49-F238E27FC236}">
                        <a16:creationId xmlns="" xmlns:a16="http://schemas.microsoft.com/office/drawing/2014/main" id="{70E438FB-9C2B-DD48-97F1-AE78EA8DE0CD}"/>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26" name="Group 125">
                  <a:extLst>
                    <a:ext uri="{FF2B5EF4-FFF2-40B4-BE49-F238E27FC236}">
                      <a16:creationId xmlns="" xmlns:a16="http://schemas.microsoft.com/office/drawing/2014/main" id="{5F946505-2371-584C-B778-E52DBF7D89B9}"/>
                    </a:ext>
                  </a:extLst>
                </p:cNvPr>
                <p:cNvGrpSpPr/>
                <p:nvPr/>
              </p:nvGrpSpPr>
              <p:grpSpPr>
                <a:xfrm>
                  <a:off x="3140844" y="4754324"/>
                  <a:ext cx="292371" cy="292371"/>
                  <a:chOff x="5101425" y="6028749"/>
                  <a:chExt cx="292371" cy="292371"/>
                </a:xfrm>
              </p:grpSpPr>
              <p:sp>
                <p:nvSpPr>
                  <p:cNvPr id="135" name="Oval 134">
                    <a:extLst>
                      <a:ext uri="{FF2B5EF4-FFF2-40B4-BE49-F238E27FC236}">
                        <a16:creationId xmlns="" xmlns:a16="http://schemas.microsoft.com/office/drawing/2014/main" id="{FC0D35F2-96B6-8747-A0D9-90EC157996D2}"/>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6" name="Oval 135">
                    <a:extLst>
                      <a:ext uri="{FF2B5EF4-FFF2-40B4-BE49-F238E27FC236}">
                        <a16:creationId xmlns="" xmlns:a16="http://schemas.microsoft.com/office/drawing/2014/main" id="{7ED709F7-D86F-4B4D-BFF4-B0B5E18D4A8A}"/>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7" name="Oval 136">
                    <a:extLst>
                      <a:ext uri="{FF2B5EF4-FFF2-40B4-BE49-F238E27FC236}">
                        <a16:creationId xmlns="" xmlns:a16="http://schemas.microsoft.com/office/drawing/2014/main" id="{8439DE52-1127-E740-AB75-89A139F1BB6D}"/>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27" name="Group 126">
                  <a:extLst>
                    <a:ext uri="{FF2B5EF4-FFF2-40B4-BE49-F238E27FC236}">
                      <a16:creationId xmlns="" xmlns:a16="http://schemas.microsoft.com/office/drawing/2014/main" id="{292A928C-69DF-374A-8936-C2E0B82A600F}"/>
                    </a:ext>
                  </a:extLst>
                </p:cNvPr>
                <p:cNvGrpSpPr/>
                <p:nvPr/>
              </p:nvGrpSpPr>
              <p:grpSpPr>
                <a:xfrm>
                  <a:off x="3106126" y="4894516"/>
                  <a:ext cx="292371" cy="292371"/>
                  <a:chOff x="5101425" y="6028749"/>
                  <a:chExt cx="292371" cy="292371"/>
                </a:xfrm>
              </p:grpSpPr>
              <p:sp>
                <p:nvSpPr>
                  <p:cNvPr id="132" name="Oval 131">
                    <a:extLst>
                      <a:ext uri="{FF2B5EF4-FFF2-40B4-BE49-F238E27FC236}">
                        <a16:creationId xmlns="" xmlns:a16="http://schemas.microsoft.com/office/drawing/2014/main" id="{56735463-265B-8646-91AD-28160146E8A6}"/>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3" name="Oval 132">
                    <a:extLst>
                      <a:ext uri="{FF2B5EF4-FFF2-40B4-BE49-F238E27FC236}">
                        <a16:creationId xmlns="" xmlns:a16="http://schemas.microsoft.com/office/drawing/2014/main" id="{948BD214-9368-354D-922E-9B6A5253ACC2}"/>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4" name="Oval 133">
                    <a:extLst>
                      <a:ext uri="{FF2B5EF4-FFF2-40B4-BE49-F238E27FC236}">
                        <a16:creationId xmlns="" xmlns:a16="http://schemas.microsoft.com/office/drawing/2014/main" id="{CBEBB9E1-AE36-A840-B7B2-65C531EF0060}"/>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28" name="Group 127">
                  <a:extLst>
                    <a:ext uri="{FF2B5EF4-FFF2-40B4-BE49-F238E27FC236}">
                      <a16:creationId xmlns="" xmlns:a16="http://schemas.microsoft.com/office/drawing/2014/main" id="{F165190F-84B2-BC48-9BC0-80C75F991BF3}"/>
                    </a:ext>
                  </a:extLst>
                </p:cNvPr>
                <p:cNvGrpSpPr/>
                <p:nvPr/>
              </p:nvGrpSpPr>
              <p:grpSpPr>
                <a:xfrm>
                  <a:off x="3024671" y="4982821"/>
                  <a:ext cx="292371" cy="292371"/>
                  <a:chOff x="5101425" y="6028749"/>
                  <a:chExt cx="292371" cy="292371"/>
                </a:xfrm>
              </p:grpSpPr>
              <p:sp>
                <p:nvSpPr>
                  <p:cNvPr id="129" name="Oval 128">
                    <a:extLst>
                      <a:ext uri="{FF2B5EF4-FFF2-40B4-BE49-F238E27FC236}">
                        <a16:creationId xmlns="" xmlns:a16="http://schemas.microsoft.com/office/drawing/2014/main" id="{860C6133-52FA-8145-B2A5-5F2374D21A07}"/>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0" name="Oval 129">
                    <a:extLst>
                      <a:ext uri="{FF2B5EF4-FFF2-40B4-BE49-F238E27FC236}">
                        <a16:creationId xmlns="" xmlns:a16="http://schemas.microsoft.com/office/drawing/2014/main" id="{B2A2C191-CF5B-F149-ABA4-08EA26BC9909}"/>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1" name="Oval 130">
                    <a:extLst>
                      <a:ext uri="{FF2B5EF4-FFF2-40B4-BE49-F238E27FC236}">
                        <a16:creationId xmlns="" xmlns:a16="http://schemas.microsoft.com/office/drawing/2014/main" id="{C5499E30-B412-DF47-B76F-AA64F4E590EA}"/>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6" name="Group 5">
                <a:extLst>
                  <a:ext uri="{FF2B5EF4-FFF2-40B4-BE49-F238E27FC236}">
                    <a16:creationId xmlns="" xmlns:a16="http://schemas.microsoft.com/office/drawing/2014/main" id="{F848629C-9915-5841-8777-6698AB99BFDB}"/>
                  </a:ext>
                </a:extLst>
              </p:cNvPr>
              <p:cNvGrpSpPr>
                <a:grpSpLocks noChangeAspect="1"/>
              </p:cNvGrpSpPr>
              <p:nvPr/>
            </p:nvGrpSpPr>
            <p:grpSpPr>
              <a:xfrm rot="21094801">
                <a:off x="6455546" y="1584271"/>
                <a:ext cx="395024" cy="612000"/>
                <a:chOff x="3024671" y="4642246"/>
                <a:chExt cx="408544" cy="632946"/>
              </a:xfrm>
            </p:grpSpPr>
            <p:grpSp>
              <p:nvGrpSpPr>
                <p:cNvPr id="109" name="Group 108">
                  <a:extLst>
                    <a:ext uri="{FF2B5EF4-FFF2-40B4-BE49-F238E27FC236}">
                      <a16:creationId xmlns="" xmlns:a16="http://schemas.microsoft.com/office/drawing/2014/main" id="{0321B997-66A0-E144-9117-86C170C3BE7A}"/>
                    </a:ext>
                  </a:extLst>
                </p:cNvPr>
                <p:cNvGrpSpPr/>
                <p:nvPr/>
              </p:nvGrpSpPr>
              <p:grpSpPr>
                <a:xfrm>
                  <a:off x="3095986" y="4642246"/>
                  <a:ext cx="292371" cy="292371"/>
                  <a:chOff x="5101425" y="6028749"/>
                  <a:chExt cx="292371" cy="292371"/>
                </a:xfrm>
              </p:grpSpPr>
              <p:sp>
                <p:nvSpPr>
                  <p:cNvPr id="122" name="Oval 121">
                    <a:extLst>
                      <a:ext uri="{FF2B5EF4-FFF2-40B4-BE49-F238E27FC236}">
                        <a16:creationId xmlns="" xmlns:a16="http://schemas.microsoft.com/office/drawing/2014/main" id="{8047F3D2-C733-1B42-9F2C-74879BA39BE3}"/>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3" name="Oval 122">
                    <a:extLst>
                      <a:ext uri="{FF2B5EF4-FFF2-40B4-BE49-F238E27FC236}">
                        <a16:creationId xmlns="" xmlns:a16="http://schemas.microsoft.com/office/drawing/2014/main" id="{8D2000A7-CA69-1645-BC56-B0969ECA9747}"/>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4" name="Oval 123">
                    <a:extLst>
                      <a:ext uri="{FF2B5EF4-FFF2-40B4-BE49-F238E27FC236}">
                        <a16:creationId xmlns="" xmlns:a16="http://schemas.microsoft.com/office/drawing/2014/main" id="{9787DF45-B182-6B43-AE4A-D6A247335910}"/>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10" name="Group 109">
                  <a:extLst>
                    <a:ext uri="{FF2B5EF4-FFF2-40B4-BE49-F238E27FC236}">
                      <a16:creationId xmlns="" xmlns:a16="http://schemas.microsoft.com/office/drawing/2014/main" id="{A1BBC517-E1CE-E54A-9D93-7A9E3B508AFF}"/>
                    </a:ext>
                  </a:extLst>
                </p:cNvPr>
                <p:cNvGrpSpPr/>
                <p:nvPr/>
              </p:nvGrpSpPr>
              <p:grpSpPr>
                <a:xfrm>
                  <a:off x="3140844" y="4754324"/>
                  <a:ext cx="292371" cy="292371"/>
                  <a:chOff x="5101425" y="6028749"/>
                  <a:chExt cx="292371" cy="292371"/>
                </a:xfrm>
              </p:grpSpPr>
              <p:sp>
                <p:nvSpPr>
                  <p:cNvPr id="119" name="Oval 118">
                    <a:extLst>
                      <a:ext uri="{FF2B5EF4-FFF2-40B4-BE49-F238E27FC236}">
                        <a16:creationId xmlns="" xmlns:a16="http://schemas.microsoft.com/office/drawing/2014/main" id="{6485FE24-FA26-244A-97BF-47D5E18E1663}"/>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0" name="Oval 119">
                    <a:extLst>
                      <a:ext uri="{FF2B5EF4-FFF2-40B4-BE49-F238E27FC236}">
                        <a16:creationId xmlns="" xmlns:a16="http://schemas.microsoft.com/office/drawing/2014/main" id="{92C81848-65B2-EE48-925A-40BE22C07259}"/>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1" name="Oval 120">
                    <a:extLst>
                      <a:ext uri="{FF2B5EF4-FFF2-40B4-BE49-F238E27FC236}">
                        <a16:creationId xmlns="" xmlns:a16="http://schemas.microsoft.com/office/drawing/2014/main" id="{61499C9B-2FC0-904D-B6FF-8678EC98146F}"/>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11" name="Group 110">
                  <a:extLst>
                    <a:ext uri="{FF2B5EF4-FFF2-40B4-BE49-F238E27FC236}">
                      <a16:creationId xmlns="" xmlns:a16="http://schemas.microsoft.com/office/drawing/2014/main" id="{7D9B71FF-6947-F54F-847E-29217F4DE8E3}"/>
                    </a:ext>
                  </a:extLst>
                </p:cNvPr>
                <p:cNvGrpSpPr/>
                <p:nvPr/>
              </p:nvGrpSpPr>
              <p:grpSpPr>
                <a:xfrm>
                  <a:off x="3106126" y="4894516"/>
                  <a:ext cx="292371" cy="292371"/>
                  <a:chOff x="5101425" y="6028749"/>
                  <a:chExt cx="292371" cy="292371"/>
                </a:xfrm>
              </p:grpSpPr>
              <p:sp>
                <p:nvSpPr>
                  <p:cNvPr id="116" name="Oval 115">
                    <a:extLst>
                      <a:ext uri="{FF2B5EF4-FFF2-40B4-BE49-F238E27FC236}">
                        <a16:creationId xmlns="" xmlns:a16="http://schemas.microsoft.com/office/drawing/2014/main" id="{AE30DA66-B340-C349-AAD6-2F2095DFCFD4}"/>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7" name="Oval 116">
                    <a:extLst>
                      <a:ext uri="{FF2B5EF4-FFF2-40B4-BE49-F238E27FC236}">
                        <a16:creationId xmlns="" xmlns:a16="http://schemas.microsoft.com/office/drawing/2014/main" id="{5814C167-98CF-2C44-BC99-741062FD223D}"/>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8" name="Oval 117">
                    <a:extLst>
                      <a:ext uri="{FF2B5EF4-FFF2-40B4-BE49-F238E27FC236}">
                        <a16:creationId xmlns="" xmlns:a16="http://schemas.microsoft.com/office/drawing/2014/main" id="{31D7145A-8D8C-EA40-9378-4C74D0CAD680}"/>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12" name="Group 111">
                  <a:extLst>
                    <a:ext uri="{FF2B5EF4-FFF2-40B4-BE49-F238E27FC236}">
                      <a16:creationId xmlns="" xmlns:a16="http://schemas.microsoft.com/office/drawing/2014/main" id="{8CBA98F9-258F-F24D-A3D6-6DD95A09B066}"/>
                    </a:ext>
                  </a:extLst>
                </p:cNvPr>
                <p:cNvGrpSpPr/>
                <p:nvPr/>
              </p:nvGrpSpPr>
              <p:grpSpPr>
                <a:xfrm>
                  <a:off x="3024671" y="4982821"/>
                  <a:ext cx="292371" cy="292371"/>
                  <a:chOff x="5101425" y="6028749"/>
                  <a:chExt cx="292371" cy="292371"/>
                </a:xfrm>
              </p:grpSpPr>
              <p:sp>
                <p:nvSpPr>
                  <p:cNvPr id="113" name="Oval 112">
                    <a:extLst>
                      <a:ext uri="{FF2B5EF4-FFF2-40B4-BE49-F238E27FC236}">
                        <a16:creationId xmlns="" xmlns:a16="http://schemas.microsoft.com/office/drawing/2014/main" id="{C3F5CDD5-1FBC-1B4F-83E8-8CAC319212D7}"/>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4" name="Oval 113">
                    <a:extLst>
                      <a:ext uri="{FF2B5EF4-FFF2-40B4-BE49-F238E27FC236}">
                        <a16:creationId xmlns="" xmlns:a16="http://schemas.microsoft.com/office/drawing/2014/main" id="{6EB03E4D-E261-984F-8E46-003961B47563}"/>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5" name="Oval 114">
                    <a:extLst>
                      <a:ext uri="{FF2B5EF4-FFF2-40B4-BE49-F238E27FC236}">
                        <a16:creationId xmlns="" xmlns:a16="http://schemas.microsoft.com/office/drawing/2014/main" id="{21C555FE-81AB-A545-A185-24522151E78C}"/>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7" name="Group 6">
                <a:extLst>
                  <a:ext uri="{FF2B5EF4-FFF2-40B4-BE49-F238E27FC236}">
                    <a16:creationId xmlns="" xmlns:a16="http://schemas.microsoft.com/office/drawing/2014/main" id="{71FD929E-0B3B-E442-B44D-B17141552731}"/>
                  </a:ext>
                </a:extLst>
              </p:cNvPr>
              <p:cNvGrpSpPr/>
              <p:nvPr/>
            </p:nvGrpSpPr>
            <p:grpSpPr>
              <a:xfrm rot="21094801">
                <a:off x="6178129" y="1610443"/>
                <a:ext cx="408544" cy="632946"/>
                <a:chOff x="3024671" y="4642246"/>
                <a:chExt cx="408544" cy="632946"/>
              </a:xfrm>
            </p:grpSpPr>
            <p:grpSp>
              <p:nvGrpSpPr>
                <p:cNvPr id="93" name="Group 92">
                  <a:extLst>
                    <a:ext uri="{FF2B5EF4-FFF2-40B4-BE49-F238E27FC236}">
                      <a16:creationId xmlns="" xmlns:a16="http://schemas.microsoft.com/office/drawing/2014/main" id="{2804372A-7FCC-E947-8462-1064DBBA3447}"/>
                    </a:ext>
                  </a:extLst>
                </p:cNvPr>
                <p:cNvGrpSpPr/>
                <p:nvPr/>
              </p:nvGrpSpPr>
              <p:grpSpPr>
                <a:xfrm>
                  <a:off x="3095986" y="4642246"/>
                  <a:ext cx="292371" cy="292371"/>
                  <a:chOff x="5101425" y="6028749"/>
                  <a:chExt cx="292371" cy="292371"/>
                </a:xfrm>
              </p:grpSpPr>
              <p:sp>
                <p:nvSpPr>
                  <p:cNvPr id="106" name="Oval 105">
                    <a:extLst>
                      <a:ext uri="{FF2B5EF4-FFF2-40B4-BE49-F238E27FC236}">
                        <a16:creationId xmlns="" xmlns:a16="http://schemas.microsoft.com/office/drawing/2014/main" id="{A109CC3D-AF44-2F41-9D3B-56B32A3DF22E}"/>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7" name="Oval 106">
                    <a:extLst>
                      <a:ext uri="{FF2B5EF4-FFF2-40B4-BE49-F238E27FC236}">
                        <a16:creationId xmlns="" xmlns:a16="http://schemas.microsoft.com/office/drawing/2014/main" id="{01F56B23-8A44-FD4B-AD5C-684E061FF33F}"/>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8" name="Oval 107">
                    <a:extLst>
                      <a:ext uri="{FF2B5EF4-FFF2-40B4-BE49-F238E27FC236}">
                        <a16:creationId xmlns="" xmlns:a16="http://schemas.microsoft.com/office/drawing/2014/main" id="{67F54A8D-61EB-D144-9D2C-075F0990F5EE}"/>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94" name="Group 93">
                  <a:extLst>
                    <a:ext uri="{FF2B5EF4-FFF2-40B4-BE49-F238E27FC236}">
                      <a16:creationId xmlns="" xmlns:a16="http://schemas.microsoft.com/office/drawing/2014/main" id="{665A1AE6-5016-4341-A112-4205D0C9DFAD}"/>
                    </a:ext>
                  </a:extLst>
                </p:cNvPr>
                <p:cNvGrpSpPr/>
                <p:nvPr/>
              </p:nvGrpSpPr>
              <p:grpSpPr>
                <a:xfrm>
                  <a:off x="3140844" y="4754324"/>
                  <a:ext cx="292371" cy="292371"/>
                  <a:chOff x="5101425" y="6028749"/>
                  <a:chExt cx="292371" cy="292371"/>
                </a:xfrm>
              </p:grpSpPr>
              <p:sp>
                <p:nvSpPr>
                  <p:cNvPr id="103" name="Oval 102">
                    <a:extLst>
                      <a:ext uri="{FF2B5EF4-FFF2-40B4-BE49-F238E27FC236}">
                        <a16:creationId xmlns="" xmlns:a16="http://schemas.microsoft.com/office/drawing/2014/main" id="{C4F9E0FF-6282-0444-AA71-1EC91EC5EF04}"/>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4" name="Oval 103">
                    <a:extLst>
                      <a:ext uri="{FF2B5EF4-FFF2-40B4-BE49-F238E27FC236}">
                        <a16:creationId xmlns="" xmlns:a16="http://schemas.microsoft.com/office/drawing/2014/main" id="{31F8EC92-4139-1247-B1A5-AA9745FA7902}"/>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5" name="Oval 104">
                    <a:extLst>
                      <a:ext uri="{FF2B5EF4-FFF2-40B4-BE49-F238E27FC236}">
                        <a16:creationId xmlns="" xmlns:a16="http://schemas.microsoft.com/office/drawing/2014/main" id="{3AF306BC-9EED-FB46-A76E-B99C773DE5B5}"/>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95" name="Group 94">
                  <a:extLst>
                    <a:ext uri="{FF2B5EF4-FFF2-40B4-BE49-F238E27FC236}">
                      <a16:creationId xmlns="" xmlns:a16="http://schemas.microsoft.com/office/drawing/2014/main" id="{B56BC26E-1C24-5341-8CDD-1B0AA5EF50ED}"/>
                    </a:ext>
                  </a:extLst>
                </p:cNvPr>
                <p:cNvGrpSpPr/>
                <p:nvPr/>
              </p:nvGrpSpPr>
              <p:grpSpPr>
                <a:xfrm>
                  <a:off x="3106126" y="4894516"/>
                  <a:ext cx="292371" cy="292371"/>
                  <a:chOff x="5101425" y="6028749"/>
                  <a:chExt cx="292371" cy="292371"/>
                </a:xfrm>
              </p:grpSpPr>
              <p:sp>
                <p:nvSpPr>
                  <p:cNvPr id="100" name="Oval 99">
                    <a:extLst>
                      <a:ext uri="{FF2B5EF4-FFF2-40B4-BE49-F238E27FC236}">
                        <a16:creationId xmlns="" xmlns:a16="http://schemas.microsoft.com/office/drawing/2014/main" id="{833D185D-7228-BE48-B8DA-7761A6C65BE0}"/>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1" name="Oval 100">
                    <a:extLst>
                      <a:ext uri="{FF2B5EF4-FFF2-40B4-BE49-F238E27FC236}">
                        <a16:creationId xmlns="" xmlns:a16="http://schemas.microsoft.com/office/drawing/2014/main" id="{FA63DB6E-AAAE-1249-AA8F-397B96128E05}"/>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2" name="Oval 101">
                    <a:extLst>
                      <a:ext uri="{FF2B5EF4-FFF2-40B4-BE49-F238E27FC236}">
                        <a16:creationId xmlns="" xmlns:a16="http://schemas.microsoft.com/office/drawing/2014/main" id="{2FB0A4FE-DFD1-2D47-90CD-9E7A48A4BBAB}"/>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96" name="Group 95">
                  <a:extLst>
                    <a:ext uri="{FF2B5EF4-FFF2-40B4-BE49-F238E27FC236}">
                      <a16:creationId xmlns="" xmlns:a16="http://schemas.microsoft.com/office/drawing/2014/main" id="{BD6DF0AD-B1E7-9647-B0B6-F65F91512FCB}"/>
                    </a:ext>
                  </a:extLst>
                </p:cNvPr>
                <p:cNvGrpSpPr/>
                <p:nvPr/>
              </p:nvGrpSpPr>
              <p:grpSpPr>
                <a:xfrm>
                  <a:off x="3024671" y="4982821"/>
                  <a:ext cx="292371" cy="292371"/>
                  <a:chOff x="5101425" y="6028749"/>
                  <a:chExt cx="292371" cy="292371"/>
                </a:xfrm>
              </p:grpSpPr>
              <p:sp>
                <p:nvSpPr>
                  <p:cNvPr id="97" name="Oval 96">
                    <a:extLst>
                      <a:ext uri="{FF2B5EF4-FFF2-40B4-BE49-F238E27FC236}">
                        <a16:creationId xmlns="" xmlns:a16="http://schemas.microsoft.com/office/drawing/2014/main" id="{6A489527-1E69-624C-B249-E24BA607C681}"/>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8" name="Oval 97">
                    <a:extLst>
                      <a:ext uri="{FF2B5EF4-FFF2-40B4-BE49-F238E27FC236}">
                        <a16:creationId xmlns="" xmlns:a16="http://schemas.microsoft.com/office/drawing/2014/main" id="{7FCD1162-F6F7-114A-B85E-CD018608E811}"/>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9" name="Oval 98">
                    <a:extLst>
                      <a:ext uri="{FF2B5EF4-FFF2-40B4-BE49-F238E27FC236}">
                        <a16:creationId xmlns="" xmlns:a16="http://schemas.microsoft.com/office/drawing/2014/main" id="{0DA0ABD2-DEC2-3A47-ABFF-DC277382BA41}"/>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8" name="Group 7">
                <a:extLst>
                  <a:ext uri="{FF2B5EF4-FFF2-40B4-BE49-F238E27FC236}">
                    <a16:creationId xmlns="" xmlns:a16="http://schemas.microsoft.com/office/drawing/2014/main" id="{04BFF529-4957-234B-AC23-72DFC8E43553}"/>
                  </a:ext>
                </a:extLst>
              </p:cNvPr>
              <p:cNvGrpSpPr/>
              <p:nvPr/>
            </p:nvGrpSpPr>
            <p:grpSpPr>
              <a:xfrm rot="21094801">
                <a:off x="5935502" y="1598740"/>
                <a:ext cx="408544" cy="632946"/>
                <a:chOff x="3024671" y="4642246"/>
                <a:chExt cx="408544" cy="632946"/>
              </a:xfrm>
            </p:grpSpPr>
            <p:grpSp>
              <p:nvGrpSpPr>
                <p:cNvPr id="77" name="Group 76">
                  <a:extLst>
                    <a:ext uri="{FF2B5EF4-FFF2-40B4-BE49-F238E27FC236}">
                      <a16:creationId xmlns="" xmlns:a16="http://schemas.microsoft.com/office/drawing/2014/main" id="{55A855DD-00D2-B649-8DD6-E34B0E79074A}"/>
                    </a:ext>
                  </a:extLst>
                </p:cNvPr>
                <p:cNvGrpSpPr/>
                <p:nvPr/>
              </p:nvGrpSpPr>
              <p:grpSpPr>
                <a:xfrm>
                  <a:off x="3095986" y="4642246"/>
                  <a:ext cx="292371" cy="292371"/>
                  <a:chOff x="5101425" y="6028749"/>
                  <a:chExt cx="292371" cy="292371"/>
                </a:xfrm>
              </p:grpSpPr>
              <p:sp>
                <p:nvSpPr>
                  <p:cNvPr id="90" name="Oval 89">
                    <a:extLst>
                      <a:ext uri="{FF2B5EF4-FFF2-40B4-BE49-F238E27FC236}">
                        <a16:creationId xmlns="" xmlns:a16="http://schemas.microsoft.com/office/drawing/2014/main" id="{09F64DCF-CC04-6A45-B9AC-DE44F7B67951}"/>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1" name="Oval 90">
                    <a:extLst>
                      <a:ext uri="{FF2B5EF4-FFF2-40B4-BE49-F238E27FC236}">
                        <a16:creationId xmlns="" xmlns:a16="http://schemas.microsoft.com/office/drawing/2014/main" id="{4E0A3CE7-B9F3-A440-99C5-259197484447}"/>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2" name="Oval 91">
                    <a:extLst>
                      <a:ext uri="{FF2B5EF4-FFF2-40B4-BE49-F238E27FC236}">
                        <a16:creationId xmlns="" xmlns:a16="http://schemas.microsoft.com/office/drawing/2014/main" id="{0A80C80B-6B99-B343-9AE0-7BA57B8DC9CE}"/>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78" name="Group 77">
                  <a:extLst>
                    <a:ext uri="{FF2B5EF4-FFF2-40B4-BE49-F238E27FC236}">
                      <a16:creationId xmlns="" xmlns:a16="http://schemas.microsoft.com/office/drawing/2014/main" id="{8166468A-1377-2D42-A515-9A72035DC042}"/>
                    </a:ext>
                  </a:extLst>
                </p:cNvPr>
                <p:cNvGrpSpPr/>
                <p:nvPr/>
              </p:nvGrpSpPr>
              <p:grpSpPr>
                <a:xfrm>
                  <a:off x="3140844" y="4754324"/>
                  <a:ext cx="292371" cy="292371"/>
                  <a:chOff x="5101425" y="6028749"/>
                  <a:chExt cx="292371" cy="292371"/>
                </a:xfrm>
              </p:grpSpPr>
              <p:sp>
                <p:nvSpPr>
                  <p:cNvPr id="87" name="Oval 86">
                    <a:extLst>
                      <a:ext uri="{FF2B5EF4-FFF2-40B4-BE49-F238E27FC236}">
                        <a16:creationId xmlns="" xmlns:a16="http://schemas.microsoft.com/office/drawing/2014/main" id="{1DEC4853-07A7-6F48-9965-5034FDDB17C3}"/>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8" name="Oval 87">
                    <a:extLst>
                      <a:ext uri="{FF2B5EF4-FFF2-40B4-BE49-F238E27FC236}">
                        <a16:creationId xmlns="" xmlns:a16="http://schemas.microsoft.com/office/drawing/2014/main" id="{A03D674F-82FB-5344-B13C-E5AB9A5E424C}"/>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9" name="Oval 88">
                    <a:extLst>
                      <a:ext uri="{FF2B5EF4-FFF2-40B4-BE49-F238E27FC236}">
                        <a16:creationId xmlns="" xmlns:a16="http://schemas.microsoft.com/office/drawing/2014/main" id="{56310A38-A658-D848-ABCE-BE90E91AFC8F}"/>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79" name="Group 78">
                  <a:extLst>
                    <a:ext uri="{FF2B5EF4-FFF2-40B4-BE49-F238E27FC236}">
                      <a16:creationId xmlns="" xmlns:a16="http://schemas.microsoft.com/office/drawing/2014/main" id="{76CD443E-20DD-3347-947B-DA9E49C6B383}"/>
                    </a:ext>
                  </a:extLst>
                </p:cNvPr>
                <p:cNvGrpSpPr/>
                <p:nvPr/>
              </p:nvGrpSpPr>
              <p:grpSpPr>
                <a:xfrm>
                  <a:off x="3106126" y="4894516"/>
                  <a:ext cx="292371" cy="292371"/>
                  <a:chOff x="5101425" y="6028749"/>
                  <a:chExt cx="292371" cy="292371"/>
                </a:xfrm>
              </p:grpSpPr>
              <p:sp>
                <p:nvSpPr>
                  <p:cNvPr id="84" name="Oval 83">
                    <a:extLst>
                      <a:ext uri="{FF2B5EF4-FFF2-40B4-BE49-F238E27FC236}">
                        <a16:creationId xmlns="" xmlns:a16="http://schemas.microsoft.com/office/drawing/2014/main" id="{02AAFB75-061B-2046-859F-FEA67452DA1E}"/>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5" name="Oval 84">
                    <a:extLst>
                      <a:ext uri="{FF2B5EF4-FFF2-40B4-BE49-F238E27FC236}">
                        <a16:creationId xmlns="" xmlns:a16="http://schemas.microsoft.com/office/drawing/2014/main" id="{1E97876B-8E52-244B-96A8-CAA85F4EC811}"/>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6" name="Oval 85">
                    <a:extLst>
                      <a:ext uri="{FF2B5EF4-FFF2-40B4-BE49-F238E27FC236}">
                        <a16:creationId xmlns="" xmlns:a16="http://schemas.microsoft.com/office/drawing/2014/main" id="{4F030495-5D4A-E34E-97FA-6985E617DB35}"/>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80" name="Group 79">
                  <a:extLst>
                    <a:ext uri="{FF2B5EF4-FFF2-40B4-BE49-F238E27FC236}">
                      <a16:creationId xmlns="" xmlns:a16="http://schemas.microsoft.com/office/drawing/2014/main" id="{545B78C6-2F71-0D4F-A2D0-7B3C683B5F1A}"/>
                    </a:ext>
                  </a:extLst>
                </p:cNvPr>
                <p:cNvGrpSpPr/>
                <p:nvPr/>
              </p:nvGrpSpPr>
              <p:grpSpPr>
                <a:xfrm>
                  <a:off x="3024671" y="4982821"/>
                  <a:ext cx="292371" cy="292371"/>
                  <a:chOff x="5101425" y="6028749"/>
                  <a:chExt cx="292371" cy="292371"/>
                </a:xfrm>
              </p:grpSpPr>
              <p:sp>
                <p:nvSpPr>
                  <p:cNvPr id="81" name="Oval 80">
                    <a:extLst>
                      <a:ext uri="{FF2B5EF4-FFF2-40B4-BE49-F238E27FC236}">
                        <a16:creationId xmlns="" xmlns:a16="http://schemas.microsoft.com/office/drawing/2014/main" id="{860ED35F-1EC7-6849-A29F-FF3D3875DB6C}"/>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2" name="Oval 81">
                    <a:extLst>
                      <a:ext uri="{FF2B5EF4-FFF2-40B4-BE49-F238E27FC236}">
                        <a16:creationId xmlns="" xmlns:a16="http://schemas.microsoft.com/office/drawing/2014/main" id="{AD4B64DF-FC98-4C40-95BE-6192B8B69A7C}"/>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3" name="Oval 82">
                    <a:extLst>
                      <a:ext uri="{FF2B5EF4-FFF2-40B4-BE49-F238E27FC236}">
                        <a16:creationId xmlns="" xmlns:a16="http://schemas.microsoft.com/office/drawing/2014/main" id="{28EB3BBC-12EC-D84E-B2C4-6CFEC4C6E744}"/>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9" name="Group 8">
                <a:extLst>
                  <a:ext uri="{FF2B5EF4-FFF2-40B4-BE49-F238E27FC236}">
                    <a16:creationId xmlns="" xmlns:a16="http://schemas.microsoft.com/office/drawing/2014/main" id="{054A95A0-0AFE-5C4B-8EEC-1A2BC4356DAF}"/>
                  </a:ext>
                </a:extLst>
              </p:cNvPr>
              <p:cNvGrpSpPr/>
              <p:nvPr/>
            </p:nvGrpSpPr>
            <p:grpSpPr>
              <a:xfrm rot="21094801">
                <a:off x="5659983" y="1591904"/>
                <a:ext cx="408544" cy="632946"/>
                <a:chOff x="3024671" y="4642246"/>
                <a:chExt cx="408544" cy="632946"/>
              </a:xfrm>
            </p:grpSpPr>
            <p:grpSp>
              <p:nvGrpSpPr>
                <p:cNvPr id="61" name="Group 60">
                  <a:extLst>
                    <a:ext uri="{FF2B5EF4-FFF2-40B4-BE49-F238E27FC236}">
                      <a16:creationId xmlns="" xmlns:a16="http://schemas.microsoft.com/office/drawing/2014/main" id="{FE390617-49D1-2D47-ACFD-B27A4BC3AC45}"/>
                    </a:ext>
                  </a:extLst>
                </p:cNvPr>
                <p:cNvGrpSpPr/>
                <p:nvPr/>
              </p:nvGrpSpPr>
              <p:grpSpPr>
                <a:xfrm>
                  <a:off x="3095986" y="4642246"/>
                  <a:ext cx="292371" cy="292371"/>
                  <a:chOff x="5101425" y="6028749"/>
                  <a:chExt cx="292371" cy="292371"/>
                </a:xfrm>
              </p:grpSpPr>
              <p:sp>
                <p:nvSpPr>
                  <p:cNvPr id="74" name="Oval 73">
                    <a:extLst>
                      <a:ext uri="{FF2B5EF4-FFF2-40B4-BE49-F238E27FC236}">
                        <a16:creationId xmlns="" xmlns:a16="http://schemas.microsoft.com/office/drawing/2014/main" id="{82C7E74E-6352-DF4F-A120-6FBCF37C38EA}"/>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5" name="Oval 74">
                    <a:extLst>
                      <a:ext uri="{FF2B5EF4-FFF2-40B4-BE49-F238E27FC236}">
                        <a16:creationId xmlns="" xmlns:a16="http://schemas.microsoft.com/office/drawing/2014/main" id="{689F75C9-FF0C-0E49-93DA-062FBC75B91C}"/>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6" name="Oval 75">
                    <a:extLst>
                      <a:ext uri="{FF2B5EF4-FFF2-40B4-BE49-F238E27FC236}">
                        <a16:creationId xmlns="" xmlns:a16="http://schemas.microsoft.com/office/drawing/2014/main" id="{FE7E0D8B-DB45-5340-8DA8-CACA443E1DAA}"/>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62" name="Group 61">
                  <a:extLst>
                    <a:ext uri="{FF2B5EF4-FFF2-40B4-BE49-F238E27FC236}">
                      <a16:creationId xmlns="" xmlns:a16="http://schemas.microsoft.com/office/drawing/2014/main" id="{8B03B4AA-956E-5544-B28F-3F285C2E3EED}"/>
                    </a:ext>
                  </a:extLst>
                </p:cNvPr>
                <p:cNvGrpSpPr/>
                <p:nvPr/>
              </p:nvGrpSpPr>
              <p:grpSpPr>
                <a:xfrm>
                  <a:off x="3140844" y="4754324"/>
                  <a:ext cx="292371" cy="292371"/>
                  <a:chOff x="5101425" y="6028749"/>
                  <a:chExt cx="292371" cy="292371"/>
                </a:xfrm>
              </p:grpSpPr>
              <p:sp>
                <p:nvSpPr>
                  <p:cNvPr id="71" name="Oval 70">
                    <a:extLst>
                      <a:ext uri="{FF2B5EF4-FFF2-40B4-BE49-F238E27FC236}">
                        <a16:creationId xmlns="" xmlns:a16="http://schemas.microsoft.com/office/drawing/2014/main" id="{9A532163-0526-814C-900C-06298BFDE753}"/>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2" name="Oval 71">
                    <a:extLst>
                      <a:ext uri="{FF2B5EF4-FFF2-40B4-BE49-F238E27FC236}">
                        <a16:creationId xmlns="" xmlns:a16="http://schemas.microsoft.com/office/drawing/2014/main" id="{C0244D36-3DF0-5B4E-9A6F-C90AD76A4DC6}"/>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3" name="Oval 72">
                    <a:extLst>
                      <a:ext uri="{FF2B5EF4-FFF2-40B4-BE49-F238E27FC236}">
                        <a16:creationId xmlns="" xmlns:a16="http://schemas.microsoft.com/office/drawing/2014/main" id="{A3A2E26D-AC30-C844-B194-C1465C7444FD}"/>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63" name="Group 62">
                  <a:extLst>
                    <a:ext uri="{FF2B5EF4-FFF2-40B4-BE49-F238E27FC236}">
                      <a16:creationId xmlns="" xmlns:a16="http://schemas.microsoft.com/office/drawing/2014/main" id="{9F73D5A7-3619-9741-8541-EB6DA84ABC76}"/>
                    </a:ext>
                  </a:extLst>
                </p:cNvPr>
                <p:cNvGrpSpPr/>
                <p:nvPr/>
              </p:nvGrpSpPr>
              <p:grpSpPr>
                <a:xfrm>
                  <a:off x="3106126" y="4894516"/>
                  <a:ext cx="292371" cy="292371"/>
                  <a:chOff x="5101425" y="6028749"/>
                  <a:chExt cx="292371" cy="292371"/>
                </a:xfrm>
              </p:grpSpPr>
              <p:sp>
                <p:nvSpPr>
                  <p:cNvPr id="68" name="Oval 67">
                    <a:extLst>
                      <a:ext uri="{FF2B5EF4-FFF2-40B4-BE49-F238E27FC236}">
                        <a16:creationId xmlns="" xmlns:a16="http://schemas.microsoft.com/office/drawing/2014/main" id="{E550AA65-F6D9-0843-A9F7-073145805FDF}"/>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9" name="Oval 68">
                    <a:extLst>
                      <a:ext uri="{FF2B5EF4-FFF2-40B4-BE49-F238E27FC236}">
                        <a16:creationId xmlns="" xmlns:a16="http://schemas.microsoft.com/office/drawing/2014/main" id="{FA90CF85-3D11-8547-AAC9-8445AFA0782F}"/>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0" name="Oval 69">
                    <a:extLst>
                      <a:ext uri="{FF2B5EF4-FFF2-40B4-BE49-F238E27FC236}">
                        <a16:creationId xmlns="" xmlns:a16="http://schemas.microsoft.com/office/drawing/2014/main" id="{43B47533-A334-BC47-B9C6-F6C0E1D171BC}"/>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64" name="Group 63">
                  <a:extLst>
                    <a:ext uri="{FF2B5EF4-FFF2-40B4-BE49-F238E27FC236}">
                      <a16:creationId xmlns="" xmlns:a16="http://schemas.microsoft.com/office/drawing/2014/main" id="{24E1F750-0FE6-C14B-B38C-36EC85410FBC}"/>
                    </a:ext>
                  </a:extLst>
                </p:cNvPr>
                <p:cNvGrpSpPr/>
                <p:nvPr/>
              </p:nvGrpSpPr>
              <p:grpSpPr>
                <a:xfrm>
                  <a:off x="3024671" y="4982821"/>
                  <a:ext cx="292371" cy="292371"/>
                  <a:chOff x="5101425" y="6028749"/>
                  <a:chExt cx="292371" cy="292371"/>
                </a:xfrm>
              </p:grpSpPr>
              <p:sp>
                <p:nvSpPr>
                  <p:cNvPr id="65" name="Oval 64">
                    <a:extLst>
                      <a:ext uri="{FF2B5EF4-FFF2-40B4-BE49-F238E27FC236}">
                        <a16:creationId xmlns="" xmlns:a16="http://schemas.microsoft.com/office/drawing/2014/main" id="{32F21D36-5A94-B24F-864E-C06071C7BEDB}"/>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6" name="Oval 65">
                    <a:extLst>
                      <a:ext uri="{FF2B5EF4-FFF2-40B4-BE49-F238E27FC236}">
                        <a16:creationId xmlns="" xmlns:a16="http://schemas.microsoft.com/office/drawing/2014/main" id="{6D71E5A6-2ABC-CE4E-AB4D-590CAF4A7FFD}"/>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7" name="Oval 66">
                    <a:extLst>
                      <a:ext uri="{FF2B5EF4-FFF2-40B4-BE49-F238E27FC236}">
                        <a16:creationId xmlns="" xmlns:a16="http://schemas.microsoft.com/office/drawing/2014/main" id="{612E284F-5E91-CA4C-92A7-2A3F874CAC52}"/>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0" name="Group 9">
                <a:extLst>
                  <a:ext uri="{FF2B5EF4-FFF2-40B4-BE49-F238E27FC236}">
                    <a16:creationId xmlns="" xmlns:a16="http://schemas.microsoft.com/office/drawing/2014/main" id="{12AE9C26-C2A2-BE44-A746-C40562C1639E}"/>
                  </a:ext>
                </a:extLst>
              </p:cNvPr>
              <p:cNvGrpSpPr/>
              <p:nvPr/>
            </p:nvGrpSpPr>
            <p:grpSpPr>
              <a:xfrm rot="21094801">
                <a:off x="5417356" y="1580199"/>
                <a:ext cx="408544" cy="632946"/>
                <a:chOff x="3024671" y="4642246"/>
                <a:chExt cx="408544" cy="632946"/>
              </a:xfrm>
            </p:grpSpPr>
            <p:grpSp>
              <p:nvGrpSpPr>
                <p:cNvPr id="45" name="Group 44">
                  <a:extLst>
                    <a:ext uri="{FF2B5EF4-FFF2-40B4-BE49-F238E27FC236}">
                      <a16:creationId xmlns="" xmlns:a16="http://schemas.microsoft.com/office/drawing/2014/main" id="{4620A6E7-8282-A442-8D10-B1CAD55FC1BB}"/>
                    </a:ext>
                  </a:extLst>
                </p:cNvPr>
                <p:cNvGrpSpPr/>
                <p:nvPr/>
              </p:nvGrpSpPr>
              <p:grpSpPr>
                <a:xfrm>
                  <a:off x="3095986" y="4642246"/>
                  <a:ext cx="292371" cy="292371"/>
                  <a:chOff x="5101425" y="6028749"/>
                  <a:chExt cx="292371" cy="292371"/>
                </a:xfrm>
              </p:grpSpPr>
              <p:sp>
                <p:nvSpPr>
                  <p:cNvPr id="58" name="Oval 57">
                    <a:extLst>
                      <a:ext uri="{FF2B5EF4-FFF2-40B4-BE49-F238E27FC236}">
                        <a16:creationId xmlns="" xmlns:a16="http://schemas.microsoft.com/office/drawing/2014/main" id="{50544C8D-A91E-3744-B4B9-A52FED6F2036}"/>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9" name="Oval 58">
                    <a:extLst>
                      <a:ext uri="{FF2B5EF4-FFF2-40B4-BE49-F238E27FC236}">
                        <a16:creationId xmlns="" xmlns:a16="http://schemas.microsoft.com/office/drawing/2014/main" id="{9CAD6B7D-B617-A146-B72A-569F6811456D}"/>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0" name="Oval 59">
                    <a:extLst>
                      <a:ext uri="{FF2B5EF4-FFF2-40B4-BE49-F238E27FC236}">
                        <a16:creationId xmlns="" xmlns:a16="http://schemas.microsoft.com/office/drawing/2014/main" id="{B0D88AEC-279B-A748-9E86-03032CBFA83D}"/>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46" name="Group 45">
                  <a:extLst>
                    <a:ext uri="{FF2B5EF4-FFF2-40B4-BE49-F238E27FC236}">
                      <a16:creationId xmlns="" xmlns:a16="http://schemas.microsoft.com/office/drawing/2014/main" id="{1CB6E46B-CD06-8B42-9ECA-79E033CC8092}"/>
                    </a:ext>
                  </a:extLst>
                </p:cNvPr>
                <p:cNvGrpSpPr/>
                <p:nvPr/>
              </p:nvGrpSpPr>
              <p:grpSpPr>
                <a:xfrm>
                  <a:off x="3140844" y="4754324"/>
                  <a:ext cx="292371" cy="292371"/>
                  <a:chOff x="5101425" y="6028749"/>
                  <a:chExt cx="292371" cy="292371"/>
                </a:xfrm>
              </p:grpSpPr>
              <p:sp>
                <p:nvSpPr>
                  <p:cNvPr id="55" name="Oval 54">
                    <a:extLst>
                      <a:ext uri="{FF2B5EF4-FFF2-40B4-BE49-F238E27FC236}">
                        <a16:creationId xmlns="" xmlns:a16="http://schemas.microsoft.com/office/drawing/2014/main" id="{848F738A-5F9E-9748-A700-4AB3C53F5724}"/>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Oval 55">
                    <a:extLst>
                      <a:ext uri="{FF2B5EF4-FFF2-40B4-BE49-F238E27FC236}">
                        <a16:creationId xmlns="" xmlns:a16="http://schemas.microsoft.com/office/drawing/2014/main" id="{C12401B2-030C-7D44-A65C-C2F008890F81}"/>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7" name="Oval 56">
                    <a:extLst>
                      <a:ext uri="{FF2B5EF4-FFF2-40B4-BE49-F238E27FC236}">
                        <a16:creationId xmlns="" xmlns:a16="http://schemas.microsoft.com/office/drawing/2014/main" id="{AA9F85AE-1F7B-9140-93D9-BA5926DEEA5A}"/>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47" name="Group 46">
                  <a:extLst>
                    <a:ext uri="{FF2B5EF4-FFF2-40B4-BE49-F238E27FC236}">
                      <a16:creationId xmlns="" xmlns:a16="http://schemas.microsoft.com/office/drawing/2014/main" id="{A8567D21-15B0-6849-B1B3-4B5C5FE3D4F6}"/>
                    </a:ext>
                  </a:extLst>
                </p:cNvPr>
                <p:cNvGrpSpPr/>
                <p:nvPr/>
              </p:nvGrpSpPr>
              <p:grpSpPr>
                <a:xfrm>
                  <a:off x="3106126" y="4894516"/>
                  <a:ext cx="292371" cy="292371"/>
                  <a:chOff x="5101425" y="6028749"/>
                  <a:chExt cx="292371" cy="292371"/>
                </a:xfrm>
              </p:grpSpPr>
              <p:sp>
                <p:nvSpPr>
                  <p:cNvPr id="52" name="Oval 51">
                    <a:extLst>
                      <a:ext uri="{FF2B5EF4-FFF2-40B4-BE49-F238E27FC236}">
                        <a16:creationId xmlns="" xmlns:a16="http://schemas.microsoft.com/office/drawing/2014/main" id="{0C6FAA1C-0D3D-2B45-AB57-3167998EE6A5}"/>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3" name="Oval 52">
                    <a:extLst>
                      <a:ext uri="{FF2B5EF4-FFF2-40B4-BE49-F238E27FC236}">
                        <a16:creationId xmlns="" xmlns:a16="http://schemas.microsoft.com/office/drawing/2014/main" id="{D09CF0BE-112C-AA40-BD4A-654187F7826D}"/>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Oval 53">
                    <a:extLst>
                      <a:ext uri="{FF2B5EF4-FFF2-40B4-BE49-F238E27FC236}">
                        <a16:creationId xmlns="" xmlns:a16="http://schemas.microsoft.com/office/drawing/2014/main" id="{DDEE3917-CB2B-1140-AAB6-AC61D2FABBC6}"/>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48" name="Group 47">
                  <a:extLst>
                    <a:ext uri="{FF2B5EF4-FFF2-40B4-BE49-F238E27FC236}">
                      <a16:creationId xmlns="" xmlns:a16="http://schemas.microsoft.com/office/drawing/2014/main" id="{1872618D-C63B-2F4C-84D8-00E1FC35566B}"/>
                    </a:ext>
                  </a:extLst>
                </p:cNvPr>
                <p:cNvGrpSpPr/>
                <p:nvPr/>
              </p:nvGrpSpPr>
              <p:grpSpPr>
                <a:xfrm>
                  <a:off x="3024671" y="4982821"/>
                  <a:ext cx="292371" cy="292371"/>
                  <a:chOff x="5101425" y="6028749"/>
                  <a:chExt cx="292371" cy="292371"/>
                </a:xfrm>
              </p:grpSpPr>
              <p:sp>
                <p:nvSpPr>
                  <p:cNvPr id="49" name="Oval 48">
                    <a:extLst>
                      <a:ext uri="{FF2B5EF4-FFF2-40B4-BE49-F238E27FC236}">
                        <a16:creationId xmlns="" xmlns:a16="http://schemas.microsoft.com/office/drawing/2014/main" id="{B96A79DC-1E61-5543-B22F-6C4F28C9D1E4}"/>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0" name="Oval 49">
                    <a:extLst>
                      <a:ext uri="{FF2B5EF4-FFF2-40B4-BE49-F238E27FC236}">
                        <a16:creationId xmlns="" xmlns:a16="http://schemas.microsoft.com/office/drawing/2014/main" id="{74A2F26F-294B-3643-98BE-F7C26D051C8C}"/>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1" name="Oval 50">
                    <a:extLst>
                      <a:ext uri="{FF2B5EF4-FFF2-40B4-BE49-F238E27FC236}">
                        <a16:creationId xmlns="" xmlns:a16="http://schemas.microsoft.com/office/drawing/2014/main" id="{D02EA52C-4C63-674A-953A-45A667FE8E2B}"/>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1" name="Group 10">
                <a:extLst>
                  <a:ext uri="{FF2B5EF4-FFF2-40B4-BE49-F238E27FC236}">
                    <a16:creationId xmlns="" xmlns:a16="http://schemas.microsoft.com/office/drawing/2014/main" id="{57A7F910-F4A8-674D-ABAA-2602DFC86B64}"/>
                  </a:ext>
                </a:extLst>
              </p:cNvPr>
              <p:cNvGrpSpPr/>
              <p:nvPr/>
            </p:nvGrpSpPr>
            <p:grpSpPr>
              <a:xfrm rot="21094801">
                <a:off x="5187331" y="1555426"/>
                <a:ext cx="408544" cy="632946"/>
                <a:chOff x="3024671" y="4642246"/>
                <a:chExt cx="408544" cy="632946"/>
              </a:xfrm>
            </p:grpSpPr>
            <p:grpSp>
              <p:nvGrpSpPr>
                <p:cNvPr id="29" name="Group 28">
                  <a:extLst>
                    <a:ext uri="{FF2B5EF4-FFF2-40B4-BE49-F238E27FC236}">
                      <a16:creationId xmlns="" xmlns:a16="http://schemas.microsoft.com/office/drawing/2014/main" id="{86589A2E-E9D5-4844-BF88-390BEF7287C5}"/>
                    </a:ext>
                  </a:extLst>
                </p:cNvPr>
                <p:cNvGrpSpPr/>
                <p:nvPr/>
              </p:nvGrpSpPr>
              <p:grpSpPr>
                <a:xfrm>
                  <a:off x="3095986" y="4642246"/>
                  <a:ext cx="292371" cy="292371"/>
                  <a:chOff x="5101425" y="6028749"/>
                  <a:chExt cx="292371" cy="292371"/>
                </a:xfrm>
              </p:grpSpPr>
              <p:sp>
                <p:nvSpPr>
                  <p:cNvPr id="42" name="Oval 41">
                    <a:extLst>
                      <a:ext uri="{FF2B5EF4-FFF2-40B4-BE49-F238E27FC236}">
                        <a16:creationId xmlns="" xmlns:a16="http://schemas.microsoft.com/office/drawing/2014/main" id="{B57953FA-0DD9-1E47-AC5D-0B949C064F0E}"/>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3" name="Oval 42">
                    <a:extLst>
                      <a:ext uri="{FF2B5EF4-FFF2-40B4-BE49-F238E27FC236}">
                        <a16:creationId xmlns="" xmlns:a16="http://schemas.microsoft.com/office/drawing/2014/main" id="{E9073B06-D912-1749-BCBE-43A84DCCDCCB}"/>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4" name="Oval 43">
                    <a:extLst>
                      <a:ext uri="{FF2B5EF4-FFF2-40B4-BE49-F238E27FC236}">
                        <a16:creationId xmlns="" xmlns:a16="http://schemas.microsoft.com/office/drawing/2014/main" id="{C3DDF191-E7C9-5745-BB9B-A1E88EDE307E}"/>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30" name="Group 29">
                  <a:extLst>
                    <a:ext uri="{FF2B5EF4-FFF2-40B4-BE49-F238E27FC236}">
                      <a16:creationId xmlns="" xmlns:a16="http://schemas.microsoft.com/office/drawing/2014/main" id="{3C23AB58-B079-284A-902C-37C83FFAFC4A}"/>
                    </a:ext>
                  </a:extLst>
                </p:cNvPr>
                <p:cNvGrpSpPr/>
                <p:nvPr/>
              </p:nvGrpSpPr>
              <p:grpSpPr>
                <a:xfrm>
                  <a:off x="3140844" y="4754324"/>
                  <a:ext cx="292371" cy="292371"/>
                  <a:chOff x="5101425" y="6028749"/>
                  <a:chExt cx="292371" cy="292371"/>
                </a:xfrm>
              </p:grpSpPr>
              <p:sp>
                <p:nvSpPr>
                  <p:cNvPr id="39" name="Oval 38">
                    <a:extLst>
                      <a:ext uri="{FF2B5EF4-FFF2-40B4-BE49-F238E27FC236}">
                        <a16:creationId xmlns="" xmlns:a16="http://schemas.microsoft.com/office/drawing/2014/main" id="{2EFD8509-091E-434D-B49B-CA44FE883168}"/>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0" name="Oval 39">
                    <a:extLst>
                      <a:ext uri="{FF2B5EF4-FFF2-40B4-BE49-F238E27FC236}">
                        <a16:creationId xmlns="" xmlns:a16="http://schemas.microsoft.com/office/drawing/2014/main" id="{C4331128-91DC-8E4C-B529-C5335DA23894}"/>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Oval 40">
                    <a:extLst>
                      <a:ext uri="{FF2B5EF4-FFF2-40B4-BE49-F238E27FC236}">
                        <a16:creationId xmlns="" xmlns:a16="http://schemas.microsoft.com/office/drawing/2014/main" id="{C279820D-2741-3248-9014-941A11FC0C45}"/>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31" name="Group 30">
                  <a:extLst>
                    <a:ext uri="{FF2B5EF4-FFF2-40B4-BE49-F238E27FC236}">
                      <a16:creationId xmlns="" xmlns:a16="http://schemas.microsoft.com/office/drawing/2014/main" id="{F8EFB462-2F07-8C4D-BF5B-01DFF719CE22}"/>
                    </a:ext>
                  </a:extLst>
                </p:cNvPr>
                <p:cNvGrpSpPr/>
                <p:nvPr/>
              </p:nvGrpSpPr>
              <p:grpSpPr>
                <a:xfrm>
                  <a:off x="3106126" y="4894516"/>
                  <a:ext cx="292371" cy="292371"/>
                  <a:chOff x="5101425" y="6028749"/>
                  <a:chExt cx="292371" cy="292371"/>
                </a:xfrm>
              </p:grpSpPr>
              <p:sp>
                <p:nvSpPr>
                  <p:cNvPr id="36" name="Oval 35">
                    <a:extLst>
                      <a:ext uri="{FF2B5EF4-FFF2-40B4-BE49-F238E27FC236}">
                        <a16:creationId xmlns="" xmlns:a16="http://schemas.microsoft.com/office/drawing/2014/main" id="{EA8B9920-E0E8-3341-A971-39DE521E539A}"/>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7" name="Oval 36">
                    <a:extLst>
                      <a:ext uri="{FF2B5EF4-FFF2-40B4-BE49-F238E27FC236}">
                        <a16:creationId xmlns="" xmlns:a16="http://schemas.microsoft.com/office/drawing/2014/main" id="{1F59074B-9C56-2646-81A9-9C28360A2294}"/>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Oval 37">
                    <a:extLst>
                      <a:ext uri="{FF2B5EF4-FFF2-40B4-BE49-F238E27FC236}">
                        <a16:creationId xmlns="" xmlns:a16="http://schemas.microsoft.com/office/drawing/2014/main" id="{2AF439C9-4C9C-294F-BD60-F0EFE40FF400}"/>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32" name="Group 31">
                  <a:extLst>
                    <a:ext uri="{FF2B5EF4-FFF2-40B4-BE49-F238E27FC236}">
                      <a16:creationId xmlns="" xmlns:a16="http://schemas.microsoft.com/office/drawing/2014/main" id="{F8ADCF6C-4C12-2946-AB05-5318A638BA45}"/>
                    </a:ext>
                  </a:extLst>
                </p:cNvPr>
                <p:cNvGrpSpPr/>
                <p:nvPr/>
              </p:nvGrpSpPr>
              <p:grpSpPr>
                <a:xfrm>
                  <a:off x="3024671" y="4982821"/>
                  <a:ext cx="292371" cy="292371"/>
                  <a:chOff x="5101425" y="6028749"/>
                  <a:chExt cx="292371" cy="292371"/>
                </a:xfrm>
              </p:grpSpPr>
              <p:sp>
                <p:nvSpPr>
                  <p:cNvPr id="33" name="Oval 32">
                    <a:extLst>
                      <a:ext uri="{FF2B5EF4-FFF2-40B4-BE49-F238E27FC236}">
                        <a16:creationId xmlns="" xmlns:a16="http://schemas.microsoft.com/office/drawing/2014/main" id="{0FC4B10B-92C5-0246-9053-03F234A4B37F}"/>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Oval 33">
                    <a:extLst>
                      <a:ext uri="{FF2B5EF4-FFF2-40B4-BE49-F238E27FC236}">
                        <a16:creationId xmlns="" xmlns:a16="http://schemas.microsoft.com/office/drawing/2014/main" id="{EDEF3EA5-C544-2C48-98DF-E1431E6FCA03}"/>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5" name="Oval 34">
                    <a:extLst>
                      <a:ext uri="{FF2B5EF4-FFF2-40B4-BE49-F238E27FC236}">
                        <a16:creationId xmlns="" xmlns:a16="http://schemas.microsoft.com/office/drawing/2014/main" id="{A6BD9657-EF6C-744C-8FBD-EB72463534A0}"/>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2" name="Group 11">
                <a:extLst>
                  <a:ext uri="{FF2B5EF4-FFF2-40B4-BE49-F238E27FC236}">
                    <a16:creationId xmlns="" xmlns:a16="http://schemas.microsoft.com/office/drawing/2014/main" id="{8BCE4A1B-4C19-5F4A-8E3D-B52D98E44190}"/>
                  </a:ext>
                </a:extLst>
              </p:cNvPr>
              <p:cNvGrpSpPr/>
              <p:nvPr/>
            </p:nvGrpSpPr>
            <p:grpSpPr>
              <a:xfrm rot="21094801">
                <a:off x="4906023" y="1566254"/>
                <a:ext cx="408544" cy="632946"/>
                <a:chOff x="3024671" y="4642246"/>
                <a:chExt cx="408544" cy="632946"/>
              </a:xfrm>
            </p:grpSpPr>
            <p:grpSp>
              <p:nvGrpSpPr>
                <p:cNvPr id="13" name="Group 12">
                  <a:extLst>
                    <a:ext uri="{FF2B5EF4-FFF2-40B4-BE49-F238E27FC236}">
                      <a16:creationId xmlns="" xmlns:a16="http://schemas.microsoft.com/office/drawing/2014/main" id="{2112388B-5C07-6A4C-8149-4CD09BF615DB}"/>
                    </a:ext>
                  </a:extLst>
                </p:cNvPr>
                <p:cNvGrpSpPr/>
                <p:nvPr/>
              </p:nvGrpSpPr>
              <p:grpSpPr>
                <a:xfrm>
                  <a:off x="3095986" y="4642246"/>
                  <a:ext cx="292371" cy="292371"/>
                  <a:chOff x="5101425" y="6028749"/>
                  <a:chExt cx="292371" cy="292371"/>
                </a:xfrm>
              </p:grpSpPr>
              <p:sp>
                <p:nvSpPr>
                  <p:cNvPr id="26" name="Oval 25">
                    <a:extLst>
                      <a:ext uri="{FF2B5EF4-FFF2-40B4-BE49-F238E27FC236}">
                        <a16:creationId xmlns="" xmlns:a16="http://schemas.microsoft.com/office/drawing/2014/main" id="{EA03D382-3A82-4542-9FA1-89D19B480C3F}"/>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 name="Oval 26">
                    <a:extLst>
                      <a:ext uri="{FF2B5EF4-FFF2-40B4-BE49-F238E27FC236}">
                        <a16:creationId xmlns="" xmlns:a16="http://schemas.microsoft.com/office/drawing/2014/main" id="{EEF4E8A7-3529-C34D-AEF4-EB056E9C79B4}"/>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8" name="Oval 27">
                    <a:extLst>
                      <a:ext uri="{FF2B5EF4-FFF2-40B4-BE49-F238E27FC236}">
                        <a16:creationId xmlns="" xmlns:a16="http://schemas.microsoft.com/office/drawing/2014/main" id="{7131F5F7-A55A-0D41-9329-5A0F00AF1460}"/>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4" name="Group 13">
                  <a:extLst>
                    <a:ext uri="{FF2B5EF4-FFF2-40B4-BE49-F238E27FC236}">
                      <a16:creationId xmlns="" xmlns:a16="http://schemas.microsoft.com/office/drawing/2014/main" id="{976B0B12-EC31-3041-9748-287AE286B1AE}"/>
                    </a:ext>
                  </a:extLst>
                </p:cNvPr>
                <p:cNvGrpSpPr/>
                <p:nvPr/>
              </p:nvGrpSpPr>
              <p:grpSpPr>
                <a:xfrm>
                  <a:off x="3140844" y="4754324"/>
                  <a:ext cx="292371" cy="292371"/>
                  <a:chOff x="5101425" y="6028749"/>
                  <a:chExt cx="292371" cy="292371"/>
                </a:xfrm>
              </p:grpSpPr>
              <p:sp>
                <p:nvSpPr>
                  <p:cNvPr id="23" name="Oval 22">
                    <a:extLst>
                      <a:ext uri="{FF2B5EF4-FFF2-40B4-BE49-F238E27FC236}">
                        <a16:creationId xmlns="" xmlns:a16="http://schemas.microsoft.com/office/drawing/2014/main" id="{4FCEC3C1-7574-B14C-AFF4-0945ED89696E}"/>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 name="Oval 23">
                    <a:extLst>
                      <a:ext uri="{FF2B5EF4-FFF2-40B4-BE49-F238E27FC236}">
                        <a16:creationId xmlns="" xmlns:a16="http://schemas.microsoft.com/office/drawing/2014/main" id="{A68066B5-0425-F94D-AAEA-ED627DCAA3D0}"/>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5" name="Oval 24">
                    <a:extLst>
                      <a:ext uri="{FF2B5EF4-FFF2-40B4-BE49-F238E27FC236}">
                        <a16:creationId xmlns="" xmlns:a16="http://schemas.microsoft.com/office/drawing/2014/main" id="{4E56EEA5-6591-E242-B0F4-BB1D86C1B231}"/>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5" name="Group 14">
                  <a:extLst>
                    <a:ext uri="{FF2B5EF4-FFF2-40B4-BE49-F238E27FC236}">
                      <a16:creationId xmlns="" xmlns:a16="http://schemas.microsoft.com/office/drawing/2014/main" id="{E84526C5-7066-7A43-9773-2798CA1DF9E8}"/>
                    </a:ext>
                  </a:extLst>
                </p:cNvPr>
                <p:cNvGrpSpPr/>
                <p:nvPr/>
              </p:nvGrpSpPr>
              <p:grpSpPr>
                <a:xfrm>
                  <a:off x="3106126" y="4894516"/>
                  <a:ext cx="292371" cy="292371"/>
                  <a:chOff x="5101425" y="6028749"/>
                  <a:chExt cx="292371" cy="292371"/>
                </a:xfrm>
              </p:grpSpPr>
              <p:sp>
                <p:nvSpPr>
                  <p:cNvPr id="20" name="Oval 19">
                    <a:extLst>
                      <a:ext uri="{FF2B5EF4-FFF2-40B4-BE49-F238E27FC236}">
                        <a16:creationId xmlns="" xmlns:a16="http://schemas.microsoft.com/office/drawing/2014/main" id="{A6772EDD-4DCA-EE40-BC0B-1295C9BED86D}"/>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Oval 20">
                    <a:extLst>
                      <a:ext uri="{FF2B5EF4-FFF2-40B4-BE49-F238E27FC236}">
                        <a16:creationId xmlns="" xmlns:a16="http://schemas.microsoft.com/office/drawing/2014/main" id="{2545EAB4-671D-5E48-8A38-3231AAEF0150}"/>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 xmlns:a16="http://schemas.microsoft.com/office/drawing/2014/main" id="{7ECC4FC0-0D70-7446-8E65-771B0C2547A1}"/>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6" name="Group 15">
                  <a:extLst>
                    <a:ext uri="{FF2B5EF4-FFF2-40B4-BE49-F238E27FC236}">
                      <a16:creationId xmlns="" xmlns:a16="http://schemas.microsoft.com/office/drawing/2014/main" id="{79253733-11AD-3442-9C31-F3F698EAD28C}"/>
                    </a:ext>
                  </a:extLst>
                </p:cNvPr>
                <p:cNvGrpSpPr/>
                <p:nvPr/>
              </p:nvGrpSpPr>
              <p:grpSpPr>
                <a:xfrm>
                  <a:off x="3024671" y="4982821"/>
                  <a:ext cx="292371" cy="292371"/>
                  <a:chOff x="5101425" y="6028749"/>
                  <a:chExt cx="292371" cy="292371"/>
                </a:xfrm>
              </p:grpSpPr>
              <p:sp>
                <p:nvSpPr>
                  <p:cNvPr id="17" name="Oval 16">
                    <a:extLst>
                      <a:ext uri="{FF2B5EF4-FFF2-40B4-BE49-F238E27FC236}">
                        <a16:creationId xmlns="" xmlns:a16="http://schemas.microsoft.com/office/drawing/2014/main" id="{19EA4062-1BCF-2544-BF63-C6F4B336042E}"/>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 xmlns:a16="http://schemas.microsoft.com/office/drawing/2014/main" id="{F845F858-C18A-2549-9A27-DA817A89998C}"/>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Oval 18">
                    <a:extLst>
                      <a:ext uri="{FF2B5EF4-FFF2-40B4-BE49-F238E27FC236}">
                        <a16:creationId xmlns="" xmlns:a16="http://schemas.microsoft.com/office/drawing/2014/main" id="{6E40E2AB-53B2-874B-ADA5-940D97992664}"/>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sp>
          <p:nvSpPr>
            <p:cNvPr id="174" name="Arc 173">
              <a:extLst>
                <a:ext uri="{FF2B5EF4-FFF2-40B4-BE49-F238E27FC236}">
                  <a16:creationId xmlns="" xmlns:a16="http://schemas.microsoft.com/office/drawing/2014/main" id="{A8251F33-9431-2E4E-BCE6-C94425211618}"/>
                </a:ext>
              </a:extLst>
            </p:cNvPr>
            <p:cNvSpPr/>
            <p:nvPr/>
          </p:nvSpPr>
          <p:spPr>
            <a:xfrm rot="20315902">
              <a:off x="6517209" y="1249660"/>
              <a:ext cx="1176002" cy="1176002"/>
            </a:xfrm>
            <a:prstGeom prst="arc">
              <a:avLst>
                <a:gd name="adj1" fmla="val 16200000"/>
                <a:gd name="adj2" fmla="val 20075057"/>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175" name="Arc 174">
              <a:extLst>
                <a:ext uri="{FF2B5EF4-FFF2-40B4-BE49-F238E27FC236}">
                  <a16:creationId xmlns="" xmlns:a16="http://schemas.microsoft.com/office/drawing/2014/main" id="{2B48E3DB-3765-FC41-BDA4-92FCFF0FBDD7}"/>
                </a:ext>
              </a:extLst>
            </p:cNvPr>
            <p:cNvSpPr/>
            <p:nvPr/>
          </p:nvSpPr>
          <p:spPr>
            <a:xfrm rot="7625941">
              <a:off x="4130979" y="749917"/>
              <a:ext cx="1294633" cy="1294633"/>
            </a:xfrm>
            <a:prstGeom prst="arc">
              <a:avLst>
                <a:gd name="adj1" fmla="val 16200000"/>
                <a:gd name="adj2" fmla="val 19810979"/>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grpSp>
      <p:grpSp>
        <p:nvGrpSpPr>
          <p:cNvPr id="219" name="Group 218">
            <a:extLst>
              <a:ext uri="{FF2B5EF4-FFF2-40B4-BE49-F238E27FC236}">
                <a16:creationId xmlns="" xmlns:a16="http://schemas.microsoft.com/office/drawing/2014/main" id="{E4872F4E-47B6-FA4B-A435-AAD83133AC28}"/>
              </a:ext>
            </a:extLst>
          </p:cNvPr>
          <p:cNvGrpSpPr/>
          <p:nvPr/>
        </p:nvGrpSpPr>
        <p:grpSpPr>
          <a:xfrm rot="21002818">
            <a:off x="4937956" y="3411810"/>
            <a:ext cx="45719" cy="157804"/>
            <a:chOff x="9320986" y="2638490"/>
            <a:chExt cx="45719" cy="157804"/>
          </a:xfrm>
        </p:grpSpPr>
        <p:cxnSp>
          <p:nvCxnSpPr>
            <p:cNvPr id="220" name="Straight Connector 219">
              <a:extLst>
                <a:ext uri="{FF2B5EF4-FFF2-40B4-BE49-F238E27FC236}">
                  <a16:creationId xmlns="" xmlns:a16="http://schemas.microsoft.com/office/drawing/2014/main" id="{5AD37D87-7367-D442-AE6B-B6990B60107D}"/>
                </a:ext>
              </a:extLst>
            </p:cNvPr>
            <p:cNvCxnSpPr/>
            <p:nvPr/>
          </p:nvCxnSpPr>
          <p:spPr>
            <a:xfrm>
              <a:off x="9338679" y="2684206"/>
              <a:ext cx="0" cy="1120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1" name="Oval 220">
              <a:extLst>
                <a:ext uri="{FF2B5EF4-FFF2-40B4-BE49-F238E27FC236}">
                  <a16:creationId xmlns="" xmlns:a16="http://schemas.microsoft.com/office/drawing/2014/main" id="{ACCA59F1-1514-C24A-8C32-26A5C288DF7B}"/>
                </a:ext>
              </a:extLst>
            </p:cNvPr>
            <p:cNvSpPr/>
            <p:nvPr/>
          </p:nvSpPr>
          <p:spPr>
            <a:xfrm>
              <a:off x="9320986" y="2638490"/>
              <a:ext cx="45719" cy="4571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222" name="Group 221">
            <a:extLst>
              <a:ext uri="{FF2B5EF4-FFF2-40B4-BE49-F238E27FC236}">
                <a16:creationId xmlns="" xmlns:a16="http://schemas.microsoft.com/office/drawing/2014/main" id="{24AA8FE1-93CB-8A41-878E-EDF0D60874EC}"/>
              </a:ext>
            </a:extLst>
          </p:cNvPr>
          <p:cNvGrpSpPr/>
          <p:nvPr/>
        </p:nvGrpSpPr>
        <p:grpSpPr>
          <a:xfrm rot="20976423">
            <a:off x="8108078" y="3446059"/>
            <a:ext cx="45719" cy="157804"/>
            <a:chOff x="9320986" y="2638490"/>
            <a:chExt cx="45719" cy="157804"/>
          </a:xfrm>
        </p:grpSpPr>
        <p:cxnSp>
          <p:nvCxnSpPr>
            <p:cNvPr id="223" name="Straight Connector 222">
              <a:extLst>
                <a:ext uri="{FF2B5EF4-FFF2-40B4-BE49-F238E27FC236}">
                  <a16:creationId xmlns="" xmlns:a16="http://schemas.microsoft.com/office/drawing/2014/main" id="{B019DA9C-52B3-564D-BC89-16849C053807}"/>
                </a:ext>
              </a:extLst>
            </p:cNvPr>
            <p:cNvCxnSpPr/>
            <p:nvPr/>
          </p:nvCxnSpPr>
          <p:spPr>
            <a:xfrm>
              <a:off x="9338679" y="2684206"/>
              <a:ext cx="0" cy="1120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4" name="Oval 223">
              <a:extLst>
                <a:ext uri="{FF2B5EF4-FFF2-40B4-BE49-F238E27FC236}">
                  <a16:creationId xmlns="" xmlns:a16="http://schemas.microsoft.com/office/drawing/2014/main" id="{3D8517D9-691D-1E43-BFF9-48C300FEE18C}"/>
                </a:ext>
              </a:extLst>
            </p:cNvPr>
            <p:cNvSpPr/>
            <p:nvPr/>
          </p:nvSpPr>
          <p:spPr>
            <a:xfrm>
              <a:off x="9320986" y="2638490"/>
              <a:ext cx="45719" cy="4571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225" name="Group 224">
            <a:extLst>
              <a:ext uri="{FF2B5EF4-FFF2-40B4-BE49-F238E27FC236}">
                <a16:creationId xmlns="" xmlns:a16="http://schemas.microsoft.com/office/drawing/2014/main" id="{DCFA0CC8-B176-9344-A188-E358580EFD71}"/>
              </a:ext>
            </a:extLst>
          </p:cNvPr>
          <p:cNvGrpSpPr/>
          <p:nvPr/>
        </p:nvGrpSpPr>
        <p:grpSpPr>
          <a:xfrm rot="20976423">
            <a:off x="7257477" y="2981135"/>
            <a:ext cx="45719" cy="157804"/>
            <a:chOff x="9320986" y="2638490"/>
            <a:chExt cx="45719" cy="157804"/>
          </a:xfrm>
        </p:grpSpPr>
        <p:cxnSp>
          <p:nvCxnSpPr>
            <p:cNvPr id="226" name="Straight Connector 225">
              <a:extLst>
                <a:ext uri="{FF2B5EF4-FFF2-40B4-BE49-F238E27FC236}">
                  <a16:creationId xmlns="" xmlns:a16="http://schemas.microsoft.com/office/drawing/2014/main" id="{A88A380A-B8F8-D249-BE0C-67CF8651729B}"/>
                </a:ext>
              </a:extLst>
            </p:cNvPr>
            <p:cNvCxnSpPr/>
            <p:nvPr/>
          </p:nvCxnSpPr>
          <p:spPr>
            <a:xfrm>
              <a:off x="9338679" y="2684206"/>
              <a:ext cx="0" cy="1120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7" name="Oval 226">
              <a:extLst>
                <a:ext uri="{FF2B5EF4-FFF2-40B4-BE49-F238E27FC236}">
                  <a16:creationId xmlns="" xmlns:a16="http://schemas.microsoft.com/office/drawing/2014/main" id="{41724C0F-3AD5-1845-B752-90D2D775AEB4}"/>
                </a:ext>
              </a:extLst>
            </p:cNvPr>
            <p:cNvSpPr/>
            <p:nvPr/>
          </p:nvSpPr>
          <p:spPr>
            <a:xfrm>
              <a:off x="9320986" y="2638490"/>
              <a:ext cx="45719" cy="4571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231" name="Group 230">
            <a:extLst>
              <a:ext uri="{FF2B5EF4-FFF2-40B4-BE49-F238E27FC236}">
                <a16:creationId xmlns="" xmlns:a16="http://schemas.microsoft.com/office/drawing/2014/main" id="{A086C09A-8FA3-A84B-8C99-7EBCE864BE27}"/>
              </a:ext>
            </a:extLst>
          </p:cNvPr>
          <p:cNvGrpSpPr/>
          <p:nvPr/>
        </p:nvGrpSpPr>
        <p:grpSpPr>
          <a:xfrm rot="20976423">
            <a:off x="6591897" y="3428499"/>
            <a:ext cx="45719" cy="157804"/>
            <a:chOff x="9320986" y="2638490"/>
            <a:chExt cx="45719" cy="157804"/>
          </a:xfrm>
        </p:grpSpPr>
        <p:cxnSp>
          <p:nvCxnSpPr>
            <p:cNvPr id="232" name="Straight Connector 231">
              <a:extLst>
                <a:ext uri="{FF2B5EF4-FFF2-40B4-BE49-F238E27FC236}">
                  <a16:creationId xmlns="" xmlns:a16="http://schemas.microsoft.com/office/drawing/2014/main" id="{E5DB2C8D-6C56-CA40-8C62-40E4875763F4}"/>
                </a:ext>
              </a:extLst>
            </p:cNvPr>
            <p:cNvCxnSpPr/>
            <p:nvPr/>
          </p:nvCxnSpPr>
          <p:spPr>
            <a:xfrm>
              <a:off x="9338679" y="2684206"/>
              <a:ext cx="0" cy="1120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3" name="Oval 232">
              <a:extLst>
                <a:ext uri="{FF2B5EF4-FFF2-40B4-BE49-F238E27FC236}">
                  <a16:creationId xmlns="" xmlns:a16="http://schemas.microsoft.com/office/drawing/2014/main" id="{4F92CDA5-6620-5042-A518-A297E6413E89}"/>
                </a:ext>
              </a:extLst>
            </p:cNvPr>
            <p:cNvSpPr/>
            <p:nvPr/>
          </p:nvSpPr>
          <p:spPr>
            <a:xfrm>
              <a:off x="9320986" y="2638490"/>
              <a:ext cx="45719" cy="4571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236" name="Group 235">
            <a:extLst>
              <a:ext uri="{FF2B5EF4-FFF2-40B4-BE49-F238E27FC236}">
                <a16:creationId xmlns="" xmlns:a16="http://schemas.microsoft.com/office/drawing/2014/main" id="{071AC565-FED7-7542-9A6F-467B59355E3E}"/>
              </a:ext>
            </a:extLst>
          </p:cNvPr>
          <p:cNvGrpSpPr/>
          <p:nvPr/>
        </p:nvGrpSpPr>
        <p:grpSpPr>
          <a:xfrm>
            <a:off x="4806633" y="3024778"/>
            <a:ext cx="3637446" cy="2222917"/>
            <a:chOff x="4871516" y="4282743"/>
            <a:chExt cx="3637446" cy="2222917"/>
          </a:xfrm>
        </p:grpSpPr>
        <p:sp>
          <p:nvSpPr>
            <p:cNvPr id="237" name="Arc 236">
              <a:extLst>
                <a:ext uri="{FF2B5EF4-FFF2-40B4-BE49-F238E27FC236}">
                  <a16:creationId xmlns="" xmlns:a16="http://schemas.microsoft.com/office/drawing/2014/main" id="{0C1A6B22-E06B-E24F-895E-6727D6509749}"/>
                </a:ext>
              </a:extLst>
            </p:cNvPr>
            <p:cNvSpPr/>
            <p:nvPr/>
          </p:nvSpPr>
          <p:spPr>
            <a:xfrm rot="19495850">
              <a:off x="4968515" y="4595395"/>
              <a:ext cx="1866997" cy="1866997"/>
            </a:xfrm>
            <a:prstGeom prst="arc">
              <a:avLst>
                <a:gd name="adj1" fmla="val 18698949"/>
                <a:gd name="adj2" fmla="val 21338146"/>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grpSp>
          <p:nvGrpSpPr>
            <p:cNvPr id="238" name="Group 237">
              <a:extLst>
                <a:ext uri="{FF2B5EF4-FFF2-40B4-BE49-F238E27FC236}">
                  <a16:creationId xmlns="" xmlns:a16="http://schemas.microsoft.com/office/drawing/2014/main" id="{61693C65-B8EE-0B43-901C-87E4D9C45EB9}"/>
                </a:ext>
              </a:extLst>
            </p:cNvPr>
            <p:cNvGrpSpPr/>
            <p:nvPr/>
          </p:nvGrpSpPr>
          <p:grpSpPr>
            <a:xfrm>
              <a:off x="4871516" y="4282743"/>
              <a:ext cx="3637446" cy="2222917"/>
              <a:chOff x="4835805" y="3399527"/>
              <a:chExt cx="3637446" cy="2222917"/>
            </a:xfrm>
          </p:grpSpPr>
          <p:grpSp>
            <p:nvGrpSpPr>
              <p:cNvPr id="239" name="Group 238">
                <a:extLst>
                  <a:ext uri="{FF2B5EF4-FFF2-40B4-BE49-F238E27FC236}">
                    <a16:creationId xmlns="" xmlns:a16="http://schemas.microsoft.com/office/drawing/2014/main" id="{DD2C6F19-EAA0-DB48-981F-0BFE5F7B8236}"/>
                  </a:ext>
                </a:extLst>
              </p:cNvPr>
              <p:cNvGrpSpPr/>
              <p:nvPr/>
            </p:nvGrpSpPr>
            <p:grpSpPr>
              <a:xfrm rot="14948110">
                <a:off x="6534165" y="3882479"/>
                <a:ext cx="292371" cy="292371"/>
                <a:chOff x="5101425" y="6028749"/>
                <a:chExt cx="292371" cy="292371"/>
              </a:xfrm>
            </p:grpSpPr>
            <p:sp>
              <p:nvSpPr>
                <p:cNvPr id="274" name="Oval 273">
                  <a:extLst>
                    <a:ext uri="{FF2B5EF4-FFF2-40B4-BE49-F238E27FC236}">
                      <a16:creationId xmlns="" xmlns:a16="http://schemas.microsoft.com/office/drawing/2014/main" id="{36B687C4-4859-E54E-B97F-4D1F1768DB0D}"/>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5" name="Oval 274">
                  <a:extLst>
                    <a:ext uri="{FF2B5EF4-FFF2-40B4-BE49-F238E27FC236}">
                      <a16:creationId xmlns="" xmlns:a16="http://schemas.microsoft.com/office/drawing/2014/main" id="{8BA994A4-9722-0D40-B774-3C3EF6582A15}"/>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6" name="Oval 275">
                  <a:extLst>
                    <a:ext uri="{FF2B5EF4-FFF2-40B4-BE49-F238E27FC236}">
                      <a16:creationId xmlns="" xmlns:a16="http://schemas.microsoft.com/office/drawing/2014/main" id="{285EA45F-B34C-E840-8982-353D7A4B99CB}"/>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240" name="Group 239">
                <a:extLst>
                  <a:ext uri="{FF2B5EF4-FFF2-40B4-BE49-F238E27FC236}">
                    <a16:creationId xmlns="" xmlns:a16="http://schemas.microsoft.com/office/drawing/2014/main" id="{FB8B45CB-E743-9746-86FB-61E6AD6C204D}"/>
                  </a:ext>
                </a:extLst>
              </p:cNvPr>
              <p:cNvGrpSpPr/>
              <p:nvPr/>
            </p:nvGrpSpPr>
            <p:grpSpPr>
              <a:xfrm rot="14948110">
                <a:off x="7231674" y="3471480"/>
                <a:ext cx="292371" cy="292371"/>
                <a:chOff x="5101425" y="6028749"/>
                <a:chExt cx="292371" cy="292371"/>
              </a:xfrm>
            </p:grpSpPr>
            <p:sp>
              <p:nvSpPr>
                <p:cNvPr id="271" name="Oval 270">
                  <a:extLst>
                    <a:ext uri="{FF2B5EF4-FFF2-40B4-BE49-F238E27FC236}">
                      <a16:creationId xmlns="" xmlns:a16="http://schemas.microsoft.com/office/drawing/2014/main" id="{6165CD89-D409-9445-98C8-20D61EAB951D}"/>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2" name="Oval 271">
                  <a:extLst>
                    <a:ext uri="{FF2B5EF4-FFF2-40B4-BE49-F238E27FC236}">
                      <a16:creationId xmlns="" xmlns:a16="http://schemas.microsoft.com/office/drawing/2014/main" id="{3A077367-AB26-2D46-AE85-56F74FDD1E0E}"/>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3" name="Oval 272">
                  <a:extLst>
                    <a:ext uri="{FF2B5EF4-FFF2-40B4-BE49-F238E27FC236}">
                      <a16:creationId xmlns="" xmlns:a16="http://schemas.microsoft.com/office/drawing/2014/main" id="{DEC554C6-FC2C-4649-AC47-85F9EBAA0524}"/>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241" name="Group 240">
                <a:extLst>
                  <a:ext uri="{FF2B5EF4-FFF2-40B4-BE49-F238E27FC236}">
                    <a16:creationId xmlns="" xmlns:a16="http://schemas.microsoft.com/office/drawing/2014/main" id="{4ED0A19C-3EB9-9545-9262-DCB93E6AD89A}"/>
                  </a:ext>
                </a:extLst>
              </p:cNvPr>
              <p:cNvGrpSpPr/>
              <p:nvPr/>
            </p:nvGrpSpPr>
            <p:grpSpPr>
              <a:xfrm rot="14948110">
                <a:off x="5693876" y="3496590"/>
                <a:ext cx="292371" cy="292371"/>
                <a:chOff x="5101425" y="6028749"/>
                <a:chExt cx="292371" cy="292371"/>
              </a:xfrm>
            </p:grpSpPr>
            <p:sp>
              <p:nvSpPr>
                <p:cNvPr id="268" name="Oval 267">
                  <a:extLst>
                    <a:ext uri="{FF2B5EF4-FFF2-40B4-BE49-F238E27FC236}">
                      <a16:creationId xmlns="" xmlns:a16="http://schemas.microsoft.com/office/drawing/2014/main" id="{E3C5A698-BB62-A146-B20E-2CA4AB59A60E}"/>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69" name="Oval 268">
                  <a:extLst>
                    <a:ext uri="{FF2B5EF4-FFF2-40B4-BE49-F238E27FC236}">
                      <a16:creationId xmlns="" xmlns:a16="http://schemas.microsoft.com/office/drawing/2014/main" id="{F49B0E5C-9A49-D447-9D37-7BE9BD6399EF}"/>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0" name="Oval 269">
                  <a:extLst>
                    <a:ext uri="{FF2B5EF4-FFF2-40B4-BE49-F238E27FC236}">
                      <a16:creationId xmlns="" xmlns:a16="http://schemas.microsoft.com/office/drawing/2014/main" id="{F1C4EA10-237D-3448-AED7-D988CB1EA80C}"/>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242" name="Group 241">
                <a:extLst>
                  <a:ext uri="{FF2B5EF4-FFF2-40B4-BE49-F238E27FC236}">
                    <a16:creationId xmlns="" xmlns:a16="http://schemas.microsoft.com/office/drawing/2014/main" id="{981B3210-C1AE-0842-9477-BEF8670898DE}"/>
                  </a:ext>
                </a:extLst>
              </p:cNvPr>
              <p:cNvGrpSpPr/>
              <p:nvPr/>
            </p:nvGrpSpPr>
            <p:grpSpPr>
              <a:xfrm rot="14948110">
                <a:off x="4835805" y="3882479"/>
                <a:ext cx="292371" cy="292371"/>
                <a:chOff x="5101425" y="6028749"/>
                <a:chExt cx="292371" cy="292371"/>
              </a:xfrm>
            </p:grpSpPr>
            <p:sp>
              <p:nvSpPr>
                <p:cNvPr id="265" name="Oval 264">
                  <a:extLst>
                    <a:ext uri="{FF2B5EF4-FFF2-40B4-BE49-F238E27FC236}">
                      <a16:creationId xmlns="" xmlns:a16="http://schemas.microsoft.com/office/drawing/2014/main" id="{3DE1D511-9F6B-054C-AC93-F73E3220E223}"/>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66" name="Oval 265">
                  <a:extLst>
                    <a:ext uri="{FF2B5EF4-FFF2-40B4-BE49-F238E27FC236}">
                      <a16:creationId xmlns="" xmlns:a16="http://schemas.microsoft.com/office/drawing/2014/main" id="{54464EC2-ADE0-CB4A-B334-63E74912C9A7}"/>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67" name="Oval 266">
                  <a:extLst>
                    <a:ext uri="{FF2B5EF4-FFF2-40B4-BE49-F238E27FC236}">
                      <a16:creationId xmlns="" xmlns:a16="http://schemas.microsoft.com/office/drawing/2014/main" id="{834766DF-08FF-B64E-A7BB-3EDABF3293D5}"/>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243" name="Arc 242">
                <a:extLst>
                  <a:ext uri="{FF2B5EF4-FFF2-40B4-BE49-F238E27FC236}">
                    <a16:creationId xmlns="" xmlns:a16="http://schemas.microsoft.com/office/drawing/2014/main" id="{2049517E-2096-F341-8E12-3B1E408FB06F}"/>
                  </a:ext>
                </a:extLst>
              </p:cNvPr>
              <p:cNvSpPr/>
              <p:nvPr/>
            </p:nvSpPr>
            <p:spPr>
              <a:xfrm rot="16004494">
                <a:off x="6606254" y="3729740"/>
                <a:ext cx="1866997" cy="1866997"/>
              </a:xfrm>
              <a:prstGeom prst="arc">
                <a:avLst>
                  <a:gd name="adj1" fmla="val 18758818"/>
                  <a:gd name="adj2" fmla="val 21124876"/>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244" name="Arc 243">
                <a:extLst>
                  <a:ext uri="{FF2B5EF4-FFF2-40B4-BE49-F238E27FC236}">
                    <a16:creationId xmlns="" xmlns:a16="http://schemas.microsoft.com/office/drawing/2014/main" id="{6542BE21-A92C-7F4D-BDAC-1F863C45D89F}"/>
                  </a:ext>
                </a:extLst>
              </p:cNvPr>
              <p:cNvSpPr/>
              <p:nvPr/>
            </p:nvSpPr>
            <p:spPr>
              <a:xfrm rot="16498056">
                <a:off x="4865183" y="3755447"/>
                <a:ext cx="1866997" cy="1866997"/>
              </a:xfrm>
              <a:prstGeom prst="arc">
                <a:avLst>
                  <a:gd name="adj1" fmla="val 18540276"/>
                  <a:gd name="adj2" fmla="val 21273327"/>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grpSp>
            <p:nvGrpSpPr>
              <p:cNvPr id="245" name="Group 244">
                <a:extLst>
                  <a:ext uri="{FF2B5EF4-FFF2-40B4-BE49-F238E27FC236}">
                    <a16:creationId xmlns="" xmlns:a16="http://schemas.microsoft.com/office/drawing/2014/main" id="{299DB72D-C3B7-F94E-914B-B3D066B05B21}"/>
                  </a:ext>
                </a:extLst>
              </p:cNvPr>
              <p:cNvGrpSpPr/>
              <p:nvPr/>
            </p:nvGrpSpPr>
            <p:grpSpPr>
              <a:xfrm rot="14948110">
                <a:off x="8043860" y="3909111"/>
                <a:ext cx="292371" cy="292371"/>
                <a:chOff x="5101425" y="6028749"/>
                <a:chExt cx="292371" cy="292371"/>
              </a:xfrm>
            </p:grpSpPr>
            <p:sp>
              <p:nvSpPr>
                <p:cNvPr id="262" name="Oval 261">
                  <a:extLst>
                    <a:ext uri="{FF2B5EF4-FFF2-40B4-BE49-F238E27FC236}">
                      <a16:creationId xmlns="" xmlns:a16="http://schemas.microsoft.com/office/drawing/2014/main" id="{DA6806E1-3CBB-6443-A373-9D9843A1B8BE}"/>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63" name="Oval 262">
                  <a:extLst>
                    <a:ext uri="{FF2B5EF4-FFF2-40B4-BE49-F238E27FC236}">
                      <a16:creationId xmlns="" xmlns:a16="http://schemas.microsoft.com/office/drawing/2014/main" id="{FFC588B5-81DA-B343-85BF-3E5D76D3F8DC}"/>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64" name="Oval 263">
                  <a:extLst>
                    <a:ext uri="{FF2B5EF4-FFF2-40B4-BE49-F238E27FC236}">
                      <a16:creationId xmlns="" xmlns:a16="http://schemas.microsoft.com/office/drawing/2014/main" id="{101613BA-0003-1A4A-BD3C-B5B5CD900223}"/>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246" name="Arc 245">
                <a:extLst>
                  <a:ext uri="{FF2B5EF4-FFF2-40B4-BE49-F238E27FC236}">
                    <a16:creationId xmlns="" xmlns:a16="http://schemas.microsoft.com/office/drawing/2014/main" id="{BB1F4FB8-9C81-3447-BF56-82233ADBF3D5}"/>
                  </a:ext>
                </a:extLst>
              </p:cNvPr>
              <p:cNvSpPr/>
              <p:nvPr/>
            </p:nvSpPr>
            <p:spPr>
              <a:xfrm rot="19495850">
                <a:off x="6416530" y="3729739"/>
                <a:ext cx="1866997" cy="1866997"/>
              </a:xfrm>
              <a:prstGeom prst="arc">
                <a:avLst>
                  <a:gd name="adj1" fmla="val 18698949"/>
                  <a:gd name="adj2" fmla="val 21338146"/>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grpSp>
            <p:nvGrpSpPr>
              <p:cNvPr id="247" name="Group 246">
                <a:extLst>
                  <a:ext uri="{FF2B5EF4-FFF2-40B4-BE49-F238E27FC236}">
                    <a16:creationId xmlns="" xmlns:a16="http://schemas.microsoft.com/office/drawing/2014/main" id="{531E9555-24DB-B74B-B4BD-79C70999B87D}"/>
                  </a:ext>
                </a:extLst>
              </p:cNvPr>
              <p:cNvGrpSpPr/>
              <p:nvPr/>
            </p:nvGrpSpPr>
            <p:grpSpPr>
              <a:xfrm rot="471643">
                <a:off x="8200113" y="3841958"/>
                <a:ext cx="45719" cy="157804"/>
                <a:chOff x="9320986" y="2638490"/>
                <a:chExt cx="45719" cy="157804"/>
              </a:xfrm>
            </p:grpSpPr>
            <p:cxnSp>
              <p:nvCxnSpPr>
                <p:cNvPr id="260" name="Straight Connector 259">
                  <a:extLst>
                    <a:ext uri="{FF2B5EF4-FFF2-40B4-BE49-F238E27FC236}">
                      <a16:creationId xmlns="" xmlns:a16="http://schemas.microsoft.com/office/drawing/2014/main" id="{D8C0EE90-90A8-354F-8859-6C240C158509}"/>
                    </a:ext>
                  </a:extLst>
                </p:cNvPr>
                <p:cNvCxnSpPr/>
                <p:nvPr/>
              </p:nvCxnSpPr>
              <p:spPr>
                <a:xfrm>
                  <a:off x="9338679" y="2684206"/>
                  <a:ext cx="0" cy="1120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1" name="Oval 260">
                  <a:extLst>
                    <a:ext uri="{FF2B5EF4-FFF2-40B4-BE49-F238E27FC236}">
                      <a16:creationId xmlns="" xmlns:a16="http://schemas.microsoft.com/office/drawing/2014/main" id="{17C700A2-F730-3941-BFA7-DA9E01E0C860}"/>
                    </a:ext>
                  </a:extLst>
                </p:cNvPr>
                <p:cNvSpPr/>
                <p:nvPr/>
              </p:nvSpPr>
              <p:spPr>
                <a:xfrm>
                  <a:off x="9320986" y="2638490"/>
                  <a:ext cx="45719" cy="4571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248" name="Group 247">
                <a:extLst>
                  <a:ext uri="{FF2B5EF4-FFF2-40B4-BE49-F238E27FC236}">
                    <a16:creationId xmlns="" xmlns:a16="http://schemas.microsoft.com/office/drawing/2014/main" id="{9C08DB32-0687-2541-9B5A-8697200114F5}"/>
                  </a:ext>
                </a:extLst>
              </p:cNvPr>
              <p:cNvGrpSpPr/>
              <p:nvPr/>
            </p:nvGrpSpPr>
            <p:grpSpPr>
              <a:xfrm rot="338539">
                <a:off x="7391321" y="3399527"/>
                <a:ext cx="45719" cy="157804"/>
                <a:chOff x="9320986" y="2638490"/>
                <a:chExt cx="45719" cy="157804"/>
              </a:xfrm>
            </p:grpSpPr>
            <p:cxnSp>
              <p:nvCxnSpPr>
                <p:cNvPr id="258" name="Straight Connector 257">
                  <a:extLst>
                    <a:ext uri="{FF2B5EF4-FFF2-40B4-BE49-F238E27FC236}">
                      <a16:creationId xmlns="" xmlns:a16="http://schemas.microsoft.com/office/drawing/2014/main" id="{A6E696DA-0F0B-2E49-997C-B6BAF1D6CC0F}"/>
                    </a:ext>
                  </a:extLst>
                </p:cNvPr>
                <p:cNvCxnSpPr/>
                <p:nvPr/>
              </p:nvCxnSpPr>
              <p:spPr>
                <a:xfrm>
                  <a:off x="9338679" y="2684206"/>
                  <a:ext cx="0" cy="1120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9" name="Oval 258">
                  <a:extLst>
                    <a:ext uri="{FF2B5EF4-FFF2-40B4-BE49-F238E27FC236}">
                      <a16:creationId xmlns="" xmlns:a16="http://schemas.microsoft.com/office/drawing/2014/main" id="{EE44F0BB-A3EF-814A-8C6A-A4C94F8CA300}"/>
                    </a:ext>
                  </a:extLst>
                </p:cNvPr>
                <p:cNvSpPr/>
                <p:nvPr/>
              </p:nvSpPr>
              <p:spPr>
                <a:xfrm>
                  <a:off x="9320986" y="2638490"/>
                  <a:ext cx="45719" cy="4571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249" name="Group 248">
                <a:extLst>
                  <a:ext uri="{FF2B5EF4-FFF2-40B4-BE49-F238E27FC236}">
                    <a16:creationId xmlns="" xmlns:a16="http://schemas.microsoft.com/office/drawing/2014/main" id="{199540EC-5ADF-B746-BC39-2F26E5EB7465}"/>
                  </a:ext>
                </a:extLst>
              </p:cNvPr>
              <p:cNvGrpSpPr/>
              <p:nvPr/>
            </p:nvGrpSpPr>
            <p:grpSpPr>
              <a:xfrm rot="348684">
                <a:off x="6692965" y="3809822"/>
                <a:ext cx="45719" cy="157804"/>
                <a:chOff x="9320986" y="2638490"/>
                <a:chExt cx="45719" cy="157804"/>
              </a:xfrm>
            </p:grpSpPr>
            <p:cxnSp>
              <p:nvCxnSpPr>
                <p:cNvPr id="256" name="Straight Connector 255">
                  <a:extLst>
                    <a:ext uri="{FF2B5EF4-FFF2-40B4-BE49-F238E27FC236}">
                      <a16:creationId xmlns="" xmlns:a16="http://schemas.microsoft.com/office/drawing/2014/main" id="{72050EAE-E506-CA44-A514-DEE04E08AEE9}"/>
                    </a:ext>
                  </a:extLst>
                </p:cNvPr>
                <p:cNvCxnSpPr/>
                <p:nvPr/>
              </p:nvCxnSpPr>
              <p:spPr>
                <a:xfrm>
                  <a:off x="9338679" y="2684206"/>
                  <a:ext cx="0" cy="1120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7" name="Oval 256">
                  <a:extLst>
                    <a:ext uri="{FF2B5EF4-FFF2-40B4-BE49-F238E27FC236}">
                      <a16:creationId xmlns="" xmlns:a16="http://schemas.microsoft.com/office/drawing/2014/main" id="{0AF54939-3807-9549-B6F5-C4E63E423BC0}"/>
                    </a:ext>
                  </a:extLst>
                </p:cNvPr>
                <p:cNvSpPr/>
                <p:nvPr/>
              </p:nvSpPr>
              <p:spPr>
                <a:xfrm>
                  <a:off x="9320986" y="2638490"/>
                  <a:ext cx="45719" cy="4571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250" name="Group 249">
                <a:extLst>
                  <a:ext uri="{FF2B5EF4-FFF2-40B4-BE49-F238E27FC236}">
                    <a16:creationId xmlns="" xmlns:a16="http://schemas.microsoft.com/office/drawing/2014/main" id="{97A43C36-ADB0-A44C-8FF5-41E500BCD713}"/>
                  </a:ext>
                </a:extLst>
              </p:cNvPr>
              <p:cNvGrpSpPr/>
              <p:nvPr/>
            </p:nvGrpSpPr>
            <p:grpSpPr>
              <a:xfrm rot="20994106">
                <a:off x="5808420" y="3429000"/>
                <a:ext cx="45719" cy="157804"/>
                <a:chOff x="9320986" y="2638490"/>
                <a:chExt cx="45719" cy="157804"/>
              </a:xfrm>
            </p:grpSpPr>
            <p:cxnSp>
              <p:nvCxnSpPr>
                <p:cNvPr id="254" name="Straight Connector 253">
                  <a:extLst>
                    <a:ext uri="{FF2B5EF4-FFF2-40B4-BE49-F238E27FC236}">
                      <a16:creationId xmlns="" xmlns:a16="http://schemas.microsoft.com/office/drawing/2014/main" id="{BE9A546B-E234-1147-AF0F-41FC46B9924F}"/>
                    </a:ext>
                  </a:extLst>
                </p:cNvPr>
                <p:cNvCxnSpPr/>
                <p:nvPr/>
              </p:nvCxnSpPr>
              <p:spPr>
                <a:xfrm>
                  <a:off x="9338679" y="2684206"/>
                  <a:ext cx="0" cy="1120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5" name="Oval 254">
                  <a:extLst>
                    <a:ext uri="{FF2B5EF4-FFF2-40B4-BE49-F238E27FC236}">
                      <a16:creationId xmlns="" xmlns:a16="http://schemas.microsoft.com/office/drawing/2014/main" id="{2612231E-7DAF-A54F-AA12-3F3EE509AA74}"/>
                    </a:ext>
                  </a:extLst>
                </p:cNvPr>
                <p:cNvSpPr/>
                <p:nvPr/>
              </p:nvSpPr>
              <p:spPr>
                <a:xfrm>
                  <a:off x="9320986" y="2638490"/>
                  <a:ext cx="45719" cy="4571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251" name="Group 250">
                <a:extLst>
                  <a:ext uri="{FF2B5EF4-FFF2-40B4-BE49-F238E27FC236}">
                    <a16:creationId xmlns="" xmlns:a16="http://schemas.microsoft.com/office/drawing/2014/main" id="{DA0E57A5-8F7B-1A4C-A157-57A82DD382E3}"/>
                  </a:ext>
                </a:extLst>
              </p:cNvPr>
              <p:cNvGrpSpPr/>
              <p:nvPr/>
            </p:nvGrpSpPr>
            <p:grpSpPr>
              <a:xfrm rot="903177">
                <a:off x="5035188" y="3797625"/>
                <a:ext cx="45719" cy="157804"/>
                <a:chOff x="9320986" y="2638490"/>
                <a:chExt cx="45719" cy="157804"/>
              </a:xfrm>
            </p:grpSpPr>
            <p:cxnSp>
              <p:nvCxnSpPr>
                <p:cNvPr id="252" name="Straight Connector 251">
                  <a:extLst>
                    <a:ext uri="{FF2B5EF4-FFF2-40B4-BE49-F238E27FC236}">
                      <a16:creationId xmlns="" xmlns:a16="http://schemas.microsoft.com/office/drawing/2014/main" id="{1AB7074E-1100-0049-AF88-C8FC3DDF59AB}"/>
                    </a:ext>
                  </a:extLst>
                </p:cNvPr>
                <p:cNvCxnSpPr/>
                <p:nvPr/>
              </p:nvCxnSpPr>
              <p:spPr>
                <a:xfrm>
                  <a:off x="9338679" y="2684206"/>
                  <a:ext cx="0" cy="1120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3" name="Oval 252">
                  <a:extLst>
                    <a:ext uri="{FF2B5EF4-FFF2-40B4-BE49-F238E27FC236}">
                      <a16:creationId xmlns="" xmlns:a16="http://schemas.microsoft.com/office/drawing/2014/main" id="{3CCB43DE-A7C0-F840-9A81-0F63F6039080}"/>
                    </a:ext>
                  </a:extLst>
                </p:cNvPr>
                <p:cNvSpPr/>
                <p:nvPr/>
              </p:nvSpPr>
              <p:spPr>
                <a:xfrm>
                  <a:off x="9320986" y="2638490"/>
                  <a:ext cx="45719" cy="4571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sp>
        <p:nvSpPr>
          <p:cNvPr id="278" name="Arc 277">
            <a:extLst>
              <a:ext uri="{FF2B5EF4-FFF2-40B4-BE49-F238E27FC236}">
                <a16:creationId xmlns="" xmlns:a16="http://schemas.microsoft.com/office/drawing/2014/main" id="{1A61184C-5A65-E942-BE34-7DDF581CEA32}"/>
              </a:ext>
            </a:extLst>
          </p:cNvPr>
          <p:cNvSpPr/>
          <p:nvPr/>
        </p:nvSpPr>
        <p:spPr>
          <a:xfrm rot="1027642">
            <a:off x="6704078" y="1715566"/>
            <a:ext cx="2037776" cy="2080203"/>
          </a:xfrm>
          <a:prstGeom prst="arc">
            <a:avLst>
              <a:gd name="adj1" fmla="val 16319906"/>
              <a:gd name="adj2" fmla="val 150420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279" name="TextBox 278">
            <a:extLst>
              <a:ext uri="{FF2B5EF4-FFF2-40B4-BE49-F238E27FC236}">
                <a16:creationId xmlns="" xmlns:a16="http://schemas.microsoft.com/office/drawing/2014/main" id="{F8B59B50-460D-E54E-941C-F58882DCC2D3}"/>
              </a:ext>
            </a:extLst>
          </p:cNvPr>
          <p:cNvSpPr txBox="1"/>
          <p:nvPr/>
        </p:nvSpPr>
        <p:spPr>
          <a:xfrm>
            <a:off x="8787289" y="2454881"/>
            <a:ext cx="1271111" cy="523220"/>
          </a:xfrm>
          <a:prstGeom prst="rect">
            <a:avLst/>
          </a:prstGeom>
          <a:noFill/>
        </p:spPr>
        <p:txBody>
          <a:bodyPr wrap="square" rtlCol="0">
            <a:spAutoFit/>
          </a:bodyPr>
          <a:lstStyle/>
          <a:p>
            <a:r>
              <a:rPr lang="x-none" sz="1400">
                <a:latin typeface="Gill Sans MT" panose="020B0502020104020203" pitchFamily="34" charset="77"/>
              </a:rPr>
              <a:t>Histone acetyl transferase</a:t>
            </a:r>
          </a:p>
        </p:txBody>
      </p:sp>
      <p:sp>
        <p:nvSpPr>
          <p:cNvPr id="280" name="Arc 279">
            <a:extLst>
              <a:ext uri="{FF2B5EF4-FFF2-40B4-BE49-F238E27FC236}">
                <a16:creationId xmlns="" xmlns:a16="http://schemas.microsoft.com/office/drawing/2014/main" id="{BAE553A5-B4D1-FA46-A35B-64AFCA83D7DB}"/>
              </a:ext>
            </a:extLst>
          </p:cNvPr>
          <p:cNvSpPr/>
          <p:nvPr/>
        </p:nvSpPr>
        <p:spPr>
          <a:xfrm rot="12833064">
            <a:off x="4304600" y="1763729"/>
            <a:ext cx="1915770" cy="1923466"/>
          </a:xfrm>
          <a:prstGeom prst="arc">
            <a:avLst>
              <a:gd name="adj1" fmla="val 16200000"/>
              <a:gd name="adj2" fmla="val 229517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281" name="TextBox 280">
            <a:extLst>
              <a:ext uri="{FF2B5EF4-FFF2-40B4-BE49-F238E27FC236}">
                <a16:creationId xmlns="" xmlns:a16="http://schemas.microsoft.com/office/drawing/2014/main" id="{21C22139-D065-4A43-8789-0243DB4FE803}"/>
              </a:ext>
            </a:extLst>
          </p:cNvPr>
          <p:cNvSpPr txBox="1"/>
          <p:nvPr/>
        </p:nvSpPr>
        <p:spPr>
          <a:xfrm>
            <a:off x="3287085" y="2454881"/>
            <a:ext cx="1029947" cy="523220"/>
          </a:xfrm>
          <a:prstGeom prst="rect">
            <a:avLst/>
          </a:prstGeom>
          <a:noFill/>
        </p:spPr>
        <p:txBody>
          <a:bodyPr wrap="square" rtlCol="0">
            <a:spAutoFit/>
          </a:bodyPr>
          <a:lstStyle/>
          <a:p>
            <a:r>
              <a:rPr lang="x-none" sz="1400">
                <a:latin typeface="Gill Sans MT" panose="020B0502020104020203" pitchFamily="34" charset="77"/>
              </a:rPr>
              <a:t>Histone deacetylase</a:t>
            </a:r>
          </a:p>
        </p:txBody>
      </p:sp>
    </p:spTree>
    <p:extLst>
      <p:ext uri="{BB962C8B-B14F-4D97-AF65-F5344CB8AC3E}">
        <p14:creationId xmlns:p14="http://schemas.microsoft.com/office/powerpoint/2010/main" val="3432067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 xmlns:a16="http://schemas.microsoft.com/office/drawing/2014/main" id="{E657A616-F072-8D42-AC0A-9A60D47A99F1}"/>
              </a:ext>
            </a:extLst>
          </p:cNvPr>
          <p:cNvGrpSpPr/>
          <p:nvPr/>
        </p:nvGrpSpPr>
        <p:grpSpPr>
          <a:xfrm>
            <a:off x="4541961" y="1527388"/>
            <a:ext cx="2901749" cy="2936832"/>
            <a:chOff x="4667123" y="671436"/>
            <a:chExt cx="2901749" cy="2936832"/>
          </a:xfrm>
        </p:grpSpPr>
        <p:sp>
          <p:nvSpPr>
            <p:cNvPr id="26" name="Rectangle 25">
              <a:extLst>
                <a:ext uri="{FF2B5EF4-FFF2-40B4-BE49-F238E27FC236}">
                  <a16:creationId xmlns="" xmlns:a16="http://schemas.microsoft.com/office/drawing/2014/main" id="{8091A9A2-20D4-794B-B548-EDEB4A274A9D}"/>
                </a:ext>
              </a:extLst>
            </p:cNvPr>
            <p:cNvSpPr/>
            <p:nvPr/>
          </p:nvSpPr>
          <p:spPr>
            <a:xfrm>
              <a:off x="5633884" y="799702"/>
              <a:ext cx="1934988" cy="227976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 name="TextBox 26">
              <a:extLst>
                <a:ext uri="{FF2B5EF4-FFF2-40B4-BE49-F238E27FC236}">
                  <a16:creationId xmlns="" xmlns:a16="http://schemas.microsoft.com/office/drawing/2014/main" id="{D3DE2C2C-EFBE-C74E-A746-3F95FCE0FB82}"/>
                </a:ext>
              </a:extLst>
            </p:cNvPr>
            <p:cNvSpPr txBox="1"/>
            <p:nvPr/>
          </p:nvSpPr>
          <p:spPr>
            <a:xfrm rot="16200000">
              <a:off x="3673133" y="1849583"/>
              <a:ext cx="2511199" cy="523220"/>
            </a:xfrm>
            <a:prstGeom prst="rect">
              <a:avLst/>
            </a:prstGeom>
            <a:noFill/>
          </p:spPr>
          <p:txBody>
            <a:bodyPr wrap="square" rtlCol="0">
              <a:spAutoFit/>
            </a:bodyPr>
            <a:lstStyle/>
            <a:p>
              <a:pPr algn="ctr"/>
              <a:r>
                <a:rPr lang="x-none" sz="1400">
                  <a:latin typeface="Gill Sans MT" panose="020B0502020104020203" pitchFamily="34" charset="77"/>
                </a:rPr>
                <a:t> Difference in mRNA level from orignial </a:t>
              </a:r>
              <a:r>
                <a:rPr lang="x-none" sz="1400" i="1">
                  <a:latin typeface="Gill Sans MT" panose="020B0502020104020203" pitchFamily="34" charset="77"/>
                </a:rPr>
                <a:t>IGF2 gene</a:t>
              </a:r>
              <a:r>
                <a:rPr lang="x-none" sz="1400">
                  <a:latin typeface="Gill Sans MT" panose="020B0502020104020203" pitchFamily="34" charset="77"/>
                </a:rPr>
                <a:t> (%)</a:t>
              </a:r>
            </a:p>
          </p:txBody>
        </p:sp>
        <p:cxnSp>
          <p:nvCxnSpPr>
            <p:cNvPr id="28" name="Straight Connector 27">
              <a:extLst>
                <a:ext uri="{FF2B5EF4-FFF2-40B4-BE49-F238E27FC236}">
                  <a16:creationId xmlns="" xmlns:a16="http://schemas.microsoft.com/office/drawing/2014/main" id="{C90BEEE2-71EC-714B-88CB-1D99C42E2BD3}"/>
                </a:ext>
              </a:extLst>
            </p:cNvPr>
            <p:cNvCxnSpPr>
              <a:cxnSpLocks/>
            </p:cNvCxnSpPr>
            <p:nvPr/>
          </p:nvCxnSpPr>
          <p:spPr>
            <a:xfrm>
              <a:off x="5557190" y="2850636"/>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A3BBC881-88E0-DE4E-912C-F82D7FF7426D}"/>
                </a:ext>
              </a:extLst>
            </p:cNvPr>
            <p:cNvCxnSpPr>
              <a:cxnSpLocks/>
            </p:cNvCxnSpPr>
            <p:nvPr/>
          </p:nvCxnSpPr>
          <p:spPr>
            <a:xfrm>
              <a:off x="5557190" y="2622791"/>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21A09450-F8F6-CA43-B018-C2D1DA251B59}"/>
                </a:ext>
              </a:extLst>
            </p:cNvPr>
            <p:cNvCxnSpPr>
              <a:cxnSpLocks/>
            </p:cNvCxnSpPr>
            <p:nvPr/>
          </p:nvCxnSpPr>
          <p:spPr>
            <a:xfrm>
              <a:off x="5557190" y="2394946"/>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CBC49241-879F-614A-974C-E866540D44D7}"/>
                </a:ext>
              </a:extLst>
            </p:cNvPr>
            <p:cNvCxnSpPr>
              <a:cxnSpLocks/>
            </p:cNvCxnSpPr>
            <p:nvPr/>
          </p:nvCxnSpPr>
          <p:spPr>
            <a:xfrm>
              <a:off x="5557190" y="1939256"/>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9C7CC612-B56A-3B48-85B8-11E1105F3D6B}"/>
                </a:ext>
              </a:extLst>
            </p:cNvPr>
            <p:cNvCxnSpPr>
              <a:cxnSpLocks/>
            </p:cNvCxnSpPr>
            <p:nvPr/>
          </p:nvCxnSpPr>
          <p:spPr>
            <a:xfrm>
              <a:off x="5562109" y="3078479"/>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 xmlns:a16="http://schemas.microsoft.com/office/drawing/2014/main" id="{2311FAAF-3889-FF4D-ABC7-105BDD6DBDA7}"/>
                </a:ext>
              </a:extLst>
            </p:cNvPr>
            <p:cNvSpPr/>
            <p:nvPr/>
          </p:nvSpPr>
          <p:spPr>
            <a:xfrm>
              <a:off x="5990696" y="1939256"/>
              <a:ext cx="432000" cy="114216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Rectangle 33">
              <a:extLst>
                <a:ext uri="{FF2B5EF4-FFF2-40B4-BE49-F238E27FC236}">
                  <a16:creationId xmlns="" xmlns:a16="http://schemas.microsoft.com/office/drawing/2014/main" id="{D46A3625-E7A1-804B-9EF4-8D6EE8C6311A}"/>
                </a:ext>
              </a:extLst>
            </p:cNvPr>
            <p:cNvSpPr/>
            <p:nvPr/>
          </p:nvSpPr>
          <p:spPr>
            <a:xfrm>
              <a:off x="6938682" y="2104470"/>
              <a:ext cx="383701" cy="97400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35" name="Straight Connector 34">
              <a:extLst>
                <a:ext uri="{FF2B5EF4-FFF2-40B4-BE49-F238E27FC236}">
                  <a16:creationId xmlns="" xmlns:a16="http://schemas.microsoft.com/office/drawing/2014/main" id="{0D0D1FF7-95D9-6B4F-8CC6-E7109057DD97}"/>
                </a:ext>
              </a:extLst>
            </p:cNvPr>
            <p:cNvCxnSpPr>
              <a:cxnSpLocks/>
            </p:cNvCxnSpPr>
            <p:nvPr/>
          </p:nvCxnSpPr>
          <p:spPr>
            <a:xfrm>
              <a:off x="6207768" y="1499349"/>
              <a:ext cx="0" cy="887505"/>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 xmlns:a16="http://schemas.microsoft.com/office/drawing/2014/main" id="{2B723D27-074D-1F47-A0C9-C07C9F040ADE}"/>
                </a:ext>
              </a:extLst>
            </p:cNvPr>
            <p:cNvSpPr txBox="1"/>
            <p:nvPr/>
          </p:nvSpPr>
          <p:spPr>
            <a:xfrm>
              <a:off x="5190741" y="671436"/>
              <a:ext cx="388248" cy="2511200"/>
            </a:xfrm>
            <a:prstGeom prst="rect">
              <a:avLst/>
            </a:prstGeom>
            <a:noFill/>
          </p:spPr>
          <p:txBody>
            <a:bodyPr wrap="none" rtlCol="0">
              <a:spAutoFit/>
            </a:bodyPr>
            <a:lstStyle/>
            <a:p>
              <a:pPr algn="r">
                <a:lnSpc>
                  <a:spcPct val="120000"/>
                </a:lnSpc>
              </a:pPr>
              <a:r>
                <a:rPr lang="x-none" sz="1200">
                  <a:latin typeface="Gill Sans MT" panose="020B0502020104020203" pitchFamily="34" charset="77"/>
                </a:rPr>
                <a:t>50</a:t>
              </a:r>
            </a:p>
            <a:p>
              <a:pPr algn="r">
                <a:lnSpc>
                  <a:spcPct val="120000"/>
                </a:lnSpc>
              </a:pPr>
              <a:r>
                <a:rPr lang="x-none" sz="1200">
                  <a:latin typeface="Gill Sans MT" panose="020B0502020104020203" pitchFamily="34" charset="77"/>
                </a:rPr>
                <a:t>40</a:t>
              </a:r>
            </a:p>
            <a:p>
              <a:pPr algn="r">
                <a:lnSpc>
                  <a:spcPct val="120000"/>
                </a:lnSpc>
              </a:pPr>
              <a:r>
                <a:rPr lang="x-none" sz="1200">
                  <a:latin typeface="Gill Sans MT" panose="020B0502020104020203" pitchFamily="34" charset="77"/>
                </a:rPr>
                <a:t>30</a:t>
              </a:r>
            </a:p>
            <a:p>
              <a:pPr algn="r">
                <a:lnSpc>
                  <a:spcPct val="120000"/>
                </a:lnSpc>
              </a:pPr>
              <a:r>
                <a:rPr lang="x-none" sz="1200">
                  <a:latin typeface="Gill Sans MT" panose="020B0502020104020203" pitchFamily="34" charset="77"/>
                </a:rPr>
                <a:t>20</a:t>
              </a:r>
            </a:p>
            <a:p>
              <a:pPr algn="r">
                <a:lnSpc>
                  <a:spcPct val="120000"/>
                </a:lnSpc>
              </a:pPr>
              <a:r>
                <a:rPr lang="x-none" sz="1200">
                  <a:latin typeface="Gill Sans MT" panose="020B0502020104020203" pitchFamily="34" charset="77"/>
                </a:rPr>
                <a:t>10</a:t>
              </a:r>
            </a:p>
            <a:p>
              <a:pPr algn="r">
                <a:lnSpc>
                  <a:spcPct val="120000"/>
                </a:lnSpc>
              </a:pPr>
              <a:r>
                <a:rPr lang="x-none" sz="1200">
                  <a:latin typeface="Gill Sans MT" panose="020B0502020104020203" pitchFamily="34" charset="77"/>
                </a:rPr>
                <a:t>0</a:t>
              </a:r>
            </a:p>
            <a:p>
              <a:pPr algn="r">
                <a:lnSpc>
                  <a:spcPct val="120000"/>
                </a:lnSpc>
              </a:pPr>
              <a:r>
                <a:rPr lang="x-none" sz="1200">
                  <a:latin typeface="Gill Sans MT" panose="020B0502020104020203" pitchFamily="34" charset="77"/>
                </a:rPr>
                <a:t>-10</a:t>
              </a:r>
            </a:p>
            <a:p>
              <a:pPr algn="r">
                <a:lnSpc>
                  <a:spcPct val="120000"/>
                </a:lnSpc>
              </a:pPr>
              <a:r>
                <a:rPr lang="x-none" sz="1200">
                  <a:latin typeface="Gill Sans MT" panose="020B0502020104020203" pitchFamily="34" charset="77"/>
                </a:rPr>
                <a:t>-20</a:t>
              </a:r>
            </a:p>
            <a:p>
              <a:pPr algn="r">
                <a:lnSpc>
                  <a:spcPct val="120000"/>
                </a:lnSpc>
              </a:pPr>
              <a:r>
                <a:rPr lang="x-none" sz="1200">
                  <a:latin typeface="Gill Sans MT" panose="020B0502020104020203" pitchFamily="34" charset="77"/>
                </a:rPr>
                <a:t>-30</a:t>
              </a:r>
            </a:p>
            <a:p>
              <a:pPr algn="r">
                <a:lnSpc>
                  <a:spcPct val="120000"/>
                </a:lnSpc>
              </a:pPr>
              <a:r>
                <a:rPr lang="x-none" sz="1200">
                  <a:latin typeface="Gill Sans MT" panose="020B0502020104020203" pitchFamily="34" charset="77"/>
                </a:rPr>
                <a:t>-40</a:t>
              </a:r>
            </a:p>
            <a:p>
              <a:pPr algn="r">
                <a:lnSpc>
                  <a:spcPct val="120000"/>
                </a:lnSpc>
              </a:pPr>
              <a:r>
                <a:rPr lang="x-none" sz="1200">
                  <a:latin typeface="Gill Sans MT" panose="020B0502020104020203" pitchFamily="34" charset="77"/>
                </a:rPr>
                <a:t>-50</a:t>
              </a:r>
            </a:p>
          </p:txBody>
        </p:sp>
        <p:cxnSp>
          <p:nvCxnSpPr>
            <p:cNvPr id="37" name="Straight Connector 36">
              <a:extLst>
                <a:ext uri="{FF2B5EF4-FFF2-40B4-BE49-F238E27FC236}">
                  <a16:creationId xmlns="" xmlns:a16="http://schemas.microsoft.com/office/drawing/2014/main" id="{E274CCCC-0868-E247-A7F7-F08D7ADDB262}"/>
                </a:ext>
              </a:extLst>
            </p:cNvPr>
            <p:cNvCxnSpPr>
              <a:cxnSpLocks/>
            </p:cNvCxnSpPr>
            <p:nvPr/>
          </p:nvCxnSpPr>
          <p:spPr>
            <a:xfrm>
              <a:off x="5550308" y="2167101"/>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 xmlns:a16="http://schemas.microsoft.com/office/drawing/2014/main" id="{6B0A6748-6E07-244D-9F1D-C89E0E665EFB}"/>
                </a:ext>
              </a:extLst>
            </p:cNvPr>
            <p:cNvGrpSpPr/>
            <p:nvPr/>
          </p:nvGrpSpPr>
          <p:grpSpPr>
            <a:xfrm>
              <a:off x="5549323" y="799702"/>
              <a:ext cx="78882" cy="911380"/>
              <a:chOff x="5431339" y="799702"/>
              <a:chExt cx="78882" cy="911380"/>
            </a:xfrm>
          </p:grpSpPr>
          <p:cxnSp>
            <p:nvCxnSpPr>
              <p:cNvPr id="42" name="Straight Connector 41">
                <a:extLst>
                  <a:ext uri="{FF2B5EF4-FFF2-40B4-BE49-F238E27FC236}">
                    <a16:creationId xmlns="" xmlns:a16="http://schemas.microsoft.com/office/drawing/2014/main" id="{84687490-D066-474A-9438-F6D2079B4BFB}"/>
                  </a:ext>
                </a:extLst>
              </p:cNvPr>
              <p:cNvCxnSpPr>
                <a:cxnSpLocks/>
              </p:cNvCxnSpPr>
              <p:nvPr/>
            </p:nvCxnSpPr>
            <p:spPr>
              <a:xfrm>
                <a:off x="5438221" y="1711082"/>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D5E4E5F9-4A1E-8341-A15E-186681C12A83}"/>
                  </a:ext>
                </a:extLst>
              </p:cNvPr>
              <p:cNvCxnSpPr>
                <a:cxnSpLocks/>
              </p:cNvCxnSpPr>
              <p:nvPr/>
            </p:nvCxnSpPr>
            <p:spPr>
              <a:xfrm>
                <a:off x="5438221" y="1483237"/>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C2D0C3F5-F01F-4D4C-A229-8B6A56604207}"/>
                  </a:ext>
                </a:extLst>
              </p:cNvPr>
              <p:cNvCxnSpPr>
                <a:cxnSpLocks/>
              </p:cNvCxnSpPr>
              <p:nvPr/>
            </p:nvCxnSpPr>
            <p:spPr>
              <a:xfrm>
                <a:off x="5438221" y="1255392"/>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B8F6D6EA-A25F-9F4D-A2E1-EB79B01D7130}"/>
                  </a:ext>
                </a:extLst>
              </p:cNvPr>
              <p:cNvCxnSpPr>
                <a:cxnSpLocks/>
              </p:cNvCxnSpPr>
              <p:nvPr/>
            </p:nvCxnSpPr>
            <p:spPr>
              <a:xfrm>
                <a:off x="5438221" y="799702"/>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6A3F9194-9C91-404E-9DE5-F270CCDAE18B}"/>
                  </a:ext>
                </a:extLst>
              </p:cNvPr>
              <p:cNvCxnSpPr>
                <a:cxnSpLocks/>
              </p:cNvCxnSpPr>
              <p:nvPr/>
            </p:nvCxnSpPr>
            <p:spPr>
              <a:xfrm>
                <a:off x="5431339" y="1027547"/>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 xmlns:a16="http://schemas.microsoft.com/office/drawing/2014/main" id="{D65779C5-6A64-BD4D-8041-B1E974F90D63}"/>
                </a:ext>
              </a:extLst>
            </p:cNvPr>
            <p:cNvCxnSpPr>
              <a:cxnSpLocks/>
            </p:cNvCxnSpPr>
            <p:nvPr/>
          </p:nvCxnSpPr>
          <p:spPr>
            <a:xfrm>
              <a:off x="7129653" y="1896044"/>
              <a:ext cx="0" cy="426451"/>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 xmlns:a16="http://schemas.microsoft.com/office/drawing/2014/main" id="{E66B2240-3FC3-4C4A-B1F3-7194D28C61A0}"/>
                </a:ext>
              </a:extLst>
            </p:cNvPr>
            <p:cNvSpPr txBox="1"/>
            <p:nvPr/>
          </p:nvSpPr>
          <p:spPr>
            <a:xfrm>
              <a:off x="5834461" y="3088647"/>
              <a:ext cx="802148" cy="307777"/>
            </a:xfrm>
            <a:prstGeom prst="rect">
              <a:avLst/>
            </a:prstGeom>
            <a:noFill/>
          </p:spPr>
          <p:txBody>
            <a:bodyPr wrap="square" rtlCol="0">
              <a:spAutoFit/>
            </a:bodyPr>
            <a:lstStyle/>
            <a:p>
              <a:r>
                <a:rPr lang="en-US" sz="1400" dirty="0">
                  <a:latin typeface="Gill Sans MT" panose="020B0502020104020203" pitchFamily="34" charset="77"/>
                </a:rPr>
                <a:t>Control</a:t>
              </a:r>
              <a:endParaRPr lang="x-none" sz="1400">
                <a:latin typeface="Gill Sans MT" panose="020B0502020104020203" pitchFamily="34" charset="77"/>
              </a:endParaRPr>
            </a:p>
          </p:txBody>
        </p:sp>
        <p:sp>
          <p:nvSpPr>
            <p:cNvPr id="41" name="TextBox 40">
              <a:extLst>
                <a:ext uri="{FF2B5EF4-FFF2-40B4-BE49-F238E27FC236}">
                  <a16:creationId xmlns="" xmlns:a16="http://schemas.microsoft.com/office/drawing/2014/main" id="{19C987F7-83AC-F849-9BB2-4EFDCEC0D941}"/>
                </a:ext>
              </a:extLst>
            </p:cNvPr>
            <p:cNvSpPr txBox="1"/>
            <p:nvPr/>
          </p:nvSpPr>
          <p:spPr>
            <a:xfrm>
              <a:off x="6687059" y="3085048"/>
              <a:ext cx="873214" cy="523220"/>
            </a:xfrm>
            <a:prstGeom prst="rect">
              <a:avLst/>
            </a:prstGeom>
            <a:noFill/>
          </p:spPr>
          <p:txBody>
            <a:bodyPr wrap="square" rtlCol="0">
              <a:spAutoFit/>
            </a:bodyPr>
            <a:lstStyle/>
            <a:p>
              <a:pPr algn="ctr"/>
              <a:r>
                <a:rPr lang="en-US" sz="1400" dirty="0">
                  <a:latin typeface="Gill Sans MT" panose="020B0502020104020203" pitchFamily="34" charset="77"/>
                </a:rPr>
                <a:t>Increased IGF2</a:t>
              </a:r>
              <a:endParaRPr lang="x-none" sz="1400">
                <a:latin typeface="Gill Sans MT" panose="020B0502020104020203" pitchFamily="34" charset="77"/>
              </a:endParaRPr>
            </a:p>
          </p:txBody>
        </p:sp>
      </p:grpSp>
    </p:spTree>
    <p:extLst>
      <p:ext uri="{BB962C8B-B14F-4D97-AF65-F5344CB8AC3E}">
        <p14:creationId xmlns:p14="http://schemas.microsoft.com/office/powerpoint/2010/main" val="3086693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 xmlns:a16="http://schemas.microsoft.com/office/drawing/2014/main" id="{91A956FF-052C-334A-9EF5-70D7534F95D8}"/>
              </a:ext>
            </a:extLst>
          </p:cNvPr>
          <p:cNvGrpSpPr/>
          <p:nvPr/>
        </p:nvGrpSpPr>
        <p:grpSpPr>
          <a:xfrm>
            <a:off x="4323946" y="1731398"/>
            <a:ext cx="3159525" cy="2920418"/>
            <a:chOff x="4409347" y="687850"/>
            <a:chExt cx="3159525" cy="2920418"/>
          </a:xfrm>
        </p:grpSpPr>
        <p:sp>
          <p:nvSpPr>
            <p:cNvPr id="31" name="Rectangle 30">
              <a:extLst>
                <a:ext uri="{FF2B5EF4-FFF2-40B4-BE49-F238E27FC236}">
                  <a16:creationId xmlns="" xmlns:a16="http://schemas.microsoft.com/office/drawing/2014/main" id="{853D778A-85EC-1F45-9B05-7605808B0691}"/>
                </a:ext>
              </a:extLst>
            </p:cNvPr>
            <p:cNvSpPr/>
            <p:nvPr/>
          </p:nvSpPr>
          <p:spPr>
            <a:xfrm>
              <a:off x="5633884" y="799702"/>
              <a:ext cx="1934988" cy="227976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2" name="TextBox 31">
              <a:extLst>
                <a:ext uri="{FF2B5EF4-FFF2-40B4-BE49-F238E27FC236}">
                  <a16:creationId xmlns="" xmlns:a16="http://schemas.microsoft.com/office/drawing/2014/main" id="{E16D8655-50AC-EF45-893A-292AA72A7F7C}"/>
                </a:ext>
              </a:extLst>
            </p:cNvPr>
            <p:cNvSpPr txBox="1"/>
            <p:nvPr/>
          </p:nvSpPr>
          <p:spPr>
            <a:xfrm rot="16200000">
              <a:off x="3574660" y="1553705"/>
              <a:ext cx="2278771" cy="609398"/>
            </a:xfrm>
            <a:prstGeom prst="rect">
              <a:avLst/>
            </a:prstGeom>
            <a:noFill/>
          </p:spPr>
          <p:txBody>
            <a:bodyPr wrap="square" rtlCol="0">
              <a:spAutoFit/>
            </a:bodyPr>
            <a:lstStyle/>
            <a:p>
              <a:pPr algn="ctr">
                <a:lnSpc>
                  <a:spcPct val="80000"/>
                </a:lnSpc>
              </a:pPr>
              <a:r>
                <a:rPr lang="x-none" sz="1400">
                  <a:latin typeface="Gill Sans MT" panose="020B0502020104020203" pitchFamily="34" charset="77"/>
                </a:rPr>
                <a:t>Amount of mRNA from introduced </a:t>
              </a:r>
              <a:r>
                <a:rPr lang="x-none" sz="1400" i="1">
                  <a:latin typeface="Gill Sans MT" panose="020B0502020104020203" pitchFamily="34" charset="77"/>
                </a:rPr>
                <a:t>IGF2</a:t>
              </a:r>
              <a:r>
                <a:rPr lang="x-none" sz="1400">
                  <a:latin typeface="Gill Sans MT" panose="020B0502020104020203" pitchFamily="34" charset="77"/>
                </a:rPr>
                <a:t> gene to standard mRNA in liver cells</a:t>
              </a:r>
            </a:p>
          </p:txBody>
        </p:sp>
        <p:cxnSp>
          <p:nvCxnSpPr>
            <p:cNvPr id="33" name="Straight Connector 32">
              <a:extLst>
                <a:ext uri="{FF2B5EF4-FFF2-40B4-BE49-F238E27FC236}">
                  <a16:creationId xmlns="" xmlns:a16="http://schemas.microsoft.com/office/drawing/2014/main" id="{272107EC-65A2-8F49-AA30-807C5C3F718F}"/>
                </a:ext>
              </a:extLst>
            </p:cNvPr>
            <p:cNvCxnSpPr>
              <a:cxnSpLocks/>
            </p:cNvCxnSpPr>
            <p:nvPr/>
          </p:nvCxnSpPr>
          <p:spPr>
            <a:xfrm>
              <a:off x="5557190" y="2850636"/>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ADB767E8-59E2-D040-B88B-C9BAC886F098}"/>
                </a:ext>
              </a:extLst>
            </p:cNvPr>
            <p:cNvCxnSpPr>
              <a:cxnSpLocks/>
            </p:cNvCxnSpPr>
            <p:nvPr/>
          </p:nvCxnSpPr>
          <p:spPr>
            <a:xfrm>
              <a:off x="5557190" y="2622791"/>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A01B3B38-AEF8-7349-8F1B-3BA516760948}"/>
                </a:ext>
              </a:extLst>
            </p:cNvPr>
            <p:cNvCxnSpPr>
              <a:cxnSpLocks/>
            </p:cNvCxnSpPr>
            <p:nvPr/>
          </p:nvCxnSpPr>
          <p:spPr>
            <a:xfrm>
              <a:off x="5557190" y="2394946"/>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966671E4-C540-1B47-986B-E49AC9DEFD2B}"/>
                </a:ext>
              </a:extLst>
            </p:cNvPr>
            <p:cNvCxnSpPr>
              <a:cxnSpLocks/>
            </p:cNvCxnSpPr>
            <p:nvPr/>
          </p:nvCxnSpPr>
          <p:spPr>
            <a:xfrm>
              <a:off x="5557190" y="1939256"/>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9201BD49-06D6-F446-9D8F-857A875C39A6}"/>
                </a:ext>
              </a:extLst>
            </p:cNvPr>
            <p:cNvCxnSpPr>
              <a:cxnSpLocks/>
            </p:cNvCxnSpPr>
            <p:nvPr/>
          </p:nvCxnSpPr>
          <p:spPr>
            <a:xfrm>
              <a:off x="5562109" y="3078479"/>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 xmlns:a16="http://schemas.microsoft.com/office/drawing/2014/main" id="{1A2DAA3F-97E4-ED48-9A67-F99BB223376E}"/>
                </a:ext>
              </a:extLst>
            </p:cNvPr>
            <p:cNvSpPr/>
            <p:nvPr/>
          </p:nvSpPr>
          <p:spPr>
            <a:xfrm flipV="1">
              <a:off x="5990696" y="3081423"/>
              <a:ext cx="432000" cy="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9" name="Rectangle 38">
              <a:extLst>
                <a:ext uri="{FF2B5EF4-FFF2-40B4-BE49-F238E27FC236}">
                  <a16:creationId xmlns="" xmlns:a16="http://schemas.microsoft.com/office/drawing/2014/main" id="{9113D759-34BD-F34A-B51A-03177130CC48}"/>
                </a:ext>
              </a:extLst>
            </p:cNvPr>
            <p:cNvSpPr/>
            <p:nvPr/>
          </p:nvSpPr>
          <p:spPr>
            <a:xfrm>
              <a:off x="6890384" y="1891081"/>
              <a:ext cx="432000" cy="118739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TextBox 40">
              <a:extLst>
                <a:ext uri="{FF2B5EF4-FFF2-40B4-BE49-F238E27FC236}">
                  <a16:creationId xmlns="" xmlns:a16="http://schemas.microsoft.com/office/drawing/2014/main" id="{A563E4B7-39C3-A34A-92EF-0B27020891E1}"/>
                </a:ext>
              </a:extLst>
            </p:cNvPr>
            <p:cNvSpPr txBox="1"/>
            <p:nvPr/>
          </p:nvSpPr>
          <p:spPr>
            <a:xfrm>
              <a:off x="4884216" y="687850"/>
              <a:ext cx="680058" cy="2511200"/>
            </a:xfrm>
            <a:prstGeom prst="rect">
              <a:avLst/>
            </a:prstGeom>
            <a:noFill/>
          </p:spPr>
          <p:txBody>
            <a:bodyPr wrap="none" rtlCol="0">
              <a:spAutoFit/>
            </a:bodyPr>
            <a:lstStyle/>
            <a:p>
              <a:pPr algn="r">
                <a:lnSpc>
                  <a:spcPct val="120000"/>
                </a:lnSpc>
              </a:pPr>
              <a:r>
                <a:rPr lang="x-none" sz="1200">
                  <a:latin typeface="Gill Sans MT" panose="020B0502020104020203" pitchFamily="34" charset="77"/>
                </a:rPr>
                <a:t>0.00002</a:t>
              </a:r>
            </a:p>
            <a:p>
              <a:pPr algn="r">
                <a:lnSpc>
                  <a:spcPct val="120000"/>
                </a:lnSpc>
              </a:pPr>
              <a:endParaRPr lang="x-none" sz="1200">
                <a:latin typeface="Gill Sans MT" panose="020B0502020104020203" pitchFamily="34" charset="77"/>
              </a:endParaRPr>
            </a:p>
            <a:p>
              <a:pPr algn="r">
                <a:lnSpc>
                  <a:spcPct val="120000"/>
                </a:lnSpc>
              </a:pPr>
              <a:endParaRPr lang="x-none" sz="1200">
                <a:latin typeface="Gill Sans MT" panose="020B0502020104020203" pitchFamily="34" charset="77"/>
              </a:endParaRPr>
            </a:p>
            <a:p>
              <a:pPr algn="r">
                <a:lnSpc>
                  <a:spcPct val="120000"/>
                </a:lnSpc>
              </a:pPr>
              <a:endParaRPr lang="x-none" sz="1200">
                <a:latin typeface="Gill Sans MT" panose="020B0502020104020203" pitchFamily="34" charset="77"/>
              </a:endParaRPr>
            </a:p>
            <a:p>
              <a:pPr algn="r">
                <a:lnSpc>
                  <a:spcPct val="120000"/>
                </a:lnSpc>
              </a:pPr>
              <a:endParaRPr lang="x-none" sz="1200">
                <a:latin typeface="Gill Sans MT" panose="020B0502020104020203" pitchFamily="34" charset="77"/>
              </a:endParaRPr>
            </a:p>
            <a:p>
              <a:pPr algn="r">
                <a:lnSpc>
                  <a:spcPct val="120000"/>
                </a:lnSpc>
              </a:pPr>
              <a:r>
                <a:rPr lang="x-none" sz="1200">
                  <a:latin typeface="Gill Sans MT" panose="020B0502020104020203" pitchFamily="34" charset="77"/>
                </a:rPr>
                <a:t>0.00001</a:t>
              </a:r>
            </a:p>
            <a:p>
              <a:pPr algn="r">
                <a:lnSpc>
                  <a:spcPct val="120000"/>
                </a:lnSpc>
              </a:pPr>
              <a:endParaRPr lang="x-none" sz="1200">
                <a:latin typeface="Gill Sans MT" panose="020B0502020104020203" pitchFamily="34" charset="77"/>
              </a:endParaRPr>
            </a:p>
            <a:p>
              <a:pPr algn="r">
                <a:lnSpc>
                  <a:spcPct val="120000"/>
                </a:lnSpc>
              </a:pPr>
              <a:endParaRPr lang="x-none" sz="1200">
                <a:latin typeface="Gill Sans MT" panose="020B0502020104020203" pitchFamily="34" charset="77"/>
              </a:endParaRPr>
            </a:p>
            <a:p>
              <a:pPr algn="r">
                <a:lnSpc>
                  <a:spcPct val="120000"/>
                </a:lnSpc>
              </a:pPr>
              <a:endParaRPr lang="x-none" sz="1200">
                <a:latin typeface="Gill Sans MT" panose="020B0502020104020203" pitchFamily="34" charset="77"/>
              </a:endParaRPr>
            </a:p>
            <a:p>
              <a:pPr algn="r">
                <a:lnSpc>
                  <a:spcPct val="120000"/>
                </a:lnSpc>
              </a:pPr>
              <a:endParaRPr lang="x-none" sz="1200">
                <a:latin typeface="Gill Sans MT" panose="020B0502020104020203" pitchFamily="34" charset="77"/>
              </a:endParaRPr>
            </a:p>
            <a:p>
              <a:pPr algn="r">
                <a:lnSpc>
                  <a:spcPct val="120000"/>
                </a:lnSpc>
              </a:pPr>
              <a:r>
                <a:rPr lang="x-none" sz="1200">
                  <a:latin typeface="Gill Sans MT" panose="020B0502020104020203" pitchFamily="34" charset="77"/>
                </a:rPr>
                <a:t>0</a:t>
              </a:r>
            </a:p>
          </p:txBody>
        </p:sp>
        <p:cxnSp>
          <p:nvCxnSpPr>
            <p:cNvPr id="42" name="Straight Connector 41">
              <a:extLst>
                <a:ext uri="{FF2B5EF4-FFF2-40B4-BE49-F238E27FC236}">
                  <a16:creationId xmlns="" xmlns:a16="http://schemas.microsoft.com/office/drawing/2014/main" id="{6600B1C7-4D05-EF44-91C1-62ED8CD5ABE6}"/>
                </a:ext>
              </a:extLst>
            </p:cNvPr>
            <p:cNvCxnSpPr>
              <a:cxnSpLocks/>
            </p:cNvCxnSpPr>
            <p:nvPr/>
          </p:nvCxnSpPr>
          <p:spPr>
            <a:xfrm>
              <a:off x="5550308" y="2167101"/>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 xmlns:a16="http://schemas.microsoft.com/office/drawing/2014/main" id="{223A7C35-6FA9-3B47-B4CF-8791F5B07910}"/>
                </a:ext>
              </a:extLst>
            </p:cNvPr>
            <p:cNvGrpSpPr/>
            <p:nvPr/>
          </p:nvGrpSpPr>
          <p:grpSpPr>
            <a:xfrm>
              <a:off x="5549323" y="799702"/>
              <a:ext cx="78882" cy="911380"/>
              <a:chOff x="5431339" y="799702"/>
              <a:chExt cx="78882" cy="911380"/>
            </a:xfrm>
          </p:grpSpPr>
          <p:cxnSp>
            <p:nvCxnSpPr>
              <p:cNvPr id="47" name="Straight Connector 46">
                <a:extLst>
                  <a:ext uri="{FF2B5EF4-FFF2-40B4-BE49-F238E27FC236}">
                    <a16:creationId xmlns="" xmlns:a16="http://schemas.microsoft.com/office/drawing/2014/main" id="{7B25D2C1-17A3-7C42-B65D-A58F2A7F7D91}"/>
                  </a:ext>
                </a:extLst>
              </p:cNvPr>
              <p:cNvCxnSpPr>
                <a:cxnSpLocks/>
              </p:cNvCxnSpPr>
              <p:nvPr/>
            </p:nvCxnSpPr>
            <p:spPr>
              <a:xfrm>
                <a:off x="5438221" y="1711082"/>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3CC7C0CB-B8AB-CA4E-BB2C-2AA139DE9A42}"/>
                  </a:ext>
                </a:extLst>
              </p:cNvPr>
              <p:cNvCxnSpPr>
                <a:cxnSpLocks/>
              </p:cNvCxnSpPr>
              <p:nvPr/>
            </p:nvCxnSpPr>
            <p:spPr>
              <a:xfrm>
                <a:off x="5438221" y="1483237"/>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D98ED5E3-56E5-D644-8A31-FBBB4C5E46C2}"/>
                  </a:ext>
                </a:extLst>
              </p:cNvPr>
              <p:cNvCxnSpPr>
                <a:cxnSpLocks/>
              </p:cNvCxnSpPr>
              <p:nvPr/>
            </p:nvCxnSpPr>
            <p:spPr>
              <a:xfrm>
                <a:off x="5438221" y="1255392"/>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F562D54A-06B7-8E4F-B7B6-B74DC1505462}"/>
                  </a:ext>
                </a:extLst>
              </p:cNvPr>
              <p:cNvCxnSpPr>
                <a:cxnSpLocks/>
              </p:cNvCxnSpPr>
              <p:nvPr/>
            </p:nvCxnSpPr>
            <p:spPr>
              <a:xfrm>
                <a:off x="5438221" y="799702"/>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F0B2068B-94A6-C84A-A4AC-D966D6865B77}"/>
                  </a:ext>
                </a:extLst>
              </p:cNvPr>
              <p:cNvCxnSpPr>
                <a:cxnSpLocks/>
              </p:cNvCxnSpPr>
              <p:nvPr/>
            </p:nvCxnSpPr>
            <p:spPr>
              <a:xfrm>
                <a:off x="5431339" y="1027547"/>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a:extLst>
                <a:ext uri="{FF2B5EF4-FFF2-40B4-BE49-F238E27FC236}">
                  <a16:creationId xmlns="" xmlns:a16="http://schemas.microsoft.com/office/drawing/2014/main" id="{00C0D84E-E6FF-6842-846E-D99222BFE3BD}"/>
                </a:ext>
              </a:extLst>
            </p:cNvPr>
            <p:cNvCxnSpPr>
              <a:cxnSpLocks/>
            </p:cNvCxnSpPr>
            <p:nvPr/>
          </p:nvCxnSpPr>
          <p:spPr>
            <a:xfrm>
              <a:off x="7092024" y="1682929"/>
              <a:ext cx="0" cy="430381"/>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 xmlns:a16="http://schemas.microsoft.com/office/drawing/2014/main" id="{86A1AEAB-5905-244E-9A5D-BC57F7B7D349}"/>
                </a:ext>
              </a:extLst>
            </p:cNvPr>
            <p:cNvSpPr txBox="1"/>
            <p:nvPr/>
          </p:nvSpPr>
          <p:spPr>
            <a:xfrm>
              <a:off x="5834461" y="3088647"/>
              <a:ext cx="802148" cy="307777"/>
            </a:xfrm>
            <a:prstGeom prst="rect">
              <a:avLst/>
            </a:prstGeom>
            <a:noFill/>
          </p:spPr>
          <p:txBody>
            <a:bodyPr wrap="square" rtlCol="0">
              <a:spAutoFit/>
            </a:bodyPr>
            <a:lstStyle/>
            <a:p>
              <a:r>
                <a:rPr lang="en-US" sz="1400" dirty="0">
                  <a:latin typeface="Gill Sans MT" panose="020B0502020104020203" pitchFamily="34" charset="77"/>
                </a:rPr>
                <a:t>Control</a:t>
              </a:r>
              <a:endParaRPr lang="x-none" sz="1400">
                <a:latin typeface="Gill Sans MT" panose="020B0502020104020203" pitchFamily="34" charset="77"/>
              </a:endParaRPr>
            </a:p>
          </p:txBody>
        </p:sp>
        <p:sp>
          <p:nvSpPr>
            <p:cNvPr id="46" name="TextBox 45">
              <a:extLst>
                <a:ext uri="{FF2B5EF4-FFF2-40B4-BE49-F238E27FC236}">
                  <a16:creationId xmlns="" xmlns:a16="http://schemas.microsoft.com/office/drawing/2014/main" id="{38FB19C6-0CBA-B345-AF2B-C0EA7376603D}"/>
                </a:ext>
              </a:extLst>
            </p:cNvPr>
            <p:cNvSpPr txBox="1"/>
            <p:nvPr/>
          </p:nvSpPr>
          <p:spPr>
            <a:xfrm>
              <a:off x="6687059" y="3085048"/>
              <a:ext cx="873214" cy="523220"/>
            </a:xfrm>
            <a:prstGeom prst="rect">
              <a:avLst/>
            </a:prstGeom>
            <a:noFill/>
          </p:spPr>
          <p:txBody>
            <a:bodyPr wrap="square" rtlCol="0">
              <a:spAutoFit/>
            </a:bodyPr>
            <a:lstStyle/>
            <a:p>
              <a:pPr algn="ctr"/>
              <a:r>
                <a:rPr lang="en-US" sz="1400" dirty="0">
                  <a:latin typeface="Gill Sans MT" panose="020B0502020104020203" pitchFamily="34" charset="77"/>
                </a:rPr>
                <a:t>Increased IGF2</a:t>
              </a:r>
              <a:endParaRPr lang="x-none" sz="1400">
                <a:latin typeface="Gill Sans MT" panose="020B0502020104020203" pitchFamily="34" charset="77"/>
              </a:endParaRPr>
            </a:p>
          </p:txBody>
        </p:sp>
      </p:grpSp>
    </p:spTree>
    <p:extLst>
      <p:ext uri="{BB962C8B-B14F-4D97-AF65-F5344CB8AC3E}">
        <p14:creationId xmlns:p14="http://schemas.microsoft.com/office/powerpoint/2010/main" val="2545995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862BEFDA-DEE4-3F45-88BB-4FB1DA1ACA62}"/>
              </a:ext>
            </a:extLst>
          </p:cNvPr>
          <p:cNvGrpSpPr/>
          <p:nvPr/>
        </p:nvGrpSpPr>
        <p:grpSpPr>
          <a:xfrm>
            <a:off x="4487576" y="1262864"/>
            <a:ext cx="2597202" cy="2936832"/>
            <a:chOff x="4971670" y="671436"/>
            <a:chExt cx="2597202" cy="2936832"/>
          </a:xfrm>
        </p:grpSpPr>
        <p:sp>
          <p:nvSpPr>
            <p:cNvPr id="5" name="Rectangle 4">
              <a:extLst>
                <a:ext uri="{FF2B5EF4-FFF2-40B4-BE49-F238E27FC236}">
                  <a16:creationId xmlns="" xmlns:a16="http://schemas.microsoft.com/office/drawing/2014/main" id="{DC359EE3-1385-ED42-9FE7-93FE28C9703B}"/>
                </a:ext>
              </a:extLst>
            </p:cNvPr>
            <p:cNvSpPr/>
            <p:nvPr/>
          </p:nvSpPr>
          <p:spPr>
            <a:xfrm>
              <a:off x="5633884" y="799702"/>
              <a:ext cx="1934988" cy="227976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 xmlns:a16="http://schemas.microsoft.com/office/drawing/2014/main" id="{88243E6A-4060-DB48-8504-0D3B87C8D01A}"/>
                </a:ext>
              </a:extLst>
            </p:cNvPr>
            <p:cNvSpPr txBox="1"/>
            <p:nvPr/>
          </p:nvSpPr>
          <p:spPr>
            <a:xfrm rot="16200000">
              <a:off x="3964628" y="1833638"/>
              <a:ext cx="2278771" cy="264688"/>
            </a:xfrm>
            <a:prstGeom prst="rect">
              <a:avLst/>
            </a:prstGeom>
            <a:noFill/>
          </p:spPr>
          <p:txBody>
            <a:bodyPr wrap="square" rtlCol="0">
              <a:spAutoFit/>
            </a:bodyPr>
            <a:lstStyle/>
            <a:p>
              <a:pPr algn="ctr">
                <a:lnSpc>
                  <a:spcPct val="80000"/>
                </a:lnSpc>
              </a:pPr>
              <a:r>
                <a:rPr lang="x-none" sz="1400">
                  <a:latin typeface="Gill Sans MT" panose="020B0502020104020203" pitchFamily="34" charset="77"/>
                </a:rPr>
                <a:t> Difference in total lipids (%)</a:t>
              </a:r>
            </a:p>
          </p:txBody>
        </p:sp>
        <p:cxnSp>
          <p:nvCxnSpPr>
            <p:cNvPr id="7" name="Straight Connector 6">
              <a:extLst>
                <a:ext uri="{FF2B5EF4-FFF2-40B4-BE49-F238E27FC236}">
                  <a16:creationId xmlns="" xmlns:a16="http://schemas.microsoft.com/office/drawing/2014/main" id="{4DAE7AD3-CB1F-A14B-9FA6-3B5C4664BB28}"/>
                </a:ext>
              </a:extLst>
            </p:cNvPr>
            <p:cNvCxnSpPr>
              <a:cxnSpLocks/>
            </p:cNvCxnSpPr>
            <p:nvPr/>
          </p:nvCxnSpPr>
          <p:spPr>
            <a:xfrm>
              <a:off x="5557190" y="2850636"/>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05A8803F-72E8-504C-B354-0402663A3D89}"/>
                </a:ext>
              </a:extLst>
            </p:cNvPr>
            <p:cNvCxnSpPr>
              <a:cxnSpLocks/>
            </p:cNvCxnSpPr>
            <p:nvPr/>
          </p:nvCxnSpPr>
          <p:spPr>
            <a:xfrm>
              <a:off x="5557190" y="2622791"/>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7756B93F-8DB7-B844-858E-293EDF94D3B0}"/>
                </a:ext>
              </a:extLst>
            </p:cNvPr>
            <p:cNvCxnSpPr>
              <a:cxnSpLocks/>
            </p:cNvCxnSpPr>
            <p:nvPr/>
          </p:nvCxnSpPr>
          <p:spPr>
            <a:xfrm>
              <a:off x="5557190" y="2394946"/>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95986854-F8FC-7E43-BA9E-C901A3966EF1}"/>
                </a:ext>
              </a:extLst>
            </p:cNvPr>
            <p:cNvCxnSpPr>
              <a:cxnSpLocks/>
            </p:cNvCxnSpPr>
            <p:nvPr/>
          </p:nvCxnSpPr>
          <p:spPr>
            <a:xfrm>
              <a:off x="5557190" y="1939256"/>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D0C3F62C-4278-354C-9801-AB9FE02E48D1}"/>
                </a:ext>
              </a:extLst>
            </p:cNvPr>
            <p:cNvCxnSpPr>
              <a:cxnSpLocks/>
            </p:cNvCxnSpPr>
            <p:nvPr/>
          </p:nvCxnSpPr>
          <p:spPr>
            <a:xfrm>
              <a:off x="5562109" y="3078479"/>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 xmlns:a16="http://schemas.microsoft.com/office/drawing/2014/main" id="{30AFB8AA-E201-BA4F-8D43-156AD672A462}"/>
                </a:ext>
              </a:extLst>
            </p:cNvPr>
            <p:cNvSpPr/>
            <p:nvPr/>
          </p:nvSpPr>
          <p:spPr>
            <a:xfrm>
              <a:off x="5990696" y="1939256"/>
              <a:ext cx="432000" cy="114216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Rectangle 12">
              <a:extLst>
                <a:ext uri="{FF2B5EF4-FFF2-40B4-BE49-F238E27FC236}">
                  <a16:creationId xmlns="" xmlns:a16="http://schemas.microsoft.com/office/drawing/2014/main" id="{0841CF21-A295-5341-ACE9-7305E0241781}"/>
                </a:ext>
              </a:extLst>
            </p:cNvPr>
            <p:cNvSpPr/>
            <p:nvPr/>
          </p:nvSpPr>
          <p:spPr>
            <a:xfrm>
              <a:off x="6890384" y="1539689"/>
              <a:ext cx="432000" cy="153879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14" name="Straight Connector 13">
              <a:extLst>
                <a:ext uri="{FF2B5EF4-FFF2-40B4-BE49-F238E27FC236}">
                  <a16:creationId xmlns="" xmlns:a16="http://schemas.microsoft.com/office/drawing/2014/main" id="{3E0C189D-90CF-0D45-BD70-3732CBE2E330}"/>
                </a:ext>
              </a:extLst>
            </p:cNvPr>
            <p:cNvCxnSpPr>
              <a:cxnSpLocks/>
            </p:cNvCxnSpPr>
            <p:nvPr/>
          </p:nvCxnSpPr>
          <p:spPr>
            <a:xfrm>
              <a:off x="6201044" y="1825383"/>
              <a:ext cx="0" cy="228174"/>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 xmlns:a16="http://schemas.microsoft.com/office/drawing/2014/main" id="{11760C67-F3B6-9742-97E9-16C44E5CE725}"/>
                </a:ext>
              </a:extLst>
            </p:cNvPr>
            <p:cNvSpPr txBox="1"/>
            <p:nvPr/>
          </p:nvSpPr>
          <p:spPr>
            <a:xfrm>
              <a:off x="5190741" y="671436"/>
              <a:ext cx="388248" cy="2511200"/>
            </a:xfrm>
            <a:prstGeom prst="rect">
              <a:avLst/>
            </a:prstGeom>
            <a:noFill/>
          </p:spPr>
          <p:txBody>
            <a:bodyPr wrap="none" rtlCol="0">
              <a:spAutoFit/>
            </a:bodyPr>
            <a:lstStyle/>
            <a:p>
              <a:pPr algn="r">
                <a:lnSpc>
                  <a:spcPct val="120000"/>
                </a:lnSpc>
              </a:pPr>
              <a:r>
                <a:rPr lang="x-none" sz="1200">
                  <a:latin typeface="Gill Sans MT" panose="020B0502020104020203" pitchFamily="34" charset="77"/>
                </a:rPr>
                <a:t>50</a:t>
              </a:r>
            </a:p>
            <a:p>
              <a:pPr algn="r">
                <a:lnSpc>
                  <a:spcPct val="120000"/>
                </a:lnSpc>
              </a:pPr>
              <a:r>
                <a:rPr lang="x-none" sz="1200">
                  <a:latin typeface="Gill Sans MT" panose="020B0502020104020203" pitchFamily="34" charset="77"/>
                </a:rPr>
                <a:t>40</a:t>
              </a:r>
            </a:p>
            <a:p>
              <a:pPr algn="r">
                <a:lnSpc>
                  <a:spcPct val="120000"/>
                </a:lnSpc>
              </a:pPr>
              <a:r>
                <a:rPr lang="x-none" sz="1200">
                  <a:latin typeface="Gill Sans MT" panose="020B0502020104020203" pitchFamily="34" charset="77"/>
                </a:rPr>
                <a:t>30</a:t>
              </a:r>
            </a:p>
            <a:p>
              <a:pPr algn="r">
                <a:lnSpc>
                  <a:spcPct val="120000"/>
                </a:lnSpc>
              </a:pPr>
              <a:r>
                <a:rPr lang="x-none" sz="1200">
                  <a:latin typeface="Gill Sans MT" panose="020B0502020104020203" pitchFamily="34" charset="77"/>
                </a:rPr>
                <a:t>20</a:t>
              </a:r>
            </a:p>
            <a:p>
              <a:pPr algn="r">
                <a:lnSpc>
                  <a:spcPct val="120000"/>
                </a:lnSpc>
              </a:pPr>
              <a:r>
                <a:rPr lang="x-none" sz="1200">
                  <a:latin typeface="Gill Sans MT" panose="020B0502020104020203" pitchFamily="34" charset="77"/>
                </a:rPr>
                <a:t>10</a:t>
              </a:r>
            </a:p>
            <a:p>
              <a:pPr algn="r">
                <a:lnSpc>
                  <a:spcPct val="120000"/>
                </a:lnSpc>
              </a:pPr>
              <a:r>
                <a:rPr lang="x-none" sz="1200">
                  <a:latin typeface="Gill Sans MT" panose="020B0502020104020203" pitchFamily="34" charset="77"/>
                </a:rPr>
                <a:t>0</a:t>
              </a:r>
            </a:p>
            <a:p>
              <a:pPr algn="r">
                <a:lnSpc>
                  <a:spcPct val="120000"/>
                </a:lnSpc>
              </a:pPr>
              <a:r>
                <a:rPr lang="x-none" sz="1200">
                  <a:latin typeface="Gill Sans MT" panose="020B0502020104020203" pitchFamily="34" charset="77"/>
                </a:rPr>
                <a:t>-10</a:t>
              </a:r>
            </a:p>
            <a:p>
              <a:pPr algn="r">
                <a:lnSpc>
                  <a:spcPct val="120000"/>
                </a:lnSpc>
              </a:pPr>
              <a:r>
                <a:rPr lang="x-none" sz="1200">
                  <a:latin typeface="Gill Sans MT" panose="020B0502020104020203" pitchFamily="34" charset="77"/>
                </a:rPr>
                <a:t>-20</a:t>
              </a:r>
            </a:p>
            <a:p>
              <a:pPr algn="r">
                <a:lnSpc>
                  <a:spcPct val="120000"/>
                </a:lnSpc>
              </a:pPr>
              <a:r>
                <a:rPr lang="x-none" sz="1200">
                  <a:latin typeface="Gill Sans MT" panose="020B0502020104020203" pitchFamily="34" charset="77"/>
                </a:rPr>
                <a:t>-30</a:t>
              </a:r>
            </a:p>
            <a:p>
              <a:pPr algn="r">
                <a:lnSpc>
                  <a:spcPct val="120000"/>
                </a:lnSpc>
              </a:pPr>
              <a:r>
                <a:rPr lang="x-none" sz="1200">
                  <a:latin typeface="Gill Sans MT" panose="020B0502020104020203" pitchFamily="34" charset="77"/>
                </a:rPr>
                <a:t>-40</a:t>
              </a:r>
            </a:p>
            <a:p>
              <a:pPr algn="r">
                <a:lnSpc>
                  <a:spcPct val="120000"/>
                </a:lnSpc>
              </a:pPr>
              <a:r>
                <a:rPr lang="x-none" sz="1200">
                  <a:latin typeface="Gill Sans MT" panose="020B0502020104020203" pitchFamily="34" charset="77"/>
                </a:rPr>
                <a:t>-50</a:t>
              </a:r>
            </a:p>
          </p:txBody>
        </p:sp>
        <p:cxnSp>
          <p:nvCxnSpPr>
            <p:cNvPr id="16" name="Straight Connector 15">
              <a:extLst>
                <a:ext uri="{FF2B5EF4-FFF2-40B4-BE49-F238E27FC236}">
                  <a16:creationId xmlns="" xmlns:a16="http://schemas.microsoft.com/office/drawing/2014/main" id="{0C45D1EA-B070-4749-BA46-4151B19DE9A5}"/>
                </a:ext>
              </a:extLst>
            </p:cNvPr>
            <p:cNvCxnSpPr>
              <a:cxnSpLocks/>
            </p:cNvCxnSpPr>
            <p:nvPr/>
          </p:nvCxnSpPr>
          <p:spPr>
            <a:xfrm>
              <a:off x="5550308" y="2167101"/>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 xmlns:a16="http://schemas.microsoft.com/office/drawing/2014/main" id="{C8C7A8D0-F7CE-2C46-98D8-5377961E2EE0}"/>
                </a:ext>
              </a:extLst>
            </p:cNvPr>
            <p:cNvGrpSpPr/>
            <p:nvPr/>
          </p:nvGrpSpPr>
          <p:grpSpPr>
            <a:xfrm>
              <a:off x="5549323" y="799702"/>
              <a:ext cx="78882" cy="911380"/>
              <a:chOff x="5431339" y="799702"/>
              <a:chExt cx="78882" cy="911380"/>
            </a:xfrm>
          </p:grpSpPr>
          <p:cxnSp>
            <p:nvCxnSpPr>
              <p:cNvPr id="21" name="Straight Connector 20">
                <a:extLst>
                  <a:ext uri="{FF2B5EF4-FFF2-40B4-BE49-F238E27FC236}">
                    <a16:creationId xmlns="" xmlns:a16="http://schemas.microsoft.com/office/drawing/2014/main" id="{85F3BED1-5D4D-FF40-A981-7ACD783503A2}"/>
                  </a:ext>
                </a:extLst>
              </p:cNvPr>
              <p:cNvCxnSpPr>
                <a:cxnSpLocks/>
              </p:cNvCxnSpPr>
              <p:nvPr/>
            </p:nvCxnSpPr>
            <p:spPr>
              <a:xfrm>
                <a:off x="5438221" y="1711082"/>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1063F197-E284-8B42-ACEB-B153CBE8E126}"/>
                  </a:ext>
                </a:extLst>
              </p:cNvPr>
              <p:cNvCxnSpPr>
                <a:cxnSpLocks/>
              </p:cNvCxnSpPr>
              <p:nvPr/>
            </p:nvCxnSpPr>
            <p:spPr>
              <a:xfrm>
                <a:off x="5438221" y="1483237"/>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A3625665-3325-2F47-A1C9-D85F88116C01}"/>
                  </a:ext>
                </a:extLst>
              </p:cNvPr>
              <p:cNvCxnSpPr>
                <a:cxnSpLocks/>
              </p:cNvCxnSpPr>
              <p:nvPr/>
            </p:nvCxnSpPr>
            <p:spPr>
              <a:xfrm>
                <a:off x="5438221" y="1255392"/>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6A6782F5-99CA-2245-8E46-9DF51AA5BE32}"/>
                  </a:ext>
                </a:extLst>
              </p:cNvPr>
              <p:cNvCxnSpPr>
                <a:cxnSpLocks/>
              </p:cNvCxnSpPr>
              <p:nvPr/>
            </p:nvCxnSpPr>
            <p:spPr>
              <a:xfrm>
                <a:off x="5438221" y="799702"/>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29DC1151-0029-824F-965A-C998BB03FFD7}"/>
                  </a:ext>
                </a:extLst>
              </p:cNvPr>
              <p:cNvCxnSpPr>
                <a:cxnSpLocks/>
              </p:cNvCxnSpPr>
              <p:nvPr/>
            </p:nvCxnSpPr>
            <p:spPr>
              <a:xfrm>
                <a:off x="5431339" y="1027547"/>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 xmlns:a16="http://schemas.microsoft.com/office/drawing/2014/main" id="{530833EE-9352-A047-9F10-474C66B28386}"/>
                </a:ext>
              </a:extLst>
            </p:cNvPr>
            <p:cNvCxnSpPr>
              <a:cxnSpLocks/>
            </p:cNvCxnSpPr>
            <p:nvPr/>
          </p:nvCxnSpPr>
          <p:spPr>
            <a:xfrm>
              <a:off x="7116206" y="1398489"/>
              <a:ext cx="0" cy="278545"/>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45B65ECD-1E60-084C-B2A1-7FC0AD4F183E}"/>
                </a:ext>
              </a:extLst>
            </p:cNvPr>
            <p:cNvSpPr txBox="1"/>
            <p:nvPr/>
          </p:nvSpPr>
          <p:spPr>
            <a:xfrm>
              <a:off x="5834461" y="3088647"/>
              <a:ext cx="802148" cy="307777"/>
            </a:xfrm>
            <a:prstGeom prst="rect">
              <a:avLst/>
            </a:prstGeom>
            <a:noFill/>
          </p:spPr>
          <p:txBody>
            <a:bodyPr wrap="square" rtlCol="0">
              <a:spAutoFit/>
            </a:bodyPr>
            <a:lstStyle/>
            <a:p>
              <a:r>
                <a:rPr lang="en-US" sz="1400" dirty="0">
                  <a:latin typeface="Gill Sans MT" panose="020B0502020104020203" pitchFamily="34" charset="77"/>
                </a:rPr>
                <a:t>Control</a:t>
              </a:r>
              <a:endParaRPr lang="x-none" sz="1400">
                <a:latin typeface="Gill Sans MT" panose="020B0502020104020203" pitchFamily="34" charset="77"/>
              </a:endParaRPr>
            </a:p>
          </p:txBody>
        </p:sp>
        <p:sp>
          <p:nvSpPr>
            <p:cNvPr id="20" name="TextBox 19">
              <a:extLst>
                <a:ext uri="{FF2B5EF4-FFF2-40B4-BE49-F238E27FC236}">
                  <a16:creationId xmlns="" xmlns:a16="http://schemas.microsoft.com/office/drawing/2014/main" id="{81D4DF19-D2F0-A54B-9286-E210AFD168FB}"/>
                </a:ext>
              </a:extLst>
            </p:cNvPr>
            <p:cNvSpPr txBox="1"/>
            <p:nvPr/>
          </p:nvSpPr>
          <p:spPr>
            <a:xfrm>
              <a:off x="6687059" y="3085048"/>
              <a:ext cx="873214" cy="523220"/>
            </a:xfrm>
            <a:prstGeom prst="rect">
              <a:avLst/>
            </a:prstGeom>
            <a:noFill/>
          </p:spPr>
          <p:txBody>
            <a:bodyPr wrap="square" rtlCol="0">
              <a:spAutoFit/>
            </a:bodyPr>
            <a:lstStyle/>
            <a:p>
              <a:pPr algn="ctr"/>
              <a:r>
                <a:rPr lang="en-US" sz="1400" dirty="0">
                  <a:latin typeface="Gill Sans MT" panose="020B0502020104020203" pitchFamily="34" charset="77"/>
                </a:rPr>
                <a:t>Increased IGF2</a:t>
              </a:r>
              <a:endParaRPr lang="x-none" sz="1400">
                <a:latin typeface="Gill Sans MT" panose="020B0502020104020203" pitchFamily="34" charset="77"/>
              </a:endParaRPr>
            </a:p>
          </p:txBody>
        </p:sp>
      </p:grpSp>
    </p:spTree>
    <p:extLst>
      <p:ext uri="{BB962C8B-B14F-4D97-AF65-F5344CB8AC3E}">
        <p14:creationId xmlns:p14="http://schemas.microsoft.com/office/powerpoint/2010/main" val="3146428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9F5BB831-E460-6C43-8776-E75255251722}"/>
              </a:ext>
            </a:extLst>
          </p:cNvPr>
          <p:cNvGrpSpPr/>
          <p:nvPr/>
        </p:nvGrpSpPr>
        <p:grpSpPr>
          <a:xfrm>
            <a:off x="3695830" y="984344"/>
            <a:ext cx="3681950" cy="3084656"/>
            <a:chOff x="4950358" y="683656"/>
            <a:chExt cx="3681950" cy="3084656"/>
          </a:xfrm>
        </p:grpSpPr>
        <p:sp>
          <p:nvSpPr>
            <p:cNvPr id="5" name="Rectangle 4">
              <a:extLst>
                <a:ext uri="{FF2B5EF4-FFF2-40B4-BE49-F238E27FC236}">
                  <a16:creationId xmlns="" xmlns:a16="http://schemas.microsoft.com/office/drawing/2014/main" id="{05D7CD52-D5D8-EC4D-8CBD-F7EAC4FF4FC9}"/>
                </a:ext>
              </a:extLst>
            </p:cNvPr>
            <p:cNvSpPr/>
            <p:nvPr/>
          </p:nvSpPr>
          <p:spPr>
            <a:xfrm>
              <a:off x="5633883" y="799702"/>
              <a:ext cx="2998425" cy="227976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200"/>
            </a:p>
          </p:txBody>
        </p:sp>
        <p:sp>
          <p:nvSpPr>
            <p:cNvPr id="6" name="TextBox 5">
              <a:extLst>
                <a:ext uri="{FF2B5EF4-FFF2-40B4-BE49-F238E27FC236}">
                  <a16:creationId xmlns="" xmlns:a16="http://schemas.microsoft.com/office/drawing/2014/main" id="{EF7C7FF9-7728-CA45-94C8-8B0AF4426663}"/>
                </a:ext>
              </a:extLst>
            </p:cNvPr>
            <p:cNvSpPr txBox="1"/>
            <p:nvPr/>
          </p:nvSpPr>
          <p:spPr>
            <a:xfrm rot="16200000">
              <a:off x="3931005" y="1738370"/>
              <a:ext cx="2278771" cy="240066"/>
            </a:xfrm>
            <a:prstGeom prst="rect">
              <a:avLst/>
            </a:prstGeom>
            <a:noFill/>
          </p:spPr>
          <p:txBody>
            <a:bodyPr wrap="square" rtlCol="0">
              <a:spAutoFit/>
            </a:bodyPr>
            <a:lstStyle/>
            <a:p>
              <a:pPr algn="ctr">
                <a:lnSpc>
                  <a:spcPct val="80000"/>
                </a:lnSpc>
              </a:pPr>
              <a:r>
                <a:rPr lang="x-none" sz="1200">
                  <a:latin typeface="Gill Sans MT" panose="020B0502020104020203" pitchFamily="34" charset="77"/>
                </a:rPr>
                <a:t>Total IGF2 (</a:t>
              </a:r>
              <a:r>
                <a:rPr lang="x-none" sz="1200">
                  <a:latin typeface="Symbol" pitchFamily="2" charset="2"/>
                </a:rPr>
                <a:t>m</a:t>
              </a:r>
              <a:r>
                <a:rPr lang="x-none" sz="1200">
                  <a:latin typeface="Gill Sans MT" panose="020B0502020104020203" pitchFamily="34" charset="77"/>
                </a:rPr>
                <a:t>g/L)</a:t>
              </a:r>
            </a:p>
          </p:txBody>
        </p:sp>
        <p:cxnSp>
          <p:nvCxnSpPr>
            <p:cNvPr id="8" name="Straight Connector 7">
              <a:extLst>
                <a:ext uri="{FF2B5EF4-FFF2-40B4-BE49-F238E27FC236}">
                  <a16:creationId xmlns="" xmlns:a16="http://schemas.microsoft.com/office/drawing/2014/main" id="{B79B6254-F59F-414B-81ED-2796469EDCB4}"/>
                </a:ext>
              </a:extLst>
            </p:cNvPr>
            <p:cNvCxnSpPr>
              <a:cxnSpLocks/>
            </p:cNvCxnSpPr>
            <p:nvPr/>
          </p:nvCxnSpPr>
          <p:spPr>
            <a:xfrm>
              <a:off x="5563914" y="2622791"/>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841936E4-AC6F-5642-ADFA-0CDB7D1FBC24}"/>
                </a:ext>
              </a:extLst>
            </p:cNvPr>
            <p:cNvCxnSpPr>
              <a:cxnSpLocks/>
            </p:cNvCxnSpPr>
            <p:nvPr/>
          </p:nvCxnSpPr>
          <p:spPr>
            <a:xfrm>
              <a:off x="5568833" y="3078479"/>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 xmlns:a16="http://schemas.microsoft.com/office/drawing/2014/main" id="{11051C0D-9A5E-B54D-B6A6-929856F3027D}"/>
                </a:ext>
              </a:extLst>
            </p:cNvPr>
            <p:cNvSpPr/>
            <p:nvPr/>
          </p:nvSpPr>
          <p:spPr>
            <a:xfrm flipV="1">
              <a:off x="6010180" y="1631551"/>
              <a:ext cx="432000" cy="144791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200"/>
            </a:p>
          </p:txBody>
        </p:sp>
        <p:sp>
          <p:nvSpPr>
            <p:cNvPr id="13" name="Rectangle 12">
              <a:extLst>
                <a:ext uri="{FF2B5EF4-FFF2-40B4-BE49-F238E27FC236}">
                  <a16:creationId xmlns="" xmlns:a16="http://schemas.microsoft.com/office/drawing/2014/main" id="{D41FBC01-7DAF-9343-9FAD-E3EC1B47D339}"/>
                </a:ext>
              </a:extLst>
            </p:cNvPr>
            <p:cNvSpPr/>
            <p:nvPr/>
          </p:nvSpPr>
          <p:spPr>
            <a:xfrm>
              <a:off x="6890384" y="1476909"/>
              <a:ext cx="432000" cy="160156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200"/>
            </a:p>
          </p:txBody>
        </p:sp>
        <p:sp>
          <p:nvSpPr>
            <p:cNvPr id="14" name="TextBox 13">
              <a:extLst>
                <a:ext uri="{FF2B5EF4-FFF2-40B4-BE49-F238E27FC236}">
                  <a16:creationId xmlns="" xmlns:a16="http://schemas.microsoft.com/office/drawing/2014/main" id="{CACF5F28-41B9-7D4D-A2AE-8857B70493FD}"/>
                </a:ext>
              </a:extLst>
            </p:cNvPr>
            <p:cNvSpPr txBox="1"/>
            <p:nvPr/>
          </p:nvSpPr>
          <p:spPr>
            <a:xfrm>
              <a:off x="5106439" y="683656"/>
              <a:ext cx="492506" cy="2511200"/>
            </a:xfrm>
            <a:prstGeom prst="rect">
              <a:avLst/>
            </a:prstGeom>
            <a:noFill/>
          </p:spPr>
          <p:txBody>
            <a:bodyPr wrap="none" rtlCol="0">
              <a:spAutoFit/>
            </a:bodyPr>
            <a:lstStyle/>
            <a:p>
              <a:pPr algn="r">
                <a:lnSpc>
                  <a:spcPct val="120000"/>
                </a:lnSpc>
              </a:pPr>
              <a:r>
                <a:rPr lang="x-none" sz="1200">
                  <a:latin typeface="Gill Sans MT" panose="020B0502020104020203" pitchFamily="34" charset="77"/>
                </a:rPr>
                <a:t>1500</a:t>
              </a:r>
            </a:p>
            <a:p>
              <a:pPr algn="r">
                <a:lnSpc>
                  <a:spcPct val="120000"/>
                </a:lnSpc>
              </a:pPr>
              <a:endParaRPr lang="x-none" sz="1200">
                <a:latin typeface="Gill Sans MT" panose="020B0502020104020203" pitchFamily="34" charset="77"/>
              </a:endParaRPr>
            </a:p>
            <a:p>
              <a:pPr algn="r">
                <a:lnSpc>
                  <a:spcPct val="120000"/>
                </a:lnSpc>
              </a:pPr>
              <a:r>
                <a:rPr lang="x-none" sz="1200">
                  <a:latin typeface="Gill Sans MT" panose="020B0502020104020203" pitchFamily="34" charset="77"/>
                </a:rPr>
                <a:t>1200</a:t>
              </a:r>
            </a:p>
            <a:p>
              <a:pPr algn="r">
                <a:lnSpc>
                  <a:spcPct val="120000"/>
                </a:lnSpc>
              </a:pPr>
              <a:endParaRPr lang="x-none" sz="1200">
                <a:latin typeface="Gill Sans MT" panose="020B0502020104020203" pitchFamily="34" charset="77"/>
              </a:endParaRPr>
            </a:p>
            <a:p>
              <a:pPr algn="r">
                <a:lnSpc>
                  <a:spcPct val="120000"/>
                </a:lnSpc>
              </a:pPr>
              <a:r>
                <a:rPr lang="x-none" sz="1200">
                  <a:latin typeface="Gill Sans MT" panose="020B0502020104020203" pitchFamily="34" charset="77"/>
                </a:rPr>
                <a:t>900</a:t>
              </a:r>
            </a:p>
            <a:p>
              <a:pPr algn="r">
                <a:lnSpc>
                  <a:spcPct val="120000"/>
                </a:lnSpc>
              </a:pPr>
              <a:endParaRPr lang="x-none" sz="1200">
                <a:latin typeface="Gill Sans MT" panose="020B0502020104020203" pitchFamily="34" charset="77"/>
              </a:endParaRPr>
            </a:p>
            <a:p>
              <a:pPr algn="r">
                <a:lnSpc>
                  <a:spcPct val="120000"/>
                </a:lnSpc>
              </a:pPr>
              <a:r>
                <a:rPr lang="x-none" sz="1200">
                  <a:latin typeface="Gill Sans MT" panose="020B0502020104020203" pitchFamily="34" charset="77"/>
                </a:rPr>
                <a:t>600</a:t>
              </a:r>
            </a:p>
            <a:p>
              <a:pPr algn="r">
                <a:lnSpc>
                  <a:spcPct val="120000"/>
                </a:lnSpc>
              </a:pPr>
              <a:endParaRPr lang="x-none" sz="1200">
                <a:latin typeface="Gill Sans MT" panose="020B0502020104020203" pitchFamily="34" charset="77"/>
              </a:endParaRPr>
            </a:p>
            <a:p>
              <a:pPr algn="r">
                <a:lnSpc>
                  <a:spcPct val="120000"/>
                </a:lnSpc>
              </a:pPr>
              <a:r>
                <a:rPr lang="x-none" sz="1200">
                  <a:latin typeface="Gill Sans MT" panose="020B0502020104020203" pitchFamily="34" charset="77"/>
                </a:rPr>
                <a:t>300</a:t>
              </a:r>
            </a:p>
            <a:p>
              <a:pPr algn="r">
                <a:lnSpc>
                  <a:spcPct val="120000"/>
                </a:lnSpc>
              </a:pPr>
              <a:endParaRPr lang="x-none" sz="1200">
                <a:latin typeface="Gill Sans MT" panose="020B0502020104020203" pitchFamily="34" charset="77"/>
              </a:endParaRPr>
            </a:p>
            <a:p>
              <a:pPr algn="r">
                <a:lnSpc>
                  <a:spcPct val="120000"/>
                </a:lnSpc>
              </a:pPr>
              <a:r>
                <a:rPr lang="x-none" sz="1200">
                  <a:latin typeface="Gill Sans MT" panose="020B0502020104020203" pitchFamily="34" charset="77"/>
                </a:rPr>
                <a:t>0</a:t>
              </a:r>
            </a:p>
          </p:txBody>
        </p:sp>
        <p:cxnSp>
          <p:nvCxnSpPr>
            <p:cNvPr id="15" name="Straight Connector 14">
              <a:extLst>
                <a:ext uri="{FF2B5EF4-FFF2-40B4-BE49-F238E27FC236}">
                  <a16:creationId xmlns="" xmlns:a16="http://schemas.microsoft.com/office/drawing/2014/main" id="{A112A0CB-9A5C-6646-A05D-BF610BA146C9}"/>
                </a:ext>
              </a:extLst>
            </p:cNvPr>
            <p:cNvCxnSpPr>
              <a:cxnSpLocks/>
            </p:cNvCxnSpPr>
            <p:nvPr/>
          </p:nvCxnSpPr>
          <p:spPr>
            <a:xfrm>
              <a:off x="5557032" y="2167101"/>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 xmlns:a16="http://schemas.microsoft.com/office/drawing/2014/main" id="{626E2D5E-F137-E645-9E42-F6F1BB1E0EBD}"/>
                </a:ext>
              </a:extLst>
            </p:cNvPr>
            <p:cNvGrpSpPr/>
            <p:nvPr/>
          </p:nvGrpSpPr>
          <p:grpSpPr>
            <a:xfrm>
              <a:off x="5562929" y="799702"/>
              <a:ext cx="72000" cy="911380"/>
              <a:chOff x="5444945" y="799702"/>
              <a:chExt cx="72000" cy="911380"/>
            </a:xfrm>
          </p:grpSpPr>
          <p:cxnSp>
            <p:nvCxnSpPr>
              <p:cNvPr id="20" name="Straight Connector 19">
                <a:extLst>
                  <a:ext uri="{FF2B5EF4-FFF2-40B4-BE49-F238E27FC236}">
                    <a16:creationId xmlns="" xmlns:a16="http://schemas.microsoft.com/office/drawing/2014/main" id="{B7E57C54-BBFD-B849-B754-9239B6489597}"/>
                  </a:ext>
                </a:extLst>
              </p:cNvPr>
              <p:cNvCxnSpPr>
                <a:cxnSpLocks/>
              </p:cNvCxnSpPr>
              <p:nvPr/>
            </p:nvCxnSpPr>
            <p:spPr>
              <a:xfrm>
                <a:off x="5444945" y="1711082"/>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7CABDDE5-2044-3047-A606-5A5A7CE12951}"/>
                  </a:ext>
                </a:extLst>
              </p:cNvPr>
              <p:cNvCxnSpPr>
                <a:cxnSpLocks/>
              </p:cNvCxnSpPr>
              <p:nvPr/>
            </p:nvCxnSpPr>
            <p:spPr>
              <a:xfrm>
                <a:off x="5444945" y="1255392"/>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818208C3-DBD7-AA43-A60D-179CEB66C342}"/>
                  </a:ext>
                </a:extLst>
              </p:cNvPr>
              <p:cNvCxnSpPr>
                <a:cxnSpLocks/>
              </p:cNvCxnSpPr>
              <p:nvPr/>
            </p:nvCxnSpPr>
            <p:spPr>
              <a:xfrm>
                <a:off x="5444945" y="799702"/>
                <a:ext cx="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 xmlns:a16="http://schemas.microsoft.com/office/drawing/2014/main" id="{4C018CC9-D461-B845-9254-655D1189C1E0}"/>
                </a:ext>
              </a:extLst>
            </p:cNvPr>
            <p:cNvCxnSpPr>
              <a:cxnSpLocks/>
            </p:cNvCxnSpPr>
            <p:nvPr/>
          </p:nvCxnSpPr>
          <p:spPr>
            <a:xfrm>
              <a:off x="7092024" y="1393813"/>
              <a:ext cx="0" cy="163774"/>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32CAA9F6-210B-4E49-A733-0874B76AD891}"/>
                </a:ext>
              </a:extLst>
            </p:cNvPr>
            <p:cNvSpPr txBox="1"/>
            <p:nvPr/>
          </p:nvSpPr>
          <p:spPr>
            <a:xfrm>
              <a:off x="5806504" y="3085048"/>
              <a:ext cx="843791" cy="683264"/>
            </a:xfrm>
            <a:prstGeom prst="rect">
              <a:avLst/>
            </a:prstGeom>
            <a:noFill/>
          </p:spPr>
          <p:txBody>
            <a:bodyPr wrap="square" rtlCol="0">
              <a:spAutoFit/>
            </a:bodyPr>
            <a:lstStyle/>
            <a:p>
              <a:pPr algn="ctr">
                <a:lnSpc>
                  <a:spcPct val="80000"/>
                </a:lnSpc>
              </a:pPr>
              <a:r>
                <a:rPr lang="en-US" sz="1200" dirty="0">
                  <a:latin typeface="Gill Sans MT" panose="020B0502020104020203" pitchFamily="34" charset="77"/>
                </a:rPr>
                <a:t>Optimal BMI control</a:t>
              </a:r>
            </a:p>
            <a:p>
              <a:pPr algn="ctr">
                <a:lnSpc>
                  <a:spcPct val="80000"/>
                </a:lnSpc>
              </a:pPr>
              <a:r>
                <a:rPr lang="en-US" sz="1200" dirty="0">
                  <a:latin typeface="Gill Sans MT" panose="020B0502020104020203" pitchFamily="34" charset="77"/>
                </a:rPr>
                <a:t>(n = 26)</a:t>
              </a:r>
              <a:endParaRPr lang="x-none" sz="1200">
                <a:latin typeface="Gill Sans MT" panose="020B0502020104020203" pitchFamily="34" charset="77"/>
              </a:endParaRPr>
            </a:p>
          </p:txBody>
        </p:sp>
        <p:sp>
          <p:nvSpPr>
            <p:cNvPr id="19" name="TextBox 18">
              <a:extLst>
                <a:ext uri="{FF2B5EF4-FFF2-40B4-BE49-F238E27FC236}">
                  <a16:creationId xmlns="" xmlns:a16="http://schemas.microsoft.com/office/drawing/2014/main" id="{73D893C9-09A2-6D4C-8CA5-5EEF390A0DC4}"/>
                </a:ext>
              </a:extLst>
            </p:cNvPr>
            <p:cNvSpPr txBox="1"/>
            <p:nvPr/>
          </p:nvSpPr>
          <p:spPr>
            <a:xfrm>
              <a:off x="6687059" y="3085048"/>
              <a:ext cx="873214" cy="683264"/>
            </a:xfrm>
            <a:prstGeom prst="rect">
              <a:avLst/>
            </a:prstGeom>
            <a:noFill/>
          </p:spPr>
          <p:txBody>
            <a:bodyPr wrap="square" rtlCol="0">
              <a:spAutoFit/>
            </a:bodyPr>
            <a:lstStyle/>
            <a:p>
              <a:pPr algn="ctr">
                <a:lnSpc>
                  <a:spcPct val="80000"/>
                </a:lnSpc>
              </a:pPr>
              <a:r>
                <a:rPr lang="en-US" sz="1200" dirty="0">
                  <a:latin typeface="Gill Sans MT" panose="020B0502020104020203" pitchFamily="34" charset="77"/>
                </a:rPr>
                <a:t>Obese  &amp; non-diabetic</a:t>
              </a:r>
            </a:p>
            <a:p>
              <a:pPr algn="ctr">
                <a:lnSpc>
                  <a:spcPct val="80000"/>
                </a:lnSpc>
              </a:pPr>
              <a:r>
                <a:rPr lang="en-US" sz="1200" dirty="0">
                  <a:latin typeface="Gill Sans MT" panose="020B0502020104020203" pitchFamily="34" charset="77"/>
                </a:rPr>
                <a:t>(n = 24)</a:t>
              </a:r>
              <a:endParaRPr lang="x-none" sz="1200">
                <a:latin typeface="Gill Sans MT" panose="020B0502020104020203" pitchFamily="34" charset="77"/>
              </a:endParaRPr>
            </a:p>
          </p:txBody>
        </p:sp>
      </p:grpSp>
      <p:sp>
        <p:nvSpPr>
          <p:cNvPr id="25" name="TextBox 24">
            <a:extLst>
              <a:ext uri="{FF2B5EF4-FFF2-40B4-BE49-F238E27FC236}">
                <a16:creationId xmlns="" xmlns:a16="http://schemas.microsoft.com/office/drawing/2014/main" id="{85F10F14-56C6-6045-A3C7-30CCC9551DF6}"/>
              </a:ext>
            </a:extLst>
          </p:cNvPr>
          <p:cNvSpPr txBox="1"/>
          <p:nvPr/>
        </p:nvSpPr>
        <p:spPr>
          <a:xfrm>
            <a:off x="6373480" y="3384863"/>
            <a:ext cx="873214" cy="535531"/>
          </a:xfrm>
          <a:prstGeom prst="rect">
            <a:avLst/>
          </a:prstGeom>
          <a:noFill/>
        </p:spPr>
        <p:txBody>
          <a:bodyPr wrap="square" rtlCol="0">
            <a:spAutoFit/>
          </a:bodyPr>
          <a:lstStyle/>
          <a:p>
            <a:pPr algn="ctr">
              <a:lnSpc>
                <a:spcPct val="80000"/>
              </a:lnSpc>
            </a:pPr>
            <a:r>
              <a:rPr lang="en-US" sz="1200" dirty="0">
                <a:latin typeface="Gill Sans MT" panose="020B0502020104020203" pitchFamily="34" charset="77"/>
              </a:rPr>
              <a:t>Obese  &amp;  diabetic</a:t>
            </a:r>
          </a:p>
          <a:p>
            <a:pPr algn="ctr">
              <a:lnSpc>
                <a:spcPct val="80000"/>
              </a:lnSpc>
            </a:pPr>
            <a:r>
              <a:rPr lang="en-US" sz="1200" dirty="0">
                <a:latin typeface="Gill Sans MT" panose="020B0502020104020203" pitchFamily="34" charset="77"/>
              </a:rPr>
              <a:t>(n = 29)</a:t>
            </a:r>
            <a:endParaRPr lang="x-none" sz="1200">
              <a:latin typeface="Gill Sans MT" panose="020B0502020104020203" pitchFamily="34" charset="77"/>
            </a:endParaRPr>
          </a:p>
        </p:txBody>
      </p:sp>
      <p:sp>
        <p:nvSpPr>
          <p:cNvPr id="26" name="Rectangle 25">
            <a:extLst>
              <a:ext uri="{FF2B5EF4-FFF2-40B4-BE49-F238E27FC236}">
                <a16:creationId xmlns="" xmlns:a16="http://schemas.microsoft.com/office/drawing/2014/main" id="{E22C90C0-53BF-5048-89D7-50DB1476AFCA}"/>
              </a:ext>
            </a:extLst>
          </p:cNvPr>
          <p:cNvSpPr/>
          <p:nvPr/>
        </p:nvSpPr>
        <p:spPr>
          <a:xfrm>
            <a:off x="6558404" y="1718649"/>
            <a:ext cx="432000" cy="166192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28" name="Straight Connector 27">
            <a:extLst>
              <a:ext uri="{FF2B5EF4-FFF2-40B4-BE49-F238E27FC236}">
                <a16:creationId xmlns="" xmlns:a16="http://schemas.microsoft.com/office/drawing/2014/main" id="{C3DEF108-6CD6-D849-BF17-608C1BFA3B94}"/>
              </a:ext>
            </a:extLst>
          </p:cNvPr>
          <p:cNvCxnSpPr>
            <a:cxnSpLocks/>
          </p:cNvCxnSpPr>
          <p:nvPr/>
        </p:nvCxnSpPr>
        <p:spPr>
          <a:xfrm>
            <a:off x="6769827" y="1639510"/>
            <a:ext cx="0" cy="163774"/>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0FE3CB27-D43F-8C4F-8104-2619A711D84B}"/>
              </a:ext>
            </a:extLst>
          </p:cNvPr>
          <p:cNvCxnSpPr>
            <a:cxnSpLocks/>
          </p:cNvCxnSpPr>
          <p:nvPr/>
        </p:nvCxnSpPr>
        <p:spPr>
          <a:xfrm>
            <a:off x="4961196" y="1880521"/>
            <a:ext cx="0" cy="108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985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 xmlns:a16="http://schemas.microsoft.com/office/drawing/2014/main" id="{BD046BBE-3E87-3840-9BF9-E6FD765D7978}"/>
              </a:ext>
            </a:extLst>
          </p:cNvPr>
          <p:cNvGrpSpPr/>
          <p:nvPr/>
        </p:nvGrpSpPr>
        <p:grpSpPr>
          <a:xfrm>
            <a:off x="697345" y="3228687"/>
            <a:ext cx="5762023" cy="3523103"/>
            <a:chOff x="697345" y="3228687"/>
            <a:chExt cx="5762023" cy="3523103"/>
          </a:xfrm>
        </p:grpSpPr>
        <p:grpSp>
          <p:nvGrpSpPr>
            <p:cNvPr id="65" name="Group 64">
              <a:extLst>
                <a:ext uri="{FF2B5EF4-FFF2-40B4-BE49-F238E27FC236}">
                  <a16:creationId xmlns="" xmlns:a16="http://schemas.microsoft.com/office/drawing/2014/main" id="{9B4877D6-6BE4-3048-94AF-5139E86B1E16}"/>
                </a:ext>
              </a:extLst>
            </p:cNvPr>
            <p:cNvGrpSpPr/>
            <p:nvPr/>
          </p:nvGrpSpPr>
          <p:grpSpPr>
            <a:xfrm>
              <a:off x="697345" y="3956724"/>
              <a:ext cx="2484120" cy="2083904"/>
              <a:chOff x="640080" y="848590"/>
              <a:chExt cx="2484120" cy="2083904"/>
            </a:xfrm>
          </p:grpSpPr>
          <p:sp>
            <p:nvSpPr>
              <p:cNvPr id="66" name="Oval 65">
                <a:extLst>
                  <a:ext uri="{FF2B5EF4-FFF2-40B4-BE49-F238E27FC236}">
                    <a16:creationId xmlns="" xmlns:a16="http://schemas.microsoft.com/office/drawing/2014/main" id="{B5A28B59-7C8D-014E-B2B4-DE91D752A34E}"/>
                  </a:ext>
                </a:extLst>
              </p:cNvPr>
              <p:cNvSpPr/>
              <p:nvPr/>
            </p:nvSpPr>
            <p:spPr>
              <a:xfrm>
                <a:off x="1696162" y="848590"/>
                <a:ext cx="1428038" cy="69322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67" name="Straight Connector 66">
                <a:extLst>
                  <a:ext uri="{FF2B5EF4-FFF2-40B4-BE49-F238E27FC236}">
                    <a16:creationId xmlns="" xmlns:a16="http://schemas.microsoft.com/office/drawing/2014/main" id="{CB2CABB0-A5F4-844F-87CA-9F4428012955}"/>
                  </a:ext>
                </a:extLst>
              </p:cNvPr>
              <p:cNvCxnSpPr>
                <a:cxnSpLocks/>
              </p:cNvCxnSpPr>
              <p:nvPr/>
            </p:nvCxnSpPr>
            <p:spPr>
              <a:xfrm>
                <a:off x="1847088" y="1271412"/>
                <a:ext cx="107083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 xmlns:a16="http://schemas.microsoft.com/office/drawing/2014/main" id="{DB68E41E-8229-014F-A4FA-7256EC4D513A}"/>
                  </a:ext>
                </a:extLst>
              </p:cNvPr>
              <p:cNvSpPr txBox="1"/>
              <p:nvPr/>
            </p:nvSpPr>
            <p:spPr>
              <a:xfrm>
                <a:off x="1939405" y="921742"/>
                <a:ext cx="917239" cy="369332"/>
              </a:xfrm>
              <a:prstGeom prst="rect">
                <a:avLst/>
              </a:prstGeom>
              <a:noFill/>
            </p:spPr>
            <p:txBody>
              <a:bodyPr wrap="none" rtlCol="0">
                <a:spAutoFit/>
              </a:bodyPr>
              <a:lstStyle/>
              <a:p>
                <a:r>
                  <a:rPr lang="x-none">
                    <a:latin typeface="Gill Sans MT" panose="020B0502020104020203" pitchFamily="34" charset="77"/>
                  </a:rPr>
                  <a:t>A       B</a:t>
                </a:r>
              </a:p>
            </p:txBody>
          </p:sp>
          <p:sp>
            <p:nvSpPr>
              <p:cNvPr id="69" name="Freeform 68">
                <a:extLst>
                  <a:ext uri="{FF2B5EF4-FFF2-40B4-BE49-F238E27FC236}">
                    <a16:creationId xmlns="" xmlns:a16="http://schemas.microsoft.com/office/drawing/2014/main" id="{DFBC0551-4D68-7644-B06C-B5593C446162}"/>
                  </a:ext>
                </a:extLst>
              </p:cNvPr>
              <p:cNvSpPr/>
              <p:nvPr/>
            </p:nvSpPr>
            <p:spPr>
              <a:xfrm>
                <a:off x="640080" y="1194139"/>
                <a:ext cx="1069848" cy="210312"/>
              </a:xfrm>
              <a:custGeom>
                <a:avLst/>
                <a:gdLst>
                  <a:gd name="connsiteX0" fmla="*/ 1069848 w 1069848"/>
                  <a:gd name="connsiteY0" fmla="*/ 54864 h 210312"/>
                  <a:gd name="connsiteX1" fmla="*/ 1014984 w 1069848"/>
                  <a:gd name="connsiteY1" fmla="*/ 45720 h 210312"/>
                  <a:gd name="connsiteX2" fmla="*/ 987552 w 1069848"/>
                  <a:gd name="connsiteY2" fmla="*/ 36576 h 210312"/>
                  <a:gd name="connsiteX3" fmla="*/ 932688 w 1069848"/>
                  <a:gd name="connsiteY3" fmla="*/ 45720 h 210312"/>
                  <a:gd name="connsiteX4" fmla="*/ 868680 w 1069848"/>
                  <a:gd name="connsiteY4" fmla="*/ 118872 h 210312"/>
                  <a:gd name="connsiteX5" fmla="*/ 850392 w 1069848"/>
                  <a:gd name="connsiteY5" fmla="*/ 146304 h 210312"/>
                  <a:gd name="connsiteX6" fmla="*/ 832104 w 1069848"/>
                  <a:gd name="connsiteY6" fmla="*/ 173736 h 210312"/>
                  <a:gd name="connsiteX7" fmla="*/ 777240 w 1069848"/>
                  <a:gd name="connsiteY7" fmla="*/ 210312 h 210312"/>
                  <a:gd name="connsiteX8" fmla="*/ 658368 w 1069848"/>
                  <a:gd name="connsiteY8" fmla="*/ 201168 h 210312"/>
                  <a:gd name="connsiteX9" fmla="*/ 585216 w 1069848"/>
                  <a:gd name="connsiteY9" fmla="*/ 182880 h 210312"/>
                  <a:gd name="connsiteX10" fmla="*/ 530352 w 1069848"/>
                  <a:gd name="connsiteY10" fmla="*/ 146304 h 210312"/>
                  <a:gd name="connsiteX11" fmla="*/ 438912 w 1069848"/>
                  <a:gd name="connsiteY11" fmla="*/ 36576 h 210312"/>
                  <a:gd name="connsiteX12" fmla="*/ 411480 w 1069848"/>
                  <a:gd name="connsiteY12" fmla="*/ 18288 h 210312"/>
                  <a:gd name="connsiteX13" fmla="*/ 356616 w 1069848"/>
                  <a:gd name="connsiteY13" fmla="*/ 0 h 210312"/>
                  <a:gd name="connsiteX14" fmla="*/ 310896 w 1069848"/>
                  <a:gd name="connsiteY14" fmla="*/ 9144 h 210312"/>
                  <a:gd name="connsiteX15" fmla="*/ 265176 w 1069848"/>
                  <a:gd name="connsiteY15" fmla="*/ 54864 h 210312"/>
                  <a:gd name="connsiteX16" fmla="*/ 237744 w 1069848"/>
                  <a:gd name="connsiteY16" fmla="*/ 82296 h 210312"/>
                  <a:gd name="connsiteX17" fmla="*/ 228600 w 1069848"/>
                  <a:gd name="connsiteY17" fmla="*/ 109728 h 210312"/>
                  <a:gd name="connsiteX18" fmla="*/ 164592 w 1069848"/>
                  <a:gd name="connsiteY18" fmla="*/ 137160 h 210312"/>
                  <a:gd name="connsiteX19" fmla="*/ 82296 w 1069848"/>
                  <a:gd name="connsiteY19" fmla="*/ 128016 h 210312"/>
                  <a:gd name="connsiteX20" fmla="*/ 0 w 1069848"/>
                  <a:gd name="connsiteY20" fmla="*/ 118872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69848" h="210312">
                    <a:moveTo>
                      <a:pt x="1069848" y="54864"/>
                    </a:moveTo>
                    <a:cubicBezTo>
                      <a:pt x="1051560" y="51816"/>
                      <a:pt x="1033083" y="49742"/>
                      <a:pt x="1014984" y="45720"/>
                    </a:cubicBezTo>
                    <a:cubicBezTo>
                      <a:pt x="1005575" y="43629"/>
                      <a:pt x="997191" y="36576"/>
                      <a:pt x="987552" y="36576"/>
                    </a:cubicBezTo>
                    <a:cubicBezTo>
                      <a:pt x="969012" y="36576"/>
                      <a:pt x="950976" y="42672"/>
                      <a:pt x="932688" y="45720"/>
                    </a:cubicBezTo>
                    <a:cubicBezTo>
                      <a:pt x="886968" y="76200"/>
                      <a:pt x="911352" y="54864"/>
                      <a:pt x="868680" y="118872"/>
                    </a:cubicBezTo>
                    <a:lnTo>
                      <a:pt x="850392" y="146304"/>
                    </a:lnTo>
                    <a:cubicBezTo>
                      <a:pt x="844296" y="155448"/>
                      <a:pt x="841248" y="167640"/>
                      <a:pt x="832104" y="173736"/>
                    </a:cubicBezTo>
                    <a:lnTo>
                      <a:pt x="777240" y="210312"/>
                    </a:lnTo>
                    <a:cubicBezTo>
                      <a:pt x="737616" y="207264"/>
                      <a:pt x="697710" y="206788"/>
                      <a:pt x="658368" y="201168"/>
                    </a:cubicBezTo>
                    <a:cubicBezTo>
                      <a:pt x="633486" y="197613"/>
                      <a:pt x="585216" y="182880"/>
                      <a:pt x="585216" y="182880"/>
                    </a:cubicBezTo>
                    <a:cubicBezTo>
                      <a:pt x="566928" y="170688"/>
                      <a:pt x="542544" y="164592"/>
                      <a:pt x="530352" y="146304"/>
                    </a:cubicBezTo>
                    <a:cubicBezTo>
                      <a:pt x="503363" y="105821"/>
                      <a:pt x="481155" y="64738"/>
                      <a:pt x="438912" y="36576"/>
                    </a:cubicBezTo>
                    <a:cubicBezTo>
                      <a:pt x="429768" y="30480"/>
                      <a:pt x="421523" y="22751"/>
                      <a:pt x="411480" y="18288"/>
                    </a:cubicBezTo>
                    <a:cubicBezTo>
                      <a:pt x="393864" y="10459"/>
                      <a:pt x="356616" y="0"/>
                      <a:pt x="356616" y="0"/>
                    </a:cubicBezTo>
                    <a:cubicBezTo>
                      <a:pt x="341376" y="3048"/>
                      <a:pt x="325448" y="3687"/>
                      <a:pt x="310896" y="9144"/>
                    </a:cubicBezTo>
                    <a:cubicBezTo>
                      <a:pt x="278384" y="21336"/>
                      <a:pt x="285496" y="30480"/>
                      <a:pt x="265176" y="54864"/>
                    </a:cubicBezTo>
                    <a:cubicBezTo>
                      <a:pt x="256897" y="64798"/>
                      <a:pt x="246888" y="73152"/>
                      <a:pt x="237744" y="82296"/>
                    </a:cubicBezTo>
                    <a:cubicBezTo>
                      <a:pt x="234696" y="91440"/>
                      <a:pt x="234621" y="102202"/>
                      <a:pt x="228600" y="109728"/>
                    </a:cubicBezTo>
                    <a:cubicBezTo>
                      <a:pt x="212813" y="129462"/>
                      <a:pt x="186555" y="131669"/>
                      <a:pt x="164592" y="137160"/>
                    </a:cubicBezTo>
                    <a:cubicBezTo>
                      <a:pt x="137160" y="134112"/>
                      <a:pt x="109655" y="131664"/>
                      <a:pt x="82296" y="128016"/>
                    </a:cubicBezTo>
                    <a:cubicBezTo>
                      <a:pt x="2442" y="117369"/>
                      <a:pt x="53849" y="118872"/>
                      <a:pt x="0" y="11887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0" name="Oval 69">
                <a:extLst>
                  <a:ext uri="{FF2B5EF4-FFF2-40B4-BE49-F238E27FC236}">
                    <a16:creationId xmlns="" xmlns:a16="http://schemas.microsoft.com/office/drawing/2014/main" id="{11547BF5-FC07-C340-899A-F7EDC0095ADF}"/>
                  </a:ext>
                </a:extLst>
              </p:cNvPr>
              <p:cNvSpPr/>
              <p:nvPr/>
            </p:nvSpPr>
            <p:spPr>
              <a:xfrm>
                <a:off x="2049674" y="1221938"/>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sp>
            <p:nvSpPr>
              <p:cNvPr id="71" name="Oval 70">
                <a:extLst>
                  <a:ext uri="{FF2B5EF4-FFF2-40B4-BE49-F238E27FC236}">
                    <a16:creationId xmlns="" xmlns:a16="http://schemas.microsoft.com/office/drawing/2014/main" id="{DC86F9DE-4F4D-BF4B-9E2D-ED95553BC1FD}"/>
                  </a:ext>
                </a:extLst>
              </p:cNvPr>
              <p:cNvSpPr/>
              <p:nvPr/>
            </p:nvSpPr>
            <p:spPr>
              <a:xfrm>
                <a:off x="2631843" y="1220153"/>
                <a:ext cx="98323" cy="983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sp>
            <p:nvSpPr>
              <p:cNvPr id="72" name="Oval 71">
                <a:extLst>
                  <a:ext uri="{FF2B5EF4-FFF2-40B4-BE49-F238E27FC236}">
                    <a16:creationId xmlns="" xmlns:a16="http://schemas.microsoft.com/office/drawing/2014/main" id="{8A0F290D-C807-0243-90AE-D23D39BA3157}"/>
                  </a:ext>
                </a:extLst>
              </p:cNvPr>
              <p:cNvSpPr/>
              <p:nvPr/>
            </p:nvSpPr>
            <p:spPr>
              <a:xfrm>
                <a:off x="1748028" y="1844488"/>
                <a:ext cx="1282019" cy="1088006"/>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3" name="TextBox 72">
                <a:extLst>
                  <a:ext uri="{FF2B5EF4-FFF2-40B4-BE49-F238E27FC236}">
                    <a16:creationId xmlns="" xmlns:a16="http://schemas.microsoft.com/office/drawing/2014/main" id="{5BB67E0A-4402-6540-B1ED-2928F989B033}"/>
                  </a:ext>
                </a:extLst>
              </p:cNvPr>
              <p:cNvSpPr txBox="1"/>
              <p:nvPr/>
            </p:nvSpPr>
            <p:spPr>
              <a:xfrm>
                <a:off x="1953171" y="2086252"/>
                <a:ext cx="917239" cy="369332"/>
              </a:xfrm>
              <a:prstGeom prst="rect">
                <a:avLst/>
              </a:prstGeom>
              <a:noFill/>
            </p:spPr>
            <p:txBody>
              <a:bodyPr wrap="none" rtlCol="0">
                <a:spAutoFit/>
              </a:bodyPr>
              <a:lstStyle/>
              <a:p>
                <a:r>
                  <a:rPr lang="x-none">
                    <a:latin typeface="Gill Sans MT" panose="020B0502020104020203" pitchFamily="34" charset="77"/>
                  </a:rPr>
                  <a:t>A       B</a:t>
                </a:r>
              </a:p>
            </p:txBody>
          </p:sp>
          <p:cxnSp>
            <p:nvCxnSpPr>
              <p:cNvPr id="74" name="Straight Connector 73">
                <a:extLst>
                  <a:ext uri="{FF2B5EF4-FFF2-40B4-BE49-F238E27FC236}">
                    <a16:creationId xmlns="" xmlns:a16="http://schemas.microsoft.com/office/drawing/2014/main" id="{59B3499A-B087-7947-BFE5-F644A1C9A602}"/>
                  </a:ext>
                </a:extLst>
              </p:cNvPr>
              <p:cNvCxnSpPr>
                <a:cxnSpLocks/>
              </p:cNvCxnSpPr>
              <p:nvPr/>
            </p:nvCxnSpPr>
            <p:spPr>
              <a:xfrm>
                <a:off x="1859573" y="2459215"/>
                <a:ext cx="107083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 xmlns:a16="http://schemas.microsoft.com/office/drawing/2014/main" id="{699369A5-1AEA-E640-B6F5-FB1BB826B8E6}"/>
                  </a:ext>
                </a:extLst>
              </p:cNvPr>
              <p:cNvSpPr/>
              <p:nvPr/>
            </p:nvSpPr>
            <p:spPr>
              <a:xfrm>
                <a:off x="2651704" y="2399592"/>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sp>
            <p:nvSpPr>
              <p:cNvPr id="76" name="Oval 75">
                <a:extLst>
                  <a:ext uri="{FF2B5EF4-FFF2-40B4-BE49-F238E27FC236}">
                    <a16:creationId xmlns="" xmlns:a16="http://schemas.microsoft.com/office/drawing/2014/main" id="{905672FA-5A5A-324D-96FE-9013970DCA31}"/>
                  </a:ext>
                </a:extLst>
              </p:cNvPr>
              <p:cNvSpPr/>
              <p:nvPr/>
            </p:nvSpPr>
            <p:spPr>
              <a:xfrm>
                <a:off x="2070670" y="2406112"/>
                <a:ext cx="98323" cy="983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grpSp>
        <p:sp>
          <p:nvSpPr>
            <p:cNvPr id="12" name="Arc 11">
              <a:extLst>
                <a:ext uri="{FF2B5EF4-FFF2-40B4-BE49-F238E27FC236}">
                  <a16:creationId xmlns="" xmlns:a16="http://schemas.microsoft.com/office/drawing/2014/main" id="{52E6039B-6B4C-4C4B-A25D-54D5F19B14C7}"/>
                </a:ext>
              </a:extLst>
            </p:cNvPr>
            <p:cNvSpPr/>
            <p:nvPr/>
          </p:nvSpPr>
          <p:spPr>
            <a:xfrm rot="19355441">
              <a:off x="3036768" y="5002305"/>
              <a:ext cx="1854200" cy="1749485"/>
            </a:xfrm>
            <a:prstGeom prst="arc">
              <a:avLst>
                <a:gd name="adj1" fmla="val 15228418"/>
                <a:gd name="adj2" fmla="val 1858817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77" name="Arc 76">
              <a:extLst>
                <a:ext uri="{FF2B5EF4-FFF2-40B4-BE49-F238E27FC236}">
                  <a16:creationId xmlns="" xmlns:a16="http://schemas.microsoft.com/office/drawing/2014/main" id="{9EB4A840-1664-B545-88C4-C99A364DA6FE}"/>
                </a:ext>
              </a:extLst>
            </p:cNvPr>
            <p:cNvSpPr/>
            <p:nvPr/>
          </p:nvSpPr>
          <p:spPr>
            <a:xfrm rot="10185786">
              <a:off x="3145119" y="3228687"/>
              <a:ext cx="1854200" cy="1749485"/>
            </a:xfrm>
            <a:prstGeom prst="arc">
              <a:avLst>
                <a:gd name="adj1" fmla="val 17123275"/>
                <a:gd name="adj2" fmla="val 2029027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26" name="Rounded Rectangle 25">
              <a:extLst>
                <a:ext uri="{FF2B5EF4-FFF2-40B4-BE49-F238E27FC236}">
                  <a16:creationId xmlns="" xmlns:a16="http://schemas.microsoft.com/office/drawing/2014/main" id="{0D0B3446-A40F-EF4E-B473-524EBAAF9C33}"/>
                </a:ext>
              </a:extLst>
            </p:cNvPr>
            <p:cNvSpPr/>
            <p:nvPr/>
          </p:nvSpPr>
          <p:spPr>
            <a:xfrm>
              <a:off x="4164901" y="4477943"/>
              <a:ext cx="2294467" cy="1115847"/>
            </a:xfrm>
            <a:prstGeom prst="roundRect">
              <a:avLst>
                <a:gd name="adj" fmla="val 4701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8" name="TextBox 77">
              <a:extLst>
                <a:ext uri="{FF2B5EF4-FFF2-40B4-BE49-F238E27FC236}">
                  <a16:creationId xmlns="" xmlns:a16="http://schemas.microsoft.com/office/drawing/2014/main" id="{FCE8FE3F-D3B1-564B-8204-C55ABD75602D}"/>
                </a:ext>
              </a:extLst>
            </p:cNvPr>
            <p:cNvSpPr txBox="1"/>
            <p:nvPr/>
          </p:nvSpPr>
          <p:spPr>
            <a:xfrm>
              <a:off x="4863579" y="4477943"/>
              <a:ext cx="917239" cy="369332"/>
            </a:xfrm>
            <a:prstGeom prst="rect">
              <a:avLst/>
            </a:prstGeom>
            <a:noFill/>
          </p:spPr>
          <p:txBody>
            <a:bodyPr wrap="none" rtlCol="0">
              <a:spAutoFit/>
            </a:bodyPr>
            <a:lstStyle/>
            <a:p>
              <a:r>
                <a:rPr lang="x-none">
                  <a:latin typeface="Gill Sans MT" panose="020B0502020104020203" pitchFamily="34" charset="77"/>
                </a:rPr>
                <a:t>A       B</a:t>
              </a:r>
            </a:p>
          </p:txBody>
        </p:sp>
        <p:sp>
          <p:nvSpPr>
            <p:cNvPr id="81" name="TextBox 80">
              <a:extLst>
                <a:ext uri="{FF2B5EF4-FFF2-40B4-BE49-F238E27FC236}">
                  <a16:creationId xmlns="" xmlns:a16="http://schemas.microsoft.com/office/drawing/2014/main" id="{3EAE14F2-B837-014B-B40B-0AAFA535A819}"/>
                </a:ext>
              </a:extLst>
            </p:cNvPr>
            <p:cNvSpPr txBox="1"/>
            <p:nvPr/>
          </p:nvSpPr>
          <p:spPr>
            <a:xfrm>
              <a:off x="4864985" y="4999139"/>
              <a:ext cx="917239" cy="369332"/>
            </a:xfrm>
            <a:prstGeom prst="rect">
              <a:avLst/>
            </a:prstGeom>
            <a:noFill/>
          </p:spPr>
          <p:txBody>
            <a:bodyPr wrap="none" rtlCol="0">
              <a:spAutoFit/>
            </a:bodyPr>
            <a:lstStyle/>
            <a:p>
              <a:r>
                <a:rPr lang="x-none">
                  <a:latin typeface="Gill Sans MT" panose="020B0502020104020203" pitchFamily="34" charset="77"/>
                </a:rPr>
                <a:t>A       B</a:t>
              </a:r>
            </a:p>
          </p:txBody>
        </p:sp>
        <p:cxnSp>
          <p:nvCxnSpPr>
            <p:cNvPr id="82" name="Straight Connector 81">
              <a:extLst>
                <a:ext uri="{FF2B5EF4-FFF2-40B4-BE49-F238E27FC236}">
                  <a16:creationId xmlns="" xmlns:a16="http://schemas.microsoft.com/office/drawing/2014/main" id="{9115E42F-730D-724E-9BA4-1E919C15E6B0}"/>
                </a:ext>
              </a:extLst>
            </p:cNvPr>
            <p:cNvCxnSpPr>
              <a:cxnSpLocks/>
            </p:cNvCxnSpPr>
            <p:nvPr/>
          </p:nvCxnSpPr>
          <p:spPr>
            <a:xfrm>
              <a:off x="4757907" y="5372102"/>
              <a:ext cx="107083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 xmlns:a16="http://schemas.microsoft.com/office/drawing/2014/main" id="{A01997D8-299A-EF4D-B817-AAC50E0E57A7}"/>
                </a:ext>
              </a:extLst>
            </p:cNvPr>
            <p:cNvCxnSpPr>
              <a:cxnSpLocks/>
            </p:cNvCxnSpPr>
            <p:nvPr/>
          </p:nvCxnSpPr>
          <p:spPr>
            <a:xfrm>
              <a:off x="4749792" y="4858021"/>
              <a:ext cx="107083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 xmlns:a16="http://schemas.microsoft.com/office/drawing/2014/main" id="{46A1BB1B-6C5C-2F49-8B9F-451906F567B4}"/>
                </a:ext>
              </a:extLst>
            </p:cNvPr>
            <p:cNvSpPr/>
            <p:nvPr/>
          </p:nvSpPr>
          <p:spPr>
            <a:xfrm>
              <a:off x="4973779" y="4804089"/>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sp>
          <p:nvSpPr>
            <p:cNvPr id="85" name="Oval 84">
              <a:extLst>
                <a:ext uri="{FF2B5EF4-FFF2-40B4-BE49-F238E27FC236}">
                  <a16:creationId xmlns="" xmlns:a16="http://schemas.microsoft.com/office/drawing/2014/main" id="{5789351B-2C3B-7444-A87E-D24697DCC5A8}"/>
                </a:ext>
              </a:extLst>
            </p:cNvPr>
            <p:cNvSpPr/>
            <p:nvPr/>
          </p:nvSpPr>
          <p:spPr>
            <a:xfrm>
              <a:off x="5555948" y="4802304"/>
              <a:ext cx="98323" cy="983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sp>
          <p:nvSpPr>
            <p:cNvPr id="86" name="Oval 85">
              <a:extLst>
                <a:ext uri="{FF2B5EF4-FFF2-40B4-BE49-F238E27FC236}">
                  <a16:creationId xmlns="" xmlns:a16="http://schemas.microsoft.com/office/drawing/2014/main" id="{04F59563-C995-A547-BF5D-01C50CE2840A}"/>
                </a:ext>
              </a:extLst>
            </p:cNvPr>
            <p:cNvSpPr/>
            <p:nvPr/>
          </p:nvSpPr>
          <p:spPr>
            <a:xfrm>
              <a:off x="5536253" y="5317865"/>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sp>
          <p:nvSpPr>
            <p:cNvPr id="87" name="Oval 86">
              <a:extLst>
                <a:ext uri="{FF2B5EF4-FFF2-40B4-BE49-F238E27FC236}">
                  <a16:creationId xmlns="" xmlns:a16="http://schemas.microsoft.com/office/drawing/2014/main" id="{148C8AC3-3820-5F42-B791-7A5DEBDB13EB}"/>
                </a:ext>
              </a:extLst>
            </p:cNvPr>
            <p:cNvSpPr/>
            <p:nvPr/>
          </p:nvSpPr>
          <p:spPr>
            <a:xfrm>
              <a:off x="4955219" y="5324385"/>
              <a:ext cx="98323" cy="983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sp>
          <p:nvSpPr>
            <p:cNvPr id="32" name="TextBox 31">
              <a:extLst>
                <a:ext uri="{FF2B5EF4-FFF2-40B4-BE49-F238E27FC236}">
                  <a16:creationId xmlns="" xmlns:a16="http://schemas.microsoft.com/office/drawing/2014/main" id="{951ECDE3-371C-4D45-A7F6-486F96327F4E}"/>
                </a:ext>
              </a:extLst>
            </p:cNvPr>
            <p:cNvSpPr txBox="1"/>
            <p:nvPr/>
          </p:nvSpPr>
          <p:spPr>
            <a:xfrm>
              <a:off x="4863579" y="5651645"/>
              <a:ext cx="865750" cy="369332"/>
            </a:xfrm>
            <a:prstGeom prst="rect">
              <a:avLst/>
            </a:prstGeom>
            <a:noFill/>
          </p:spPr>
          <p:txBody>
            <a:bodyPr wrap="none" rtlCol="0">
              <a:spAutoFit/>
            </a:bodyPr>
            <a:lstStyle/>
            <a:p>
              <a:r>
                <a:rPr lang="x-none"/>
                <a:t>Female</a:t>
              </a:r>
            </a:p>
          </p:txBody>
        </p:sp>
      </p:grpSp>
      <p:grpSp>
        <p:nvGrpSpPr>
          <p:cNvPr id="90" name="Group 89">
            <a:extLst>
              <a:ext uri="{FF2B5EF4-FFF2-40B4-BE49-F238E27FC236}">
                <a16:creationId xmlns="" xmlns:a16="http://schemas.microsoft.com/office/drawing/2014/main" id="{663E34A4-8A7D-DC42-A671-FF94F115B328}"/>
              </a:ext>
            </a:extLst>
          </p:cNvPr>
          <p:cNvGrpSpPr/>
          <p:nvPr/>
        </p:nvGrpSpPr>
        <p:grpSpPr>
          <a:xfrm>
            <a:off x="670530" y="85863"/>
            <a:ext cx="5762023" cy="3523103"/>
            <a:chOff x="697345" y="3228687"/>
            <a:chExt cx="5762023" cy="3523103"/>
          </a:xfrm>
        </p:grpSpPr>
        <p:grpSp>
          <p:nvGrpSpPr>
            <p:cNvPr id="91" name="Group 90">
              <a:extLst>
                <a:ext uri="{FF2B5EF4-FFF2-40B4-BE49-F238E27FC236}">
                  <a16:creationId xmlns="" xmlns:a16="http://schemas.microsoft.com/office/drawing/2014/main" id="{7F241AF7-BB10-1D4F-81BA-2D096A3964F8}"/>
                </a:ext>
              </a:extLst>
            </p:cNvPr>
            <p:cNvGrpSpPr/>
            <p:nvPr/>
          </p:nvGrpSpPr>
          <p:grpSpPr>
            <a:xfrm>
              <a:off x="697345" y="3956724"/>
              <a:ext cx="2484120" cy="2083904"/>
              <a:chOff x="640080" y="848590"/>
              <a:chExt cx="2484120" cy="2083904"/>
            </a:xfrm>
          </p:grpSpPr>
          <p:sp>
            <p:nvSpPr>
              <p:cNvPr id="104" name="Oval 103">
                <a:extLst>
                  <a:ext uri="{FF2B5EF4-FFF2-40B4-BE49-F238E27FC236}">
                    <a16:creationId xmlns="" xmlns:a16="http://schemas.microsoft.com/office/drawing/2014/main" id="{BCD53A2F-D5BE-7249-9CB6-CAA97D3CA61D}"/>
                  </a:ext>
                </a:extLst>
              </p:cNvPr>
              <p:cNvSpPr/>
              <p:nvPr/>
            </p:nvSpPr>
            <p:spPr>
              <a:xfrm>
                <a:off x="1696162" y="848590"/>
                <a:ext cx="1428038" cy="69322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105" name="Straight Connector 104">
                <a:extLst>
                  <a:ext uri="{FF2B5EF4-FFF2-40B4-BE49-F238E27FC236}">
                    <a16:creationId xmlns="" xmlns:a16="http://schemas.microsoft.com/office/drawing/2014/main" id="{0008A725-C6F9-734B-B536-E00F80F1E442}"/>
                  </a:ext>
                </a:extLst>
              </p:cNvPr>
              <p:cNvCxnSpPr>
                <a:cxnSpLocks/>
              </p:cNvCxnSpPr>
              <p:nvPr/>
            </p:nvCxnSpPr>
            <p:spPr>
              <a:xfrm>
                <a:off x="1847088" y="1271412"/>
                <a:ext cx="107083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 xmlns:a16="http://schemas.microsoft.com/office/drawing/2014/main" id="{D2685D6B-3AE4-7D47-87F0-891E2D2C7D3C}"/>
                  </a:ext>
                </a:extLst>
              </p:cNvPr>
              <p:cNvSpPr txBox="1"/>
              <p:nvPr/>
            </p:nvSpPr>
            <p:spPr>
              <a:xfrm>
                <a:off x="1939405" y="921742"/>
                <a:ext cx="917239" cy="369332"/>
              </a:xfrm>
              <a:prstGeom prst="rect">
                <a:avLst/>
              </a:prstGeom>
              <a:noFill/>
            </p:spPr>
            <p:txBody>
              <a:bodyPr wrap="none" rtlCol="0">
                <a:spAutoFit/>
              </a:bodyPr>
              <a:lstStyle/>
              <a:p>
                <a:r>
                  <a:rPr lang="x-none">
                    <a:latin typeface="Gill Sans MT" panose="020B0502020104020203" pitchFamily="34" charset="77"/>
                  </a:rPr>
                  <a:t>A       B</a:t>
                </a:r>
              </a:p>
            </p:txBody>
          </p:sp>
          <p:sp>
            <p:nvSpPr>
              <p:cNvPr id="107" name="Freeform 106">
                <a:extLst>
                  <a:ext uri="{FF2B5EF4-FFF2-40B4-BE49-F238E27FC236}">
                    <a16:creationId xmlns="" xmlns:a16="http://schemas.microsoft.com/office/drawing/2014/main" id="{439B51F3-C869-D64C-854D-41FB13335A32}"/>
                  </a:ext>
                </a:extLst>
              </p:cNvPr>
              <p:cNvSpPr/>
              <p:nvPr/>
            </p:nvSpPr>
            <p:spPr>
              <a:xfrm>
                <a:off x="640080" y="1194139"/>
                <a:ext cx="1069848" cy="210312"/>
              </a:xfrm>
              <a:custGeom>
                <a:avLst/>
                <a:gdLst>
                  <a:gd name="connsiteX0" fmla="*/ 1069848 w 1069848"/>
                  <a:gd name="connsiteY0" fmla="*/ 54864 h 210312"/>
                  <a:gd name="connsiteX1" fmla="*/ 1014984 w 1069848"/>
                  <a:gd name="connsiteY1" fmla="*/ 45720 h 210312"/>
                  <a:gd name="connsiteX2" fmla="*/ 987552 w 1069848"/>
                  <a:gd name="connsiteY2" fmla="*/ 36576 h 210312"/>
                  <a:gd name="connsiteX3" fmla="*/ 932688 w 1069848"/>
                  <a:gd name="connsiteY3" fmla="*/ 45720 h 210312"/>
                  <a:gd name="connsiteX4" fmla="*/ 868680 w 1069848"/>
                  <a:gd name="connsiteY4" fmla="*/ 118872 h 210312"/>
                  <a:gd name="connsiteX5" fmla="*/ 850392 w 1069848"/>
                  <a:gd name="connsiteY5" fmla="*/ 146304 h 210312"/>
                  <a:gd name="connsiteX6" fmla="*/ 832104 w 1069848"/>
                  <a:gd name="connsiteY6" fmla="*/ 173736 h 210312"/>
                  <a:gd name="connsiteX7" fmla="*/ 777240 w 1069848"/>
                  <a:gd name="connsiteY7" fmla="*/ 210312 h 210312"/>
                  <a:gd name="connsiteX8" fmla="*/ 658368 w 1069848"/>
                  <a:gd name="connsiteY8" fmla="*/ 201168 h 210312"/>
                  <a:gd name="connsiteX9" fmla="*/ 585216 w 1069848"/>
                  <a:gd name="connsiteY9" fmla="*/ 182880 h 210312"/>
                  <a:gd name="connsiteX10" fmla="*/ 530352 w 1069848"/>
                  <a:gd name="connsiteY10" fmla="*/ 146304 h 210312"/>
                  <a:gd name="connsiteX11" fmla="*/ 438912 w 1069848"/>
                  <a:gd name="connsiteY11" fmla="*/ 36576 h 210312"/>
                  <a:gd name="connsiteX12" fmla="*/ 411480 w 1069848"/>
                  <a:gd name="connsiteY12" fmla="*/ 18288 h 210312"/>
                  <a:gd name="connsiteX13" fmla="*/ 356616 w 1069848"/>
                  <a:gd name="connsiteY13" fmla="*/ 0 h 210312"/>
                  <a:gd name="connsiteX14" fmla="*/ 310896 w 1069848"/>
                  <a:gd name="connsiteY14" fmla="*/ 9144 h 210312"/>
                  <a:gd name="connsiteX15" fmla="*/ 265176 w 1069848"/>
                  <a:gd name="connsiteY15" fmla="*/ 54864 h 210312"/>
                  <a:gd name="connsiteX16" fmla="*/ 237744 w 1069848"/>
                  <a:gd name="connsiteY16" fmla="*/ 82296 h 210312"/>
                  <a:gd name="connsiteX17" fmla="*/ 228600 w 1069848"/>
                  <a:gd name="connsiteY17" fmla="*/ 109728 h 210312"/>
                  <a:gd name="connsiteX18" fmla="*/ 164592 w 1069848"/>
                  <a:gd name="connsiteY18" fmla="*/ 137160 h 210312"/>
                  <a:gd name="connsiteX19" fmla="*/ 82296 w 1069848"/>
                  <a:gd name="connsiteY19" fmla="*/ 128016 h 210312"/>
                  <a:gd name="connsiteX20" fmla="*/ 0 w 1069848"/>
                  <a:gd name="connsiteY20" fmla="*/ 118872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69848" h="210312">
                    <a:moveTo>
                      <a:pt x="1069848" y="54864"/>
                    </a:moveTo>
                    <a:cubicBezTo>
                      <a:pt x="1051560" y="51816"/>
                      <a:pt x="1033083" y="49742"/>
                      <a:pt x="1014984" y="45720"/>
                    </a:cubicBezTo>
                    <a:cubicBezTo>
                      <a:pt x="1005575" y="43629"/>
                      <a:pt x="997191" y="36576"/>
                      <a:pt x="987552" y="36576"/>
                    </a:cubicBezTo>
                    <a:cubicBezTo>
                      <a:pt x="969012" y="36576"/>
                      <a:pt x="950976" y="42672"/>
                      <a:pt x="932688" y="45720"/>
                    </a:cubicBezTo>
                    <a:cubicBezTo>
                      <a:pt x="886968" y="76200"/>
                      <a:pt x="911352" y="54864"/>
                      <a:pt x="868680" y="118872"/>
                    </a:cubicBezTo>
                    <a:lnTo>
                      <a:pt x="850392" y="146304"/>
                    </a:lnTo>
                    <a:cubicBezTo>
                      <a:pt x="844296" y="155448"/>
                      <a:pt x="841248" y="167640"/>
                      <a:pt x="832104" y="173736"/>
                    </a:cubicBezTo>
                    <a:lnTo>
                      <a:pt x="777240" y="210312"/>
                    </a:lnTo>
                    <a:cubicBezTo>
                      <a:pt x="737616" y="207264"/>
                      <a:pt x="697710" y="206788"/>
                      <a:pt x="658368" y="201168"/>
                    </a:cubicBezTo>
                    <a:cubicBezTo>
                      <a:pt x="633486" y="197613"/>
                      <a:pt x="585216" y="182880"/>
                      <a:pt x="585216" y="182880"/>
                    </a:cubicBezTo>
                    <a:cubicBezTo>
                      <a:pt x="566928" y="170688"/>
                      <a:pt x="542544" y="164592"/>
                      <a:pt x="530352" y="146304"/>
                    </a:cubicBezTo>
                    <a:cubicBezTo>
                      <a:pt x="503363" y="105821"/>
                      <a:pt x="481155" y="64738"/>
                      <a:pt x="438912" y="36576"/>
                    </a:cubicBezTo>
                    <a:cubicBezTo>
                      <a:pt x="429768" y="30480"/>
                      <a:pt x="421523" y="22751"/>
                      <a:pt x="411480" y="18288"/>
                    </a:cubicBezTo>
                    <a:cubicBezTo>
                      <a:pt x="393864" y="10459"/>
                      <a:pt x="356616" y="0"/>
                      <a:pt x="356616" y="0"/>
                    </a:cubicBezTo>
                    <a:cubicBezTo>
                      <a:pt x="341376" y="3048"/>
                      <a:pt x="325448" y="3687"/>
                      <a:pt x="310896" y="9144"/>
                    </a:cubicBezTo>
                    <a:cubicBezTo>
                      <a:pt x="278384" y="21336"/>
                      <a:pt x="285496" y="30480"/>
                      <a:pt x="265176" y="54864"/>
                    </a:cubicBezTo>
                    <a:cubicBezTo>
                      <a:pt x="256897" y="64798"/>
                      <a:pt x="246888" y="73152"/>
                      <a:pt x="237744" y="82296"/>
                    </a:cubicBezTo>
                    <a:cubicBezTo>
                      <a:pt x="234696" y="91440"/>
                      <a:pt x="234621" y="102202"/>
                      <a:pt x="228600" y="109728"/>
                    </a:cubicBezTo>
                    <a:cubicBezTo>
                      <a:pt x="212813" y="129462"/>
                      <a:pt x="186555" y="131669"/>
                      <a:pt x="164592" y="137160"/>
                    </a:cubicBezTo>
                    <a:cubicBezTo>
                      <a:pt x="137160" y="134112"/>
                      <a:pt x="109655" y="131664"/>
                      <a:pt x="82296" y="128016"/>
                    </a:cubicBezTo>
                    <a:cubicBezTo>
                      <a:pt x="2442" y="117369"/>
                      <a:pt x="53849" y="118872"/>
                      <a:pt x="0" y="11887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8" name="Oval 107">
                <a:extLst>
                  <a:ext uri="{FF2B5EF4-FFF2-40B4-BE49-F238E27FC236}">
                    <a16:creationId xmlns="" xmlns:a16="http://schemas.microsoft.com/office/drawing/2014/main" id="{BA23CD41-B813-CB49-A670-6EFC4829E8CF}"/>
                  </a:ext>
                </a:extLst>
              </p:cNvPr>
              <p:cNvSpPr/>
              <p:nvPr/>
            </p:nvSpPr>
            <p:spPr>
              <a:xfrm>
                <a:off x="2049674" y="1221938"/>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sp>
            <p:nvSpPr>
              <p:cNvPr id="109" name="Oval 108">
                <a:extLst>
                  <a:ext uri="{FF2B5EF4-FFF2-40B4-BE49-F238E27FC236}">
                    <a16:creationId xmlns="" xmlns:a16="http://schemas.microsoft.com/office/drawing/2014/main" id="{62D799EF-0695-7F4C-A2C8-CD3C9B2E0AF5}"/>
                  </a:ext>
                </a:extLst>
              </p:cNvPr>
              <p:cNvSpPr/>
              <p:nvPr/>
            </p:nvSpPr>
            <p:spPr>
              <a:xfrm>
                <a:off x="2631843" y="1220153"/>
                <a:ext cx="98323" cy="983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sp>
            <p:nvSpPr>
              <p:cNvPr id="110" name="Oval 109">
                <a:extLst>
                  <a:ext uri="{FF2B5EF4-FFF2-40B4-BE49-F238E27FC236}">
                    <a16:creationId xmlns="" xmlns:a16="http://schemas.microsoft.com/office/drawing/2014/main" id="{53FF4026-A9BA-494E-B4F0-05B1BBBE7248}"/>
                  </a:ext>
                </a:extLst>
              </p:cNvPr>
              <p:cNvSpPr/>
              <p:nvPr/>
            </p:nvSpPr>
            <p:spPr>
              <a:xfrm>
                <a:off x="1748028" y="1844488"/>
                <a:ext cx="1282019" cy="1088006"/>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1" name="TextBox 110">
                <a:extLst>
                  <a:ext uri="{FF2B5EF4-FFF2-40B4-BE49-F238E27FC236}">
                    <a16:creationId xmlns="" xmlns:a16="http://schemas.microsoft.com/office/drawing/2014/main" id="{890028BE-BA96-714C-A22B-DDB15D91D5D9}"/>
                  </a:ext>
                </a:extLst>
              </p:cNvPr>
              <p:cNvSpPr txBox="1"/>
              <p:nvPr/>
            </p:nvSpPr>
            <p:spPr>
              <a:xfrm>
                <a:off x="1953171" y="2086252"/>
                <a:ext cx="917239" cy="369332"/>
              </a:xfrm>
              <a:prstGeom prst="rect">
                <a:avLst/>
              </a:prstGeom>
              <a:noFill/>
            </p:spPr>
            <p:txBody>
              <a:bodyPr wrap="none" rtlCol="0">
                <a:spAutoFit/>
              </a:bodyPr>
              <a:lstStyle/>
              <a:p>
                <a:r>
                  <a:rPr lang="x-none">
                    <a:latin typeface="Gill Sans MT" panose="020B0502020104020203" pitchFamily="34" charset="77"/>
                  </a:rPr>
                  <a:t>A       B</a:t>
                </a:r>
              </a:p>
            </p:txBody>
          </p:sp>
          <p:cxnSp>
            <p:nvCxnSpPr>
              <p:cNvPr id="112" name="Straight Connector 111">
                <a:extLst>
                  <a:ext uri="{FF2B5EF4-FFF2-40B4-BE49-F238E27FC236}">
                    <a16:creationId xmlns="" xmlns:a16="http://schemas.microsoft.com/office/drawing/2014/main" id="{47221378-F305-AA4B-9945-6392DAEF55BA}"/>
                  </a:ext>
                </a:extLst>
              </p:cNvPr>
              <p:cNvCxnSpPr>
                <a:cxnSpLocks/>
              </p:cNvCxnSpPr>
              <p:nvPr/>
            </p:nvCxnSpPr>
            <p:spPr>
              <a:xfrm>
                <a:off x="1859573" y="2459215"/>
                <a:ext cx="107083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3" name="Oval 112">
                <a:extLst>
                  <a:ext uri="{FF2B5EF4-FFF2-40B4-BE49-F238E27FC236}">
                    <a16:creationId xmlns="" xmlns:a16="http://schemas.microsoft.com/office/drawing/2014/main" id="{147901CD-7497-2749-9B6E-9C5E6B175415}"/>
                  </a:ext>
                </a:extLst>
              </p:cNvPr>
              <p:cNvSpPr/>
              <p:nvPr/>
            </p:nvSpPr>
            <p:spPr>
              <a:xfrm>
                <a:off x="2651704" y="2399592"/>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sp>
            <p:nvSpPr>
              <p:cNvPr id="114" name="Oval 113">
                <a:extLst>
                  <a:ext uri="{FF2B5EF4-FFF2-40B4-BE49-F238E27FC236}">
                    <a16:creationId xmlns="" xmlns:a16="http://schemas.microsoft.com/office/drawing/2014/main" id="{981E8E98-DA2D-5A4D-B937-25346F806CCB}"/>
                  </a:ext>
                </a:extLst>
              </p:cNvPr>
              <p:cNvSpPr/>
              <p:nvPr/>
            </p:nvSpPr>
            <p:spPr>
              <a:xfrm>
                <a:off x="2070670" y="2406112"/>
                <a:ext cx="98323" cy="983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grpSp>
        <p:sp>
          <p:nvSpPr>
            <p:cNvPr id="92" name="Arc 91">
              <a:extLst>
                <a:ext uri="{FF2B5EF4-FFF2-40B4-BE49-F238E27FC236}">
                  <a16:creationId xmlns="" xmlns:a16="http://schemas.microsoft.com/office/drawing/2014/main" id="{CE07DFD5-DE33-404D-A3D4-9B736235533F}"/>
                </a:ext>
              </a:extLst>
            </p:cNvPr>
            <p:cNvSpPr/>
            <p:nvPr/>
          </p:nvSpPr>
          <p:spPr>
            <a:xfrm rot="19355441">
              <a:off x="3036768" y="5002305"/>
              <a:ext cx="1854200" cy="1749485"/>
            </a:xfrm>
            <a:prstGeom prst="arc">
              <a:avLst>
                <a:gd name="adj1" fmla="val 15228418"/>
                <a:gd name="adj2" fmla="val 1858817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93" name="Arc 92">
              <a:extLst>
                <a:ext uri="{FF2B5EF4-FFF2-40B4-BE49-F238E27FC236}">
                  <a16:creationId xmlns="" xmlns:a16="http://schemas.microsoft.com/office/drawing/2014/main" id="{5B01341D-22F5-DD45-A961-80A96FA10653}"/>
                </a:ext>
              </a:extLst>
            </p:cNvPr>
            <p:cNvSpPr/>
            <p:nvPr/>
          </p:nvSpPr>
          <p:spPr>
            <a:xfrm rot="10185786">
              <a:off x="3145119" y="3228687"/>
              <a:ext cx="1854200" cy="1749485"/>
            </a:xfrm>
            <a:prstGeom prst="arc">
              <a:avLst>
                <a:gd name="adj1" fmla="val 17123275"/>
                <a:gd name="adj2" fmla="val 2029027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94" name="Rounded Rectangle 93">
              <a:extLst>
                <a:ext uri="{FF2B5EF4-FFF2-40B4-BE49-F238E27FC236}">
                  <a16:creationId xmlns="" xmlns:a16="http://schemas.microsoft.com/office/drawing/2014/main" id="{1D14D640-AD1C-244C-ADAA-F552DBB1DD53}"/>
                </a:ext>
              </a:extLst>
            </p:cNvPr>
            <p:cNvSpPr/>
            <p:nvPr/>
          </p:nvSpPr>
          <p:spPr>
            <a:xfrm>
              <a:off x="4164901" y="4477943"/>
              <a:ext cx="2294467" cy="1115847"/>
            </a:xfrm>
            <a:prstGeom prst="roundRect">
              <a:avLst>
                <a:gd name="adj" fmla="val 4701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5" name="TextBox 94">
              <a:extLst>
                <a:ext uri="{FF2B5EF4-FFF2-40B4-BE49-F238E27FC236}">
                  <a16:creationId xmlns="" xmlns:a16="http://schemas.microsoft.com/office/drawing/2014/main" id="{AA5CDB75-49D2-FA47-AD44-FC4E369AB6CF}"/>
                </a:ext>
              </a:extLst>
            </p:cNvPr>
            <p:cNvSpPr txBox="1"/>
            <p:nvPr/>
          </p:nvSpPr>
          <p:spPr>
            <a:xfrm>
              <a:off x="4863579" y="4477943"/>
              <a:ext cx="917239" cy="369332"/>
            </a:xfrm>
            <a:prstGeom prst="rect">
              <a:avLst/>
            </a:prstGeom>
            <a:noFill/>
          </p:spPr>
          <p:txBody>
            <a:bodyPr wrap="none" rtlCol="0">
              <a:spAutoFit/>
            </a:bodyPr>
            <a:lstStyle/>
            <a:p>
              <a:r>
                <a:rPr lang="x-none">
                  <a:latin typeface="Gill Sans MT" panose="020B0502020104020203" pitchFamily="34" charset="77"/>
                </a:rPr>
                <a:t>A       B</a:t>
              </a:r>
            </a:p>
          </p:txBody>
        </p:sp>
        <p:sp>
          <p:nvSpPr>
            <p:cNvPr id="96" name="TextBox 95">
              <a:extLst>
                <a:ext uri="{FF2B5EF4-FFF2-40B4-BE49-F238E27FC236}">
                  <a16:creationId xmlns="" xmlns:a16="http://schemas.microsoft.com/office/drawing/2014/main" id="{49A93B9A-F50C-6C43-8FD4-B80C66B0AFD0}"/>
                </a:ext>
              </a:extLst>
            </p:cNvPr>
            <p:cNvSpPr txBox="1"/>
            <p:nvPr/>
          </p:nvSpPr>
          <p:spPr>
            <a:xfrm>
              <a:off x="4864985" y="4999139"/>
              <a:ext cx="917239" cy="369332"/>
            </a:xfrm>
            <a:prstGeom prst="rect">
              <a:avLst/>
            </a:prstGeom>
            <a:noFill/>
          </p:spPr>
          <p:txBody>
            <a:bodyPr wrap="none" rtlCol="0">
              <a:spAutoFit/>
            </a:bodyPr>
            <a:lstStyle/>
            <a:p>
              <a:r>
                <a:rPr lang="x-none">
                  <a:latin typeface="Gill Sans MT" panose="020B0502020104020203" pitchFamily="34" charset="77"/>
                </a:rPr>
                <a:t>A       B</a:t>
              </a:r>
            </a:p>
          </p:txBody>
        </p:sp>
        <p:cxnSp>
          <p:nvCxnSpPr>
            <p:cNvPr id="97" name="Straight Connector 96">
              <a:extLst>
                <a:ext uri="{FF2B5EF4-FFF2-40B4-BE49-F238E27FC236}">
                  <a16:creationId xmlns="" xmlns:a16="http://schemas.microsoft.com/office/drawing/2014/main" id="{35E422BE-3932-8C43-98A9-D1A5A5B46CB2}"/>
                </a:ext>
              </a:extLst>
            </p:cNvPr>
            <p:cNvCxnSpPr>
              <a:cxnSpLocks/>
            </p:cNvCxnSpPr>
            <p:nvPr/>
          </p:nvCxnSpPr>
          <p:spPr>
            <a:xfrm>
              <a:off x="4757907" y="5372102"/>
              <a:ext cx="107083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 xmlns:a16="http://schemas.microsoft.com/office/drawing/2014/main" id="{A832801C-B999-1E4D-A1C1-CCE3A363AF41}"/>
                </a:ext>
              </a:extLst>
            </p:cNvPr>
            <p:cNvCxnSpPr>
              <a:cxnSpLocks/>
            </p:cNvCxnSpPr>
            <p:nvPr/>
          </p:nvCxnSpPr>
          <p:spPr>
            <a:xfrm>
              <a:off x="4749792" y="4858021"/>
              <a:ext cx="107083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 xmlns:a16="http://schemas.microsoft.com/office/drawing/2014/main" id="{E2B78CF9-9F5A-5348-8B1C-46F6170ECA85}"/>
                </a:ext>
              </a:extLst>
            </p:cNvPr>
            <p:cNvSpPr/>
            <p:nvPr/>
          </p:nvSpPr>
          <p:spPr>
            <a:xfrm>
              <a:off x="4973779" y="4804089"/>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sp>
          <p:nvSpPr>
            <p:cNvPr id="100" name="Oval 99">
              <a:extLst>
                <a:ext uri="{FF2B5EF4-FFF2-40B4-BE49-F238E27FC236}">
                  <a16:creationId xmlns="" xmlns:a16="http://schemas.microsoft.com/office/drawing/2014/main" id="{AAC1E63B-A88F-E740-8237-C55D779B7B33}"/>
                </a:ext>
              </a:extLst>
            </p:cNvPr>
            <p:cNvSpPr/>
            <p:nvPr/>
          </p:nvSpPr>
          <p:spPr>
            <a:xfrm>
              <a:off x="5555948" y="4802304"/>
              <a:ext cx="98323" cy="983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sp>
          <p:nvSpPr>
            <p:cNvPr id="101" name="Oval 100">
              <a:extLst>
                <a:ext uri="{FF2B5EF4-FFF2-40B4-BE49-F238E27FC236}">
                  <a16:creationId xmlns="" xmlns:a16="http://schemas.microsoft.com/office/drawing/2014/main" id="{F62B24B7-D5B1-914A-8334-C615D1813AE3}"/>
                </a:ext>
              </a:extLst>
            </p:cNvPr>
            <p:cNvSpPr/>
            <p:nvPr/>
          </p:nvSpPr>
          <p:spPr>
            <a:xfrm>
              <a:off x="5536253" y="5317865"/>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sp>
          <p:nvSpPr>
            <p:cNvPr id="102" name="Oval 101">
              <a:extLst>
                <a:ext uri="{FF2B5EF4-FFF2-40B4-BE49-F238E27FC236}">
                  <a16:creationId xmlns="" xmlns:a16="http://schemas.microsoft.com/office/drawing/2014/main" id="{9F8F52F1-12DD-694A-80F5-BF2F96324813}"/>
                </a:ext>
              </a:extLst>
            </p:cNvPr>
            <p:cNvSpPr/>
            <p:nvPr/>
          </p:nvSpPr>
          <p:spPr>
            <a:xfrm>
              <a:off x="4955219" y="5324385"/>
              <a:ext cx="98323" cy="983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sp>
          <p:nvSpPr>
            <p:cNvPr id="103" name="TextBox 102">
              <a:extLst>
                <a:ext uri="{FF2B5EF4-FFF2-40B4-BE49-F238E27FC236}">
                  <a16:creationId xmlns="" xmlns:a16="http://schemas.microsoft.com/office/drawing/2014/main" id="{48B4C414-FE35-6D40-B86B-528D8DAA4168}"/>
                </a:ext>
              </a:extLst>
            </p:cNvPr>
            <p:cNvSpPr txBox="1"/>
            <p:nvPr/>
          </p:nvSpPr>
          <p:spPr>
            <a:xfrm>
              <a:off x="4863579" y="5651645"/>
              <a:ext cx="660758" cy="369332"/>
            </a:xfrm>
            <a:prstGeom prst="rect">
              <a:avLst/>
            </a:prstGeom>
            <a:noFill/>
          </p:spPr>
          <p:txBody>
            <a:bodyPr wrap="none" rtlCol="0">
              <a:spAutoFit/>
            </a:bodyPr>
            <a:lstStyle/>
            <a:p>
              <a:r>
                <a:rPr lang="x-none"/>
                <a:t>Male</a:t>
              </a:r>
            </a:p>
          </p:txBody>
        </p:sp>
      </p:grpSp>
      <p:sp>
        <p:nvSpPr>
          <p:cNvPr id="34" name="TextBox 33">
            <a:extLst>
              <a:ext uri="{FF2B5EF4-FFF2-40B4-BE49-F238E27FC236}">
                <a16:creationId xmlns="" xmlns:a16="http://schemas.microsoft.com/office/drawing/2014/main" id="{C1807FBC-5E76-2749-80AD-64261908A65C}"/>
              </a:ext>
            </a:extLst>
          </p:cNvPr>
          <p:cNvSpPr txBox="1"/>
          <p:nvPr/>
        </p:nvSpPr>
        <p:spPr>
          <a:xfrm>
            <a:off x="6879209" y="1412502"/>
            <a:ext cx="1789401" cy="369332"/>
          </a:xfrm>
          <a:prstGeom prst="rect">
            <a:avLst/>
          </a:prstGeom>
          <a:noFill/>
        </p:spPr>
        <p:txBody>
          <a:bodyPr wrap="none" rtlCol="0">
            <a:spAutoFit/>
          </a:bodyPr>
          <a:lstStyle/>
          <a:p>
            <a:r>
              <a:rPr lang="en-US" dirty="0"/>
              <a:t>Spermatogenesis</a:t>
            </a:r>
            <a:endParaRPr lang="x-none"/>
          </a:p>
        </p:txBody>
      </p:sp>
      <p:cxnSp>
        <p:nvCxnSpPr>
          <p:cNvPr id="36" name="Straight Arrow Connector 35">
            <a:extLst>
              <a:ext uri="{FF2B5EF4-FFF2-40B4-BE49-F238E27FC236}">
                <a16:creationId xmlns="" xmlns:a16="http://schemas.microsoft.com/office/drawing/2014/main" id="{395AFD2B-93E2-8644-B4A8-CA5A990C0C86}"/>
              </a:ext>
            </a:extLst>
          </p:cNvPr>
          <p:cNvCxnSpPr>
            <a:cxnSpLocks/>
          </p:cNvCxnSpPr>
          <p:nvPr/>
        </p:nvCxnSpPr>
        <p:spPr>
          <a:xfrm>
            <a:off x="6661150" y="1845515"/>
            <a:ext cx="220149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 xmlns:a16="http://schemas.microsoft.com/office/drawing/2014/main" id="{68EC91CD-D13D-B045-88E2-541329C4BE01}"/>
              </a:ext>
            </a:extLst>
          </p:cNvPr>
          <p:cNvGrpSpPr/>
          <p:nvPr/>
        </p:nvGrpSpPr>
        <p:grpSpPr>
          <a:xfrm>
            <a:off x="9212724" y="1065126"/>
            <a:ext cx="2505327" cy="1628361"/>
            <a:chOff x="7960574" y="987129"/>
            <a:chExt cx="2505327" cy="1628361"/>
          </a:xfrm>
        </p:grpSpPr>
        <p:sp>
          <p:nvSpPr>
            <p:cNvPr id="115" name="Oval 114">
              <a:extLst>
                <a:ext uri="{FF2B5EF4-FFF2-40B4-BE49-F238E27FC236}">
                  <a16:creationId xmlns="" xmlns:a16="http://schemas.microsoft.com/office/drawing/2014/main" id="{68A53614-FD91-384D-B237-A28FF8E1B332}"/>
                </a:ext>
              </a:extLst>
            </p:cNvPr>
            <p:cNvSpPr/>
            <p:nvPr/>
          </p:nvSpPr>
          <p:spPr>
            <a:xfrm>
              <a:off x="9016656" y="987129"/>
              <a:ext cx="1428038" cy="69322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6" name="TextBox 115">
              <a:extLst>
                <a:ext uri="{FF2B5EF4-FFF2-40B4-BE49-F238E27FC236}">
                  <a16:creationId xmlns="" xmlns:a16="http://schemas.microsoft.com/office/drawing/2014/main" id="{CA2D6F6D-3A15-EC43-9580-5859C82C5768}"/>
                </a:ext>
              </a:extLst>
            </p:cNvPr>
            <p:cNvSpPr txBox="1"/>
            <p:nvPr/>
          </p:nvSpPr>
          <p:spPr>
            <a:xfrm>
              <a:off x="9259899" y="1060281"/>
              <a:ext cx="917239" cy="369332"/>
            </a:xfrm>
            <a:prstGeom prst="rect">
              <a:avLst/>
            </a:prstGeom>
            <a:noFill/>
          </p:spPr>
          <p:txBody>
            <a:bodyPr wrap="none" rtlCol="0">
              <a:spAutoFit/>
            </a:bodyPr>
            <a:lstStyle/>
            <a:p>
              <a:r>
                <a:rPr lang="x-none">
                  <a:latin typeface="Gill Sans MT" panose="020B0502020104020203" pitchFamily="34" charset="77"/>
                </a:rPr>
                <a:t>A       B</a:t>
              </a:r>
            </a:p>
          </p:txBody>
        </p:sp>
        <p:sp>
          <p:nvSpPr>
            <p:cNvPr id="117" name="Freeform 116">
              <a:extLst>
                <a:ext uri="{FF2B5EF4-FFF2-40B4-BE49-F238E27FC236}">
                  <a16:creationId xmlns="" xmlns:a16="http://schemas.microsoft.com/office/drawing/2014/main" id="{ADF6A49A-1541-354F-A760-26143FE0E877}"/>
                </a:ext>
              </a:extLst>
            </p:cNvPr>
            <p:cNvSpPr/>
            <p:nvPr/>
          </p:nvSpPr>
          <p:spPr>
            <a:xfrm>
              <a:off x="7960574" y="1332678"/>
              <a:ext cx="1069848" cy="210312"/>
            </a:xfrm>
            <a:custGeom>
              <a:avLst/>
              <a:gdLst>
                <a:gd name="connsiteX0" fmla="*/ 1069848 w 1069848"/>
                <a:gd name="connsiteY0" fmla="*/ 54864 h 210312"/>
                <a:gd name="connsiteX1" fmla="*/ 1014984 w 1069848"/>
                <a:gd name="connsiteY1" fmla="*/ 45720 h 210312"/>
                <a:gd name="connsiteX2" fmla="*/ 987552 w 1069848"/>
                <a:gd name="connsiteY2" fmla="*/ 36576 h 210312"/>
                <a:gd name="connsiteX3" fmla="*/ 932688 w 1069848"/>
                <a:gd name="connsiteY3" fmla="*/ 45720 h 210312"/>
                <a:gd name="connsiteX4" fmla="*/ 868680 w 1069848"/>
                <a:gd name="connsiteY4" fmla="*/ 118872 h 210312"/>
                <a:gd name="connsiteX5" fmla="*/ 850392 w 1069848"/>
                <a:gd name="connsiteY5" fmla="*/ 146304 h 210312"/>
                <a:gd name="connsiteX6" fmla="*/ 832104 w 1069848"/>
                <a:gd name="connsiteY6" fmla="*/ 173736 h 210312"/>
                <a:gd name="connsiteX7" fmla="*/ 777240 w 1069848"/>
                <a:gd name="connsiteY7" fmla="*/ 210312 h 210312"/>
                <a:gd name="connsiteX8" fmla="*/ 658368 w 1069848"/>
                <a:gd name="connsiteY8" fmla="*/ 201168 h 210312"/>
                <a:gd name="connsiteX9" fmla="*/ 585216 w 1069848"/>
                <a:gd name="connsiteY9" fmla="*/ 182880 h 210312"/>
                <a:gd name="connsiteX10" fmla="*/ 530352 w 1069848"/>
                <a:gd name="connsiteY10" fmla="*/ 146304 h 210312"/>
                <a:gd name="connsiteX11" fmla="*/ 438912 w 1069848"/>
                <a:gd name="connsiteY11" fmla="*/ 36576 h 210312"/>
                <a:gd name="connsiteX12" fmla="*/ 411480 w 1069848"/>
                <a:gd name="connsiteY12" fmla="*/ 18288 h 210312"/>
                <a:gd name="connsiteX13" fmla="*/ 356616 w 1069848"/>
                <a:gd name="connsiteY13" fmla="*/ 0 h 210312"/>
                <a:gd name="connsiteX14" fmla="*/ 310896 w 1069848"/>
                <a:gd name="connsiteY14" fmla="*/ 9144 h 210312"/>
                <a:gd name="connsiteX15" fmla="*/ 265176 w 1069848"/>
                <a:gd name="connsiteY15" fmla="*/ 54864 h 210312"/>
                <a:gd name="connsiteX16" fmla="*/ 237744 w 1069848"/>
                <a:gd name="connsiteY16" fmla="*/ 82296 h 210312"/>
                <a:gd name="connsiteX17" fmla="*/ 228600 w 1069848"/>
                <a:gd name="connsiteY17" fmla="*/ 109728 h 210312"/>
                <a:gd name="connsiteX18" fmla="*/ 164592 w 1069848"/>
                <a:gd name="connsiteY18" fmla="*/ 137160 h 210312"/>
                <a:gd name="connsiteX19" fmla="*/ 82296 w 1069848"/>
                <a:gd name="connsiteY19" fmla="*/ 128016 h 210312"/>
                <a:gd name="connsiteX20" fmla="*/ 0 w 1069848"/>
                <a:gd name="connsiteY20" fmla="*/ 118872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69848" h="210312">
                  <a:moveTo>
                    <a:pt x="1069848" y="54864"/>
                  </a:moveTo>
                  <a:cubicBezTo>
                    <a:pt x="1051560" y="51816"/>
                    <a:pt x="1033083" y="49742"/>
                    <a:pt x="1014984" y="45720"/>
                  </a:cubicBezTo>
                  <a:cubicBezTo>
                    <a:pt x="1005575" y="43629"/>
                    <a:pt x="997191" y="36576"/>
                    <a:pt x="987552" y="36576"/>
                  </a:cubicBezTo>
                  <a:cubicBezTo>
                    <a:pt x="969012" y="36576"/>
                    <a:pt x="950976" y="42672"/>
                    <a:pt x="932688" y="45720"/>
                  </a:cubicBezTo>
                  <a:cubicBezTo>
                    <a:pt x="886968" y="76200"/>
                    <a:pt x="911352" y="54864"/>
                    <a:pt x="868680" y="118872"/>
                  </a:cubicBezTo>
                  <a:lnTo>
                    <a:pt x="850392" y="146304"/>
                  </a:lnTo>
                  <a:cubicBezTo>
                    <a:pt x="844296" y="155448"/>
                    <a:pt x="841248" y="167640"/>
                    <a:pt x="832104" y="173736"/>
                  </a:cubicBezTo>
                  <a:lnTo>
                    <a:pt x="777240" y="210312"/>
                  </a:lnTo>
                  <a:cubicBezTo>
                    <a:pt x="737616" y="207264"/>
                    <a:pt x="697710" y="206788"/>
                    <a:pt x="658368" y="201168"/>
                  </a:cubicBezTo>
                  <a:cubicBezTo>
                    <a:pt x="633486" y="197613"/>
                    <a:pt x="585216" y="182880"/>
                    <a:pt x="585216" y="182880"/>
                  </a:cubicBezTo>
                  <a:cubicBezTo>
                    <a:pt x="566928" y="170688"/>
                    <a:pt x="542544" y="164592"/>
                    <a:pt x="530352" y="146304"/>
                  </a:cubicBezTo>
                  <a:cubicBezTo>
                    <a:pt x="503363" y="105821"/>
                    <a:pt x="481155" y="64738"/>
                    <a:pt x="438912" y="36576"/>
                  </a:cubicBezTo>
                  <a:cubicBezTo>
                    <a:pt x="429768" y="30480"/>
                    <a:pt x="421523" y="22751"/>
                    <a:pt x="411480" y="18288"/>
                  </a:cubicBezTo>
                  <a:cubicBezTo>
                    <a:pt x="393864" y="10459"/>
                    <a:pt x="356616" y="0"/>
                    <a:pt x="356616" y="0"/>
                  </a:cubicBezTo>
                  <a:cubicBezTo>
                    <a:pt x="341376" y="3048"/>
                    <a:pt x="325448" y="3687"/>
                    <a:pt x="310896" y="9144"/>
                  </a:cubicBezTo>
                  <a:cubicBezTo>
                    <a:pt x="278384" y="21336"/>
                    <a:pt x="285496" y="30480"/>
                    <a:pt x="265176" y="54864"/>
                  </a:cubicBezTo>
                  <a:cubicBezTo>
                    <a:pt x="256897" y="64798"/>
                    <a:pt x="246888" y="73152"/>
                    <a:pt x="237744" y="82296"/>
                  </a:cubicBezTo>
                  <a:cubicBezTo>
                    <a:pt x="234696" y="91440"/>
                    <a:pt x="234621" y="102202"/>
                    <a:pt x="228600" y="109728"/>
                  </a:cubicBezTo>
                  <a:cubicBezTo>
                    <a:pt x="212813" y="129462"/>
                    <a:pt x="186555" y="131669"/>
                    <a:pt x="164592" y="137160"/>
                  </a:cubicBezTo>
                  <a:cubicBezTo>
                    <a:pt x="137160" y="134112"/>
                    <a:pt x="109655" y="131664"/>
                    <a:pt x="82296" y="128016"/>
                  </a:cubicBezTo>
                  <a:cubicBezTo>
                    <a:pt x="2442" y="117369"/>
                    <a:pt x="53849" y="118872"/>
                    <a:pt x="0" y="11887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120" name="Straight Connector 119">
              <a:extLst>
                <a:ext uri="{FF2B5EF4-FFF2-40B4-BE49-F238E27FC236}">
                  <a16:creationId xmlns="" xmlns:a16="http://schemas.microsoft.com/office/drawing/2014/main" id="{7D82FF8A-4A72-0043-8C02-50FF2C186A19}"/>
                </a:ext>
              </a:extLst>
            </p:cNvPr>
            <p:cNvCxnSpPr>
              <a:cxnSpLocks/>
            </p:cNvCxnSpPr>
            <p:nvPr/>
          </p:nvCxnSpPr>
          <p:spPr>
            <a:xfrm>
              <a:off x="9194344" y="1428085"/>
              <a:ext cx="107083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 xmlns:a16="http://schemas.microsoft.com/office/drawing/2014/main" id="{F16D9590-6521-754C-ABF6-0FB8245BFF90}"/>
                </a:ext>
              </a:extLst>
            </p:cNvPr>
            <p:cNvSpPr/>
            <p:nvPr/>
          </p:nvSpPr>
          <p:spPr>
            <a:xfrm>
              <a:off x="9378215" y="1369760"/>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sp>
          <p:nvSpPr>
            <p:cNvPr id="122" name="Oval 121">
              <a:extLst>
                <a:ext uri="{FF2B5EF4-FFF2-40B4-BE49-F238E27FC236}">
                  <a16:creationId xmlns="" xmlns:a16="http://schemas.microsoft.com/office/drawing/2014/main" id="{76F4DB4B-1DF7-C545-9C85-8DCBE19AD9B2}"/>
                </a:ext>
              </a:extLst>
            </p:cNvPr>
            <p:cNvSpPr/>
            <p:nvPr/>
          </p:nvSpPr>
          <p:spPr>
            <a:xfrm>
              <a:off x="9960384" y="1367975"/>
              <a:ext cx="98323" cy="983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sp>
          <p:nvSpPr>
            <p:cNvPr id="124" name="Oval 123">
              <a:extLst>
                <a:ext uri="{FF2B5EF4-FFF2-40B4-BE49-F238E27FC236}">
                  <a16:creationId xmlns="" xmlns:a16="http://schemas.microsoft.com/office/drawing/2014/main" id="{C3A80ADC-B8A1-E64A-8F18-711531CD7E80}"/>
                </a:ext>
              </a:extLst>
            </p:cNvPr>
            <p:cNvSpPr/>
            <p:nvPr/>
          </p:nvSpPr>
          <p:spPr>
            <a:xfrm>
              <a:off x="9037863" y="1922261"/>
              <a:ext cx="1428038" cy="69322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5" name="TextBox 124">
              <a:extLst>
                <a:ext uri="{FF2B5EF4-FFF2-40B4-BE49-F238E27FC236}">
                  <a16:creationId xmlns="" xmlns:a16="http://schemas.microsoft.com/office/drawing/2014/main" id="{8E1D41D3-8009-D849-96CF-3901717CEEAF}"/>
                </a:ext>
              </a:extLst>
            </p:cNvPr>
            <p:cNvSpPr txBox="1"/>
            <p:nvPr/>
          </p:nvSpPr>
          <p:spPr>
            <a:xfrm>
              <a:off x="9281106" y="1995413"/>
              <a:ext cx="917239" cy="369332"/>
            </a:xfrm>
            <a:prstGeom prst="rect">
              <a:avLst/>
            </a:prstGeom>
            <a:noFill/>
          </p:spPr>
          <p:txBody>
            <a:bodyPr wrap="none" rtlCol="0">
              <a:spAutoFit/>
            </a:bodyPr>
            <a:lstStyle/>
            <a:p>
              <a:r>
                <a:rPr lang="x-none">
                  <a:latin typeface="Gill Sans MT" panose="020B0502020104020203" pitchFamily="34" charset="77"/>
                </a:rPr>
                <a:t>A       B</a:t>
              </a:r>
            </a:p>
          </p:txBody>
        </p:sp>
        <p:sp>
          <p:nvSpPr>
            <p:cNvPr id="126" name="Freeform 125">
              <a:extLst>
                <a:ext uri="{FF2B5EF4-FFF2-40B4-BE49-F238E27FC236}">
                  <a16:creationId xmlns="" xmlns:a16="http://schemas.microsoft.com/office/drawing/2014/main" id="{8C18352B-5D19-7848-ABB5-DDB3A392C101}"/>
                </a:ext>
              </a:extLst>
            </p:cNvPr>
            <p:cNvSpPr/>
            <p:nvPr/>
          </p:nvSpPr>
          <p:spPr>
            <a:xfrm>
              <a:off x="7981781" y="2267810"/>
              <a:ext cx="1069848" cy="210312"/>
            </a:xfrm>
            <a:custGeom>
              <a:avLst/>
              <a:gdLst>
                <a:gd name="connsiteX0" fmla="*/ 1069848 w 1069848"/>
                <a:gd name="connsiteY0" fmla="*/ 54864 h 210312"/>
                <a:gd name="connsiteX1" fmla="*/ 1014984 w 1069848"/>
                <a:gd name="connsiteY1" fmla="*/ 45720 h 210312"/>
                <a:gd name="connsiteX2" fmla="*/ 987552 w 1069848"/>
                <a:gd name="connsiteY2" fmla="*/ 36576 h 210312"/>
                <a:gd name="connsiteX3" fmla="*/ 932688 w 1069848"/>
                <a:gd name="connsiteY3" fmla="*/ 45720 h 210312"/>
                <a:gd name="connsiteX4" fmla="*/ 868680 w 1069848"/>
                <a:gd name="connsiteY4" fmla="*/ 118872 h 210312"/>
                <a:gd name="connsiteX5" fmla="*/ 850392 w 1069848"/>
                <a:gd name="connsiteY5" fmla="*/ 146304 h 210312"/>
                <a:gd name="connsiteX6" fmla="*/ 832104 w 1069848"/>
                <a:gd name="connsiteY6" fmla="*/ 173736 h 210312"/>
                <a:gd name="connsiteX7" fmla="*/ 777240 w 1069848"/>
                <a:gd name="connsiteY7" fmla="*/ 210312 h 210312"/>
                <a:gd name="connsiteX8" fmla="*/ 658368 w 1069848"/>
                <a:gd name="connsiteY8" fmla="*/ 201168 h 210312"/>
                <a:gd name="connsiteX9" fmla="*/ 585216 w 1069848"/>
                <a:gd name="connsiteY9" fmla="*/ 182880 h 210312"/>
                <a:gd name="connsiteX10" fmla="*/ 530352 w 1069848"/>
                <a:gd name="connsiteY10" fmla="*/ 146304 h 210312"/>
                <a:gd name="connsiteX11" fmla="*/ 438912 w 1069848"/>
                <a:gd name="connsiteY11" fmla="*/ 36576 h 210312"/>
                <a:gd name="connsiteX12" fmla="*/ 411480 w 1069848"/>
                <a:gd name="connsiteY12" fmla="*/ 18288 h 210312"/>
                <a:gd name="connsiteX13" fmla="*/ 356616 w 1069848"/>
                <a:gd name="connsiteY13" fmla="*/ 0 h 210312"/>
                <a:gd name="connsiteX14" fmla="*/ 310896 w 1069848"/>
                <a:gd name="connsiteY14" fmla="*/ 9144 h 210312"/>
                <a:gd name="connsiteX15" fmla="*/ 265176 w 1069848"/>
                <a:gd name="connsiteY15" fmla="*/ 54864 h 210312"/>
                <a:gd name="connsiteX16" fmla="*/ 237744 w 1069848"/>
                <a:gd name="connsiteY16" fmla="*/ 82296 h 210312"/>
                <a:gd name="connsiteX17" fmla="*/ 228600 w 1069848"/>
                <a:gd name="connsiteY17" fmla="*/ 109728 h 210312"/>
                <a:gd name="connsiteX18" fmla="*/ 164592 w 1069848"/>
                <a:gd name="connsiteY18" fmla="*/ 137160 h 210312"/>
                <a:gd name="connsiteX19" fmla="*/ 82296 w 1069848"/>
                <a:gd name="connsiteY19" fmla="*/ 128016 h 210312"/>
                <a:gd name="connsiteX20" fmla="*/ 0 w 1069848"/>
                <a:gd name="connsiteY20" fmla="*/ 118872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69848" h="210312">
                  <a:moveTo>
                    <a:pt x="1069848" y="54864"/>
                  </a:moveTo>
                  <a:cubicBezTo>
                    <a:pt x="1051560" y="51816"/>
                    <a:pt x="1033083" y="49742"/>
                    <a:pt x="1014984" y="45720"/>
                  </a:cubicBezTo>
                  <a:cubicBezTo>
                    <a:pt x="1005575" y="43629"/>
                    <a:pt x="997191" y="36576"/>
                    <a:pt x="987552" y="36576"/>
                  </a:cubicBezTo>
                  <a:cubicBezTo>
                    <a:pt x="969012" y="36576"/>
                    <a:pt x="950976" y="42672"/>
                    <a:pt x="932688" y="45720"/>
                  </a:cubicBezTo>
                  <a:cubicBezTo>
                    <a:pt x="886968" y="76200"/>
                    <a:pt x="911352" y="54864"/>
                    <a:pt x="868680" y="118872"/>
                  </a:cubicBezTo>
                  <a:lnTo>
                    <a:pt x="850392" y="146304"/>
                  </a:lnTo>
                  <a:cubicBezTo>
                    <a:pt x="844296" y="155448"/>
                    <a:pt x="841248" y="167640"/>
                    <a:pt x="832104" y="173736"/>
                  </a:cubicBezTo>
                  <a:lnTo>
                    <a:pt x="777240" y="210312"/>
                  </a:lnTo>
                  <a:cubicBezTo>
                    <a:pt x="737616" y="207264"/>
                    <a:pt x="697710" y="206788"/>
                    <a:pt x="658368" y="201168"/>
                  </a:cubicBezTo>
                  <a:cubicBezTo>
                    <a:pt x="633486" y="197613"/>
                    <a:pt x="585216" y="182880"/>
                    <a:pt x="585216" y="182880"/>
                  </a:cubicBezTo>
                  <a:cubicBezTo>
                    <a:pt x="566928" y="170688"/>
                    <a:pt x="542544" y="164592"/>
                    <a:pt x="530352" y="146304"/>
                  </a:cubicBezTo>
                  <a:cubicBezTo>
                    <a:pt x="503363" y="105821"/>
                    <a:pt x="481155" y="64738"/>
                    <a:pt x="438912" y="36576"/>
                  </a:cubicBezTo>
                  <a:cubicBezTo>
                    <a:pt x="429768" y="30480"/>
                    <a:pt x="421523" y="22751"/>
                    <a:pt x="411480" y="18288"/>
                  </a:cubicBezTo>
                  <a:cubicBezTo>
                    <a:pt x="393864" y="10459"/>
                    <a:pt x="356616" y="0"/>
                    <a:pt x="356616" y="0"/>
                  </a:cubicBezTo>
                  <a:cubicBezTo>
                    <a:pt x="341376" y="3048"/>
                    <a:pt x="325448" y="3687"/>
                    <a:pt x="310896" y="9144"/>
                  </a:cubicBezTo>
                  <a:cubicBezTo>
                    <a:pt x="278384" y="21336"/>
                    <a:pt x="285496" y="30480"/>
                    <a:pt x="265176" y="54864"/>
                  </a:cubicBezTo>
                  <a:cubicBezTo>
                    <a:pt x="256897" y="64798"/>
                    <a:pt x="246888" y="73152"/>
                    <a:pt x="237744" y="82296"/>
                  </a:cubicBezTo>
                  <a:cubicBezTo>
                    <a:pt x="234696" y="91440"/>
                    <a:pt x="234621" y="102202"/>
                    <a:pt x="228600" y="109728"/>
                  </a:cubicBezTo>
                  <a:cubicBezTo>
                    <a:pt x="212813" y="129462"/>
                    <a:pt x="186555" y="131669"/>
                    <a:pt x="164592" y="137160"/>
                  </a:cubicBezTo>
                  <a:cubicBezTo>
                    <a:pt x="137160" y="134112"/>
                    <a:pt x="109655" y="131664"/>
                    <a:pt x="82296" y="128016"/>
                  </a:cubicBezTo>
                  <a:cubicBezTo>
                    <a:pt x="2442" y="117369"/>
                    <a:pt x="53849" y="118872"/>
                    <a:pt x="0" y="11887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127" name="Straight Connector 126">
              <a:extLst>
                <a:ext uri="{FF2B5EF4-FFF2-40B4-BE49-F238E27FC236}">
                  <a16:creationId xmlns="" xmlns:a16="http://schemas.microsoft.com/office/drawing/2014/main" id="{EF4FDE07-ACD3-A04F-9013-FAC57F84E67F}"/>
                </a:ext>
              </a:extLst>
            </p:cNvPr>
            <p:cNvCxnSpPr>
              <a:cxnSpLocks/>
            </p:cNvCxnSpPr>
            <p:nvPr/>
          </p:nvCxnSpPr>
          <p:spPr>
            <a:xfrm>
              <a:off x="9215551" y="2363217"/>
              <a:ext cx="107083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8" name="Oval 127">
              <a:extLst>
                <a:ext uri="{FF2B5EF4-FFF2-40B4-BE49-F238E27FC236}">
                  <a16:creationId xmlns="" xmlns:a16="http://schemas.microsoft.com/office/drawing/2014/main" id="{849EF0A5-448F-C548-8390-1CC6C3A178DC}"/>
                </a:ext>
              </a:extLst>
            </p:cNvPr>
            <p:cNvSpPr/>
            <p:nvPr/>
          </p:nvSpPr>
          <p:spPr>
            <a:xfrm>
              <a:off x="9399423" y="2304893"/>
              <a:ext cx="98323" cy="983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sp>
          <p:nvSpPr>
            <p:cNvPr id="129" name="Oval 128">
              <a:extLst>
                <a:ext uri="{FF2B5EF4-FFF2-40B4-BE49-F238E27FC236}">
                  <a16:creationId xmlns="" xmlns:a16="http://schemas.microsoft.com/office/drawing/2014/main" id="{089E98C9-C64B-0B4D-A678-D5E2CB03F04F}"/>
                </a:ext>
              </a:extLst>
            </p:cNvPr>
            <p:cNvSpPr/>
            <p:nvPr/>
          </p:nvSpPr>
          <p:spPr>
            <a:xfrm>
              <a:off x="9981591" y="2303107"/>
              <a:ext cx="98323" cy="983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grpSp>
      <p:sp>
        <p:nvSpPr>
          <p:cNvPr id="130" name="TextBox 129">
            <a:extLst>
              <a:ext uri="{FF2B5EF4-FFF2-40B4-BE49-F238E27FC236}">
                <a16:creationId xmlns="" xmlns:a16="http://schemas.microsoft.com/office/drawing/2014/main" id="{29E22AE8-9974-1C44-A428-BC983B71A797}"/>
              </a:ext>
            </a:extLst>
          </p:cNvPr>
          <p:cNvSpPr txBox="1"/>
          <p:nvPr/>
        </p:nvSpPr>
        <p:spPr>
          <a:xfrm>
            <a:off x="4658903" y="525272"/>
            <a:ext cx="1394421" cy="369332"/>
          </a:xfrm>
          <a:prstGeom prst="rect">
            <a:avLst/>
          </a:prstGeom>
          <a:noFill/>
        </p:spPr>
        <p:txBody>
          <a:bodyPr wrap="none" rtlCol="0">
            <a:spAutoFit/>
          </a:bodyPr>
          <a:lstStyle/>
          <a:p>
            <a:r>
              <a:rPr lang="en-US" dirty="0"/>
              <a:t>S</a:t>
            </a:r>
            <a:r>
              <a:rPr lang="x-none"/>
              <a:t>omatic cells</a:t>
            </a:r>
          </a:p>
        </p:txBody>
      </p:sp>
      <p:sp>
        <p:nvSpPr>
          <p:cNvPr id="131" name="TextBox 130">
            <a:extLst>
              <a:ext uri="{FF2B5EF4-FFF2-40B4-BE49-F238E27FC236}">
                <a16:creationId xmlns="" xmlns:a16="http://schemas.microsoft.com/office/drawing/2014/main" id="{9C4C32E3-6FBD-C144-AAB3-DD07DD7176FC}"/>
              </a:ext>
            </a:extLst>
          </p:cNvPr>
          <p:cNvSpPr txBox="1"/>
          <p:nvPr/>
        </p:nvSpPr>
        <p:spPr>
          <a:xfrm>
            <a:off x="6315972" y="2930645"/>
            <a:ext cx="3154710" cy="1070165"/>
          </a:xfrm>
          <a:prstGeom prst="rect">
            <a:avLst/>
          </a:prstGeom>
          <a:solidFill>
            <a:schemeClr val="accent3">
              <a:lumMod val="20000"/>
              <a:lumOff val="80000"/>
            </a:schemeClr>
          </a:solidFill>
          <a:ln>
            <a:solidFill>
              <a:schemeClr val="accent1">
                <a:lumMod val="40000"/>
                <a:lumOff val="60000"/>
              </a:schemeClr>
            </a:solidFill>
          </a:ln>
        </p:spPr>
        <p:txBody>
          <a:bodyPr wrap="none" rtlCol="0">
            <a:spAutoFit/>
          </a:bodyPr>
          <a:lstStyle/>
          <a:p>
            <a:pPr>
              <a:lnSpc>
                <a:spcPts val="2560"/>
              </a:lnSpc>
            </a:pPr>
            <a:r>
              <a:rPr lang="en-US" dirty="0"/>
              <a:t>	</a:t>
            </a:r>
            <a:r>
              <a:rPr lang="en-US" u="sng" dirty="0"/>
              <a:t>Gametogenesis</a:t>
            </a:r>
          </a:p>
          <a:p>
            <a:pPr marL="285750" indent="-285750">
              <a:lnSpc>
                <a:spcPts val="2560"/>
              </a:lnSpc>
              <a:buFontTx/>
              <a:buChar char="-"/>
            </a:pPr>
            <a:r>
              <a:rPr lang="en-US" dirty="0"/>
              <a:t>Erase old imprint</a:t>
            </a:r>
          </a:p>
          <a:p>
            <a:pPr marL="285750" indent="-285750">
              <a:lnSpc>
                <a:spcPts val="2560"/>
              </a:lnSpc>
              <a:buFontTx/>
              <a:buChar char="-"/>
            </a:pPr>
            <a:r>
              <a:rPr lang="en-US" dirty="0"/>
              <a:t>Establish sex-specific imprint</a:t>
            </a:r>
            <a:endParaRPr lang="x-none"/>
          </a:p>
        </p:txBody>
      </p:sp>
      <p:sp>
        <p:nvSpPr>
          <p:cNvPr id="146" name="TextBox 145">
            <a:extLst>
              <a:ext uri="{FF2B5EF4-FFF2-40B4-BE49-F238E27FC236}">
                <a16:creationId xmlns="" xmlns:a16="http://schemas.microsoft.com/office/drawing/2014/main" id="{EEA1DCEA-CF06-F142-B455-C9ACFA825660}"/>
              </a:ext>
            </a:extLst>
          </p:cNvPr>
          <p:cNvSpPr txBox="1"/>
          <p:nvPr/>
        </p:nvSpPr>
        <p:spPr>
          <a:xfrm>
            <a:off x="7177793" y="4582429"/>
            <a:ext cx="1150956" cy="369332"/>
          </a:xfrm>
          <a:prstGeom prst="rect">
            <a:avLst/>
          </a:prstGeom>
          <a:noFill/>
        </p:spPr>
        <p:txBody>
          <a:bodyPr wrap="none" rtlCol="0">
            <a:spAutoFit/>
          </a:bodyPr>
          <a:lstStyle/>
          <a:p>
            <a:r>
              <a:rPr lang="en-US" dirty="0"/>
              <a:t>Oogenesis</a:t>
            </a:r>
            <a:endParaRPr lang="x-none"/>
          </a:p>
        </p:txBody>
      </p:sp>
      <p:cxnSp>
        <p:nvCxnSpPr>
          <p:cNvPr id="147" name="Straight Arrow Connector 146">
            <a:extLst>
              <a:ext uri="{FF2B5EF4-FFF2-40B4-BE49-F238E27FC236}">
                <a16:creationId xmlns="" xmlns:a16="http://schemas.microsoft.com/office/drawing/2014/main" id="{4A76FF35-148A-D24E-AB0B-5C8C48385CC2}"/>
              </a:ext>
            </a:extLst>
          </p:cNvPr>
          <p:cNvCxnSpPr>
            <a:cxnSpLocks/>
          </p:cNvCxnSpPr>
          <p:nvPr/>
        </p:nvCxnSpPr>
        <p:spPr>
          <a:xfrm>
            <a:off x="6792579" y="4999139"/>
            <a:ext cx="220149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8" name="Oval 147">
            <a:extLst>
              <a:ext uri="{FF2B5EF4-FFF2-40B4-BE49-F238E27FC236}">
                <a16:creationId xmlns="" xmlns:a16="http://schemas.microsoft.com/office/drawing/2014/main" id="{C799E611-BC64-4A45-A021-0D4FCFC02D80}"/>
              </a:ext>
            </a:extLst>
          </p:cNvPr>
          <p:cNvSpPr/>
          <p:nvPr/>
        </p:nvSpPr>
        <p:spPr>
          <a:xfrm>
            <a:off x="10103309" y="3727227"/>
            <a:ext cx="1282019" cy="1088006"/>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9" name="TextBox 148">
            <a:extLst>
              <a:ext uri="{FF2B5EF4-FFF2-40B4-BE49-F238E27FC236}">
                <a16:creationId xmlns="" xmlns:a16="http://schemas.microsoft.com/office/drawing/2014/main" id="{9F4658D5-34FD-8145-9EE9-18D222F8268D}"/>
              </a:ext>
            </a:extLst>
          </p:cNvPr>
          <p:cNvSpPr txBox="1"/>
          <p:nvPr/>
        </p:nvSpPr>
        <p:spPr>
          <a:xfrm>
            <a:off x="10354657" y="3958033"/>
            <a:ext cx="917239" cy="369332"/>
          </a:xfrm>
          <a:prstGeom prst="rect">
            <a:avLst/>
          </a:prstGeom>
          <a:noFill/>
        </p:spPr>
        <p:txBody>
          <a:bodyPr wrap="none" rtlCol="0">
            <a:spAutoFit/>
          </a:bodyPr>
          <a:lstStyle/>
          <a:p>
            <a:r>
              <a:rPr lang="x-none">
                <a:latin typeface="Gill Sans MT" panose="020B0502020104020203" pitchFamily="34" charset="77"/>
              </a:rPr>
              <a:t>A       B</a:t>
            </a:r>
          </a:p>
        </p:txBody>
      </p:sp>
      <p:cxnSp>
        <p:nvCxnSpPr>
          <p:cNvPr id="150" name="Straight Connector 149">
            <a:extLst>
              <a:ext uri="{FF2B5EF4-FFF2-40B4-BE49-F238E27FC236}">
                <a16:creationId xmlns="" xmlns:a16="http://schemas.microsoft.com/office/drawing/2014/main" id="{D99197BA-5165-B24E-9F0E-BAD90F237ADE}"/>
              </a:ext>
            </a:extLst>
          </p:cNvPr>
          <p:cNvCxnSpPr>
            <a:cxnSpLocks/>
          </p:cNvCxnSpPr>
          <p:nvPr/>
        </p:nvCxnSpPr>
        <p:spPr>
          <a:xfrm>
            <a:off x="10217099" y="4330996"/>
            <a:ext cx="107083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1" name="Oval 150">
            <a:extLst>
              <a:ext uri="{FF2B5EF4-FFF2-40B4-BE49-F238E27FC236}">
                <a16:creationId xmlns="" xmlns:a16="http://schemas.microsoft.com/office/drawing/2014/main" id="{6C387807-7CD6-0245-A3F9-5F92170AAFBE}"/>
              </a:ext>
            </a:extLst>
          </p:cNvPr>
          <p:cNvSpPr/>
          <p:nvPr/>
        </p:nvSpPr>
        <p:spPr>
          <a:xfrm>
            <a:off x="11044400" y="4271373"/>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sp>
        <p:nvSpPr>
          <p:cNvPr id="152" name="Oval 151">
            <a:extLst>
              <a:ext uri="{FF2B5EF4-FFF2-40B4-BE49-F238E27FC236}">
                <a16:creationId xmlns="" xmlns:a16="http://schemas.microsoft.com/office/drawing/2014/main" id="{6CA9F335-4445-EC43-A0B2-7828C82CC497}"/>
              </a:ext>
            </a:extLst>
          </p:cNvPr>
          <p:cNvSpPr/>
          <p:nvPr/>
        </p:nvSpPr>
        <p:spPr>
          <a:xfrm>
            <a:off x="10463366" y="4277893"/>
            <a:ext cx="98323" cy="983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sp>
        <p:nvSpPr>
          <p:cNvPr id="153" name="Oval 152">
            <a:extLst>
              <a:ext uri="{FF2B5EF4-FFF2-40B4-BE49-F238E27FC236}">
                <a16:creationId xmlns="" xmlns:a16="http://schemas.microsoft.com/office/drawing/2014/main" id="{7E58CAD4-6457-FE4F-AF16-235373346A5E}"/>
              </a:ext>
            </a:extLst>
          </p:cNvPr>
          <p:cNvSpPr/>
          <p:nvPr/>
        </p:nvSpPr>
        <p:spPr>
          <a:xfrm>
            <a:off x="10105263" y="5283054"/>
            <a:ext cx="1282019" cy="1088006"/>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4" name="TextBox 153">
            <a:extLst>
              <a:ext uri="{FF2B5EF4-FFF2-40B4-BE49-F238E27FC236}">
                <a16:creationId xmlns="" xmlns:a16="http://schemas.microsoft.com/office/drawing/2014/main" id="{E208CC9F-00AE-304E-9903-182E6D11B114}"/>
              </a:ext>
            </a:extLst>
          </p:cNvPr>
          <p:cNvSpPr txBox="1"/>
          <p:nvPr/>
        </p:nvSpPr>
        <p:spPr>
          <a:xfrm>
            <a:off x="10292822" y="5524818"/>
            <a:ext cx="917239" cy="369332"/>
          </a:xfrm>
          <a:prstGeom prst="rect">
            <a:avLst/>
          </a:prstGeom>
          <a:noFill/>
        </p:spPr>
        <p:txBody>
          <a:bodyPr wrap="none" rtlCol="0">
            <a:spAutoFit/>
          </a:bodyPr>
          <a:lstStyle/>
          <a:p>
            <a:r>
              <a:rPr lang="x-none">
                <a:latin typeface="Gill Sans MT" panose="020B0502020104020203" pitchFamily="34" charset="77"/>
              </a:rPr>
              <a:t>A       B</a:t>
            </a:r>
          </a:p>
        </p:txBody>
      </p:sp>
      <p:cxnSp>
        <p:nvCxnSpPr>
          <p:cNvPr id="155" name="Straight Connector 154">
            <a:extLst>
              <a:ext uri="{FF2B5EF4-FFF2-40B4-BE49-F238E27FC236}">
                <a16:creationId xmlns="" xmlns:a16="http://schemas.microsoft.com/office/drawing/2014/main" id="{1031BA44-F9FF-A946-BD0B-ABBC1BE80AE3}"/>
              </a:ext>
            </a:extLst>
          </p:cNvPr>
          <p:cNvCxnSpPr>
            <a:cxnSpLocks/>
          </p:cNvCxnSpPr>
          <p:nvPr/>
        </p:nvCxnSpPr>
        <p:spPr>
          <a:xfrm>
            <a:off x="10199224" y="5897781"/>
            <a:ext cx="107083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6" name="Oval 155">
            <a:extLst>
              <a:ext uri="{FF2B5EF4-FFF2-40B4-BE49-F238E27FC236}">
                <a16:creationId xmlns="" xmlns:a16="http://schemas.microsoft.com/office/drawing/2014/main" id="{A68B1D71-A304-1F42-9DE1-58BB0BC81747}"/>
              </a:ext>
            </a:extLst>
          </p:cNvPr>
          <p:cNvSpPr/>
          <p:nvPr/>
        </p:nvSpPr>
        <p:spPr>
          <a:xfrm>
            <a:off x="10991355" y="5838158"/>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sp>
        <p:nvSpPr>
          <p:cNvPr id="157" name="Oval 156">
            <a:extLst>
              <a:ext uri="{FF2B5EF4-FFF2-40B4-BE49-F238E27FC236}">
                <a16:creationId xmlns="" xmlns:a16="http://schemas.microsoft.com/office/drawing/2014/main" id="{598731D2-2A4D-204E-8547-FD69EEDFE8F9}"/>
              </a:ext>
            </a:extLst>
          </p:cNvPr>
          <p:cNvSpPr/>
          <p:nvPr/>
        </p:nvSpPr>
        <p:spPr>
          <a:xfrm>
            <a:off x="10410321" y="5844678"/>
            <a:ext cx="98323" cy="983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highlight>
                <a:srgbClr val="FF0000"/>
              </a:highlight>
            </a:endParaRPr>
          </a:p>
        </p:txBody>
      </p:sp>
      <p:sp>
        <p:nvSpPr>
          <p:cNvPr id="158" name="TextBox 157">
            <a:extLst>
              <a:ext uri="{FF2B5EF4-FFF2-40B4-BE49-F238E27FC236}">
                <a16:creationId xmlns="" xmlns:a16="http://schemas.microsoft.com/office/drawing/2014/main" id="{39E8C576-C674-DD46-833E-AF682E289C60}"/>
              </a:ext>
            </a:extLst>
          </p:cNvPr>
          <p:cNvSpPr txBox="1"/>
          <p:nvPr/>
        </p:nvSpPr>
        <p:spPr>
          <a:xfrm>
            <a:off x="1804100" y="175445"/>
            <a:ext cx="1019318" cy="369332"/>
          </a:xfrm>
          <a:prstGeom prst="rect">
            <a:avLst/>
          </a:prstGeom>
          <a:noFill/>
        </p:spPr>
        <p:txBody>
          <a:bodyPr wrap="none" rtlCol="0">
            <a:spAutoFit/>
          </a:bodyPr>
          <a:lstStyle/>
          <a:p>
            <a:r>
              <a:rPr lang="en-US" dirty="0"/>
              <a:t>Gametes</a:t>
            </a:r>
            <a:endParaRPr lang="x-none"/>
          </a:p>
        </p:txBody>
      </p:sp>
    </p:spTree>
    <p:extLst>
      <p:ext uri="{BB962C8B-B14F-4D97-AF65-F5344CB8AC3E}">
        <p14:creationId xmlns:p14="http://schemas.microsoft.com/office/powerpoint/2010/main" val="224952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4EFC3F63-66BF-EA46-98F1-FC2EFC6AE858}"/>
              </a:ext>
            </a:extLst>
          </p:cNvPr>
          <p:cNvCxnSpPr>
            <a:cxnSpLocks/>
          </p:cNvCxnSpPr>
          <p:nvPr/>
        </p:nvCxnSpPr>
        <p:spPr>
          <a:xfrm>
            <a:off x="876300" y="2417179"/>
            <a:ext cx="11049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 xmlns:a16="http://schemas.microsoft.com/office/drawing/2014/main" id="{7235F154-8FD3-1847-A19E-8EE1A545DF06}"/>
              </a:ext>
            </a:extLst>
          </p:cNvPr>
          <p:cNvSpPr/>
          <p:nvPr/>
        </p:nvSpPr>
        <p:spPr>
          <a:xfrm>
            <a:off x="3873500" y="2188579"/>
            <a:ext cx="22225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i="1"/>
              <a:t>IGF2</a:t>
            </a:r>
          </a:p>
        </p:txBody>
      </p:sp>
      <p:sp>
        <p:nvSpPr>
          <p:cNvPr id="7" name="Oval 6">
            <a:extLst>
              <a:ext uri="{FF2B5EF4-FFF2-40B4-BE49-F238E27FC236}">
                <a16:creationId xmlns="" xmlns:a16="http://schemas.microsoft.com/office/drawing/2014/main" id="{CDB326A5-15B0-AE4D-B2AC-C7ADD4F7FB86}"/>
              </a:ext>
            </a:extLst>
          </p:cNvPr>
          <p:cNvSpPr/>
          <p:nvPr/>
        </p:nvSpPr>
        <p:spPr>
          <a:xfrm>
            <a:off x="1752600" y="2315579"/>
            <a:ext cx="203200" cy="203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Oval 7">
            <a:extLst>
              <a:ext uri="{FF2B5EF4-FFF2-40B4-BE49-F238E27FC236}">
                <a16:creationId xmlns="" xmlns:a16="http://schemas.microsoft.com/office/drawing/2014/main" id="{3F86FBEC-5889-8748-9A14-6F5CFDE09EF5}"/>
              </a:ext>
            </a:extLst>
          </p:cNvPr>
          <p:cNvSpPr/>
          <p:nvPr/>
        </p:nvSpPr>
        <p:spPr>
          <a:xfrm>
            <a:off x="2017713" y="2315579"/>
            <a:ext cx="203200" cy="203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Oval 8">
            <a:extLst>
              <a:ext uri="{FF2B5EF4-FFF2-40B4-BE49-F238E27FC236}">
                <a16:creationId xmlns="" xmlns:a16="http://schemas.microsoft.com/office/drawing/2014/main" id="{88BBD4C2-7441-7F44-A553-62E93E51EB0C}"/>
              </a:ext>
            </a:extLst>
          </p:cNvPr>
          <p:cNvSpPr/>
          <p:nvPr/>
        </p:nvSpPr>
        <p:spPr>
          <a:xfrm>
            <a:off x="2282826" y="2315579"/>
            <a:ext cx="203200" cy="203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Oval 9">
            <a:extLst>
              <a:ext uri="{FF2B5EF4-FFF2-40B4-BE49-F238E27FC236}">
                <a16:creationId xmlns="" xmlns:a16="http://schemas.microsoft.com/office/drawing/2014/main" id="{C8E05E34-72D2-5648-AA65-3A8EA35F796D}"/>
              </a:ext>
            </a:extLst>
          </p:cNvPr>
          <p:cNvSpPr/>
          <p:nvPr/>
        </p:nvSpPr>
        <p:spPr>
          <a:xfrm>
            <a:off x="2547939" y="2315579"/>
            <a:ext cx="203200" cy="203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Oval 10">
            <a:extLst>
              <a:ext uri="{FF2B5EF4-FFF2-40B4-BE49-F238E27FC236}">
                <a16:creationId xmlns="" xmlns:a16="http://schemas.microsoft.com/office/drawing/2014/main" id="{968E7953-DFC2-5448-9EAD-3BB663790BDF}"/>
              </a:ext>
            </a:extLst>
          </p:cNvPr>
          <p:cNvSpPr/>
          <p:nvPr/>
        </p:nvSpPr>
        <p:spPr>
          <a:xfrm>
            <a:off x="2813050" y="2315579"/>
            <a:ext cx="203200" cy="203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Rectangle 12">
            <a:extLst>
              <a:ext uri="{FF2B5EF4-FFF2-40B4-BE49-F238E27FC236}">
                <a16:creationId xmlns="" xmlns:a16="http://schemas.microsoft.com/office/drawing/2014/main" id="{4CE68B5E-DCAB-7545-A40B-5E4FA2AAD0C6}"/>
              </a:ext>
            </a:extLst>
          </p:cNvPr>
          <p:cNvSpPr/>
          <p:nvPr/>
        </p:nvSpPr>
        <p:spPr>
          <a:xfrm>
            <a:off x="9064622" y="2188579"/>
            <a:ext cx="1314456" cy="457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i="1">
                <a:solidFill>
                  <a:schemeClr val="tx1"/>
                </a:solidFill>
              </a:rPr>
              <a:t>H19</a:t>
            </a:r>
          </a:p>
        </p:txBody>
      </p:sp>
      <p:sp>
        <p:nvSpPr>
          <p:cNvPr id="15" name="Rectangle 14">
            <a:extLst>
              <a:ext uri="{FF2B5EF4-FFF2-40B4-BE49-F238E27FC236}">
                <a16:creationId xmlns="" xmlns:a16="http://schemas.microsoft.com/office/drawing/2014/main" id="{5196FB7D-02D7-0B45-AE54-931BCDCC6B42}"/>
              </a:ext>
            </a:extLst>
          </p:cNvPr>
          <p:cNvSpPr/>
          <p:nvPr/>
        </p:nvSpPr>
        <p:spPr>
          <a:xfrm>
            <a:off x="11252200" y="2296930"/>
            <a:ext cx="544517" cy="24233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TextBox 15">
            <a:extLst>
              <a:ext uri="{FF2B5EF4-FFF2-40B4-BE49-F238E27FC236}">
                <a16:creationId xmlns="" xmlns:a16="http://schemas.microsoft.com/office/drawing/2014/main" id="{5757B087-65CD-2F47-8D59-FB687E9D1D6C}"/>
              </a:ext>
            </a:extLst>
          </p:cNvPr>
          <p:cNvSpPr txBox="1"/>
          <p:nvPr/>
        </p:nvSpPr>
        <p:spPr>
          <a:xfrm>
            <a:off x="11366500" y="1976054"/>
            <a:ext cx="296876" cy="369332"/>
          </a:xfrm>
          <a:prstGeom prst="rect">
            <a:avLst/>
          </a:prstGeom>
          <a:noFill/>
        </p:spPr>
        <p:txBody>
          <a:bodyPr wrap="none" rtlCol="0">
            <a:spAutoFit/>
          </a:bodyPr>
          <a:lstStyle/>
          <a:p>
            <a:r>
              <a:rPr lang="x-none"/>
              <a:t>E</a:t>
            </a:r>
          </a:p>
        </p:txBody>
      </p:sp>
      <p:sp>
        <p:nvSpPr>
          <p:cNvPr id="17" name="Oval 16">
            <a:extLst>
              <a:ext uri="{FF2B5EF4-FFF2-40B4-BE49-F238E27FC236}">
                <a16:creationId xmlns="" xmlns:a16="http://schemas.microsoft.com/office/drawing/2014/main" id="{02326AD6-23BA-A541-ACD6-6ACF2FC31C82}"/>
              </a:ext>
            </a:extLst>
          </p:cNvPr>
          <p:cNvSpPr/>
          <p:nvPr/>
        </p:nvSpPr>
        <p:spPr>
          <a:xfrm>
            <a:off x="7408860" y="2315579"/>
            <a:ext cx="203200" cy="203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 xmlns:a16="http://schemas.microsoft.com/office/drawing/2014/main" id="{67CD5AD5-14BE-3E4F-97F2-6C073E2F5437}"/>
              </a:ext>
            </a:extLst>
          </p:cNvPr>
          <p:cNvSpPr/>
          <p:nvPr/>
        </p:nvSpPr>
        <p:spPr>
          <a:xfrm>
            <a:off x="7673973" y="2315579"/>
            <a:ext cx="203200" cy="203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Oval 18">
            <a:extLst>
              <a:ext uri="{FF2B5EF4-FFF2-40B4-BE49-F238E27FC236}">
                <a16:creationId xmlns="" xmlns:a16="http://schemas.microsoft.com/office/drawing/2014/main" id="{D8753A6B-126D-EB47-AB64-58826003A620}"/>
              </a:ext>
            </a:extLst>
          </p:cNvPr>
          <p:cNvSpPr/>
          <p:nvPr/>
        </p:nvSpPr>
        <p:spPr>
          <a:xfrm>
            <a:off x="7939086" y="2315579"/>
            <a:ext cx="203200" cy="203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Oval 19">
            <a:extLst>
              <a:ext uri="{FF2B5EF4-FFF2-40B4-BE49-F238E27FC236}">
                <a16:creationId xmlns="" xmlns:a16="http://schemas.microsoft.com/office/drawing/2014/main" id="{6D703D49-E1E8-6C4C-B84E-AD6FEB627A24}"/>
              </a:ext>
            </a:extLst>
          </p:cNvPr>
          <p:cNvSpPr/>
          <p:nvPr/>
        </p:nvSpPr>
        <p:spPr>
          <a:xfrm>
            <a:off x="8204199" y="2315579"/>
            <a:ext cx="203200" cy="203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Oval 20">
            <a:extLst>
              <a:ext uri="{FF2B5EF4-FFF2-40B4-BE49-F238E27FC236}">
                <a16:creationId xmlns="" xmlns:a16="http://schemas.microsoft.com/office/drawing/2014/main" id="{E7F74704-3F5E-A24F-93A4-72A5AB1D9BDC}"/>
              </a:ext>
            </a:extLst>
          </p:cNvPr>
          <p:cNvSpPr/>
          <p:nvPr/>
        </p:nvSpPr>
        <p:spPr>
          <a:xfrm>
            <a:off x="8469310" y="2315579"/>
            <a:ext cx="203200" cy="203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Oval 22">
            <a:extLst>
              <a:ext uri="{FF2B5EF4-FFF2-40B4-BE49-F238E27FC236}">
                <a16:creationId xmlns="" xmlns:a16="http://schemas.microsoft.com/office/drawing/2014/main" id="{D9CCBDE0-2327-EE4C-A2B1-99891D073802}"/>
              </a:ext>
            </a:extLst>
          </p:cNvPr>
          <p:cNvSpPr/>
          <p:nvPr/>
        </p:nvSpPr>
        <p:spPr>
          <a:xfrm>
            <a:off x="7115964" y="2315579"/>
            <a:ext cx="203200" cy="203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 name="TextBox 23">
            <a:extLst>
              <a:ext uri="{FF2B5EF4-FFF2-40B4-BE49-F238E27FC236}">
                <a16:creationId xmlns="" xmlns:a16="http://schemas.microsoft.com/office/drawing/2014/main" id="{EF16BFE2-E14F-8B43-B023-27E8FB4EA6BA}"/>
              </a:ext>
            </a:extLst>
          </p:cNvPr>
          <p:cNvSpPr txBox="1"/>
          <p:nvPr/>
        </p:nvSpPr>
        <p:spPr>
          <a:xfrm>
            <a:off x="1800226" y="1881831"/>
            <a:ext cx="1128835" cy="369332"/>
          </a:xfrm>
          <a:prstGeom prst="rect">
            <a:avLst/>
          </a:prstGeom>
          <a:noFill/>
        </p:spPr>
        <p:txBody>
          <a:bodyPr wrap="none" rtlCol="0">
            <a:spAutoFit/>
          </a:bodyPr>
          <a:lstStyle/>
          <a:p>
            <a:r>
              <a:rPr lang="x-none" i="1"/>
              <a:t>IGF2</a:t>
            </a:r>
            <a:r>
              <a:rPr lang="x-none"/>
              <a:t> DMR</a:t>
            </a:r>
          </a:p>
        </p:txBody>
      </p:sp>
      <p:sp>
        <p:nvSpPr>
          <p:cNvPr id="25" name="TextBox 24">
            <a:extLst>
              <a:ext uri="{FF2B5EF4-FFF2-40B4-BE49-F238E27FC236}">
                <a16:creationId xmlns="" xmlns:a16="http://schemas.microsoft.com/office/drawing/2014/main" id="{B14EA6AF-7533-9D41-AF13-84CEB360A017}"/>
              </a:ext>
            </a:extLst>
          </p:cNvPr>
          <p:cNvSpPr txBox="1"/>
          <p:nvPr/>
        </p:nvSpPr>
        <p:spPr>
          <a:xfrm>
            <a:off x="7267914" y="1922182"/>
            <a:ext cx="1080745" cy="369332"/>
          </a:xfrm>
          <a:prstGeom prst="rect">
            <a:avLst/>
          </a:prstGeom>
          <a:noFill/>
        </p:spPr>
        <p:txBody>
          <a:bodyPr wrap="none" rtlCol="0">
            <a:spAutoFit/>
          </a:bodyPr>
          <a:lstStyle/>
          <a:p>
            <a:r>
              <a:rPr lang="x-none" i="1"/>
              <a:t>H19</a:t>
            </a:r>
            <a:r>
              <a:rPr lang="x-none"/>
              <a:t> DMR</a:t>
            </a:r>
          </a:p>
        </p:txBody>
      </p:sp>
      <p:grpSp>
        <p:nvGrpSpPr>
          <p:cNvPr id="30" name="Group 29">
            <a:extLst>
              <a:ext uri="{FF2B5EF4-FFF2-40B4-BE49-F238E27FC236}">
                <a16:creationId xmlns="" xmlns:a16="http://schemas.microsoft.com/office/drawing/2014/main" id="{F6714668-1A8A-B14E-A2C4-93C6584C69DF}"/>
              </a:ext>
            </a:extLst>
          </p:cNvPr>
          <p:cNvGrpSpPr/>
          <p:nvPr/>
        </p:nvGrpSpPr>
        <p:grpSpPr>
          <a:xfrm>
            <a:off x="396087" y="2082219"/>
            <a:ext cx="615950" cy="551419"/>
            <a:chOff x="2813050" y="3493531"/>
            <a:chExt cx="615950" cy="551419"/>
          </a:xfrm>
        </p:grpSpPr>
        <p:sp>
          <p:nvSpPr>
            <p:cNvPr id="27" name="Oval 26">
              <a:extLst>
                <a:ext uri="{FF2B5EF4-FFF2-40B4-BE49-F238E27FC236}">
                  <a16:creationId xmlns="" xmlns:a16="http://schemas.microsoft.com/office/drawing/2014/main" id="{502F96A3-1936-7346-9EB7-E91E58DAB899}"/>
                </a:ext>
              </a:extLst>
            </p:cNvPr>
            <p:cNvSpPr/>
            <p:nvPr/>
          </p:nvSpPr>
          <p:spPr>
            <a:xfrm>
              <a:off x="2813050" y="3657600"/>
              <a:ext cx="387350" cy="387350"/>
            </a:xfrm>
            <a:prstGeom prst="ellips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29" name="Straight Arrow Connector 28">
              <a:extLst>
                <a:ext uri="{FF2B5EF4-FFF2-40B4-BE49-F238E27FC236}">
                  <a16:creationId xmlns="" xmlns:a16="http://schemas.microsoft.com/office/drawing/2014/main" id="{D95AB7AE-3724-1B45-9D84-A7181F43AF39}"/>
                </a:ext>
              </a:extLst>
            </p:cNvPr>
            <p:cNvCxnSpPr>
              <a:stCxn id="27" idx="7"/>
            </p:cNvCxnSpPr>
            <p:nvPr/>
          </p:nvCxnSpPr>
          <p:spPr>
            <a:xfrm flipV="1">
              <a:off x="3143674" y="3493531"/>
              <a:ext cx="285326" cy="220795"/>
            </a:xfrm>
            <a:prstGeom prst="straightConnector1">
              <a:avLst/>
            </a:prstGeom>
            <a:ln w="349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 xmlns:a16="http://schemas.microsoft.com/office/drawing/2014/main" id="{58E4A1B7-A51A-214E-A238-181B3B20E827}"/>
              </a:ext>
            </a:extLst>
          </p:cNvPr>
          <p:cNvCxnSpPr>
            <a:cxnSpLocks/>
          </p:cNvCxnSpPr>
          <p:nvPr/>
        </p:nvCxnSpPr>
        <p:spPr>
          <a:xfrm>
            <a:off x="876300" y="3901087"/>
            <a:ext cx="11049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 xmlns:a16="http://schemas.microsoft.com/office/drawing/2014/main" id="{BB6E8383-2466-9A40-8C20-7B3FEFA886B4}"/>
              </a:ext>
            </a:extLst>
          </p:cNvPr>
          <p:cNvSpPr/>
          <p:nvPr/>
        </p:nvSpPr>
        <p:spPr>
          <a:xfrm>
            <a:off x="3873500" y="3672487"/>
            <a:ext cx="22225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i="1"/>
              <a:t>IGF2</a:t>
            </a:r>
          </a:p>
        </p:txBody>
      </p:sp>
      <p:sp>
        <p:nvSpPr>
          <p:cNvPr id="33" name="Oval 32">
            <a:extLst>
              <a:ext uri="{FF2B5EF4-FFF2-40B4-BE49-F238E27FC236}">
                <a16:creationId xmlns="" xmlns:a16="http://schemas.microsoft.com/office/drawing/2014/main" id="{20A96B8A-2427-AA46-B1BA-32842B73E6B6}"/>
              </a:ext>
            </a:extLst>
          </p:cNvPr>
          <p:cNvSpPr/>
          <p:nvPr/>
        </p:nvSpPr>
        <p:spPr>
          <a:xfrm>
            <a:off x="1752600" y="3799487"/>
            <a:ext cx="203200" cy="203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Oval 33">
            <a:extLst>
              <a:ext uri="{FF2B5EF4-FFF2-40B4-BE49-F238E27FC236}">
                <a16:creationId xmlns="" xmlns:a16="http://schemas.microsoft.com/office/drawing/2014/main" id="{5CF8614A-ED31-BC4A-BDC5-5D9FDF0E3CCA}"/>
              </a:ext>
            </a:extLst>
          </p:cNvPr>
          <p:cNvSpPr/>
          <p:nvPr/>
        </p:nvSpPr>
        <p:spPr>
          <a:xfrm>
            <a:off x="2017713" y="3799487"/>
            <a:ext cx="203200" cy="203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5" name="Oval 34">
            <a:extLst>
              <a:ext uri="{FF2B5EF4-FFF2-40B4-BE49-F238E27FC236}">
                <a16:creationId xmlns="" xmlns:a16="http://schemas.microsoft.com/office/drawing/2014/main" id="{A670C4E2-D166-564A-9DF9-2E160D4727F2}"/>
              </a:ext>
            </a:extLst>
          </p:cNvPr>
          <p:cNvSpPr/>
          <p:nvPr/>
        </p:nvSpPr>
        <p:spPr>
          <a:xfrm>
            <a:off x="2282826" y="3799487"/>
            <a:ext cx="203200" cy="203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6" name="Oval 35">
            <a:extLst>
              <a:ext uri="{FF2B5EF4-FFF2-40B4-BE49-F238E27FC236}">
                <a16:creationId xmlns="" xmlns:a16="http://schemas.microsoft.com/office/drawing/2014/main" id="{2DD2894F-3779-4040-8F02-41482E914922}"/>
              </a:ext>
            </a:extLst>
          </p:cNvPr>
          <p:cNvSpPr/>
          <p:nvPr/>
        </p:nvSpPr>
        <p:spPr>
          <a:xfrm>
            <a:off x="2547939" y="3799487"/>
            <a:ext cx="203200" cy="203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7" name="Oval 36">
            <a:extLst>
              <a:ext uri="{FF2B5EF4-FFF2-40B4-BE49-F238E27FC236}">
                <a16:creationId xmlns="" xmlns:a16="http://schemas.microsoft.com/office/drawing/2014/main" id="{EE681792-B69F-2040-89D6-1BDE18C2D0A0}"/>
              </a:ext>
            </a:extLst>
          </p:cNvPr>
          <p:cNvSpPr/>
          <p:nvPr/>
        </p:nvSpPr>
        <p:spPr>
          <a:xfrm>
            <a:off x="2813050" y="3799487"/>
            <a:ext cx="203200" cy="203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a:extLst>
              <a:ext uri="{FF2B5EF4-FFF2-40B4-BE49-F238E27FC236}">
                <a16:creationId xmlns="" xmlns:a16="http://schemas.microsoft.com/office/drawing/2014/main" id="{1B1BFCE5-3602-7543-873F-0E0578D0F583}"/>
              </a:ext>
            </a:extLst>
          </p:cNvPr>
          <p:cNvSpPr/>
          <p:nvPr/>
        </p:nvSpPr>
        <p:spPr>
          <a:xfrm>
            <a:off x="9064622" y="3672487"/>
            <a:ext cx="1314456" cy="457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i="1">
                <a:solidFill>
                  <a:schemeClr val="tx1"/>
                </a:solidFill>
              </a:rPr>
              <a:t>H19</a:t>
            </a:r>
          </a:p>
        </p:txBody>
      </p:sp>
      <p:sp>
        <p:nvSpPr>
          <p:cNvPr id="40" name="TextBox 39">
            <a:extLst>
              <a:ext uri="{FF2B5EF4-FFF2-40B4-BE49-F238E27FC236}">
                <a16:creationId xmlns="" xmlns:a16="http://schemas.microsoft.com/office/drawing/2014/main" id="{CEB227EC-41E6-0C4B-BA6A-CEFF909AE5E3}"/>
              </a:ext>
            </a:extLst>
          </p:cNvPr>
          <p:cNvSpPr txBox="1"/>
          <p:nvPr/>
        </p:nvSpPr>
        <p:spPr>
          <a:xfrm>
            <a:off x="11366500" y="3459962"/>
            <a:ext cx="296876" cy="369332"/>
          </a:xfrm>
          <a:prstGeom prst="rect">
            <a:avLst/>
          </a:prstGeom>
          <a:noFill/>
        </p:spPr>
        <p:txBody>
          <a:bodyPr wrap="none" rtlCol="0">
            <a:spAutoFit/>
          </a:bodyPr>
          <a:lstStyle/>
          <a:p>
            <a:r>
              <a:rPr lang="x-none"/>
              <a:t>E</a:t>
            </a:r>
          </a:p>
        </p:txBody>
      </p:sp>
      <p:sp>
        <p:nvSpPr>
          <p:cNvPr id="48" name="TextBox 47">
            <a:extLst>
              <a:ext uri="{FF2B5EF4-FFF2-40B4-BE49-F238E27FC236}">
                <a16:creationId xmlns="" xmlns:a16="http://schemas.microsoft.com/office/drawing/2014/main" id="{95E3314C-D59F-224F-97A0-AA57D60D0069}"/>
              </a:ext>
            </a:extLst>
          </p:cNvPr>
          <p:cNvSpPr txBox="1"/>
          <p:nvPr/>
        </p:nvSpPr>
        <p:spPr>
          <a:xfrm>
            <a:off x="1800226" y="3365739"/>
            <a:ext cx="1128835" cy="369332"/>
          </a:xfrm>
          <a:prstGeom prst="rect">
            <a:avLst/>
          </a:prstGeom>
          <a:noFill/>
        </p:spPr>
        <p:txBody>
          <a:bodyPr wrap="none" rtlCol="0">
            <a:spAutoFit/>
          </a:bodyPr>
          <a:lstStyle/>
          <a:p>
            <a:r>
              <a:rPr lang="x-none" i="1"/>
              <a:t>IGF2</a:t>
            </a:r>
            <a:r>
              <a:rPr lang="x-none"/>
              <a:t> DMR</a:t>
            </a:r>
          </a:p>
        </p:txBody>
      </p:sp>
      <p:sp>
        <p:nvSpPr>
          <p:cNvPr id="49" name="TextBox 48">
            <a:extLst>
              <a:ext uri="{FF2B5EF4-FFF2-40B4-BE49-F238E27FC236}">
                <a16:creationId xmlns="" xmlns:a16="http://schemas.microsoft.com/office/drawing/2014/main" id="{F50C1365-DB8B-5140-854F-D5E10B60BD06}"/>
              </a:ext>
            </a:extLst>
          </p:cNvPr>
          <p:cNvSpPr txBox="1"/>
          <p:nvPr/>
        </p:nvSpPr>
        <p:spPr>
          <a:xfrm>
            <a:off x="7338322" y="3217307"/>
            <a:ext cx="1080745" cy="369332"/>
          </a:xfrm>
          <a:prstGeom prst="rect">
            <a:avLst/>
          </a:prstGeom>
          <a:noFill/>
        </p:spPr>
        <p:txBody>
          <a:bodyPr wrap="none" rtlCol="0">
            <a:spAutoFit/>
          </a:bodyPr>
          <a:lstStyle/>
          <a:p>
            <a:r>
              <a:rPr lang="x-none" i="1"/>
              <a:t>H19</a:t>
            </a:r>
            <a:r>
              <a:rPr lang="x-none"/>
              <a:t> DMR</a:t>
            </a:r>
          </a:p>
        </p:txBody>
      </p:sp>
      <p:grpSp>
        <p:nvGrpSpPr>
          <p:cNvPr id="71" name="Group 70">
            <a:extLst>
              <a:ext uri="{FF2B5EF4-FFF2-40B4-BE49-F238E27FC236}">
                <a16:creationId xmlns="" xmlns:a16="http://schemas.microsoft.com/office/drawing/2014/main" id="{4B31D4FF-6FBE-DE48-99C3-49D6CCD0D225}"/>
              </a:ext>
            </a:extLst>
          </p:cNvPr>
          <p:cNvGrpSpPr/>
          <p:nvPr/>
        </p:nvGrpSpPr>
        <p:grpSpPr>
          <a:xfrm>
            <a:off x="396087" y="3548128"/>
            <a:ext cx="387350" cy="639346"/>
            <a:chOff x="396087" y="2975129"/>
            <a:chExt cx="387350" cy="639346"/>
          </a:xfrm>
        </p:grpSpPr>
        <p:sp>
          <p:nvSpPr>
            <p:cNvPr id="51" name="Oval 50">
              <a:extLst>
                <a:ext uri="{FF2B5EF4-FFF2-40B4-BE49-F238E27FC236}">
                  <a16:creationId xmlns="" xmlns:a16="http://schemas.microsoft.com/office/drawing/2014/main" id="{2A501CDE-001B-2644-A13D-C6BDA4178114}"/>
                </a:ext>
              </a:extLst>
            </p:cNvPr>
            <p:cNvSpPr/>
            <p:nvPr/>
          </p:nvSpPr>
          <p:spPr>
            <a:xfrm>
              <a:off x="396087" y="2975129"/>
              <a:ext cx="387350" cy="387350"/>
            </a:xfrm>
            <a:prstGeom prst="ellips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57" name="Group 56">
              <a:extLst>
                <a:ext uri="{FF2B5EF4-FFF2-40B4-BE49-F238E27FC236}">
                  <a16:creationId xmlns="" xmlns:a16="http://schemas.microsoft.com/office/drawing/2014/main" id="{A46B0B75-DEFE-7843-938F-7204EE5049C6}"/>
                </a:ext>
              </a:extLst>
            </p:cNvPr>
            <p:cNvGrpSpPr/>
            <p:nvPr/>
          </p:nvGrpSpPr>
          <p:grpSpPr>
            <a:xfrm>
              <a:off x="423938" y="3362475"/>
              <a:ext cx="324000" cy="252000"/>
              <a:chOff x="2297002" y="4572003"/>
              <a:chExt cx="324000" cy="349135"/>
            </a:xfrm>
          </p:grpSpPr>
          <p:cxnSp>
            <p:nvCxnSpPr>
              <p:cNvPr id="54" name="Straight Connector 53">
                <a:extLst>
                  <a:ext uri="{FF2B5EF4-FFF2-40B4-BE49-F238E27FC236}">
                    <a16:creationId xmlns="" xmlns:a16="http://schemas.microsoft.com/office/drawing/2014/main" id="{2FA8C271-0530-5E46-8B93-3055165DAB7A}"/>
                  </a:ext>
                </a:extLst>
              </p:cNvPr>
              <p:cNvCxnSpPr/>
              <p:nvPr/>
            </p:nvCxnSpPr>
            <p:spPr>
              <a:xfrm>
                <a:off x="2297002" y="4727379"/>
                <a:ext cx="324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C1F02B8D-D969-D143-BA8A-A1DDC0D6F7F4}"/>
                  </a:ext>
                </a:extLst>
              </p:cNvPr>
              <p:cNvCxnSpPr>
                <a:cxnSpLocks/>
              </p:cNvCxnSpPr>
              <p:nvPr/>
            </p:nvCxnSpPr>
            <p:spPr>
              <a:xfrm flipV="1">
                <a:off x="2471000" y="4572003"/>
                <a:ext cx="0" cy="34913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59" name="Elbow Connector 58">
            <a:extLst>
              <a:ext uri="{FF2B5EF4-FFF2-40B4-BE49-F238E27FC236}">
                <a16:creationId xmlns="" xmlns:a16="http://schemas.microsoft.com/office/drawing/2014/main" id="{EA70797D-777D-1A43-9456-4EACDDC74C16}"/>
              </a:ext>
            </a:extLst>
          </p:cNvPr>
          <p:cNvCxnSpPr>
            <a:cxnSpLocks/>
          </p:cNvCxnSpPr>
          <p:nvPr/>
        </p:nvCxnSpPr>
        <p:spPr>
          <a:xfrm flipV="1">
            <a:off x="3810239" y="1851161"/>
            <a:ext cx="674042" cy="286617"/>
          </a:xfrm>
          <a:prstGeom prst="bentConnector3">
            <a:avLst>
              <a:gd name="adj1" fmla="val 2896"/>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a:extLst>
              <a:ext uri="{FF2B5EF4-FFF2-40B4-BE49-F238E27FC236}">
                <a16:creationId xmlns="" xmlns:a16="http://schemas.microsoft.com/office/drawing/2014/main" id="{A52714DD-226E-AB49-B64E-5DC4F003E92E}"/>
              </a:ext>
            </a:extLst>
          </p:cNvPr>
          <p:cNvCxnSpPr>
            <a:cxnSpLocks/>
          </p:cNvCxnSpPr>
          <p:nvPr/>
        </p:nvCxnSpPr>
        <p:spPr>
          <a:xfrm flipV="1">
            <a:off x="9063376" y="3288229"/>
            <a:ext cx="613246" cy="306428"/>
          </a:xfrm>
          <a:prstGeom prst="bentConnector3">
            <a:avLst>
              <a:gd name="adj1" fmla="val 3404"/>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 xmlns:a16="http://schemas.microsoft.com/office/drawing/2014/main" id="{1A0E0BF1-50CF-E043-8DC7-E0755835D2F2}"/>
              </a:ext>
            </a:extLst>
          </p:cNvPr>
          <p:cNvCxnSpPr>
            <a:cxnSpLocks/>
          </p:cNvCxnSpPr>
          <p:nvPr/>
        </p:nvCxnSpPr>
        <p:spPr>
          <a:xfrm flipV="1">
            <a:off x="3868486" y="3335065"/>
            <a:ext cx="612000" cy="286622"/>
          </a:xfrm>
          <a:prstGeom prst="bentConnector3">
            <a:avLst>
              <a:gd name="adj1" fmla="val 330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a:extLst>
              <a:ext uri="{FF2B5EF4-FFF2-40B4-BE49-F238E27FC236}">
                <a16:creationId xmlns="" xmlns:a16="http://schemas.microsoft.com/office/drawing/2014/main" id="{4A0E8C5E-2DCA-4C43-A86F-C43344995E03}"/>
              </a:ext>
            </a:extLst>
          </p:cNvPr>
          <p:cNvCxnSpPr>
            <a:cxnSpLocks/>
          </p:cNvCxnSpPr>
          <p:nvPr/>
        </p:nvCxnSpPr>
        <p:spPr>
          <a:xfrm flipV="1">
            <a:off x="9063376" y="1824128"/>
            <a:ext cx="612000" cy="286622"/>
          </a:xfrm>
          <a:prstGeom prst="bentConnector3">
            <a:avLst>
              <a:gd name="adj1" fmla="val -291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 xmlns:a16="http://schemas.microsoft.com/office/drawing/2014/main" id="{01A7DAC3-08B8-D348-9BD7-65AA21B81B7B}"/>
              </a:ext>
            </a:extLst>
          </p:cNvPr>
          <p:cNvSpPr txBox="1"/>
          <p:nvPr/>
        </p:nvSpPr>
        <p:spPr>
          <a:xfrm>
            <a:off x="447468" y="2233604"/>
            <a:ext cx="317716" cy="400110"/>
          </a:xfrm>
          <a:prstGeom prst="rect">
            <a:avLst/>
          </a:prstGeom>
          <a:noFill/>
        </p:spPr>
        <p:txBody>
          <a:bodyPr wrap="none" rtlCol="0">
            <a:spAutoFit/>
          </a:bodyPr>
          <a:lstStyle/>
          <a:p>
            <a:r>
              <a:rPr lang="x-none" sz="2000"/>
              <a:t>P</a:t>
            </a:r>
          </a:p>
        </p:txBody>
      </p:sp>
      <p:sp>
        <p:nvSpPr>
          <p:cNvPr id="73" name="TextBox 72">
            <a:extLst>
              <a:ext uri="{FF2B5EF4-FFF2-40B4-BE49-F238E27FC236}">
                <a16:creationId xmlns="" xmlns:a16="http://schemas.microsoft.com/office/drawing/2014/main" id="{87B920B8-B3B4-5245-A685-76E5E3104C96}"/>
              </a:ext>
            </a:extLst>
          </p:cNvPr>
          <p:cNvSpPr txBox="1"/>
          <p:nvPr/>
        </p:nvSpPr>
        <p:spPr>
          <a:xfrm>
            <a:off x="390701" y="3556120"/>
            <a:ext cx="404278" cy="400110"/>
          </a:xfrm>
          <a:prstGeom prst="rect">
            <a:avLst/>
          </a:prstGeom>
          <a:noFill/>
        </p:spPr>
        <p:txBody>
          <a:bodyPr wrap="none" rtlCol="0">
            <a:spAutoFit/>
          </a:bodyPr>
          <a:lstStyle/>
          <a:p>
            <a:r>
              <a:rPr lang="x-none" sz="2000"/>
              <a:t>M</a:t>
            </a:r>
          </a:p>
        </p:txBody>
      </p:sp>
      <p:sp>
        <p:nvSpPr>
          <p:cNvPr id="74" name="Oval 73">
            <a:extLst>
              <a:ext uri="{FF2B5EF4-FFF2-40B4-BE49-F238E27FC236}">
                <a16:creationId xmlns="" xmlns:a16="http://schemas.microsoft.com/office/drawing/2014/main" id="{02C4567B-4E5A-A44E-97B1-3FA751D9CF43}"/>
              </a:ext>
            </a:extLst>
          </p:cNvPr>
          <p:cNvSpPr/>
          <p:nvPr/>
        </p:nvSpPr>
        <p:spPr>
          <a:xfrm>
            <a:off x="7013833" y="3538969"/>
            <a:ext cx="1776121" cy="894249"/>
          </a:xfrm>
          <a:prstGeom prst="ellipse">
            <a:avLst/>
          </a:prstGeom>
          <a:solidFill>
            <a:srgbClr val="C49ABA">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00">
              <a:solidFill>
                <a:schemeClr val="tx1"/>
              </a:solidFill>
            </a:endParaRPr>
          </a:p>
          <a:p>
            <a:pPr algn="ctr"/>
            <a:r>
              <a:rPr lang="x-none" sz="1600">
                <a:solidFill>
                  <a:schemeClr val="tx1"/>
                </a:solidFill>
              </a:rPr>
              <a:t>CTCF</a:t>
            </a:r>
          </a:p>
        </p:txBody>
      </p:sp>
      <p:grpSp>
        <p:nvGrpSpPr>
          <p:cNvPr id="81" name="Group 80">
            <a:extLst>
              <a:ext uri="{FF2B5EF4-FFF2-40B4-BE49-F238E27FC236}">
                <a16:creationId xmlns="" xmlns:a16="http://schemas.microsoft.com/office/drawing/2014/main" id="{AEED246B-E164-384A-BB82-3BA8526E99BA}"/>
              </a:ext>
            </a:extLst>
          </p:cNvPr>
          <p:cNvGrpSpPr/>
          <p:nvPr/>
        </p:nvGrpSpPr>
        <p:grpSpPr>
          <a:xfrm>
            <a:off x="7131662" y="3789508"/>
            <a:ext cx="1556546" cy="203200"/>
            <a:chOff x="7207540" y="3474501"/>
            <a:chExt cx="1556546" cy="203200"/>
          </a:xfrm>
        </p:grpSpPr>
        <p:sp>
          <p:nvSpPr>
            <p:cNvPr id="75" name="Oval 74">
              <a:extLst>
                <a:ext uri="{FF2B5EF4-FFF2-40B4-BE49-F238E27FC236}">
                  <a16:creationId xmlns="" xmlns:a16="http://schemas.microsoft.com/office/drawing/2014/main" id="{B1F7E50C-3E05-0A43-AB4B-97DA0B48C96D}"/>
                </a:ext>
              </a:extLst>
            </p:cNvPr>
            <p:cNvSpPr/>
            <p:nvPr/>
          </p:nvSpPr>
          <p:spPr>
            <a:xfrm>
              <a:off x="7500436" y="3474501"/>
              <a:ext cx="203200" cy="203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6" name="Oval 75">
              <a:extLst>
                <a:ext uri="{FF2B5EF4-FFF2-40B4-BE49-F238E27FC236}">
                  <a16:creationId xmlns="" xmlns:a16="http://schemas.microsoft.com/office/drawing/2014/main" id="{652136B9-EB76-6441-AE11-7D9A315A01B7}"/>
                </a:ext>
              </a:extLst>
            </p:cNvPr>
            <p:cNvSpPr/>
            <p:nvPr/>
          </p:nvSpPr>
          <p:spPr>
            <a:xfrm>
              <a:off x="7765549" y="3474501"/>
              <a:ext cx="203200" cy="203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7" name="Oval 76">
              <a:extLst>
                <a:ext uri="{FF2B5EF4-FFF2-40B4-BE49-F238E27FC236}">
                  <a16:creationId xmlns="" xmlns:a16="http://schemas.microsoft.com/office/drawing/2014/main" id="{A01F6188-7F84-6C4A-BF4C-5A687CF7005D}"/>
                </a:ext>
              </a:extLst>
            </p:cNvPr>
            <p:cNvSpPr/>
            <p:nvPr/>
          </p:nvSpPr>
          <p:spPr>
            <a:xfrm>
              <a:off x="8030662" y="3474501"/>
              <a:ext cx="203200" cy="203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8" name="Oval 77">
              <a:extLst>
                <a:ext uri="{FF2B5EF4-FFF2-40B4-BE49-F238E27FC236}">
                  <a16:creationId xmlns="" xmlns:a16="http://schemas.microsoft.com/office/drawing/2014/main" id="{F0786078-EA8D-EF42-B718-96133F36BB47}"/>
                </a:ext>
              </a:extLst>
            </p:cNvPr>
            <p:cNvSpPr/>
            <p:nvPr/>
          </p:nvSpPr>
          <p:spPr>
            <a:xfrm>
              <a:off x="8295775" y="3474501"/>
              <a:ext cx="203200" cy="203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9" name="Oval 78">
              <a:extLst>
                <a:ext uri="{FF2B5EF4-FFF2-40B4-BE49-F238E27FC236}">
                  <a16:creationId xmlns="" xmlns:a16="http://schemas.microsoft.com/office/drawing/2014/main" id="{14A3B4D4-BD2B-FF4E-937F-4781419280DB}"/>
                </a:ext>
              </a:extLst>
            </p:cNvPr>
            <p:cNvSpPr/>
            <p:nvPr/>
          </p:nvSpPr>
          <p:spPr>
            <a:xfrm>
              <a:off x="8560886" y="3474501"/>
              <a:ext cx="203200" cy="203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0" name="Oval 79">
              <a:extLst>
                <a:ext uri="{FF2B5EF4-FFF2-40B4-BE49-F238E27FC236}">
                  <a16:creationId xmlns="" xmlns:a16="http://schemas.microsoft.com/office/drawing/2014/main" id="{A2AADBF2-81BB-1A4D-A8AF-5CA8657D8B41}"/>
                </a:ext>
              </a:extLst>
            </p:cNvPr>
            <p:cNvSpPr/>
            <p:nvPr/>
          </p:nvSpPr>
          <p:spPr>
            <a:xfrm>
              <a:off x="7207540" y="3474501"/>
              <a:ext cx="203200" cy="203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82" name="Rectangle 81">
            <a:extLst>
              <a:ext uri="{FF2B5EF4-FFF2-40B4-BE49-F238E27FC236}">
                <a16:creationId xmlns="" xmlns:a16="http://schemas.microsoft.com/office/drawing/2014/main" id="{5C867370-6E6E-D64F-A1D5-D10F8AE41F84}"/>
              </a:ext>
            </a:extLst>
          </p:cNvPr>
          <p:cNvSpPr/>
          <p:nvPr/>
        </p:nvSpPr>
        <p:spPr>
          <a:xfrm>
            <a:off x="11253922" y="3789508"/>
            <a:ext cx="544517" cy="24233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0" name="Arc 89">
            <a:extLst>
              <a:ext uri="{FF2B5EF4-FFF2-40B4-BE49-F238E27FC236}">
                <a16:creationId xmlns="" xmlns:a16="http://schemas.microsoft.com/office/drawing/2014/main" id="{332BE2C3-0B8F-A04D-B7C3-56EFE81A6364}"/>
              </a:ext>
            </a:extLst>
          </p:cNvPr>
          <p:cNvSpPr/>
          <p:nvPr/>
        </p:nvSpPr>
        <p:spPr>
          <a:xfrm>
            <a:off x="4204587" y="774407"/>
            <a:ext cx="7301753" cy="1966418"/>
          </a:xfrm>
          <a:prstGeom prst="arc">
            <a:avLst>
              <a:gd name="adj1" fmla="val 10801715"/>
              <a:gd name="adj2" fmla="val 0"/>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cxnSp>
        <p:nvCxnSpPr>
          <p:cNvPr id="91" name="Straight Connector 90">
            <a:extLst>
              <a:ext uri="{FF2B5EF4-FFF2-40B4-BE49-F238E27FC236}">
                <a16:creationId xmlns="" xmlns:a16="http://schemas.microsoft.com/office/drawing/2014/main" id="{A97449E2-323D-394F-8788-4E86DF94B3E6}"/>
              </a:ext>
            </a:extLst>
          </p:cNvPr>
          <p:cNvCxnSpPr>
            <a:cxnSpLocks/>
          </p:cNvCxnSpPr>
          <p:nvPr/>
        </p:nvCxnSpPr>
        <p:spPr>
          <a:xfrm flipV="1">
            <a:off x="9185275" y="1729082"/>
            <a:ext cx="250825" cy="20402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 xmlns:a16="http://schemas.microsoft.com/office/drawing/2014/main" id="{025FD23E-47D8-2741-84BA-6832C2AD9CF0}"/>
              </a:ext>
            </a:extLst>
          </p:cNvPr>
          <p:cNvCxnSpPr>
            <a:cxnSpLocks/>
          </p:cNvCxnSpPr>
          <p:nvPr/>
        </p:nvCxnSpPr>
        <p:spPr>
          <a:xfrm flipH="1" flipV="1">
            <a:off x="9194800" y="1727248"/>
            <a:ext cx="250825" cy="21368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3" name="Arc 92">
            <a:extLst>
              <a:ext uri="{FF2B5EF4-FFF2-40B4-BE49-F238E27FC236}">
                <a16:creationId xmlns="" xmlns:a16="http://schemas.microsoft.com/office/drawing/2014/main" id="{CB4B4523-7472-3E45-B6A8-89059BDB6FFE}"/>
              </a:ext>
            </a:extLst>
          </p:cNvPr>
          <p:cNvSpPr/>
          <p:nvPr/>
        </p:nvSpPr>
        <p:spPr>
          <a:xfrm flipV="1">
            <a:off x="9297941" y="3829674"/>
            <a:ext cx="2396236" cy="894249"/>
          </a:xfrm>
          <a:prstGeom prst="arc">
            <a:avLst>
              <a:gd name="adj1" fmla="val 10838366"/>
              <a:gd name="adj2" fmla="val 0"/>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61" name="Oval 60">
            <a:extLst>
              <a:ext uri="{FF2B5EF4-FFF2-40B4-BE49-F238E27FC236}">
                <a16:creationId xmlns="" xmlns:a16="http://schemas.microsoft.com/office/drawing/2014/main" id="{11F68A33-34CC-4C42-A16C-09F8F9085560}"/>
              </a:ext>
            </a:extLst>
          </p:cNvPr>
          <p:cNvSpPr/>
          <p:nvPr/>
        </p:nvSpPr>
        <p:spPr>
          <a:xfrm>
            <a:off x="6887512" y="1094621"/>
            <a:ext cx="1776121" cy="794877"/>
          </a:xfrm>
          <a:prstGeom prst="ellipse">
            <a:avLst/>
          </a:prstGeom>
          <a:solidFill>
            <a:srgbClr val="C49ABA">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600">
                <a:solidFill>
                  <a:schemeClr val="tx1"/>
                </a:solidFill>
              </a:rPr>
              <a:t>CTCF</a:t>
            </a:r>
          </a:p>
        </p:txBody>
      </p:sp>
      <p:cxnSp>
        <p:nvCxnSpPr>
          <p:cNvPr id="83" name="Straight Connector 82">
            <a:extLst>
              <a:ext uri="{FF2B5EF4-FFF2-40B4-BE49-F238E27FC236}">
                <a16:creationId xmlns="" xmlns:a16="http://schemas.microsoft.com/office/drawing/2014/main" id="{5CAC06E9-C66D-C94E-AFC5-6A6345241A16}"/>
              </a:ext>
            </a:extLst>
          </p:cNvPr>
          <p:cNvCxnSpPr>
            <a:cxnSpLocks/>
          </p:cNvCxnSpPr>
          <p:nvPr/>
        </p:nvCxnSpPr>
        <p:spPr>
          <a:xfrm flipV="1">
            <a:off x="3989187" y="3219388"/>
            <a:ext cx="250825" cy="20402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 xmlns:a16="http://schemas.microsoft.com/office/drawing/2014/main" id="{D9141D7A-910A-D043-A57C-9B5DA7E3BAED}"/>
              </a:ext>
            </a:extLst>
          </p:cNvPr>
          <p:cNvCxnSpPr>
            <a:cxnSpLocks/>
          </p:cNvCxnSpPr>
          <p:nvPr/>
        </p:nvCxnSpPr>
        <p:spPr>
          <a:xfrm flipH="1" flipV="1">
            <a:off x="3998712" y="3217554"/>
            <a:ext cx="250825" cy="21368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2" name="Arc 51">
            <a:extLst>
              <a:ext uri="{FF2B5EF4-FFF2-40B4-BE49-F238E27FC236}">
                <a16:creationId xmlns="" xmlns:a16="http://schemas.microsoft.com/office/drawing/2014/main" id="{41BEC982-57C4-B840-8364-ADC3A962AE6A}"/>
              </a:ext>
            </a:extLst>
          </p:cNvPr>
          <p:cNvSpPr/>
          <p:nvPr/>
        </p:nvSpPr>
        <p:spPr>
          <a:xfrm rot="13693094">
            <a:off x="6777589" y="1775378"/>
            <a:ext cx="807059" cy="580629"/>
          </a:xfrm>
          <a:prstGeom prst="arc">
            <a:avLst>
              <a:gd name="adj1" fmla="val 14992558"/>
              <a:gd name="adj2" fmla="val 21286049"/>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cxnSp>
        <p:nvCxnSpPr>
          <p:cNvPr id="86" name="Straight Connector 85">
            <a:extLst>
              <a:ext uri="{FF2B5EF4-FFF2-40B4-BE49-F238E27FC236}">
                <a16:creationId xmlns="" xmlns:a16="http://schemas.microsoft.com/office/drawing/2014/main" id="{625C785C-4720-0143-8378-6042AF45D70F}"/>
              </a:ext>
            </a:extLst>
          </p:cNvPr>
          <p:cNvCxnSpPr>
            <a:cxnSpLocks/>
          </p:cNvCxnSpPr>
          <p:nvPr/>
        </p:nvCxnSpPr>
        <p:spPr>
          <a:xfrm flipV="1">
            <a:off x="6718195" y="1933337"/>
            <a:ext cx="250825" cy="20402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 xmlns:a16="http://schemas.microsoft.com/office/drawing/2014/main" id="{E985DD0C-47F9-1C49-803F-9B5FADD96EA4}"/>
              </a:ext>
            </a:extLst>
          </p:cNvPr>
          <p:cNvCxnSpPr>
            <a:cxnSpLocks/>
          </p:cNvCxnSpPr>
          <p:nvPr/>
        </p:nvCxnSpPr>
        <p:spPr>
          <a:xfrm flipH="1" flipV="1">
            <a:off x="6727720" y="1931503"/>
            <a:ext cx="250825" cy="21368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956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 xmlns:a16="http://schemas.microsoft.com/office/drawing/2014/main" id="{0647852D-1BCF-474C-B032-4103F21BE927}"/>
              </a:ext>
            </a:extLst>
          </p:cNvPr>
          <p:cNvCxnSpPr>
            <a:cxnSpLocks/>
          </p:cNvCxnSpPr>
          <p:nvPr/>
        </p:nvCxnSpPr>
        <p:spPr>
          <a:xfrm>
            <a:off x="1377696" y="2098204"/>
            <a:ext cx="970483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 xmlns:a16="http://schemas.microsoft.com/office/drawing/2014/main" id="{09CEB7CD-8AD3-AC49-B3A7-3DA391288B00}"/>
              </a:ext>
            </a:extLst>
          </p:cNvPr>
          <p:cNvCxnSpPr>
            <a:cxnSpLocks/>
          </p:cNvCxnSpPr>
          <p:nvPr/>
        </p:nvCxnSpPr>
        <p:spPr>
          <a:xfrm>
            <a:off x="1359408" y="2267538"/>
            <a:ext cx="9723120"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Chord 6">
            <a:extLst>
              <a:ext uri="{FF2B5EF4-FFF2-40B4-BE49-F238E27FC236}">
                <a16:creationId xmlns="" xmlns:a16="http://schemas.microsoft.com/office/drawing/2014/main" id="{9D3D4BEA-7F21-A24B-A211-4E433AB65855}"/>
              </a:ext>
            </a:extLst>
          </p:cNvPr>
          <p:cNvSpPr/>
          <p:nvPr/>
        </p:nvSpPr>
        <p:spPr>
          <a:xfrm rot="16541964">
            <a:off x="2147610" y="922821"/>
            <a:ext cx="880533" cy="1096503"/>
          </a:xfrm>
          <a:prstGeom prst="chord">
            <a:avLst>
              <a:gd name="adj1" fmla="val 4874787"/>
              <a:gd name="adj2" fmla="val 159411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Chord 7">
            <a:extLst>
              <a:ext uri="{FF2B5EF4-FFF2-40B4-BE49-F238E27FC236}">
                <a16:creationId xmlns="" xmlns:a16="http://schemas.microsoft.com/office/drawing/2014/main" id="{B498315E-4A5F-194F-829D-13C77E382D9D}"/>
              </a:ext>
            </a:extLst>
          </p:cNvPr>
          <p:cNvSpPr/>
          <p:nvPr/>
        </p:nvSpPr>
        <p:spPr>
          <a:xfrm rot="16200000">
            <a:off x="2299804" y="1038086"/>
            <a:ext cx="594665" cy="826605"/>
          </a:xfrm>
          <a:prstGeom prst="chord">
            <a:avLst>
              <a:gd name="adj1" fmla="val 4599191"/>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Rectangle 8">
            <a:extLst>
              <a:ext uri="{FF2B5EF4-FFF2-40B4-BE49-F238E27FC236}">
                <a16:creationId xmlns="" xmlns:a16="http://schemas.microsoft.com/office/drawing/2014/main" id="{BC2A4AE7-D5EF-B74E-9D62-1D3EAC7DF950}"/>
              </a:ext>
            </a:extLst>
          </p:cNvPr>
          <p:cNvSpPr/>
          <p:nvPr/>
        </p:nvSpPr>
        <p:spPr>
          <a:xfrm>
            <a:off x="2539999" y="1884040"/>
            <a:ext cx="135468" cy="7331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Rectangle 12">
            <a:extLst>
              <a:ext uri="{FF2B5EF4-FFF2-40B4-BE49-F238E27FC236}">
                <a16:creationId xmlns="" xmlns:a16="http://schemas.microsoft.com/office/drawing/2014/main" id="{A78EDA39-C0ED-E44F-8DE4-9CAFABAA78C9}"/>
              </a:ext>
            </a:extLst>
          </p:cNvPr>
          <p:cNvSpPr/>
          <p:nvPr/>
        </p:nvSpPr>
        <p:spPr>
          <a:xfrm>
            <a:off x="5650271" y="1862026"/>
            <a:ext cx="135468" cy="73312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TextBox 13">
            <a:extLst>
              <a:ext uri="{FF2B5EF4-FFF2-40B4-BE49-F238E27FC236}">
                <a16:creationId xmlns="" xmlns:a16="http://schemas.microsoft.com/office/drawing/2014/main" id="{A476997D-F71F-1D4F-9FF0-95E1BF0BC918}"/>
              </a:ext>
            </a:extLst>
          </p:cNvPr>
          <p:cNvSpPr txBox="1"/>
          <p:nvPr/>
        </p:nvSpPr>
        <p:spPr>
          <a:xfrm>
            <a:off x="2424027" y="2576454"/>
            <a:ext cx="367408" cy="369332"/>
          </a:xfrm>
          <a:prstGeom prst="rect">
            <a:avLst/>
          </a:prstGeom>
          <a:noFill/>
        </p:spPr>
        <p:txBody>
          <a:bodyPr wrap="none" rtlCol="0">
            <a:spAutoFit/>
          </a:bodyPr>
          <a:lstStyle/>
          <a:p>
            <a:r>
              <a:rPr lang="x-none"/>
              <a:t>IR</a:t>
            </a:r>
            <a:endParaRPr lang="x-none">
              <a:latin typeface="Symbol" pitchFamily="2" charset="2"/>
            </a:endParaRPr>
          </a:p>
        </p:txBody>
      </p:sp>
      <p:sp>
        <p:nvSpPr>
          <p:cNvPr id="15" name="TextBox 14">
            <a:extLst>
              <a:ext uri="{FF2B5EF4-FFF2-40B4-BE49-F238E27FC236}">
                <a16:creationId xmlns="" xmlns:a16="http://schemas.microsoft.com/office/drawing/2014/main" id="{224718B2-B10D-0647-A37E-3567DE57F871}"/>
              </a:ext>
            </a:extLst>
          </p:cNvPr>
          <p:cNvSpPr txBox="1"/>
          <p:nvPr/>
        </p:nvSpPr>
        <p:spPr>
          <a:xfrm>
            <a:off x="5356497" y="2615782"/>
            <a:ext cx="736099" cy="369332"/>
          </a:xfrm>
          <a:prstGeom prst="rect">
            <a:avLst/>
          </a:prstGeom>
          <a:noFill/>
        </p:spPr>
        <p:txBody>
          <a:bodyPr wrap="none" rtlCol="0">
            <a:spAutoFit/>
          </a:bodyPr>
          <a:lstStyle/>
          <a:p>
            <a:r>
              <a:rPr lang="x-none"/>
              <a:t>IGF1R</a:t>
            </a:r>
          </a:p>
        </p:txBody>
      </p:sp>
      <p:sp>
        <p:nvSpPr>
          <p:cNvPr id="20" name="Rectangle 19">
            <a:extLst>
              <a:ext uri="{FF2B5EF4-FFF2-40B4-BE49-F238E27FC236}">
                <a16:creationId xmlns="" xmlns:a16="http://schemas.microsoft.com/office/drawing/2014/main" id="{10516EF1-8C8F-F54D-ABC1-DDD657F921D5}"/>
              </a:ext>
            </a:extLst>
          </p:cNvPr>
          <p:cNvSpPr/>
          <p:nvPr/>
        </p:nvSpPr>
        <p:spPr>
          <a:xfrm>
            <a:off x="8925733" y="1867107"/>
            <a:ext cx="135468" cy="73312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TextBox 20">
            <a:extLst>
              <a:ext uri="{FF2B5EF4-FFF2-40B4-BE49-F238E27FC236}">
                <a16:creationId xmlns="" xmlns:a16="http://schemas.microsoft.com/office/drawing/2014/main" id="{7D02B8A7-6614-994A-BDDA-872155F34EFF}"/>
              </a:ext>
            </a:extLst>
          </p:cNvPr>
          <p:cNvSpPr txBox="1"/>
          <p:nvPr/>
        </p:nvSpPr>
        <p:spPr>
          <a:xfrm>
            <a:off x="8645111" y="2615782"/>
            <a:ext cx="736099" cy="369332"/>
          </a:xfrm>
          <a:prstGeom prst="rect">
            <a:avLst/>
          </a:prstGeom>
          <a:noFill/>
        </p:spPr>
        <p:txBody>
          <a:bodyPr wrap="none" rtlCol="0">
            <a:spAutoFit/>
          </a:bodyPr>
          <a:lstStyle/>
          <a:p>
            <a:r>
              <a:rPr lang="x-none"/>
              <a:t>IGF1R</a:t>
            </a:r>
          </a:p>
        </p:txBody>
      </p:sp>
      <p:grpSp>
        <p:nvGrpSpPr>
          <p:cNvPr id="24" name="Group 23">
            <a:extLst>
              <a:ext uri="{FF2B5EF4-FFF2-40B4-BE49-F238E27FC236}">
                <a16:creationId xmlns="" xmlns:a16="http://schemas.microsoft.com/office/drawing/2014/main" id="{D378AFC2-7BFC-614A-8D80-41317EC1E890}"/>
              </a:ext>
            </a:extLst>
          </p:cNvPr>
          <p:cNvGrpSpPr/>
          <p:nvPr/>
        </p:nvGrpSpPr>
        <p:grpSpPr>
          <a:xfrm>
            <a:off x="2200647" y="1014094"/>
            <a:ext cx="822548" cy="702732"/>
            <a:chOff x="2175830" y="561634"/>
            <a:chExt cx="822548" cy="702732"/>
          </a:xfrm>
          <a:solidFill>
            <a:schemeClr val="accent3">
              <a:lumMod val="60000"/>
              <a:lumOff val="40000"/>
            </a:schemeClr>
          </a:solidFill>
        </p:grpSpPr>
        <p:sp>
          <p:nvSpPr>
            <p:cNvPr id="22" name="Oval 21">
              <a:extLst>
                <a:ext uri="{FF2B5EF4-FFF2-40B4-BE49-F238E27FC236}">
                  <a16:creationId xmlns="" xmlns:a16="http://schemas.microsoft.com/office/drawing/2014/main" id="{BC9C547B-0034-2E45-BD8B-26C175ED57CF}"/>
                </a:ext>
              </a:extLst>
            </p:cNvPr>
            <p:cNvSpPr/>
            <p:nvPr/>
          </p:nvSpPr>
          <p:spPr>
            <a:xfrm>
              <a:off x="2175830" y="561634"/>
              <a:ext cx="822548" cy="7027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200"/>
            </a:p>
          </p:txBody>
        </p:sp>
        <p:sp>
          <p:nvSpPr>
            <p:cNvPr id="23" name="TextBox 22">
              <a:extLst>
                <a:ext uri="{FF2B5EF4-FFF2-40B4-BE49-F238E27FC236}">
                  <a16:creationId xmlns="" xmlns:a16="http://schemas.microsoft.com/office/drawing/2014/main" id="{162BD08C-78F9-994D-875F-03EE35BA366F}"/>
                </a:ext>
              </a:extLst>
            </p:cNvPr>
            <p:cNvSpPr txBox="1"/>
            <p:nvPr/>
          </p:nvSpPr>
          <p:spPr>
            <a:xfrm>
              <a:off x="2199179" y="759111"/>
              <a:ext cx="777777" cy="307777"/>
            </a:xfrm>
            <a:prstGeom prst="rect">
              <a:avLst/>
            </a:prstGeom>
            <a:noFill/>
          </p:spPr>
          <p:txBody>
            <a:bodyPr wrap="none" rtlCol="0">
              <a:spAutoFit/>
            </a:bodyPr>
            <a:lstStyle/>
            <a:p>
              <a:r>
                <a:rPr lang="x-none" sz="1400">
                  <a:solidFill>
                    <a:schemeClr val="bg1"/>
                  </a:solidFill>
                </a:rPr>
                <a:t>INSULIN</a:t>
              </a:r>
            </a:p>
          </p:txBody>
        </p:sp>
      </p:grpSp>
      <p:sp>
        <p:nvSpPr>
          <p:cNvPr id="26" name="Chord 25">
            <a:extLst>
              <a:ext uri="{FF2B5EF4-FFF2-40B4-BE49-F238E27FC236}">
                <a16:creationId xmlns="" xmlns:a16="http://schemas.microsoft.com/office/drawing/2014/main" id="{7503B355-ADCA-A147-A225-F967214FEA28}"/>
              </a:ext>
            </a:extLst>
          </p:cNvPr>
          <p:cNvSpPr/>
          <p:nvPr/>
        </p:nvSpPr>
        <p:spPr>
          <a:xfrm rot="16541964">
            <a:off x="5273641" y="906551"/>
            <a:ext cx="880533" cy="1096503"/>
          </a:xfrm>
          <a:prstGeom prst="chord">
            <a:avLst>
              <a:gd name="adj1" fmla="val 4874787"/>
              <a:gd name="adj2" fmla="val 1594116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 name="Chord 26">
            <a:extLst>
              <a:ext uri="{FF2B5EF4-FFF2-40B4-BE49-F238E27FC236}">
                <a16:creationId xmlns="" xmlns:a16="http://schemas.microsoft.com/office/drawing/2014/main" id="{7D7079F5-E28F-9D43-AE5F-A0A01E6BBFB5}"/>
              </a:ext>
            </a:extLst>
          </p:cNvPr>
          <p:cNvSpPr/>
          <p:nvPr/>
        </p:nvSpPr>
        <p:spPr>
          <a:xfrm rot="16200000">
            <a:off x="5445500" y="1021816"/>
            <a:ext cx="594665" cy="826605"/>
          </a:xfrm>
          <a:prstGeom prst="chord">
            <a:avLst>
              <a:gd name="adj1" fmla="val 4599191"/>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1" name="Chord 30">
            <a:extLst>
              <a:ext uri="{FF2B5EF4-FFF2-40B4-BE49-F238E27FC236}">
                <a16:creationId xmlns="" xmlns:a16="http://schemas.microsoft.com/office/drawing/2014/main" id="{F96563CF-FC18-0642-93E8-0EA2FC069BC0}"/>
              </a:ext>
            </a:extLst>
          </p:cNvPr>
          <p:cNvSpPr/>
          <p:nvPr/>
        </p:nvSpPr>
        <p:spPr>
          <a:xfrm rot="16541964">
            <a:off x="8552906" y="922502"/>
            <a:ext cx="880533" cy="1096503"/>
          </a:xfrm>
          <a:prstGeom prst="chord">
            <a:avLst>
              <a:gd name="adj1" fmla="val 4874787"/>
              <a:gd name="adj2" fmla="val 1594116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2" name="Chord 31">
            <a:extLst>
              <a:ext uri="{FF2B5EF4-FFF2-40B4-BE49-F238E27FC236}">
                <a16:creationId xmlns="" xmlns:a16="http://schemas.microsoft.com/office/drawing/2014/main" id="{253DA60D-CBE1-334F-A7C5-1522CA57DF86}"/>
              </a:ext>
            </a:extLst>
          </p:cNvPr>
          <p:cNvSpPr/>
          <p:nvPr/>
        </p:nvSpPr>
        <p:spPr>
          <a:xfrm rot="16200000">
            <a:off x="8714931" y="1037767"/>
            <a:ext cx="594665" cy="826605"/>
          </a:xfrm>
          <a:prstGeom prst="chord">
            <a:avLst>
              <a:gd name="adj1" fmla="val 4599191"/>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33" name="Group 32">
            <a:extLst>
              <a:ext uri="{FF2B5EF4-FFF2-40B4-BE49-F238E27FC236}">
                <a16:creationId xmlns="" xmlns:a16="http://schemas.microsoft.com/office/drawing/2014/main" id="{79F28D0E-0768-584E-A601-AE773D0ED09E}"/>
              </a:ext>
            </a:extLst>
          </p:cNvPr>
          <p:cNvGrpSpPr/>
          <p:nvPr/>
        </p:nvGrpSpPr>
        <p:grpSpPr>
          <a:xfrm>
            <a:off x="8592054" y="999966"/>
            <a:ext cx="822548" cy="702732"/>
            <a:chOff x="2175830" y="561634"/>
            <a:chExt cx="822548" cy="702732"/>
          </a:xfrm>
          <a:solidFill>
            <a:schemeClr val="accent3">
              <a:lumMod val="60000"/>
              <a:lumOff val="40000"/>
            </a:schemeClr>
          </a:solidFill>
        </p:grpSpPr>
        <p:sp>
          <p:nvSpPr>
            <p:cNvPr id="34" name="Oval 33">
              <a:extLst>
                <a:ext uri="{FF2B5EF4-FFF2-40B4-BE49-F238E27FC236}">
                  <a16:creationId xmlns="" xmlns:a16="http://schemas.microsoft.com/office/drawing/2014/main" id="{F0E0D961-3DA9-C64E-A056-7661FD13C1FC}"/>
                </a:ext>
              </a:extLst>
            </p:cNvPr>
            <p:cNvSpPr/>
            <p:nvPr/>
          </p:nvSpPr>
          <p:spPr>
            <a:xfrm>
              <a:off x="2175830" y="561634"/>
              <a:ext cx="822548" cy="7027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200"/>
            </a:p>
          </p:txBody>
        </p:sp>
        <p:sp>
          <p:nvSpPr>
            <p:cNvPr id="35" name="TextBox 34">
              <a:extLst>
                <a:ext uri="{FF2B5EF4-FFF2-40B4-BE49-F238E27FC236}">
                  <a16:creationId xmlns="" xmlns:a16="http://schemas.microsoft.com/office/drawing/2014/main" id="{D2A16C91-8AEF-A74D-A35B-34BE587804D7}"/>
                </a:ext>
              </a:extLst>
            </p:cNvPr>
            <p:cNvSpPr txBox="1"/>
            <p:nvPr/>
          </p:nvSpPr>
          <p:spPr>
            <a:xfrm>
              <a:off x="2345747" y="746547"/>
              <a:ext cx="516488" cy="307777"/>
            </a:xfrm>
            <a:prstGeom prst="rect">
              <a:avLst/>
            </a:prstGeom>
            <a:noFill/>
          </p:spPr>
          <p:txBody>
            <a:bodyPr wrap="none" rtlCol="0">
              <a:spAutoFit/>
            </a:bodyPr>
            <a:lstStyle/>
            <a:p>
              <a:r>
                <a:rPr lang="x-none" sz="1400">
                  <a:solidFill>
                    <a:schemeClr val="bg1"/>
                  </a:solidFill>
                </a:rPr>
                <a:t>IGF1</a:t>
              </a:r>
            </a:p>
          </p:txBody>
        </p:sp>
      </p:grpSp>
      <p:grpSp>
        <p:nvGrpSpPr>
          <p:cNvPr id="36" name="Group 35">
            <a:extLst>
              <a:ext uri="{FF2B5EF4-FFF2-40B4-BE49-F238E27FC236}">
                <a16:creationId xmlns="" xmlns:a16="http://schemas.microsoft.com/office/drawing/2014/main" id="{9562F218-6B15-BB4E-B93C-8299B5AF7403}"/>
              </a:ext>
            </a:extLst>
          </p:cNvPr>
          <p:cNvGrpSpPr/>
          <p:nvPr/>
        </p:nvGrpSpPr>
        <p:grpSpPr>
          <a:xfrm>
            <a:off x="5331040" y="979104"/>
            <a:ext cx="822548" cy="702732"/>
            <a:chOff x="2195494" y="581298"/>
            <a:chExt cx="822548" cy="702732"/>
          </a:xfrm>
          <a:solidFill>
            <a:schemeClr val="accent3">
              <a:lumMod val="60000"/>
              <a:lumOff val="40000"/>
            </a:schemeClr>
          </a:solidFill>
        </p:grpSpPr>
        <p:sp>
          <p:nvSpPr>
            <p:cNvPr id="37" name="Oval 36">
              <a:extLst>
                <a:ext uri="{FF2B5EF4-FFF2-40B4-BE49-F238E27FC236}">
                  <a16:creationId xmlns="" xmlns:a16="http://schemas.microsoft.com/office/drawing/2014/main" id="{5C34B7C8-B1E0-6846-8C4A-88BB80C5ACED}"/>
                </a:ext>
              </a:extLst>
            </p:cNvPr>
            <p:cNvSpPr/>
            <p:nvPr/>
          </p:nvSpPr>
          <p:spPr>
            <a:xfrm>
              <a:off x="2195494" y="581298"/>
              <a:ext cx="822548" cy="7027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200"/>
            </a:p>
          </p:txBody>
        </p:sp>
        <p:sp>
          <p:nvSpPr>
            <p:cNvPr id="38" name="TextBox 37">
              <a:extLst>
                <a:ext uri="{FF2B5EF4-FFF2-40B4-BE49-F238E27FC236}">
                  <a16:creationId xmlns="" xmlns:a16="http://schemas.microsoft.com/office/drawing/2014/main" id="{A7CE21EB-BECF-1E4F-B35E-54F9C0DD26E7}"/>
                </a:ext>
              </a:extLst>
            </p:cNvPr>
            <p:cNvSpPr txBox="1"/>
            <p:nvPr/>
          </p:nvSpPr>
          <p:spPr>
            <a:xfrm>
              <a:off x="2326083" y="776043"/>
              <a:ext cx="516488" cy="307777"/>
            </a:xfrm>
            <a:prstGeom prst="rect">
              <a:avLst/>
            </a:prstGeom>
            <a:noFill/>
          </p:spPr>
          <p:txBody>
            <a:bodyPr wrap="none" rtlCol="0">
              <a:spAutoFit/>
            </a:bodyPr>
            <a:lstStyle/>
            <a:p>
              <a:r>
                <a:rPr lang="x-none" sz="1400">
                  <a:solidFill>
                    <a:schemeClr val="bg1"/>
                  </a:solidFill>
                </a:rPr>
                <a:t>IGF2</a:t>
              </a:r>
            </a:p>
          </p:txBody>
        </p:sp>
      </p:grpSp>
      <p:grpSp>
        <p:nvGrpSpPr>
          <p:cNvPr id="53" name="Group 52">
            <a:extLst>
              <a:ext uri="{FF2B5EF4-FFF2-40B4-BE49-F238E27FC236}">
                <a16:creationId xmlns="" xmlns:a16="http://schemas.microsoft.com/office/drawing/2014/main" id="{75ACDF91-6A4A-764F-876A-4306E3CAD228}"/>
              </a:ext>
            </a:extLst>
          </p:cNvPr>
          <p:cNvGrpSpPr/>
          <p:nvPr/>
        </p:nvGrpSpPr>
        <p:grpSpPr>
          <a:xfrm>
            <a:off x="5699431" y="3013582"/>
            <a:ext cx="0" cy="1750143"/>
            <a:chOff x="5433959" y="3102075"/>
            <a:chExt cx="0" cy="1750143"/>
          </a:xfrm>
        </p:grpSpPr>
        <p:cxnSp>
          <p:nvCxnSpPr>
            <p:cNvPr id="41" name="Straight Arrow Connector 40">
              <a:extLst>
                <a:ext uri="{FF2B5EF4-FFF2-40B4-BE49-F238E27FC236}">
                  <a16:creationId xmlns="" xmlns:a16="http://schemas.microsoft.com/office/drawing/2014/main" id="{091975A5-83EF-0841-BAF6-5F2369C32B59}"/>
                </a:ext>
              </a:extLst>
            </p:cNvPr>
            <p:cNvCxnSpPr/>
            <p:nvPr/>
          </p:nvCxnSpPr>
          <p:spPr>
            <a:xfrm>
              <a:off x="5433959" y="3102075"/>
              <a:ext cx="0" cy="255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5DE8A8A4-8744-CF4D-B93A-22BE3F20BE09}"/>
                </a:ext>
              </a:extLst>
            </p:cNvPr>
            <p:cNvCxnSpPr/>
            <p:nvPr/>
          </p:nvCxnSpPr>
          <p:spPr>
            <a:xfrm>
              <a:off x="5433959" y="3475701"/>
              <a:ext cx="0" cy="255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 xmlns:a16="http://schemas.microsoft.com/office/drawing/2014/main" id="{7DC03204-CEFF-D843-8438-AAB488A95825}"/>
                </a:ext>
              </a:extLst>
            </p:cNvPr>
            <p:cNvCxnSpPr/>
            <p:nvPr/>
          </p:nvCxnSpPr>
          <p:spPr>
            <a:xfrm>
              <a:off x="5433959" y="3849327"/>
              <a:ext cx="0" cy="255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 xmlns:a16="http://schemas.microsoft.com/office/drawing/2014/main" id="{5B2605D7-BBF8-BC49-BDF7-3414FF1799A2}"/>
                </a:ext>
              </a:extLst>
            </p:cNvPr>
            <p:cNvCxnSpPr/>
            <p:nvPr/>
          </p:nvCxnSpPr>
          <p:spPr>
            <a:xfrm>
              <a:off x="5433959" y="4222953"/>
              <a:ext cx="0" cy="255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 xmlns:a16="http://schemas.microsoft.com/office/drawing/2014/main" id="{2FDCC2F1-40BE-4743-8C0C-4BAB843E8CD1}"/>
                </a:ext>
              </a:extLst>
            </p:cNvPr>
            <p:cNvCxnSpPr/>
            <p:nvPr/>
          </p:nvCxnSpPr>
          <p:spPr>
            <a:xfrm>
              <a:off x="5433959" y="4596579"/>
              <a:ext cx="0" cy="255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 xmlns:a16="http://schemas.microsoft.com/office/drawing/2014/main" id="{9C2E3F29-AD8A-AF4A-B338-33EA244F4D65}"/>
              </a:ext>
            </a:extLst>
          </p:cNvPr>
          <p:cNvSpPr txBox="1"/>
          <p:nvPr/>
        </p:nvSpPr>
        <p:spPr>
          <a:xfrm>
            <a:off x="4696396" y="4866967"/>
            <a:ext cx="2111155" cy="369332"/>
          </a:xfrm>
          <a:prstGeom prst="rect">
            <a:avLst/>
          </a:prstGeom>
          <a:noFill/>
        </p:spPr>
        <p:txBody>
          <a:bodyPr wrap="none" rtlCol="0">
            <a:spAutoFit/>
          </a:bodyPr>
          <a:lstStyle/>
          <a:p>
            <a:r>
              <a:rPr lang="en-US" dirty="0"/>
              <a:t>C</a:t>
            </a:r>
            <a:r>
              <a:rPr lang="x-none"/>
              <a:t>ellular proliferation</a:t>
            </a:r>
          </a:p>
        </p:txBody>
      </p:sp>
      <p:sp>
        <p:nvSpPr>
          <p:cNvPr id="52" name="TextBox 51">
            <a:extLst>
              <a:ext uri="{FF2B5EF4-FFF2-40B4-BE49-F238E27FC236}">
                <a16:creationId xmlns="" xmlns:a16="http://schemas.microsoft.com/office/drawing/2014/main" id="{56E694B5-3565-B44F-BE39-7A94A207A728}"/>
              </a:ext>
            </a:extLst>
          </p:cNvPr>
          <p:cNvSpPr txBox="1"/>
          <p:nvPr/>
        </p:nvSpPr>
        <p:spPr>
          <a:xfrm>
            <a:off x="7965623" y="4866967"/>
            <a:ext cx="2111155" cy="369332"/>
          </a:xfrm>
          <a:prstGeom prst="rect">
            <a:avLst/>
          </a:prstGeom>
          <a:noFill/>
        </p:spPr>
        <p:txBody>
          <a:bodyPr wrap="none" rtlCol="0">
            <a:spAutoFit/>
          </a:bodyPr>
          <a:lstStyle/>
          <a:p>
            <a:r>
              <a:rPr lang="en-US" dirty="0"/>
              <a:t>C</a:t>
            </a:r>
            <a:r>
              <a:rPr lang="x-none"/>
              <a:t>ellular proliferation</a:t>
            </a:r>
          </a:p>
        </p:txBody>
      </p:sp>
      <p:grpSp>
        <p:nvGrpSpPr>
          <p:cNvPr id="54" name="Group 53">
            <a:extLst>
              <a:ext uri="{FF2B5EF4-FFF2-40B4-BE49-F238E27FC236}">
                <a16:creationId xmlns="" xmlns:a16="http://schemas.microsoft.com/office/drawing/2014/main" id="{D1C0F320-1714-984F-82A5-735536E4324B}"/>
              </a:ext>
            </a:extLst>
          </p:cNvPr>
          <p:cNvGrpSpPr/>
          <p:nvPr/>
        </p:nvGrpSpPr>
        <p:grpSpPr>
          <a:xfrm>
            <a:off x="8984725" y="3013582"/>
            <a:ext cx="0" cy="1750143"/>
            <a:chOff x="5433959" y="3102075"/>
            <a:chExt cx="0" cy="1750143"/>
          </a:xfrm>
        </p:grpSpPr>
        <p:cxnSp>
          <p:nvCxnSpPr>
            <p:cNvPr id="55" name="Straight Arrow Connector 54">
              <a:extLst>
                <a:ext uri="{FF2B5EF4-FFF2-40B4-BE49-F238E27FC236}">
                  <a16:creationId xmlns="" xmlns:a16="http://schemas.microsoft.com/office/drawing/2014/main" id="{F5167856-879E-1941-AA8D-D939440D0E14}"/>
                </a:ext>
              </a:extLst>
            </p:cNvPr>
            <p:cNvCxnSpPr/>
            <p:nvPr/>
          </p:nvCxnSpPr>
          <p:spPr>
            <a:xfrm>
              <a:off x="5433959" y="3102075"/>
              <a:ext cx="0" cy="255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 xmlns:a16="http://schemas.microsoft.com/office/drawing/2014/main" id="{702DCEAD-C0C7-7F41-B5BA-E1BC678CD336}"/>
                </a:ext>
              </a:extLst>
            </p:cNvPr>
            <p:cNvCxnSpPr/>
            <p:nvPr/>
          </p:nvCxnSpPr>
          <p:spPr>
            <a:xfrm>
              <a:off x="5433959" y="3475701"/>
              <a:ext cx="0" cy="255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 xmlns:a16="http://schemas.microsoft.com/office/drawing/2014/main" id="{BCF9B1C8-884B-1C4E-94D5-DEFD9F30D09D}"/>
                </a:ext>
              </a:extLst>
            </p:cNvPr>
            <p:cNvCxnSpPr/>
            <p:nvPr/>
          </p:nvCxnSpPr>
          <p:spPr>
            <a:xfrm>
              <a:off x="5433959" y="3849327"/>
              <a:ext cx="0" cy="255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 xmlns:a16="http://schemas.microsoft.com/office/drawing/2014/main" id="{92A6C650-7C3F-E243-8FFE-25E7BCBE2990}"/>
                </a:ext>
              </a:extLst>
            </p:cNvPr>
            <p:cNvCxnSpPr/>
            <p:nvPr/>
          </p:nvCxnSpPr>
          <p:spPr>
            <a:xfrm>
              <a:off x="5433959" y="4222953"/>
              <a:ext cx="0" cy="255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 xmlns:a16="http://schemas.microsoft.com/office/drawing/2014/main" id="{9BCE2391-92FB-884C-A66B-A979C91B3DF3}"/>
                </a:ext>
              </a:extLst>
            </p:cNvPr>
            <p:cNvCxnSpPr/>
            <p:nvPr/>
          </p:nvCxnSpPr>
          <p:spPr>
            <a:xfrm>
              <a:off x="5433959" y="4596579"/>
              <a:ext cx="0" cy="255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 xmlns:a16="http://schemas.microsoft.com/office/drawing/2014/main" id="{8F09D285-EF3A-8942-8897-6C0918353C3D}"/>
              </a:ext>
            </a:extLst>
          </p:cNvPr>
          <p:cNvGrpSpPr/>
          <p:nvPr/>
        </p:nvGrpSpPr>
        <p:grpSpPr>
          <a:xfrm>
            <a:off x="2606260" y="2985114"/>
            <a:ext cx="0" cy="1750143"/>
            <a:chOff x="5433959" y="3102075"/>
            <a:chExt cx="0" cy="1750143"/>
          </a:xfrm>
        </p:grpSpPr>
        <p:cxnSp>
          <p:nvCxnSpPr>
            <p:cNvPr id="61" name="Straight Arrow Connector 60">
              <a:extLst>
                <a:ext uri="{FF2B5EF4-FFF2-40B4-BE49-F238E27FC236}">
                  <a16:creationId xmlns="" xmlns:a16="http://schemas.microsoft.com/office/drawing/2014/main" id="{9E198580-410C-2143-B30E-DD1091F05075}"/>
                </a:ext>
              </a:extLst>
            </p:cNvPr>
            <p:cNvCxnSpPr/>
            <p:nvPr/>
          </p:nvCxnSpPr>
          <p:spPr>
            <a:xfrm>
              <a:off x="5433959" y="3102075"/>
              <a:ext cx="0" cy="255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 xmlns:a16="http://schemas.microsoft.com/office/drawing/2014/main" id="{302B15D4-E8C5-4B4F-B50F-97191A2F4BB4}"/>
                </a:ext>
              </a:extLst>
            </p:cNvPr>
            <p:cNvCxnSpPr/>
            <p:nvPr/>
          </p:nvCxnSpPr>
          <p:spPr>
            <a:xfrm>
              <a:off x="5433959" y="3475701"/>
              <a:ext cx="0" cy="255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 xmlns:a16="http://schemas.microsoft.com/office/drawing/2014/main" id="{7FE3C1C6-1B1E-6A49-812E-9DE18614DDC9}"/>
                </a:ext>
              </a:extLst>
            </p:cNvPr>
            <p:cNvCxnSpPr/>
            <p:nvPr/>
          </p:nvCxnSpPr>
          <p:spPr>
            <a:xfrm>
              <a:off x="5433959" y="3849327"/>
              <a:ext cx="0" cy="255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 xmlns:a16="http://schemas.microsoft.com/office/drawing/2014/main" id="{B08EF31F-3581-584C-AC5E-99A6672E6B10}"/>
                </a:ext>
              </a:extLst>
            </p:cNvPr>
            <p:cNvCxnSpPr/>
            <p:nvPr/>
          </p:nvCxnSpPr>
          <p:spPr>
            <a:xfrm>
              <a:off x="5433959" y="4222953"/>
              <a:ext cx="0" cy="255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 xmlns:a16="http://schemas.microsoft.com/office/drawing/2014/main" id="{2A6CF6C1-3BB4-E242-A3DD-08B6540F1C85}"/>
                </a:ext>
              </a:extLst>
            </p:cNvPr>
            <p:cNvCxnSpPr/>
            <p:nvPr/>
          </p:nvCxnSpPr>
          <p:spPr>
            <a:xfrm>
              <a:off x="5433959" y="4596579"/>
              <a:ext cx="0" cy="255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6" name="TextBox 65">
            <a:extLst>
              <a:ext uri="{FF2B5EF4-FFF2-40B4-BE49-F238E27FC236}">
                <a16:creationId xmlns="" xmlns:a16="http://schemas.microsoft.com/office/drawing/2014/main" id="{E5E4C5E5-82BC-5D43-8309-CA48D0DA4FD7}"/>
              </a:ext>
            </a:extLst>
          </p:cNvPr>
          <p:cNvSpPr txBox="1"/>
          <p:nvPr/>
        </p:nvSpPr>
        <p:spPr>
          <a:xfrm>
            <a:off x="1377696" y="4866967"/>
            <a:ext cx="2715237" cy="646331"/>
          </a:xfrm>
          <a:prstGeom prst="rect">
            <a:avLst/>
          </a:prstGeom>
          <a:noFill/>
        </p:spPr>
        <p:txBody>
          <a:bodyPr wrap="square" rtlCol="0">
            <a:spAutoFit/>
          </a:bodyPr>
          <a:lstStyle/>
          <a:p>
            <a:r>
              <a:rPr lang="en-US" dirty="0"/>
              <a:t>C</a:t>
            </a:r>
            <a:r>
              <a:rPr lang="x-none"/>
              <a:t>ellular proliferation or metabolic response</a:t>
            </a:r>
          </a:p>
        </p:txBody>
      </p:sp>
    </p:spTree>
    <p:extLst>
      <p:ext uri="{BB962C8B-B14F-4D97-AF65-F5344CB8AC3E}">
        <p14:creationId xmlns:p14="http://schemas.microsoft.com/office/powerpoint/2010/main" val="2993085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c 17">
            <a:extLst>
              <a:ext uri="{FF2B5EF4-FFF2-40B4-BE49-F238E27FC236}">
                <a16:creationId xmlns="" xmlns:a16="http://schemas.microsoft.com/office/drawing/2014/main" id="{86513C0E-EC52-8642-A517-A507EC602391}"/>
              </a:ext>
            </a:extLst>
          </p:cNvPr>
          <p:cNvSpPr/>
          <p:nvPr/>
        </p:nvSpPr>
        <p:spPr>
          <a:xfrm>
            <a:off x="-157316" y="1433024"/>
            <a:ext cx="12349316" cy="6056671"/>
          </a:xfrm>
          <a:prstGeom prst="arc">
            <a:avLst>
              <a:gd name="adj1" fmla="val 11732083"/>
              <a:gd name="adj2" fmla="val 20800091"/>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19" name="Arc 18">
            <a:extLst>
              <a:ext uri="{FF2B5EF4-FFF2-40B4-BE49-F238E27FC236}">
                <a16:creationId xmlns="" xmlns:a16="http://schemas.microsoft.com/office/drawing/2014/main" id="{E2AAC016-07D6-734B-B785-67A9065428EE}"/>
              </a:ext>
            </a:extLst>
          </p:cNvPr>
          <p:cNvSpPr/>
          <p:nvPr/>
        </p:nvSpPr>
        <p:spPr>
          <a:xfrm>
            <a:off x="-78658" y="1536264"/>
            <a:ext cx="12182167" cy="6056671"/>
          </a:xfrm>
          <a:prstGeom prst="arc">
            <a:avLst>
              <a:gd name="adj1" fmla="val 11732083"/>
              <a:gd name="adj2" fmla="val 20800091"/>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25" name="TextBox 24">
            <a:extLst>
              <a:ext uri="{FF2B5EF4-FFF2-40B4-BE49-F238E27FC236}">
                <a16:creationId xmlns="" xmlns:a16="http://schemas.microsoft.com/office/drawing/2014/main" id="{76A7660D-3BD1-BF4D-82C1-5661D10418A2}"/>
              </a:ext>
            </a:extLst>
          </p:cNvPr>
          <p:cNvSpPr txBox="1"/>
          <p:nvPr/>
        </p:nvSpPr>
        <p:spPr>
          <a:xfrm>
            <a:off x="2223996" y="2243931"/>
            <a:ext cx="777777" cy="307777"/>
          </a:xfrm>
          <a:prstGeom prst="rect">
            <a:avLst/>
          </a:prstGeom>
          <a:noFill/>
        </p:spPr>
        <p:txBody>
          <a:bodyPr wrap="none" rtlCol="0">
            <a:spAutoFit/>
          </a:bodyPr>
          <a:lstStyle/>
          <a:p>
            <a:r>
              <a:rPr lang="x-none" sz="1400">
                <a:solidFill>
                  <a:schemeClr val="bg1"/>
                </a:solidFill>
              </a:rPr>
              <a:t>INSULIN</a:t>
            </a:r>
          </a:p>
        </p:txBody>
      </p:sp>
      <p:grpSp>
        <p:nvGrpSpPr>
          <p:cNvPr id="27" name="Group 26">
            <a:extLst>
              <a:ext uri="{FF2B5EF4-FFF2-40B4-BE49-F238E27FC236}">
                <a16:creationId xmlns="" xmlns:a16="http://schemas.microsoft.com/office/drawing/2014/main" id="{A194082D-6069-F647-B0DD-B7DC1D1E7EE2}"/>
              </a:ext>
            </a:extLst>
          </p:cNvPr>
          <p:cNvGrpSpPr/>
          <p:nvPr/>
        </p:nvGrpSpPr>
        <p:grpSpPr>
          <a:xfrm>
            <a:off x="4756175" y="329124"/>
            <a:ext cx="1096503" cy="1586361"/>
            <a:chOff x="2039625" y="1030806"/>
            <a:chExt cx="1096503" cy="1586361"/>
          </a:xfrm>
        </p:grpSpPr>
        <p:sp>
          <p:nvSpPr>
            <p:cNvPr id="21" name="Rectangle 20">
              <a:extLst>
                <a:ext uri="{FF2B5EF4-FFF2-40B4-BE49-F238E27FC236}">
                  <a16:creationId xmlns="" xmlns:a16="http://schemas.microsoft.com/office/drawing/2014/main" id="{206688C0-98C3-604E-B55D-93ABD59EC9FA}"/>
                </a:ext>
              </a:extLst>
            </p:cNvPr>
            <p:cNvSpPr/>
            <p:nvPr/>
          </p:nvSpPr>
          <p:spPr>
            <a:xfrm>
              <a:off x="2539999" y="1884040"/>
              <a:ext cx="135468" cy="7331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Chord 21">
              <a:extLst>
                <a:ext uri="{FF2B5EF4-FFF2-40B4-BE49-F238E27FC236}">
                  <a16:creationId xmlns="" xmlns:a16="http://schemas.microsoft.com/office/drawing/2014/main" id="{3A3F8D0C-FB93-7B43-A8B9-0A9BD8048CD4}"/>
                </a:ext>
              </a:extLst>
            </p:cNvPr>
            <p:cNvSpPr/>
            <p:nvPr/>
          </p:nvSpPr>
          <p:spPr>
            <a:xfrm rot="16541964">
              <a:off x="2147610" y="922821"/>
              <a:ext cx="880533" cy="1096503"/>
            </a:xfrm>
            <a:prstGeom prst="chord">
              <a:avLst>
                <a:gd name="adj1" fmla="val 4874787"/>
                <a:gd name="adj2" fmla="val 159411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6" name="Chord 25">
              <a:extLst>
                <a:ext uri="{FF2B5EF4-FFF2-40B4-BE49-F238E27FC236}">
                  <a16:creationId xmlns="" xmlns:a16="http://schemas.microsoft.com/office/drawing/2014/main" id="{FB6B7817-49C6-9243-8BE3-D1C6267E8B7D}"/>
                </a:ext>
              </a:extLst>
            </p:cNvPr>
            <p:cNvSpPr/>
            <p:nvPr/>
          </p:nvSpPr>
          <p:spPr>
            <a:xfrm rot="16200000">
              <a:off x="2290543" y="1046591"/>
              <a:ext cx="594665" cy="826605"/>
            </a:xfrm>
            <a:prstGeom prst="chord">
              <a:avLst>
                <a:gd name="adj1" fmla="val 4599191"/>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28" name="TextBox 27">
            <a:extLst>
              <a:ext uri="{FF2B5EF4-FFF2-40B4-BE49-F238E27FC236}">
                <a16:creationId xmlns="" xmlns:a16="http://schemas.microsoft.com/office/drawing/2014/main" id="{E03B7778-5A3D-3D49-A6B8-0679E9DAFFA3}"/>
              </a:ext>
            </a:extLst>
          </p:cNvPr>
          <p:cNvSpPr txBox="1"/>
          <p:nvPr/>
        </p:nvSpPr>
        <p:spPr>
          <a:xfrm>
            <a:off x="801324" y="3258451"/>
            <a:ext cx="1173335" cy="369332"/>
          </a:xfrm>
          <a:prstGeom prst="rect">
            <a:avLst/>
          </a:prstGeom>
          <a:noFill/>
        </p:spPr>
        <p:txBody>
          <a:bodyPr wrap="none" rtlCol="0">
            <a:spAutoFit/>
          </a:bodyPr>
          <a:lstStyle/>
          <a:p>
            <a:r>
              <a:rPr lang="en-US" dirty="0"/>
              <a:t>F</a:t>
            </a:r>
            <a:r>
              <a:rPr lang="x-none"/>
              <a:t>atty acids</a:t>
            </a:r>
          </a:p>
        </p:txBody>
      </p:sp>
      <p:cxnSp>
        <p:nvCxnSpPr>
          <p:cNvPr id="30" name="Straight Arrow Connector 29">
            <a:extLst>
              <a:ext uri="{FF2B5EF4-FFF2-40B4-BE49-F238E27FC236}">
                <a16:creationId xmlns="" xmlns:a16="http://schemas.microsoft.com/office/drawing/2014/main" id="{EA3D65AC-91AC-2846-81A5-48A79C0D057F}"/>
              </a:ext>
            </a:extLst>
          </p:cNvPr>
          <p:cNvCxnSpPr>
            <a:cxnSpLocks/>
            <a:endCxn id="28" idx="0"/>
          </p:cNvCxnSpPr>
          <p:nvPr/>
        </p:nvCxnSpPr>
        <p:spPr>
          <a:xfrm>
            <a:off x="953729" y="2334271"/>
            <a:ext cx="434263" cy="92418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 xmlns:a16="http://schemas.microsoft.com/office/drawing/2014/main" id="{DF4704EB-0860-CB41-8922-E9AF8B9189C5}"/>
              </a:ext>
            </a:extLst>
          </p:cNvPr>
          <p:cNvGrpSpPr/>
          <p:nvPr/>
        </p:nvGrpSpPr>
        <p:grpSpPr>
          <a:xfrm>
            <a:off x="1878188" y="4167760"/>
            <a:ext cx="609599" cy="98326"/>
            <a:chOff x="5515898" y="4050887"/>
            <a:chExt cx="609599" cy="98326"/>
          </a:xfrm>
        </p:grpSpPr>
        <p:sp>
          <p:nvSpPr>
            <p:cNvPr id="48" name="Oval 47">
              <a:extLst>
                <a:ext uri="{FF2B5EF4-FFF2-40B4-BE49-F238E27FC236}">
                  <a16:creationId xmlns="" xmlns:a16="http://schemas.microsoft.com/office/drawing/2014/main" id="{91B999AA-BE12-1F44-8DB7-7A7985FC76A3}"/>
                </a:ext>
              </a:extLst>
            </p:cNvPr>
            <p:cNvSpPr/>
            <p:nvPr/>
          </p:nvSpPr>
          <p:spPr>
            <a:xfrm>
              <a:off x="5515898" y="4090219"/>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9" name="Oval 48">
              <a:extLst>
                <a:ext uri="{FF2B5EF4-FFF2-40B4-BE49-F238E27FC236}">
                  <a16:creationId xmlns="" xmlns:a16="http://schemas.microsoft.com/office/drawing/2014/main" id="{ECC86316-A44D-274B-9F24-F49A346FE6C8}"/>
                </a:ext>
              </a:extLst>
            </p:cNvPr>
            <p:cNvSpPr/>
            <p:nvPr/>
          </p:nvSpPr>
          <p:spPr>
            <a:xfrm>
              <a:off x="5697794" y="4075470"/>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0" name="Oval 49">
              <a:extLst>
                <a:ext uri="{FF2B5EF4-FFF2-40B4-BE49-F238E27FC236}">
                  <a16:creationId xmlns="" xmlns:a16="http://schemas.microsoft.com/office/drawing/2014/main" id="{3D345C59-328C-3D43-810D-18F3B8205BB5}"/>
                </a:ext>
              </a:extLst>
            </p:cNvPr>
            <p:cNvSpPr/>
            <p:nvPr/>
          </p:nvSpPr>
          <p:spPr>
            <a:xfrm>
              <a:off x="5884608" y="4055804"/>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1" name="Oval 50">
              <a:extLst>
                <a:ext uri="{FF2B5EF4-FFF2-40B4-BE49-F238E27FC236}">
                  <a16:creationId xmlns="" xmlns:a16="http://schemas.microsoft.com/office/drawing/2014/main" id="{315EDEA9-1F95-4D4B-805B-2945049BF23D}"/>
                </a:ext>
              </a:extLst>
            </p:cNvPr>
            <p:cNvSpPr/>
            <p:nvPr/>
          </p:nvSpPr>
          <p:spPr>
            <a:xfrm>
              <a:off x="6066504" y="4050887"/>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77" name="Group 76">
            <a:extLst>
              <a:ext uri="{FF2B5EF4-FFF2-40B4-BE49-F238E27FC236}">
                <a16:creationId xmlns="" xmlns:a16="http://schemas.microsoft.com/office/drawing/2014/main" id="{5A1D9AA5-05A3-D145-9592-616825E50694}"/>
              </a:ext>
            </a:extLst>
          </p:cNvPr>
          <p:cNvGrpSpPr/>
          <p:nvPr/>
        </p:nvGrpSpPr>
        <p:grpSpPr>
          <a:xfrm>
            <a:off x="3421397" y="4474077"/>
            <a:ext cx="398207" cy="93409"/>
            <a:chOff x="5545394" y="4055804"/>
            <a:chExt cx="398207" cy="93409"/>
          </a:xfrm>
        </p:grpSpPr>
        <p:sp>
          <p:nvSpPr>
            <p:cNvPr id="78" name="Oval 77">
              <a:extLst>
                <a:ext uri="{FF2B5EF4-FFF2-40B4-BE49-F238E27FC236}">
                  <a16:creationId xmlns="" xmlns:a16="http://schemas.microsoft.com/office/drawing/2014/main" id="{BAEB1DA7-BAEE-ED4D-AB0F-65118F9C724D}"/>
                </a:ext>
              </a:extLst>
            </p:cNvPr>
            <p:cNvSpPr/>
            <p:nvPr/>
          </p:nvSpPr>
          <p:spPr>
            <a:xfrm>
              <a:off x="5545394" y="4090219"/>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9" name="Oval 78">
              <a:extLst>
                <a:ext uri="{FF2B5EF4-FFF2-40B4-BE49-F238E27FC236}">
                  <a16:creationId xmlns="" xmlns:a16="http://schemas.microsoft.com/office/drawing/2014/main" id="{C365E87E-E538-AF42-A910-D505DB4A0479}"/>
                </a:ext>
              </a:extLst>
            </p:cNvPr>
            <p:cNvSpPr/>
            <p:nvPr/>
          </p:nvSpPr>
          <p:spPr>
            <a:xfrm>
              <a:off x="5697794" y="4075470"/>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0" name="Oval 79">
              <a:extLst>
                <a:ext uri="{FF2B5EF4-FFF2-40B4-BE49-F238E27FC236}">
                  <a16:creationId xmlns="" xmlns:a16="http://schemas.microsoft.com/office/drawing/2014/main" id="{4044A46A-1A69-4143-8F4A-23F04639EF61}"/>
                </a:ext>
              </a:extLst>
            </p:cNvPr>
            <p:cNvSpPr/>
            <p:nvPr/>
          </p:nvSpPr>
          <p:spPr>
            <a:xfrm>
              <a:off x="5884608" y="4055804"/>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83" name="Oval 82">
            <a:extLst>
              <a:ext uri="{FF2B5EF4-FFF2-40B4-BE49-F238E27FC236}">
                <a16:creationId xmlns="" xmlns:a16="http://schemas.microsoft.com/office/drawing/2014/main" id="{ED8D0FEF-E203-9745-B1BF-F753512097F8}"/>
              </a:ext>
            </a:extLst>
          </p:cNvPr>
          <p:cNvSpPr/>
          <p:nvPr/>
        </p:nvSpPr>
        <p:spPr>
          <a:xfrm rot="380174">
            <a:off x="1041553" y="4442683"/>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97" name="Group 96">
            <a:extLst>
              <a:ext uri="{FF2B5EF4-FFF2-40B4-BE49-F238E27FC236}">
                <a16:creationId xmlns="" xmlns:a16="http://schemas.microsoft.com/office/drawing/2014/main" id="{944193F2-B088-584A-9F21-8CA387621563}"/>
              </a:ext>
            </a:extLst>
          </p:cNvPr>
          <p:cNvGrpSpPr/>
          <p:nvPr/>
        </p:nvGrpSpPr>
        <p:grpSpPr>
          <a:xfrm rot="21313608">
            <a:off x="2492966" y="3989299"/>
            <a:ext cx="680571" cy="130188"/>
            <a:chOff x="5486606" y="4014115"/>
            <a:chExt cx="680571" cy="130188"/>
          </a:xfrm>
        </p:grpSpPr>
        <p:sp>
          <p:nvSpPr>
            <p:cNvPr id="98" name="Oval 97">
              <a:extLst>
                <a:ext uri="{FF2B5EF4-FFF2-40B4-BE49-F238E27FC236}">
                  <a16:creationId xmlns="" xmlns:a16="http://schemas.microsoft.com/office/drawing/2014/main" id="{18AFC991-4685-704F-9717-7FE197DFA670}"/>
                </a:ext>
              </a:extLst>
            </p:cNvPr>
            <p:cNvSpPr/>
            <p:nvPr/>
          </p:nvSpPr>
          <p:spPr>
            <a:xfrm>
              <a:off x="5486606" y="4085309"/>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9" name="Oval 98">
              <a:extLst>
                <a:ext uri="{FF2B5EF4-FFF2-40B4-BE49-F238E27FC236}">
                  <a16:creationId xmlns="" xmlns:a16="http://schemas.microsoft.com/office/drawing/2014/main" id="{27C57DCD-0DFE-FF4A-A869-BFF556150B2C}"/>
                </a:ext>
              </a:extLst>
            </p:cNvPr>
            <p:cNvSpPr/>
            <p:nvPr/>
          </p:nvSpPr>
          <p:spPr>
            <a:xfrm>
              <a:off x="5697794" y="4075470"/>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0" name="Oval 99">
              <a:extLst>
                <a:ext uri="{FF2B5EF4-FFF2-40B4-BE49-F238E27FC236}">
                  <a16:creationId xmlns="" xmlns:a16="http://schemas.microsoft.com/office/drawing/2014/main" id="{BB23BED7-F17F-B949-A1DA-FA61D8CC033C}"/>
                </a:ext>
              </a:extLst>
            </p:cNvPr>
            <p:cNvSpPr/>
            <p:nvPr/>
          </p:nvSpPr>
          <p:spPr>
            <a:xfrm>
              <a:off x="5904204" y="4057440"/>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1" name="Oval 100">
              <a:extLst>
                <a:ext uri="{FF2B5EF4-FFF2-40B4-BE49-F238E27FC236}">
                  <a16:creationId xmlns="" xmlns:a16="http://schemas.microsoft.com/office/drawing/2014/main" id="{54A22407-434F-D848-B5CE-02C835C917A1}"/>
                </a:ext>
              </a:extLst>
            </p:cNvPr>
            <p:cNvSpPr/>
            <p:nvPr/>
          </p:nvSpPr>
          <p:spPr>
            <a:xfrm>
              <a:off x="6108184" y="4014115"/>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13" name="Group 112">
            <a:extLst>
              <a:ext uri="{FF2B5EF4-FFF2-40B4-BE49-F238E27FC236}">
                <a16:creationId xmlns="" xmlns:a16="http://schemas.microsoft.com/office/drawing/2014/main" id="{56CFD9DA-25E9-B048-8C6C-5A44F1592036}"/>
              </a:ext>
            </a:extLst>
          </p:cNvPr>
          <p:cNvGrpSpPr/>
          <p:nvPr/>
        </p:nvGrpSpPr>
        <p:grpSpPr>
          <a:xfrm rot="21387529">
            <a:off x="2931651" y="4894758"/>
            <a:ext cx="815459" cy="124885"/>
            <a:chOff x="5545394" y="4024328"/>
            <a:chExt cx="815459" cy="124885"/>
          </a:xfrm>
        </p:grpSpPr>
        <p:sp>
          <p:nvSpPr>
            <p:cNvPr id="114" name="Oval 113">
              <a:extLst>
                <a:ext uri="{FF2B5EF4-FFF2-40B4-BE49-F238E27FC236}">
                  <a16:creationId xmlns="" xmlns:a16="http://schemas.microsoft.com/office/drawing/2014/main" id="{3C2667AE-69E1-6745-8C26-C0E13C86D788}"/>
                </a:ext>
              </a:extLst>
            </p:cNvPr>
            <p:cNvSpPr/>
            <p:nvPr/>
          </p:nvSpPr>
          <p:spPr>
            <a:xfrm>
              <a:off x="5545394" y="4090219"/>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5" name="Oval 114">
              <a:extLst>
                <a:ext uri="{FF2B5EF4-FFF2-40B4-BE49-F238E27FC236}">
                  <a16:creationId xmlns="" xmlns:a16="http://schemas.microsoft.com/office/drawing/2014/main" id="{9D5E20B6-E22C-F94F-A323-1463C43D897B}"/>
                </a:ext>
              </a:extLst>
            </p:cNvPr>
            <p:cNvSpPr/>
            <p:nvPr/>
          </p:nvSpPr>
          <p:spPr>
            <a:xfrm>
              <a:off x="5795847" y="4068198"/>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6" name="Oval 115">
              <a:extLst>
                <a:ext uri="{FF2B5EF4-FFF2-40B4-BE49-F238E27FC236}">
                  <a16:creationId xmlns="" xmlns:a16="http://schemas.microsoft.com/office/drawing/2014/main" id="{DAFD52CE-BF74-A049-81C2-B581E7B195CA}"/>
                </a:ext>
              </a:extLst>
            </p:cNvPr>
            <p:cNvSpPr/>
            <p:nvPr/>
          </p:nvSpPr>
          <p:spPr>
            <a:xfrm>
              <a:off x="6061104" y="4042715"/>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7" name="Oval 116">
              <a:extLst>
                <a:ext uri="{FF2B5EF4-FFF2-40B4-BE49-F238E27FC236}">
                  <a16:creationId xmlns="" xmlns:a16="http://schemas.microsoft.com/office/drawing/2014/main" id="{020C06A8-B273-9B45-BD7A-F78AE25F4D10}"/>
                </a:ext>
              </a:extLst>
            </p:cNvPr>
            <p:cNvSpPr/>
            <p:nvPr/>
          </p:nvSpPr>
          <p:spPr>
            <a:xfrm>
              <a:off x="6301860" y="4024328"/>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68" name="Group 167">
            <a:extLst>
              <a:ext uri="{FF2B5EF4-FFF2-40B4-BE49-F238E27FC236}">
                <a16:creationId xmlns="" xmlns:a16="http://schemas.microsoft.com/office/drawing/2014/main" id="{470CDF3A-7EEF-6448-A0C0-2F89101EA68E}"/>
              </a:ext>
            </a:extLst>
          </p:cNvPr>
          <p:cNvGrpSpPr/>
          <p:nvPr/>
        </p:nvGrpSpPr>
        <p:grpSpPr>
          <a:xfrm>
            <a:off x="917063" y="3724085"/>
            <a:ext cx="3407014" cy="1370449"/>
            <a:chOff x="917063" y="3724085"/>
            <a:chExt cx="3407014" cy="1370449"/>
          </a:xfrm>
        </p:grpSpPr>
        <p:sp>
          <p:nvSpPr>
            <p:cNvPr id="32" name="Freeform 31">
              <a:extLst>
                <a:ext uri="{FF2B5EF4-FFF2-40B4-BE49-F238E27FC236}">
                  <a16:creationId xmlns="" xmlns:a16="http://schemas.microsoft.com/office/drawing/2014/main" id="{F4D952AE-6110-BE44-B76A-3A4C0E12078D}"/>
                </a:ext>
              </a:extLst>
            </p:cNvPr>
            <p:cNvSpPr/>
            <p:nvPr/>
          </p:nvSpPr>
          <p:spPr>
            <a:xfrm>
              <a:off x="1653141" y="3807723"/>
              <a:ext cx="1474838" cy="307777"/>
            </a:xfrm>
            <a:custGeom>
              <a:avLst/>
              <a:gdLst>
                <a:gd name="connsiteX0" fmla="*/ 599768 w 1474838"/>
                <a:gd name="connsiteY0" fmla="*/ 117987 h 589936"/>
                <a:gd name="connsiteX1" fmla="*/ 324464 w 1474838"/>
                <a:gd name="connsiteY1" fmla="*/ 137652 h 589936"/>
                <a:gd name="connsiteX2" fmla="*/ 265471 w 1474838"/>
                <a:gd name="connsiteY2" fmla="*/ 157316 h 589936"/>
                <a:gd name="connsiteX3" fmla="*/ 196645 w 1474838"/>
                <a:gd name="connsiteY3" fmla="*/ 186813 h 589936"/>
                <a:gd name="connsiteX4" fmla="*/ 137651 w 1474838"/>
                <a:gd name="connsiteY4" fmla="*/ 226142 h 589936"/>
                <a:gd name="connsiteX5" fmla="*/ 108155 w 1474838"/>
                <a:gd name="connsiteY5" fmla="*/ 245807 h 589936"/>
                <a:gd name="connsiteX6" fmla="*/ 49161 w 1474838"/>
                <a:gd name="connsiteY6" fmla="*/ 294968 h 589936"/>
                <a:gd name="connsiteX7" fmla="*/ 39329 w 1474838"/>
                <a:gd name="connsiteY7" fmla="*/ 324465 h 589936"/>
                <a:gd name="connsiteX8" fmla="*/ 19664 w 1474838"/>
                <a:gd name="connsiteY8" fmla="*/ 353961 h 589936"/>
                <a:gd name="connsiteX9" fmla="*/ 0 w 1474838"/>
                <a:gd name="connsiteY9" fmla="*/ 412955 h 589936"/>
                <a:gd name="connsiteX10" fmla="*/ 9832 w 1474838"/>
                <a:gd name="connsiteY10" fmla="*/ 471949 h 589936"/>
                <a:gd name="connsiteX11" fmla="*/ 68826 w 1474838"/>
                <a:gd name="connsiteY11" fmla="*/ 511278 h 589936"/>
                <a:gd name="connsiteX12" fmla="*/ 127819 w 1474838"/>
                <a:gd name="connsiteY12" fmla="*/ 540774 h 589936"/>
                <a:gd name="connsiteX13" fmla="*/ 275303 w 1474838"/>
                <a:gd name="connsiteY13" fmla="*/ 570271 h 589936"/>
                <a:gd name="connsiteX14" fmla="*/ 353961 w 1474838"/>
                <a:gd name="connsiteY14" fmla="*/ 580103 h 589936"/>
                <a:gd name="connsiteX15" fmla="*/ 452284 w 1474838"/>
                <a:gd name="connsiteY15" fmla="*/ 589936 h 589936"/>
                <a:gd name="connsiteX16" fmla="*/ 717755 w 1474838"/>
                <a:gd name="connsiteY16" fmla="*/ 580103 h 589936"/>
                <a:gd name="connsiteX17" fmla="*/ 766916 w 1474838"/>
                <a:gd name="connsiteY17" fmla="*/ 570271 h 589936"/>
                <a:gd name="connsiteX18" fmla="*/ 835742 w 1474838"/>
                <a:gd name="connsiteY18" fmla="*/ 560439 h 589936"/>
                <a:gd name="connsiteX19" fmla="*/ 914400 w 1474838"/>
                <a:gd name="connsiteY19" fmla="*/ 540774 h 589936"/>
                <a:gd name="connsiteX20" fmla="*/ 953729 w 1474838"/>
                <a:gd name="connsiteY20" fmla="*/ 530942 h 589936"/>
                <a:gd name="connsiteX21" fmla="*/ 983226 w 1474838"/>
                <a:gd name="connsiteY21" fmla="*/ 521110 h 589936"/>
                <a:gd name="connsiteX22" fmla="*/ 1130709 w 1474838"/>
                <a:gd name="connsiteY22" fmla="*/ 501445 h 589936"/>
                <a:gd name="connsiteX23" fmla="*/ 1160206 w 1474838"/>
                <a:gd name="connsiteY23" fmla="*/ 491613 h 589936"/>
                <a:gd name="connsiteX24" fmla="*/ 1248697 w 1474838"/>
                <a:gd name="connsiteY24" fmla="*/ 471949 h 589936"/>
                <a:gd name="connsiteX25" fmla="*/ 1307690 w 1474838"/>
                <a:gd name="connsiteY25" fmla="*/ 452284 h 589936"/>
                <a:gd name="connsiteX26" fmla="*/ 1337187 w 1474838"/>
                <a:gd name="connsiteY26" fmla="*/ 442452 h 589936"/>
                <a:gd name="connsiteX27" fmla="*/ 1366684 w 1474838"/>
                <a:gd name="connsiteY27" fmla="*/ 422787 h 589936"/>
                <a:gd name="connsiteX28" fmla="*/ 1425677 w 1474838"/>
                <a:gd name="connsiteY28" fmla="*/ 403123 h 589936"/>
                <a:gd name="connsiteX29" fmla="*/ 1455174 w 1474838"/>
                <a:gd name="connsiteY29" fmla="*/ 373626 h 589936"/>
                <a:gd name="connsiteX30" fmla="*/ 1474838 w 1474838"/>
                <a:gd name="connsiteY30" fmla="*/ 314632 h 589936"/>
                <a:gd name="connsiteX31" fmla="*/ 1465006 w 1474838"/>
                <a:gd name="connsiteY31" fmla="*/ 196645 h 589936"/>
                <a:gd name="connsiteX32" fmla="*/ 1366684 w 1474838"/>
                <a:gd name="connsiteY32" fmla="*/ 98323 h 589936"/>
                <a:gd name="connsiteX33" fmla="*/ 1307690 w 1474838"/>
                <a:gd name="connsiteY33" fmla="*/ 58994 h 589936"/>
                <a:gd name="connsiteX34" fmla="*/ 1189703 w 1474838"/>
                <a:gd name="connsiteY34" fmla="*/ 19665 h 589936"/>
                <a:gd name="connsiteX35" fmla="*/ 1160206 w 1474838"/>
                <a:gd name="connsiteY35" fmla="*/ 9832 h 589936"/>
                <a:gd name="connsiteX36" fmla="*/ 1130709 w 1474838"/>
                <a:gd name="connsiteY36" fmla="*/ 0 h 589936"/>
                <a:gd name="connsiteX37" fmla="*/ 875071 w 1474838"/>
                <a:gd name="connsiteY37" fmla="*/ 9832 h 589936"/>
                <a:gd name="connsiteX38" fmla="*/ 786580 w 1474838"/>
                <a:gd name="connsiteY38" fmla="*/ 29497 h 589936"/>
                <a:gd name="connsiteX39" fmla="*/ 727587 w 1474838"/>
                <a:gd name="connsiteY39" fmla="*/ 58994 h 589936"/>
                <a:gd name="connsiteX40" fmla="*/ 668593 w 1474838"/>
                <a:gd name="connsiteY40" fmla="*/ 88490 h 589936"/>
                <a:gd name="connsiteX41" fmla="*/ 599768 w 1474838"/>
                <a:gd name="connsiteY41" fmla="*/ 117987 h 58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4838" h="589936">
                  <a:moveTo>
                    <a:pt x="599768" y="117987"/>
                  </a:moveTo>
                  <a:cubicBezTo>
                    <a:pt x="443210" y="149297"/>
                    <a:pt x="718142" y="96926"/>
                    <a:pt x="324464" y="137652"/>
                  </a:cubicBezTo>
                  <a:cubicBezTo>
                    <a:pt x="303846" y="139785"/>
                    <a:pt x="265471" y="157316"/>
                    <a:pt x="265471" y="157316"/>
                  </a:cubicBezTo>
                  <a:cubicBezTo>
                    <a:pt x="158110" y="228892"/>
                    <a:pt x="323621" y="123326"/>
                    <a:pt x="196645" y="186813"/>
                  </a:cubicBezTo>
                  <a:cubicBezTo>
                    <a:pt x="175506" y="197382"/>
                    <a:pt x="157316" y="213032"/>
                    <a:pt x="137651" y="226142"/>
                  </a:cubicBezTo>
                  <a:cubicBezTo>
                    <a:pt x="127819" y="232697"/>
                    <a:pt x="116511" y="237451"/>
                    <a:pt x="108155" y="245807"/>
                  </a:cubicBezTo>
                  <a:cubicBezTo>
                    <a:pt x="70302" y="283659"/>
                    <a:pt x="90227" y="267590"/>
                    <a:pt x="49161" y="294968"/>
                  </a:cubicBezTo>
                  <a:cubicBezTo>
                    <a:pt x="45884" y="304800"/>
                    <a:pt x="43964" y="315195"/>
                    <a:pt x="39329" y="324465"/>
                  </a:cubicBezTo>
                  <a:cubicBezTo>
                    <a:pt x="34044" y="335034"/>
                    <a:pt x="24463" y="343163"/>
                    <a:pt x="19664" y="353961"/>
                  </a:cubicBezTo>
                  <a:cubicBezTo>
                    <a:pt x="11245" y="372903"/>
                    <a:pt x="0" y="412955"/>
                    <a:pt x="0" y="412955"/>
                  </a:cubicBezTo>
                  <a:cubicBezTo>
                    <a:pt x="3277" y="432620"/>
                    <a:pt x="-1600" y="455617"/>
                    <a:pt x="9832" y="471949"/>
                  </a:cubicBezTo>
                  <a:cubicBezTo>
                    <a:pt x="23385" y="491311"/>
                    <a:pt x="49161" y="498168"/>
                    <a:pt x="68826" y="511278"/>
                  </a:cubicBezTo>
                  <a:cubicBezTo>
                    <a:pt x="106946" y="536691"/>
                    <a:pt x="87111" y="527205"/>
                    <a:pt x="127819" y="540774"/>
                  </a:cubicBezTo>
                  <a:cubicBezTo>
                    <a:pt x="191296" y="583093"/>
                    <a:pt x="141723" y="556913"/>
                    <a:pt x="275303" y="570271"/>
                  </a:cubicBezTo>
                  <a:cubicBezTo>
                    <a:pt x="301595" y="572900"/>
                    <a:pt x="327699" y="577185"/>
                    <a:pt x="353961" y="580103"/>
                  </a:cubicBezTo>
                  <a:cubicBezTo>
                    <a:pt x="386697" y="583740"/>
                    <a:pt x="419510" y="586658"/>
                    <a:pt x="452284" y="589936"/>
                  </a:cubicBezTo>
                  <a:cubicBezTo>
                    <a:pt x="540774" y="586658"/>
                    <a:pt x="629376" y="585627"/>
                    <a:pt x="717755" y="580103"/>
                  </a:cubicBezTo>
                  <a:cubicBezTo>
                    <a:pt x="734434" y="579061"/>
                    <a:pt x="750432" y="573018"/>
                    <a:pt x="766916" y="570271"/>
                  </a:cubicBezTo>
                  <a:cubicBezTo>
                    <a:pt x="789776" y="566461"/>
                    <a:pt x="813017" y="564984"/>
                    <a:pt x="835742" y="560439"/>
                  </a:cubicBezTo>
                  <a:cubicBezTo>
                    <a:pt x="862243" y="555139"/>
                    <a:pt x="888181" y="547329"/>
                    <a:pt x="914400" y="540774"/>
                  </a:cubicBezTo>
                  <a:cubicBezTo>
                    <a:pt x="927510" y="537497"/>
                    <a:pt x="940909" y="535215"/>
                    <a:pt x="953729" y="530942"/>
                  </a:cubicBezTo>
                  <a:cubicBezTo>
                    <a:pt x="963561" y="527665"/>
                    <a:pt x="973063" y="523143"/>
                    <a:pt x="983226" y="521110"/>
                  </a:cubicBezTo>
                  <a:cubicBezTo>
                    <a:pt x="1005830" y="516589"/>
                    <a:pt x="1111581" y="503836"/>
                    <a:pt x="1130709" y="501445"/>
                  </a:cubicBezTo>
                  <a:cubicBezTo>
                    <a:pt x="1140541" y="498168"/>
                    <a:pt x="1150151" y="494127"/>
                    <a:pt x="1160206" y="491613"/>
                  </a:cubicBezTo>
                  <a:cubicBezTo>
                    <a:pt x="1216328" y="477583"/>
                    <a:pt x="1198242" y="487086"/>
                    <a:pt x="1248697" y="471949"/>
                  </a:cubicBezTo>
                  <a:cubicBezTo>
                    <a:pt x="1268551" y="465993"/>
                    <a:pt x="1288026" y="458839"/>
                    <a:pt x="1307690" y="452284"/>
                  </a:cubicBezTo>
                  <a:lnTo>
                    <a:pt x="1337187" y="442452"/>
                  </a:lnTo>
                  <a:cubicBezTo>
                    <a:pt x="1347019" y="435897"/>
                    <a:pt x="1355885" y="427586"/>
                    <a:pt x="1366684" y="422787"/>
                  </a:cubicBezTo>
                  <a:cubicBezTo>
                    <a:pt x="1385625" y="414369"/>
                    <a:pt x="1425677" y="403123"/>
                    <a:pt x="1425677" y="403123"/>
                  </a:cubicBezTo>
                  <a:cubicBezTo>
                    <a:pt x="1435509" y="393291"/>
                    <a:pt x="1448421" y="385781"/>
                    <a:pt x="1455174" y="373626"/>
                  </a:cubicBezTo>
                  <a:cubicBezTo>
                    <a:pt x="1465240" y="355506"/>
                    <a:pt x="1474838" y="314632"/>
                    <a:pt x="1474838" y="314632"/>
                  </a:cubicBezTo>
                  <a:cubicBezTo>
                    <a:pt x="1471561" y="275303"/>
                    <a:pt x="1475569" y="234671"/>
                    <a:pt x="1465006" y="196645"/>
                  </a:cubicBezTo>
                  <a:cubicBezTo>
                    <a:pt x="1450109" y="143016"/>
                    <a:pt x="1407800" y="125734"/>
                    <a:pt x="1366684" y="98323"/>
                  </a:cubicBezTo>
                  <a:lnTo>
                    <a:pt x="1307690" y="58994"/>
                  </a:lnTo>
                  <a:lnTo>
                    <a:pt x="1189703" y="19665"/>
                  </a:lnTo>
                  <a:lnTo>
                    <a:pt x="1160206" y="9832"/>
                  </a:lnTo>
                  <a:lnTo>
                    <a:pt x="1130709" y="0"/>
                  </a:lnTo>
                  <a:cubicBezTo>
                    <a:pt x="1045496" y="3277"/>
                    <a:pt x="960170" y="4342"/>
                    <a:pt x="875071" y="9832"/>
                  </a:cubicBezTo>
                  <a:cubicBezTo>
                    <a:pt x="858252" y="10917"/>
                    <a:pt x="805255" y="24828"/>
                    <a:pt x="786580" y="29497"/>
                  </a:cubicBezTo>
                  <a:cubicBezTo>
                    <a:pt x="702055" y="85847"/>
                    <a:pt x="808996" y="18290"/>
                    <a:pt x="727587" y="58994"/>
                  </a:cubicBezTo>
                  <a:cubicBezTo>
                    <a:pt x="651354" y="97111"/>
                    <a:pt x="742728" y="63779"/>
                    <a:pt x="668593" y="88490"/>
                  </a:cubicBezTo>
                  <a:lnTo>
                    <a:pt x="599768" y="117987"/>
                  </a:lnTo>
                  <a:close/>
                </a:path>
              </a:pathLst>
            </a:custGeom>
            <a:solidFill>
              <a:schemeClr val="accent5">
                <a:lumMod val="20000"/>
                <a:lumOff val="8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3" name="Freeform 32">
              <a:extLst>
                <a:ext uri="{FF2B5EF4-FFF2-40B4-BE49-F238E27FC236}">
                  <a16:creationId xmlns="" xmlns:a16="http://schemas.microsoft.com/office/drawing/2014/main" id="{F0B84969-DD99-084E-A46C-944DA7F90649}"/>
                </a:ext>
              </a:extLst>
            </p:cNvPr>
            <p:cNvSpPr/>
            <p:nvPr/>
          </p:nvSpPr>
          <p:spPr>
            <a:xfrm>
              <a:off x="970934" y="4229856"/>
              <a:ext cx="3353143" cy="764722"/>
            </a:xfrm>
            <a:custGeom>
              <a:avLst/>
              <a:gdLst>
                <a:gd name="connsiteX0" fmla="*/ 1268361 w 3353143"/>
                <a:gd name="connsiteY0" fmla="*/ 2252 h 1123130"/>
                <a:gd name="connsiteX1" fmla="*/ 1101213 w 3353143"/>
                <a:gd name="connsiteY1" fmla="*/ 21917 h 1123130"/>
                <a:gd name="connsiteX2" fmla="*/ 973393 w 3353143"/>
                <a:gd name="connsiteY2" fmla="*/ 41582 h 1123130"/>
                <a:gd name="connsiteX3" fmla="*/ 884903 w 3353143"/>
                <a:gd name="connsiteY3" fmla="*/ 51414 h 1123130"/>
                <a:gd name="connsiteX4" fmla="*/ 816077 w 3353143"/>
                <a:gd name="connsiteY4" fmla="*/ 71078 h 1123130"/>
                <a:gd name="connsiteX5" fmla="*/ 786581 w 3353143"/>
                <a:gd name="connsiteY5" fmla="*/ 80911 h 1123130"/>
                <a:gd name="connsiteX6" fmla="*/ 747252 w 3353143"/>
                <a:gd name="connsiteY6" fmla="*/ 90743 h 1123130"/>
                <a:gd name="connsiteX7" fmla="*/ 688258 w 3353143"/>
                <a:gd name="connsiteY7" fmla="*/ 110407 h 1123130"/>
                <a:gd name="connsiteX8" fmla="*/ 589935 w 3353143"/>
                <a:gd name="connsiteY8" fmla="*/ 139904 h 1123130"/>
                <a:gd name="connsiteX9" fmla="*/ 530942 w 3353143"/>
                <a:gd name="connsiteY9" fmla="*/ 159569 h 1123130"/>
                <a:gd name="connsiteX10" fmla="*/ 501445 w 3353143"/>
                <a:gd name="connsiteY10" fmla="*/ 169401 h 1123130"/>
                <a:gd name="connsiteX11" fmla="*/ 432619 w 3353143"/>
                <a:gd name="connsiteY11" fmla="*/ 189065 h 1123130"/>
                <a:gd name="connsiteX12" fmla="*/ 403122 w 3353143"/>
                <a:gd name="connsiteY12" fmla="*/ 208730 h 1123130"/>
                <a:gd name="connsiteX13" fmla="*/ 363793 w 3353143"/>
                <a:gd name="connsiteY13" fmla="*/ 218562 h 1123130"/>
                <a:gd name="connsiteX14" fmla="*/ 334297 w 3353143"/>
                <a:gd name="connsiteY14" fmla="*/ 228394 h 1123130"/>
                <a:gd name="connsiteX15" fmla="*/ 265471 w 3353143"/>
                <a:gd name="connsiteY15" fmla="*/ 257891 h 1123130"/>
                <a:gd name="connsiteX16" fmla="*/ 206477 w 3353143"/>
                <a:gd name="connsiteY16" fmla="*/ 297220 h 1123130"/>
                <a:gd name="connsiteX17" fmla="*/ 196645 w 3353143"/>
                <a:gd name="connsiteY17" fmla="*/ 326717 h 1123130"/>
                <a:gd name="connsiteX18" fmla="*/ 167148 w 3353143"/>
                <a:gd name="connsiteY18" fmla="*/ 346382 h 1123130"/>
                <a:gd name="connsiteX19" fmla="*/ 147484 w 3353143"/>
                <a:gd name="connsiteY19" fmla="*/ 375878 h 1123130"/>
                <a:gd name="connsiteX20" fmla="*/ 147484 w 3353143"/>
                <a:gd name="connsiteY20" fmla="*/ 464369 h 1123130"/>
                <a:gd name="connsiteX21" fmla="*/ 167148 w 3353143"/>
                <a:gd name="connsiteY21" fmla="*/ 493865 h 1123130"/>
                <a:gd name="connsiteX22" fmla="*/ 226142 w 3353143"/>
                <a:gd name="connsiteY22" fmla="*/ 513530 h 1123130"/>
                <a:gd name="connsiteX23" fmla="*/ 383458 w 3353143"/>
                <a:gd name="connsiteY23" fmla="*/ 503698 h 1123130"/>
                <a:gd name="connsiteX24" fmla="*/ 599768 w 3353143"/>
                <a:gd name="connsiteY24" fmla="*/ 493865 h 1123130"/>
                <a:gd name="connsiteX25" fmla="*/ 698090 w 3353143"/>
                <a:gd name="connsiteY25" fmla="*/ 484033 h 1123130"/>
                <a:gd name="connsiteX26" fmla="*/ 816077 w 3353143"/>
                <a:gd name="connsiteY26" fmla="*/ 503698 h 1123130"/>
                <a:gd name="connsiteX27" fmla="*/ 845574 w 3353143"/>
                <a:gd name="connsiteY27" fmla="*/ 523362 h 1123130"/>
                <a:gd name="connsiteX28" fmla="*/ 865239 w 3353143"/>
                <a:gd name="connsiteY28" fmla="*/ 552859 h 1123130"/>
                <a:gd name="connsiteX29" fmla="*/ 894735 w 3353143"/>
                <a:gd name="connsiteY29" fmla="*/ 572523 h 1123130"/>
                <a:gd name="connsiteX30" fmla="*/ 904568 w 3353143"/>
                <a:gd name="connsiteY30" fmla="*/ 602020 h 1123130"/>
                <a:gd name="connsiteX31" fmla="*/ 894735 w 3353143"/>
                <a:gd name="connsiteY31" fmla="*/ 651182 h 1123130"/>
                <a:gd name="connsiteX32" fmla="*/ 835742 w 3353143"/>
                <a:gd name="connsiteY32" fmla="*/ 670846 h 1123130"/>
                <a:gd name="connsiteX33" fmla="*/ 629264 w 3353143"/>
                <a:gd name="connsiteY33" fmla="*/ 680678 h 1123130"/>
                <a:gd name="connsiteX34" fmla="*/ 530942 w 3353143"/>
                <a:gd name="connsiteY34" fmla="*/ 700343 h 1123130"/>
                <a:gd name="connsiteX35" fmla="*/ 442452 w 3353143"/>
                <a:gd name="connsiteY35" fmla="*/ 729840 h 1123130"/>
                <a:gd name="connsiteX36" fmla="*/ 383458 w 3353143"/>
                <a:gd name="connsiteY36" fmla="*/ 749504 h 1123130"/>
                <a:gd name="connsiteX37" fmla="*/ 353961 w 3353143"/>
                <a:gd name="connsiteY37" fmla="*/ 759336 h 1123130"/>
                <a:gd name="connsiteX38" fmla="*/ 265471 w 3353143"/>
                <a:gd name="connsiteY38" fmla="*/ 798665 h 1123130"/>
                <a:gd name="connsiteX39" fmla="*/ 235974 w 3353143"/>
                <a:gd name="connsiteY39" fmla="*/ 808498 h 1123130"/>
                <a:gd name="connsiteX40" fmla="*/ 206477 w 3353143"/>
                <a:gd name="connsiteY40" fmla="*/ 818330 h 1123130"/>
                <a:gd name="connsiteX41" fmla="*/ 117987 w 3353143"/>
                <a:gd name="connsiteY41" fmla="*/ 857659 h 1123130"/>
                <a:gd name="connsiteX42" fmla="*/ 88490 w 3353143"/>
                <a:gd name="connsiteY42" fmla="*/ 867491 h 1123130"/>
                <a:gd name="connsiteX43" fmla="*/ 9832 w 3353143"/>
                <a:gd name="connsiteY43" fmla="*/ 946149 h 1123130"/>
                <a:gd name="connsiteX44" fmla="*/ 0 w 3353143"/>
                <a:gd name="connsiteY44" fmla="*/ 975646 h 1123130"/>
                <a:gd name="connsiteX45" fmla="*/ 9832 w 3353143"/>
                <a:gd name="connsiteY45" fmla="*/ 1034640 h 1123130"/>
                <a:gd name="connsiteX46" fmla="*/ 68826 w 3353143"/>
                <a:gd name="connsiteY46" fmla="*/ 1073969 h 1123130"/>
                <a:gd name="connsiteX47" fmla="*/ 147484 w 3353143"/>
                <a:gd name="connsiteY47" fmla="*/ 1093633 h 1123130"/>
                <a:gd name="connsiteX48" fmla="*/ 176981 w 3353143"/>
                <a:gd name="connsiteY48" fmla="*/ 1103465 h 1123130"/>
                <a:gd name="connsiteX49" fmla="*/ 265471 w 3353143"/>
                <a:gd name="connsiteY49" fmla="*/ 1123130 h 1123130"/>
                <a:gd name="connsiteX50" fmla="*/ 1789471 w 3353143"/>
                <a:gd name="connsiteY50" fmla="*/ 1113298 h 1123130"/>
                <a:gd name="connsiteX51" fmla="*/ 1897626 w 3353143"/>
                <a:gd name="connsiteY51" fmla="*/ 1093633 h 1123130"/>
                <a:gd name="connsiteX52" fmla="*/ 1927122 w 3353143"/>
                <a:gd name="connsiteY52" fmla="*/ 1083801 h 1123130"/>
                <a:gd name="connsiteX53" fmla="*/ 1995948 w 3353143"/>
                <a:gd name="connsiteY53" fmla="*/ 1073969 h 1123130"/>
                <a:gd name="connsiteX54" fmla="*/ 2054942 w 3353143"/>
                <a:gd name="connsiteY54" fmla="*/ 1064136 h 1123130"/>
                <a:gd name="connsiteX55" fmla="*/ 2094271 w 3353143"/>
                <a:gd name="connsiteY55" fmla="*/ 1054304 h 1123130"/>
                <a:gd name="connsiteX56" fmla="*/ 2231922 w 3353143"/>
                <a:gd name="connsiteY56" fmla="*/ 1034640 h 1123130"/>
                <a:gd name="connsiteX57" fmla="*/ 2300748 w 3353143"/>
                <a:gd name="connsiteY57" fmla="*/ 1014975 h 1123130"/>
                <a:gd name="connsiteX58" fmla="*/ 2399071 w 3353143"/>
                <a:gd name="connsiteY58" fmla="*/ 995311 h 1123130"/>
                <a:gd name="connsiteX59" fmla="*/ 2477729 w 3353143"/>
                <a:gd name="connsiteY59" fmla="*/ 975646 h 1123130"/>
                <a:gd name="connsiteX60" fmla="*/ 2507226 w 3353143"/>
                <a:gd name="connsiteY60" fmla="*/ 965814 h 1123130"/>
                <a:gd name="connsiteX61" fmla="*/ 2546555 w 3353143"/>
                <a:gd name="connsiteY61" fmla="*/ 955982 h 1123130"/>
                <a:gd name="connsiteX62" fmla="*/ 2644877 w 3353143"/>
                <a:gd name="connsiteY62" fmla="*/ 926485 h 1123130"/>
                <a:gd name="connsiteX63" fmla="*/ 2674374 w 3353143"/>
                <a:gd name="connsiteY63" fmla="*/ 916652 h 1123130"/>
                <a:gd name="connsiteX64" fmla="*/ 2713703 w 3353143"/>
                <a:gd name="connsiteY64" fmla="*/ 906820 h 1123130"/>
                <a:gd name="connsiteX65" fmla="*/ 2743200 w 3353143"/>
                <a:gd name="connsiteY65" fmla="*/ 896988 h 1123130"/>
                <a:gd name="connsiteX66" fmla="*/ 2861187 w 3353143"/>
                <a:gd name="connsiteY66" fmla="*/ 877323 h 1123130"/>
                <a:gd name="connsiteX67" fmla="*/ 2910348 w 3353143"/>
                <a:gd name="connsiteY67" fmla="*/ 857659 h 1123130"/>
                <a:gd name="connsiteX68" fmla="*/ 3018503 w 3353143"/>
                <a:gd name="connsiteY68" fmla="*/ 837994 h 1123130"/>
                <a:gd name="connsiteX69" fmla="*/ 3087329 w 3353143"/>
                <a:gd name="connsiteY69" fmla="*/ 808498 h 1123130"/>
                <a:gd name="connsiteX70" fmla="*/ 3146322 w 3353143"/>
                <a:gd name="connsiteY70" fmla="*/ 798665 h 1123130"/>
                <a:gd name="connsiteX71" fmla="*/ 3175819 w 3353143"/>
                <a:gd name="connsiteY71" fmla="*/ 788833 h 1123130"/>
                <a:gd name="connsiteX72" fmla="*/ 3224981 w 3353143"/>
                <a:gd name="connsiteY72" fmla="*/ 779001 h 1123130"/>
                <a:gd name="connsiteX73" fmla="*/ 3283974 w 3353143"/>
                <a:gd name="connsiteY73" fmla="*/ 739672 h 1123130"/>
                <a:gd name="connsiteX74" fmla="*/ 3313471 w 3353143"/>
                <a:gd name="connsiteY74" fmla="*/ 720007 h 1123130"/>
                <a:gd name="connsiteX75" fmla="*/ 3352800 w 3353143"/>
                <a:gd name="connsiteY75" fmla="*/ 661014 h 1123130"/>
                <a:gd name="connsiteX76" fmla="*/ 3342968 w 3353143"/>
                <a:gd name="connsiteY76" fmla="*/ 602020 h 1123130"/>
                <a:gd name="connsiteX77" fmla="*/ 3313471 w 3353143"/>
                <a:gd name="connsiteY77" fmla="*/ 572523 h 1123130"/>
                <a:gd name="connsiteX78" fmla="*/ 3234813 w 3353143"/>
                <a:gd name="connsiteY78" fmla="*/ 543027 h 1123130"/>
                <a:gd name="connsiteX79" fmla="*/ 3146322 w 3353143"/>
                <a:gd name="connsiteY79" fmla="*/ 513530 h 1123130"/>
                <a:gd name="connsiteX80" fmla="*/ 3097161 w 3353143"/>
                <a:gd name="connsiteY80" fmla="*/ 493865 h 1123130"/>
                <a:gd name="connsiteX81" fmla="*/ 3048000 w 3353143"/>
                <a:gd name="connsiteY81" fmla="*/ 484033 h 1123130"/>
                <a:gd name="connsiteX82" fmla="*/ 3018503 w 3353143"/>
                <a:gd name="connsiteY82" fmla="*/ 474201 h 1123130"/>
                <a:gd name="connsiteX83" fmla="*/ 2969342 w 3353143"/>
                <a:gd name="connsiteY83" fmla="*/ 464369 h 1123130"/>
                <a:gd name="connsiteX84" fmla="*/ 2939845 w 3353143"/>
                <a:gd name="connsiteY84" fmla="*/ 454536 h 1123130"/>
                <a:gd name="connsiteX85" fmla="*/ 2890684 w 3353143"/>
                <a:gd name="connsiteY85" fmla="*/ 444704 h 1123130"/>
                <a:gd name="connsiteX86" fmla="*/ 2576052 w 3353143"/>
                <a:gd name="connsiteY86" fmla="*/ 454536 h 1123130"/>
                <a:gd name="connsiteX87" fmla="*/ 2497393 w 3353143"/>
                <a:gd name="connsiteY87" fmla="*/ 474201 h 1123130"/>
                <a:gd name="connsiteX88" fmla="*/ 2458064 w 3353143"/>
                <a:gd name="connsiteY88" fmla="*/ 484033 h 1123130"/>
                <a:gd name="connsiteX89" fmla="*/ 2418735 w 3353143"/>
                <a:gd name="connsiteY89" fmla="*/ 503698 h 1123130"/>
                <a:gd name="connsiteX90" fmla="*/ 2379406 w 3353143"/>
                <a:gd name="connsiteY90" fmla="*/ 513530 h 1123130"/>
                <a:gd name="connsiteX91" fmla="*/ 2310581 w 3353143"/>
                <a:gd name="connsiteY91" fmla="*/ 533194 h 1123130"/>
                <a:gd name="connsiteX92" fmla="*/ 2271252 w 3353143"/>
                <a:gd name="connsiteY92" fmla="*/ 552859 h 1123130"/>
                <a:gd name="connsiteX93" fmla="*/ 2202426 w 3353143"/>
                <a:gd name="connsiteY93" fmla="*/ 562691 h 1123130"/>
                <a:gd name="connsiteX94" fmla="*/ 2163097 w 3353143"/>
                <a:gd name="connsiteY94" fmla="*/ 572523 h 1123130"/>
                <a:gd name="connsiteX95" fmla="*/ 1809135 w 3353143"/>
                <a:gd name="connsiteY95" fmla="*/ 562691 h 1123130"/>
                <a:gd name="connsiteX96" fmla="*/ 1779639 w 3353143"/>
                <a:gd name="connsiteY96" fmla="*/ 552859 h 1123130"/>
                <a:gd name="connsiteX97" fmla="*/ 1759974 w 3353143"/>
                <a:gd name="connsiteY97" fmla="*/ 523362 h 1123130"/>
                <a:gd name="connsiteX98" fmla="*/ 1828800 w 3353143"/>
                <a:gd name="connsiteY98" fmla="*/ 454536 h 1123130"/>
                <a:gd name="connsiteX99" fmla="*/ 2428568 w 3353143"/>
                <a:gd name="connsiteY99" fmla="*/ 444704 h 1123130"/>
                <a:gd name="connsiteX100" fmla="*/ 2546555 w 3353143"/>
                <a:gd name="connsiteY100" fmla="*/ 434872 h 1123130"/>
                <a:gd name="connsiteX101" fmla="*/ 2585884 w 3353143"/>
                <a:gd name="connsiteY101" fmla="*/ 425040 h 1123130"/>
                <a:gd name="connsiteX102" fmla="*/ 2684206 w 3353143"/>
                <a:gd name="connsiteY102" fmla="*/ 405375 h 1123130"/>
                <a:gd name="connsiteX103" fmla="*/ 2713703 w 3353143"/>
                <a:gd name="connsiteY103" fmla="*/ 395543 h 1123130"/>
                <a:gd name="connsiteX104" fmla="*/ 2802193 w 3353143"/>
                <a:gd name="connsiteY104" fmla="*/ 375878 h 1123130"/>
                <a:gd name="connsiteX105" fmla="*/ 2831690 w 3353143"/>
                <a:gd name="connsiteY105" fmla="*/ 366046 h 1123130"/>
                <a:gd name="connsiteX106" fmla="*/ 2841522 w 3353143"/>
                <a:gd name="connsiteY106" fmla="*/ 287388 h 1123130"/>
                <a:gd name="connsiteX107" fmla="*/ 2743200 w 3353143"/>
                <a:gd name="connsiteY107" fmla="*/ 228394 h 1123130"/>
                <a:gd name="connsiteX108" fmla="*/ 2684206 w 3353143"/>
                <a:gd name="connsiteY108" fmla="*/ 179233 h 1123130"/>
                <a:gd name="connsiteX109" fmla="*/ 2644877 w 3353143"/>
                <a:gd name="connsiteY109" fmla="*/ 169401 h 1123130"/>
                <a:gd name="connsiteX110" fmla="*/ 2576052 w 3353143"/>
                <a:gd name="connsiteY110" fmla="*/ 130072 h 1123130"/>
                <a:gd name="connsiteX111" fmla="*/ 2536722 w 3353143"/>
                <a:gd name="connsiteY111" fmla="*/ 120240 h 1123130"/>
                <a:gd name="connsiteX112" fmla="*/ 2438400 w 3353143"/>
                <a:gd name="connsiteY112" fmla="*/ 90743 h 1123130"/>
                <a:gd name="connsiteX113" fmla="*/ 2359742 w 3353143"/>
                <a:gd name="connsiteY113" fmla="*/ 71078 h 1123130"/>
                <a:gd name="connsiteX114" fmla="*/ 2320413 w 3353143"/>
                <a:gd name="connsiteY114" fmla="*/ 61246 h 1123130"/>
                <a:gd name="connsiteX115" fmla="*/ 2005781 w 3353143"/>
                <a:gd name="connsiteY115" fmla="*/ 41582 h 1123130"/>
                <a:gd name="connsiteX116" fmla="*/ 1848464 w 3353143"/>
                <a:gd name="connsiteY116" fmla="*/ 21917 h 1123130"/>
                <a:gd name="connsiteX117" fmla="*/ 1533832 w 3353143"/>
                <a:gd name="connsiteY117" fmla="*/ 12085 h 1123130"/>
                <a:gd name="connsiteX118" fmla="*/ 1268361 w 3353143"/>
                <a:gd name="connsiteY118" fmla="*/ 2252 h 112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353143" h="1123130">
                  <a:moveTo>
                    <a:pt x="1268361" y="2252"/>
                  </a:moveTo>
                  <a:cubicBezTo>
                    <a:pt x="1196258" y="3891"/>
                    <a:pt x="1275755" y="2524"/>
                    <a:pt x="1101213" y="21917"/>
                  </a:cubicBezTo>
                  <a:cubicBezTo>
                    <a:pt x="996406" y="33562"/>
                    <a:pt x="1069222" y="28805"/>
                    <a:pt x="973393" y="41582"/>
                  </a:cubicBezTo>
                  <a:cubicBezTo>
                    <a:pt x="943975" y="45504"/>
                    <a:pt x="914400" y="48137"/>
                    <a:pt x="884903" y="51414"/>
                  </a:cubicBezTo>
                  <a:cubicBezTo>
                    <a:pt x="814153" y="74996"/>
                    <a:pt x="902533" y="46375"/>
                    <a:pt x="816077" y="71078"/>
                  </a:cubicBezTo>
                  <a:cubicBezTo>
                    <a:pt x="806112" y="73925"/>
                    <a:pt x="796546" y="78064"/>
                    <a:pt x="786581" y="80911"/>
                  </a:cubicBezTo>
                  <a:cubicBezTo>
                    <a:pt x="773588" y="84623"/>
                    <a:pt x="760195" y="86860"/>
                    <a:pt x="747252" y="90743"/>
                  </a:cubicBezTo>
                  <a:cubicBezTo>
                    <a:pt x="727398" y="96699"/>
                    <a:pt x="708367" y="105379"/>
                    <a:pt x="688258" y="110407"/>
                  </a:cubicBezTo>
                  <a:cubicBezTo>
                    <a:pt x="628822" y="125267"/>
                    <a:pt x="661746" y="115968"/>
                    <a:pt x="589935" y="139904"/>
                  </a:cubicBezTo>
                  <a:lnTo>
                    <a:pt x="530942" y="159569"/>
                  </a:lnTo>
                  <a:cubicBezTo>
                    <a:pt x="521110" y="162846"/>
                    <a:pt x="511500" y="166887"/>
                    <a:pt x="501445" y="169401"/>
                  </a:cubicBezTo>
                  <a:cubicBezTo>
                    <a:pt x="452061" y="181747"/>
                    <a:pt x="474936" y="174960"/>
                    <a:pt x="432619" y="189065"/>
                  </a:cubicBezTo>
                  <a:cubicBezTo>
                    <a:pt x="422787" y="195620"/>
                    <a:pt x="413984" y="204075"/>
                    <a:pt x="403122" y="208730"/>
                  </a:cubicBezTo>
                  <a:cubicBezTo>
                    <a:pt x="390701" y="214053"/>
                    <a:pt x="376786" y="214850"/>
                    <a:pt x="363793" y="218562"/>
                  </a:cubicBezTo>
                  <a:cubicBezTo>
                    <a:pt x="353828" y="221409"/>
                    <a:pt x="344129" y="225117"/>
                    <a:pt x="334297" y="228394"/>
                  </a:cubicBezTo>
                  <a:cubicBezTo>
                    <a:pt x="226936" y="299970"/>
                    <a:pt x="392447" y="194404"/>
                    <a:pt x="265471" y="257891"/>
                  </a:cubicBezTo>
                  <a:cubicBezTo>
                    <a:pt x="244332" y="268460"/>
                    <a:pt x="206477" y="297220"/>
                    <a:pt x="206477" y="297220"/>
                  </a:cubicBezTo>
                  <a:cubicBezTo>
                    <a:pt x="203200" y="307052"/>
                    <a:pt x="203119" y="318624"/>
                    <a:pt x="196645" y="326717"/>
                  </a:cubicBezTo>
                  <a:cubicBezTo>
                    <a:pt x="189263" y="335945"/>
                    <a:pt x="175504" y="338026"/>
                    <a:pt x="167148" y="346382"/>
                  </a:cubicBezTo>
                  <a:cubicBezTo>
                    <a:pt x="158792" y="354738"/>
                    <a:pt x="154039" y="366046"/>
                    <a:pt x="147484" y="375878"/>
                  </a:cubicBezTo>
                  <a:cubicBezTo>
                    <a:pt x="134347" y="415292"/>
                    <a:pt x="130180" y="412456"/>
                    <a:pt x="147484" y="464369"/>
                  </a:cubicBezTo>
                  <a:cubicBezTo>
                    <a:pt x="151221" y="475579"/>
                    <a:pt x="157128" y="487602"/>
                    <a:pt x="167148" y="493865"/>
                  </a:cubicBezTo>
                  <a:cubicBezTo>
                    <a:pt x="184726" y="504851"/>
                    <a:pt x="226142" y="513530"/>
                    <a:pt x="226142" y="513530"/>
                  </a:cubicBezTo>
                  <a:lnTo>
                    <a:pt x="383458" y="503698"/>
                  </a:lnTo>
                  <a:lnTo>
                    <a:pt x="599768" y="493865"/>
                  </a:lnTo>
                  <a:cubicBezTo>
                    <a:pt x="632641" y="491810"/>
                    <a:pt x="665316" y="487310"/>
                    <a:pt x="698090" y="484033"/>
                  </a:cubicBezTo>
                  <a:cubicBezTo>
                    <a:pt x="726141" y="487150"/>
                    <a:pt x="783129" y="487224"/>
                    <a:pt x="816077" y="503698"/>
                  </a:cubicBezTo>
                  <a:cubicBezTo>
                    <a:pt x="826646" y="508983"/>
                    <a:pt x="835742" y="516807"/>
                    <a:pt x="845574" y="523362"/>
                  </a:cubicBezTo>
                  <a:cubicBezTo>
                    <a:pt x="852129" y="533194"/>
                    <a:pt x="856883" y="544503"/>
                    <a:pt x="865239" y="552859"/>
                  </a:cubicBezTo>
                  <a:cubicBezTo>
                    <a:pt x="873595" y="561215"/>
                    <a:pt x="887353" y="563296"/>
                    <a:pt x="894735" y="572523"/>
                  </a:cubicBezTo>
                  <a:cubicBezTo>
                    <a:pt x="901210" y="580616"/>
                    <a:pt x="901290" y="592188"/>
                    <a:pt x="904568" y="602020"/>
                  </a:cubicBezTo>
                  <a:cubicBezTo>
                    <a:pt x="901290" y="618407"/>
                    <a:pt x="906552" y="639365"/>
                    <a:pt x="894735" y="651182"/>
                  </a:cubicBezTo>
                  <a:cubicBezTo>
                    <a:pt x="880078" y="665839"/>
                    <a:pt x="856447" y="669860"/>
                    <a:pt x="835742" y="670846"/>
                  </a:cubicBezTo>
                  <a:lnTo>
                    <a:pt x="629264" y="680678"/>
                  </a:lnTo>
                  <a:cubicBezTo>
                    <a:pt x="589403" y="687322"/>
                    <a:pt x="567608" y="689344"/>
                    <a:pt x="530942" y="700343"/>
                  </a:cubicBezTo>
                  <a:cubicBezTo>
                    <a:pt x="530829" y="700377"/>
                    <a:pt x="457257" y="724905"/>
                    <a:pt x="442452" y="729840"/>
                  </a:cubicBezTo>
                  <a:lnTo>
                    <a:pt x="383458" y="749504"/>
                  </a:lnTo>
                  <a:lnTo>
                    <a:pt x="353961" y="759336"/>
                  </a:lnTo>
                  <a:cubicBezTo>
                    <a:pt x="307216" y="790500"/>
                    <a:pt x="335677" y="775263"/>
                    <a:pt x="265471" y="798665"/>
                  </a:cubicBezTo>
                  <a:lnTo>
                    <a:pt x="235974" y="808498"/>
                  </a:lnTo>
                  <a:lnTo>
                    <a:pt x="206477" y="818330"/>
                  </a:lnTo>
                  <a:cubicBezTo>
                    <a:pt x="159735" y="849492"/>
                    <a:pt x="188190" y="834258"/>
                    <a:pt x="117987" y="857659"/>
                  </a:cubicBezTo>
                  <a:lnTo>
                    <a:pt x="88490" y="867491"/>
                  </a:lnTo>
                  <a:cubicBezTo>
                    <a:pt x="27053" y="908449"/>
                    <a:pt x="34019" y="889713"/>
                    <a:pt x="9832" y="946149"/>
                  </a:cubicBezTo>
                  <a:cubicBezTo>
                    <a:pt x="5749" y="955675"/>
                    <a:pt x="3277" y="965814"/>
                    <a:pt x="0" y="975646"/>
                  </a:cubicBezTo>
                  <a:cubicBezTo>
                    <a:pt x="3277" y="995311"/>
                    <a:pt x="-1600" y="1018308"/>
                    <a:pt x="9832" y="1034640"/>
                  </a:cubicBezTo>
                  <a:cubicBezTo>
                    <a:pt x="23385" y="1054002"/>
                    <a:pt x="45898" y="1068237"/>
                    <a:pt x="68826" y="1073969"/>
                  </a:cubicBezTo>
                  <a:cubicBezTo>
                    <a:pt x="95045" y="1080524"/>
                    <a:pt x="121845" y="1085087"/>
                    <a:pt x="147484" y="1093633"/>
                  </a:cubicBezTo>
                  <a:cubicBezTo>
                    <a:pt x="157316" y="1096910"/>
                    <a:pt x="166864" y="1101217"/>
                    <a:pt x="176981" y="1103465"/>
                  </a:cubicBezTo>
                  <a:cubicBezTo>
                    <a:pt x="280806" y="1126538"/>
                    <a:pt x="199069" y="1100997"/>
                    <a:pt x="265471" y="1123130"/>
                  </a:cubicBezTo>
                  <a:lnTo>
                    <a:pt x="1789471" y="1113298"/>
                  </a:lnTo>
                  <a:cubicBezTo>
                    <a:pt x="1818575" y="1112939"/>
                    <a:pt x="1866776" y="1102447"/>
                    <a:pt x="1897626" y="1093633"/>
                  </a:cubicBezTo>
                  <a:cubicBezTo>
                    <a:pt x="1907591" y="1090786"/>
                    <a:pt x="1916959" y="1085833"/>
                    <a:pt x="1927122" y="1083801"/>
                  </a:cubicBezTo>
                  <a:cubicBezTo>
                    <a:pt x="1949847" y="1079256"/>
                    <a:pt x="1973043" y="1077493"/>
                    <a:pt x="1995948" y="1073969"/>
                  </a:cubicBezTo>
                  <a:cubicBezTo>
                    <a:pt x="2015652" y="1070938"/>
                    <a:pt x="2035393" y="1068046"/>
                    <a:pt x="2054942" y="1064136"/>
                  </a:cubicBezTo>
                  <a:cubicBezTo>
                    <a:pt x="2068193" y="1061486"/>
                    <a:pt x="2080942" y="1056525"/>
                    <a:pt x="2094271" y="1054304"/>
                  </a:cubicBezTo>
                  <a:cubicBezTo>
                    <a:pt x="2139990" y="1046684"/>
                    <a:pt x="2231922" y="1034640"/>
                    <a:pt x="2231922" y="1034640"/>
                  </a:cubicBezTo>
                  <a:cubicBezTo>
                    <a:pt x="2262878" y="1024320"/>
                    <a:pt x="2266176" y="1022383"/>
                    <a:pt x="2300748" y="1014975"/>
                  </a:cubicBezTo>
                  <a:cubicBezTo>
                    <a:pt x="2333429" y="1007972"/>
                    <a:pt x="2367363" y="1005881"/>
                    <a:pt x="2399071" y="995311"/>
                  </a:cubicBezTo>
                  <a:cubicBezTo>
                    <a:pt x="2466488" y="972837"/>
                    <a:pt x="2382825" y="999371"/>
                    <a:pt x="2477729" y="975646"/>
                  </a:cubicBezTo>
                  <a:cubicBezTo>
                    <a:pt x="2487784" y="973132"/>
                    <a:pt x="2497261" y="968661"/>
                    <a:pt x="2507226" y="965814"/>
                  </a:cubicBezTo>
                  <a:cubicBezTo>
                    <a:pt x="2520219" y="962102"/>
                    <a:pt x="2533445" y="959259"/>
                    <a:pt x="2546555" y="955982"/>
                  </a:cubicBezTo>
                  <a:cubicBezTo>
                    <a:pt x="2614517" y="922000"/>
                    <a:pt x="2556734" y="946073"/>
                    <a:pt x="2644877" y="926485"/>
                  </a:cubicBezTo>
                  <a:cubicBezTo>
                    <a:pt x="2654994" y="924237"/>
                    <a:pt x="2664409" y="919499"/>
                    <a:pt x="2674374" y="916652"/>
                  </a:cubicBezTo>
                  <a:cubicBezTo>
                    <a:pt x="2687367" y="912940"/>
                    <a:pt x="2700710" y="910532"/>
                    <a:pt x="2713703" y="906820"/>
                  </a:cubicBezTo>
                  <a:cubicBezTo>
                    <a:pt x="2723668" y="903973"/>
                    <a:pt x="2733037" y="899021"/>
                    <a:pt x="2743200" y="896988"/>
                  </a:cubicBezTo>
                  <a:cubicBezTo>
                    <a:pt x="2782297" y="889169"/>
                    <a:pt x="2861187" y="877323"/>
                    <a:pt x="2861187" y="877323"/>
                  </a:cubicBezTo>
                  <a:cubicBezTo>
                    <a:pt x="2877574" y="870768"/>
                    <a:pt x="2893226" y="861939"/>
                    <a:pt x="2910348" y="857659"/>
                  </a:cubicBezTo>
                  <a:cubicBezTo>
                    <a:pt x="2957020" y="845991"/>
                    <a:pt x="2977409" y="853404"/>
                    <a:pt x="3018503" y="837994"/>
                  </a:cubicBezTo>
                  <a:cubicBezTo>
                    <a:pt x="3062228" y="821597"/>
                    <a:pt x="3047374" y="817377"/>
                    <a:pt x="3087329" y="808498"/>
                  </a:cubicBezTo>
                  <a:cubicBezTo>
                    <a:pt x="3106790" y="804173"/>
                    <a:pt x="3126861" y="802990"/>
                    <a:pt x="3146322" y="798665"/>
                  </a:cubicBezTo>
                  <a:cubicBezTo>
                    <a:pt x="3156439" y="796417"/>
                    <a:pt x="3165764" y="791347"/>
                    <a:pt x="3175819" y="788833"/>
                  </a:cubicBezTo>
                  <a:cubicBezTo>
                    <a:pt x="3192032" y="784780"/>
                    <a:pt x="3208594" y="782278"/>
                    <a:pt x="3224981" y="779001"/>
                  </a:cubicBezTo>
                  <a:lnTo>
                    <a:pt x="3283974" y="739672"/>
                  </a:lnTo>
                  <a:lnTo>
                    <a:pt x="3313471" y="720007"/>
                  </a:lnTo>
                  <a:cubicBezTo>
                    <a:pt x="3326581" y="700343"/>
                    <a:pt x="3356685" y="684326"/>
                    <a:pt x="3352800" y="661014"/>
                  </a:cubicBezTo>
                  <a:cubicBezTo>
                    <a:pt x="3349523" y="641349"/>
                    <a:pt x="3351065" y="620238"/>
                    <a:pt x="3342968" y="602020"/>
                  </a:cubicBezTo>
                  <a:cubicBezTo>
                    <a:pt x="3337321" y="589313"/>
                    <a:pt x="3324153" y="581425"/>
                    <a:pt x="3313471" y="572523"/>
                  </a:cubicBezTo>
                  <a:cubicBezTo>
                    <a:pt x="3281492" y="545874"/>
                    <a:pt x="3279408" y="551946"/>
                    <a:pt x="3234813" y="543027"/>
                  </a:cubicBezTo>
                  <a:cubicBezTo>
                    <a:pt x="3152674" y="501957"/>
                    <a:pt x="3241625" y="542121"/>
                    <a:pt x="3146322" y="513530"/>
                  </a:cubicBezTo>
                  <a:cubicBezTo>
                    <a:pt x="3129417" y="508458"/>
                    <a:pt x="3114066" y="498937"/>
                    <a:pt x="3097161" y="493865"/>
                  </a:cubicBezTo>
                  <a:cubicBezTo>
                    <a:pt x="3081154" y="489063"/>
                    <a:pt x="3064213" y="488086"/>
                    <a:pt x="3048000" y="484033"/>
                  </a:cubicBezTo>
                  <a:cubicBezTo>
                    <a:pt x="3037945" y="481519"/>
                    <a:pt x="3028558" y="476715"/>
                    <a:pt x="3018503" y="474201"/>
                  </a:cubicBezTo>
                  <a:cubicBezTo>
                    <a:pt x="3002290" y="470148"/>
                    <a:pt x="2985555" y="468422"/>
                    <a:pt x="2969342" y="464369"/>
                  </a:cubicBezTo>
                  <a:cubicBezTo>
                    <a:pt x="2959287" y="461855"/>
                    <a:pt x="2949900" y="457050"/>
                    <a:pt x="2939845" y="454536"/>
                  </a:cubicBezTo>
                  <a:cubicBezTo>
                    <a:pt x="2923632" y="450483"/>
                    <a:pt x="2907071" y="447981"/>
                    <a:pt x="2890684" y="444704"/>
                  </a:cubicBezTo>
                  <a:cubicBezTo>
                    <a:pt x="2785807" y="447981"/>
                    <a:pt x="2680687" y="446688"/>
                    <a:pt x="2576052" y="454536"/>
                  </a:cubicBezTo>
                  <a:cubicBezTo>
                    <a:pt x="2549101" y="456557"/>
                    <a:pt x="2523613" y="467646"/>
                    <a:pt x="2497393" y="474201"/>
                  </a:cubicBezTo>
                  <a:lnTo>
                    <a:pt x="2458064" y="484033"/>
                  </a:lnTo>
                  <a:cubicBezTo>
                    <a:pt x="2444954" y="490588"/>
                    <a:pt x="2432459" y="498552"/>
                    <a:pt x="2418735" y="503698"/>
                  </a:cubicBezTo>
                  <a:cubicBezTo>
                    <a:pt x="2406082" y="508443"/>
                    <a:pt x="2392399" y="509818"/>
                    <a:pt x="2379406" y="513530"/>
                  </a:cubicBezTo>
                  <a:cubicBezTo>
                    <a:pt x="2280668" y="541740"/>
                    <a:pt x="2433532" y="502457"/>
                    <a:pt x="2310581" y="533194"/>
                  </a:cubicBezTo>
                  <a:cubicBezTo>
                    <a:pt x="2297471" y="539749"/>
                    <a:pt x="2285393" y="549002"/>
                    <a:pt x="2271252" y="552859"/>
                  </a:cubicBezTo>
                  <a:cubicBezTo>
                    <a:pt x="2248894" y="558957"/>
                    <a:pt x="2225227" y="558545"/>
                    <a:pt x="2202426" y="562691"/>
                  </a:cubicBezTo>
                  <a:cubicBezTo>
                    <a:pt x="2189131" y="565108"/>
                    <a:pt x="2176207" y="569246"/>
                    <a:pt x="2163097" y="572523"/>
                  </a:cubicBezTo>
                  <a:cubicBezTo>
                    <a:pt x="2045110" y="569246"/>
                    <a:pt x="1927013" y="568736"/>
                    <a:pt x="1809135" y="562691"/>
                  </a:cubicBezTo>
                  <a:cubicBezTo>
                    <a:pt x="1798785" y="562160"/>
                    <a:pt x="1787732" y="559333"/>
                    <a:pt x="1779639" y="552859"/>
                  </a:cubicBezTo>
                  <a:cubicBezTo>
                    <a:pt x="1770411" y="545477"/>
                    <a:pt x="1766529" y="533194"/>
                    <a:pt x="1759974" y="523362"/>
                  </a:cubicBezTo>
                  <a:cubicBezTo>
                    <a:pt x="1771281" y="455520"/>
                    <a:pt x="1751944" y="456830"/>
                    <a:pt x="1828800" y="454536"/>
                  </a:cubicBezTo>
                  <a:cubicBezTo>
                    <a:pt x="2028660" y="448570"/>
                    <a:pt x="2228645" y="447981"/>
                    <a:pt x="2428568" y="444704"/>
                  </a:cubicBezTo>
                  <a:cubicBezTo>
                    <a:pt x="2467897" y="441427"/>
                    <a:pt x="2507394" y="439767"/>
                    <a:pt x="2546555" y="434872"/>
                  </a:cubicBezTo>
                  <a:cubicBezTo>
                    <a:pt x="2559964" y="433196"/>
                    <a:pt x="2572671" y="427871"/>
                    <a:pt x="2585884" y="425040"/>
                  </a:cubicBezTo>
                  <a:cubicBezTo>
                    <a:pt x="2618565" y="418037"/>
                    <a:pt x="2652498" y="415944"/>
                    <a:pt x="2684206" y="405375"/>
                  </a:cubicBezTo>
                  <a:cubicBezTo>
                    <a:pt x="2694038" y="402098"/>
                    <a:pt x="2703738" y="398390"/>
                    <a:pt x="2713703" y="395543"/>
                  </a:cubicBezTo>
                  <a:cubicBezTo>
                    <a:pt x="2784351" y="375358"/>
                    <a:pt x="2721099" y="396152"/>
                    <a:pt x="2802193" y="375878"/>
                  </a:cubicBezTo>
                  <a:cubicBezTo>
                    <a:pt x="2812248" y="373364"/>
                    <a:pt x="2821858" y="369323"/>
                    <a:pt x="2831690" y="366046"/>
                  </a:cubicBezTo>
                  <a:cubicBezTo>
                    <a:pt x="2849170" y="339826"/>
                    <a:pt x="2869872" y="323838"/>
                    <a:pt x="2841522" y="287388"/>
                  </a:cubicBezTo>
                  <a:cubicBezTo>
                    <a:pt x="2810894" y="248009"/>
                    <a:pt x="2778513" y="253617"/>
                    <a:pt x="2743200" y="228394"/>
                  </a:cubicBezTo>
                  <a:cubicBezTo>
                    <a:pt x="2707767" y="203085"/>
                    <a:pt x="2723216" y="195951"/>
                    <a:pt x="2684206" y="179233"/>
                  </a:cubicBezTo>
                  <a:cubicBezTo>
                    <a:pt x="2671785" y="173910"/>
                    <a:pt x="2657987" y="172678"/>
                    <a:pt x="2644877" y="169401"/>
                  </a:cubicBezTo>
                  <a:cubicBezTo>
                    <a:pt x="2620424" y="153098"/>
                    <a:pt x="2604569" y="140765"/>
                    <a:pt x="2576052" y="130072"/>
                  </a:cubicBezTo>
                  <a:cubicBezTo>
                    <a:pt x="2563399" y="125327"/>
                    <a:pt x="2549832" y="123517"/>
                    <a:pt x="2536722" y="120240"/>
                  </a:cubicBezTo>
                  <a:cubicBezTo>
                    <a:pt x="2482916" y="84367"/>
                    <a:pt x="2528784" y="108820"/>
                    <a:pt x="2438400" y="90743"/>
                  </a:cubicBezTo>
                  <a:cubicBezTo>
                    <a:pt x="2411899" y="85443"/>
                    <a:pt x="2385961" y="77633"/>
                    <a:pt x="2359742" y="71078"/>
                  </a:cubicBezTo>
                  <a:cubicBezTo>
                    <a:pt x="2346632" y="67801"/>
                    <a:pt x="2333843" y="62738"/>
                    <a:pt x="2320413" y="61246"/>
                  </a:cubicBezTo>
                  <a:cubicBezTo>
                    <a:pt x="2156932" y="43082"/>
                    <a:pt x="2261572" y="52703"/>
                    <a:pt x="2005781" y="41582"/>
                  </a:cubicBezTo>
                  <a:cubicBezTo>
                    <a:pt x="1936499" y="24260"/>
                    <a:pt x="1955579" y="26786"/>
                    <a:pt x="1848464" y="21917"/>
                  </a:cubicBezTo>
                  <a:cubicBezTo>
                    <a:pt x="1743644" y="17153"/>
                    <a:pt x="1638709" y="15362"/>
                    <a:pt x="1533832" y="12085"/>
                  </a:cubicBezTo>
                  <a:cubicBezTo>
                    <a:pt x="1413094" y="-5164"/>
                    <a:pt x="1340464" y="613"/>
                    <a:pt x="1268361" y="2252"/>
                  </a:cubicBezTo>
                  <a:close/>
                </a:path>
              </a:pathLst>
            </a:custGeom>
            <a:solidFill>
              <a:schemeClr val="accent5">
                <a:lumMod val="20000"/>
                <a:lumOff val="8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167" name="Group 166">
              <a:extLst>
                <a:ext uri="{FF2B5EF4-FFF2-40B4-BE49-F238E27FC236}">
                  <a16:creationId xmlns="" xmlns:a16="http://schemas.microsoft.com/office/drawing/2014/main" id="{06C91BB9-6216-DD4A-A293-572D988E4431}"/>
                </a:ext>
              </a:extLst>
            </p:cNvPr>
            <p:cNvGrpSpPr/>
            <p:nvPr/>
          </p:nvGrpSpPr>
          <p:grpSpPr>
            <a:xfrm>
              <a:off x="917063" y="3724085"/>
              <a:ext cx="3385668" cy="1370449"/>
              <a:chOff x="917063" y="3724085"/>
              <a:chExt cx="3385668" cy="1370449"/>
            </a:xfrm>
          </p:grpSpPr>
          <p:grpSp>
            <p:nvGrpSpPr>
              <p:cNvPr id="40" name="Group 39">
                <a:extLst>
                  <a:ext uri="{FF2B5EF4-FFF2-40B4-BE49-F238E27FC236}">
                    <a16:creationId xmlns="" xmlns:a16="http://schemas.microsoft.com/office/drawing/2014/main" id="{5F499411-56CC-2046-A189-10B203903C59}"/>
                  </a:ext>
                </a:extLst>
              </p:cNvPr>
              <p:cNvGrpSpPr/>
              <p:nvPr/>
            </p:nvGrpSpPr>
            <p:grpSpPr>
              <a:xfrm>
                <a:off x="1742302" y="3773183"/>
                <a:ext cx="629263" cy="127822"/>
                <a:chOff x="5506066" y="4041055"/>
                <a:chExt cx="629263" cy="127822"/>
              </a:xfrm>
            </p:grpSpPr>
            <p:sp>
              <p:nvSpPr>
                <p:cNvPr id="34" name="Oval 33">
                  <a:extLst>
                    <a:ext uri="{FF2B5EF4-FFF2-40B4-BE49-F238E27FC236}">
                      <a16:creationId xmlns="" xmlns:a16="http://schemas.microsoft.com/office/drawing/2014/main" id="{13381673-92BD-C64C-BF52-CD43A4C6746E}"/>
                    </a:ext>
                  </a:extLst>
                </p:cNvPr>
                <p:cNvSpPr/>
                <p:nvPr/>
              </p:nvSpPr>
              <p:spPr>
                <a:xfrm>
                  <a:off x="5506066" y="4109883"/>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7" name="Oval 36">
                  <a:extLst>
                    <a:ext uri="{FF2B5EF4-FFF2-40B4-BE49-F238E27FC236}">
                      <a16:creationId xmlns="" xmlns:a16="http://schemas.microsoft.com/office/drawing/2014/main" id="{A6EA2DEF-FD47-824B-9B84-0789D5F9666E}"/>
                    </a:ext>
                  </a:extLst>
                </p:cNvPr>
                <p:cNvSpPr/>
                <p:nvPr/>
              </p:nvSpPr>
              <p:spPr>
                <a:xfrm>
                  <a:off x="5697794" y="4075470"/>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Oval 37">
                  <a:extLst>
                    <a:ext uri="{FF2B5EF4-FFF2-40B4-BE49-F238E27FC236}">
                      <a16:creationId xmlns="" xmlns:a16="http://schemas.microsoft.com/office/drawing/2014/main" id="{6C65EBA8-74F1-C24C-9870-C7C0AEDB8101}"/>
                    </a:ext>
                  </a:extLst>
                </p:cNvPr>
                <p:cNvSpPr/>
                <p:nvPr/>
              </p:nvSpPr>
              <p:spPr>
                <a:xfrm>
                  <a:off x="5884608" y="4055804"/>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9" name="Oval 38">
                  <a:extLst>
                    <a:ext uri="{FF2B5EF4-FFF2-40B4-BE49-F238E27FC236}">
                      <a16:creationId xmlns="" xmlns:a16="http://schemas.microsoft.com/office/drawing/2014/main" id="{937B2A22-D1B5-7A45-9E53-E4B301B75DFC}"/>
                    </a:ext>
                  </a:extLst>
                </p:cNvPr>
                <p:cNvSpPr/>
                <p:nvPr/>
              </p:nvSpPr>
              <p:spPr>
                <a:xfrm>
                  <a:off x="6076336" y="4041055"/>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42" name="Group 41">
                <a:extLst>
                  <a:ext uri="{FF2B5EF4-FFF2-40B4-BE49-F238E27FC236}">
                    <a16:creationId xmlns="" xmlns:a16="http://schemas.microsoft.com/office/drawing/2014/main" id="{608C061F-5E9E-294D-AA27-B3DD6A35E2E1}"/>
                  </a:ext>
                </a:extLst>
              </p:cNvPr>
              <p:cNvGrpSpPr/>
              <p:nvPr/>
            </p:nvGrpSpPr>
            <p:grpSpPr>
              <a:xfrm rot="21095236">
                <a:off x="1162974" y="4256061"/>
                <a:ext cx="590951" cy="102299"/>
                <a:chOff x="5505050" y="4050887"/>
                <a:chExt cx="590951" cy="102299"/>
              </a:xfrm>
            </p:grpSpPr>
            <p:sp>
              <p:nvSpPr>
                <p:cNvPr id="43" name="Oval 42">
                  <a:extLst>
                    <a:ext uri="{FF2B5EF4-FFF2-40B4-BE49-F238E27FC236}">
                      <a16:creationId xmlns="" xmlns:a16="http://schemas.microsoft.com/office/drawing/2014/main" id="{62C6058E-FDDB-864D-8276-1586585998FC}"/>
                    </a:ext>
                  </a:extLst>
                </p:cNvPr>
                <p:cNvSpPr/>
                <p:nvPr/>
              </p:nvSpPr>
              <p:spPr>
                <a:xfrm>
                  <a:off x="5505050" y="4094192"/>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4" name="Oval 43">
                  <a:extLst>
                    <a:ext uri="{FF2B5EF4-FFF2-40B4-BE49-F238E27FC236}">
                      <a16:creationId xmlns="" xmlns:a16="http://schemas.microsoft.com/office/drawing/2014/main" id="{41766BA7-E158-FA49-85A0-DBED226ED787}"/>
                    </a:ext>
                  </a:extLst>
                </p:cNvPr>
                <p:cNvSpPr/>
                <p:nvPr/>
              </p:nvSpPr>
              <p:spPr>
                <a:xfrm>
                  <a:off x="5697794" y="4075470"/>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5" name="Oval 44">
                  <a:extLst>
                    <a:ext uri="{FF2B5EF4-FFF2-40B4-BE49-F238E27FC236}">
                      <a16:creationId xmlns="" xmlns:a16="http://schemas.microsoft.com/office/drawing/2014/main" id="{4762D040-61DE-8B41-A5A0-4919944682D6}"/>
                    </a:ext>
                  </a:extLst>
                </p:cNvPr>
                <p:cNvSpPr/>
                <p:nvPr/>
              </p:nvSpPr>
              <p:spPr>
                <a:xfrm>
                  <a:off x="5884608" y="4055804"/>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6" name="Oval 45">
                  <a:extLst>
                    <a:ext uri="{FF2B5EF4-FFF2-40B4-BE49-F238E27FC236}">
                      <a16:creationId xmlns="" xmlns:a16="http://schemas.microsoft.com/office/drawing/2014/main" id="{A1E95B87-8959-9D45-981A-B9B7B6CB776E}"/>
                    </a:ext>
                  </a:extLst>
                </p:cNvPr>
                <p:cNvSpPr/>
                <p:nvPr/>
              </p:nvSpPr>
              <p:spPr>
                <a:xfrm>
                  <a:off x="6037008" y="4050887"/>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52" name="Group 51">
                <a:extLst>
                  <a:ext uri="{FF2B5EF4-FFF2-40B4-BE49-F238E27FC236}">
                    <a16:creationId xmlns="" xmlns:a16="http://schemas.microsoft.com/office/drawing/2014/main" id="{50C01BB0-7ADD-304C-9569-E5FC5F4D6476}"/>
                  </a:ext>
                </a:extLst>
              </p:cNvPr>
              <p:cNvGrpSpPr/>
              <p:nvPr/>
            </p:nvGrpSpPr>
            <p:grpSpPr>
              <a:xfrm rot="380174">
                <a:off x="2595710" y="4163851"/>
                <a:ext cx="550607" cy="98326"/>
                <a:chOff x="5545394" y="4050887"/>
                <a:chExt cx="550607" cy="98326"/>
              </a:xfrm>
            </p:grpSpPr>
            <p:sp>
              <p:nvSpPr>
                <p:cNvPr id="53" name="Oval 52">
                  <a:extLst>
                    <a:ext uri="{FF2B5EF4-FFF2-40B4-BE49-F238E27FC236}">
                      <a16:creationId xmlns="" xmlns:a16="http://schemas.microsoft.com/office/drawing/2014/main" id="{97BE9A00-E401-E441-9298-FB5CE4CE2D52}"/>
                    </a:ext>
                  </a:extLst>
                </p:cNvPr>
                <p:cNvSpPr/>
                <p:nvPr/>
              </p:nvSpPr>
              <p:spPr>
                <a:xfrm>
                  <a:off x="5545394" y="4090219"/>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Oval 53">
                  <a:extLst>
                    <a:ext uri="{FF2B5EF4-FFF2-40B4-BE49-F238E27FC236}">
                      <a16:creationId xmlns="" xmlns:a16="http://schemas.microsoft.com/office/drawing/2014/main" id="{0D762200-CE7D-2B45-8CDE-65BAFB578911}"/>
                    </a:ext>
                  </a:extLst>
                </p:cNvPr>
                <p:cNvSpPr/>
                <p:nvPr/>
              </p:nvSpPr>
              <p:spPr>
                <a:xfrm>
                  <a:off x="5728195" y="4081986"/>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5" name="Oval 54">
                  <a:extLst>
                    <a:ext uri="{FF2B5EF4-FFF2-40B4-BE49-F238E27FC236}">
                      <a16:creationId xmlns="" xmlns:a16="http://schemas.microsoft.com/office/drawing/2014/main" id="{1F7326FB-A8D1-284D-ABBF-6D403B6CCA9F}"/>
                    </a:ext>
                  </a:extLst>
                </p:cNvPr>
                <p:cNvSpPr/>
                <p:nvPr/>
              </p:nvSpPr>
              <p:spPr>
                <a:xfrm>
                  <a:off x="5885693" y="4065576"/>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Oval 55">
                  <a:extLst>
                    <a:ext uri="{FF2B5EF4-FFF2-40B4-BE49-F238E27FC236}">
                      <a16:creationId xmlns="" xmlns:a16="http://schemas.microsoft.com/office/drawing/2014/main" id="{9D804BB7-E314-B742-A564-53DA888347EA}"/>
                    </a:ext>
                  </a:extLst>
                </p:cNvPr>
                <p:cNvSpPr/>
                <p:nvPr/>
              </p:nvSpPr>
              <p:spPr>
                <a:xfrm>
                  <a:off x="6037008" y="4050887"/>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57" name="Group 56">
                <a:extLst>
                  <a:ext uri="{FF2B5EF4-FFF2-40B4-BE49-F238E27FC236}">
                    <a16:creationId xmlns="" xmlns:a16="http://schemas.microsoft.com/office/drawing/2014/main" id="{D247144B-DCE4-464C-9B3F-30154C21CC61}"/>
                  </a:ext>
                </a:extLst>
              </p:cNvPr>
              <p:cNvGrpSpPr/>
              <p:nvPr/>
            </p:nvGrpSpPr>
            <p:grpSpPr>
              <a:xfrm rot="1090243">
                <a:off x="3266593" y="4236409"/>
                <a:ext cx="575423" cy="93409"/>
                <a:chOff x="5545394" y="4055804"/>
                <a:chExt cx="575423" cy="93409"/>
              </a:xfrm>
            </p:grpSpPr>
            <p:sp>
              <p:nvSpPr>
                <p:cNvPr id="58" name="Oval 57">
                  <a:extLst>
                    <a:ext uri="{FF2B5EF4-FFF2-40B4-BE49-F238E27FC236}">
                      <a16:creationId xmlns="" xmlns:a16="http://schemas.microsoft.com/office/drawing/2014/main" id="{49239447-7C9B-7941-8884-2E82F43B264E}"/>
                    </a:ext>
                  </a:extLst>
                </p:cNvPr>
                <p:cNvSpPr/>
                <p:nvPr/>
              </p:nvSpPr>
              <p:spPr>
                <a:xfrm>
                  <a:off x="5545394" y="4090219"/>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9" name="Oval 58">
                  <a:extLst>
                    <a:ext uri="{FF2B5EF4-FFF2-40B4-BE49-F238E27FC236}">
                      <a16:creationId xmlns="" xmlns:a16="http://schemas.microsoft.com/office/drawing/2014/main" id="{03170865-3473-EA41-90D6-29C190C0033C}"/>
                    </a:ext>
                  </a:extLst>
                </p:cNvPr>
                <p:cNvSpPr/>
                <p:nvPr/>
              </p:nvSpPr>
              <p:spPr>
                <a:xfrm>
                  <a:off x="5697794" y="4075470"/>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0" name="Oval 59">
                  <a:extLst>
                    <a:ext uri="{FF2B5EF4-FFF2-40B4-BE49-F238E27FC236}">
                      <a16:creationId xmlns="" xmlns:a16="http://schemas.microsoft.com/office/drawing/2014/main" id="{21C7085E-EB87-404A-9F69-FAFF3CC8ADDF}"/>
                    </a:ext>
                  </a:extLst>
                </p:cNvPr>
                <p:cNvSpPr/>
                <p:nvPr/>
              </p:nvSpPr>
              <p:spPr>
                <a:xfrm>
                  <a:off x="5884608" y="4055804"/>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1" name="Oval 60">
                  <a:extLst>
                    <a:ext uri="{FF2B5EF4-FFF2-40B4-BE49-F238E27FC236}">
                      <a16:creationId xmlns="" xmlns:a16="http://schemas.microsoft.com/office/drawing/2014/main" id="{7C6900DE-D797-F445-B151-B28961324569}"/>
                    </a:ext>
                  </a:extLst>
                </p:cNvPr>
                <p:cNvSpPr/>
                <p:nvPr/>
              </p:nvSpPr>
              <p:spPr>
                <a:xfrm>
                  <a:off x="6061824" y="4063438"/>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62" name="Group 61">
                <a:extLst>
                  <a:ext uri="{FF2B5EF4-FFF2-40B4-BE49-F238E27FC236}">
                    <a16:creationId xmlns="" xmlns:a16="http://schemas.microsoft.com/office/drawing/2014/main" id="{8F384D17-4CFE-3C4B-8FD1-0E8266E51B3E}"/>
                  </a:ext>
                </a:extLst>
              </p:cNvPr>
              <p:cNvGrpSpPr/>
              <p:nvPr/>
            </p:nvGrpSpPr>
            <p:grpSpPr>
              <a:xfrm rot="380174">
                <a:off x="973360" y="4978871"/>
                <a:ext cx="679814" cy="104199"/>
                <a:chOff x="5501965" y="4021578"/>
                <a:chExt cx="679814" cy="104199"/>
              </a:xfrm>
            </p:grpSpPr>
            <p:sp>
              <p:nvSpPr>
                <p:cNvPr id="63" name="Oval 62">
                  <a:extLst>
                    <a:ext uri="{FF2B5EF4-FFF2-40B4-BE49-F238E27FC236}">
                      <a16:creationId xmlns="" xmlns:a16="http://schemas.microsoft.com/office/drawing/2014/main" id="{49865510-DA59-C847-A99E-5CD82933B100}"/>
                    </a:ext>
                  </a:extLst>
                </p:cNvPr>
                <p:cNvSpPr/>
                <p:nvPr/>
              </p:nvSpPr>
              <p:spPr>
                <a:xfrm>
                  <a:off x="5501965" y="4055471"/>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4" name="Oval 63">
                  <a:extLst>
                    <a:ext uri="{FF2B5EF4-FFF2-40B4-BE49-F238E27FC236}">
                      <a16:creationId xmlns="" xmlns:a16="http://schemas.microsoft.com/office/drawing/2014/main" id="{19CED598-1617-A440-8E07-0254F21D6534}"/>
                    </a:ext>
                  </a:extLst>
                </p:cNvPr>
                <p:cNvSpPr/>
                <p:nvPr/>
              </p:nvSpPr>
              <p:spPr>
                <a:xfrm>
                  <a:off x="5686937" y="4066783"/>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5" name="Oval 64">
                  <a:extLst>
                    <a:ext uri="{FF2B5EF4-FFF2-40B4-BE49-F238E27FC236}">
                      <a16:creationId xmlns="" xmlns:a16="http://schemas.microsoft.com/office/drawing/2014/main" id="{387184C3-E0BA-F941-9856-874C4B7C133C}"/>
                    </a:ext>
                  </a:extLst>
                </p:cNvPr>
                <p:cNvSpPr/>
                <p:nvPr/>
              </p:nvSpPr>
              <p:spPr>
                <a:xfrm>
                  <a:off x="5884608" y="4055804"/>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6" name="Oval 65">
                  <a:extLst>
                    <a:ext uri="{FF2B5EF4-FFF2-40B4-BE49-F238E27FC236}">
                      <a16:creationId xmlns="" xmlns:a16="http://schemas.microsoft.com/office/drawing/2014/main" id="{80037E35-778A-E144-A573-9C6D8ADF049B}"/>
                    </a:ext>
                  </a:extLst>
                </p:cNvPr>
                <p:cNvSpPr/>
                <p:nvPr/>
              </p:nvSpPr>
              <p:spPr>
                <a:xfrm>
                  <a:off x="6122786" y="4021578"/>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67" name="Group 66">
                <a:extLst>
                  <a:ext uri="{FF2B5EF4-FFF2-40B4-BE49-F238E27FC236}">
                    <a16:creationId xmlns="" xmlns:a16="http://schemas.microsoft.com/office/drawing/2014/main" id="{4C6932B6-A293-164A-BB99-4AE435B1595C}"/>
                  </a:ext>
                </a:extLst>
              </p:cNvPr>
              <p:cNvGrpSpPr/>
              <p:nvPr/>
            </p:nvGrpSpPr>
            <p:grpSpPr>
              <a:xfrm rot="10981786">
                <a:off x="1132379" y="4557165"/>
                <a:ext cx="723780" cy="99589"/>
                <a:chOff x="5295234" y="4061001"/>
                <a:chExt cx="723780" cy="99589"/>
              </a:xfrm>
            </p:grpSpPr>
            <p:sp>
              <p:nvSpPr>
                <p:cNvPr id="68" name="Oval 67">
                  <a:extLst>
                    <a:ext uri="{FF2B5EF4-FFF2-40B4-BE49-F238E27FC236}">
                      <a16:creationId xmlns="" xmlns:a16="http://schemas.microsoft.com/office/drawing/2014/main" id="{73B5D7AA-E47A-7F4F-BE65-978EAAC0FF45}"/>
                    </a:ext>
                  </a:extLst>
                </p:cNvPr>
                <p:cNvSpPr/>
                <p:nvPr/>
              </p:nvSpPr>
              <p:spPr>
                <a:xfrm>
                  <a:off x="5516460" y="4101596"/>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9" name="Oval 68">
                  <a:extLst>
                    <a:ext uri="{FF2B5EF4-FFF2-40B4-BE49-F238E27FC236}">
                      <a16:creationId xmlns="" xmlns:a16="http://schemas.microsoft.com/office/drawing/2014/main" id="{A10A8BA6-2FD4-C24A-9462-A061BFF527F7}"/>
                    </a:ext>
                  </a:extLst>
                </p:cNvPr>
                <p:cNvSpPr/>
                <p:nvPr/>
              </p:nvSpPr>
              <p:spPr>
                <a:xfrm>
                  <a:off x="5295234" y="4096777"/>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0" name="Oval 69">
                  <a:extLst>
                    <a:ext uri="{FF2B5EF4-FFF2-40B4-BE49-F238E27FC236}">
                      <a16:creationId xmlns="" xmlns:a16="http://schemas.microsoft.com/office/drawing/2014/main" id="{DB96D0DB-D7A1-7A48-82CD-3CEA3553C706}"/>
                    </a:ext>
                  </a:extLst>
                </p:cNvPr>
                <p:cNvSpPr/>
                <p:nvPr/>
              </p:nvSpPr>
              <p:spPr>
                <a:xfrm>
                  <a:off x="5786422" y="4061001"/>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1" name="Oval 70">
                  <a:extLst>
                    <a:ext uri="{FF2B5EF4-FFF2-40B4-BE49-F238E27FC236}">
                      <a16:creationId xmlns="" xmlns:a16="http://schemas.microsoft.com/office/drawing/2014/main" id="{E44A2EFA-7417-374F-992C-6EE21882572A}"/>
                    </a:ext>
                  </a:extLst>
                </p:cNvPr>
                <p:cNvSpPr/>
                <p:nvPr/>
              </p:nvSpPr>
              <p:spPr>
                <a:xfrm>
                  <a:off x="5960021" y="4084498"/>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72" name="Group 71">
                <a:extLst>
                  <a:ext uri="{FF2B5EF4-FFF2-40B4-BE49-F238E27FC236}">
                    <a16:creationId xmlns="" xmlns:a16="http://schemas.microsoft.com/office/drawing/2014/main" id="{764584D9-8647-DA45-9B72-52D126B02506}"/>
                  </a:ext>
                </a:extLst>
              </p:cNvPr>
              <p:cNvGrpSpPr/>
              <p:nvPr/>
            </p:nvGrpSpPr>
            <p:grpSpPr>
              <a:xfrm rot="380174">
                <a:off x="2778302" y="4511678"/>
                <a:ext cx="550607" cy="98326"/>
                <a:chOff x="5545394" y="4050887"/>
                <a:chExt cx="550607" cy="98326"/>
              </a:xfrm>
            </p:grpSpPr>
            <p:sp>
              <p:nvSpPr>
                <p:cNvPr id="73" name="Oval 72">
                  <a:extLst>
                    <a:ext uri="{FF2B5EF4-FFF2-40B4-BE49-F238E27FC236}">
                      <a16:creationId xmlns="" xmlns:a16="http://schemas.microsoft.com/office/drawing/2014/main" id="{2C8F9888-B4CB-0B48-B535-C15EC3B5D6C5}"/>
                    </a:ext>
                  </a:extLst>
                </p:cNvPr>
                <p:cNvSpPr/>
                <p:nvPr/>
              </p:nvSpPr>
              <p:spPr>
                <a:xfrm>
                  <a:off x="5545394" y="4090219"/>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4" name="Oval 73">
                  <a:extLst>
                    <a:ext uri="{FF2B5EF4-FFF2-40B4-BE49-F238E27FC236}">
                      <a16:creationId xmlns="" xmlns:a16="http://schemas.microsoft.com/office/drawing/2014/main" id="{577DEB7E-5BFC-BA4A-9169-3347AB636638}"/>
                    </a:ext>
                  </a:extLst>
                </p:cNvPr>
                <p:cNvSpPr/>
                <p:nvPr/>
              </p:nvSpPr>
              <p:spPr>
                <a:xfrm>
                  <a:off x="5697794" y="4075470"/>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5" name="Oval 74">
                  <a:extLst>
                    <a:ext uri="{FF2B5EF4-FFF2-40B4-BE49-F238E27FC236}">
                      <a16:creationId xmlns="" xmlns:a16="http://schemas.microsoft.com/office/drawing/2014/main" id="{E91BA07E-7749-6143-AE1A-3A0ECA048CC9}"/>
                    </a:ext>
                  </a:extLst>
                </p:cNvPr>
                <p:cNvSpPr/>
                <p:nvPr/>
              </p:nvSpPr>
              <p:spPr>
                <a:xfrm>
                  <a:off x="5884608" y="4055804"/>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6" name="Oval 75">
                  <a:extLst>
                    <a:ext uri="{FF2B5EF4-FFF2-40B4-BE49-F238E27FC236}">
                      <a16:creationId xmlns="" xmlns:a16="http://schemas.microsoft.com/office/drawing/2014/main" id="{A8542276-D0B3-BC41-B035-F2F6E283805E}"/>
                    </a:ext>
                  </a:extLst>
                </p:cNvPr>
                <p:cNvSpPr/>
                <p:nvPr/>
              </p:nvSpPr>
              <p:spPr>
                <a:xfrm>
                  <a:off x="6037008" y="4050887"/>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87" name="Group 86">
                <a:extLst>
                  <a:ext uri="{FF2B5EF4-FFF2-40B4-BE49-F238E27FC236}">
                    <a16:creationId xmlns="" xmlns:a16="http://schemas.microsoft.com/office/drawing/2014/main" id="{47A4C94C-F10D-EE4B-8EC6-3B68A4BF9959}"/>
                  </a:ext>
                </a:extLst>
              </p:cNvPr>
              <p:cNvGrpSpPr/>
              <p:nvPr/>
            </p:nvGrpSpPr>
            <p:grpSpPr>
              <a:xfrm>
                <a:off x="2525562" y="3724085"/>
                <a:ext cx="589935" cy="152397"/>
                <a:chOff x="5545394" y="4075470"/>
                <a:chExt cx="589935" cy="152397"/>
              </a:xfrm>
            </p:grpSpPr>
            <p:sp>
              <p:nvSpPr>
                <p:cNvPr id="88" name="Oval 87">
                  <a:extLst>
                    <a:ext uri="{FF2B5EF4-FFF2-40B4-BE49-F238E27FC236}">
                      <a16:creationId xmlns="" xmlns:a16="http://schemas.microsoft.com/office/drawing/2014/main" id="{CECF2D5D-6316-5A48-B86B-1FF4B4D8A225}"/>
                    </a:ext>
                  </a:extLst>
                </p:cNvPr>
                <p:cNvSpPr/>
                <p:nvPr/>
              </p:nvSpPr>
              <p:spPr>
                <a:xfrm>
                  <a:off x="5545394" y="4090219"/>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9" name="Oval 88">
                  <a:extLst>
                    <a:ext uri="{FF2B5EF4-FFF2-40B4-BE49-F238E27FC236}">
                      <a16:creationId xmlns="" xmlns:a16="http://schemas.microsoft.com/office/drawing/2014/main" id="{D68BEA7E-11E7-DD47-B04A-0AB3CEAB8544}"/>
                    </a:ext>
                  </a:extLst>
                </p:cNvPr>
                <p:cNvSpPr/>
                <p:nvPr/>
              </p:nvSpPr>
              <p:spPr>
                <a:xfrm>
                  <a:off x="5697794" y="4075470"/>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0" name="Oval 89">
                  <a:extLst>
                    <a:ext uri="{FF2B5EF4-FFF2-40B4-BE49-F238E27FC236}">
                      <a16:creationId xmlns="" xmlns:a16="http://schemas.microsoft.com/office/drawing/2014/main" id="{60461453-CFFB-7848-89BB-88F94999BB86}"/>
                    </a:ext>
                  </a:extLst>
                </p:cNvPr>
                <p:cNvSpPr/>
                <p:nvPr/>
              </p:nvSpPr>
              <p:spPr>
                <a:xfrm>
                  <a:off x="5884608" y="4095132"/>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1" name="Oval 90">
                  <a:extLst>
                    <a:ext uri="{FF2B5EF4-FFF2-40B4-BE49-F238E27FC236}">
                      <a16:creationId xmlns="" xmlns:a16="http://schemas.microsoft.com/office/drawing/2014/main" id="{8EE67B4D-5060-5143-8971-7A1146947F31}"/>
                    </a:ext>
                  </a:extLst>
                </p:cNvPr>
                <p:cNvSpPr/>
                <p:nvPr/>
              </p:nvSpPr>
              <p:spPr>
                <a:xfrm>
                  <a:off x="6076336" y="4168873"/>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92" name="Group 91">
                <a:extLst>
                  <a:ext uri="{FF2B5EF4-FFF2-40B4-BE49-F238E27FC236}">
                    <a16:creationId xmlns="" xmlns:a16="http://schemas.microsoft.com/office/drawing/2014/main" id="{188353F2-6D6B-8C47-A35D-8A0FAEFE5118}"/>
                  </a:ext>
                </a:extLst>
              </p:cNvPr>
              <p:cNvGrpSpPr/>
              <p:nvPr/>
            </p:nvGrpSpPr>
            <p:grpSpPr>
              <a:xfrm rot="254499">
                <a:off x="1761966" y="4068574"/>
                <a:ext cx="589935" cy="108158"/>
                <a:chOff x="5545394" y="4041055"/>
                <a:chExt cx="589935" cy="108158"/>
              </a:xfrm>
            </p:grpSpPr>
            <p:sp>
              <p:nvSpPr>
                <p:cNvPr id="93" name="Oval 92">
                  <a:extLst>
                    <a:ext uri="{FF2B5EF4-FFF2-40B4-BE49-F238E27FC236}">
                      <a16:creationId xmlns="" xmlns:a16="http://schemas.microsoft.com/office/drawing/2014/main" id="{CC76E909-C25C-014D-8293-F3C09F1DE504}"/>
                    </a:ext>
                  </a:extLst>
                </p:cNvPr>
                <p:cNvSpPr/>
                <p:nvPr/>
              </p:nvSpPr>
              <p:spPr>
                <a:xfrm>
                  <a:off x="5545394" y="4090219"/>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4" name="Oval 93">
                  <a:extLst>
                    <a:ext uri="{FF2B5EF4-FFF2-40B4-BE49-F238E27FC236}">
                      <a16:creationId xmlns="" xmlns:a16="http://schemas.microsoft.com/office/drawing/2014/main" id="{F671060F-182D-1143-8BB8-26569E5E4557}"/>
                    </a:ext>
                  </a:extLst>
                </p:cNvPr>
                <p:cNvSpPr/>
                <p:nvPr/>
              </p:nvSpPr>
              <p:spPr>
                <a:xfrm>
                  <a:off x="5697794" y="4075470"/>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5" name="Oval 94">
                  <a:extLst>
                    <a:ext uri="{FF2B5EF4-FFF2-40B4-BE49-F238E27FC236}">
                      <a16:creationId xmlns="" xmlns:a16="http://schemas.microsoft.com/office/drawing/2014/main" id="{0739BB06-AF0B-C14A-BD46-CCC51B732A41}"/>
                    </a:ext>
                  </a:extLst>
                </p:cNvPr>
                <p:cNvSpPr/>
                <p:nvPr/>
              </p:nvSpPr>
              <p:spPr>
                <a:xfrm>
                  <a:off x="5884608" y="4055804"/>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6" name="Oval 95">
                  <a:extLst>
                    <a:ext uri="{FF2B5EF4-FFF2-40B4-BE49-F238E27FC236}">
                      <a16:creationId xmlns="" xmlns:a16="http://schemas.microsoft.com/office/drawing/2014/main" id="{509209EC-2B77-ED40-AF19-B98F451A8D47}"/>
                    </a:ext>
                  </a:extLst>
                </p:cNvPr>
                <p:cNvSpPr/>
                <p:nvPr/>
              </p:nvSpPr>
              <p:spPr>
                <a:xfrm>
                  <a:off x="6076336" y="4041055"/>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02" name="Group 101">
                <a:extLst>
                  <a:ext uri="{FF2B5EF4-FFF2-40B4-BE49-F238E27FC236}">
                    <a16:creationId xmlns="" xmlns:a16="http://schemas.microsoft.com/office/drawing/2014/main" id="{5F450336-D550-1846-9BB6-383E1302DC70}"/>
                  </a:ext>
                </a:extLst>
              </p:cNvPr>
              <p:cNvGrpSpPr/>
              <p:nvPr/>
            </p:nvGrpSpPr>
            <p:grpSpPr>
              <a:xfrm rot="20827667">
                <a:off x="917063" y="4713983"/>
                <a:ext cx="589935" cy="108158"/>
                <a:chOff x="5545394" y="4041055"/>
                <a:chExt cx="589935" cy="108158"/>
              </a:xfrm>
            </p:grpSpPr>
            <p:sp>
              <p:nvSpPr>
                <p:cNvPr id="103" name="Oval 102">
                  <a:extLst>
                    <a:ext uri="{FF2B5EF4-FFF2-40B4-BE49-F238E27FC236}">
                      <a16:creationId xmlns="" xmlns:a16="http://schemas.microsoft.com/office/drawing/2014/main" id="{3ECF2C30-C4FB-3441-BD01-25F513CEE407}"/>
                    </a:ext>
                  </a:extLst>
                </p:cNvPr>
                <p:cNvSpPr/>
                <p:nvPr/>
              </p:nvSpPr>
              <p:spPr>
                <a:xfrm>
                  <a:off x="5545394" y="4090219"/>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4" name="Oval 103">
                  <a:extLst>
                    <a:ext uri="{FF2B5EF4-FFF2-40B4-BE49-F238E27FC236}">
                      <a16:creationId xmlns="" xmlns:a16="http://schemas.microsoft.com/office/drawing/2014/main" id="{57EF7725-4D43-CD40-A3EE-4D0298D2CA24}"/>
                    </a:ext>
                  </a:extLst>
                </p:cNvPr>
                <p:cNvSpPr/>
                <p:nvPr/>
              </p:nvSpPr>
              <p:spPr>
                <a:xfrm>
                  <a:off x="5697794" y="4075470"/>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5" name="Oval 104">
                  <a:extLst>
                    <a:ext uri="{FF2B5EF4-FFF2-40B4-BE49-F238E27FC236}">
                      <a16:creationId xmlns="" xmlns:a16="http://schemas.microsoft.com/office/drawing/2014/main" id="{20F8FBA2-2322-724B-8AF0-778C40550430}"/>
                    </a:ext>
                  </a:extLst>
                </p:cNvPr>
                <p:cNvSpPr/>
                <p:nvPr/>
              </p:nvSpPr>
              <p:spPr>
                <a:xfrm>
                  <a:off x="5884608" y="4055804"/>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6" name="Oval 105">
                  <a:extLst>
                    <a:ext uri="{FF2B5EF4-FFF2-40B4-BE49-F238E27FC236}">
                      <a16:creationId xmlns="" xmlns:a16="http://schemas.microsoft.com/office/drawing/2014/main" id="{BFC01BE6-D6C1-3B48-8193-78860934A7CB}"/>
                    </a:ext>
                  </a:extLst>
                </p:cNvPr>
                <p:cNvSpPr/>
                <p:nvPr/>
              </p:nvSpPr>
              <p:spPr>
                <a:xfrm>
                  <a:off x="6076336" y="4041055"/>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07" name="Group 106">
                <a:extLst>
                  <a:ext uri="{FF2B5EF4-FFF2-40B4-BE49-F238E27FC236}">
                    <a16:creationId xmlns="" xmlns:a16="http://schemas.microsoft.com/office/drawing/2014/main" id="{48FCB54B-29EA-3C4A-905C-4C34D557897B}"/>
                  </a:ext>
                </a:extLst>
              </p:cNvPr>
              <p:cNvGrpSpPr/>
              <p:nvPr/>
            </p:nvGrpSpPr>
            <p:grpSpPr>
              <a:xfrm rot="254499">
                <a:off x="1824875" y="4969649"/>
                <a:ext cx="815459" cy="124885"/>
                <a:chOff x="5545394" y="4024328"/>
                <a:chExt cx="815459" cy="124885"/>
              </a:xfrm>
            </p:grpSpPr>
            <p:sp>
              <p:nvSpPr>
                <p:cNvPr id="108" name="Oval 107">
                  <a:extLst>
                    <a:ext uri="{FF2B5EF4-FFF2-40B4-BE49-F238E27FC236}">
                      <a16:creationId xmlns="" xmlns:a16="http://schemas.microsoft.com/office/drawing/2014/main" id="{2A24F6F8-AF4C-BC49-B480-6C8E51CF6C2C}"/>
                    </a:ext>
                  </a:extLst>
                </p:cNvPr>
                <p:cNvSpPr/>
                <p:nvPr/>
              </p:nvSpPr>
              <p:spPr>
                <a:xfrm>
                  <a:off x="5545394" y="4090219"/>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9" name="Oval 108">
                  <a:extLst>
                    <a:ext uri="{FF2B5EF4-FFF2-40B4-BE49-F238E27FC236}">
                      <a16:creationId xmlns="" xmlns:a16="http://schemas.microsoft.com/office/drawing/2014/main" id="{F84FC839-9A9E-E24A-ADE1-A3766B26004D}"/>
                    </a:ext>
                  </a:extLst>
                </p:cNvPr>
                <p:cNvSpPr/>
                <p:nvPr/>
              </p:nvSpPr>
              <p:spPr>
                <a:xfrm>
                  <a:off x="5795847" y="4068198"/>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0" name="Oval 109">
                  <a:extLst>
                    <a:ext uri="{FF2B5EF4-FFF2-40B4-BE49-F238E27FC236}">
                      <a16:creationId xmlns="" xmlns:a16="http://schemas.microsoft.com/office/drawing/2014/main" id="{F42BCFBD-4512-4A4E-9285-5E49A165FEC5}"/>
                    </a:ext>
                  </a:extLst>
                </p:cNvPr>
                <p:cNvSpPr/>
                <p:nvPr/>
              </p:nvSpPr>
              <p:spPr>
                <a:xfrm>
                  <a:off x="6061104" y="4042715"/>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1" name="Oval 110">
                  <a:extLst>
                    <a:ext uri="{FF2B5EF4-FFF2-40B4-BE49-F238E27FC236}">
                      <a16:creationId xmlns="" xmlns:a16="http://schemas.microsoft.com/office/drawing/2014/main" id="{AF165DE1-5122-C540-808C-DFD34FA7E328}"/>
                    </a:ext>
                  </a:extLst>
                </p:cNvPr>
                <p:cNvSpPr/>
                <p:nvPr/>
              </p:nvSpPr>
              <p:spPr>
                <a:xfrm>
                  <a:off x="6301860" y="4024328"/>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18" name="Group 117">
                <a:extLst>
                  <a:ext uri="{FF2B5EF4-FFF2-40B4-BE49-F238E27FC236}">
                    <a16:creationId xmlns="" xmlns:a16="http://schemas.microsoft.com/office/drawing/2014/main" id="{5BB381D4-4EA5-4147-A392-18E07E55F43E}"/>
                  </a:ext>
                </a:extLst>
              </p:cNvPr>
              <p:cNvGrpSpPr/>
              <p:nvPr/>
            </p:nvGrpSpPr>
            <p:grpSpPr>
              <a:xfrm rot="21156452">
                <a:off x="3912135" y="4482515"/>
                <a:ext cx="390596" cy="379206"/>
                <a:chOff x="5545394" y="3770007"/>
                <a:chExt cx="390596" cy="379206"/>
              </a:xfrm>
            </p:grpSpPr>
            <p:sp>
              <p:nvSpPr>
                <p:cNvPr id="119" name="Oval 118">
                  <a:extLst>
                    <a:ext uri="{FF2B5EF4-FFF2-40B4-BE49-F238E27FC236}">
                      <a16:creationId xmlns="" xmlns:a16="http://schemas.microsoft.com/office/drawing/2014/main" id="{C721D6D8-208A-B448-87D1-7F896006F0A1}"/>
                    </a:ext>
                  </a:extLst>
                </p:cNvPr>
                <p:cNvSpPr/>
                <p:nvPr/>
              </p:nvSpPr>
              <p:spPr>
                <a:xfrm>
                  <a:off x="5545394" y="4090219"/>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0" name="Oval 119">
                  <a:extLst>
                    <a:ext uri="{FF2B5EF4-FFF2-40B4-BE49-F238E27FC236}">
                      <a16:creationId xmlns="" xmlns:a16="http://schemas.microsoft.com/office/drawing/2014/main" id="{0B90638D-66AC-5D42-92A6-F6FF15B19608}"/>
                    </a:ext>
                  </a:extLst>
                </p:cNvPr>
                <p:cNvSpPr/>
                <p:nvPr/>
              </p:nvSpPr>
              <p:spPr>
                <a:xfrm>
                  <a:off x="5795847" y="4068198"/>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1" name="Oval 120">
                  <a:extLst>
                    <a:ext uri="{FF2B5EF4-FFF2-40B4-BE49-F238E27FC236}">
                      <a16:creationId xmlns="" xmlns:a16="http://schemas.microsoft.com/office/drawing/2014/main" id="{3BDCB727-B477-A944-8C98-644C1D82F587}"/>
                    </a:ext>
                  </a:extLst>
                </p:cNvPr>
                <p:cNvSpPr/>
                <p:nvPr/>
              </p:nvSpPr>
              <p:spPr>
                <a:xfrm>
                  <a:off x="5640410" y="3770007"/>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2" name="Oval 121">
                  <a:extLst>
                    <a:ext uri="{FF2B5EF4-FFF2-40B4-BE49-F238E27FC236}">
                      <a16:creationId xmlns="" xmlns:a16="http://schemas.microsoft.com/office/drawing/2014/main" id="{52523C88-F7E6-D649-A86B-298079497C26}"/>
                    </a:ext>
                  </a:extLst>
                </p:cNvPr>
                <p:cNvSpPr/>
                <p:nvPr/>
              </p:nvSpPr>
              <p:spPr>
                <a:xfrm>
                  <a:off x="5876997" y="3860146"/>
                  <a:ext cx="58993" cy="589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sp>
        <p:nvSpPr>
          <p:cNvPr id="124" name="Freeform 123">
            <a:extLst>
              <a:ext uri="{FF2B5EF4-FFF2-40B4-BE49-F238E27FC236}">
                <a16:creationId xmlns="" xmlns:a16="http://schemas.microsoft.com/office/drawing/2014/main" id="{99F7FA75-FC17-614E-938D-CBD5E390E18A}"/>
              </a:ext>
            </a:extLst>
          </p:cNvPr>
          <p:cNvSpPr/>
          <p:nvPr/>
        </p:nvSpPr>
        <p:spPr>
          <a:xfrm>
            <a:off x="7999957" y="4472179"/>
            <a:ext cx="2527333" cy="1053549"/>
          </a:xfrm>
          <a:custGeom>
            <a:avLst/>
            <a:gdLst>
              <a:gd name="connsiteX0" fmla="*/ 226141 w 2527333"/>
              <a:gd name="connsiteY0" fmla="*/ 114000 h 1107058"/>
              <a:gd name="connsiteX1" fmla="*/ 334296 w 2527333"/>
              <a:gd name="connsiteY1" fmla="*/ 84503 h 1107058"/>
              <a:gd name="connsiteX2" fmla="*/ 363793 w 2527333"/>
              <a:gd name="connsiteY2" fmla="*/ 74671 h 1107058"/>
              <a:gd name="connsiteX3" fmla="*/ 393290 w 2527333"/>
              <a:gd name="connsiteY3" fmla="*/ 55006 h 1107058"/>
              <a:gd name="connsiteX4" fmla="*/ 452283 w 2527333"/>
              <a:gd name="connsiteY4" fmla="*/ 35342 h 1107058"/>
              <a:gd name="connsiteX5" fmla="*/ 481780 w 2527333"/>
              <a:gd name="connsiteY5" fmla="*/ 15677 h 1107058"/>
              <a:gd name="connsiteX6" fmla="*/ 737419 w 2527333"/>
              <a:gd name="connsiteY6" fmla="*/ 15677 h 1107058"/>
              <a:gd name="connsiteX7" fmla="*/ 855406 w 2527333"/>
              <a:gd name="connsiteY7" fmla="*/ 35342 h 1107058"/>
              <a:gd name="connsiteX8" fmla="*/ 914400 w 2527333"/>
              <a:gd name="connsiteY8" fmla="*/ 55006 h 1107058"/>
              <a:gd name="connsiteX9" fmla="*/ 973393 w 2527333"/>
              <a:gd name="connsiteY9" fmla="*/ 74671 h 1107058"/>
              <a:gd name="connsiteX10" fmla="*/ 1032387 w 2527333"/>
              <a:gd name="connsiteY10" fmla="*/ 104167 h 1107058"/>
              <a:gd name="connsiteX11" fmla="*/ 1052051 w 2527333"/>
              <a:gd name="connsiteY11" fmla="*/ 133664 h 1107058"/>
              <a:gd name="connsiteX12" fmla="*/ 1111045 w 2527333"/>
              <a:gd name="connsiteY12" fmla="*/ 153329 h 1107058"/>
              <a:gd name="connsiteX13" fmla="*/ 1140541 w 2527333"/>
              <a:gd name="connsiteY13" fmla="*/ 172993 h 1107058"/>
              <a:gd name="connsiteX14" fmla="*/ 1179871 w 2527333"/>
              <a:gd name="connsiteY14" fmla="*/ 182826 h 1107058"/>
              <a:gd name="connsiteX15" fmla="*/ 1307690 w 2527333"/>
              <a:gd name="connsiteY15" fmla="*/ 202490 h 1107058"/>
              <a:gd name="connsiteX16" fmla="*/ 1347019 w 2527333"/>
              <a:gd name="connsiteY16" fmla="*/ 212322 h 1107058"/>
              <a:gd name="connsiteX17" fmla="*/ 1376516 w 2527333"/>
              <a:gd name="connsiteY17" fmla="*/ 222155 h 1107058"/>
              <a:gd name="connsiteX18" fmla="*/ 1455174 w 2527333"/>
              <a:gd name="connsiteY18" fmla="*/ 231987 h 1107058"/>
              <a:gd name="connsiteX19" fmla="*/ 1789471 w 2527333"/>
              <a:gd name="connsiteY19" fmla="*/ 222155 h 1107058"/>
              <a:gd name="connsiteX20" fmla="*/ 1828800 w 2527333"/>
              <a:gd name="connsiteY20" fmla="*/ 212322 h 1107058"/>
              <a:gd name="connsiteX21" fmla="*/ 1897625 w 2527333"/>
              <a:gd name="connsiteY21" fmla="*/ 202490 h 1107058"/>
              <a:gd name="connsiteX22" fmla="*/ 2261419 w 2527333"/>
              <a:gd name="connsiteY22" fmla="*/ 212322 h 1107058"/>
              <a:gd name="connsiteX23" fmla="*/ 2320412 w 2527333"/>
              <a:gd name="connsiteY23" fmla="*/ 231987 h 1107058"/>
              <a:gd name="connsiteX24" fmla="*/ 2379406 w 2527333"/>
              <a:gd name="connsiteY24" fmla="*/ 281148 h 1107058"/>
              <a:gd name="connsiteX25" fmla="*/ 2408903 w 2527333"/>
              <a:gd name="connsiteY25" fmla="*/ 340142 h 1107058"/>
              <a:gd name="connsiteX26" fmla="*/ 2418735 w 2527333"/>
              <a:gd name="connsiteY26" fmla="*/ 369638 h 1107058"/>
              <a:gd name="connsiteX27" fmla="*/ 2458064 w 2527333"/>
              <a:gd name="connsiteY27" fmla="*/ 428632 h 1107058"/>
              <a:gd name="connsiteX28" fmla="*/ 2487561 w 2527333"/>
              <a:gd name="connsiteY28" fmla="*/ 497458 h 1107058"/>
              <a:gd name="connsiteX29" fmla="*/ 2507225 w 2527333"/>
              <a:gd name="connsiteY29" fmla="*/ 556451 h 1107058"/>
              <a:gd name="connsiteX30" fmla="*/ 2526890 w 2527333"/>
              <a:gd name="connsiteY30" fmla="*/ 625277 h 1107058"/>
              <a:gd name="connsiteX31" fmla="*/ 2497393 w 2527333"/>
              <a:gd name="connsiteY31" fmla="*/ 792426 h 1107058"/>
              <a:gd name="connsiteX32" fmla="*/ 2467896 w 2527333"/>
              <a:gd name="connsiteY32" fmla="*/ 812090 h 1107058"/>
              <a:gd name="connsiteX33" fmla="*/ 2399071 w 2527333"/>
              <a:gd name="connsiteY33" fmla="*/ 900580 h 1107058"/>
              <a:gd name="connsiteX34" fmla="*/ 2369574 w 2527333"/>
              <a:gd name="connsiteY34" fmla="*/ 910413 h 1107058"/>
              <a:gd name="connsiteX35" fmla="*/ 2281083 w 2527333"/>
              <a:gd name="connsiteY35" fmla="*/ 959574 h 1107058"/>
              <a:gd name="connsiteX36" fmla="*/ 2241754 w 2527333"/>
              <a:gd name="connsiteY36" fmla="*/ 979238 h 1107058"/>
              <a:gd name="connsiteX37" fmla="*/ 2172929 w 2527333"/>
              <a:gd name="connsiteY37" fmla="*/ 998903 h 1107058"/>
              <a:gd name="connsiteX38" fmla="*/ 2143432 w 2527333"/>
              <a:gd name="connsiteY38" fmla="*/ 1008735 h 1107058"/>
              <a:gd name="connsiteX39" fmla="*/ 2104103 w 2527333"/>
              <a:gd name="connsiteY39" fmla="*/ 1018567 h 1107058"/>
              <a:gd name="connsiteX40" fmla="*/ 1986116 w 2527333"/>
              <a:gd name="connsiteY40" fmla="*/ 1048064 h 1107058"/>
              <a:gd name="connsiteX41" fmla="*/ 1868129 w 2527333"/>
              <a:gd name="connsiteY41" fmla="*/ 1067729 h 1107058"/>
              <a:gd name="connsiteX42" fmla="*/ 1759974 w 2527333"/>
              <a:gd name="connsiteY42" fmla="*/ 1077561 h 1107058"/>
              <a:gd name="connsiteX43" fmla="*/ 1474838 w 2527333"/>
              <a:gd name="connsiteY43" fmla="*/ 1097226 h 1107058"/>
              <a:gd name="connsiteX44" fmla="*/ 1347019 w 2527333"/>
              <a:gd name="connsiteY44" fmla="*/ 1107058 h 1107058"/>
              <a:gd name="connsiteX45" fmla="*/ 796412 w 2527333"/>
              <a:gd name="connsiteY45" fmla="*/ 1097226 h 1107058"/>
              <a:gd name="connsiteX46" fmla="*/ 737419 w 2527333"/>
              <a:gd name="connsiteY46" fmla="*/ 1087393 h 1107058"/>
              <a:gd name="connsiteX47" fmla="*/ 619432 w 2527333"/>
              <a:gd name="connsiteY47" fmla="*/ 1057897 h 1107058"/>
              <a:gd name="connsiteX48" fmla="*/ 580103 w 2527333"/>
              <a:gd name="connsiteY48" fmla="*/ 1048064 h 1107058"/>
              <a:gd name="connsiteX49" fmla="*/ 540774 w 2527333"/>
              <a:gd name="connsiteY49" fmla="*/ 1038232 h 1107058"/>
              <a:gd name="connsiteX50" fmla="*/ 471948 w 2527333"/>
              <a:gd name="connsiteY50" fmla="*/ 998903 h 1107058"/>
              <a:gd name="connsiteX51" fmla="*/ 353961 w 2527333"/>
              <a:gd name="connsiteY51" fmla="*/ 939909 h 1107058"/>
              <a:gd name="connsiteX52" fmla="*/ 235974 w 2527333"/>
              <a:gd name="connsiteY52" fmla="*/ 821922 h 1107058"/>
              <a:gd name="connsiteX53" fmla="*/ 176980 w 2527333"/>
              <a:gd name="connsiteY53" fmla="*/ 762929 h 1107058"/>
              <a:gd name="connsiteX54" fmla="*/ 98322 w 2527333"/>
              <a:gd name="connsiteY54" fmla="*/ 654774 h 1107058"/>
              <a:gd name="connsiteX55" fmla="*/ 58993 w 2527333"/>
              <a:gd name="connsiteY55" fmla="*/ 625277 h 1107058"/>
              <a:gd name="connsiteX56" fmla="*/ 49161 w 2527333"/>
              <a:gd name="connsiteY56" fmla="*/ 595780 h 1107058"/>
              <a:gd name="connsiteX57" fmla="*/ 29496 w 2527333"/>
              <a:gd name="connsiteY57" fmla="*/ 566284 h 1107058"/>
              <a:gd name="connsiteX58" fmla="*/ 9832 w 2527333"/>
              <a:gd name="connsiteY58" fmla="*/ 507290 h 1107058"/>
              <a:gd name="connsiteX59" fmla="*/ 0 w 2527333"/>
              <a:gd name="connsiteY59" fmla="*/ 477793 h 1107058"/>
              <a:gd name="connsiteX60" fmla="*/ 9832 w 2527333"/>
              <a:gd name="connsiteY60" fmla="*/ 290980 h 1107058"/>
              <a:gd name="connsiteX61" fmla="*/ 19664 w 2527333"/>
              <a:gd name="connsiteY61" fmla="*/ 261484 h 1107058"/>
              <a:gd name="connsiteX62" fmla="*/ 137651 w 2527333"/>
              <a:gd name="connsiteY62" fmla="*/ 202490 h 1107058"/>
              <a:gd name="connsiteX63" fmla="*/ 167148 w 2527333"/>
              <a:gd name="connsiteY63" fmla="*/ 192658 h 1107058"/>
              <a:gd name="connsiteX64" fmla="*/ 226141 w 2527333"/>
              <a:gd name="connsiteY64" fmla="*/ 114000 h 110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527333" h="1107058">
                <a:moveTo>
                  <a:pt x="226141" y="114000"/>
                </a:moveTo>
                <a:cubicBezTo>
                  <a:pt x="295629" y="100101"/>
                  <a:pt x="259448" y="109452"/>
                  <a:pt x="334296" y="84503"/>
                </a:cubicBezTo>
                <a:lnTo>
                  <a:pt x="363793" y="74671"/>
                </a:lnTo>
                <a:cubicBezTo>
                  <a:pt x="373625" y="68116"/>
                  <a:pt x="382491" y="59805"/>
                  <a:pt x="393290" y="55006"/>
                </a:cubicBezTo>
                <a:cubicBezTo>
                  <a:pt x="412231" y="46588"/>
                  <a:pt x="452283" y="35342"/>
                  <a:pt x="452283" y="35342"/>
                </a:cubicBezTo>
                <a:cubicBezTo>
                  <a:pt x="462115" y="28787"/>
                  <a:pt x="471211" y="20962"/>
                  <a:pt x="481780" y="15677"/>
                </a:cubicBezTo>
                <a:cubicBezTo>
                  <a:pt x="551858" y="-19362"/>
                  <a:pt x="726599" y="15207"/>
                  <a:pt x="737419" y="15677"/>
                </a:cubicBezTo>
                <a:cubicBezTo>
                  <a:pt x="766977" y="19899"/>
                  <a:pt x="823766" y="26713"/>
                  <a:pt x="855406" y="35342"/>
                </a:cubicBezTo>
                <a:cubicBezTo>
                  <a:pt x="875404" y="40796"/>
                  <a:pt x="894735" y="48451"/>
                  <a:pt x="914400" y="55006"/>
                </a:cubicBezTo>
                <a:cubicBezTo>
                  <a:pt x="914404" y="55007"/>
                  <a:pt x="973390" y="74669"/>
                  <a:pt x="973393" y="74671"/>
                </a:cubicBezTo>
                <a:cubicBezTo>
                  <a:pt x="1011514" y="100084"/>
                  <a:pt x="991679" y="90598"/>
                  <a:pt x="1032387" y="104167"/>
                </a:cubicBezTo>
                <a:cubicBezTo>
                  <a:pt x="1038942" y="113999"/>
                  <a:pt x="1042030" y="127401"/>
                  <a:pt x="1052051" y="133664"/>
                </a:cubicBezTo>
                <a:cubicBezTo>
                  <a:pt x="1069629" y="144650"/>
                  <a:pt x="1111045" y="153329"/>
                  <a:pt x="1111045" y="153329"/>
                </a:cubicBezTo>
                <a:cubicBezTo>
                  <a:pt x="1120877" y="159884"/>
                  <a:pt x="1129680" y="168338"/>
                  <a:pt x="1140541" y="172993"/>
                </a:cubicBezTo>
                <a:cubicBezTo>
                  <a:pt x="1152962" y="178316"/>
                  <a:pt x="1166620" y="180176"/>
                  <a:pt x="1179871" y="182826"/>
                </a:cubicBezTo>
                <a:cubicBezTo>
                  <a:pt x="1274867" y="201826"/>
                  <a:pt x="1203850" y="183610"/>
                  <a:pt x="1307690" y="202490"/>
                </a:cubicBezTo>
                <a:cubicBezTo>
                  <a:pt x="1320985" y="204907"/>
                  <a:pt x="1334026" y="208610"/>
                  <a:pt x="1347019" y="212322"/>
                </a:cubicBezTo>
                <a:cubicBezTo>
                  <a:pt x="1356984" y="215169"/>
                  <a:pt x="1366319" y="220301"/>
                  <a:pt x="1376516" y="222155"/>
                </a:cubicBezTo>
                <a:cubicBezTo>
                  <a:pt x="1402513" y="226882"/>
                  <a:pt x="1428955" y="228710"/>
                  <a:pt x="1455174" y="231987"/>
                </a:cubicBezTo>
                <a:cubicBezTo>
                  <a:pt x="1566606" y="228710"/>
                  <a:pt x="1678145" y="228014"/>
                  <a:pt x="1789471" y="222155"/>
                </a:cubicBezTo>
                <a:cubicBezTo>
                  <a:pt x="1802966" y="221445"/>
                  <a:pt x="1815505" y="214739"/>
                  <a:pt x="1828800" y="212322"/>
                </a:cubicBezTo>
                <a:cubicBezTo>
                  <a:pt x="1851601" y="208176"/>
                  <a:pt x="1874683" y="205767"/>
                  <a:pt x="1897625" y="202490"/>
                </a:cubicBezTo>
                <a:cubicBezTo>
                  <a:pt x="2018890" y="205767"/>
                  <a:pt x="2140404" y="203879"/>
                  <a:pt x="2261419" y="212322"/>
                </a:cubicBezTo>
                <a:cubicBezTo>
                  <a:pt x="2282097" y="213765"/>
                  <a:pt x="2303165" y="220489"/>
                  <a:pt x="2320412" y="231987"/>
                </a:cubicBezTo>
                <a:cubicBezTo>
                  <a:pt x="2361479" y="259364"/>
                  <a:pt x="2341553" y="243295"/>
                  <a:pt x="2379406" y="281148"/>
                </a:cubicBezTo>
                <a:cubicBezTo>
                  <a:pt x="2404118" y="355286"/>
                  <a:pt x="2370784" y="263905"/>
                  <a:pt x="2408903" y="340142"/>
                </a:cubicBezTo>
                <a:cubicBezTo>
                  <a:pt x="2413538" y="349412"/>
                  <a:pt x="2413702" y="360578"/>
                  <a:pt x="2418735" y="369638"/>
                </a:cubicBezTo>
                <a:cubicBezTo>
                  <a:pt x="2430213" y="390298"/>
                  <a:pt x="2458064" y="428632"/>
                  <a:pt x="2458064" y="428632"/>
                </a:cubicBezTo>
                <a:cubicBezTo>
                  <a:pt x="2484073" y="532669"/>
                  <a:pt x="2448760" y="410157"/>
                  <a:pt x="2487561" y="497458"/>
                </a:cubicBezTo>
                <a:cubicBezTo>
                  <a:pt x="2495979" y="516399"/>
                  <a:pt x="2500670" y="536787"/>
                  <a:pt x="2507225" y="556451"/>
                </a:cubicBezTo>
                <a:cubicBezTo>
                  <a:pt x="2521334" y="598777"/>
                  <a:pt x="2514541" y="575881"/>
                  <a:pt x="2526890" y="625277"/>
                </a:cubicBezTo>
                <a:cubicBezTo>
                  <a:pt x="2522981" y="680011"/>
                  <a:pt x="2540837" y="748983"/>
                  <a:pt x="2497393" y="792426"/>
                </a:cubicBezTo>
                <a:cubicBezTo>
                  <a:pt x="2489037" y="800782"/>
                  <a:pt x="2477728" y="805535"/>
                  <a:pt x="2467896" y="812090"/>
                </a:cubicBezTo>
                <a:cubicBezTo>
                  <a:pt x="2452270" y="835530"/>
                  <a:pt x="2426796" y="882096"/>
                  <a:pt x="2399071" y="900580"/>
                </a:cubicBezTo>
                <a:cubicBezTo>
                  <a:pt x="2390447" y="906329"/>
                  <a:pt x="2379406" y="907135"/>
                  <a:pt x="2369574" y="910413"/>
                </a:cubicBezTo>
                <a:cubicBezTo>
                  <a:pt x="2309280" y="970705"/>
                  <a:pt x="2377328" y="911453"/>
                  <a:pt x="2281083" y="959574"/>
                </a:cubicBezTo>
                <a:cubicBezTo>
                  <a:pt x="2267973" y="966129"/>
                  <a:pt x="2255226" y="973464"/>
                  <a:pt x="2241754" y="979238"/>
                </a:cubicBezTo>
                <a:cubicBezTo>
                  <a:pt x="2218171" y="989345"/>
                  <a:pt x="2197888" y="991772"/>
                  <a:pt x="2172929" y="998903"/>
                </a:cubicBezTo>
                <a:cubicBezTo>
                  <a:pt x="2162964" y="1001750"/>
                  <a:pt x="2153397" y="1005888"/>
                  <a:pt x="2143432" y="1008735"/>
                </a:cubicBezTo>
                <a:cubicBezTo>
                  <a:pt x="2130439" y="1012447"/>
                  <a:pt x="2117046" y="1014684"/>
                  <a:pt x="2104103" y="1018567"/>
                </a:cubicBezTo>
                <a:cubicBezTo>
                  <a:pt x="2006718" y="1047783"/>
                  <a:pt x="2084289" y="1031702"/>
                  <a:pt x="1986116" y="1048064"/>
                </a:cubicBezTo>
                <a:cubicBezTo>
                  <a:pt x="1930107" y="1066735"/>
                  <a:pt x="1962216" y="1058321"/>
                  <a:pt x="1868129" y="1067729"/>
                </a:cubicBezTo>
                <a:lnTo>
                  <a:pt x="1759974" y="1077561"/>
                </a:lnTo>
                <a:cubicBezTo>
                  <a:pt x="1629062" y="1103742"/>
                  <a:pt x="1748954" y="1082409"/>
                  <a:pt x="1474838" y="1097226"/>
                </a:cubicBezTo>
                <a:cubicBezTo>
                  <a:pt x="1432168" y="1099533"/>
                  <a:pt x="1389625" y="1103781"/>
                  <a:pt x="1347019" y="1107058"/>
                </a:cubicBezTo>
                <a:lnTo>
                  <a:pt x="796412" y="1097226"/>
                </a:lnTo>
                <a:cubicBezTo>
                  <a:pt x="776487" y="1096583"/>
                  <a:pt x="756912" y="1091570"/>
                  <a:pt x="737419" y="1087393"/>
                </a:cubicBezTo>
                <a:cubicBezTo>
                  <a:pt x="697780" y="1078899"/>
                  <a:pt x="658761" y="1067729"/>
                  <a:pt x="619432" y="1057897"/>
                </a:cubicBezTo>
                <a:lnTo>
                  <a:pt x="580103" y="1048064"/>
                </a:lnTo>
                <a:lnTo>
                  <a:pt x="540774" y="1038232"/>
                </a:lnTo>
                <a:cubicBezTo>
                  <a:pt x="514166" y="1020493"/>
                  <a:pt x="503138" y="1011379"/>
                  <a:pt x="471948" y="998903"/>
                </a:cubicBezTo>
                <a:cubicBezTo>
                  <a:pt x="418635" y="977578"/>
                  <a:pt x="398160" y="984108"/>
                  <a:pt x="353961" y="939909"/>
                </a:cubicBezTo>
                <a:lnTo>
                  <a:pt x="235974" y="821922"/>
                </a:lnTo>
                <a:lnTo>
                  <a:pt x="176980" y="762929"/>
                </a:lnTo>
                <a:cubicBezTo>
                  <a:pt x="157667" y="733958"/>
                  <a:pt x="113012" y="665792"/>
                  <a:pt x="98322" y="654774"/>
                </a:cubicBezTo>
                <a:lnTo>
                  <a:pt x="58993" y="625277"/>
                </a:lnTo>
                <a:cubicBezTo>
                  <a:pt x="55716" y="615445"/>
                  <a:pt x="53796" y="605050"/>
                  <a:pt x="49161" y="595780"/>
                </a:cubicBezTo>
                <a:cubicBezTo>
                  <a:pt x="43876" y="585211"/>
                  <a:pt x="34295" y="577082"/>
                  <a:pt x="29496" y="566284"/>
                </a:cubicBezTo>
                <a:cubicBezTo>
                  <a:pt x="21077" y="547342"/>
                  <a:pt x="16387" y="526955"/>
                  <a:pt x="9832" y="507290"/>
                </a:cubicBezTo>
                <a:lnTo>
                  <a:pt x="0" y="477793"/>
                </a:lnTo>
                <a:cubicBezTo>
                  <a:pt x="3277" y="415522"/>
                  <a:pt x="4187" y="353081"/>
                  <a:pt x="9832" y="290980"/>
                </a:cubicBezTo>
                <a:cubicBezTo>
                  <a:pt x="10770" y="280659"/>
                  <a:pt x="12336" y="268812"/>
                  <a:pt x="19664" y="261484"/>
                </a:cubicBezTo>
                <a:cubicBezTo>
                  <a:pt x="57783" y="223365"/>
                  <a:pt x="89671" y="218483"/>
                  <a:pt x="137651" y="202490"/>
                </a:cubicBezTo>
                <a:lnTo>
                  <a:pt x="167148" y="192658"/>
                </a:lnTo>
                <a:cubicBezTo>
                  <a:pt x="232239" y="149264"/>
                  <a:pt x="215571" y="174467"/>
                  <a:pt x="226141" y="114000"/>
                </a:cubicBezTo>
                <a:close/>
              </a:path>
            </a:pathLst>
          </a:custGeom>
          <a:solidFill>
            <a:schemeClr val="accent2">
              <a:lumMod val="20000"/>
              <a:lumOff val="8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5" name="TextBox 124">
            <a:extLst>
              <a:ext uri="{FF2B5EF4-FFF2-40B4-BE49-F238E27FC236}">
                <a16:creationId xmlns="" xmlns:a16="http://schemas.microsoft.com/office/drawing/2014/main" id="{C019DB5B-7A5C-1D4C-921D-FEFA2E178077}"/>
              </a:ext>
            </a:extLst>
          </p:cNvPr>
          <p:cNvSpPr txBox="1"/>
          <p:nvPr/>
        </p:nvSpPr>
        <p:spPr>
          <a:xfrm>
            <a:off x="6654315" y="3354753"/>
            <a:ext cx="1173335" cy="369332"/>
          </a:xfrm>
          <a:prstGeom prst="rect">
            <a:avLst/>
          </a:prstGeom>
          <a:noFill/>
        </p:spPr>
        <p:txBody>
          <a:bodyPr wrap="none" rtlCol="0">
            <a:spAutoFit/>
          </a:bodyPr>
          <a:lstStyle/>
          <a:p>
            <a:r>
              <a:rPr lang="en-US" dirty="0"/>
              <a:t>F</a:t>
            </a:r>
            <a:r>
              <a:rPr lang="x-none"/>
              <a:t>atty acids</a:t>
            </a:r>
          </a:p>
        </p:txBody>
      </p:sp>
      <p:sp>
        <p:nvSpPr>
          <p:cNvPr id="126" name="TextBox 125">
            <a:extLst>
              <a:ext uri="{FF2B5EF4-FFF2-40B4-BE49-F238E27FC236}">
                <a16:creationId xmlns="" xmlns:a16="http://schemas.microsoft.com/office/drawing/2014/main" id="{966380D4-100C-8548-A1D8-C50C0867297C}"/>
              </a:ext>
            </a:extLst>
          </p:cNvPr>
          <p:cNvSpPr txBox="1"/>
          <p:nvPr/>
        </p:nvSpPr>
        <p:spPr>
          <a:xfrm>
            <a:off x="6826622" y="625196"/>
            <a:ext cx="1173335" cy="369332"/>
          </a:xfrm>
          <a:prstGeom prst="rect">
            <a:avLst/>
          </a:prstGeom>
          <a:noFill/>
        </p:spPr>
        <p:txBody>
          <a:bodyPr wrap="none" rtlCol="0">
            <a:spAutoFit/>
          </a:bodyPr>
          <a:lstStyle/>
          <a:p>
            <a:r>
              <a:rPr lang="en-US" dirty="0"/>
              <a:t>F</a:t>
            </a:r>
            <a:r>
              <a:rPr lang="x-none"/>
              <a:t>atty acids</a:t>
            </a:r>
          </a:p>
        </p:txBody>
      </p:sp>
      <p:sp>
        <p:nvSpPr>
          <p:cNvPr id="127" name="Arc 126">
            <a:extLst>
              <a:ext uri="{FF2B5EF4-FFF2-40B4-BE49-F238E27FC236}">
                <a16:creationId xmlns="" xmlns:a16="http://schemas.microsoft.com/office/drawing/2014/main" id="{3E1B25FC-8FFB-D24A-B90F-22FE0A1F3CE2}"/>
              </a:ext>
            </a:extLst>
          </p:cNvPr>
          <p:cNvSpPr/>
          <p:nvPr/>
        </p:nvSpPr>
        <p:spPr>
          <a:xfrm rot="866780">
            <a:off x="5585437" y="557702"/>
            <a:ext cx="2078109" cy="3208153"/>
          </a:xfrm>
          <a:prstGeom prst="arc">
            <a:avLst>
              <a:gd name="adj1" fmla="val 17561903"/>
              <a:gd name="adj2" fmla="val 2425486"/>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128" name="Arc 127">
            <a:extLst>
              <a:ext uri="{FF2B5EF4-FFF2-40B4-BE49-F238E27FC236}">
                <a16:creationId xmlns="" xmlns:a16="http://schemas.microsoft.com/office/drawing/2014/main" id="{B3C7CEFE-9193-854A-AA50-EC5A29BE9E19}"/>
              </a:ext>
            </a:extLst>
          </p:cNvPr>
          <p:cNvSpPr/>
          <p:nvPr/>
        </p:nvSpPr>
        <p:spPr>
          <a:xfrm rot="866780">
            <a:off x="4992082" y="1897266"/>
            <a:ext cx="2078109" cy="3208153"/>
          </a:xfrm>
          <a:prstGeom prst="arc">
            <a:avLst>
              <a:gd name="adj1" fmla="val 723262"/>
              <a:gd name="adj2" fmla="val 4555348"/>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129" name="Teardrop 128">
            <a:extLst>
              <a:ext uri="{FF2B5EF4-FFF2-40B4-BE49-F238E27FC236}">
                <a16:creationId xmlns="" xmlns:a16="http://schemas.microsoft.com/office/drawing/2014/main" id="{B10A509C-8EF3-024D-96F9-EC442E8EA0ED}"/>
              </a:ext>
            </a:extLst>
          </p:cNvPr>
          <p:cNvSpPr/>
          <p:nvPr/>
        </p:nvSpPr>
        <p:spPr>
          <a:xfrm>
            <a:off x="4887284" y="2909097"/>
            <a:ext cx="805548" cy="50881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00"/>
          </a:p>
        </p:txBody>
      </p:sp>
      <p:grpSp>
        <p:nvGrpSpPr>
          <p:cNvPr id="145" name="Group 144">
            <a:extLst>
              <a:ext uri="{FF2B5EF4-FFF2-40B4-BE49-F238E27FC236}">
                <a16:creationId xmlns="" xmlns:a16="http://schemas.microsoft.com/office/drawing/2014/main" id="{3976D116-32A7-CD48-9673-3189B85F1379}"/>
              </a:ext>
            </a:extLst>
          </p:cNvPr>
          <p:cNvGrpSpPr/>
          <p:nvPr/>
        </p:nvGrpSpPr>
        <p:grpSpPr>
          <a:xfrm rot="2160021">
            <a:off x="3635700" y="1644137"/>
            <a:ext cx="1307420" cy="1114457"/>
            <a:chOff x="3672196" y="2133475"/>
            <a:chExt cx="1307420" cy="1114457"/>
          </a:xfrm>
        </p:grpSpPr>
        <p:cxnSp>
          <p:nvCxnSpPr>
            <p:cNvPr id="131" name="Straight Connector 130">
              <a:extLst>
                <a:ext uri="{FF2B5EF4-FFF2-40B4-BE49-F238E27FC236}">
                  <a16:creationId xmlns="" xmlns:a16="http://schemas.microsoft.com/office/drawing/2014/main" id="{C90BCF84-91E1-1A42-BA18-AFA70AAD8D78}"/>
                </a:ext>
              </a:extLst>
            </p:cNvPr>
            <p:cNvCxnSpPr>
              <a:cxnSpLocks/>
            </p:cNvCxnSpPr>
            <p:nvPr/>
          </p:nvCxnSpPr>
          <p:spPr>
            <a:xfrm rot="19439979" flipH="1">
              <a:off x="3672196" y="2515320"/>
              <a:ext cx="1307420" cy="7326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 xmlns:a16="http://schemas.microsoft.com/office/drawing/2014/main" id="{6693D0F8-D38B-934B-B877-1ACB3CCB5D56}"/>
                </a:ext>
              </a:extLst>
            </p:cNvPr>
            <p:cNvCxnSpPr>
              <a:cxnSpLocks/>
            </p:cNvCxnSpPr>
            <p:nvPr/>
          </p:nvCxnSpPr>
          <p:spPr>
            <a:xfrm>
              <a:off x="4496513" y="2133475"/>
              <a:ext cx="252000" cy="10800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35" name="Straight Connector 134">
            <a:extLst>
              <a:ext uri="{FF2B5EF4-FFF2-40B4-BE49-F238E27FC236}">
                <a16:creationId xmlns="" xmlns:a16="http://schemas.microsoft.com/office/drawing/2014/main" id="{FCAB3EA3-48DB-CE49-AA1D-44C9259E2903}"/>
              </a:ext>
            </a:extLst>
          </p:cNvPr>
          <p:cNvCxnSpPr>
            <a:cxnSpLocks/>
          </p:cNvCxnSpPr>
          <p:nvPr/>
        </p:nvCxnSpPr>
        <p:spPr>
          <a:xfrm>
            <a:off x="5275923" y="2055428"/>
            <a:ext cx="0" cy="75042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 xmlns:a16="http://schemas.microsoft.com/office/drawing/2014/main" id="{8D28AD0C-B29B-1D46-BBF8-C5B52D1A49D6}"/>
              </a:ext>
            </a:extLst>
          </p:cNvPr>
          <p:cNvCxnSpPr>
            <a:cxnSpLocks/>
          </p:cNvCxnSpPr>
          <p:nvPr/>
        </p:nvCxnSpPr>
        <p:spPr>
          <a:xfrm flipV="1">
            <a:off x="5138560" y="2056561"/>
            <a:ext cx="288000" cy="139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 xmlns:a16="http://schemas.microsoft.com/office/drawing/2014/main" id="{F1D53172-086D-5F4E-ACEE-1C83D96F8165}"/>
              </a:ext>
            </a:extLst>
          </p:cNvPr>
          <p:cNvCxnSpPr>
            <a:cxnSpLocks/>
          </p:cNvCxnSpPr>
          <p:nvPr/>
        </p:nvCxnSpPr>
        <p:spPr>
          <a:xfrm flipV="1">
            <a:off x="4982972" y="3499424"/>
            <a:ext cx="255192" cy="129874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 xmlns:a16="http://schemas.microsoft.com/office/drawing/2014/main" id="{943C9497-59F5-2C4C-892A-F963C11D4959}"/>
              </a:ext>
            </a:extLst>
          </p:cNvPr>
          <p:cNvSpPr txBox="1"/>
          <p:nvPr/>
        </p:nvSpPr>
        <p:spPr>
          <a:xfrm>
            <a:off x="4515149" y="4851167"/>
            <a:ext cx="1803682" cy="923330"/>
          </a:xfrm>
          <a:prstGeom prst="rect">
            <a:avLst/>
          </a:prstGeom>
          <a:noFill/>
        </p:spPr>
        <p:txBody>
          <a:bodyPr wrap="square" rtlCol="0">
            <a:spAutoFit/>
          </a:bodyPr>
          <a:lstStyle/>
          <a:p>
            <a:r>
              <a:rPr lang="x-none"/>
              <a:t>Acyl-CoAs, Diacylglycerols, Ceramides</a:t>
            </a:r>
          </a:p>
        </p:txBody>
      </p:sp>
      <p:grpSp>
        <p:nvGrpSpPr>
          <p:cNvPr id="148" name="Group 147">
            <a:extLst>
              <a:ext uri="{FF2B5EF4-FFF2-40B4-BE49-F238E27FC236}">
                <a16:creationId xmlns="" xmlns:a16="http://schemas.microsoft.com/office/drawing/2014/main" id="{A6E130F5-0C9D-364C-A275-C55188196444}"/>
              </a:ext>
            </a:extLst>
          </p:cNvPr>
          <p:cNvGrpSpPr/>
          <p:nvPr/>
        </p:nvGrpSpPr>
        <p:grpSpPr>
          <a:xfrm rot="20695566">
            <a:off x="2817459" y="1417840"/>
            <a:ext cx="265852" cy="905486"/>
            <a:chOff x="2949312" y="2070541"/>
            <a:chExt cx="265852" cy="905486"/>
          </a:xfrm>
        </p:grpSpPr>
        <p:sp>
          <p:nvSpPr>
            <p:cNvPr id="146" name="Can 145">
              <a:extLst>
                <a:ext uri="{FF2B5EF4-FFF2-40B4-BE49-F238E27FC236}">
                  <a16:creationId xmlns="" xmlns:a16="http://schemas.microsoft.com/office/drawing/2014/main" id="{C0E9D942-02E0-454D-8258-D688AF5158E0}"/>
                </a:ext>
              </a:extLst>
            </p:cNvPr>
            <p:cNvSpPr/>
            <p:nvPr/>
          </p:nvSpPr>
          <p:spPr>
            <a:xfrm>
              <a:off x="2949312" y="2070541"/>
              <a:ext cx="124451" cy="901446"/>
            </a:xfrm>
            <a:prstGeom prst="ca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7" name="Can 146">
              <a:extLst>
                <a:ext uri="{FF2B5EF4-FFF2-40B4-BE49-F238E27FC236}">
                  <a16:creationId xmlns="" xmlns:a16="http://schemas.microsoft.com/office/drawing/2014/main" id="{AD718487-F195-AD4E-921D-A5A31D85A103}"/>
                </a:ext>
              </a:extLst>
            </p:cNvPr>
            <p:cNvSpPr/>
            <p:nvPr/>
          </p:nvSpPr>
          <p:spPr>
            <a:xfrm>
              <a:off x="3090713" y="2074581"/>
              <a:ext cx="124451" cy="901446"/>
            </a:xfrm>
            <a:prstGeom prst="ca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49" name="TextBox 148">
            <a:extLst>
              <a:ext uri="{FF2B5EF4-FFF2-40B4-BE49-F238E27FC236}">
                <a16:creationId xmlns="" xmlns:a16="http://schemas.microsoft.com/office/drawing/2014/main" id="{CE09A958-460C-094C-8472-8D52BB86341E}"/>
              </a:ext>
            </a:extLst>
          </p:cNvPr>
          <p:cNvSpPr txBox="1"/>
          <p:nvPr/>
        </p:nvSpPr>
        <p:spPr>
          <a:xfrm rot="20804210">
            <a:off x="3007770" y="2696715"/>
            <a:ext cx="527709" cy="646331"/>
          </a:xfrm>
          <a:prstGeom prst="rect">
            <a:avLst/>
          </a:prstGeom>
          <a:noFill/>
        </p:spPr>
        <p:txBody>
          <a:bodyPr wrap="none" rtlCol="0">
            <a:spAutoFit/>
          </a:bodyPr>
          <a:lstStyle/>
          <a:p>
            <a:r>
              <a:rPr lang="en-US" dirty="0"/>
              <a:t>IKK</a:t>
            </a:r>
          </a:p>
          <a:p>
            <a:r>
              <a:rPr lang="en-US" dirty="0"/>
              <a:t>JNK</a:t>
            </a:r>
            <a:endParaRPr lang="x-none"/>
          </a:p>
        </p:txBody>
      </p:sp>
      <p:cxnSp>
        <p:nvCxnSpPr>
          <p:cNvPr id="150" name="Straight Arrow Connector 149">
            <a:extLst>
              <a:ext uri="{FF2B5EF4-FFF2-40B4-BE49-F238E27FC236}">
                <a16:creationId xmlns="" xmlns:a16="http://schemas.microsoft.com/office/drawing/2014/main" id="{FC8710F3-8BA5-B445-B05E-42F6E96FEE8A}"/>
              </a:ext>
            </a:extLst>
          </p:cNvPr>
          <p:cNvCxnSpPr>
            <a:cxnSpLocks/>
          </p:cNvCxnSpPr>
          <p:nvPr/>
        </p:nvCxnSpPr>
        <p:spPr>
          <a:xfrm flipH="1" flipV="1">
            <a:off x="3347947" y="3405367"/>
            <a:ext cx="52563" cy="62495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4" name="Oval 153">
            <a:extLst>
              <a:ext uri="{FF2B5EF4-FFF2-40B4-BE49-F238E27FC236}">
                <a16:creationId xmlns="" xmlns:a16="http://schemas.microsoft.com/office/drawing/2014/main" id="{11F0A4ED-D5EC-5441-95C7-8F110428A399}"/>
              </a:ext>
            </a:extLst>
          </p:cNvPr>
          <p:cNvSpPr/>
          <p:nvPr/>
        </p:nvSpPr>
        <p:spPr>
          <a:xfrm>
            <a:off x="8807646" y="4686332"/>
            <a:ext cx="793471" cy="7934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5" name="TextBox 154">
            <a:extLst>
              <a:ext uri="{FF2B5EF4-FFF2-40B4-BE49-F238E27FC236}">
                <a16:creationId xmlns="" xmlns:a16="http://schemas.microsoft.com/office/drawing/2014/main" id="{FDD1F986-33E0-844D-83A7-CE820B0BADE7}"/>
              </a:ext>
            </a:extLst>
          </p:cNvPr>
          <p:cNvSpPr txBox="1"/>
          <p:nvPr/>
        </p:nvSpPr>
        <p:spPr>
          <a:xfrm>
            <a:off x="8775335" y="4874984"/>
            <a:ext cx="1019446" cy="307777"/>
          </a:xfrm>
          <a:prstGeom prst="rect">
            <a:avLst/>
          </a:prstGeom>
          <a:noFill/>
        </p:spPr>
        <p:txBody>
          <a:bodyPr wrap="none" rtlCol="0">
            <a:spAutoFit/>
          </a:bodyPr>
          <a:lstStyle/>
          <a:p>
            <a:r>
              <a:rPr lang="x-none" sz="1400">
                <a:latin typeface="Symbol" pitchFamily="2" charset="2"/>
              </a:rPr>
              <a:t>b</a:t>
            </a:r>
            <a:r>
              <a:rPr lang="x-none" sz="1400"/>
              <a:t>-oxidation</a:t>
            </a:r>
          </a:p>
        </p:txBody>
      </p:sp>
      <p:sp>
        <p:nvSpPr>
          <p:cNvPr id="156" name="Arc 155">
            <a:extLst>
              <a:ext uri="{FF2B5EF4-FFF2-40B4-BE49-F238E27FC236}">
                <a16:creationId xmlns="" xmlns:a16="http://schemas.microsoft.com/office/drawing/2014/main" id="{31EBB18B-1836-0E43-98F8-961B920733C9}"/>
              </a:ext>
            </a:extLst>
          </p:cNvPr>
          <p:cNvSpPr/>
          <p:nvPr/>
        </p:nvSpPr>
        <p:spPr>
          <a:xfrm rot="20733220" flipH="1">
            <a:off x="7434543" y="1948409"/>
            <a:ext cx="2078109" cy="3208153"/>
          </a:xfrm>
          <a:prstGeom prst="arc">
            <a:avLst>
              <a:gd name="adj1" fmla="val 723262"/>
              <a:gd name="adj2" fmla="val 523329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157" name="Arc 156">
            <a:extLst>
              <a:ext uri="{FF2B5EF4-FFF2-40B4-BE49-F238E27FC236}">
                <a16:creationId xmlns="" xmlns:a16="http://schemas.microsoft.com/office/drawing/2014/main" id="{995A4E4A-5510-4D47-B819-F6B5D0B09700}"/>
              </a:ext>
            </a:extLst>
          </p:cNvPr>
          <p:cNvSpPr/>
          <p:nvPr/>
        </p:nvSpPr>
        <p:spPr>
          <a:xfrm rot="16516688" flipH="1">
            <a:off x="9469784" y="4504351"/>
            <a:ext cx="909208" cy="848446"/>
          </a:xfrm>
          <a:prstGeom prst="arc">
            <a:avLst>
              <a:gd name="adj1" fmla="val 18928351"/>
              <a:gd name="adj2" fmla="val 2157940"/>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158" name="TextBox 157">
            <a:extLst>
              <a:ext uri="{FF2B5EF4-FFF2-40B4-BE49-F238E27FC236}">
                <a16:creationId xmlns="" xmlns:a16="http://schemas.microsoft.com/office/drawing/2014/main" id="{420ED808-C372-AD41-947E-5D5858513A29}"/>
              </a:ext>
            </a:extLst>
          </p:cNvPr>
          <p:cNvSpPr txBox="1"/>
          <p:nvPr/>
        </p:nvSpPr>
        <p:spPr>
          <a:xfrm>
            <a:off x="9735789" y="5006140"/>
            <a:ext cx="455959" cy="307777"/>
          </a:xfrm>
          <a:prstGeom prst="rect">
            <a:avLst/>
          </a:prstGeom>
          <a:noFill/>
        </p:spPr>
        <p:txBody>
          <a:bodyPr wrap="none" rtlCol="0">
            <a:spAutoFit/>
          </a:bodyPr>
          <a:lstStyle/>
          <a:p>
            <a:r>
              <a:rPr lang="x-none" sz="1400"/>
              <a:t>ATP</a:t>
            </a:r>
          </a:p>
        </p:txBody>
      </p:sp>
      <p:cxnSp>
        <p:nvCxnSpPr>
          <p:cNvPr id="159" name="Straight Connector 158">
            <a:extLst>
              <a:ext uri="{FF2B5EF4-FFF2-40B4-BE49-F238E27FC236}">
                <a16:creationId xmlns="" xmlns:a16="http://schemas.microsoft.com/office/drawing/2014/main" id="{5AD37575-D720-2843-8B51-1E6E38EA6961}"/>
              </a:ext>
            </a:extLst>
          </p:cNvPr>
          <p:cNvCxnSpPr>
            <a:cxnSpLocks/>
          </p:cNvCxnSpPr>
          <p:nvPr/>
        </p:nvCxnSpPr>
        <p:spPr>
          <a:xfrm flipV="1">
            <a:off x="7689322" y="4329249"/>
            <a:ext cx="117441" cy="2700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 xmlns:a16="http://schemas.microsoft.com/office/drawing/2014/main" id="{7347575D-C72D-404F-9BB4-CFF8CA6357CA}"/>
              </a:ext>
            </a:extLst>
          </p:cNvPr>
          <p:cNvCxnSpPr>
            <a:cxnSpLocks/>
          </p:cNvCxnSpPr>
          <p:nvPr/>
        </p:nvCxnSpPr>
        <p:spPr>
          <a:xfrm>
            <a:off x="7639032" y="4400195"/>
            <a:ext cx="211166" cy="12049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 xmlns:a16="http://schemas.microsoft.com/office/drawing/2014/main" id="{B7CBC1A2-D1E2-984B-A8F3-60E51D361D54}"/>
              </a:ext>
            </a:extLst>
          </p:cNvPr>
          <p:cNvSpPr txBox="1"/>
          <p:nvPr/>
        </p:nvSpPr>
        <p:spPr>
          <a:xfrm rot="20804210">
            <a:off x="2471290" y="805893"/>
            <a:ext cx="768159" cy="646331"/>
          </a:xfrm>
          <a:prstGeom prst="rect">
            <a:avLst/>
          </a:prstGeom>
          <a:noFill/>
        </p:spPr>
        <p:txBody>
          <a:bodyPr wrap="none" rtlCol="0">
            <a:spAutoFit/>
          </a:bodyPr>
          <a:lstStyle/>
          <a:p>
            <a:r>
              <a:rPr lang="en-US" dirty="0"/>
              <a:t>TNF-</a:t>
            </a:r>
            <a:r>
              <a:rPr lang="en-US" dirty="0">
                <a:latin typeface="Symbol" pitchFamily="2" charset="2"/>
              </a:rPr>
              <a:t>a</a:t>
            </a:r>
          </a:p>
          <a:p>
            <a:r>
              <a:rPr lang="en-US" dirty="0"/>
              <a:t>IL-6</a:t>
            </a:r>
            <a:endParaRPr lang="x-none"/>
          </a:p>
        </p:txBody>
      </p:sp>
      <p:sp>
        <p:nvSpPr>
          <p:cNvPr id="169" name="TextBox 168">
            <a:extLst>
              <a:ext uri="{FF2B5EF4-FFF2-40B4-BE49-F238E27FC236}">
                <a16:creationId xmlns="" xmlns:a16="http://schemas.microsoft.com/office/drawing/2014/main" id="{B8571E4E-828B-794B-B45A-30B28CB4116A}"/>
              </a:ext>
            </a:extLst>
          </p:cNvPr>
          <p:cNvSpPr txBox="1"/>
          <p:nvPr/>
        </p:nvSpPr>
        <p:spPr>
          <a:xfrm rot="20684349">
            <a:off x="1876106" y="481012"/>
            <a:ext cx="1444626" cy="369332"/>
          </a:xfrm>
          <a:prstGeom prst="rect">
            <a:avLst/>
          </a:prstGeom>
          <a:solidFill>
            <a:schemeClr val="accent4">
              <a:lumMod val="20000"/>
              <a:lumOff val="80000"/>
            </a:schemeClr>
          </a:solidFill>
        </p:spPr>
        <p:txBody>
          <a:bodyPr wrap="none" rtlCol="0">
            <a:spAutoFit/>
          </a:bodyPr>
          <a:lstStyle/>
          <a:p>
            <a:r>
              <a:rPr lang="x-none"/>
              <a:t>Inflammation</a:t>
            </a:r>
          </a:p>
        </p:txBody>
      </p:sp>
      <p:sp>
        <p:nvSpPr>
          <p:cNvPr id="170" name="TextBox 169">
            <a:extLst>
              <a:ext uri="{FF2B5EF4-FFF2-40B4-BE49-F238E27FC236}">
                <a16:creationId xmlns="" xmlns:a16="http://schemas.microsoft.com/office/drawing/2014/main" id="{29BC081F-5035-E941-A803-5282D1513115}"/>
              </a:ext>
            </a:extLst>
          </p:cNvPr>
          <p:cNvSpPr txBox="1"/>
          <p:nvPr/>
        </p:nvSpPr>
        <p:spPr>
          <a:xfrm>
            <a:off x="6767904" y="247976"/>
            <a:ext cx="1255472" cy="369332"/>
          </a:xfrm>
          <a:prstGeom prst="rect">
            <a:avLst/>
          </a:prstGeom>
          <a:solidFill>
            <a:schemeClr val="accent4">
              <a:lumMod val="20000"/>
              <a:lumOff val="80000"/>
            </a:schemeClr>
          </a:solidFill>
        </p:spPr>
        <p:txBody>
          <a:bodyPr wrap="none" rtlCol="0">
            <a:spAutoFit/>
          </a:bodyPr>
          <a:lstStyle/>
          <a:p>
            <a:r>
              <a:rPr lang="x-none"/>
              <a:t>Lipotoxicity</a:t>
            </a:r>
          </a:p>
        </p:txBody>
      </p:sp>
      <p:sp>
        <p:nvSpPr>
          <p:cNvPr id="171" name="TextBox 170">
            <a:extLst>
              <a:ext uri="{FF2B5EF4-FFF2-40B4-BE49-F238E27FC236}">
                <a16:creationId xmlns="" xmlns:a16="http://schemas.microsoft.com/office/drawing/2014/main" id="{1B1D2D23-2F49-084D-90AF-47B148646B85}"/>
              </a:ext>
            </a:extLst>
          </p:cNvPr>
          <p:cNvSpPr txBox="1"/>
          <p:nvPr/>
        </p:nvSpPr>
        <p:spPr>
          <a:xfrm>
            <a:off x="8612927" y="3696124"/>
            <a:ext cx="1729583" cy="646331"/>
          </a:xfrm>
          <a:prstGeom prst="rect">
            <a:avLst/>
          </a:prstGeom>
          <a:solidFill>
            <a:schemeClr val="accent4">
              <a:lumMod val="20000"/>
              <a:lumOff val="80000"/>
            </a:schemeClr>
          </a:solidFill>
        </p:spPr>
        <p:txBody>
          <a:bodyPr wrap="square" rtlCol="0">
            <a:spAutoFit/>
          </a:bodyPr>
          <a:lstStyle/>
          <a:p>
            <a:r>
              <a:rPr lang="en-US" dirty="0"/>
              <a:t>M</a:t>
            </a:r>
            <a:r>
              <a:rPr lang="x-none"/>
              <a:t>itochondrial dysfunction</a:t>
            </a:r>
          </a:p>
        </p:txBody>
      </p:sp>
      <p:sp>
        <p:nvSpPr>
          <p:cNvPr id="172" name="TextBox 171">
            <a:extLst>
              <a:ext uri="{FF2B5EF4-FFF2-40B4-BE49-F238E27FC236}">
                <a16:creationId xmlns="" xmlns:a16="http://schemas.microsoft.com/office/drawing/2014/main" id="{BFDC5682-8BE8-124D-B439-C5F15CC3707E}"/>
              </a:ext>
            </a:extLst>
          </p:cNvPr>
          <p:cNvSpPr txBox="1"/>
          <p:nvPr/>
        </p:nvSpPr>
        <p:spPr>
          <a:xfrm>
            <a:off x="2011065" y="3248838"/>
            <a:ext cx="1029454" cy="369332"/>
          </a:xfrm>
          <a:prstGeom prst="rect">
            <a:avLst/>
          </a:prstGeom>
          <a:solidFill>
            <a:schemeClr val="accent4">
              <a:lumMod val="20000"/>
              <a:lumOff val="80000"/>
            </a:schemeClr>
          </a:solidFill>
        </p:spPr>
        <p:txBody>
          <a:bodyPr wrap="square" rtlCol="0">
            <a:spAutoFit/>
          </a:bodyPr>
          <a:lstStyle/>
          <a:p>
            <a:r>
              <a:rPr lang="en-US" dirty="0"/>
              <a:t>ER stress</a:t>
            </a:r>
            <a:endParaRPr lang="x-none"/>
          </a:p>
        </p:txBody>
      </p:sp>
      <p:sp>
        <p:nvSpPr>
          <p:cNvPr id="175" name="TextBox 174">
            <a:extLst>
              <a:ext uri="{FF2B5EF4-FFF2-40B4-BE49-F238E27FC236}">
                <a16:creationId xmlns="" xmlns:a16="http://schemas.microsoft.com/office/drawing/2014/main" id="{155E07EF-2D0F-8E45-B67E-C9573FC160A1}"/>
              </a:ext>
            </a:extLst>
          </p:cNvPr>
          <p:cNvSpPr txBox="1"/>
          <p:nvPr/>
        </p:nvSpPr>
        <p:spPr>
          <a:xfrm>
            <a:off x="4843685" y="99606"/>
            <a:ext cx="1064892" cy="646331"/>
          </a:xfrm>
          <a:prstGeom prst="rect">
            <a:avLst/>
          </a:prstGeom>
          <a:noFill/>
        </p:spPr>
        <p:txBody>
          <a:bodyPr wrap="square" rtlCol="0">
            <a:spAutoFit/>
          </a:bodyPr>
          <a:lstStyle/>
          <a:p>
            <a:pPr algn="ctr"/>
            <a:r>
              <a:rPr lang="x-none"/>
              <a:t>Insulin Receptor</a:t>
            </a:r>
          </a:p>
        </p:txBody>
      </p:sp>
      <p:cxnSp>
        <p:nvCxnSpPr>
          <p:cNvPr id="177" name="Straight Arrow Connector 176">
            <a:extLst>
              <a:ext uri="{FF2B5EF4-FFF2-40B4-BE49-F238E27FC236}">
                <a16:creationId xmlns="" xmlns:a16="http://schemas.microsoft.com/office/drawing/2014/main" id="{F242B5D7-45AF-BD4B-A646-A89C0253A837}"/>
              </a:ext>
            </a:extLst>
          </p:cNvPr>
          <p:cNvCxnSpPr>
            <a:cxnSpLocks/>
          </p:cNvCxnSpPr>
          <p:nvPr/>
        </p:nvCxnSpPr>
        <p:spPr>
          <a:xfrm>
            <a:off x="3095833" y="2359868"/>
            <a:ext cx="78583" cy="34296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 xmlns:a16="http://schemas.microsoft.com/office/drawing/2014/main" id="{8037BA4B-2C99-8E46-B762-6EDCA2174E76}"/>
              </a:ext>
            </a:extLst>
          </p:cNvPr>
          <p:cNvSpPr txBox="1"/>
          <p:nvPr/>
        </p:nvSpPr>
        <p:spPr>
          <a:xfrm>
            <a:off x="256692" y="1705267"/>
            <a:ext cx="1173335" cy="369332"/>
          </a:xfrm>
          <a:prstGeom prst="rect">
            <a:avLst/>
          </a:prstGeom>
          <a:noFill/>
        </p:spPr>
        <p:txBody>
          <a:bodyPr wrap="none" rtlCol="0">
            <a:spAutoFit/>
          </a:bodyPr>
          <a:lstStyle/>
          <a:p>
            <a:r>
              <a:rPr lang="en-US" dirty="0"/>
              <a:t>F</a:t>
            </a:r>
            <a:r>
              <a:rPr lang="x-none"/>
              <a:t>atty acids</a:t>
            </a:r>
          </a:p>
        </p:txBody>
      </p:sp>
      <p:sp>
        <p:nvSpPr>
          <p:cNvPr id="186" name="Octagon 185">
            <a:extLst>
              <a:ext uri="{FF2B5EF4-FFF2-40B4-BE49-F238E27FC236}">
                <a16:creationId xmlns="" xmlns:a16="http://schemas.microsoft.com/office/drawing/2014/main" id="{B028C4B7-F354-7740-900A-746E39410CD9}"/>
              </a:ext>
            </a:extLst>
          </p:cNvPr>
          <p:cNvSpPr/>
          <p:nvPr/>
        </p:nvSpPr>
        <p:spPr>
          <a:xfrm>
            <a:off x="4814200" y="1614610"/>
            <a:ext cx="417872" cy="389594"/>
          </a:xfrm>
          <a:prstGeom prst="oc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00"/>
          </a:p>
        </p:txBody>
      </p:sp>
      <p:sp>
        <p:nvSpPr>
          <p:cNvPr id="187" name="TextBox 186">
            <a:extLst>
              <a:ext uri="{FF2B5EF4-FFF2-40B4-BE49-F238E27FC236}">
                <a16:creationId xmlns="" xmlns:a16="http://schemas.microsoft.com/office/drawing/2014/main" id="{E4364A14-7A3B-9E41-9F99-88983BE5802A}"/>
              </a:ext>
            </a:extLst>
          </p:cNvPr>
          <p:cNvSpPr txBox="1"/>
          <p:nvPr/>
        </p:nvSpPr>
        <p:spPr>
          <a:xfrm>
            <a:off x="4825029" y="1641411"/>
            <a:ext cx="406714" cy="307777"/>
          </a:xfrm>
          <a:prstGeom prst="rect">
            <a:avLst/>
          </a:prstGeom>
          <a:noFill/>
        </p:spPr>
        <p:txBody>
          <a:bodyPr wrap="none" rtlCol="0">
            <a:spAutoFit/>
          </a:bodyPr>
          <a:lstStyle/>
          <a:p>
            <a:r>
              <a:rPr lang="x-none" sz="1400"/>
              <a:t>IRS</a:t>
            </a:r>
          </a:p>
        </p:txBody>
      </p:sp>
      <p:sp>
        <p:nvSpPr>
          <p:cNvPr id="188" name="TextBox 187">
            <a:extLst>
              <a:ext uri="{FF2B5EF4-FFF2-40B4-BE49-F238E27FC236}">
                <a16:creationId xmlns="" xmlns:a16="http://schemas.microsoft.com/office/drawing/2014/main" id="{8BA5A4DB-E339-8249-823F-172BC0D3D40B}"/>
              </a:ext>
            </a:extLst>
          </p:cNvPr>
          <p:cNvSpPr txBox="1"/>
          <p:nvPr/>
        </p:nvSpPr>
        <p:spPr>
          <a:xfrm>
            <a:off x="5010318" y="2958996"/>
            <a:ext cx="627929" cy="369332"/>
          </a:xfrm>
          <a:prstGeom prst="rect">
            <a:avLst/>
          </a:prstGeom>
          <a:noFill/>
        </p:spPr>
        <p:txBody>
          <a:bodyPr wrap="none" rtlCol="0">
            <a:spAutoFit/>
          </a:bodyPr>
          <a:lstStyle/>
          <a:p>
            <a:r>
              <a:rPr lang="x-none">
                <a:solidFill>
                  <a:schemeClr val="bg1"/>
                </a:solidFill>
              </a:rPr>
              <a:t>PKCs</a:t>
            </a:r>
          </a:p>
        </p:txBody>
      </p:sp>
    </p:spTree>
    <p:extLst>
      <p:ext uri="{BB962C8B-B14F-4D97-AF65-F5344CB8AC3E}">
        <p14:creationId xmlns:p14="http://schemas.microsoft.com/office/powerpoint/2010/main" val="376151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5289EB-2771-7140-AE02-4FC4A2361BC3}"/>
              </a:ext>
            </a:extLst>
          </p:cNvPr>
          <p:cNvSpPr>
            <a:spLocks noGrp="1"/>
          </p:cNvSpPr>
          <p:nvPr>
            <p:ph type="title"/>
          </p:nvPr>
        </p:nvSpPr>
        <p:spPr>
          <a:xfrm>
            <a:off x="1116495" y="20677"/>
            <a:ext cx="10515600" cy="808997"/>
          </a:xfrm>
        </p:spPr>
        <p:txBody>
          <a:bodyPr>
            <a:normAutofit/>
          </a:bodyPr>
          <a:lstStyle/>
          <a:p>
            <a:r>
              <a:rPr lang="x-none" sz="3600"/>
              <a:t>Additional quick facts about the Dutch Hunger Winter</a:t>
            </a:r>
          </a:p>
        </p:txBody>
      </p:sp>
      <p:sp>
        <p:nvSpPr>
          <p:cNvPr id="3" name="TextBox 2">
            <a:extLst>
              <a:ext uri="{FF2B5EF4-FFF2-40B4-BE49-F238E27FC236}">
                <a16:creationId xmlns="" xmlns:a16="http://schemas.microsoft.com/office/drawing/2014/main" id="{FFA74904-9D33-D944-AAA0-582D084C3632}"/>
              </a:ext>
            </a:extLst>
          </p:cNvPr>
          <p:cNvSpPr txBox="1"/>
          <p:nvPr/>
        </p:nvSpPr>
        <p:spPr>
          <a:xfrm>
            <a:off x="190833" y="835031"/>
            <a:ext cx="11847442" cy="5416868"/>
          </a:xfrm>
          <a:prstGeom prst="rect">
            <a:avLst/>
          </a:prstGeom>
          <a:noFill/>
        </p:spPr>
        <p:txBody>
          <a:bodyPr wrap="square" rtlCol="0">
            <a:spAutoFit/>
          </a:bodyPr>
          <a:lstStyle/>
          <a:p>
            <a:pPr marL="342900" lvl="0" indent="-342900">
              <a:spcAft>
                <a:spcPts val="600"/>
              </a:spcAft>
              <a:buFont typeface="Arial" panose="020B0604020202020204" pitchFamily="34" charset="0"/>
              <a:buChar char="•"/>
            </a:pPr>
            <a:r>
              <a:rPr lang="x-none"/>
              <a:t>The Netherlands was in a good public health position prior to 1939.  </a:t>
            </a:r>
          </a:p>
          <a:p>
            <a:pPr marL="342900" lvl="0" indent="-342900">
              <a:spcAft>
                <a:spcPts val="600"/>
              </a:spcAft>
              <a:buFont typeface="Arial" panose="020B0604020202020204" pitchFamily="34" charset="0"/>
              <a:buChar char="•"/>
            </a:pPr>
            <a:r>
              <a:rPr lang="x-none"/>
              <a:t>After the German invasion, the Dutch queen went into exile in London and started operating there officially </a:t>
            </a:r>
            <a:r>
              <a:rPr lang="en-US" dirty="0"/>
              <a:t>in 1940.</a:t>
            </a:r>
            <a:endParaRPr lang="x-none"/>
          </a:p>
          <a:p>
            <a:pPr marL="342900" lvl="0" indent="-342900">
              <a:spcAft>
                <a:spcPts val="600"/>
              </a:spcAft>
              <a:buFont typeface="Arial" panose="020B0604020202020204" pitchFamily="34" charset="0"/>
              <a:buChar char="•"/>
            </a:pPr>
            <a:r>
              <a:rPr lang="en-US" dirty="0"/>
              <a:t>After the German occupation, the health condition the Dutch public was overall adequate until </a:t>
            </a:r>
            <a:r>
              <a:rPr lang="en-US" dirty="0" smtClean="0"/>
              <a:t>1944.</a:t>
            </a:r>
            <a:endParaRPr lang="x-none"/>
          </a:p>
          <a:p>
            <a:pPr marL="342900" lvl="0" indent="-342900">
              <a:spcAft>
                <a:spcPts val="600"/>
              </a:spcAft>
              <a:buFont typeface="Arial" panose="020B0604020202020204" pitchFamily="34" charset="0"/>
              <a:buChar char="•"/>
            </a:pPr>
            <a:r>
              <a:rPr lang="x-none"/>
              <a:t>By autumn of 1944, the Allied Forces advanced very quickly from France in early September and by mid September they have entered the Netherlands and liberated the southern provinces.  With the speed, the Allied Forces were optimistic, believing it would only be a matter of days before the German occupation was over.</a:t>
            </a:r>
          </a:p>
          <a:p>
            <a:pPr marL="342900" lvl="0" indent="-342900">
              <a:spcAft>
                <a:spcPts val="600"/>
              </a:spcAft>
              <a:buFont typeface="Arial" panose="020B0604020202020204" pitchFamily="34" charset="0"/>
              <a:buChar char="•"/>
            </a:pPr>
            <a:r>
              <a:rPr lang="en-US" dirty="0"/>
              <a:t>In September 1944 t</a:t>
            </a:r>
            <a:r>
              <a:rPr lang="x-none"/>
              <a:t>he Dutch government-in-exile ordered </a:t>
            </a:r>
            <a:r>
              <a:rPr lang="en-US" dirty="0"/>
              <a:t>a</a:t>
            </a:r>
            <a:r>
              <a:rPr lang="x-none"/>
              <a:t> train strike.  It backfired, and the Germans banned food transportation.</a:t>
            </a:r>
          </a:p>
          <a:p>
            <a:pPr marL="342900" lvl="0" indent="-342900">
              <a:spcAft>
                <a:spcPts val="600"/>
              </a:spcAft>
              <a:buFont typeface="Arial" panose="020B0604020202020204" pitchFamily="34" charset="0"/>
              <a:buChar char="•"/>
            </a:pPr>
            <a:r>
              <a:rPr lang="x-none"/>
              <a:t>Also, the winter of 1944-45 came earlier and was severe; the cannals and waterways froze earlier</a:t>
            </a:r>
            <a:r>
              <a:rPr lang="en-US" dirty="0"/>
              <a:t>,</a:t>
            </a:r>
            <a:r>
              <a:rPr lang="x-none"/>
              <a:t> making the transportation of food from the rural farming areas in the east to the west, urban and populated areas almost impossible so the food in the west of the country ran out very quickly. Black market prices for potatos, for example, was &gt; 100 times of the official prices.</a:t>
            </a:r>
          </a:p>
          <a:p>
            <a:pPr marL="342900" indent="-342900">
              <a:spcAft>
                <a:spcPts val="600"/>
              </a:spcAft>
              <a:buFont typeface="Arial" panose="020B0604020202020204" pitchFamily="34" charset="0"/>
              <a:buChar char="•"/>
            </a:pPr>
            <a:r>
              <a:rPr lang="x-none"/>
              <a:t>During the famine, in several places even the water was cutoff, no fuel for stoves and furnaces, and no light, no heat, no soap for personal use, no fabric or clothing for personal use. </a:t>
            </a:r>
          </a:p>
          <a:p>
            <a:pPr marL="342900" indent="-342900">
              <a:spcAft>
                <a:spcPts val="600"/>
              </a:spcAft>
              <a:buFont typeface="Arial" panose="020B0604020202020204" pitchFamily="34" charset="0"/>
              <a:buChar char="•"/>
            </a:pPr>
            <a:r>
              <a:rPr lang="en-US" dirty="0"/>
              <a:t>City dwellers went on expeditions to the countryside. They traded their valuables with the farmers for food.  Many came back home empty-handed or died on the way.</a:t>
            </a:r>
            <a:endParaRPr lang="x-none"/>
          </a:p>
          <a:p>
            <a:pPr marL="342900" indent="-342900">
              <a:spcAft>
                <a:spcPts val="600"/>
              </a:spcAft>
              <a:buFont typeface="Arial" panose="020B0604020202020204" pitchFamily="34" charset="0"/>
              <a:buChar char="•"/>
            </a:pPr>
            <a:r>
              <a:rPr lang="x-none"/>
              <a:t>Hospitals were overcrowded.</a:t>
            </a:r>
          </a:p>
        </p:txBody>
      </p:sp>
    </p:spTree>
    <p:extLst>
      <p:ext uri="{BB962C8B-B14F-4D97-AF65-F5344CB8AC3E}">
        <p14:creationId xmlns:p14="http://schemas.microsoft.com/office/powerpoint/2010/main" val="539362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 xmlns:a16="http://schemas.microsoft.com/office/drawing/2014/main" id="{A7F151E4-260A-A143-812A-7B2D1AAF6578}"/>
              </a:ext>
            </a:extLst>
          </p:cNvPr>
          <p:cNvGraphicFramePr>
            <a:graphicFrameLocks noGrp="1"/>
          </p:cNvGraphicFramePr>
          <p:nvPr>
            <p:extLst>
              <p:ext uri="{D42A27DB-BD31-4B8C-83A1-F6EECF244321}">
                <p14:modId xmlns:p14="http://schemas.microsoft.com/office/powerpoint/2010/main" val="1237078022"/>
              </p:ext>
            </p:extLst>
          </p:nvPr>
        </p:nvGraphicFramePr>
        <p:xfrm>
          <a:off x="1112426" y="643467"/>
          <a:ext cx="9967152" cy="5596878"/>
        </p:xfrm>
        <a:graphic>
          <a:graphicData uri="http://schemas.openxmlformats.org/drawingml/2006/table">
            <a:tbl>
              <a:tblPr firstRow="1" firstCol="1" bandRow="1">
                <a:noFill/>
                <a:tableStyleId>{5C22544A-7EE6-4342-B048-85BDC9FD1C3A}</a:tableStyleId>
              </a:tblPr>
              <a:tblGrid>
                <a:gridCol w="1893493">
                  <a:extLst>
                    <a:ext uri="{9D8B030D-6E8A-4147-A177-3AD203B41FA5}">
                      <a16:colId xmlns="" xmlns:a16="http://schemas.microsoft.com/office/drawing/2014/main" val="3650862049"/>
                    </a:ext>
                  </a:extLst>
                </a:gridCol>
                <a:gridCol w="1407769">
                  <a:extLst>
                    <a:ext uri="{9D8B030D-6E8A-4147-A177-3AD203B41FA5}">
                      <a16:colId xmlns="" xmlns:a16="http://schemas.microsoft.com/office/drawing/2014/main" val="3227735273"/>
                    </a:ext>
                  </a:extLst>
                </a:gridCol>
                <a:gridCol w="1994312">
                  <a:extLst>
                    <a:ext uri="{9D8B030D-6E8A-4147-A177-3AD203B41FA5}">
                      <a16:colId xmlns="" xmlns:a16="http://schemas.microsoft.com/office/drawing/2014/main" val="259064012"/>
                    </a:ext>
                  </a:extLst>
                </a:gridCol>
                <a:gridCol w="2766313">
                  <a:extLst>
                    <a:ext uri="{9D8B030D-6E8A-4147-A177-3AD203B41FA5}">
                      <a16:colId xmlns="" xmlns:a16="http://schemas.microsoft.com/office/drawing/2014/main" val="1173572693"/>
                    </a:ext>
                  </a:extLst>
                </a:gridCol>
                <a:gridCol w="1905265">
                  <a:extLst>
                    <a:ext uri="{9D8B030D-6E8A-4147-A177-3AD203B41FA5}">
                      <a16:colId xmlns="" xmlns:a16="http://schemas.microsoft.com/office/drawing/2014/main" val="609240007"/>
                    </a:ext>
                  </a:extLst>
                </a:gridCol>
              </a:tblGrid>
              <a:tr h="906411">
                <a:tc>
                  <a:txBody>
                    <a:bodyPr/>
                    <a:lstStyle/>
                    <a:p>
                      <a:r>
                        <a:rPr lang="en-US" sz="1300" b="0" cap="none" spc="0" dirty="0">
                          <a:solidFill>
                            <a:schemeClr val="tx1"/>
                          </a:solidFill>
                          <a:effectLst/>
                        </a:rPr>
                        <a:t>Name</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nchor="b">
                    <a:lnL w="12700" cmpd="sng">
                      <a:noFill/>
                    </a:lnL>
                    <a:lnR w="12700" cmpd="sng">
                      <a:noFill/>
                    </a:lnR>
                    <a:lnT w="9525" cap="flat" cmpd="sng" algn="ctr">
                      <a:noFill/>
                      <a:prstDash val="solid"/>
                    </a:lnT>
                    <a:lnB w="38100" cmpd="sng">
                      <a:noFill/>
                    </a:lnB>
                    <a:noFill/>
                  </a:tcPr>
                </a:tc>
                <a:tc>
                  <a:txBody>
                    <a:bodyPr/>
                    <a:lstStyle/>
                    <a:p>
                      <a:pPr marR="71755"/>
                      <a:r>
                        <a:rPr lang="en-US" sz="1300" b="0" cap="none" spc="0" dirty="0">
                          <a:solidFill>
                            <a:schemeClr val="tx1"/>
                          </a:solidFill>
                          <a:effectLst/>
                        </a:rPr>
                        <a:t>Is it DNA (D) or protein (P)?</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nchor="b">
                    <a:lnL w="12700" cmpd="sng">
                      <a:noFill/>
                    </a:lnL>
                    <a:lnR w="12700" cmpd="sng">
                      <a:noFill/>
                    </a:lnR>
                    <a:lnT w="9525" cap="flat" cmpd="sng" algn="ctr">
                      <a:noFill/>
                      <a:prstDash val="solid"/>
                    </a:lnT>
                    <a:lnB w="38100" cmpd="sng">
                      <a:noFill/>
                    </a:lnB>
                    <a:noFill/>
                  </a:tcPr>
                </a:tc>
                <a:tc>
                  <a:txBody>
                    <a:bodyPr/>
                    <a:lstStyle/>
                    <a:p>
                      <a:pPr marR="12065"/>
                      <a:r>
                        <a:rPr lang="en-US" sz="1300" b="0" cap="none" spc="0" dirty="0">
                          <a:solidFill>
                            <a:schemeClr val="tx1"/>
                          </a:solidFill>
                          <a:effectLst/>
                        </a:rPr>
                        <a:t>Is it found in bacteria (B), eukaryotes (E), or both (B+E)?</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nchor="b">
                    <a:lnL w="12700" cmpd="sng">
                      <a:noFill/>
                    </a:lnL>
                    <a:lnR w="12700" cmpd="sng">
                      <a:noFill/>
                    </a:lnR>
                    <a:lnT w="9525" cap="flat" cmpd="sng" algn="ctr">
                      <a:noFill/>
                      <a:prstDash val="solid"/>
                    </a:lnT>
                    <a:lnB w="38100" cmpd="sng">
                      <a:noFill/>
                    </a:lnB>
                    <a:noFill/>
                  </a:tcPr>
                </a:tc>
                <a:tc>
                  <a:txBody>
                    <a:bodyPr/>
                    <a:lstStyle/>
                    <a:p>
                      <a:pPr marR="12065"/>
                      <a:r>
                        <a:rPr lang="en-US" sz="1300" b="0" cap="none" spc="0" dirty="0">
                          <a:solidFill>
                            <a:schemeClr val="tx1"/>
                          </a:solidFill>
                          <a:effectLst/>
                        </a:rPr>
                        <a:t>Which molecule(s) or unit(s) does it interact with, bind to or is bound by directly?</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nchor="b">
                    <a:lnL w="12700" cmpd="sng">
                      <a:noFill/>
                    </a:lnL>
                    <a:lnR w="12700" cmpd="sng">
                      <a:noFill/>
                    </a:lnR>
                    <a:lnT w="9525" cap="flat" cmpd="sng" algn="ctr">
                      <a:noFill/>
                      <a:prstDash val="solid"/>
                    </a:lnT>
                    <a:lnB w="38100" cmpd="sng">
                      <a:noFill/>
                    </a:lnB>
                    <a:noFill/>
                  </a:tcPr>
                </a:tc>
                <a:tc>
                  <a:txBody>
                    <a:bodyPr/>
                    <a:lstStyle/>
                    <a:p>
                      <a:pPr marL="30480" marR="72390">
                        <a:spcAft>
                          <a:spcPts val="0"/>
                        </a:spcAft>
                      </a:pPr>
                      <a:r>
                        <a:rPr lang="en-US" sz="1300" b="0" cap="none" spc="0" dirty="0">
                          <a:solidFill>
                            <a:schemeClr val="tx1"/>
                          </a:solidFill>
                          <a:effectLst/>
                        </a:rPr>
                        <a:t>Does binding increase (I) or decrease (D) gene expression or either (I/D)?</a:t>
                      </a:r>
                      <a:endParaRPr lang="x-none" sz="1300" b="0" cap="none" spc="0" dirty="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nchor="b">
                    <a:lnL w="12700" cmpd="sng">
                      <a:noFill/>
                    </a:lnL>
                    <a:lnR w="12700" cmpd="sng">
                      <a:noFill/>
                    </a:lnR>
                    <a:lnT w="9525" cap="flat" cmpd="sng" algn="ctr">
                      <a:noFill/>
                      <a:prstDash val="solid"/>
                    </a:lnT>
                    <a:lnB w="38100" cmpd="sng">
                      <a:noFill/>
                    </a:lnB>
                    <a:noFill/>
                  </a:tcPr>
                </a:tc>
                <a:extLst>
                  <a:ext uri="{0D108BD9-81ED-4DB2-BD59-A6C34878D82A}">
                    <a16:rowId xmlns="" xmlns:a16="http://schemas.microsoft.com/office/drawing/2014/main" val="3769683898"/>
                  </a:ext>
                </a:extLst>
              </a:tr>
              <a:tr h="369430">
                <a:tc>
                  <a:txBody>
                    <a:bodyPr/>
                    <a:lstStyle/>
                    <a:p>
                      <a:pPr>
                        <a:lnSpc>
                          <a:spcPct val="150000"/>
                        </a:lnSpc>
                      </a:pPr>
                      <a:r>
                        <a:rPr lang="en-US" sz="1300" b="0" cap="none" spc="0" dirty="0">
                          <a:solidFill>
                            <a:schemeClr val="tx1"/>
                          </a:solidFill>
                          <a:effectLst/>
                        </a:rPr>
                        <a:t>Promoter</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marR="71755"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38100" cmpd="sng">
                      <a:noFill/>
                    </a:lnT>
                    <a:lnB w="12700" cap="flat" cmpd="sng" algn="ctr">
                      <a:solidFill>
                        <a:schemeClr val="accent1"/>
                      </a:solidFill>
                      <a:prstDash val="solid"/>
                    </a:lnB>
                    <a:noFill/>
                  </a:tcPr>
                </a:tc>
                <a:extLst>
                  <a:ext uri="{0D108BD9-81ED-4DB2-BD59-A6C34878D82A}">
                    <a16:rowId xmlns="" xmlns:a16="http://schemas.microsoft.com/office/drawing/2014/main" val="205179562"/>
                  </a:ext>
                </a:extLst>
              </a:tr>
              <a:tr h="369430">
                <a:tc>
                  <a:txBody>
                    <a:bodyPr/>
                    <a:lstStyle/>
                    <a:p>
                      <a:pPr>
                        <a:lnSpc>
                          <a:spcPct val="150000"/>
                        </a:lnSpc>
                      </a:pPr>
                      <a:r>
                        <a:rPr lang="en-US" sz="1300" b="0" cap="none" spc="0" dirty="0">
                          <a:solidFill>
                            <a:schemeClr val="tx1"/>
                          </a:solidFill>
                          <a:effectLst/>
                        </a:rPr>
                        <a:t>Transcription factor</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R="71755"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 xmlns:a16="http://schemas.microsoft.com/office/drawing/2014/main" val="4191420293"/>
                  </a:ext>
                </a:extLst>
              </a:tr>
              <a:tr h="369430">
                <a:tc>
                  <a:txBody>
                    <a:bodyPr/>
                    <a:lstStyle/>
                    <a:p>
                      <a:pPr>
                        <a:lnSpc>
                          <a:spcPct val="150000"/>
                        </a:lnSpc>
                      </a:pPr>
                      <a:r>
                        <a:rPr lang="en-US" sz="1300" b="0" cap="none" spc="0" dirty="0">
                          <a:solidFill>
                            <a:schemeClr val="tx1"/>
                          </a:solidFill>
                          <a:effectLst/>
                        </a:rPr>
                        <a:t>Repressor</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R="71755"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 xmlns:a16="http://schemas.microsoft.com/office/drawing/2014/main" val="1965158737"/>
                  </a:ext>
                </a:extLst>
              </a:tr>
              <a:tr h="369430">
                <a:tc>
                  <a:txBody>
                    <a:bodyPr/>
                    <a:lstStyle/>
                    <a:p>
                      <a:pPr>
                        <a:lnSpc>
                          <a:spcPct val="150000"/>
                        </a:lnSpc>
                      </a:pPr>
                      <a:r>
                        <a:rPr lang="en-US" sz="1300" b="0" cap="none" spc="0" dirty="0">
                          <a:solidFill>
                            <a:schemeClr val="tx1"/>
                          </a:solidFill>
                          <a:effectLst/>
                        </a:rPr>
                        <a:t>Operator</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R="71755"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 xmlns:a16="http://schemas.microsoft.com/office/drawing/2014/main" val="3688837709"/>
                  </a:ext>
                </a:extLst>
              </a:tr>
              <a:tr h="369430">
                <a:tc>
                  <a:txBody>
                    <a:bodyPr/>
                    <a:lstStyle/>
                    <a:p>
                      <a:pPr>
                        <a:lnSpc>
                          <a:spcPct val="150000"/>
                        </a:lnSpc>
                      </a:pPr>
                      <a:r>
                        <a:rPr lang="en-US" sz="1300" b="0" cap="none" spc="0" dirty="0">
                          <a:solidFill>
                            <a:schemeClr val="tx1"/>
                          </a:solidFill>
                          <a:effectLst/>
                        </a:rPr>
                        <a:t>Activator</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R="71755"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 xmlns:a16="http://schemas.microsoft.com/office/drawing/2014/main" val="3541546205"/>
                  </a:ext>
                </a:extLst>
              </a:tr>
              <a:tr h="369430">
                <a:tc>
                  <a:txBody>
                    <a:bodyPr/>
                    <a:lstStyle/>
                    <a:p>
                      <a:pPr>
                        <a:lnSpc>
                          <a:spcPct val="150000"/>
                        </a:lnSpc>
                      </a:pPr>
                      <a:r>
                        <a:rPr lang="en-US" sz="1300" b="0" cap="none" spc="0" dirty="0">
                          <a:solidFill>
                            <a:schemeClr val="tx1"/>
                          </a:solidFill>
                          <a:effectLst/>
                        </a:rPr>
                        <a:t>Regulatory sequence</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R="71755"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 xmlns:a16="http://schemas.microsoft.com/office/drawing/2014/main" val="1583444012"/>
                  </a:ext>
                </a:extLst>
              </a:tr>
              <a:tr h="369430">
                <a:tc>
                  <a:txBody>
                    <a:bodyPr/>
                    <a:lstStyle/>
                    <a:p>
                      <a:pPr>
                        <a:lnSpc>
                          <a:spcPct val="150000"/>
                        </a:lnSpc>
                      </a:pPr>
                      <a:r>
                        <a:rPr lang="en-US" sz="1300" b="0" cap="none" spc="0" dirty="0">
                          <a:solidFill>
                            <a:schemeClr val="tx1"/>
                          </a:solidFill>
                          <a:effectLst/>
                        </a:rPr>
                        <a:t>Enhancer</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R="71755"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 xmlns:a16="http://schemas.microsoft.com/office/drawing/2014/main" val="968474266"/>
                  </a:ext>
                </a:extLst>
              </a:tr>
              <a:tr h="369430">
                <a:tc>
                  <a:txBody>
                    <a:bodyPr/>
                    <a:lstStyle/>
                    <a:p>
                      <a:pPr>
                        <a:lnSpc>
                          <a:spcPct val="150000"/>
                        </a:lnSpc>
                      </a:pPr>
                      <a:r>
                        <a:rPr lang="en-US" sz="1300" b="0" cap="none" spc="0" dirty="0">
                          <a:solidFill>
                            <a:schemeClr val="tx1"/>
                          </a:solidFill>
                          <a:effectLst/>
                        </a:rPr>
                        <a:t>Silencer</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R="71755"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 xmlns:a16="http://schemas.microsoft.com/office/drawing/2014/main" val="233887719"/>
                  </a:ext>
                </a:extLst>
              </a:tr>
              <a:tr h="369430">
                <a:tc>
                  <a:txBody>
                    <a:bodyPr/>
                    <a:lstStyle/>
                    <a:p>
                      <a:pPr>
                        <a:lnSpc>
                          <a:spcPct val="150000"/>
                        </a:lnSpc>
                      </a:pPr>
                      <a:r>
                        <a:rPr lang="en-US" sz="1300" b="0" cap="none" spc="0" dirty="0">
                          <a:solidFill>
                            <a:schemeClr val="tx1"/>
                          </a:solidFill>
                          <a:effectLst/>
                        </a:rPr>
                        <a:t>Mediator</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R="71755"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 xmlns:a16="http://schemas.microsoft.com/office/drawing/2014/main" val="1468880540"/>
                  </a:ext>
                </a:extLst>
              </a:tr>
              <a:tr h="669897">
                <a:tc>
                  <a:txBody>
                    <a:bodyPr/>
                    <a:lstStyle/>
                    <a:p>
                      <a:pPr marR="111125">
                        <a:lnSpc>
                          <a:spcPct val="150000"/>
                        </a:lnSpc>
                      </a:pPr>
                      <a:r>
                        <a:rPr lang="en-US" sz="1300" b="0" cap="none" spc="0" dirty="0">
                          <a:solidFill>
                            <a:schemeClr val="tx1"/>
                          </a:solidFill>
                          <a:effectLst/>
                        </a:rPr>
                        <a:t>Promoter proximal element</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R="71755"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 xmlns:a16="http://schemas.microsoft.com/office/drawing/2014/main" val="1134635616"/>
                  </a:ext>
                </a:extLst>
              </a:tr>
              <a:tr h="669897">
                <a:tc>
                  <a:txBody>
                    <a:bodyPr/>
                    <a:lstStyle/>
                    <a:p>
                      <a:pPr marR="111760">
                        <a:lnSpc>
                          <a:spcPct val="150000"/>
                        </a:lnSpc>
                      </a:pPr>
                      <a:r>
                        <a:rPr lang="en-US" sz="1300" b="0" cap="none" spc="0" dirty="0">
                          <a:solidFill>
                            <a:schemeClr val="tx1"/>
                          </a:solidFill>
                          <a:effectLst/>
                        </a:rPr>
                        <a:t>General (basal) transcription factors</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mpd="sng">
                      <a:noFill/>
                      <a:prstDash val="solid"/>
                    </a:lnB>
                    <a:noFill/>
                  </a:tcPr>
                </a:tc>
                <a:tc>
                  <a:txBody>
                    <a:bodyPr/>
                    <a:lstStyle/>
                    <a:p>
                      <a:pPr marR="71755"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mpd="sng">
                      <a:noFill/>
                      <a:prstDash val="solid"/>
                    </a:lnB>
                    <a:noFill/>
                  </a:tcPr>
                </a:tc>
                <a:tc>
                  <a:txBody>
                    <a:bodyPr/>
                    <a:lstStyle/>
                    <a:p>
                      <a:pPr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mpd="sng">
                      <a:noFill/>
                      <a:prstDash val="solid"/>
                    </a:lnB>
                    <a:noFill/>
                  </a:tcPr>
                </a:tc>
                <a:tc>
                  <a:txBody>
                    <a:bodyPr/>
                    <a:lstStyle/>
                    <a:p>
                      <a:pPr algn="just">
                        <a:lnSpc>
                          <a:spcPct val="150000"/>
                        </a:lnSpc>
                      </a:pP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 xmlns:a16="http://schemas.microsoft.com/office/drawing/2014/main" val="1946146437"/>
                  </a:ext>
                </a:extLst>
              </a:tr>
            </a:tbl>
          </a:graphicData>
        </a:graphic>
      </p:graphicFrame>
      <p:sp>
        <p:nvSpPr>
          <p:cNvPr id="3" name="TextBox 2">
            <a:extLst>
              <a:ext uri="{FF2B5EF4-FFF2-40B4-BE49-F238E27FC236}">
                <a16:creationId xmlns="" xmlns:a16="http://schemas.microsoft.com/office/drawing/2014/main" id="{AA8B9F03-0D20-D44C-9C6E-D96F2FC17280}"/>
              </a:ext>
            </a:extLst>
          </p:cNvPr>
          <p:cNvSpPr txBox="1"/>
          <p:nvPr/>
        </p:nvSpPr>
        <p:spPr>
          <a:xfrm>
            <a:off x="333756" y="139866"/>
            <a:ext cx="11524488" cy="523220"/>
          </a:xfrm>
          <a:prstGeom prst="rect">
            <a:avLst/>
          </a:prstGeom>
          <a:solidFill>
            <a:schemeClr val="tx1">
              <a:lumMod val="65000"/>
              <a:lumOff val="35000"/>
            </a:schemeClr>
          </a:solidFill>
        </p:spPr>
        <p:txBody>
          <a:bodyPr wrap="square" rtlCol="0">
            <a:spAutoFit/>
          </a:bodyPr>
          <a:lstStyle/>
          <a:p>
            <a:r>
              <a:rPr lang="en-US" sz="1400" dirty="0">
                <a:solidFill>
                  <a:schemeClr val="bg1"/>
                </a:solidFill>
              </a:rPr>
              <a:t>Organize the following names of molecules or molecular structures related to gene expression and regulation based on the categories and the molecules with which they directly interact.</a:t>
            </a:r>
            <a:endParaRPr lang="x-none" sz="1400">
              <a:solidFill>
                <a:schemeClr val="bg1"/>
              </a:solidFill>
            </a:endParaRPr>
          </a:p>
        </p:txBody>
      </p:sp>
    </p:spTree>
    <p:extLst>
      <p:ext uri="{BB962C8B-B14F-4D97-AF65-F5344CB8AC3E}">
        <p14:creationId xmlns:p14="http://schemas.microsoft.com/office/powerpoint/2010/main" val="2752813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 xmlns:a16="http://schemas.microsoft.com/office/drawing/2014/main" id="{A7F151E4-260A-A143-812A-7B2D1AAF6578}"/>
              </a:ext>
            </a:extLst>
          </p:cNvPr>
          <p:cNvGraphicFramePr>
            <a:graphicFrameLocks noGrp="1"/>
          </p:cNvGraphicFramePr>
          <p:nvPr/>
        </p:nvGraphicFramePr>
        <p:xfrm>
          <a:off x="1112426" y="643467"/>
          <a:ext cx="9967152" cy="5596878"/>
        </p:xfrm>
        <a:graphic>
          <a:graphicData uri="http://schemas.openxmlformats.org/drawingml/2006/table">
            <a:tbl>
              <a:tblPr firstRow="1" firstCol="1" bandRow="1">
                <a:noFill/>
                <a:tableStyleId>{5C22544A-7EE6-4342-B048-85BDC9FD1C3A}</a:tableStyleId>
              </a:tblPr>
              <a:tblGrid>
                <a:gridCol w="1893493">
                  <a:extLst>
                    <a:ext uri="{9D8B030D-6E8A-4147-A177-3AD203B41FA5}">
                      <a16:colId xmlns="" xmlns:a16="http://schemas.microsoft.com/office/drawing/2014/main" val="3650862049"/>
                    </a:ext>
                  </a:extLst>
                </a:gridCol>
                <a:gridCol w="1407769">
                  <a:extLst>
                    <a:ext uri="{9D8B030D-6E8A-4147-A177-3AD203B41FA5}">
                      <a16:colId xmlns="" xmlns:a16="http://schemas.microsoft.com/office/drawing/2014/main" val="3227735273"/>
                    </a:ext>
                  </a:extLst>
                </a:gridCol>
                <a:gridCol w="1994312">
                  <a:extLst>
                    <a:ext uri="{9D8B030D-6E8A-4147-A177-3AD203B41FA5}">
                      <a16:colId xmlns="" xmlns:a16="http://schemas.microsoft.com/office/drawing/2014/main" val="259064012"/>
                    </a:ext>
                  </a:extLst>
                </a:gridCol>
                <a:gridCol w="2766313">
                  <a:extLst>
                    <a:ext uri="{9D8B030D-6E8A-4147-A177-3AD203B41FA5}">
                      <a16:colId xmlns="" xmlns:a16="http://schemas.microsoft.com/office/drawing/2014/main" val="1173572693"/>
                    </a:ext>
                  </a:extLst>
                </a:gridCol>
                <a:gridCol w="1905265">
                  <a:extLst>
                    <a:ext uri="{9D8B030D-6E8A-4147-A177-3AD203B41FA5}">
                      <a16:colId xmlns="" xmlns:a16="http://schemas.microsoft.com/office/drawing/2014/main" val="609240007"/>
                    </a:ext>
                  </a:extLst>
                </a:gridCol>
              </a:tblGrid>
              <a:tr h="906411">
                <a:tc>
                  <a:txBody>
                    <a:bodyPr/>
                    <a:lstStyle/>
                    <a:p>
                      <a:r>
                        <a:rPr lang="en-US" sz="1300" b="0" cap="none" spc="0" dirty="0">
                          <a:solidFill>
                            <a:schemeClr val="tx1"/>
                          </a:solidFill>
                          <a:effectLst/>
                        </a:rPr>
                        <a:t>Name</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nchor="b">
                    <a:lnL w="12700" cmpd="sng">
                      <a:noFill/>
                    </a:lnL>
                    <a:lnR w="12700" cmpd="sng">
                      <a:noFill/>
                    </a:lnR>
                    <a:lnT w="9525" cap="flat" cmpd="sng" algn="ctr">
                      <a:noFill/>
                      <a:prstDash val="solid"/>
                    </a:lnT>
                    <a:lnB w="38100" cmpd="sng">
                      <a:noFill/>
                    </a:lnB>
                    <a:noFill/>
                  </a:tcPr>
                </a:tc>
                <a:tc>
                  <a:txBody>
                    <a:bodyPr/>
                    <a:lstStyle/>
                    <a:p>
                      <a:pPr marR="71755"/>
                      <a:r>
                        <a:rPr lang="en-US" sz="1300" b="0" cap="none" spc="0" dirty="0">
                          <a:solidFill>
                            <a:schemeClr val="tx1"/>
                          </a:solidFill>
                          <a:effectLst/>
                        </a:rPr>
                        <a:t>Is it DNA (D) or protein (P)?</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nchor="b">
                    <a:lnL w="12700" cmpd="sng">
                      <a:noFill/>
                    </a:lnL>
                    <a:lnR w="12700" cmpd="sng">
                      <a:noFill/>
                    </a:lnR>
                    <a:lnT w="9525" cap="flat" cmpd="sng" algn="ctr">
                      <a:noFill/>
                      <a:prstDash val="solid"/>
                    </a:lnT>
                    <a:lnB w="38100" cmpd="sng">
                      <a:noFill/>
                    </a:lnB>
                    <a:noFill/>
                  </a:tcPr>
                </a:tc>
                <a:tc>
                  <a:txBody>
                    <a:bodyPr/>
                    <a:lstStyle/>
                    <a:p>
                      <a:pPr marR="12065"/>
                      <a:r>
                        <a:rPr lang="en-US" sz="1300" b="0" cap="none" spc="0" dirty="0">
                          <a:solidFill>
                            <a:schemeClr val="tx1"/>
                          </a:solidFill>
                          <a:effectLst/>
                        </a:rPr>
                        <a:t>Is it found in bacteria (B), eukaryotes (E), or both (B+E)?</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nchor="b">
                    <a:lnL w="12700" cmpd="sng">
                      <a:noFill/>
                    </a:lnL>
                    <a:lnR w="12700" cmpd="sng">
                      <a:noFill/>
                    </a:lnR>
                    <a:lnT w="9525" cap="flat" cmpd="sng" algn="ctr">
                      <a:noFill/>
                      <a:prstDash val="solid"/>
                    </a:lnT>
                    <a:lnB w="38100" cmpd="sng">
                      <a:noFill/>
                    </a:lnB>
                    <a:noFill/>
                  </a:tcPr>
                </a:tc>
                <a:tc>
                  <a:txBody>
                    <a:bodyPr/>
                    <a:lstStyle/>
                    <a:p>
                      <a:pPr marR="12065"/>
                      <a:r>
                        <a:rPr lang="en-US" sz="1300" b="0" cap="none" spc="0" dirty="0">
                          <a:solidFill>
                            <a:schemeClr val="tx1"/>
                          </a:solidFill>
                          <a:effectLst/>
                        </a:rPr>
                        <a:t>Which molecule(s) or unit(s) does it interact with, bind to or is bound by directly?</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nchor="b">
                    <a:lnL w="12700" cmpd="sng">
                      <a:noFill/>
                    </a:lnL>
                    <a:lnR w="12700" cmpd="sng">
                      <a:noFill/>
                    </a:lnR>
                    <a:lnT w="9525" cap="flat" cmpd="sng" algn="ctr">
                      <a:noFill/>
                      <a:prstDash val="solid"/>
                    </a:lnT>
                    <a:lnB w="38100" cmpd="sng">
                      <a:noFill/>
                    </a:lnB>
                    <a:noFill/>
                  </a:tcPr>
                </a:tc>
                <a:tc>
                  <a:txBody>
                    <a:bodyPr/>
                    <a:lstStyle/>
                    <a:p>
                      <a:pPr marL="30480" marR="72390">
                        <a:spcAft>
                          <a:spcPts val="0"/>
                        </a:spcAft>
                      </a:pPr>
                      <a:r>
                        <a:rPr lang="en-US" sz="1300" b="0" cap="none" spc="0" dirty="0">
                          <a:solidFill>
                            <a:schemeClr val="tx1"/>
                          </a:solidFill>
                          <a:effectLst/>
                        </a:rPr>
                        <a:t>Does binding increase (I) or decrease (D) gene expression or either (I/D)?</a:t>
                      </a:r>
                      <a:endParaRPr lang="x-none" sz="1300" b="0" cap="none" spc="0" dirty="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nchor="b">
                    <a:lnL w="12700" cmpd="sng">
                      <a:noFill/>
                    </a:lnL>
                    <a:lnR w="12700" cmpd="sng">
                      <a:noFill/>
                    </a:lnR>
                    <a:lnT w="9525" cap="flat" cmpd="sng" algn="ctr">
                      <a:noFill/>
                      <a:prstDash val="solid"/>
                    </a:lnT>
                    <a:lnB w="38100" cmpd="sng">
                      <a:noFill/>
                    </a:lnB>
                    <a:noFill/>
                  </a:tcPr>
                </a:tc>
                <a:extLst>
                  <a:ext uri="{0D108BD9-81ED-4DB2-BD59-A6C34878D82A}">
                    <a16:rowId xmlns="" xmlns:a16="http://schemas.microsoft.com/office/drawing/2014/main" val="3769683898"/>
                  </a:ext>
                </a:extLst>
              </a:tr>
              <a:tr h="369430">
                <a:tc>
                  <a:txBody>
                    <a:bodyPr/>
                    <a:lstStyle/>
                    <a:p>
                      <a:pPr>
                        <a:lnSpc>
                          <a:spcPct val="150000"/>
                        </a:lnSpc>
                      </a:pPr>
                      <a:r>
                        <a:rPr lang="en-US" sz="1300" b="0" cap="none" spc="0" dirty="0">
                          <a:solidFill>
                            <a:schemeClr val="tx1"/>
                          </a:solidFill>
                          <a:effectLst/>
                        </a:rPr>
                        <a:t>Promoter</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marR="71755" algn="just">
                        <a:lnSpc>
                          <a:spcPct val="150000"/>
                        </a:lnSpc>
                      </a:pPr>
                      <a:r>
                        <a:rPr lang="en-US" sz="1000" cap="none" spc="0" dirty="0">
                          <a:solidFill>
                            <a:schemeClr val="tx1"/>
                          </a:solidFill>
                          <a:effectLst/>
                        </a:rPr>
                        <a:t>D</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algn="just">
                        <a:lnSpc>
                          <a:spcPct val="150000"/>
                        </a:lnSpc>
                      </a:pPr>
                      <a:r>
                        <a:rPr lang="en-US" sz="1000" cap="none" spc="0" dirty="0">
                          <a:solidFill>
                            <a:schemeClr val="tx1"/>
                          </a:solidFill>
                          <a:effectLst/>
                        </a:rPr>
                        <a:t>B+E</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a:lnSpc>
                          <a:spcPct val="150000"/>
                        </a:lnSpc>
                      </a:pPr>
                      <a:r>
                        <a:rPr lang="en-US" sz="1000" cap="none" spc="0" dirty="0">
                          <a:solidFill>
                            <a:schemeClr val="tx1"/>
                          </a:solidFill>
                          <a:effectLst/>
                        </a:rPr>
                        <a:t>RNA polymerase</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algn="just">
                        <a:lnSpc>
                          <a:spcPct val="150000"/>
                        </a:lnSpc>
                      </a:pPr>
                      <a:r>
                        <a:rPr lang="en-US" sz="1000" cap="none" spc="0" dirty="0">
                          <a:solidFill>
                            <a:schemeClr val="tx1"/>
                          </a:solidFill>
                          <a:effectLst/>
                        </a:rPr>
                        <a:t>I</a:t>
                      </a:r>
                      <a:endParaRPr lang="x-none" sz="1000" cap="none" spc="0" dirty="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38100" cmpd="sng">
                      <a:noFill/>
                    </a:lnT>
                    <a:lnB w="12700" cap="flat" cmpd="sng" algn="ctr">
                      <a:solidFill>
                        <a:schemeClr val="accent1"/>
                      </a:solidFill>
                      <a:prstDash val="solid"/>
                    </a:lnB>
                    <a:noFill/>
                  </a:tcPr>
                </a:tc>
                <a:extLst>
                  <a:ext uri="{0D108BD9-81ED-4DB2-BD59-A6C34878D82A}">
                    <a16:rowId xmlns="" xmlns:a16="http://schemas.microsoft.com/office/drawing/2014/main" val="205179562"/>
                  </a:ext>
                </a:extLst>
              </a:tr>
              <a:tr h="369430">
                <a:tc>
                  <a:txBody>
                    <a:bodyPr/>
                    <a:lstStyle/>
                    <a:p>
                      <a:pPr>
                        <a:lnSpc>
                          <a:spcPct val="150000"/>
                        </a:lnSpc>
                      </a:pPr>
                      <a:r>
                        <a:rPr lang="en-US" sz="1300" b="0" cap="none" spc="0" dirty="0">
                          <a:solidFill>
                            <a:schemeClr val="tx1"/>
                          </a:solidFill>
                          <a:effectLst/>
                        </a:rPr>
                        <a:t>Transcription factor</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R="71755" algn="just">
                        <a:lnSpc>
                          <a:spcPct val="150000"/>
                        </a:lnSpc>
                      </a:pPr>
                      <a:r>
                        <a:rPr lang="en-US" sz="1000" cap="none" spc="0" dirty="0">
                          <a:solidFill>
                            <a:schemeClr val="tx1"/>
                          </a:solidFill>
                          <a:effectLst/>
                        </a:rPr>
                        <a:t>P</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just">
                        <a:lnSpc>
                          <a:spcPct val="150000"/>
                        </a:lnSpc>
                      </a:pPr>
                      <a:r>
                        <a:rPr lang="en-US" sz="1000" cap="none" spc="0" dirty="0">
                          <a:solidFill>
                            <a:schemeClr val="tx1"/>
                          </a:solidFill>
                          <a:effectLst/>
                        </a:rPr>
                        <a:t>B+E</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nSpc>
                          <a:spcPct val="150000"/>
                        </a:lnSpc>
                      </a:pPr>
                      <a:r>
                        <a:rPr lang="en-US" sz="1000" cap="none" spc="0" dirty="0">
                          <a:solidFill>
                            <a:schemeClr val="tx1"/>
                          </a:solidFill>
                          <a:effectLst/>
                        </a:rPr>
                        <a:t>Promoter, other transcription factors </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just">
                        <a:lnSpc>
                          <a:spcPct val="150000"/>
                        </a:lnSpc>
                      </a:pPr>
                      <a:r>
                        <a:rPr lang="en-US" sz="1000" cap="none" spc="0" dirty="0">
                          <a:solidFill>
                            <a:schemeClr val="tx1"/>
                          </a:solidFill>
                          <a:effectLst/>
                        </a:rPr>
                        <a:t>I/D</a:t>
                      </a:r>
                      <a:endParaRPr lang="x-none" sz="1000" cap="none" spc="0" dirty="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 xmlns:a16="http://schemas.microsoft.com/office/drawing/2014/main" val="4191420293"/>
                  </a:ext>
                </a:extLst>
              </a:tr>
              <a:tr h="369430">
                <a:tc>
                  <a:txBody>
                    <a:bodyPr/>
                    <a:lstStyle/>
                    <a:p>
                      <a:pPr>
                        <a:lnSpc>
                          <a:spcPct val="150000"/>
                        </a:lnSpc>
                      </a:pPr>
                      <a:r>
                        <a:rPr lang="en-US" sz="1300" b="0" cap="none" spc="0" dirty="0">
                          <a:solidFill>
                            <a:schemeClr val="tx1"/>
                          </a:solidFill>
                          <a:effectLst/>
                        </a:rPr>
                        <a:t>Repressor</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R="71755" algn="just">
                        <a:lnSpc>
                          <a:spcPct val="150000"/>
                        </a:lnSpc>
                      </a:pPr>
                      <a:r>
                        <a:rPr lang="en-US" sz="1000" cap="none" spc="0" dirty="0">
                          <a:solidFill>
                            <a:schemeClr val="tx1"/>
                          </a:solidFill>
                          <a:effectLst/>
                        </a:rPr>
                        <a:t>P</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just">
                        <a:lnSpc>
                          <a:spcPct val="150000"/>
                        </a:lnSpc>
                      </a:pPr>
                      <a:r>
                        <a:rPr lang="en-US" sz="1000" cap="none" spc="0" dirty="0">
                          <a:solidFill>
                            <a:schemeClr val="tx1"/>
                          </a:solidFill>
                          <a:effectLst/>
                        </a:rPr>
                        <a:t>B+E</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nSpc>
                          <a:spcPct val="150000"/>
                        </a:lnSpc>
                      </a:pPr>
                      <a:r>
                        <a:rPr lang="en-US" sz="1000" cap="none" spc="0" dirty="0">
                          <a:solidFill>
                            <a:schemeClr val="tx1"/>
                          </a:solidFill>
                          <a:effectLst/>
                        </a:rPr>
                        <a:t>Operator in B, Silencer in E</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just">
                        <a:lnSpc>
                          <a:spcPct val="150000"/>
                        </a:lnSpc>
                      </a:pPr>
                      <a:r>
                        <a:rPr lang="en-US" sz="1000" cap="none" spc="0" dirty="0">
                          <a:solidFill>
                            <a:schemeClr val="tx1"/>
                          </a:solidFill>
                          <a:effectLst/>
                        </a:rPr>
                        <a:t>D</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 xmlns:a16="http://schemas.microsoft.com/office/drawing/2014/main" val="1965158737"/>
                  </a:ext>
                </a:extLst>
              </a:tr>
              <a:tr h="369430">
                <a:tc>
                  <a:txBody>
                    <a:bodyPr/>
                    <a:lstStyle/>
                    <a:p>
                      <a:pPr>
                        <a:lnSpc>
                          <a:spcPct val="150000"/>
                        </a:lnSpc>
                      </a:pPr>
                      <a:r>
                        <a:rPr lang="en-US" sz="1300" b="0" cap="none" spc="0" dirty="0">
                          <a:solidFill>
                            <a:schemeClr val="tx1"/>
                          </a:solidFill>
                          <a:effectLst/>
                        </a:rPr>
                        <a:t>Operator</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R="71755" algn="just">
                        <a:lnSpc>
                          <a:spcPct val="150000"/>
                        </a:lnSpc>
                      </a:pPr>
                      <a:r>
                        <a:rPr lang="en-US" sz="1000" cap="none" spc="0" dirty="0">
                          <a:solidFill>
                            <a:schemeClr val="tx1"/>
                          </a:solidFill>
                          <a:effectLst/>
                        </a:rPr>
                        <a:t>D</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just">
                        <a:lnSpc>
                          <a:spcPct val="150000"/>
                        </a:lnSpc>
                      </a:pPr>
                      <a:r>
                        <a:rPr lang="en-US" sz="1000" cap="none" spc="0" dirty="0">
                          <a:solidFill>
                            <a:schemeClr val="tx1"/>
                          </a:solidFill>
                          <a:effectLst/>
                        </a:rPr>
                        <a:t>B</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nSpc>
                          <a:spcPct val="150000"/>
                        </a:lnSpc>
                      </a:pPr>
                      <a:r>
                        <a:rPr lang="en-US" sz="1000" cap="none" spc="0" dirty="0">
                          <a:solidFill>
                            <a:schemeClr val="tx1"/>
                          </a:solidFill>
                          <a:effectLst/>
                        </a:rPr>
                        <a:t>Repressor</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just">
                        <a:lnSpc>
                          <a:spcPct val="150000"/>
                        </a:lnSpc>
                      </a:pPr>
                      <a:r>
                        <a:rPr lang="en-US" sz="1000" cap="none" spc="0" dirty="0">
                          <a:solidFill>
                            <a:schemeClr val="tx1"/>
                          </a:solidFill>
                          <a:effectLst/>
                        </a:rPr>
                        <a:t>D</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 xmlns:a16="http://schemas.microsoft.com/office/drawing/2014/main" val="3688837709"/>
                  </a:ext>
                </a:extLst>
              </a:tr>
              <a:tr h="369430">
                <a:tc>
                  <a:txBody>
                    <a:bodyPr/>
                    <a:lstStyle/>
                    <a:p>
                      <a:pPr>
                        <a:lnSpc>
                          <a:spcPct val="150000"/>
                        </a:lnSpc>
                      </a:pPr>
                      <a:r>
                        <a:rPr lang="en-US" sz="1300" b="0" cap="none" spc="0" dirty="0">
                          <a:solidFill>
                            <a:schemeClr val="tx1"/>
                          </a:solidFill>
                          <a:effectLst/>
                        </a:rPr>
                        <a:t>Activator</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R="71755" algn="just">
                        <a:lnSpc>
                          <a:spcPct val="150000"/>
                        </a:lnSpc>
                      </a:pPr>
                      <a:r>
                        <a:rPr lang="en-US" sz="1000" cap="none" spc="0" dirty="0">
                          <a:solidFill>
                            <a:schemeClr val="tx1"/>
                          </a:solidFill>
                          <a:effectLst/>
                        </a:rPr>
                        <a:t>P</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just">
                        <a:lnSpc>
                          <a:spcPct val="150000"/>
                        </a:lnSpc>
                      </a:pPr>
                      <a:r>
                        <a:rPr lang="en-US" sz="1000" cap="none" spc="0" dirty="0">
                          <a:solidFill>
                            <a:schemeClr val="tx1"/>
                          </a:solidFill>
                          <a:effectLst/>
                        </a:rPr>
                        <a:t>B+E</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nSpc>
                          <a:spcPct val="150000"/>
                        </a:lnSpc>
                      </a:pPr>
                      <a:r>
                        <a:rPr lang="en-US" sz="1000" cap="none" spc="0" dirty="0">
                          <a:solidFill>
                            <a:schemeClr val="tx1"/>
                          </a:solidFill>
                          <a:effectLst/>
                        </a:rPr>
                        <a:t>Mediator, enhancer, promoter proximal element</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just">
                        <a:lnSpc>
                          <a:spcPct val="150000"/>
                        </a:lnSpc>
                      </a:pPr>
                      <a:r>
                        <a:rPr lang="en-US" sz="1000" cap="none" spc="0" dirty="0">
                          <a:solidFill>
                            <a:schemeClr val="tx1"/>
                          </a:solidFill>
                          <a:effectLst/>
                        </a:rPr>
                        <a:t>I</a:t>
                      </a:r>
                      <a:endParaRPr lang="x-none" sz="1000" cap="none" spc="0" dirty="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 xmlns:a16="http://schemas.microsoft.com/office/drawing/2014/main" val="3541546205"/>
                  </a:ext>
                </a:extLst>
              </a:tr>
              <a:tr h="369430">
                <a:tc>
                  <a:txBody>
                    <a:bodyPr/>
                    <a:lstStyle/>
                    <a:p>
                      <a:pPr>
                        <a:lnSpc>
                          <a:spcPct val="150000"/>
                        </a:lnSpc>
                      </a:pPr>
                      <a:r>
                        <a:rPr lang="en-US" sz="1300" b="0" cap="none" spc="0" dirty="0">
                          <a:solidFill>
                            <a:schemeClr val="tx1"/>
                          </a:solidFill>
                          <a:effectLst/>
                        </a:rPr>
                        <a:t>Regulatory sequence</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R="71755" algn="just">
                        <a:lnSpc>
                          <a:spcPct val="150000"/>
                        </a:lnSpc>
                      </a:pPr>
                      <a:r>
                        <a:rPr lang="en-US" sz="1000" cap="none" spc="0" dirty="0">
                          <a:solidFill>
                            <a:schemeClr val="tx1"/>
                          </a:solidFill>
                          <a:effectLst/>
                        </a:rPr>
                        <a:t>D</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just">
                        <a:lnSpc>
                          <a:spcPct val="150000"/>
                        </a:lnSpc>
                      </a:pPr>
                      <a:r>
                        <a:rPr lang="en-US" sz="1000" cap="none" spc="0" dirty="0">
                          <a:solidFill>
                            <a:schemeClr val="tx1"/>
                          </a:solidFill>
                          <a:effectLst/>
                        </a:rPr>
                        <a:t>B+E</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nSpc>
                          <a:spcPct val="150000"/>
                        </a:lnSpc>
                      </a:pPr>
                      <a:r>
                        <a:rPr lang="en-US" sz="1000" cap="none" spc="0" dirty="0">
                          <a:solidFill>
                            <a:schemeClr val="tx1"/>
                          </a:solidFill>
                          <a:effectLst/>
                        </a:rPr>
                        <a:t>Repressor, activator, transcription factor</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just">
                        <a:lnSpc>
                          <a:spcPct val="150000"/>
                        </a:lnSpc>
                      </a:pPr>
                      <a:r>
                        <a:rPr lang="en-US" sz="1000" cap="none" spc="0" dirty="0">
                          <a:solidFill>
                            <a:schemeClr val="tx1"/>
                          </a:solidFill>
                          <a:effectLst/>
                        </a:rPr>
                        <a:t>I/D</a:t>
                      </a:r>
                      <a:endParaRPr lang="x-none" sz="1000" cap="none" spc="0" dirty="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 xmlns:a16="http://schemas.microsoft.com/office/drawing/2014/main" val="1583444012"/>
                  </a:ext>
                </a:extLst>
              </a:tr>
              <a:tr h="369430">
                <a:tc>
                  <a:txBody>
                    <a:bodyPr/>
                    <a:lstStyle/>
                    <a:p>
                      <a:pPr>
                        <a:lnSpc>
                          <a:spcPct val="150000"/>
                        </a:lnSpc>
                      </a:pPr>
                      <a:r>
                        <a:rPr lang="en-US" sz="1300" b="0" cap="none" spc="0" dirty="0">
                          <a:solidFill>
                            <a:schemeClr val="tx1"/>
                          </a:solidFill>
                          <a:effectLst/>
                        </a:rPr>
                        <a:t>Enhancer</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R="71755" algn="just">
                        <a:lnSpc>
                          <a:spcPct val="150000"/>
                        </a:lnSpc>
                      </a:pPr>
                      <a:r>
                        <a:rPr lang="en-US" sz="1000" cap="none" spc="0" dirty="0">
                          <a:solidFill>
                            <a:schemeClr val="tx1"/>
                          </a:solidFill>
                          <a:effectLst/>
                        </a:rPr>
                        <a:t>D</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just">
                        <a:lnSpc>
                          <a:spcPct val="150000"/>
                        </a:lnSpc>
                      </a:pPr>
                      <a:r>
                        <a:rPr lang="en-US" sz="1000" cap="none" spc="0" dirty="0">
                          <a:solidFill>
                            <a:schemeClr val="tx1"/>
                          </a:solidFill>
                          <a:effectLst/>
                        </a:rPr>
                        <a:t>E</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nSpc>
                          <a:spcPct val="150000"/>
                        </a:lnSpc>
                      </a:pPr>
                      <a:r>
                        <a:rPr lang="en-US" sz="1000" cap="none" spc="0" dirty="0">
                          <a:solidFill>
                            <a:schemeClr val="tx1"/>
                          </a:solidFill>
                          <a:effectLst/>
                        </a:rPr>
                        <a:t>Activator</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just">
                        <a:lnSpc>
                          <a:spcPct val="150000"/>
                        </a:lnSpc>
                      </a:pPr>
                      <a:r>
                        <a:rPr lang="en-US" sz="1000" cap="none" spc="0" dirty="0">
                          <a:solidFill>
                            <a:schemeClr val="tx1"/>
                          </a:solidFill>
                          <a:effectLst/>
                        </a:rPr>
                        <a:t>I</a:t>
                      </a:r>
                      <a:endParaRPr lang="x-none" sz="1000" cap="none" spc="0" dirty="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 xmlns:a16="http://schemas.microsoft.com/office/drawing/2014/main" val="968474266"/>
                  </a:ext>
                </a:extLst>
              </a:tr>
              <a:tr h="369430">
                <a:tc>
                  <a:txBody>
                    <a:bodyPr/>
                    <a:lstStyle/>
                    <a:p>
                      <a:pPr>
                        <a:lnSpc>
                          <a:spcPct val="150000"/>
                        </a:lnSpc>
                      </a:pPr>
                      <a:r>
                        <a:rPr lang="en-US" sz="1300" b="0" cap="none" spc="0" dirty="0">
                          <a:solidFill>
                            <a:schemeClr val="tx1"/>
                          </a:solidFill>
                          <a:effectLst/>
                        </a:rPr>
                        <a:t>Silencer</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R="71755" algn="just">
                        <a:lnSpc>
                          <a:spcPct val="150000"/>
                        </a:lnSpc>
                      </a:pPr>
                      <a:r>
                        <a:rPr lang="en-US" sz="1000" cap="none" spc="0" dirty="0">
                          <a:solidFill>
                            <a:schemeClr val="tx1"/>
                          </a:solidFill>
                          <a:effectLst/>
                        </a:rPr>
                        <a:t>D</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just">
                        <a:lnSpc>
                          <a:spcPct val="150000"/>
                        </a:lnSpc>
                      </a:pPr>
                      <a:r>
                        <a:rPr lang="en-US" sz="1000" cap="none" spc="0" dirty="0">
                          <a:solidFill>
                            <a:schemeClr val="tx1"/>
                          </a:solidFill>
                          <a:effectLst/>
                        </a:rPr>
                        <a:t>E</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nSpc>
                          <a:spcPct val="150000"/>
                        </a:lnSpc>
                      </a:pPr>
                      <a:r>
                        <a:rPr lang="en-US" sz="1000" cap="none" spc="0" dirty="0">
                          <a:solidFill>
                            <a:schemeClr val="tx1"/>
                          </a:solidFill>
                          <a:effectLst/>
                        </a:rPr>
                        <a:t>Repressor</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just">
                        <a:lnSpc>
                          <a:spcPct val="150000"/>
                        </a:lnSpc>
                      </a:pPr>
                      <a:r>
                        <a:rPr lang="en-US" sz="1000" cap="none" spc="0" dirty="0">
                          <a:solidFill>
                            <a:schemeClr val="tx1"/>
                          </a:solidFill>
                          <a:effectLst/>
                        </a:rPr>
                        <a:t>D</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 xmlns:a16="http://schemas.microsoft.com/office/drawing/2014/main" val="233887719"/>
                  </a:ext>
                </a:extLst>
              </a:tr>
              <a:tr h="369430">
                <a:tc>
                  <a:txBody>
                    <a:bodyPr/>
                    <a:lstStyle/>
                    <a:p>
                      <a:pPr>
                        <a:lnSpc>
                          <a:spcPct val="150000"/>
                        </a:lnSpc>
                      </a:pPr>
                      <a:r>
                        <a:rPr lang="en-US" sz="1300" b="0" cap="none" spc="0" dirty="0">
                          <a:solidFill>
                            <a:schemeClr val="tx1"/>
                          </a:solidFill>
                          <a:effectLst/>
                        </a:rPr>
                        <a:t>Mediator</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R="71755" algn="just">
                        <a:lnSpc>
                          <a:spcPct val="150000"/>
                        </a:lnSpc>
                      </a:pPr>
                      <a:r>
                        <a:rPr lang="en-US" sz="1000" cap="none" spc="0" dirty="0">
                          <a:solidFill>
                            <a:schemeClr val="tx1"/>
                          </a:solidFill>
                          <a:effectLst/>
                        </a:rPr>
                        <a:t>P</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just">
                        <a:lnSpc>
                          <a:spcPct val="150000"/>
                        </a:lnSpc>
                      </a:pPr>
                      <a:r>
                        <a:rPr lang="en-US" sz="1000" cap="none" spc="0" dirty="0">
                          <a:solidFill>
                            <a:schemeClr val="tx1"/>
                          </a:solidFill>
                          <a:effectLst/>
                        </a:rPr>
                        <a:t>E</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nSpc>
                          <a:spcPct val="150000"/>
                        </a:lnSpc>
                      </a:pPr>
                      <a:r>
                        <a:rPr lang="en-US" sz="1000" cap="none" spc="0" dirty="0">
                          <a:solidFill>
                            <a:schemeClr val="tx1"/>
                          </a:solidFill>
                          <a:effectLst/>
                        </a:rPr>
                        <a:t>Activator</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just">
                        <a:lnSpc>
                          <a:spcPct val="150000"/>
                        </a:lnSpc>
                      </a:pPr>
                      <a:r>
                        <a:rPr lang="en-US" sz="1000" cap="none" spc="0" dirty="0">
                          <a:solidFill>
                            <a:schemeClr val="tx1"/>
                          </a:solidFill>
                          <a:effectLst/>
                        </a:rPr>
                        <a:t>I</a:t>
                      </a:r>
                      <a:endParaRPr lang="x-none" sz="1000" cap="none" spc="0" dirty="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 xmlns:a16="http://schemas.microsoft.com/office/drawing/2014/main" val="1468880540"/>
                  </a:ext>
                </a:extLst>
              </a:tr>
              <a:tr h="669897">
                <a:tc>
                  <a:txBody>
                    <a:bodyPr/>
                    <a:lstStyle/>
                    <a:p>
                      <a:pPr marR="111125">
                        <a:lnSpc>
                          <a:spcPct val="150000"/>
                        </a:lnSpc>
                      </a:pPr>
                      <a:r>
                        <a:rPr lang="en-US" sz="1300" b="0" cap="none" spc="0" dirty="0">
                          <a:solidFill>
                            <a:schemeClr val="tx1"/>
                          </a:solidFill>
                          <a:effectLst/>
                        </a:rPr>
                        <a:t>Promoter proximal element</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R="71755" algn="just">
                        <a:lnSpc>
                          <a:spcPct val="150000"/>
                        </a:lnSpc>
                      </a:pPr>
                      <a:r>
                        <a:rPr lang="en-US" sz="1000" cap="none" spc="0" dirty="0">
                          <a:solidFill>
                            <a:schemeClr val="tx1"/>
                          </a:solidFill>
                          <a:effectLst/>
                        </a:rPr>
                        <a:t>D</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just">
                        <a:lnSpc>
                          <a:spcPct val="150000"/>
                        </a:lnSpc>
                      </a:pPr>
                      <a:r>
                        <a:rPr lang="en-US" sz="1000" cap="none" spc="0" dirty="0">
                          <a:solidFill>
                            <a:schemeClr val="tx1"/>
                          </a:solidFill>
                          <a:effectLst/>
                        </a:rPr>
                        <a:t>E</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nSpc>
                          <a:spcPct val="150000"/>
                        </a:lnSpc>
                      </a:pPr>
                      <a:r>
                        <a:rPr lang="en-US" sz="1000" cap="none" spc="0" dirty="0">
                          <a:solidFill>
                            <a:schemeClr val="tx1"/>
                          </a:solidFill>
                          <a:effectLst/>
                        </a:rPr>
                        <a:t>Activator</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just">
                        <a:lnSpc>
                          <a:spcPct val="150000"/>
                        </a:lnSpc>
                      </a:pPr>
                      <a:r>
                        <a:rPr lang="en-US" sz="1000" cap="none" spc="0" dirty="0">
                          <a:solidFill>
                            <a:schemeClr val="tx1"/>
                          </a:solidFill>
                          <a:effectLst/>
                        </a:rPr>
                        <a:t>I</a:t>
                      </a:r>
                      <a:endParaRPr lang="x-none" sz="1000" cap="none" spc="0" dirty="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 xmlns:a16="http://schemas.microsoft.com/office/drawing/2014/main" val="1134635616"/>
                  </a:ext>
                </a:extLst>
              </a:tr>
              <a:tr h="669897">
                <a:tc>
                  <a:txBody>
                    <a:bodyPr/>
                    <a:lstStyle/>
                    <a:p>
                      <a:pPr marR="111760">
                        <a:lnSpc>
                          <a:spcPct val="150000"/>
                        </a:lnSpc>
                      </a:pPr>
                      <a:r>
                        <a:rPr lang="en-US" sz="1300" b="0" cap="none" spc="0" dirty="0">
                          <a:solidFill>
                            <a:schemeClr val="tx1"/>
                          </a:solidFill>
                          <a:effectLst/>
                        </a:rPr>
                        <a:t>General (basal) transcription factors</a:t>
                      </a:r>
                      <a:endParaRPr lang="x-none" sz="1300" b="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mpd="sng">
                      <a:noFill/>
                      <a:prstDash val="solid"/>
                    </a:lnB>
                    <a:noFill/>
                  </a:tcPr>
                </a:tc>
                <a:tc>
                  <a:txBody>
                    <a:bodyPr/>
                    <a:lstStyle/>
                    <a:p>
                      <a:pPr marR="71755" algn="just">
                        <a:lnSpc>
                          <a:spcPct val="150000"/>
                        </a:lnSpc>
                      </a:pPr>
                      <a:r>
                        <a:rPr lang="en-US" sz="1000" cap="none" spc="0" dirty="0">
                          <a:solidFill>
                            <a:schemeClr val="tx1"/>
                          </a:solidFill>
                          <a:effectLst/>
                        </a:rPr>
                        <a:t>P</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mpd="sng">
                      <a:noFill/>
                      <a:prstDash val="solid"/>
                    </a:lnB>
                    <a:noFill/>
                  </a:tcPr>
                </a:tc>
                <a:tc>
                  <a:txBody>
                    <a:bodyPr/>
                    <a:lstStyle/>
                    <a:p>
                      <a:pPr algn="just">
                        <a:lnSpc>
                          <a:spcPct val="150000"/>
                        </a:lnSpc>
                      </a:pPr>
                      <a:r>
                        <a:rPr lang="en-US" sz="1000" cap="none" spc="0" dirty="0">
                          <a:solidFill>
                            <a:schemeClr val="tx1"/>
                          </a:solidFill>
                          <a:effectLst/>
                        </a:rPr>
                        <a:t>E</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50000"/>
                        </a:lnSpc>
                      </a:pPr>
                      <a:r>
                        <a:rPr lang="en-US" sz="1000" cap="none" spc="0" dirty="0">
                          <a:solidFill>
                            <a:schemeClr val="tx1"/>
                          </a:solidFill>
                          <a:effectLst/>
                        </a:rPr>
                        <a:t>Mediator, RNA polymerase, promoter</a:t>
                      </a:r>
                      <a:endParaRPr lang="x-none" sz="1000" cap="none" spc="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mpd="sng">
                      <a:noFill/>
                      <a:prstDash val="solid"/>
                    </a:lnB>
                    <a:noFill/>
                  </a:tcPr>
                </a:tc>
                <a:tc>
                  <a:txBody>
                    <a:bodyPr/>
                    <a:lstStyle/>
                    <a:p>
                      <a:pPr algn="just">
                        <a:lnSpc>
                          <a:spcPct val="150000"/>
                        </a:lnSpc>
                      </a:pPr>
                      <a:r>
                        <a:rPr lang="en-US" sz="1000" cap="none" spc="0" dirty="0">
                          <a:solidFill>
                            <a:schemeClr val="tx1"/>
                          </a:solidFill>
                          <a:effectLst/>
                        </a:rPr>
                        <a:t>I</a:t>
                      </a:r>
                      <a:endParaRPr lang="x-none" sz="1000" cap="none" spc="0" dirty="0">
                        <a:solidFill>
                          <a:schemeClr val="tx1"/>
                        </a:solidFill>
                        <a:effectLst/>
                        <a:latin typeface="Times" pitchFamily="2" charset="0"/>
                        <a:ea typeface="Times" pitchFamily="2" charset="0"/>
                        <a:cs typeface="Times New Roman" panose="02020603050405020304" pitchFamily="18" charset="0"/>
                      </a:endParaRPr>
                    </a:p>
                  </a:txBody>
                  <a:tcPr marL="37558" marR="37558" marT="0" marB="7511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 xmlns:a16="http://schemas.microsoft.com/office/drawing/2014/main" val="1946146437"/>
                  </a:ext>
                </a:extLst>
              </a:tr>
            </a:tbl>
          </a:graphicData>
        </a:graphic>
      </p:graphicFrame>
      <p:sp>
        <p:nvSpPr>
          <p:cNvPr id="6" name="TextBox 5">
            <a:extLst>
              <a:ext uri="{FF2B5EF4-FFF2-40B4-BE49-F238E27FC236}">
                <a16:creationId xmlns="" xmlns:a16="http://schemas.microsoft.com/office/drawing/2014/main" id="{75C4B1C4-FE32-5841-AFD3-95D44B863E27}"/>
              </a:ext>
            </a:extLst>
          </p:cNvPr>
          <p:cNvSpPr txBox="1"/>
          <p:nvPr/>
        </p:nvSpPr>
        <p:spPr>
          <a:xfrm>
            <a:off x="333756" y="139866"/>
            <a:ext cx="11524488" cy="523220"/>
          </a:xfrm>
          <a:prstGeom prst="rect">
            <a:avLst/>
          </a:prstGeom>
          <a:solidFill>
            <a:schemeClr val="tx1">
              <a:lumMod val="65000"/>
              <a:lumOff val="35000"/>
            </a:schemeClr>
          </a:solidFill>
        </p:spPr>
        <p:txBody>
          <a:bodyPr wrap="square" rtlCol="0">
            <a:spAutoFit/>
          </a:bodyPr>
          <a:lstStyle/>
          <a:p>
            <a:r>
              <a:rPr lang="en-US" sz="1400" dirty="0">
                <a:solidFill>
                  <a:schemeClr val="bg1"/>
                </a:solidFill>
              </a:rPr>
              <a:t>Organize the following names of molecules or molecular structures related to gene expression and regulation based on the categories and the molecules with which they directly interact.</a:t>
            </a:r>
            <a:endParaRPr lang="x-none" sz="1400">
              <a:solidFill>
                <a:schemeClr val="bg1"/>
              </a:solidFill>
            </a:endParaRPr>
          </a:p>
        </p:txBody>
      </p:sp>
    </p:spTree>
    <p:extLst>
      <p:ext uri="{BB962C8B-B14F-4D97-AF65-F5344CB8AC3E}">
        <p14:creationId xmlns:p14="http://schemas.microsoft.com/office/powerpoint/2010/main" val="320743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 xmlns:a16="http://schemas.microsoft.com/office/drawing/2014/main" id="{71B8F6DC-55AF-D34E-9011-224EDD137B73}"/>
              </a:ext>
            </a:extLst>
          </p:cNvPr>
          <p:cNvGrpSpPr>
            <a:grpSpLocks noChangeAspect="1"/>
          </p:cNvGrpSpPr>
          <p:nvPr/>
        </p:nvGrpSpPr>
        <p:grpSpPr>
          <a:xfrm rot="20619358">
            <a:off x="4424502" y="1448805"/>
            <a:ext cx="1634101" cy="1512000"/>
            <a:chOff x="4775284" y="2294017"/>
            <a:chExt cx="1465077" cy="1355605"/>
          </a:xfrm>
        </p:grpSpPr>
        <p:grpSp>
          <p:nvGrpSpPr>
            <p:cNvPr id="926" name="Group 925">
              <a:extLst>
                <a:ext uri="{FF2B5EF4-FFF2-40B4-BE49-F238E27FC236}">
                  <a16:creationId xmlns="" xmlns:a16="http://schemas.microsoft.com/office/drawing/2014/main" id="{B4C5C598-31F8-C343-BA41-0998F15064BB}"/>
                </a:ext>
              </a:extLst>
            </p:cNvPr>
            <p:cNvGrpSpPr/>
            <p:nvPr/>
          </p:nvGrpSpPr>
          <p:grpSpPr>
            <a:xfrm rot="8029433">
              <a:off x="4984426" y="2084875"/>
              <a:ext cx="274818" cy="693101"/>
              <a:chOff x="5596263" y="1467363"/>
              <a:chExt cx="587347" cy="1481314"/>
            </a:xfrm>
          </p:grpSpPr>
          <p:grpSp>
            <p:nvGrpSpPr>
              <p:cNvPr id="927" name="Group 926">
                <a:extLst>
                  <a:ext uri="{FF2B5EF4-FFF2-40B4-BE49-F238E27FC236}">
                    <a16:creationId xmlns="" xmlns:a16="http://schemas.microsoft.com/office/drawing/2014/main" id="{ACDA8B4B-D307-244B-B2C5-CE56D267DBA6}"/>
                  </a:ext>
                </a:extLst>
              </p:cNvPr>
              <p:cNvGrpSpPr/>
              <p:nvPr/>
            </p:nvGrpSpPr>
            <p:grpSpPr>
              <a:xfrm>
                <a:off x="5596263" y="1641599"/>
                <a:ext cx="587347" cy="1180010"/>
                <a:chOff x="6065239" y="3018497"/>
                <a:chExt cx="587347" cy="1180010"/>
              </a:xfrm>
            </p:grpSpPr>
            <p:cxnSp>
              <p:nvCxnSpPr>
                <p:cNvPr id="931" name="Straight Connector 930">
                  <a:extLst>
                    <a:ext uri="{FF2B5EF4-FFF2-40B4-BE49-F238E27FC236}">
                      <a16:creationId xmlns="" xmlns:a16="http://schemas.microsoft.com/office/drawing/2014/main" id="{383B8B79-3D35-A241-B720-75FC4BB9D822}"/>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32" name="Straight Connector 931">
                  <a:extLst>
                    <a:ext uri="{FF2B5EF4-FFF2-40B4-BE49-F238E27FC236}">
                      <a16:creationId xmlns="" xmlns:a16="http://schemas.microsoft.com/office/drawing/2014/main" id="{047CCF4B-72B0-C94D-9187-DA336A16E613}"/>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33" name="Straight Connector 932">
                  <a:extLst>
                    <a:ext uri="{FF2B5EF4-FFF2-40B4-BE49-F238E27FC236}">
                      <a16:creationId xmlns="" xmlns:a16="http://schemas.microsoft.com/office/drawing/2014/main" id="{D832AFD2-5571-F946-91D8-A8443E89C448}"/>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34" name="Straight Connector 933">
                  <a:extLst>
                    <a:ext uri="{FF2B5EF4-FFF2-40B4-BE49-F238E27FC236}">
                      <a16:creationId xmlns="" xmlns:a16="http://schemas.microsoft.com/office/drawing/2014/main" id="{8F50DED3-A20C-A444-93DB-9F4BCDCC3352}"/>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35" name="Straight Connector 934">
                  <a:extLst>
                    <a:ext uri="{FF2B5EF4-FFF2-40B4-BE49-F238E27FC236}">
                      <a16:creationId xmlns="" xmlns:a16="http://schemas.microsoft.com/office/drawing/2014/main" id="{D0C927AE-3B42-4F43-86BD-7991B6EBD49B}"/>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36" name="Straight Connector 935">
                  <a:extLst>
                    <a:ext uri="{FF2B5EF4-FFF2-40B4-BE49-F238E27FC236}">
                      <a16:creationId xmlns="" xmlns:a16="http://schemas.microsoft.com/office/drawing/2014/main" id="{F00165FC-E990-D040-9682-2D58529BB656}"/>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37" name="Straight Connector 936">
                  <a:extLst>
                    <a:ext uri="{FF2B5EF4-FFF2-40B4-BE49-F238E27FC236}">
                      <a16:creationId xmlns="" xmlns:a16="http://schemas.microsoft.com/office/drawing/2014/main" id="{21BA72FB-98F7-534C-B702-A0DA69E7E842}"/>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38" name="Straight Connector 937">
                  <a:extLst>
                    <a:ext uri="{FF2B5EF4-FFF2-40B4-BE49-F238E27FC236}">
                      <a16:creationId xmlns="" xmlns:a16="http://schemas.microsoft.com/office/drawing/2014/main" id="{23325E8D-716C-8B4B-AEBF-300E0A70854E}"/>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928" name="Group 927">
                <a:extLst>
                  <a:ext uri="{FF2B5EF4-FFF2-40B4-BE49-F238E27FC236}">
                    <a16:creationId xmlns="" xmlns:a16="http://schemas.microsoft.com/office/drawing/2014/main" id="{5696B2A0-A9D2-E348-B717-4A1814028C15}"/>
                  </a:ext>
                </a:extLst>
              </p:cNvPr>
              <p:cNvGrpSpPr/>
              <p:nvPr/>
            </p:nvGrpSpPr>
            <p:grpSpPr>
              <a:xfrm>
                <a:off x="5686326" y="1467363"/>
                <a:ext cx="391569" cy="1481314"/>
                <a:chOff x="7147083" y="2797881"/>
                <a:chExt cx="391569" cy="1481314"/>
              </a:xfrm>
            </p:grpSpPr>
            <p:sp>
              <p:nvSpPr>
                <p:cNvPr id="929" name="Freeform 928">
                  <a:extLst>
                    <a:ext uri="{FF2B5EF4-FFF2-40B4-BE49-F238E27FC236}">
                      <a16:creationId xmlns="" xmlns:a16="http://schemas.microsoft.com/office/drawing/2014/main" id="{B75C1346-2FA7-3648-A5C4-F871B911E9F2}"/>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30" name="Freeform 929">
                  <a:extLst>
                    <a:ext uri="{FF2B5EF4-FFF2-40B4-BE49-F238E27FC236}">
                      <a16:creationId xmlns="" xmlns:a16="http://schemas.microsoft.com/office/drawing/2014/main" id="{3691D1AB-42BF-534C-825B-C95F741AA396}"/>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939" name="Group 938">
              <a:extLst>
                <a:ext uri="{FF2B5EF4-FFF2-40B4-BE49-F238E27FC236}">
                  <a16:creationId xmlns="" xmlns:a16="http://schemas.microsoft.com/office/drawing/2014/main" id="{D382A940-B0F6-4D42-BB58-90359AAE02BA}"/>
                </a:ext>
              </a:extLst>
            </p:cNvPr>
            <p:cNvGrpSpPr/>
            <p:nvPr/>
          </p:nvGrpSpPr>
          <p:grpSpPr>
            <a:xfrm rot="16872555">
              <a:off x="5480276" y="2526495"/>
              <a:ext cx="274818" cy="693101"/>
              <a:chOff x="5596263" y="1467363"/>
              <a:chExt cx="587347" cy="1481314"/>
            </a:xfrm>
          </p:grpSpPr>
          <p:grpSp>
            <p:nvGrpSpPr>
              <p:cNvPr id="940" name="Group 939">
                <a:extLst>
                  <a:ext uri="{FF2B5EF4-FFF2-40B4-BE49-F238E27FC236}">
                    <a16:creationId xmlns="" xmlns:a16="http://schemas.microsoft.com/office/drawing/2014/main" id="{E7FF154A-A7CF-044C-8830-B28BB978EB4C}"/>
                  </a:ext>
                </a:extLst>
              </p:cNvPr>
              <p:cNvGrpSpPr/>
              <p:nvPr/>
            </p:nvGrpSpPr>
            <p:grpSpPr>
              <a:xfrm>
                <a:off x="5596263" y="1641599"/>
                <a:ext cx="587347" cy="1180010"/>
                <a:chOff x="6065239" y="3018497"/>
                <a:chExt cx="587347" cy="1180010"/>
              </a:xfrm>
            </p:grpSpPr>
            <p:cxnSp>
              <p:nvCxnSpPr>
                <p:cNvPr id="944" name="Straight Connector 943">
                  <a:extLst>
                    <a:ext uri="{FF2B5EF4-FFF2-40B4-BE49-F238E27FC236}">
                      <a16:creationId xmlns="" xmlns:a16="http://schemas.microsoft.com/office/drawing/2014/main" id="{B187F3EC-F585-CB47-BBA0-FC4F99F4C57D}"/>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45" name="Straight Connector 944">
                  <a:extLst>
                    <a:ext uri="{FF2B5EF4-FFF2-40B4-BE49-F238E27FC236}">
                      <a16:creationId xmlns="" xmlns:a16="http://schemas.microsoft.com/office/drawing/2014/main" id="{09F94046-8B63-8749-ACF4-496E3296ADDC}"/>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46" name="Straight Connector 945">
                  <a:extLst>
                    <a:ext uri="{FF2B5EF4-FFF2-40B4-BE49-F238E27FC236}">
                      <a16:creationId xmlns="" xmlns:a16="http://schemas.microsoft.com/office/drawing/2014/main" id="{3C1C4C47-031C-5549-9A38-352447305A0D}"/>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47" name="Straight Connector 946">
                  <a:extLst>
                    <a:ext uri="{FF2B5EF4-FFF2-40B4-BE49-F238E27FC236}">
                      <a16:creationId xmlns="" xmlns:a16="http://schemas.microsoft.com/office/drawing/2014/main" id="{E457A64D-D272-084B-A0E5-83049087A021}"/>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48" name="Straight Connector 947">
                  <a:extLst>
                    <a:ext uri="{FF2B5EF4-FFF2-40B4-BE49-F238E27FC236}">
                      <a16:creationId xmlns="" xmlns:a16="http://schemas.microsoft.com/office/drawing/2014/main" id="{43EFC010-0B6E-5044-B049-6636EE5CFFEC}"/>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49" name="Straight Connector 948">
                  <a:extLst>
                    <a:ext uri="{FF2B5EF4-FFF2-40B4-BE49-F238E27FC236}">
                      <a16:creationId xmlns="" xmlns:a16="http://schemas.microsoft.com/office/drawing/2014/main" id="{E47305B1-90FB-FA4B-AA18-410B2FF8D3D8}"/>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50" name="Straight Connector 949">
                  <a:extLst>
                    <a:ext uri="{FF2B5EF4-FFF2-40B4-BE49-F238E27FC236}">
                      <a16:creationId xmlns="" xmlns:a16="http://schemas.microsoft.com/office/drawing/2014/main" id="{FA08E8B0-3AE8-3C41-8472-5A5DDB1E39D6}"/>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51" name="Straight Connector 950">
                  <a:extLst>
                    <a:ext uri="{FF2B5EF4-FFF2-40B4-BE49-F238E27FC236}">
                      <a16:creationId xmlns="" xmlns:a16="http://schemas.microsoft.com/office/drawing/2014/main" id="{5FFCB5FB-EF79-4E4B-A6C7-67A8176CDFB4}"/>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941" name="Group 940">
                <a:extLst>
                  <a:ext uri="{FF2B5EF4-FFF2-40B4-BE49-F238E27FC236}">
                    <a16:creationId xmlns="" xmlns:a16="http://schemas.microsoft.com/office/drawing/2014/main" id="{240C2D91-CD0C-7B41-9DD4-1A54926AC6C1}"/>
                  </a:ext>
                </a:extLst>
              </p:cNvPr>
              <p:cNvGrpSpPr/>
              <p:nvPr/>
            </p:nvGrpSpPr>
            <p:grpSpPr>
              <a:xfrm>
                <a:off x="5686326" y="1467363"/>
                <a:ext cx="391569" cy="1481314"/>
                <a:chOff x="7147083" y="2797881"/>
                <a:chExt cx="391569" cy="1481314"/>
              </a:xfrm>
            </p:grpSpPr>
            <p:sp>
              <p:nvSpPr>
                <p:cNvPr id="942" name="Freeform 941">
                  <a:extLst>
                    <a:ext uri="{FF2B5EF4-FFF2-40B4-BE49-F238E27FC236}">
                      <a16:creationId xmlns="" xmlns:a16="http://schemas.microsoft.com/office/drawing/2014/main" id="{AA8B4D4C-09F9-A849-952B-0DAEA6E3B8C5}"/>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43" name="Freeform 942">
                  <a:extLst>
                    <a:ext uri="{FF2B5EF4-FFF2-40B4-BE49-F238E27FC236}">
                      <a16:creationId xmlns="" xmlns:a16="http://schemas.microsoft.com/office/drawing/2014/main" id="{FA6E0569-C909-D84A-BB30-163995BCA4BB}"/>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952" name="Group 951">
              <a:extLst>
                <a:ext uri="{FF2B5EF4-FFF2-40B4-BE49-F238E27FC236}">
                  <a16:creationId xmlns="" xmlns:a16="http://schemas.microsoft.com/office/drawing/2014/main" id="{BF0A919E-C028-0E44-89A8-E6287C117B63}"/>
                </a:ext>
              </a:extLst>
            </p:cNvPr>
            <p:cNvGrpSpPr/>
            <p:nvPr/>
          </p:nvGrpSpPr>
          <p:grpSpPr>
            <a:xfrm rot="8782724">
              <a:off x="5965543" y="2956521"/>
              <a:ext cx="274818" cy="693101"/>
              <a:chOff x="5596263" y="1467363"/>
              <a:chExt cx="587347" cy="1481313"/>
            </a:xfrm>
          </p:grpSpPr>
          <p:grpSp>
            <p:nvGrpSpPr>
              <p:cNvPr id="953" name="Group 952">
                <a:extLst>
                  <a:ext uri="{FF2B5EF4-FFF2-40B4-BE49-F238E27FC236}">
                    <a16:creationId xmlns="" xmlns:a16="http://schemas.microsoft.com/office/drawing/2014/main" id="{7C42C093-EECB-DD49-8B76-45DEC041F6A7}"/>
                  </a:ext>
                </a:extLst>
              </p:cNvPr>
              <p:cNvGrpSpPr/>
              <p:nvPr/>
            </p:nvGrpSpPr>
            <p:grpSpPr>
              <a:xfrm>
                <a:off x="5596263" y="1641599"/>
                <a:ext cx="587347" cy="1180010"/>
                <a:chOff x="6065239" y="3018497"/>
                <a:chExt cx="587347" cy="1180010"/>
              </a:xfrm>
            </p:grpSpPr>
            <p:cxnSp>
              <p:nvCxnSpPr>
                <p:cNvPr id="957" name="Straight Connector 956">
                  <a:extLst>
                    <a:ext uri="{FF2B5EF4-FFF2-40B4-BE49-F238E27FC236}">
                      <a16:creationId xmlns="" xmlns:a16="http://schemas.microsoft.com/office/drawing/2014/main" id="{865F03E8-2EE4-BC49-BCF0-511985C7E226}"/>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58" name="Straight Connector 957">
                  <a:extLst>
                    <a:ext uri="{FF2B5EF4-FFF2-40B4-BE49-F238E27FC236}">
                      <a16:creationId xmlns="" xmlns:a16="http://schemas.microsoft.com/office/drawing/2014/main" id="{BAA4540A-9DD9-AA44-993B-03A8E22D481E}"/>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59" name="Straight Connector 958">
                  <a:extLst>
                    <a:ext uri="{FF2B5EF4-FFF2-40B4-BE49-F238E27FC236}">
                      <a16:creationId xmlns="" xmlns:a16="http://schemas.microsoft.com/office/drawing/2014/main" id="{086CA034-5B59-3D4B-AF4B-AA6E897AD5BD}"/>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60" name="Straight Connector 959">
                  <a:extLst>
                    <a:ext uri="{FF2B5EF4-FFF2-40B4-BE49-F238E27FC236}">
                      <a16:creationId xmlns="" xmlns:a16="http://schemas.microsoft.com/office/drawing/2014/main" id="{A37B0C8A-152C-114C-B9EF-780173083E44}"/>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61" name="Straight Connector 960">
                  <a:extLst>
                    <a:ext uri="{FF2B5EF4-FFF2-40B4-BE49-F238E27FC236}">
                      <a16:creationId xmlns="" xmlns:a16="http://schemas.microsoft.com/office/drawing/2014/main" id="{B9917524-C34A-2E40-8B4A-BBD53A4F19B9}"/>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 xmlns:a16="http://schemas.microsoft.com/office/drawing/2014/main" id="{0E3AC18B-F5C6-304A-B717-03F7A64552A1}"/>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63" name="Straight Connector 962">
                  <a:extLst>
                    <a:ext uri="{FF2B5EF4-FFF2-40B4-BE49-F238E27FC236}">
                      <a16:creationId xmlns="" xmlns:a16="http://schemas.microsoft.com/office/drawing/2014/main" id="{F93F1E73-1D05-0548-A15A-2F0D21856DFD}"/>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64" name="Straight Connector 963">
                  <a:extLst>
                    <a:ext uri="{FF2B5EF4-FFF2-40B4-BE49-F238E27FC236}">
                      <a16:creationId xmlns="" xmlns:a16="http://schemas.microsoft.com/office/drawing/2014/main" id="{663F995C-43C0-E645-9788-66DE0064AD51}"/>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954" name="Group 953">
                <a:extLst>
                  <a:ext uri="{FF2B5EF4-FFF2-40B4-BE49-F238E27FC236}">
                    <a16:creationId xmlns="" xmlns:a16="http://schemas.microsoft.com/office/drawing/2014/main" id="{B1368F07-7997-8F48-BC93-B9C6AF6F07DD}"/>
                  </a:ext>
                </a:extLst>
              </p:cNvPr>
              <p:cNvGrpSpPr/>
              <p:nvPr/>
            </p:nvGrpSpPr>
            <p:grpSpPr>
              <a:xfrm>
                <a:off x="5686326" y="1467363"/>
                <a:ext cx="391571" cy="1481313"/>
                <a:chOff x="7147083" y="2797881"/>
                <a:chExt cx="391571" cy="1481313"/>
              </a:xfrm>
            </p:grpSpPr>
            <p:sp>
              <p:nvSpPr>
                <p:cNvPr id="955" name="Freeform 954">
                  <a:extLst>
                    <a:ext uri="{FF2B5EF4-FFF2-40B4-BE49-F238E27FC236}">
                      <a16:creationId xmlns="" xmlns:a16="http://schemas.microsoft.com/office/drawing/2014/main" id="{F56C4329-0A75-4E49-A54A-431FBDCFF4CD}"/>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56" name="Freeform 955">
                  <a:extLst>
                    <a:ext uri="{FF2B5EF4-FFF2-40B4-BE49-F238E27FC236}">
                      <a16:creationId xmlns="" xmlns:a16="http://schemas.microsoft.com/office/drawing/2014/main" id="{56F2B0BD-877D-D14A-9861-17A282BE70F6}"/>
                    </a:ext>
                  </a:extLst>
                </p:cNvPr>
                <p:cNvSpPr/>
                <p:nvPr/>
              </p:nvSpPr>
              <p:spPr>
                <a:xfrm rot="11240763" flipH="1">
                  <a:off x="7159380" y="2811089"/>
                  <a:ext cx="379274"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grpSp>
        <p:nvGrpSpPr>
          <p:cNvPr id="965" name="Group 964">
            <a:extLst>
              <a:ext uri="{FF2B5EF4-FFF2-40B4-BE49-F238E27FC236}">
                <a16:creationId xmlns="" xmlns:a16="http://schemas.microsoft.com/office/drawing/2014/main" id="{C381751D-9D99-FF4E-AA66-8F0743E6F8BF}"/>
              </a:ext>
            </a:extLst>
          </p:cNvPr>
          <p:cNvGrpSpPr/>
          <p:nvPr/>
        </p:nvGrpSpPr>
        <p:grpSpPr>
          <a:xfrm>
            <a:off x="2492495" y="668579"/>
            <a:ext cx="2041820" cy="1367106"/>
            <a:chOff x="4492956" y="1313670"/>
            <a:chExt cx="2041820" cy="1367106"/>
          </a:xfrm>
        </p:grpSpPr>
        <p:grpSp>
          <p:nvGrpSpPr>
            <p:cNvPr id="966" name="Group 965">
              <a:extLst>
                <a:ext uri="{FF2B5EF4-FFF2-40B4-BE49-F238E27FC236}">
                  <a16:creationId xmlns="" xmlns:a16="http://schemas.microsoft.com/office/drawing/2014/main" id="{62D17F44-3E29-3E40-AB04-959DE0EBB1D8}"/>
                </a:ext>
              </a:extLst>
            </p:cNvPr>
            <p:cNvGrpSpPr/>
            <p:nvPr/>
          </p:nvGrpSpPr>
          <p:grpSpPr>
            <a:xfrm>
              <a:off x="4492956" y="1313670"/>
              <a:ext cx="2041820" cy="1367106"/>
              <a:chOff x="4492956" y="1313670"/>
              <a:chExt cx="2041820" cy="1367106"/>
            </a:xfrm>
          </p:grpSpPr>
          <p:grpSp>
            <p:nvGrpSpPr>
              <p:cNvPr id="993" name="Group 992">
                <a:extLst>
                  <a:ext uri="{FF2B5EF4-FFF2-40B4-BE49-F238E27FC236}">
                    <a16:creationId xmlns="" xmlns:a16="http://schemas.microsoft.com/office/drawing/2014/main" id="{91C351C2-1004-8D4D-9BBD-255FDF1AB51A}"/>
                  </a:ext>
                </a:extLst>
              </p:cNvPr>
              <p:cNvGrpSpPr/>
              <p:nvPr/>
            </p:nvGrpSpPr>
            <p:grpSpPr>
              <a:xfrm rot="3227224">
                <a:off x="4720624" y="1221247"/>
                <a:ext cx="299161" cy="754497"/>
                <a:chOff x="5596263" y="1467363"/>
                <a:chExt cx="587347" cy="1481314"/>
              </a:xfrm>
            </p:grpSpPr>
            <p:grpSp>
              <p:nvGrpSpPr>
                <p:cNvPr id="1089" name="Group 1088">
                  <a:extLst>
                    <a:ext uri="{FF2B5EF4-FFF2-40B4-BE49-F238E27FC236}">
                      <a16:creationId xmlns="" xmlns:a16="http://schemas.microsoft.com/office/drawing/2014/main" id="{652FF4AA-6F39-CB47-B78F-0787708A9C69}"/>
                    </a:ext>
                  </a:extLst>
                </p:cNvPr>
                <p:cNvGrpSpPr/>
                <p:nvPr/>
              </p:nvGrpSpPr>
              <p:grpSpPr>
                <a:xfrm>
                  <a:off x="5596263" y="1641599"/>
                  <a:ext cx="587347" cy="1180010"/>
                  <a:chOff x="6065239" y="3018497"/>
                  <a:chExt cx="587347" cy="1180010"/>
                </a:xfrm>
              </p:grpSpPr>
              <p:cxnSp>
                <p:nvCxnSpPr>
                  <p:cNvPr id="1093" name="Straight Connector 1092">
                    <a:extLst>
                      <a:ext uri="{FF2B5EF4-FFF2-40B4-BE49-F238E27FC236}">
                        <a16:creationId xmlns="" xmlns:a16="http://schemas.microsoft.com/office/drawing/2014/main" id="{3E4ECD18-6024-3449-94AF-74932B388689}"/>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94" name="Straight Connector 1093">
                    <a:extLst>
                      <a:ext uri="{FF2B5EF4-FFF2-40B4-BE49-F238E27FC236}">
                        <a16:creationId xmlns="" xmlns:a16="http://schemas.microsoft.com/office/drawing/2014/main" id="{8C6EDFC0-CB6B-4F4F-A97B-7A58EDCE48D0}"/>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95" name="Straight Connector 1094">
                    <a:extLst>
                      <a:ext uri="{FF2B5EF4-FFF2-40B4-BE49-F238E27FC236}">
                        <a16:creationId xmlns="" xmlns:a16="http://schemas.microsoft.com/office/drawing/2014/main" id="{0A387BA2-0E14-844F-A64A-274FCE90E51E}"/>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96" name="Straight Connector 1095">
                    <a:extLst>
                      <a:ext uri="{FF2B5EF4-FFF2-40B4-BE49-F238E27FC236}">
                        <a16:creationId xmlns="" xmlns:a16="http://schemas.microsoft.com/office/drawing/2014/main" id="{0D8769D9-61D7-CA46-9436-99C8D33E80EC}"/>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97" name="Straight Connector 1096">
                    <a:extLst>
                      <a:ext uri="{FF2B5EF4-FFF2-40B4-BE49-F238E27FC236}">
                        <a16:creationId xmlns="" xmlns:a16="http://schemas.microsoft.com/office/drawing/2014/main" id="{B88F992A-F01C-6D4D-892F-32DE5CC2D034}"/>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98" name="Straight Connector 1097">
                    <a:extLst>
                      <a:ext uri="{FF2B5EF4-FFF2-40B4-BE49-F238E27FC236}">
                        <a16:creationId xmlns="" xmlns:a16="http://schemas.microsoft.com/office/drawing/2014/main" id="{AB25D73B-5089-5745-B9B9-3E2081995C0D}"/>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99" name="Straight Connector 1098">
                    <a:extLst>
                      <a:ext uri="{FF2B5EF4-FFF2-40B4-BE49-F238E27FC236}">
                        <a16:creationId xmlns="" xmlns:a16="http://schemas.microsoft.com/office/drawing/2014/main" id="{5E1D86BD-B1FF-B644-9232-8818C8D72036}"/>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 xmlns:a16="http://schemas.microsoft.com/office/drawing/2014/main" id="{DD18C2C6-6C75-F749-8EC8-848B4359DED5}"/>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090" name="Group 1089">
                  <a:extLst>
                    <a:ext uri="{FF2B5EF4-FFF2-40B4-BE49-F238E27FC236}">
                      <a16:creationId xmlns="" xmlns:a16="http://schemas.microsoft.com/office/drawing/2014/main" id="{B2AE52BB-D1E3-8240-A9EC-8E2E6A6FF0F1}"/>
                    </a:ext>
                  </a:extLst>
                </p:cNvPr>
                <p:cNvGrpSpPr/>
                <p:nvPr/>
              </p:nvGrpSpPr>
              <p:grpSpPr>
                <a:xfrm>
                  <a:off x="5686326" y="1467363"/>
                  <a:ext cx="391569" cy="1481314"/>
                  <a:chOff x="7147083" y="2797881"/>
                  <a:chExt cx="391569" cy="1481314"/>
                </a:xfrm>
              </p:grpSpPr>
              <p:sp>
                <p:nvSpPr>
                  <p:cNvPr id="1091" name="Freeform 1090">
                    <a:extLst>
                      <a:ext uri="{FF2B5EF4-FFF2-40B4-BE49-F238E27FC236}">
                        <a16:creationId xmlns="" xmlns:a16="http://schemas.microsoft.com/office/drawing/2014/main" id="{7CCA1EB4-6719-4F42-8E9D-D62632DC2C9D}"/>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92" name="Freeform 1091">
                    <a:extLst>
                      <a:ext uri="{FF2B5EF4-FFF2-40B4-BE49-F238E27FC236}">
                        <a16:creationId xmlns="" xmlns:a16="http://schemas.microsoft.com/office/drawing/2014/main" id="{4C77B078-B7D6-6F41-9427-0F470111C4A9}"/>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994" name="Group 993">
                <a:extLst>
                  <a:ext uri="{FF2B5EF4-FFF2-40B4-BE49-F238E27FC236}">
                    <a16:creationId xmlns="" xmlns:a16="http://schemas.microsoft.com/office/drawing/2014/main" id="{1F5E58E2-AFDC-054A-AAC3-B0BF34E5173C}"/>
                  </a:ext>
                </a:extLst>
              </p:cNvPr>
              <p:cNvGrpSpPr/>
              <p:nvPr/>
            </p:nvGrpSpPr>
            <p:grpSpPr>
              <a:xfrm rot="6590454">
                <a:off x="5880146" y="1270549"/>
                <a:ext cx="299161" cy="754497"/>
                <a:chOff x="5596263" y="1467362"/>
                <a:chExt cx="587347" cy="1481315"/>
              </a:xfrm>
            </p:grpSpPr>
            <p:grpSp>
              <p:nvGrpSpPr>
                <p:cNvPr id="1077" name="Group 1076">
                  <a:extLst>
                    <a:ext uri="{FF2B5EF4-FFF2-40B4-BE49-F238E27FC236}">
                      <a16:creationId xmlns="" xmlns:a16="http://schemas.microsoft.com/office/drawing/2014/main" id="{3AC94BA3-4F9C-6F43-B0E3-3BF53C3C319E}"/>
                    </a:ext>
                  </a:extLst>
                </p:cNvPr>
                <p:cNvGrpSpPr/>
                <p:nvPr/>
              </p:nvGrpSpPr>
              <p:grpSpPr>
                <a:xfrm>
                  <a:off x="5596263" y="1641599"/>
                  <a:ext cx="587347" cy="1180010"/>
                  <a:chOff x="6065239" y="3018497"/>
                  <a:chExt cx="587347" cy="1180010"/>
                </a:xfrm>
              </p:grpSpPr>
              <p:cxnSp>
                <p:nvCxnSpPr>
                  <p:cNvPr id="1081" name="Straight Connector 1080">
                    <a:extLst>
                      <a:ext uri="{FF2B5EF4-FFF2-40B4-BE49-F238E27FC236}">
                        <a16:creationId xmlns="" xmlns:a16="http://schemas.microsoft.com/office/drawing/2014/main" id="{56DBE1A7-DB2B-7647-8CE7-B2F999537BA5}"/>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82" name="Straight Connector 1081">
                    <a:extLst>
                      <a:ext uri="{FF2B5EF4-FFF2-40B4-BE49-F238E27FC236}">
                        <a16:creationId xmlns="" xmlns:a16="http://schemas.microsoft.com/office/drawing/2014/main" id="{891BB638-E084-8E4A-8D6D-3C79C4E96505}"/>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83" name="Straight Connector 1082">
                    <a:extLst>
                      <a:ext uri="{FF2B5EF4-FFF2-40B4-BE49-F238E27FC236}">
                        <a16:creationId xmlns="" xmlns:a16="http://schemas.microsoft.com/office/drawing/2014/main" id="{447D1430-8E2F-8F4B-96E5-E81FC28F2C0B}"/>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84" name="Straight Connector 1083">
                    <a:extLst>
                      <a:ext uri="{FF2B5EF4-FFF2-40B4-BE49-F238E27FC236}">
                        <a16:creationId xmlns="" xmlns:a16="http://schemas.microsoft.com/office/drawing/2014/main" id="{5D4D8D76-D882-4741-B9F2-C4879160E251}"/>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85" name="Straight Connector 1084">
                    <a:extLst>
                      <a:ext uri="{FF2B5EF4-FFF2-40B4-BE49-F238E27FC236}">
                        <a16:creationId xmlns="" xmlns:a16="http://schemas.microsoft.com/office/drawing/2014/main" id="{218644AC-5E5B-CF4E-8827-E5524532E4EF}"/>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86" name="Straight Connector 1085">
                    <a:extLst>
                      <a:ext uri="{FF2B5EF4-FFF2-40B4-BE49-F238E27FC236}">
                        <a16:creationId xmlns="" xmlns:a16="http://schemas.microsoft.com/office/drawing/2014/main" id="{AF776C08-FA54-8F47-A18E-6CC59C251AB5}"/>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87" name="Straight Connector 1086">
                    <a:extLst>
                      <a:ext uri="{FF2B5EF4-FFF2-40B4-BE49-F238E27FC236}">
                        <a16:creationId xmlns="" xmlns:a16="http://schemas.microsoft.com/office/drawing/2014/main" id="{5DBBFD3C-3FFD-074C-A094-D497C78F0EAD}"/>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88" name="Straight Connector 1087">
                    <a:extLst>
                      <a:ext uri="{FF2B5EF4-FFF2-40B4-BE49-F238E27FC236}">
                        <a16:creationId xmlns="" xmlns:a16="http://schemas.microsoft.com/office/drawing/2014/main" id="{FD93F9AB-FCB7-9D44-990B-6786C5C4DCC1}"/>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078" name="Group 1077">
                  <a:extLst>
                    <a:ext uri="{FF2B5EF4-FFF2-40B4-BE49-F238E27FC236}">
                      <a16:creationId xmlns="" xmlns:a16="http://schemas.microsoft.com/office/drawing/2014/main" id="{A09A129D-8A2C-FF46-AE5E-07D6610F7FD5}"/>
                    </a:ext>
                  </a:extLst>
                </p:cNvPr>
                <p:cNvGrpSpPr/>
                <p:nvPr/>
              </p:nvGrpSpPr>
              <p:grpSpPr>
                <a:xfrm>
                  <a:off x="5686327" y="1467362"/>
                  <a:ext cx="391568" cy="1481315"/>
                  <a:chOff x="7147084" y="2797880"/>
                  <a:chExt cx="391568" cy="1481315"/>
                </a:xfrm>
              </p:grpSpPr>
              <p:sp>
                <p:nvSpPr>
                  <p:cNvPr id="1079" name="Freeform 1078">
                    <a:extLst>
                      <a:ext uri="{FF2B5EF4-FFF2-40B4-BE49-F238E27FC236}">
                        <a16:creationId xmlns="" xmlns:a16="http://schemas.microsoft.com/office/drawing/2014/main" id="{A5C189EA-F052-644F-808F-16AEEB11E1F6}"/>
                      </a:ext>
                    </a:extLst>
                  </p:cNvPr>
                  <p:cNvSpPr/>
                  <p:nvPr/>
                </p:nvSpPr>
                <p:spPr>
                  <a:xfrm rot="767581">
                    <a:off x="7147084" y="2797880"/>
                    <a:ext cx="379271" cy="1478944"/>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80" name="Freeform 1079">
                    <a:extLst>
                      <a:ext uri="{FF2B5EF4-FFF2-40B4-BE49-F238E27FC236}">
                        <a16:creationId xmlns="" xmlns:a16="http://schemas.microsoft.com/office/drawing/2014/main" id="{75425CCA-CCE7-484A-BEB4-CF9FD5BA53DC}"/>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995" name="Group 994">
                <a:extLst>
                  <a:ext uri="{FF2B5EF4-FFF2-40B4-BE49-F238E27FC236}">
                    <a16:creationId xmlns="" xmlns:a16="http://schemas.microsoft.com/office/drawing/2014/main" id="{9738BD8F-3369-DC43-B9B2-0685B1A774D0}"/>
                  </a:ext>
                </a:extLst>
              </p:cNvPr>
              <p:cNvGrpSpPr/>
              <p:nvPr/>
            </p:nvGrpSpPr>
            <p:grpSpPr>
              <a:xfrm rot="3227224">
                <a:off x="4731685" y="1531240"/>
                <a:ext cx="299161" cy="754497"/>
                <a:chOff x="5596263" y="1467363"/>
                <a:chExt cx="587347" cy="1481314"/>
              </a:xfrm>
            </p:grpSpPr>
            <p:grpSp>
              <p:nvGrpSpPr>
                <p:cNvPr id="1065" name="Group 1064">
                  <a:extLst>
                    <a:ext uri="{FF2B5EF4-FFF2-40B4-BE49-F238E27FC236}">
                      <a16:creationId xmlns="" xmlns:a16="http://schemas.microsoft.com/office/drawing/2014/main" id="{7F486A11-8F8E-FE49-BC8B-F18BF6F67631}"/>
                    </a:ext>
                  </a:extLst>
                </p:cNvPr>
                <p:cNvGrpSpPr/>
                <p:nvPr/>
              </p:nvGrpSpPr>
              <p:grpSpPr>
                <a:xfrm>
                  <a:off x="5596263" y="1641599"/>
                  <a:ext cx="587347" cy="1180010"/>
                  <a:chOff x="6065239" y="3018497"/>
                  <a:chExt cx="587347" cy="1180010"/>
                </a:xfrm>
              </p:grpSpPr>
              <p:cxnSp>
                <p:nvCxnSpPr>
                  <p:cNvPr id="1069" name="Straight Connector 1068">
                    <a:extLst>
                      <a:ext uri="{FF2B5EF4-FFF2-40B4-BE49-F238E27FC236}">
                        <a16:creationId xmlns="" xmlns:a16="http://schemas.microsoft.com/office/drawing/2014/main" id="{12ABEBA3-B716-C14E-AD1E-A842A8295244}"/>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70" name="Straight Connector 1069">
                    <a:extLst>
                      <a:ext uri="{FF2B5EF4-FFF2-40B4-BE49-F238E27FC236}">
                        <a16:creationId xmlns="" xmlns:a16="http://schemas.microsoft.com/office/drawing/2014/main" id="{6D73DF18-2EED-AD43-8628-7358EC062744}"/>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71" name="Straight Connector 1070">
                    <a:extLst>
                      <a:ext uri="{FF2B5EF4-FFF2-40B4-BE49-F238E27FC236}">
                        <a16:creationId xmlns="" xmlns:a16="http://schemas.microsoft.com/office/drawing/2014/main" id="{200A5745-FF81-F145-97D1-12DDC840D61C}"/>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72" name="Straight Connector 1071">
                    <a:extLst>
                      <a:ext uri="{FF2B5EF4-FFF2-40B4-BE49-F238E27FC236}">
                        <a16:creationId xmlns="" xmlns:a16="http://schemas.microsoft.com/office/drawing/2014/main" id="{34843288-CE76-6C42-B4FF-AD3C1197B676}"/>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73" name="Straight Connector 1072">
                    <a:extLst>
                      <a:ext uri="{FF2B5EF4-FFF2-40B4-BE49-F238E27FC236}">
                        <a16:creationId xmlns="" xmlns:a16="http://schemas.microsoft.com/office/drawing/2014/main" id="{2E5E9CED-0C4C-4646-BB10-8D48172A059B}"/>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74" name="Straight Connector 1073">
                    <a:extLst>
                      <a:ext uri="{FF2B5EF4-FFF2-40B4-BE49-F238E27FC236}">
                        <a16:creationId xmlns="" xmlns:a16="http://schemas.microsoft.com/office/drawing/2014/main" id="{0D188E36-DC3D-184C-AC32-904DD6431D17}"/>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75" name="Straight Connector 1074">
                    <a:extLst>
                      <a:ext uri="{FF2B5EF4-FFF2-40B4-BE49-F238E27FC236}">
                        <a16:creationId xmlns="" xmlns:a16="http://schemas.microsoft.com/office/drawing/2014/main" id="{9A20BB6A-3486-194B-B3A0-ACC8D3EB6E15}"/>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76" name="Straight Connector 1075">
                    <a:extLst>
                      <a:ext uri="{FF2B5EF4-FFF2-40B4-BE49-F238E27FC236}">
                        <a16:creationId xmlns="" xmlns:a16="http://schemas.microsoft.com/office/drawing/2014/main" id="{5285FC20-AF4E-EE45-8FE2-8C1085FC559D}"/>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066" name="Group 1065">
                  <a:extLst>
                    <a:ext uri="{FF2B5EF4-FFF2-40B4-BE49-F238E27FC236}">
                      <a16:creationId xmlns="" xmlns:a16="http://schemas.microsoft.com/office/drawing/2014/main" id="{77763120-A277-0244-BE6B-946DA152BF66}"/>
                    </a:ext>
                  </a:extLst>
                </p:cNvPr>
                <p:cNvGrpSpPr/>
                <p:nvPr/>
              </p:nvGrpSpPr>
              <p:grpSpPr>
                <a:xfrm>
                  <a:off x="5686326" y="1467363"/>
                  <a:ext cx="391569" cy="1481314"/>
                  <a:chOff x="7147083" y="2797881"/>
                  <a:chExt cx="391569" cy="1481314"/>
                </a:xfrm>
              </p:grpSpPr>
              <p:sp>
                <p:nvSpPr>
                  <p:cNvPr id="1067" name="Freeform 1066">
                    <a:extLst>
                      <a:ext uri="{FF2B5EF4-FFF2-40B4-BE49-F238E27FC236}">
                        <a16:creationId xmlns="" xmlns:a16="http://schemas.microsoft.com/office/drawing/2014/main" id="{888D06AC-BFD3-FD49-BCF7-043482ED73D9}"/>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68" name="Freeform 1067">
                    <a:extLst>
                      <a:ext uri="{FF2B5EF4-FFF2-40B4-BE49-F238E27FC236}">
                        <a16:creationId xmlns="" xmlns:a16="http://schemas.microsoft.com/office/drawing/2014/main" id="{20768F99-8916-7F46-8BAB-078C8B1830FE}"/>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996" name="Group 995">
                <a:extLst>
                  <a:ext uri="{FF2B5EF4-FFF2-40B4-BE49-F238E27FC236}">
                    <a16:creationId xmlns="" xmlns:a16="http://schemas.microsoft.com/office/drawing/2014/main" id="{A04EEAAA-7D79-A247-BFBD-A0038B2049EA}"/>
                  </a:ext>
                </a:extLst>
              </p:cNvPr>
              <p:cNvGrpSpPr/>
              <p:nvPr/>
            </p:nvGrpSpPr>
            <p:grpSpPr>
              <a:xfrm>
                <a:off x="4509676" y="1313670"/>
                <a:ext cx="1851087" cy="1367106"/>
                <a:chOff x="6489147" y="2457640"/>
                <a:chExt cx="2216265" cy="1636805"/>
              </a:xfrm>
            </p:grpSpPr>
            <p:grpSp>
              <p:nvGrpSpPr>
                <p:cNvPr id="1011" name="Group 1010">
                  <a:extLst>
                    <a:ext uri="{FF2B5EF4-FFF2-40B4-BE49-F238E27FC236}">
                      <a16:creationId xmlns="" xmlns:a16="http://schemas.microsoft.com/office/drawing/2014/main" id="{7B5384E7-67E8-E947-A07D-50B99E4C0C2B}"/>
                    </a:ext>
                  </a:extLst>
                </p:cNvPr>
                <p:cNvGrpSpPr/>
                <p:nvPr/>
              </p:nvGrpSpPr>
              <p:grpSpPr>
                <a:xfrm>
                  <a:off x="6489915" y="2457640"/>
                  <a:ext cx="2215497" cy="1636805"/>
                  <a:chOff x="6489915" y="2457640"/>
                  <a:chExt cx="2215497" cy="1636805"/>
                </a:xfrm>
              </p:grpSpPr>
              <p:grpSp>
                <p:nvGrpSpPr>
                  <p:cNvPr id="1021" name="Group 1020">
                    <a:extLst>
                      <a:ext uri="{FF2B5EF4-FFF2-40B4-BE49-F238E27FC236}">
                        <a16:creationId xmlns="" xmlns:a16="http://schemas.microsoft.com/office/drawing/2014/main" id="{37C85195-B58E-2D49-A806-1743BF58C914}"/>
                      </a:ext>
                    </a:extLst>
                  </p:cNvPr>
                  <p:cNvGrpSpPr/>
                  <p:nvPr/>
                </p:nvGrpSpPr>
                <p:grpSpPr>
                  <a:xfrm>
                    <a:off x="6595629" y="2457640"/>
                    <a:ext cx="2046291" cy="1636805"/>
                    <a:chOff x="6595621" y="2457640"/>
                    <a:chExt cx="700531" cy="560347"/>
                  </a:xfrm>
                </p:grpSpPr>
                <p:sp>
                  <p:nvSpPr>
                    <p:cNvPr id="1058" name="Oval 1057">
                      <a:extLst>
                        <a:ext uri="{FF2B5EF4-FFF2-40B4-BE49-F238E27FC236}">
                          <a16:creationId xmlns="" xmlns:a16="http://schemas.microsoft.com/office/drawing/2014/main" id="{E77CF575-C5F7-054F-9A87-609BD331A364}"/>
                        </a:ext>
                      </a:extLst>
                    </p:cNvPr>
                    <p:cNvSpPr/>
                    <p:nvPr/>
                  </p:nvSpPr>
                  <p:spPr>
                    <a:xfrm>
                      <a:off x="6595621" y="2656270"/>
                      <a:ext cx="344078" cy="271135"/>
                    </a:xfrm>
                    <a:prstGeom prst="ellipse">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59" name="Oval 1058">
                      <a:extLst>
                        <a:ext uri="{FF2B5EF4-FFF2-40B4-BE49-F238E27FC236}">
                          <a16:creationId xmlns="" xmlns:a16="http://schemas.microsoft.com/office/drawing/2014/main" id="{B0B360D1-7FFE-1C4B-95D7-AF7C51EA3C1C}"/>
                        </a:ext>
                      </a:extLst>
                    </p:cNvPr>
                    <p:cNvSpPr/>
                    <p:nvPr/>
                  </p:nvSpPr>
                  <p:spPr>
                    <a:xfrm>
                      <a:off x="6947362" y="2670017"/>
                      <a:ext cx="344078" cy="271135"/>
                    </a:xfrm>
                    <a:prstGeom prst="ellipse">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60" name="Oval 1059">
                      <a:extLst>
                        <a:ext uri="{FF2B5EF4-FFF2-40B4-BE49-F238E27FC236}">
                          <a16:creationId xmlns="" xmlns:a16="http://schemas.microsoft.com/office/drawing/2014/main" id="{A6C465A5-91AB-FC4E-A987-99CD3B330EB7}"/>
                        </a:ext>
                      </a:extLst>
                    </p:cNvPr>
                    <p:cNvSpPr/>
                    <p:nvPr/>
                  </p:nvSpPr>
                  <p:spPr>
                    <a:xfrm>
                      <a:off x="6767660" y="2754081"/>
                      <a:ext cx="344078" cy="263906"/>
                    </a:xfrm>
                    <a:prstGeom prst="ellipse">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61" name="Oval 1060">
                      <a:extLst>
                        <a:ext uri="{FF2B5EF4-FFF2-40B4-BE49-F238E27FC236}">
                          <a16:creationId xmlns="" xmlns:a16="http://schemas.microsoft.com/office/drawing/2014/main" id="{B6D8FFC6-7BC1-D840-A3A2-E87476C5C056}"/>
                        </a:ext>
                      </a:extLst>
                    </p:cNvPr>
                    <p:cNvSpPr/>
                    <p:nvPr/>
                  </p:nvSpPr>
                  <p:spPr>
                    <a:xfrm>
                      <a:off x="6747825" y="2457640"/>
                      <a:ext cx="344078" cy="271135"/>
                    </a:xfrm>
                    <a:prstGeom prst="ellipse">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62" name="Oval 1061">
                      <a:extLst>
                        <a:ext uri="{FF2B5EF4-FFF2-40B4-BE49-F238E27FC236}">
                          <a16:creationId xmlns="" xmlns:a16="http://schemas.microsoft.com/office/drawing/2014/main" id="{F67F3786-EE10-8544-A4A6-E55CF3E771A6}"/>
                        </a:ext>
                      </a:extLst>
                    </p:cNvPr>
                    <p:cNvSpPr/>
                    <p:nvPr/>
                  </p:nvSpPr>
                  <p:spPr>
                    <a:xfrm>
                      <a:off x="6952074" y="2552501"/>
                      <a:ext cx="344078" cy="271135"/>
                    </a:xfrm>
                    <a:prstGeom prst="ellipse">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63" name="Oval 1062">
                      <a:extLst>
                        <a:ext uri="{FF2B5EF4-FFF2-40B4-BE49-F238E27FC236}">
                          <a16:creationId xmlns="" xmlns:a16="http://schemas.microsoft.com/office/drawing/2014/main" id="{C2BDAD31-7FF0-B54D-8597-82A7A6DFD889}"/>
                        </a:ext>
                      </a:extLst>
                    </p:cNvPr>
                    <p:cNvSpPr/>
                    <p:nvPr/>
                  </p:nvSpPr>
                  <p:spPr>
                    <a:xfrm>
                      <a:off x="6599060" y="2567604"/>
                      <a:ext cx="344078" cy="271135"/>
                    </a:xfrm>
                    <a:prstGeom prst="ellipse">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64" name="Oval 1063">
                      <a:extLst>
                        <a:ext uri="{FF2B5EF4-FFF2-40B4-BE49-F238E27FC236}">
                          <a16:creationId xmlns="" xmlns:a16="http://schemas.microsoft.com/office/drawing/2014/main" id="{F21CB501-B0BD-A94B-A471-A1B2AFCE3726}"/>
                        </a:ext>
                      </a:extLst>
                    </p:cNvPr>
                    <p:cNvSpPr/>
                    <p:nvPr/>
                  </p:nvSpPr>
                  <p:spPr>
                    <a:xfrm>
                      <a:off x="6769040" y="2658345"/>
                      <a:ext cx="344078" cy="271135"/>
                    </a:xfrm>
                    <a:prstGeom prst="ellipse">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022" name="Group 1021">
                    <a:extLst>
                      <a:ext uri="{FF2B5EF4-FFF2-40B4-BE49-F238E27FC236}">
                        <a16:creationId xmlns="" xmlns:a16="http://schemas.microsoft.com/office/drawing/2014/main" id="{EFCE19D0-21A7-7742-A93A-5CC01E9F6441}"/>
                      </a:ext>
                    </a:extLst>
                  </p:cNvPr>
                  <p:cNvGrpSpPr/>
                  <p:nvPr/>
                </p:nvGrpSpPr>
                <p:grpSpPr>
                  <a:xfrm rot="360483" flipH="1">
                    <a:off x="6489915" y="3413065"/>
                    <a:ext cx="2215497" cy="464559"/>
                    <a:chOff x="6613784" y="2891390"/>
                    <a:chExt cx="2054655" cy="492016"/>
                  </a:xfrm>
                </p:grpSpPr>
                <p:grpSp>
                  <p:nvGrpSpPr>
                    <p:cNvPr id="1023" name="Group 1022">
                      <a:extLst>
                        <a:ext uri="{FF2B5EF4-FFF2-40B4-BE49-F238E27FC236}">
                          <a16:creationId xmlns="" xmlns:a16="http://schemas.microsoft.com/office/drawing/2014/main" id="{D081D18A-F829-5B44-B215-1597229F76DD}"/>
                        </a:ext>
                      </a:extLst>
                    </p:cNvPr>
                    <p:cNvGrpSpPr/>
                    <p:nvPr/>
                  </p:nvGrpSpPr>
                  <p:grpSpPr>
                    <a:xfrm rot="14466432">
                      <a:off x="8037678" y="2703851"/>
                      <a:ext cx="358179" cy="903342"/>
                      <a:chOff x="5596263" y="1467363"/>
                      <a:chExt cx="587347" cy="1481314"/>
                    </a:xfrm>
                  </p:grpSpPr>
                  <p:grpSp>
                    <p:nvGrpSpPr>
                      <p:cNvPr id="1046" name="Group 1045">
                        <a:extLst>
                          <a:ext uri="{FF2B5EF4-FFF2-40B4-BE49-F238E27FC236}">
                            <a16:creationId xmlns="" xmlns:a16="http://schemas.microsoft.com/office/drawing/2014/main" id="{860640D2-E69C-E14E-880A-25242C0738CD}"/>
                          </a:ext>
                        </a:extLst>
                      </p:cNvPr>
                      <p:cNvGrpSpPr/>
                      <p:nvPr/>
                    </p:nvGrpSpPr>
                    <p:grpSpPr>
                      <a:xfrm>
                        <a:off x="5596263" y="1641599"/>
                        <a:ext cx="587347" cy="1172917"/>
                        <a:chOff x="6065239" y="3018497"/>
                        <a:chExt cx="587347" cy="1172917"/>
                      </a:xfrm>
                    </p:grpSpPr>
                    <p:cxnSp>
                      <p:nvCxnSpPr>
                        <p:cNvPr id="1050" name="Straight Connector 1049">
                          <a:extLst>
                            <a:ext uri="{FF2B5EF4-FFF2-40B4-BE49-F238E27FC236}">
                              <a16:creationId xmlns="" xmlns:a16="http://schemas.microsoft.com/office/drawing/2014/main" id="{C1E83716-2B99-3748-80A4-A21D7CE9D7F4}"/>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51" name="Straight Connector 1050">
                          <a:extLst>
                            <a:ext uri="{FF2B5EF4-FFF2-40B4-BE49-F238E27FC236}">
                              <a16:creationId xmlns="" xmlns:a16="http://schemas.microsoft.com/office/drawing/2014/main" id="{F308DBCE-EEDC-354F-8CE9-4E685FA35EA4}"/>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52" name="Straight Connector 1051">
                          <a:extLst>
                            <a:ext uri="{FF2B5EF4-FFF2-40B4-BE49-F238E27FC236}">
                              <a16:creationId xmlns="" xmlns:a16="http://schemas.microsoft.com/office/drawing/2014/main" id="{2847CF92-1D63-8D4F-BADF-816C0ABAE334}"/>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53" name="Straight Connector 1052">
                          <a:extLst>
                            <a:ext uri="{FF2B5EF4-FFF2-40B4-BE49-F238E27FC236}">
                              <a16:creationId xmlns="" xmlns:a16="http://schemas.microsoft.com/office/drawing/2014/main" id="{B4D9021A-5AAC-2946-AF51-E3ACAC32FFC7}"/>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54" name="Straight Connector 1053">
                          <a:extLst>
                            <a:ext uri="{FF2B5EF4-FFF2-40B4-BE49-F238E27FC236}">
                              <a16:creationId xmlns="" xmlns:a16="http://schemas.microsoft.com/office/drawing/2014/main" id="{A1D9E93A-7EDD-684B-81D0-747961B583B5}"/>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 xmlns:a16="http://schemas.microsoft.com/office/drawing/2014/main" id="{DEB9E099-47A9-DB46-8161-BDAAA75C1E23}"/>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56" name="Straight Connector 1055">
                          <a:extLst>
                            <a:ext uri="{FF2B5EF4-FFF2-40B4-BE49-F238E27FC236}">
                              <a16:creationId xmlns="" xmlns:a16="http://schemas.microsoft.com/office/drawing/2014/main" id="{E20D5679-B394-3945-86B4-CF12B2C107EB}"/>
                            </a:ext>
                          </a:extLst>
                        </p:cNvPr>
                        <p:cNvCxnSpPr>
                          <a:cxnSpLocks/>
                        </p:cNvCxnSpPr>
                        <p:nvPr/>
                      </p:nvCxnSpPr>
                      <p:spPr>
                        <a:xfrm flipV="1">
                          <a:off x="6135292" y="4172204"/>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57" name="Straight Connector 1056">
                          <a:extLst>
                            <a:ext uri="{FF2B5EF4-FFF2-40B4-BE49-F238E27FC236}">
                              <a16:creationId xmlns="" xmlns:a16="http://schemas.microsoft.com/office/drawing/2014/main" id="{6F285366-8C5F-9C44-ACA6-A33A06FBB27D}"/>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047" name="Group 1046">
                        <a:extLst>
                          <a:ext uri="{FF2B5EF4-FFF2-40B4-BE49-F238E27FC236}">
                            <a16:creationId xmlns="" xmlns:a16="http://schemas.microsoft.com/office/drawing/2014/main" id="{0A1FB634-76F2-BC43-8015-ABFA1A80230A}"/>
                          </a:ext>
                        </a:extLst>
                      </p:cNvPr>
                      <p:cNvGrpSpPr/>
                      <p:nvPr/>
                    </p:nvGrpSpPr>
                    <p:grpSpPr>
                      <a:xfrm>
                        <a:off x="5686326" y="1467363"/>
                        <a:ext cx="391569" cy="1481314"/>
                        <a:chOff x="7147083" y="2797881"/>
                        <a:chExt cx="391569" cy="1481314"/>
                      </a:xfrm>
                    </p:grpSpPr>
                    <p:sp>
                      <p:nvSpPr>
                        <p:cNvPr id="1048" name="Freeform 1047">
                          <a:extLst>
                            <a:ext uri="{FF2B5EF4-FFF2-40B4-BE49-F238E27FC236}">
                              <a16:creationId xmlns="" xmlns:a16="http://schemas.microsoft.com/office/drawing/2014/main" id="{2D1B1206-A747-6449-9C15-180A810648D5}"/>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49" name="Freeform 1048">
                          <a:extLst>
                            <a:ext uri="{FF2B5EF4-FFF2-40B4-BE49-F238E27FC236}">
                              <a16:creationId xmlns="" xmlns:a16="http://schemas.microsoft.com/office/drawing/2014/main" id="{B35A0771-6573-3649-9129-A5D852A0EFBB}"/>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024" name="Group 1023">
                      <a:extLst>
                        <a:ext uri="{FF2B5EF4-FFF2-40B4-BE49-F238E27FC236}">
                          <a16:creationId xmlns="" xmlns:a16="http://schemas.microsoft.com/office/drawing/2014/main" id="{747D17F7-8ED3-B740-BC54-56F8B66E2000}"/>
                        </a:ext>
                      </a:extLst>
                    </p:cNvPr>
                    <p:cNvGrpSpPr/>
                    <p:nvPr/>
                  </p:nvGrpSpPr>
                  <p:grpSpPr>
                    <a:xfrm rot="16200000">
                      <a:off x="7154319" y="2752646"/>
                      <a:ext cx="358179" cy="903342"/>
                      <a:chOff x="5596263" y="1467363"/>
                      <a:chExt cx="587347" cy="1481314"/>
                    </a:xfrm>
                  </p:grpSpPr>
                  <p:grpSp>
                    <p:nvGrpSpPr>
                      <p:cNvPr id="1034" name="Group 1033">
                        <a:extLst>
                          <a:ext uri="{FF2B5EF4-FFF2-40B4-BE49-F238E27FC236}">
                            <a16:creationId xmlns="" xmlns:a16="http://schemas.microsoft.com/office/drawing/2014/main" id="{7C5B5280-35DF-FA47-A110-542F2D9BDF98}"/>
                          </a:ext>
                        </a:extLst>
                      </p:cNvPr>
                      <p:cNvGrpSpPr/>
                      <p:nvPr/>
                    </p:nvGrpSpPr>
                    <p:grpSpPr>
                      <a:xfrm>
                        <a:off x="5596263" y="1641599"/>
                        <a:ext cx="587347" cy="1178998"/>
                        <a:chOff x="6065239" y="3018497"/>
                        <a:chExt cx="587347" cy="1178998"/>
                      </a:xfrm>
                    </p:grpSpPr>
                    <p:cxnSp>
                      <p:nvCxnSpPr>
                        <p:cNvPr id="1038" name="Straight Connector 1037">
                          <a:extLst>
                            <a:ext uri="{FF2B5EF4-FFF2-40B4-BE49-F238E27FC236}">
                              <a16:creationId xmlns="" xmlns:a16="http://schemas.microsoft.com/office/drawing/2014/main" id="{8B3C2802-A564-E641-BB06-EB2926816030}"/>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 xmlns:a16="http://schemas.microsoft.com/office/drawing/2014/main" id="{BB649F46-5799-DC4A-B548-940B01048CE4}"/>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40" name="Straight Connector 1039">
                          <a:extLst>
                            <a:ext uri="{FF2B5EF4-FFF2-40B4-BE49-F238E27FC236}">
                              <a16:creationId xmlns="" xmlns:a16="http://schemas.microsoft.com/office/drawing/2014/main" id="{A5BFF3B0-6C81-B94B-BD62-66D3EAC44AF6}"/>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 xmlns:a16="http://schemas.microsoft.com/office/drawing/2014/main" id="{244E7F9B-933D-3A4F-9225-A08330DE2971}"/>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 xmlns:a16="http://schemas.microsoft.com/office/drawing/2014/main" id="{2DF03111-81A4-AC45-8DE0-F736762C303F}"/>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43" name="Straight Connector 1042">
                          <a:extLst>
                            <a:ext uri="{FF2B5EF4-FFF2-40B4-BE49-F238E27FC236}">
                              <a16:creationId xmlns="" xmlns:a16="http://schemas.microsoft.com/office/drawing/2014/main" id="{A232E4B6-DE9D-3840-980B-9313F9DA6623}"/>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44" name="Straight Connector 1043">
                          <a:extLst>
                            <a:ext uri="{FF2B5EF4-FFF2-40B4-BE49-F238E27FC236}">
                              <a16:creationId xmlns="" xmlns:a16="http://schemas.microsoft.com/office/drawing/2014/main" id="{50D99299-483F-C841-99D9-9813EC145414}"/>
                            </a:ext>
                          </a:extLst>
                        </p:cNvPr>
                        <p:cNvCxnSpPr>
                          <a:cxnSpLocks/>
                        </p:cNvCxnSpPr>
                        <p:nvPr/>
                      </p:nvCxnSpPr>
                      <p:spPr>
                        <a:xfrm flipV="1">
                          <a:off x="6145570" y="4178285"/>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 xmlns:a16="http://schemas.microsoft.com/office/drawing/2014/main" id="{08A3F0E4-0F2E-9F48-9C14-830D645CEE2C}"/>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035" name="Group 1034">
                        <a:extLst>
                          <a:ext uri="{FF2B5EF4-FFF2-40B4-BE49-F238E27FC236}">
                            <a16:creationId xmlns="" xmlns:a16="http://schemas.microsoft.com/office/drawing/2014/main" id="{B41F5CF3-4221-4049-8DA6-B6022E715BCE}"/>
                          </a:ext>
                        </a:extLst>
                      </p:cNvPr>
                      <p:cNvGrpSpPr/>
                      <p:nvPr/>
                    </p:nvGrpSpPr>
                    <p:grpSpPr>
                      <a:xfrm>
                        <a:off x="5686326" y="1467363"/>
                        <a:ext cx="391569" cy="1481314"/>
                        <a:chOff x="7147083" y="2797881"/>
                        <a:chExt cx="391569" cy="1481314"/>
                      </a:xfrm>
                    </p:grpSpPr>
                    <p:sp>
                      <p:nvSpPr>
                        <p:cNvPr id="1036" name="Freeform 1035">
                          <a:extLst>
                            <a:ext uri="{FF2B5EF4-FFF2-40B4-BE49-F238E27FC236}">
                              <a16:creationId xmlns="" xmlns:a16="http://schemas.microsoft.com/office/drawing/2014/main" id="{C1EEFC97-FC9C-8E4E-8A69-9D8C80D19113}"/>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37" name="Freeform 1036">
                          <a:extLst>
                            <a:ext uri="{FF2B5EF4-FFF2-40B4-BE49-F238E27FC236}">
                              <a16:creationId xmlns="" xmlns:a16="http://schemas.microsoft.com/office/drawing/2014/main" id="{D5A7B749-75F8-7D47-AFD4-8E0760A4D208}"/>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025" name="Group 1024">
                      <a:extLst>
                        <a:ext uri="{FF2B5EF4-FFF2-40B4-BE49-F238E27FC236}">
                          <a16:creationId xmlns="" xmlns:a16="http://schemas.microsoft.com/office/drawing/2014/main" id="{3C6F16F0-49AA-784A-B54E-9F1F6FFC3C19}"/>
                        </a:ext>
                      </a:extLst>
                    </p:cNvPr>
                    <p:cNvGrpSpPr/>
                    <p:nvPr/>
                  </p:nvGrpSpPr>
                  <p:grpSpPr>
                    <a:xfrm rot="2193332">
                      <a:off x="6613784" y="2891390"/>
                      <a:ext cx="344001" cy="143393"/>
                      <a:chOff x="6170726" y="991207"/>
                      <a:chExt cx="344001" cy="143393"/>
                    </a:xfrm>
                  </p:grpSpPr>
                  <p:grpSp>
                    <p:nvGrpSpPr>
                      <p:cNvPr id="1026" name="Group 1025">
                        <a:extLst>
                          <a:ext uri="{FF2B5EF4-FFF2-40B4-BE49-F238E27FC236}">
                            <a16:creationId xmlns="" xmlns:a16="http://schemas.microsoft.com/office/drawing/2014/main" id="{AB318354-C630-8D40-87C6-4D604E54ADAA}"/>
                          </a:ext>
                        </a:extLst>
                      </p:cNvPr>
                      <p:cNvGrpSpPr/>
                      <p:nvPr/>
                    </p:nvGrpSpPr>
                    <p:grpSpPr>
                      <a:xfrm>
                        <a:off x="6255878" y="993919"/>
                        <a:ext cx="180276" cy="126786"/>
                        <a:chOff x="6307790" y="809745"/>
                        <a:chExt cx="252933" cy="251557"/>
                      </a:xfrm>
                    </p:grpSpPr>
                    <p:cxnSp>
                      <p:nvCxnSpPr>
                        <p:cNvPr id="1030" name="Straight Connector 1029">
                          <a:extLst>
                            <a:ext uri="{FF2B5EF4-FFF2-40B4-BE49-F238E27FC236}">
                              <a16:creationId xmlns="" xmlns:a16="http://schemas.microsoft.com/office/drawing/2014/main" id="{FD8271D3-D7E2-704E-AAF5-71FF66FB4ABE}"/>
                            </a:ext>
                          </a:extLst>
                        </p:cNvPr>
                        <p:cNvCxnSpPr>
                          <a:cxnSpLocks/>
                        </p:cNvCxnSpPr>
                        <p:nvPr/>
                      </p:nvCxnSpPr>
                      <p:spPr>
                        <a:xfrm rot="15695648">
                          <a:off x="6262569" y="923905"/>
                          <a:ext cx="241491" cy="131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 xmlns:a16="http://schemas.microsoft.com/office/drawing/2014/main" id="{074972FF-3DF0-0842-9660-EA1F17E2CC7E}"/>
                            </a:ext>
                          </a:extLst>
                        </p:cNvPr>
                        <p:cNvCxnSpPr>
                          <a:cxnSpLocks/>
                        </p:cNvCxnSpPr>
                        <p:nvPr/>
                      </p:nvCxnSpPr>
                      <p:spPr>
                        <a:xfrm rot="15695648">
                          <a:off x="6342022" y="933971"/>
                          <a:ext cx="241491" cy="131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32" name="Straight Connector 1031">
                          <a:extLst>
                            <a:ext uri="{FF2B5EF4-FFF2-40B4-BE49-F238E27FC236}">
                              <a16:creationId xmlns="" xmlns:a16="http://schemas.microsoft.com/office/drawing/2014/main" id="{20E07B47-DF18-9C4D-9783-F306667AC9A1}"/>
                            </a:ext>
                          </a:extLst>
                        </p:cNvPr>
                        <p:cNvCxnSpPr>
                          <a:cxnSpLocks/>
                        </p:cNvCxnSpPr>
                        <p:nvPr/>
                      </p:nvCxnSpPr>
                      <p:spPr>
                        <a:xfrm rot="15695648">
                          <a:off x="6482137" y="977252"/>
                          <a:ext cx="144000" cy="131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 xmlns:a16="http://schemas.microsoft.com/office/drawing/2014/main" id="{CB5807DE-1966-9945-82B9-C443036548FA}"/>
                            </a:ext>
                          </a:extLst>
                        </p:cNvPr>
                        <p:cNvCxnSpPr>
                          <a:cxnSpLocks/>
                        </p:cNvCxnSpPr>
                        <p:nvPr/>
                      </p:nvCxnSpPr>
                      <p:spPr>
                        <a:xfrm rot="15695648">
                          <a:off x="6217958" y="915630"/>
                          <a:ext cx="188316" cy="8651"/>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027" name="Group 1026">
                        <a:extLst>
                          <a:ext uri="{FF2B5EF4-FFF2-40B4-BE49-F238E27FC236}">
                            <a16:creationId xmlns="" xmlns:a16="http://schemas.microsoft.com/office/drawing/2014/main" id="{02FB1A21-9067-6341-8DAD-DE7A6DCBAAF9}"/>
                          </a:ext>
                        </a:extLst>
                      </p:cNvPr>
                      <p:cNvGrpSpPr/>
                      <p:nvPr/>
                    </p:nvGrpSpPr>
                    <p:grpSpPr>
                      <a:xfrm>
                        <a:off x="6170726" y="991207"/>
                        <a:ext cx="344001" cy="143393"/>
                        <a:chOff x="5707656" y="1108265"/>
                        <a:chExt cx="344001" cy="147130"/>
                      </a:xfrm>
                    </p:grpSpPr>
                    <p:sp>
                      <p:nvSpPr>
                        <p:cNvPr id="1028" name="Freeform 1027">
                          <a:extLst>
                            <a:ext uri="{FF2B5EF4-FFF2-40B4-BE49-F238E27FC236}">
                              <a16:creationId xmlns="" xmlns:a16="http://schemas.microsoft.com/office/drawing/2014/main" id="{79F4F346-B7D6-7845-9E90-E0239928CE8E}"/>
                            </a:ext>
                          </a:extLst>
                        </p:cNvPr>
                        <p:cNvSpPr/>
                        <p:nvPr/>
                      </p:nvSpPr>
                      <p:spPr>
                        <a:xfrm>
                          <a:off x="5707656" y="1131174"/>
                          <a:ext cx="342900" cy="124221"/>
                        </a:xfrm>
                        <a:custGeom>
                          <a:avLst/>
                          <a:gdLst>
                            <a:gd name="connsiteX0" fmla="*/ 0 w 342900"/>
                            <a:gd name="connsiteY0" fmla="*/ 0 h 124221"/>
                            <a:gd name="connsiteX1" fmla="*/ 53975 w 342900"/>
                            <a:gd name="connsiteY1" fmla="*/ 53975 h 124221"/>
                            <a:gd name="connsiteX2" fmla="*/ 120650 w 342900"/>
                            <a:gd name="connsiteY2" fmla="*/ 104775 h 124221"/>
                            <a:gd name="connsiteX3" fmla="*/ 168275 w 342900"/>
                            <a:gd name="connsiteY3" fmla="*/ 120650 h 124221"/>
                            <a:gd name="connsiteX4" fmla="*/ 231775 w 342900"/>
                            <a:gd name="connsiteY4" fmla="*/ 123825 h 124221"/>
                            <a:gd name="connsiteX5" fmla="*/ 288925 w 342900"/>
                            <a:gd name="connsiteY5" fmla="*/ 114300 h 124221"/>
                            <a:gd name="connsiteX6" fmla="*/ 342900 w 342900"/>
                            <a:gd name="connsiteY6" fmla="*/ 92075 h 12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24221">
                              <a:moveTo>
                                <a:pt x="0" y="0"/>
                              </a:moveTo>
                              <a:cubicBezTo>
                                <a:pt x="16933" y="18256"/>
                                <a:pt x="33867" y="36513"/>
                                <a:pt x="53975" y="53975"/>
                              </a:cubicBezTo>
                              <a:cubicBezTo>
                                <a:pt x="74083" y="71437"/>
                                <a:pt x="101600" y="93663"/>
                                <a:pt x="120650" y="104775"/>
                              </a:cubicBezTo>
                              <a:cubicBezTo>
                                <a:pt x="139700" y="115887"/>
                                <a:pt x="149754" y="117475"/>
                                <a:pt x="168275" y="120650"/>
                              </a:cubicBezTo>
                              <a:cubicBezTo>
                                <a:pt x="186796" y="123825"/>
                                <a:pt x="211667" y="124883"/>
                                <a:pt x="231775" y="123825"/>
                              </a:cubicBezTo>
                              <a:cubicBezTo>
                                <a:pt x="251883" y="122767"/>
                                <a:pt x="270404" y="119592"/>
                                <a:pt x="288925" y="114300"/>
                              </a:cubicBezTo>
                              <a:cubicBezTo>
                                <a:pt x="307446" y="109008"/>
                                <a:pt x="325173" y="100541"/>
                                <a:pt x="342900" y="92075"/>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29" name="Freeform 1028">
                          <a:extLst>
                            <a:ext uri="{FF2B5EF4-FFF2-40B4-BE49-F238E27FC236}">
                              <a16:creationId xmlns="" xmlns:a16="http://schemas.microsoft.com/office/drawing/2014/main" id="{F897BEAA-A675-FE47-A4E9-141FE74AC93E}"/>
                            </a:ext>
                          </a:extLst>
                        </p:cNvPr>
                        <p:cNvSpPr/>
                        <p:nvPr/>
                      </p:nvSpPr>
                      <p:spPr>
                        <a:xfrm rot="10800000">
                          <a:off x="5708757" y="1108265"/>
                          <a:ext cx="342900" cy="124221"/>
                        </a:xfrm>
                        <a:custGeom>
                          <a:avLst/>
                          <a:gdLst>
                            <a:gd name="connsiteX0" fmla="*/ 0 w 342900"/>
                            <a:gd name="connsiteY0" fmla="*/ 0 h 124221"/>
                            <a:gd name="connsiteX1" fmla="*/ 53975 w 342900"/>
                            <a:gd name="connsiteY1" fmla="*/ 53975 h 124221"/>
                            <a:gd name="connsiteX2" fmla="*/ 120650 w 342900"/>
                            <a:gd name="connsiteY2" fmla="*/ 104775 h 124221"/>
                            <a:gd name="connsiteX3" fmla="*/ 168275 w 342900"/>
                            <a:gd name="connsiteY3" fmla="*/ 120650 h 124221"/>
                            <a:gd name="connsiteX4" fmla="*/ 231775 w 342900"/>
                            <a:gd name="connsiteY4" fmla="*/ 123825 h 124221"/>
                            <a:gd name="connsiteX5" fmla="*/ 288925 w 342900"/>
                            <a:gd name="connsiteY5" fmla="*/ 114300 h 124221"/>
                            <a:gd name="connsiteX6" fmla="*/ 342900 w 342900"/>
                            <a:gd name="connsiteY6" fmla="*/ 92075 h 12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24221">
                              <a:moveTo>
                                <a:pt x="0" y="0"/>
                              </a:moveTo>
                              <a:cubicBezTo>
                                <a:pt x="16933" y="18256"/>
                                <a:pt x="33867" y="36513"/>
                                <a:pt x="53975" y="53975"/>
                              </a:cubicBezTo>
                              <a:cubicBezTo>
                                <a:pt x="74083" y="71437"/>
                                <a:pt x="101600" y="93663"/>
                                <a:pt x="120650" y="104775"/>
                              </a:cubicBezTo>
                              <a:cubicBezTo>
                                <a:pt x="139700" y="115887"/>
                                <a:pt x="149754" y="117475"/>
                                <a:pt x="168275" y="120650"/>
                              </a:cubicBezTo>
                              <a:cubicBezTo>
                                <a:pt x="186796" y="123825"/>
                                <a:pt x="211667" y="124883"/>
                                <a:pt x="231775" y="123825"/>
                              </a:cubicBezTo>
                              <a:cubicBezTo>
                                <a:pt x="251883" y="122767"/>
                                <a:pt x="270404" y="119592"/>
                                <a:pt x="288925" y="114300"/>
                              </a:cubicBezTo>
                              <a:cubicBezTo>
                                <a:pt x="307446" y="109008"/>
                                <a:pt x="325173" y="100541"/>
                                <a:pt x="342900" y="92075"/>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grpSp>
            <p:grpSp>
              <p:nvGrpSpPr>
                <p:cNvPr id="1012" name="Group 1011">
                  <a:extLst>
                    <a:ext uri="{FF2B5EF4-FFF2-40B4-BE49-F238E27FC236}">
                      <a16:creationId xmlns="" xmlns:a16="http://schemas.microsoft.com/office/drawing/2014/main" id="{ABA97B3A-E283-5044-9FC9-009598D45379}"/>
                    </a:ext>
                  </a:extLst>
                </p:cNvPr>
                <p:cNvGrpSpPr/>
                <p:nvPr/>
              </p:nvGrpSpPr>
              <p:grpSpPr>
                <a:xfrm rot="1175233">
                  <a:off x="6489147" y="3029547"/>
                  <a:ext cx="424788" cy="177068"/>
                  <a:chOff x="6170726" y="991207"/>
                  <a:chExt cx="344001" cy="143393"/>
                </a:xfrm>
              </p:grpSpPr>
              <p:grpSp>
                <p:nvGrpSpPr>
                  <p:cNvPr id="1013" name="Group 1012">
                    <a:extLst>
                      <a:ext uri="{FF2B5EF4-FFF2-40B4-BE49-F238E27FC236}">
                        <a16:creationId xmlns="" xmlns:a16="http://schemas.microsoft.com/office/drawing/2014/main" id="{2D45D48A-92AF-D443-8636-3CC3E9080068}"/>
                      </a:ext>
                    </a:extLst>
                  </p:cNvPr>
                  <p:cNvGrpSpPr/>
                  <p:nvPr/>
                </p:nvGrpSpPr>
                <p:grpSpPr>
                  <a:xfrm>
                    <a:off x="6255878" y="993919"/>
                    <a:ext cx="180276" cy="126786"/>
                    <a:chOff x="6307790" y="809745"/>
                    <a:chExt cx="252933" cy="251557"/>
                  </a:xfrm>
                </p:grpSpPr>
                <p:cxnSp>
                  <p:nvCxnSpPr>
                    <p:cNvPr id="1017" name="Straight Connector 1016">
                      <a:extLst>
                        <a:ext uri="{FF2B5EF4-FFF2-40B4-BE49-F238E27FC236}">
                          <a16:creationId xmlns="" xmlns:a16="http://schemas.microsoft.com/office/drawing/2014/main" id="{E649C8BC-3355-C049-963E-8E998417F793}"/>
                        </a:ext>
                      </a:extLst>
                    </p:cNvPr>
                    <p:cNvCxnSpPr>
                      <a:cxnSpLocks/>
                    </p:cNvCxnSpPr>
                    <p:nvPr/>
                  </p:nvCxnSpPr>
                  <p:spPr>
                    <a:xfrm rot="15695648">
                      <a:off x="6262569" y="923905"/>
                      <a:ext cx="241491" cy="131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18" name="Straight Connector 1017">
                      <a:extLst>
                        <a:ext uri="{FF2B5EF4-FFF2-40B4-BE49-F238E27FC236}">
                          <a16:creationId xmlns="" xmlns:a16="http://schemas.microsoft.com/office/drawing/2014/main" id="{71257C24-E302-BC42-A572-5E3BEF5398D9}"/>
                        </a:ext>
                      </a:extLst>
                    </p:cNvPr>
                    <p:cNvCxnSpPr>
                      <a:cxnSpLocks/>
                    </p:cNvCxnSpPr>
                    <p:nvPr/>
                  </p:nvCxnSpPr>
                  <p:spPr>
                    <a:xfrm rot="15695648">
                      <a:off x="6342022" y="933971"/>
                      <a:ext cx="241491" cy="131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19" name="Straight Connector 1018">
                      <a:extLst>
                        <a:ext uri="{FF2B5EF4-FFF2-40B4-BE49-F238E27FC236}">
                          <a16:creationId xmlns="" xmlns:a16="http://schemas.microsoft.com/office/drawing/2014/main" id="{472FBA41-8A47-DD44-B390-2F1D1E122771}"/>
                        </a:ext>
                      </a:extLst>
                    </p:cNvPr>
                    <p:cNvCxnSpPr>
                      <a:cxnSpLocks/>
                    </p:cNvCxnSpPr>
                    <p:nvPr/>
                  </p:nvCxnSpPr>
                  <p:spPr>
                    <a:xfrm rot="15695648">
                      <a:off x="6482137" y="977252"/>
                      <a:ext cx="144000" cy="131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20" name="Straight Connector 1019">
                      <a:extLst>
                        <a:ext uri="{FF2B5EF4-FFF2-40B4-BE49-F238E27FC236}">
                          <a16:creationId xmlns="" xmlns:a16="http://schemas.microsoft.com/office/drawing/2014/main" id="{B7E1DD49-B357-A440-96D3-1248450501B0}"/>
                        </a:ext>
                      </a:extLst>
                    </p:cNvPr>
                    <p:cNvCxnSpPr>
                      <a:cxnSpLocks/>
                    </p:cNvCxnSpPr>
                    <p:nvPr/>
                  </p:nvCxnSpPr>
                  <p:spPr>
                    <a:xfrm rot="15695648">
                      <a:off x="6217958" y="915630"/>
                      <a:ext cx="188316" cy="8651"/>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014" name="Group 1013">
                    <a:extLst>
                      <a:ext uri="{FF2B5EF4-FFF2-40B4-BE49-F238E27FC236}">
                        <a16:creationId xmlns="" xmlns:a16="http://schemas.microsoft.com/office/drawing/2014/main" id="{E9F7B223-86DB-0046-9E1B-029A51DB0F0E}"/>
                      </a:ext>
                    </a:extLst>
                  </p:cNvPr>
                  <p:cNvGrpSpPr/>
                  <p:nvPr/>
                </p:nvGrpSpPr>
                <p:grpSpPr>
                  <a:xfrm>
                    <a:off x="6170726" y="991207"/>
                    <a:ext cx="344001" cy="143393"/>
                    <a:chOff x="5707656" y="1108265"/>
                    <a:chExt cx="344001" cy="147130"/>
                  </a:xfrm>
                </p:grpSpPr>
                <p:sp>
                  <p:nvSpPr>
                    <p:cNvPr id="1015" name="Freeform 1014">
                      <a:extLst>
                        <a:ext uri="{FF2B5EF4-FFF2-40B4-BE49-F238E27FC236}">
                          <a16:creationId xmlns="" xmlns:a16="http://schemas.microsoft.com/office/drawing/2014/main" id="{C9E61BCE-0F77-1C44-BE21-E8D8FFCC9EE4}"/>
                        </a:ext>
                      </a:extLst>
                    </p:cNvPr>
                    <p:cNvSpPr/>
                    <p:nvPr/>
                  </p:nvSpPr>
                  <p:spPr>
                    <a:xfrm>
                      <a:off x="5707656" y="1131174"/>
                      <a:ext cx="342900" cy="124221"/>
                    </a:xfrm>
                    <a:custGeom>
                      <a:avLst/>
                      <a:gdLst>
                        <a:gd name="connsiteX0" fmla="*/ 0 w 342900"/>
                        <a:gd name="connsiteY0" fmla="*/ 0 h 124221"/>
                        <a:gd name="connsiteX1" fmla="*/ 53975 w 342900"/>
                        <a:gd name="connsiteY1" fmla="*/ 53975 h 124221"/>
                        <a:gd name="connsiteX2" fmla="*/ 120650 w 342900"/>
                        <a:gd name="connsiteY2" fmla="*/ 104775 h 124221"/>
                        <a:gd name="connsiteX3" fmla="*/ 168275 w 342900"/>
                        <a:gd name="connsiteY3" fmla="*/ 120650 h 124221"/>
                        <a:gd name="connsiteX4" fmla="*/ 231775 w 342900"/>
                        <a:gd name="connsiteY4" fmla="*/ 123825 h 124221"/>
                        <a:gd name="connsiteX5" fmla="*/ 288925 w 342900"/>
                        <a:gd name="connsiteY5" fmla="*/ 114300 h 124221"/>
                        <a:gd name="connsiteX6" fmla="*/ 342900 w 342900"/>
                        <a:gd name="connsiteY6" fmla="*/ 92075 h 12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24221">
                          <a:moveTo>
                            <a:pt x="0" y="0"/>
                          </a:moveTo>
                          <a:cubicBezTo>
                            <a:pt x="16933" y="18256"/>
                            <a:pt x="33867" y="36513"/>
                            <a:pt x="53975" y="53975"/>
                          </a:cubicBezTo>
                          <a:cubicBezTo>
                            <a:pt x="74083" y="71437"/>
                            <a:pt x="101600" y="93663"/>
                            <a:pt x="120650" y="104775"/>
                          </a:cubicBezTo>
                          <a:cubicBezTo>
                            <a:pt x="139700" y="115887"/>
                            <a:pt x="149754" y="117475"/>
                            <a:pt x="168275" y="120650"/>
                          </a:cubicBezTo>
                          <a:cubicBezTo>
                            <a:pt x="186796" y="123825"/>
                            <a:pt x="211667" y="124883"/>
                            <a:pt x="231775" y="123825"/>
                          </a:cubicBezTo>
                          <a:cubicBezTo>
                            <a:pt x="251883" y="122767"/>
                            <a:pt x="270404" y="119592"/>
                            <a:pt x="288925" y="114300"/>
                          </a:cubicBezTo>
                          <a:cubicBezTo>
                            <a:pt x="307446" y="109008"/>
                            <a:pt x="325173" y="100541"/>
                            <a:pt x="342900" y="92075"/>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16" name="Freeform 1015">
                      <a:extLst>
                        <a:ext uri="{FF2B5EF4-FFF2-40B4-BE49-F238E27FC236}">
                          <a16:creationId xmlns="" xmlns:a16="http://schemas.microsoft.com/office/drawing/2014/main" id="{A599B18D-6A9E-A148-A78D-9CC915C80DC1}"/>
                        </a:ext>
                      </a:extLst>
                    </p:cNvPr>
                    <p:cNvSpPr/>
                    <p:nvPr/>
                  </p:nvSpPr>
                  <p:spPr>
                    <a:xfrm rot="10800000">
                      <a:off x="5708757" y="1108265"/>
                      <a:ext cx="342900" cy="124221"/>
                    </a:xfrm>
                    <a:custGeom>
                      <a:avLst/>
                      <a:gdLst>
                        <a:gd name="connsiteX0" fmla="*/ 0 w 342900"/>
                        <a:gd name="connsiteY0" fmla="*/ 0 h 124221"/>
                        <a:gd name="connsiteX1" fmla="*/ 53975 w 342900"/>
                        <a:gd name="connsiteY1" fmla="*/ 53975 h 124221"/>
                        <a:gd name="connsiteX2" fmla="*/ 120650 w 342900"/>
                        <a:gd name="connsiteY2" fmla="*/ 104775 h 124221"/>
                        <a:gd name="connsiteX3" fmla="*/ 168275 w 342900"/>
                        <a:gd name="connsiteY3" fmla="*/ 120650 h 124221"/>
                        <a:gd name="connsiteX4" fmla="*/ 231775 w 342900"/>
                        <a:gd name="connsiteY4" fmla="*/ 123825 h 124221"/>
                        <a:gd name="connsiteX5" fmla="*/ 288925 w 342900"/>
                        <a:gd name="connsiteY5" fmla="*/ 114300 h 124221"/>
                        <a:gd name="connsiteX6" fmla="*/ 342900 w 342900"/>
                        <a:gd name="connsiteY6" fmla="*/ 92075 h 12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24221">
                          <a:moveTo>
                            <a:pt x="0" y="0"/>
                          </a:moveTo>
                          <a:cubicBezTo>
                            <a:pt x="16933" y="18256"/>
                            <a:pt x="33867" y="36513"/>
                            <a:pt x="53975" y="53975"/>
                          </a:cubicBezTo>
                          <a:cubicBezTo>
                            <a:pt x="74083" y="71437"/>
                            <a:pt x="101600" y="93663"/>
                            <a:pt x="120650" y="104775"/>
                          </a:cubicBezTo>
                          <a:cubicBezTo>
                            <a:pt x="139700" y="115887"/>
                            <a:pt x="149754" y="117475"/>
                            <a:pt x="168275" y="120650"/>
                          </a:cubicBezTo>
                          <a:cubicBezTo>
                            <a:pt x="186796" y="123825"/>
                            <a:pt x="211667" y="124883"/>
                            <a:pt x="231775" y="123825"/>
                          </a:cubicBezTo>
                          <a:cubicBezTo>
                            <a:pt x="251883" y="122767"/>
                            <a:pt x="270404" y="119592"/>
                            <a:pt x="288925" y="114300"/>
                          </a:cubicBezTo>
                          <a:cubicBezTo>
                            <a:pt x="307446" y="109008"/>
                            <a:pt x="325173" y="100541"/>
                            <a:pt x="342900" y="92075"/>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sp>
            <p:nvSpPr>
              <p:cNvPr id="997" name="Oval 996">
                <a:extLst>
                  <a:ext uri="{FF2B5EF4-FFF2-40B4-BE49-F238E27FC236}">
                    <a16:creationId xmlns="" xmlns:a16="http://schemas.microsoft.com/office/drawing/2014/main" id="{7E3AAFDC-4881-3942-9874-42F2EFCBA90C}"/>
                  </a:ext>
                </a:extLst>
              </p:cNvPr>
              <p:cNvSpPr/>
              <p:nvPr/>
            </p:nvSpPr>
            <p:spPr>
              <a:xfrm>
                <a:off x="6214041" y="1658796"/>
                <a:ext cx="320735" cy="671165"/>
              </a:xfrm>
              <a:prstGeom prst="ellipse">
                <a:avLst/>
              </a:prstGeom>
              <a:solidFill>
                <a:srgbClr val="B25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967" name="Group 966">
              <a:extLst>
                <a:ext uri="{FF2B5EF4-FFF2-40B4-BE49-F238E27FC236}">
                  <a16:creationId xmlns="" xmlns:a16="http://schemas.microsoft.com/office/drawing/2014/main" id="{B08AB0E5-0DF5-CA49-9401-C4FE714EE25A}"/>
                </a:ext>
              </a:extLst>
            </p:cNvPr>
            <p:cNvGrpSpPr/>
            <p:nvPr/>
          </p:nvGrpSpPr>
          <p:grpSpPr>
            <a:xfrm rot="14549254">
              <a:off x="5933617" y="1635402"/>
              <a:ext cx="306296" cy="772465"/>
              <a:chOff x="5596263" y="1467415"/>
              <a:chExt cx="587347" cy="1481262"/>
            </a:xfrm>
          </p:grpSpPr>
          <p:grpSp>
            <p:nvGrpSpPr>
              <p:cNvPr id="981" name="Group 980">
                <a:extLst>
                  <a:ext uri="{FF2B5EF4-FFF2-40B4-BE49-F238E27FC236}">
                    <a16:creationId xmlns="" xmlns:a16="http://schemas.microsoft.com/office/drawing/2014/main" id="{7487E7E3-2CA0-0C4C-9F48-0628B79D747C}"/>
                  </a:ext>
                </a:extLst>
              </p:cNvPr>
              <p:cNvGrpSpPr/>
              <p:nvPr/>
            </p:nvGrpSpPr>
            <p:grpSpPr>
              <a:xfrm>
                <a:off x="5596263" y="1641599"/>
                <a:ext cx="587347" cy="1180010"/>
                <a:chOff x="6065239" y="3018497"/>
                <a:chExt cx="587347" cy="1180010"/>
              </a:xfrm>
            </p:grpSpPr>
            <p:cxnSp>
              <p:nvCxnSpPr>
                <p:cNvPr id="985" name="Straight Connector 984">
                  <a:extLst>
                    <a:ext uri="{FF2B5EF4-FFF2-40B4-BE49-F238E27FC236}">
                      <a16:creationId xmlns="" xmlns:a16="http://schemas.microsoft.com/office/drawing/2014/main" id="{323EEE98-D4A1-384B-8600-D121C7A7143B}"/>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86" name="Straight Connector 985">
                  <a:extLst>
                    <a:ext uri="{FF2B5EF4-FFF2-40B4-BE49-F238E27FC236}">
                      <a16:creationId xmlns="" xmlns:a16="http://schemas.microsoft.com/office/drawing/2014/main" id="{7C92BC6B-CF30-C34A-AED1-1B9EE91AF8F5}"/>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87" name="Straight Connector 986">
                  <a:extLst>
                    <a:ext uri="{FF2B5EF4-FFF2-40B4-BE49-F238E27FC236}">
                      <a16:creationId xmlns="" xmlns:a16="http://schemas.microsoft.com/office/drawing/2014/main" id="{C2A48071-9620-B847-A95E-937EB8DE46BC}"/>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88" name="Straight Connector 987">
                  <a:extLst>
                    <a:ext uri="{FF2B5EF4-FFF2-40B4-BE49-F238E27FC236}">
                      <a16:creationId xmlns="" xmlns:a16="http://schemas.microsoft.com/office/drawing/2014/main" id="{F583C534-38FB-E04E-8D1A-97CF28189056}"/>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89" name="Straight Connector 988">
                  <a:extLst>
                    <a:ext uri="{FF2B5EF4-FFF2-40B4-BE49-F238E27FC236}">
                      <a16:creationId xmlns="" xmlns:a16="http://schemas.microsoft.com/office/drawing/2014/main" id="{033F43C7-FA59-5E4D-98A1-F0519E2790EF}"/>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90" name="Straight Connector 989">
                  <a:extLst>
                    <a:ext uri="{FF2B5EF4-FFF2-40B4-BE49-F238E27FC236}">
                      <a16:creationId xmlns="" xmlns:a16="http://schemas.microsoft.com/office/drawing/2014/main" id="{676271A7-C084-C444-88CC-F932DB149305}"/>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91" name="Straight Connector 990">
                  <a:extLst>
                    <a:ext uri="{FF2B5EF4-FFF2-40B4-BE49-F238E27FC236}">
                      <a16:creationId xmlns="" xmlns:a16="http://schemas.microsoft.com/office/drawing/2014/main" id="{EF240F32-1D6A-1F45-9E6B-6BCC1882B45D}"/>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92" name="Straight Connector 991">
                  <a:extLst>
                    <a:ext uri="{FF2B5EF4-FFF2-40B4-BE49-F238E27FC236}">
                      <a16:creationId xmlns="" xmlns:a16="http://schemas.microsoft.com/office/drawing/2014/main" id="{ED349496-321D-384D-BB03-D61099D953BF}"/>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982" name="Group 981">
                <a:extLst>
                  <a:ext uri="{FF2B5EF4-FFF2-40B4-BE49-F238E27FC236}">
                    <a16:creationId xmlns="" xmlns:a16="http://schemas.microsoft.com/office/drawing/2014/main" id="{9DEE979D-6523-EB43-AF98-D6301C071DBB}"/>
                  </a:ext>
                </a:extLst>
              </p:cNvPr>
              <p:cNvGrpSpPr/>
              <p:nvPr/>
            </p:nvGrpSpPr>
            <p:grpSpPr>
              <a:xfrm>
                <a:off x="5686721" y="1467415"/>
                <a:ext cx="391174" cy="1481262"/>
                <a:chOff x="7147478" y="2797933"/>
                <a:chExt cx="391174" cy="1481262"/>
              </a:xfrm>
            </p:grpSpPr>
            <p:sp>
              <p:nvSpPr>
                <p:cNvPr id="983" name="Freeform 982">
                  <a:extLst>
                    <a:ext uri="{FF2B5EF4-FFF2-40B4-BE49-F238E27FC236}">
                      <a16:creationId xmlns="" xmlns:a16="http://schemas.microsoft.com/office/drawing/2014/main" id="{19D1D5FF-CD41-4F42-9B46-4B2B34FDE8BA}"/>
                    </a:ext>
                  </a:extLst>
                </p:cNvPr>
                <p:cNvSpPr/>
                <p:nvPr/>
              </p:nvSpPr>
              <p:spPr>
                <a:xfrm rot="877894">
                  <a:off x="7147478" y="2797933"/>
                  <a:ext cx="379272" cy="1475831"/>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84" name="Freeform 983">
                  <a:extLst>
                    <a:ext uri="{FF2B5EF4-FFF2-40B4-BE49-F238E27FC236}">
                      <a16:creationId xmlns="" xmlns:a16="http://schemas.microsoft.com/office/drawing/2014/main" id="{9149FFA9-5231-324B-B757-F04768BC2BAF}"/>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968" name="Group 967">
              <a:extLst>
                <a:ext uri="{FF2B5EF4-FFF2-40B4-BE49-F238E27FC236}">
                  <a16:creationId xmlns="" xmlns:a16="http://schemas.microsoft.com/office/drawing/2014/main" id="{9A846768-A988-5C46-A7CB-059FE6D9C8CF}"/>
                </a:ext>
              </a:extLst>
            </p:cNvPr>
            <p:cNvGrpSpPr/>
            <p:nvPr/>
          </p:nvGrpSpPr>
          <p:grpSpPr>
            <a:xfrm rot="5400000">
              <a:off x="5102788" y="1560818"/>
              <a:ext cx="358179" cy="903342"/>
              <a:chOff x="5596263" y="1467363"/>
              <a:chExt cx="587347" cy="1481314"/>
            </a:xfrm>
          </p:grpSpPr>
          <p:grpSp>
            <p:nvGrpSpPr>
              <p:cNvPr id="969" name="Group 968">
                <a:extLst>
                  <a:ext uri="{FF2B5EF4-FFF2-40B4-BE49-F238E27FC236}">
                    <a16:creationId xmlns="" xmlns:a16="http://schemas.microsoft.com/office/drawing/2014/main" id="{1F75E893-61C4-904C-A0F6-33F8F5DD09ED}"/>
                  </a:ext>
                </a:extLst>
              </p:cNvPr>
              <p:cNvGrpSpPr/>
              <p:nvPr/>
            </p:nvGrpSpPr>
            <p:grpSpPr>
              <a:xfrm>
                <a:off x="5596263" y="1641599"/>
                <a:ext cx="587347" cy="1180010"/>
                <a:chOff x="6065239" y="3018497"/>
                <a:chExt cx="587347" cy="1180010"/>
              </a:xfrm>
            </p:grpSpPr>
            <p:cxnSp>
              <p:nvCxnSpPr>
                <p:cNvPr id="973" name="Straight Connector 972">
                  <a:extLst>
                    <a:ext uri="{FF2B5EF4-FFF2-40B4-BE49-F238E27FC236}">
                      <a16:creationId xmlns="" xmlns:a16="http://schemas.microsoft.com/office/drawing/2014/main" id="{DB84349F-1581-FC40-BA41-60C6A86586C2}"/>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74" name="Straight Connector 973">
                  <a:extLst>
                    <a:ext uri="{FF2B5EF4-FFF2-40B4-BE49-F238E27FC236}">
                      <a16:creationId xmlns="" xmlns:a16="http://schemas.microsoft.com/office/drawing/2014/main" id="{04058C82-B33F-924C-84C0-B682D81018F8}"/>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75" name="Straight Connector 974">
                  <a:extLst>
                    <a:ext uri="{FF2B5EF4-FFF2-40B4-BE49-F238E27FC236}">
                      <a16:creationId xmlns="" xmlns:a16="http://schemas.microsoft.com/office/drawing/2014/main" id="{0C4F884B-5270-D04E-9004-D88AEDF90CB1}"/>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76" name="Straight Connector 975">
                  <a:extLst>
                    <a:ext uri="{FF2B5EF4-FFF2-40B4-BE49-F238E27FC236}">
                      <a16:creationId xmlns="" xmlns:a16="http://schemas.microsoft.com/office/drawing/2014/main" id="{A108F94E-0638-394B-BF98-6209760918ED}"/>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77" name="Straight Connector 976">
                  <a:extLst>
                    <a:ext uri="{FF2B5EF4-FFF2-40B4-BE49-F238E27FC236}">
                      <a16:creationId xmlns="" xmlns:a16="http://schemas.microsoft.com/office/drawing/2014/main" id="{6A343ED4-E6CC-9344-A5A1-92D5300003E9}"/>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 xmlns:a16="http://schemas.microsoft.com/office/drawing/2014/main" id="{BFA0D25F-78AE-3F4D-98A3-8FCF630C037E}"/>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79" name="Straight Connector 978">
                  <a:extLst>
                    <a:ext uri="{FF2B5EF4-FFF2-40B4-BE49-F238E27FC236}">
                      <a16:creationId xmlns="" xmlns:a16="http://schemas.microsoft.com/office/drawing/2014/main" id="{6B6B1E72-0842-B548-9790-266A0341DE01}"/>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80" name="Straight Connector 979">
                  <a:extLst>
                    <a:ext uri="{FF2B5EF4-FFF2-40B4-BE49-F238E27FC236}">
                      <a16:creationId xmlns="" xmlns:a16="http://schemas.microsoft.com/office/drawing/2014/main" id="{80398350-B9EB-644B-9725-EDEF30E2F464}"/>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970" name="Group 969">
                <a:extLst>
                  <a:ext uri="{FF2B5EF4-FFF2-40B4-BE49-F238E27FC236}">
                    <a16:creationId xmlns="" xmlns:a16="http://schemas.microsoft.com/office/drawing/2014/main" id="{9A8FDD98-34E8-FD40-9640-7391D73A3E10}"/>
                  </a:ext>
                </a:extLst>
              </p:cNvPr>
              <p:cNvGrpSpPr/>
              <p:nvPr/>
            </p:nvGrpSpPr>
            <p:grpSpPr>
              <a:xfrm>
                <a:off x="5686326" y="1467363"/>
                <a:ext cx="391569" cy="1481314"/>
                <a:chOff x="7147083" y="2797881"/>
                <a:chExt cx="391569" cy="1481314"/>
              </a:xfrm>
            </p:grpSpPr>
            <p:sp>
              <p:nvSpPr>
                <p:cNvPr id="971" name="Freeform 970">
                  <a:extLst>
                    <a:ext uri="{FF2B5EF4-FFF2-40B4-BE49-F238E27FC236}">
                      <a16:creationId xmlns="" xmlns:a16="http://schemas.microsoft.com/office/drawing/2014/main" id="{082D2679-B737-AC4B-BB38-72C09A455B1B}"/>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72" name="Freeform 971">
                  <a:extLst>
                    <a:ext uri="{FF2B5EF4-FFF2-40B4-BE49-F238E27FC236}">
                      <a16:creationId xmlns="" xmlns:a16="http://schemas.microsoft.com/office/drawing/2014/main" id="{4DB9D0F1-B1C9-6040-B19F-2CAF59197BC1}"/>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cxnSp>
        <p:nvCxnSpPr>
          <p:cNvPr id="24" name="Straight Connector 23">
            <a:extLst>
              <a:ext uri="{FF2B5EF4-FFF2-40B4-BE49-F238E27FC236}">
                <a16:creationId xmlns="" xmlns:a16="http://schemas.microsoft.com/office/drawing/2014/main" id="{7DD81A68-880A-9E4A-B297-4C2F4241BDF1}"/>
              </a:ext>
            </a:extLst>
          </p:cNvPr>
          <p:cNvCxnSpPr>
            <a:cxnSpLocks/>
          </p:cNvCxnSpPr>
          <p:nvPr/>
        </p:nvCxnSpPr>
        <p:spPr>
          <a:xfrm>
            <a:off x="2809684" y="2757386"/>
            <a:ext cx="115913" cy="27897"/>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1619" name="Group 1618">
            <a:extLst>
              <a:ext uri="{FF2B5EF4-FFF2-40B4-BE49-F238E27FC236}">
                <a16:creationId xmlns="" xmlns:a16="http://schemas.microsoft.com/office/drawing/2014/main" id="{E860F5F3-1AB9-F24F-9C59-88EDE18C3EAA}"/>
              </a:ext>
            </a:extLst>
          </p:cNvPr>
          <p:cNvGrpSpPr/>
          <p:nvPr/>
        </p:nvGrpSpPr>
        <p:grpSpPr>
          <a:xfrm rot="534729">
            <a:off x="2890836" y="2915945"/>
            <a:ext cx="2465178" cy="296521"/>
            <a:chOff x="3376406" y="3556794"/>
            <a:chExt cx="2628649" cy="296521"/>
          </a:xfrm>
        </p:grpSpPr>
        <p:grpSp>
          <p:nvGrpSpPr>
            <p:cNvPr id="1274" name="Group 1273">
              <a:extLst>
                <a:ext uri="{FF2B5EF4-FFF2-40B4-BE49-F238E27FC236}">
                  <a16:creationId xmlns="" xmlns:a16="http://schemas.microsoft.com/office/drawing/2014/main" id="{17AEBB97-97E3-F645-8F52-AA30AB54EC8D}"/>
                </a:ext>
              </a:extLst>
            </p:cNvPr>
            <p:cNvGrpSpPr/>
            <p:nvPr/>
          </p:nvGrpSpPr>
          <p:grpSpPr>
            <a:xfrm rot="15714076">
              <a:off x="5521096" y="3369355"/>
              <a:ext cx="274818" cy="693101"/>
              <a:chOff x="5596263" y="1467363"/>
              <a:chExt cx="587347" cy="1481314"/>
            </a:xfrm>
          </p:grpSpPr>
          <p:grpSp>
            <p:nvGrpSpPr>
              <p:cNvPr id="1275" name="Group 1274">
                <a:extLst>
                  <a:ext uri="{FF2B5EF4-FFF2-40B4-BE49-F238E27FC236}">
                    <a16:creationId xmlns="" xmlns:a16="http://schemas.microsoft.com/office/drawing/2014/main" id="{0FAE1818-2311-5645-ACB0-386198096A4E}"/>
                  </a:ext>
                </a:extLst>
              </p:cNvPr>
              <p:cNvGrpSpPr/>
              <p:nvPr/>
            </p:nvGrpSpPr>
            <p:grpSpPr>
              <a:xfrm>
                <a:off x="5596263" y="1641599"/>
                <a:ext cx="587347" cy="1180010"/>
                <a:chOff x="6065239" y="3018497"/>
                <a:chExt cx="587347" cy="1180010"/>
              </a:xfrm>
            </p:grpSpPr>
            <p:cxnSp>
              <p:nvCxnSpPr>
                <p:cNvPr id="1279" name="Straight Connector 1278">
                  <a:extLst>
                    <a:ext uri="{FF2B5EF4-FFF2-40B4-BE49-F238E27FC236}">
                      <a16:creationId xmlns="" xmlns:a16="http://schemas.microsoft.com/office/drawing/2014/main" id="{554592CE-8FE7-9245-9C14-6B7EF4713E20}"/>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80" name="Straight Connector 1279">
                  <a:extLst>
                    <a:ext uri="{FF2B5EF4-FFF2-40B4-BE49-F238E27FC236}">
                      <a16:creationId xmlns="" xmlns:a16="http://schemas.microsoft.com/office/drawing/2014/main" id="{3B4F6B38-407F-334A-B358-FCAF286F4E66}"/>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81" name="Straight Connector 1280">
                  <a:extLst>
                    <a:ext uri="{FF2B5EF4-FFF2-40B4-BE49-F238E27FC236}">
                      <a16:creationId xmlns="" xmlns:a16="http://schemas.microsoft.com/office/drawing/2014/main" id="{542FFB16-AFC6-7849-BD39-4BC8BA2FDC86}"/>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82" name="Straight Connector 1281">
                  <a:extLst>
                    <a:ext uri="{FF2B5EF4-FFF2-40B4-BE49-F238E27FC236}">
                      <a16:creationId xmlns="" xmlns:a16="http://schemas.microsoft.com/office/drawing/2014/main" id="{6F3CDCB8-A0F4-3446-A06D-E5B8333FC0C1}"/>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83" name="Straight Connector 1282">
                  <a:extLst>
                    <a:ext uri="{FF2B5EF4-FFF2-40B4-BE49-F238E27FC236}">
                      <a16:creationId xmlns="" xmlns:a16="http://schemas.microsoft.com/office/drawing/2014/main" id="{417C2184-E5CE-2F47-B892-0B464B178C29}"/>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84" name="Straight Connector 1283">
                  <a:extLst>
                    <a:ext uri="{FF2B5EF4-FFF2-40B4-BE49-F238E27FC236}">
                      <a16:creationId xmlns="" xmlns:a16="http://schemas.microsoft.com/office/drawing/2014/main" id="{9F46477A-B133-CD40-9E61-2E8F682DEA0C}"/>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85" name="Straight Connector 1284">
                  <a:extLst>
                    <a:ext uri="{FF2B5EF4-FFF2-40B4-BE49-F238E27FC236}">
                      <a16:creationId xmlns="" xmlns:a16="http://schemas.microsoft.com/office/drawing/2014/main" id="{7290D1B8-CE70-5042-BA20-0DA131DFF8C0}"/>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86" name="Straight Connector 1285">
                  <a:extLst>
                    <a:ext uri="{FF2B5EF4-FFF2-40B4-BE49-F238E27FC236}">
                      <a16:creationId xmlns="" xmlns:a16="http://schemas.microsoft.com/office/drawing/2014/main" id="{A6336A2A-4DC3-7944-950A-C31AC487F2FD}"/>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276" name="Group 1275">
                <a:extLst>
                  <a:ext uri="{FF2B5EF4-FFF2-40B4-BE49-F238E27FC236}">
                    <a16:creationId xmlns="" xmlns:a16="http://schemas.microsoft.com/office/drawing/2014/main" id="{EE50EAAC-8194-434F-A0F7-D19618C88DA3}"/>
                  </a:ext>
                </a:extLst>
              </p:cNvPr>
              <p:cNvGrpSpPr/>
              <p:nvPr/>
            </p:nvGrpSpPr>
            <p:grpSpPr>
              <a:xfrm>
                <a:off x="5686326" y="1467363"/>
                <a:ext cx="391569" cy="1481314"/>
                <a:chOff x="7147083" y="2797881"/>
                <a:chExt cx="391569" cy="1481314"/>
              </a:xfrm>
            </p:grpSpPr>
            <p:sp>
              <p:nvSpPr>
                <p:cNvPr id="1277" name="Freeform 1276">
                  <a:extLst>
                    <a:ext uri="{FF2B5EF4-FFF2-40B4-BE49-F238E27FC236}">
                      <a16:creationId xmlns="" xmlns:a16="http://schemas.microsoft.com/office/drawing/2014/main" id="{210FE278-0ECB-E244-B2D7-4AB2116A24AE}"/>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78" name="Freeform 1277">
                  <a:extLst>
                    <a:ext uri="{FF2B5EF4-FFF2-40B4-BE49-F238E27FC236}">
                      <a16:creationId xmlns="" xmlns:a16="http://schemas.microsoft.com/office/drawing/2014/main" id="{A10D2ABE-EC47-A442-97E1-B7EAECD44B3E}"/>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287" name="Group 1286">
              <a:extLst>
                <a:ext uri="{FF2B5EF4-FFF2-40B4-BE49-F238E27FC236}">
                  <a16:creationId xmlns="" xmlns:a16="http://schemas.microsoft.com/office/drawing/2014/main" id="{7ED53402-4796-B84E-B3BA-F770D58E427B}"/>
                </a:ext>
              </a:extLst>
            </p:cNvPr>
            <p:cNvGrpSpPr/>
            <p:nvPr/>
          </p:nvGrpSpPr>
          <p:grpSpPr>
            <a:xfrm rot="4662490">
              <a:off x="4932205" y="3389805"/>
              <a:ext cx="219429" cy="553408"/>
              <a:chOff x="5596263" y="1467363"/>
              <a:chExt cx="587347" cy="1481314"/>
            </a:xfrm>
          </p:grpSpPr>
          <p:grpSp>
            <p:nvGrpSpPr>
              <p:cNvPr id="1288" name="Group 1287">
                <a:extLst>
                  <a:ext uri="{FF2B5EF4-FFF2-40B4-BE49-F238E27FC236}">
                    <a16:creationId xmlns="" xmlns:a16="http://schemas.microsoft.com/office/drawing/2014/main" id="{DA640681-945E-0245-8A40-BD55AD893617}"/>
                  </a:ext>
                </a:extLst>
              </p:cNvPr>
              <p:cNvGrpSpPr/>
              <p:nvPr/>
            </p:nvGrpSpPr>
            <p:grpSpPr>
              <a:xfrm>
                <a:off x="5596263" y="1641599"/>
                <a:ext cx="587347" cy="1180010"/>
                <a:chOff x="6065239" y="3018497"/>
                <a:chExt cx="587347" cy="1180010"/>
              </a:xfrm>
            </p:grpSpPr>
            <p:cxnSp>
              <p:nvCxnSpPr>
                <p:cNvPr id="1292" name="Straight Connector 1291">
                  <a:extLst>
                    <a:ext uri="{FF2B5EF4-FFF2-40B4-BE49-F238E27FC236}">
                      <a16:creationId xmlns="" xmlns:a16="http://schemas.microsoft.com/office/drawing/2014/main" id="{31ED6A4E-B84C-E94E-B1F9-A8EFFD29A77E}"/>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93" name="Straight Connector 1292">
                  <a:extLst>
                    <a:ext uri="{FF2B5EF4-FFF2-40B4-BE49-F238E27FC236}">
                      <a16:creationId xmlns="" xmlns:a16="http://schemas.microsoft.com/office/drawing/2014/main" id="{1D8A6608-2BDF-854E-B95F-D30BD42D6329}"/>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94" name="Straight Connector 1293">
                  <a:extLst>
                    <a:ext uri="{FF2B5EF4-FFF2-40B4-BE49-F238E27FC236}">
                      <a16:creationId xmlns="" xmlns:a16="http://schemas.microsoft.com/office/drawing/2014/main" id="{48EB7A6D-0720-DF48-B32D-F1C1A61FD36F}"/>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95" name="Straight Connector 1294">
                  <a:extLst>
                    <a:ext uri="{FF2B5EF4-FFF2-40B4-BE49-F238E27FC236}">
                      <a16:creationId xmlns="" xmlns:a16="http://schemas.microsoft.com/office/drawing/2014/main" id="{17B3F7F7-6EBA-D54B-AC0B-6AC2AFDC8B3B}"/>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96" name="Straight Connector 1295">
                  <a:extLst>
                    <a:ext uri="{FF2B5EF4-FFF2-40B4-BE49-F238E27FC236}">
                      <a16:creationId xmlns="" xmlns:a16="http://schemas.microsoft.com/office/drawing/2014/main" id="{066D4018-AB04-7242-A4C8-26ECFEBC6145}"/>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97" name="Straight Connector 1296">
                  <a:extLst>
                    <a:ext uri="{FF2B5EF4-FFF2-40B4-BE49-F238E27FC236}">
                      <a16:creationId xmlns="" xmlns:a16="http://schemas.microsoft.com/office/drawing/2014/main" id="{FB549F6D-55C2-E642-B41C-93CD42FC95C8}"/>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98" name="Straight Connector 1297">
                  <a:extLst>
                    <a:ext uri="{FF2B5EF4-FFF2-40B4-BE49-F238E27FC236}">
                      <a16:creationId xmlns="" xmlns:a16="http://schemas.microsoft.com/office/drawing/2014/main" id="{16F82372-49B0-4B48-81E1-F4698F3D8646}"/>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99" name="Straight Connector 1298">
                  <a:extLst>
                    <a:ext uri="{FF2B5EF4-FFF2-40B4-BE49-F238E27FC236}">
                      <a16:creationId xmlns="" xmlns:a16="http://schemas.microsoft.com/office/drawing/2014/main" id="{85E0D0AD-B25A-D346-9B73-433780FC8E50}"/>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289" name="Group 1288">
                <a:extLst>
                  <a:ext uri="{FF2B5EF4-FFF2-40B4-BE49-F238E27FC236}">
                    <a16:creationId xmlns="" xmlns:a16="http://schemas.microsoft.com/office/drawing/2014/main" id="{8CCDBD77-A00F-FC4A-85AC-DA4B3ED3B46A}"/>
                  </a:ext>
                </a:extLst>
              </p:cNvPr>
              <p:cNvGrpSpPr/>
              <p:nvPr/>
            </p:nvGrpSpPr>
            <p:grpSpPr>
              <a:xfrm>
                <a:off x="5686326" y="1467363"/>
                <a:ext cx="391569" cy="1481314"/>
                <a:chOff x="7147083" y="2797881"/>
                <a:chExt cx="391569" cy="1481314"/>
              </a:xfrm>
            </p:grpSpPr>
            <p:sp>
              <p:nvSpPr>
                <p:cNvPr id="1290" name="Freeform 1289">
                  <a:extLst>
                    <a:ext uri="{FF2B5EF4-FFF2-40B4-BE49-F238E27FC236}">
                      <a16:creationId xmlns="" xmlns:a16="http://schemas.microsoft.com/office/drawing/2014/main" id="{3CA060CF-471C-BC47-B1C8-886CC91FD0CE}"/>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91" name="Freeform 1290">
                  <a:extLst>
                    <a:ext uri="{FF2B5EF4-FFF2-40B4-BE49-F238E27FC236}">
                      <a16:creationId xmlns="" xmlns:a16="http://schemas.microsoft.com/office/drawing/2014/main" id="{68CC606D-7F68-4A4A-A2EB-A76AE2592634}"/>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300" name="Group 1299">
              <a:extLst>
                <a:ext uri="{FF2B5EF4-FFF2-40B4-BE49-F238E27FC236}">
                  <a16:creationId xmlns="" xmlns:a16="http://schemas.microsoft.com/office/drawing/2014/main" id="{C9113A59-A3CE-4E4D-B92E-0921F9CF9D6F}"/>
                </a:ext>
              </a:extLst>
            </p:cNvPr>
            <p:cNvGrpSpPr/>
            <p:nvPr/>
          </p:nvGrpSpPr>
          <p:grpSpPr>
            <a:xfrm rot="15635654">
              <a:off x="4459000" y="3474029"/>
              <a:ext cx="171246" cy="431890"/>
              <a:chOff x="5596263" y="1467363"/>
              <a:chExt cx="587347" cy="1481314"/>
            </a:xfrm>
          </p:grpSpPr>
          <p:grpSp>
            <p:nvGrpSpPr>
              <p:cNvPr id="1301" name="Group 1300">
                <a:extLst>
                  <a:ext uri="{FF2B5EF4-FFF2-40B4-BE49-F238E27FC236}">
                    <a16:creationId xmlns="" xmlns:a16="http://schemas.microsoft.com/office/drawing/2014/main" id="{26BBFB45-46DF-B543-863E-69A33A394C30}"/>
                  </a:ext>
                </a:extLst>
              </p:cNvPr>
              <p:cNvGrpSpPr/>
              <p:nvPr/>
            </p:nvGrpSpPr>
            <p:grpSpPr>
              <a:xfrm>
                <a:off x="5596263" y="1641599"/>
                <a:ext cx="587347" cy="1180010"/>
                <a:chOff x="6065239" y="3018497"/>
                <a:chExt cx="587347" cy="1180010"/>
              </a:xfrm>
            </p:grpSpPr>
            <p:cxnSp>
              <p:nvCxnSpPr>
                <p:cNvPr id="1305" name="Straight Connector 1304">
                  <a:extLst>
                    <a:ext uri="{FF2B5EF4-FFF2-40B4-BE49-F238E27FC236}">
                      <a16:creationId xmlns="" xmlns:a16="http://schemas.microsoft.com/office/drawing/2014/main" id="{AC87256E-80E3-B247-B105-E7DC181FB050}"/>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06" name="Straight Connector 1305">
                  <a:extLst>
                    <a:ext uri="{FF2B5EF4-FFF2-40B4-BE49-F238E27FC236}">
                      <a16:creationId xmlns="" xmlns:a16="http://schemas.microsoft.com/office/drawing/2014/main" id="{D4608768-388D-5A48-A72D-E3097CA0A97A}"/>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07" name="Straight Connector 1306">
                  <a:extLst>
                    <a:ext uri="{FF2B5EF4-FFF2-40B4-BE49-F238E27FC236}">
                      <a16:creationId xmlns="" xmlns:a16="http://schemas.microsoft.com/office/drawing/2014/main" id="{4D5D19C6-3725-E941-85F3-70D746733B01}"/>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08" name="Straight Connector 1307">
                  <a:extLst>
                    <a:ext uri="{FF2B5EF4-FFF2-40B4-BE49-F238E27FC236}">
                      <a16:creationId xmlns="" xmlns:a16="http://schemas.microsoft.com/office/drawing/2014/main" id="{5192384A-E3BB-4F48-946E-AF5EBCD351B8}"/>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09" name="Straight Connector 1308">
                  <a:extLst>
                    <a:ext uri="{FF2B5EF4-FFF2-40B4-BE49-F238E27FC236}">
                      <a16:creationId xmlns="" xmlns:a16="http://schemas.microsoft.com/office/drawing/2014/main" id="{ECAADA8B-ED2F-204C-BA2F-3C4D19173BD1}"/>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10" name="Straight Connector 1309">
                  <a:extLst>
                    <a:ext uri="{FF2B5EF4-FFF2-40B4-BE49-F238E27FC236}">
                      <a16:creationId xmlns="" xmlns:a16="http://schemas.microsoft.com/office/drawing/2014/main" id="{0FA9CB1B-BBDF-854F-B482-E0F16AC2C925}"/>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11" name="Straight Connector 1310">
                  <a:extLst>
                    <a:ext uri="{FF2B5EF4-FFF2-40B4-BE49-F238E27FC236}">
                      <a16:creationId xmlns="" xmlns:a16="http://schemas.microsoft.com/office/drawing/2014/main" id="{29C1D639-A1CF-194D-9779-534E67EFE359}"/>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12" name="Straight Connector 1311">
                  <a:extLst>
                    <a:ext uri="{FF2B5EF4-FFF2-40B4-BE49-F238E27FC236}">
                      <a16:creationId xmlns="" xmlns:a16="http://schemas.microsoft.com/office/drawing/2014/main" id="{23D197FE-8EFA-CE47-AB6C-980074583606}"/>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302" name="Group 1301">
                <a:extLst>
                  <a:ext uri="{FF2B5EF4-FFF2-40B4-BE49-F238E27FC236}">
                    <a16:creationId xmlns="" xmlns:a16="http://schemas.microsoft.com/office/drawing/2014/main" id="{62883C2F-3C36-5643-BED9-D9B41E7E1DD5}"/>
                  </a:ext>
                </a:extLst>
              </p:cNvPr>
              <p:cNvGrpSpPr/>
              <p:nvPr/>
            </p:nvGrpSpPr>
            <p:grpSpPr>
              <a:xfrm>
                <a:off x="5686326" y="1467363"/>
                <a:ext cx="391569" cy="1481314"/>
                <a:chOff x="7147083" y="2797881"/>
                <a:chExt cx="391569" cy="1481314"/>
              </a:xfrm>
            </p:grpSpPr>
            <p:sp>
              <p:nvSpPr>
                <p:cNvPr id="1303" name="Freeform 1302">
                  <a:extLst>
                    <a:ext uri="{FF2B5EF4-FFF2-40B4-BE49-F238E27FC236}">
                      <a16:creationId xmlns="" xmlns:a16="http://schemas.microsoft.com/office/drawing/2014/main" id="{27D9CBAF-8C3C-FB4F-8650-636AB102D21A}"/>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04" name="Freeform 1303">
                  <a:extLst>
                    <a:ext uri="{FF2B5EF4-FFF2-40B4-BE49-F238E27FC236}">
                      <a16:creationId xmlns="" xmlns:a16="http://schemas.microsoft.com/office/drawing/2014/main" id="{A21274AB-5A29-C248-BC50-87300A9A908A}"/>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313" name="Group 1312">
              <a:extLst>
                <a:ext uri="{FF2B5EF4-FFF2-40B4-BE49-F238E27FC236}">
                  <a16:creationId xmlns="" xmlns:a16="http://schemas.microsoft.com/office/drawing/2014/main" id="{E24EB6D4-9471-9942-BD2B-5E9AB3AA899A}"/>
                </a:ext>
              </a:extLst>
            </p:cNvPr>
            <p:cNvGrpSpPr/>
            <p:nvPr/>
          </p:nvGrpSpPr>
          <p:grpSpPr>
            <a:xfrm rot="4553808">
              <a:off x="4117026" y="3517937"/>
              <a:ext cx="118876" cy="299811"/>
              <a:chOff x="5596263" y="1467363"/>
              <a:chExt cx="587347" cy="1481314"/>
            </a:xfrm>
          </p:grpSpPr>
          <p:grpSp>
            <p:nvGrpSpPr>
              <p:cNvPr id="1314" name="Group 1313">
                <a:extLst>
                  <a:ext uri="{FF2B5EF4-FFF2-40B4-BE49-F238E27FC236}">
                    <a16:creationId xmlns="" xmlns:a16="http://schemas.microsoft.com/office/drawing/2014/main" id="{852DA4DF-F14B-004F-9041-3B03885191EC}"/>
                  </a:ext>
                </a:extLst>
              </p:cNvPr>
              <p:cNvGrpSpPr/>
              <p:nvPr/>
            </p:nvGrpSpPr>
            <p:grpSpPr>
              <a:xfrm>
                <a:off x="5596263" y="1641599"/>
                <a:ext cx="587347" cy="1180010"/>
                <a:chOff x="6065239" y="3018497"/>
                <a:chExt cx="587347" cy="1180010"/>
              </a:xfrm>
            </p:grpSpPr>
            <p:cxnSp>
              <p:nvCxnSpPr>
                <p:cNvPr id="1318" name="Straight Connector 1317">
                  <a:extLst>
                    <a:ext uri="{FF2B5EF4-FFF2-40B4-BE49-F238E27FC236}">
                      <a16:creationId xmlns="" xmlns:a16="http://schemas.microsoft.com/office/drawing/2014/main" id="{C9676BC3-CC57-854B-9F09-3889B6573762}"/>
                    </a:ext>
                  </a:extLst>
                </p:cNvPr>
                <p:cNvCxnSpPr>
                  <a:cxnSpLocks/>
                </p:cNvCxnSpPr>
                <p:nvPr/>
              </p:nvCxnSpPr>
              <p:spPr>
                <a:xfrm>
                  <a:off x="6256586" y="3127762"/>
                  <a:ext cx="396000" cy="216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19" name="Straight Connector 1318">
                  <a:extLst>
                    <a:ext uri="{FF2B5EF4-FFF2-40B4-BE49-F238E27FC236}">
                      <a16:creationId xmlns="" xmlns:a16="http://schemas.microsoft.com/office/drawing/2014/main" id="{EBFFB640-1798-0B40-8A93-83EAC2893CAA}"/>
                    </a:ext>
                  </a:extLst>
                </p:cNvPr>
                <p:cNvCxnSpPr>
                  <a:cxnSpLocks/>
                </p:cNvCxnSpPr>
                <p:nvPr/>
              </p:nvCxnSpPr>
              <p:spPr>
                <a:xfrm>
                  <a:off x="6221211" y="3254238"/>
                  <a:ext cx="396000" cy="216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20" name="Straight Connector 1319">
                  <a:extLst>
                    <a:ext uri="{FF2B5EF4-FFF2-40B4-BE49-F238E27FC236}">
                      <a16:creationId xmlns="" xmlns:a16="http://schemas.microsoft.com/office/drawing/2014/main" id="{3F9509B9-D232-824C-902C-3C14C4ED5B92}"/>
                    </a:ext>
                  </a:extLst>
                </p:cNvPr>
                <p:cNvCxnSpPr>
                  <a:cxnSpLocks/>
                </p:cNvCxnSpPr>
                <p:nvPr/>
              </p:nvCxnSpPr>
              <p:spPr>
                <a:xfrm>
                  <a:off x="6209031" y="3392081"/>
                  <a:ext cx="236133" cy="216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21" name="Straight Connector 1320">
                  <a:extLst>
                    <a:ext uri="{FF2B5EF4-FFF2-40B4-BE49-F238E27FC236}">
                      <a16:creationId xmlns="" xmlns:a16="http://schemas.microsoft.com/office/drawing/2014/main" id="{171BB37B-BD5F-F943-BE90-6B4125074A7F}"/>
                    </a:ext>
                  </a:extLst>
                </p:cNvPr>
                <p:cNvCxnSpPr>
                  <a:cxnSpLocks/>
                </p:cNvCxnSpPr>
                <p:nvPr/>
              </p:nvCxnSpPr>
              <p:spPr>
                <a:xfrm>
                  <a:off x="6334342" y="3018497"/>
                  <a:ext cx="308804" cy="1418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22" name="Straight Connector 1321">
                  <a:extLst>
                    <a:ext uri="{FF2B5EF4-FFF2-40B4-BE49-F238E27FC236}">
                      <a16:creationId xmlns="" xmlns:a16="http://schemas.microsoft.com/office/drawing/2014/main" id="{F68B5C86-4540-3542-9193-D4A1ABEA3A46}"/>
                    </a:ext>
                  </a:extLst>
                </p:cNvPr>
                <p:cNvCxnSpPr>
                  <a:cxnSpLocks/>
                </p:cNvCxnSpPr>
                <p:nvPr/>
              </p:nvCxnSpPr>
              <p:spPr>
                <a:xfrm flipV="1">
                  <a:off x="6065239" y="3901120"/>
                  <a:ext cx="396000" cy="192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23" name="Straight Connector 1322">
                  <a:extLst>
                    <a:ext uri="{FF2B5EF4-FFF2-40B4-BE49-F238E27FC236}">
                      <a16:creationId xmlns="" xmlns:a16="http://schemas.microsoft.com/office/drawing/2014/main" id="{E1F201F1-98D7-9E46-B283-FC0E7E3DAC44}"/>
                    </a:ext>
                  </a:extLst>
                </p:cNvPr>
                <p:cNvCxnSpPr>
                  <a:cxnSpLocks/>
                </p:cNvCxnSpPr>
                <p:nvPr/>
              </p:nvCxnSpPr>
              <p:spPr>
                <a:xfrm flipV="1">
                  <a:off x="6086634" y="4037310"/>
                  <a:ext cx="396000" cy="192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24" name="Straight Connector 1323">
                  <a:extLst>
                    <a:ext uri="{FF2B5EF4-FFF2-40B4-BE49-F238E27FC236}">
                      <a16:creationId xmlns="" xmlns:a16="http://schemas.microsoft.com/office/drawing/2014/main" id="{C0622947-B9A9-974F-9B19-4383F8D420D5}"/>
                    </a:ext>
                  </a:extLst>
                </p:cNvPr>
                <p:cNvCxnSpPr>
                  <a:cxnSpLocks/>
                </p:cNvCxnSpPr>
                <p:nvPr/>
              </p:nvCxnSpPr>
              <p:spPr>
                <a:xfrm flipV="1">
                  <a:off x="6156538" y="4179297"/>
                  <a:ext cx="288000" cy="192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25" name="Straight Connector 1324">
                  <a:extLst>
                    <a:ext uri="{FF2B5EF4-FFF2-40B4-BE49-F238E27FC236}">
                      <a16:creationId xmlns="" xmlns:a16="http://schemas.microsoft.com/office/drawing/2014/main" id="{4AA1B372-5499-184E-BB32-DD3D4A488E6F}"/>
                    </a:ext>
                  </a:extLst>
                </p:cNvPr>
                <p:cNvCxnSpPr>
                  <a:cxnSpLocks/>
                </p:cNvCxnSpPr>
                <p:nvPr/>
              </p:nvCxnSpPr>
              <p:spPr>
                <a:xfrm flipV="1">
                  <a:off x="6111904" y="3759803"/>
                  <a:ext cx="252000" cy="1921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315" name="Group 1314">
                <a:extLst>
                  <a:ext uri="{FF2B5EF4-FFF2-40B4-BE49-F238E27FC236}">
                    <a16:creationId xmlns="" xmlns:a16="http://schemas.microsoft.com/office/drawing/2014/main" id="{239D2295-281C-EC43-B077-AD4D870F3241}"/>
                  </a:ext>
                </a:extLst>
              </p:cNvPr>
              <p:cNvGrpSpPr/>
              <p:nvPr/>
            </p:nvGrpSpPr>
            <p:grpSpPr>
              <a:xfrm>
                <a:off x="5686326" y="1467363"/>
                <a:ext cx="391569" cy="1481314"/>
                <a:chOff x="7147083" y="2797881"/>
                <a:chExt cx="391569" cy="1481314"/>
              </a:xfrm>
            </p:grpSpPr>
            <p:sp>
              <p:nvSpPr>
                <p:cNvPr id="1316" name="Freeform 1315">
                  <a:extLst>
                    <a:ext uri="{FF2B5EF4-FFF2-40B4-BE49-F238E27FC236}">
                      <a16:creationId xmlns="" xmlns:a16="http://schemas.microsoft.com/office/drawing/2014/main" id="{BC7D78AA-2381-5A49-B60F-02CB6F0EAFD3}"/>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17" name="Freeform 1316">
                  <a:extLst>
                    <a:ext uri="{FF2B5EF4-FFF2-40B4-BE49-F238E27FC236}">
                      <a16:creationId xmlns="" xmlns:a16="http://schemas.microsoft.com/office/drawing/2014/main" id="{2E2C04DB-0229-B143-A22E-278507432AF8}"/>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326" name="Group 1325">
              <a:extLst>
                <a:ext uri="{FF2B5EF4-FFF2-40B4-BE49-F238E27FC236}">
                  <a16:creationId xmlns="" xmlns:a16="http://schemas.microsoft.com/office/drawing/2014/main" id="{5A7C5AE4-22EA-F843-AA30-A20BAAB19067}"/>
                </a:ext>
              </a:extLst>
            </p:cNvPr>
            <p:cNvGrpSpPr/>
            <p:nvPr/>
          </p:nvGrpSpPr>
          <p:grpSpPr>
            <a:xfrm rot="16200000">
              <a:off x="3824594" y="3526620"/>
              <a:ext cx="112509" cy="283753"/>
              <a:chOff x="5596263" y="1467363"/>
              <a:chExt cx="587347" cy="1481314"/>
            </a:xfrm>
          </p:grpSpPr>
          <p:grpSp>
            <p:nvGrpSpPr>
              <p:cNvPr id="1327" name="Group 1326">
                <a:extLst>
                  <a:ext uri="{FF2B5EF4-FFF2-40B4-BE49-F238E27FC236}">
                    <a16:creationId xmlns="" xmlns:a16="http://schemas.microsoft.com/office/drawing/2014/main" id="{E8E3080B-CA8B-3943-B3E1-3BDF00C407D9}"/>
                  </a:ext>
                </a:extLst>
              </p:cNvPr>
              <p:cNvGrpSpPr/>
              <p:nvPr/>
            </p:nvGrpSpPr>
            <p:grpSpPr>
              <a:xfrm>
                <a:off x="5596263" y="1641599"/>
                <a:ext cx="587347" cy="1180010"/>
                <a:chOff x="6065239" y="3018497"/>
                <a:chExt cx="587347" cy="1180010"/>
              </a:xfrm>
            </p:grpSpPr>
            <p:cxnSp>
              <p:nvCxnSpPr>
                <p:cNvPr id="1331" name="Straight Connector 1330">
                  <a:extLst>
                    <a:ext uri="{FF2B5EF4-FFF2-40B4-BE49-F238E27FC236}">
                      <a16:creationId xmlns="" xmlns:a16="http://schemas.microsoft.com/office/drawing/2014/main" id="{9FA75568-0521-4244-B6F3-8327319F5DCA}"/>
                    </a:ext>
                  </a:extLst>
                </p:cNvPr>
                <p:cNvCxnSpPr>
                  <a:cxnSpLocks/>
                </p:cNvCxnSpPr>
                <p:nvPr/>
              </p:nvCxnSpPr>
              <p:spPr>
                <a:xfrm>
                  <a:off x="6256586" y="3127762"/>
                  <a:ext cx="396000" cy="216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32" name="Straight Connector 1331">
                  <a:extLst>
                    <a:ext uri="{FF2B5EF4-FFF2-40B4-BE49-F238E27FC236}">
                      <a16:creationId xmlns="" xmlns:a16="http://schemas.microsoft.com/office/drawing/2014/main" id="{C51D1B9B-D156-E046-8865-1600D5E7C714}"/>
                    </a:ext>
                  </a:extLst>
                </p:cNvPr>
                <p:cNvCxnSpPr>
                  <a:cxnSpLocks/>
                </p:cNvCxnSpPr>
                <p:nvPr/>
              </p:nvCxnSpPr>
              <p:spPr>
                <a:xfrm>
                  <a:off x="6221211" y="3254238"/>
                  <a:ext cx="396000" cy="216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33" name="Straight Connector 1332">
                  <a:extLst>
                    <a:ext uri="{FF2B5EF4-FFF2-40B4-BE49-F238E27FC236}">
                      <a16:creationId xmlns="" xmlns:a16="http://schemas.microsoft.com/office/drawing/2014/main" id="{DA8FD88E-72A9-F942-84DF-6466C13ED51F}"/>
                    </a:ext>
                  </a:extLst>
                </p:cNvPr>
                <p:cNvCxnSpPr>
                  <a:cxnSpLocks/>
                </p:cNvCxnSpPr>
                <p:nvPr/>
              </p:nvCxnSpPr>
              <p:spPr>
                <a:xfrm>
                  <a:off x="6209031" y="3392081"/>
                  <a:ext cx="236133" cy="216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34" name="Straight Connector 1333">
                  <a:extLst>
                    <a:ext uri="{FF2B5EF4-FFF2-40B4-BE49-F238E27FC236}">
                      <a16:creationId xmlns="" xmlns:a16="http://schemas.microsoft.com/office/drawing/2014/main" id="{27DE23B1-5585-264B-8902-0E5D9E123394}"/>
                    </a:ext>
                  </a:extLst>
                </p:cNvPr>
                <p:cNvCxnSpPr>
                  <a:cxnSpLocks/>
                </p:cNvCxnSpPr>
                <p:nvPr/>
              </p:nvCxnSpPr>
              <p:spPr>
                <a:xfrm>
                  <a:off x="6334342" y="3018497"/>
                  <a:ext cx="308804" cy="1418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35" name="Straight Connector 1334">
                  <a:extLst>
                    <a:ext uri="{FF2B5EF4-FFF2-40B4-BE49-F238E27FC236}">
                      <a16:creationId xmlns="" xmlns:a16="http://schemas.microsoft.com/office/drawing/2014/main" id="{491FC668-4777-B949-9EA7-9CD481BBC948}"/>
                    </a:ext>
                  </a:extLst>
                </p:cNvPr>
                <p:cNvCxnSpPr>
                  <a:cxnSpLocks/>
                </p:cNvCxnSpPr>
                <p:nvPr/>
              </p:nvCxnSpPr>
              <p:spPr>
                <a:xfrm flipV="1">
                  <a:off x="6065239" y="3901120"/>
                  <a:ext cx="396000" cy="192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36" name="Straight Connector 1335">
                  <a:extLst>
                    <a:ext uri="{FF2B5EF4-FFF2-40B4-BE49-F238E27FC236}">
                      <a16:creationId xmlns="" xmlns:a16="http://schemas.microsoft.com/office/drawing/2014/main" id="{C618C923-10FD-C340-983A-A88674B0607D}"/>
                    </a:ext>
                  </a:extLst>
                </p:cNvPr>
                <p:cNvCxnSpPr>
                  <a:cxnSpLocks/>
                </p:cNvCxnSpPr>
                <p:nvPr/>
              </p:nvCxnSpPr>
              <p:spPr>
                <a:xfrm flipV="1">
                  <a:off x="6086634" y="4037310"/>
                  <a:ext cx="396000" cy="192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37" name="Straight Connector 1336">
                  <a:extLst>
                    <a:ext uri="{FF2B5EF4-FFF2-40B4-BE49-F238E27FC236}">
                      <a16:creationId xmlns="" xmlns:a16="http://schemas.microsoft.com/office/drawing/2014/main" id="{27BC2394-9BDD-DA4E-842E-F2926C234213}"/>
                    </a:ext>
                  </a:extLst>
                </p:cNvPr>
                <p:cNvCxnSpPr>
                  <a:cxnSpLocks/>
                </p:cNvCxnSpPr>
                <p:nvPr/>
              </p:nvCxnSpPr>
              <p:spPr>
                <a:xfrm flipV="1">
                  <a:off x="6156538" y="4179297"/>
                  <a:ext cx="288000" cy="192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38" name="Straight Connector 1337">
                  <a:extLst>
                    <a:ext uri="{FF2B5EF4-FFF2-40B4-BE49-F238E27FC236}">
                      <a16:creationId xmlns="" xmlns:a16="http://schemas.microsoft.com/office/drawing/2014/main" id="{D199410D-AFEC-1A44-A2A8-5E4EE91973FD}"/>
                    </a:ext>
                  </a:extLst>
                </p:cNvPr>
                <p:cNvCxnSpPr>
                  <a:cxnSpLocks/>
                </p:cNvCxnSpPr>
                <p:nvPr/>
              </p:nvCxnSpPr>
              <p:spPr>
                <a:xfrm flipV="1">
                  <a:off x="6111904" y="3759803"/>
                  <a:ext cx="252000" cy="1921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328" name="Group 1327">
                <a:extLst>
                  <a:ext uri="{FF2B5EF4-FFF2-40B4-BE49-F238E27FC236}">
                    <a16:creationId xmlns="" xmlns:a16="http://schemas.microsoft.com/office/drawing/2014/main" id="{0201C4DB-C918-3A4B-B196-31AD2711DC10}"/>
                  </a:ext>
                </a:extLst>
              </p:cNvPr>
              <p:cNvGrpSpPr/>
              <p:nvPr/>
            </p:nvGrpSpPr>
            <p:grpSpPr>
              <a:xfrm>
                <a:off x="5686326" y="1467363"/>
                <a:ext cx="391569" cy="1481314"/>
                <a:chOff x="7147083" y="2797881"/>
                <a:chExt cx="391569" cy="1481314"/>
              </a:xfrm>
            </p:grpSpPr>
            <p:sp>
              <p:nvSpPr>
                <p:cNvPr id="1329" name="Freeform 1328">
                  <a:extLst>
                    <a:ext uri="{FF2B5EF4-FFF2-40B4-BE49-F238E27FC236}">
                      <a16:creationId xmlns="" xmlns:a16="http://schemas.microsoft.com/office/drawing/2014/main" id="{21CD5107-5EFF-8641-945A-FA966390D4AC}"/>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30" name="Freeform 1329">
                  <a:extLst>
                    <a:ext uri="{FF2B5EF4-FFF2-40B4-BE49-F238E27FC236}">
                      <a16:creationId xmlns="" xmlns:a16="http://schemas.microsoft.com/office/drawing/2014/main" id="{958AFCA5-7B25-2A41-BE0E-69167D2ACEB2}"/>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339" name="Group 1338">
              <a:extLst>
                <a:ext uri="{FF2B5EF4-FFF2-40B4-BE49-F238E27FC236}">
                  <a16:creationId xmlns="" xmlns:a16="http://schemas.microsoft.com/office/drawing/2014/main" id="{D1519FB8-5D7C-E44A-85EF-A8DEEA7187D8}"/>
                </a:ext>
              </a:extLst>
            </p:cNvPr>
            <p:cNvGrpSpPr/>
            <p:nvPr/>
          </p:nvGrpSpPr>
          <p:grpSpPr>
            <a:xfrm rot="4553808">
              <a:off x="3619872" y="3547995"/>
              <a:ext cx="60164" cy="180000"/>
              <a:chOff x="5596263" y="1467363"/>
              <a:chExt cx="587347" cy="1481314"/>
            </a:xfrm>
          </p:grpSpPr>
          <p:grpSp>
            <p:nvGrpSpPr>
              <p:cNvPr id="1340" name="Group 1339">
                <a:extLst>
                  <a:ext uri="{FF2B5EF4-FFF2-40B4-BE49-F238E27FC236}">
                    <a16:creationId xmlns="" xmlns:a16="http://schemas.microsoft.com/office/drawing/2014/main" id="{83CB1E22-F62A-E746-BE5A-F2B0E11D909D}"/>
                  </a:ext>
                </a:extLst>
              </p:cNvPr>
              <p:cNvGrpSpPr/>
              <p:nvPr/>
            </p:nvGrpSpPr>
            <p:grpSpPr>
              <a:xfrm>
                <a:off x="5596263" y="1641599"/>
                <a:ext cx="587347" cy="1180010"/>
                <a:chOff x="6065239" y="3018497"/>
                <a:chExt cx="587347" cy="1180010"/>
              </a:xfrm>
            </p:grpSpPr>
            <p:cxnSp>
              <p:nvCxnSpPr>
                <p:cNvPr id="1344" name="Straight Connector 1343">
                  <a:extLst>
                    <a:ext uri="{FF2B5EF4-FFF2-40B4-BE49-F238E27FC236}">
                      <a16:creationId xmlns="" xmlns:a16="http://schemas.microsoft.com/office/drawing/2014/main" id="{AB2BF134-F09D-9B43-A13D-1C5B3FC82E1C}"/>
                    </a:ext>
                  </a:extLst>
                </p:cNvPr>
                <p:cNvCxnSpPr>
                  <a:cxnSpLocks/>
                </p:cNvCxnSpPr>
                <p:nvPr/>
              </p:nvCxnSpPr>
              <p:spPr>
                <a:xfrm>
                  <a:off x="6256586" y="3127762"/>
                  <a:ext cx="396000" cy="216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45" name="Straight Connector 1344">
                  <a:extLst>
                    <a:ext uri="{FF2B5EF4-FFF2-40B4-BE49-F238E27FC236}">
                      <a16:creationId xmlns="" xmlns:a16="http://schemas.microsoft.com/office/drawing/2014/main" id="{0BC9F26E-2C48-F74A-8CF4-269583128056}"/>
                    </a:ext>
                  </a:extLst>
                </p:cNvPr>
                <p:cNvCxnSpPr>
                  <a:cxnSpLocks/>
                </p:cNvCxnSpPr>
                <p:nvPr/>
              </p:nvCxnSpPr>
              <p:spPr>
                <a:xfrm>
                  <a:off x="6221211" y="3254238"/>
                  <a:ext cx="396000" cy="216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46" name="Straight Connector 1345">
                  <a:extLst>
                    <a:ext uri="{FF2B5EF4-FFF2-40B4-BE49-F238E27FC236}">
                      <a16:creationId xmlns="" xmlns:a16="http://schemas.microsoft.com/office/drawing/2014/main" id="{1E896738-013F-114C-A55B-948CD29E1DA0}"/>
                    </a:ext>
                  </a:extLst>
                </p:cNvPr>
                <p:cNvCxnSpPr>
                  <a:cxnSpLocks/>
                </p:cNvCxnSpPr>
                <p:nvPr/>
              </p:nvCxnSpPr>
              <p:spPr>
                <a:xfrm>
                  <a:off x="6209031" y="3392081"/>
                  <a:ext cx="236133" cy="216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47" name="Straight Connector 1346">
                  <a:extLst>
                    <a:ext uri="{FF2B5EF4-FFF2-40B4-BE49-F238E27FC236}">
                      <a16:creationId xmlns="" xmlns:a16="http://schemas.microsoft.com/office/drawing/2014/main" id="{A1A4AA5A-02DA-2746-909F-685B411CCD11}"/>
                    </a:ext>
                  </a:extLst>
                </p:cNvPr>
                <p:cNvCxnSpPr>
                  <a:cxnSpLocks/>
                </p:cNvCxnSpPr>
                <p:nvPr/>
              </p:nvCxnSpPr>
              <p:spPr>
                <a:xfrm>
                  <a:off x="6334342" y="3018497"/>
                  <a:ext cx="308804" cy="1418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48" name="Straight Connector 1347">
                  <a:extLst>
                    <a:ext uri="{FF2B5EF4-FFF2-40B4-BE49-F238E27FC236}">
                      <a16:creationId xmlns="" xmlns:a16="http://schemas.microsoft.com/office/drawing/2014/main" id="{20DA7AA2-FBC5-1746-AA4B-F1CDCD790776}"/>
                    </a:ext>
                  </a:extLst>
                </p:cNvPr>
                <p:cNvCxnSpPr>
                  <a:cxnSpLocks/>
                </p:cNvCxnSpPr>
                <p:nvPr/>
              </p:nvCxnSpPr>
              <p:spPr>
                <a:xfrm flipV="1">
                  <a:off x="6065239" y="3901120"/>
                  <a:ext cx="396000" cy="192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49" name="Straight Connector 1348">
                  <a:extLst>
                    <a:ext uri="{FF2B5EF4-FFF2-40B4-BE49-F238E27FC236}">
                      <a16:creationId xmlns="" xmlns:a16="http://schemas.microsoft.com/office/drawing/2014/main" id="{905A5487-4813-F945-9CA1-5BE7367991F7}"/>
                    </a:ext>
                  </a:extLst>
                </p:cNvPr>
                <p:cNvCxnSpPr>
                  <a:cxnSpLocks/>
                </p:cNvCxnSpPr>
                <p:nvPr/>
              </p:nvCxnSpPr>
              <p:spPr>
                <a:xfrm flipV="1">
                  <a:off x="6086634" y="4037310"/>
                  <a:ext cx="396000" cy="192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50" name="Straight Connector 1349">
                  <a:extLst>
                    <a:ext uri="{FF2B5EF4-FFF2-40B4-BE49-F238E27FC236}">
                      <a16:creationId xmlns="" xmlns:a16="http://schemas.microsoft.com/office/drawing/2014/main" id="{5ABD3639-6C9A-8445-8387-EA5C95914119}"/>
                    </a:ext>
                  </a:extLst>
                </p:cNvPr>
                <p:cNvCxnSpPr>
                  <a:cxnSpLocks/>
                </p:cNvCxnSpPr>
                <p:nvPr/>
              </p:nvCxnSpPr>
              <p:spPr>
                <a:xfrm flipV="1">
                  <a:off x="6156538" y="4179297"/>
                  <a:ext cx="288000" cy="192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51" name="Straight Connector 1350">
                  <a:extLst>
                    <a:ext uri="{FF2B5EF4-FFF2-40B4-BE49-F238E27FC236}">
                      <a16:creationId xmlns="" xmlns:a16="http://schemas.microsoft.com/office/drawing/2014/main" id="{4B64645B-D042-2E44-BDBE-880BC577D08B}"/>
                    </a:ext>
                  </a:extLst>
                </p:cNvPr>
                <p:cNvCxnSpPr>
                  <a:cxnSpLocks/>
                </p:cNvCxnSpPr>
                <p:nvPr/>
              </p:nvCxnSpPr>
              <p:spPr>
                <a:xfrm flipV="1">
                  <a:off x="6111904" y="3759803"/>
                  <a:ext cx="252000" cy="1921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341" name="Group 1340">
                <a:extLst>
                  <a:ext uri="{FF2B5EF4-FFF2-40B4-BE49-F238E27FC236}">
                    <a16:creationId xmlns="" xmlns:a16="http://schemas.microsoft.com/office/drawing/2014/main" id="{6A4FC6BE-68A8-2740-9D6E-FE632CF70968}"/>
                  </a:ext>
                </a:extLst>
              </p:cNvPr>
              <p:cNvGrpSpPr/>
              <p:nvPr/>
            </p:nvGrpSpPr>
            <p:grpSpPr>
              <a:xfrm>
                <a:off x="5686326" y="1467363"/>
                <a:ext cx="391569" cy="1481314"/>
                <a:chOff x="7147083" y="2797881"/>
                <a:chExt cx="391569" cy="1481314"/>
              </a:xfrm>
            </p:grpSpPr>
            <p:sp>
              <p:nvSpPr>
                <p:cNvPr id="1342" name="Freeform 1341">
                  <a:extLst>
                    <a:ext uri="{FF2B5EF4-FFF2-40B4-BE49-F238E27FC236}">
                      <a16:creationId xmlns="" xmlns:a16="http://schemas.microsoft.com/office/drawing/2014/main" id="{43B292C1-CEF4-E749-951F-63A089B59A3E}"/>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43" name="Freeform 1342">
                  <a:extLst>
                    <a:ext uri="{FF2B5EF4-FFF2-40B4-BE49-F238E27FC236}">
                      <a16:creationId xmlns="" xmlns:a16="http://schemas.microsoft.com/office/drawing/2014/main" id="{C7F72FE1-6914-EA45-BDCC-A48316502EEC}"/>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384" name="Group 1383">
              <a:extLst>
                <a:ext uri="{FF2B5EF4-FFF2-40B4-BE49-F238E27FC236}">
                  <a16:creationId xmlns="" xmlns:a16="http://schemas.microsoft.com/office/drawing/2014/main" id="{314DF877-22B0-1143-93A0-F77A7630CA2F}"/>
                </a:ext>
              </a:extLst>
            </p:cNvPr>
            <p:cNvGrpSpPr/>
            <p:nvPr/>
          </p:nvGrpSpPr>
          <p:grpSpPr>
            <a:xfrm rot="5746098">
              <a:off x="3443546" y="3535209"/>
              <a:ext cx="45719" cy="180000"/>
              <a:chOff x="5596263" y="1467363"/>
              <a:chExt cx="587347" cy="1481314"/>
            </a:xfrm>
          </p:grpSpPr>
          <p:grpSp>
            <p:nvGrpSpPr>
              <p:cNvPr id="1385" name="Group 1384">
                <a:extLst>
                  <a:ext uri="{FF2B5EF4-FFF2-40B4-BE49-F238E27FC236}">
                    <a16:creationId xmlns="" xmlns:a16="http://schemas.microsoft.com/office/drawing/2014/main" id="{759F8CC1-B89E-804A-982B-47ED188587B8}"/>
                  </a:ext>
                </a:extLst>
              </p:cNvPr>
              <p:cNvGrpSpPr/>
              <p:nvPr/>
            </p:nvGrpSpPr>
            <p:grpSpPr>
              <a:xfrm>
                <a:off x="5596263" y="1641599"/>
                <a:ext cx="587347" cy="1180010"/>
                <a:chOff x="6065239" y="3018497"/>
                <a:chExt cx="587347" cy="1180010"/>
              </a:xfrm>
            </p:grpSpPr>
            <p:cxnSp>
              <p:nvCxnSpPr>
                <p:cNvPr id="1389" name="Straight Connector 1388">
                  <a:extLst>
                    <a:ext uri="{FF2B5EF4-FFF2-40B4-BE49-F238E27FC236}">
                      <a16:creationId xmlns="" xmlns:a16="http://schemas.microsoft.com/office/drawing/2014/main" id="{9522B52A-7E70-1E4C-82E7-3B12CFF7623D}"/>
                    </a:ext>
                  </a:extLst>
                </p:cNvPr>
                <p:cNvCxnSpPr>
                  <a:cxnSpLocks/>
                </p:cNvCxnSpPr>
                <p:nvPr/>
              </p:nvCxnSpPr>
              <p:spPr>
                <a:xfrm>
                  <a:off x="6256586" y="3127762"/>
                  <a:ext cx="396000" cy="216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90" name="Straight Connector 1389">
                  <a:extLst>
                    <a:ext uri="{FF2B5EF4-FFF2-40B4-BE49-F238E27FC236}">
                      <a16:creationId xmlns="" xmlns:a16="http://schemas.microsoft.com/office/drawing/2014/main" id="{362A846A-33E7-D745-8F6D-E902EC4317B6}"/>
                    </a:ext>
                  </a:extLst>
                </p:cNvPr>
                <p:cNvCxnSpPr>
                  <a:cxnSpLocks/>
                </p:cNvCxnSpPr>
                <p:nvPr/>
              </p:nvCxnSpPr>
              <p:spPr>
                <a:xfrm>
                  <a:off x="6221211" y="3254238"/>
                  <a:ext cx="396000" cy="216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91" name="Straight Connector 1390">
                  <a:extLst>
                    <a:ext uri="{FF2B5EF4-FFF2-40B4-BE49-F238E27FC236}">
                      <a16:creationId xmlns="" xmlns:a16="http://schemas.microsoft.com/office/drawing/2014/main" id="{648C0EEF-7129-874C-84A0-8FF1EEA9F7B2}"/>
                    </a:ext>
                  </a:extLst>
                </p:cNvPr>
                <p:cNvCxnSpPr>
                  <a:cxnSpLocks/>
                </p:cNvCxnSpPr>
                <p:nvPr/>
              </p:nvCxnSpPr>
              <p:spPr>
                <a:xfrm>
                  <a:off x="6209031" y="3392081"/>
                  <a:ext cx="236133" cy="216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92" name="Straight Connector 1391">
                  <a:extLst>
                    <a:ext uri="{FF2B5EF4-FFF2-40B4-BE49-F238E27FC236}">
                      <a16:creationId xmlns="" xmlns:a16="http://schemas.microsoft.com/office/drawing/2014/main" id="{B81DA61E-C8A1-534A-8594-2CB94D8F9B4B}"/>
                    </a:ext>
                  </a:extLst>
                </p:cNvPr>
                <p:cNvCxnSpPr>
                  <a:cxnSpLocks/>
                </p:cNvCxnSpPr>
                <p:nvPr/>
              </p:nvCxnSpPr>
              <p:spPr>
                <a:xfrm>
                  <a:off x="6334342" y="3018497"/>
                  <a:ext cx="308804" cy="1418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93" name="Straight Connector 1392">
                  <a:extLst>
                    <a:ext uri="{FF2B5EF4-FFF2-40B4-BE49-F238E27FC236}">
                      <a16:creationId xmlns="" xmlns:a16="http://schemas.microsoft.com/office/drawing/2014/main" id="{20D7D894-C48A-5441-9C93-1420380B8CFA}"/>
                    </a:ext>
                  </a:extLst>
                </p:cNvPr>
                <p:cNvCxnSpPr>
                  <a:cxnSpLocks/>
                </p:cNvCxnSpPr>
                <p:nvPr/>
              </p:nvCxnSpPr>
              <p:spPr>
                <a:xfrm flipV="1">
                  <a:off x="6065239" y="3901120"/>
                  <a:ext cx="396000" cy="192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94" name="Straight Connector 1393">
                  <a:extLst>
                    <a:ext uri="{FF2B5EF4-FFF2-40B4-BE49-F238E27FC236}">
                      <a16:creationId xmlns="" xmlns:a16="http://schemas.microsoft.com/office/drawing/2014/main" id="{092B566D-F01C-984B-9440-31B242A8DF69}"/>
                    </a:ext>
                  </a:extLst>
                </p:cNvPr>
                <p:cNvCxnSpPr>
                  <a:cxnSpLocks/>
                </p:cNvCxnSpPr>
                <p:nvPr/>
              </p:nvCxnSpPr>
              <p:spPr>
                <a:xfrm flipV="1">
                  <a:off x="6086634" y="4037310"/>
                  <a:ext cx="396000" cy="192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95" name="Straight Connector 1394">
                  <a:extLst>
                    <a:ext uri="{FF2B5EF4-FFF2-40B4-BE49-F238E27FC236}">
                      <a16:creationId xmlns="" xmlns:a16="http://schemas.microsoft.com/office/drawing/2014/main" id="{19CE6198-63BD-C34A-9423-DABD83C678E8}"/>
                    </a:ext>
                  </a:extLst>
                </p:cNvPr>
                <p:cNvCxnSpPr>
                  <a:cxnSpLocks/>
                </p:cNvCxnSpPr>
                <p:nvPr/>
              </p:nvCxnSpPr>
              <p:spPr>
                <a:xfrm flipV="1">
                  <a:off x="6156538" y="4179297"/>
                  <a:ext cx="288000" cy="192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96" name="Straight Connector 1395">
                  <a:extLst>
                    <a:ext uri="{FF2B5EF4-FFF2-40B4-BE49-F238E27FC236}">
                      <a16:creationId xmlns="" xmlns:a16="http://schemas.microsoft.com/office/drawing/2014/main" id="{C96CBEF3-CEE3-B44F-A67D-ADFF4F486B7F}"/>
                    </a:ext>
                  </a:extLst>
                </p:cNvPr>
                <p:cNvCxnSpPr>
                  <a:cxnSpLocks/>
                </p:cNvCxnSpPr>
                <p:nvPr/>
              </p:nvCxnSpPr>
              <p:spPr>
                <a:xfrm flipV="1">
                  <a:off x="6111904" y="3759803"/>
                  <a:ext cx="252000" cy="1921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386" name="Group 1385">
                <a:extLst>
                  <a:ext uri="{FF2B5EF4-FFF2-40B4-BE49-F238E27FC236}">
                    <a16:creationId xmlns="" xmlns:a16="http://schemas.microsoft.com/office/drawing/2014/main" id="{F9878802-449C-C744-9FE6-AE5AC5A9414F}"/>
                  </a:ext>
                </a:extLst>
              </p:cNvPr>
              <p:cNvGrpSpPr/>
              <p:nvPr/>
            </p:nvGrpSpPr>
            <p:grpSpPr>
              <a:xfrm>
                <a:off x="5686326" y="1467363"/>
                <a:ext cx="391569" cy="1481314"/>
                <a:chOff x="7147083" y="2797881"/>
                <a:chExt cx="391569" cy="1481314"/>
              </a:xfrm>
            </p:grpSpPr>
            <p:sp>
              <p:nvSpPr>
                <p:cNvPr id="1387" name="Freeform 1386">
                  <a:extLst>
                    <a:ext uri="{FF2B5EF4-FFF2-40B4-BE49-F238E27FC236}">
                      <a16:creationId xmlns="" xmlns:a16="http://schemas.microsoft.com/office/drawing/2014/main" id="{1F8D4C0D-49B4-8348-B12F-85EF9C198F27}"/>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88" name="Freeform 1387">
                  <a:extLst>
                    <a:ext uri="{FF2B5EF4-FFF2-40B4-BE49-F238E27FC236}">
                      <a16:creationId xmlns="" xmlns:a16="http://schemas.microsoft.com/office/drawing/2014/main" id="{FC4C4449-E1DA-4447-B827-2417870D2C84}"/>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grpSp>
        <p:nvGrpSpPr>
          <p:cNvPr id="1425" name="Group 1424">
            <a:extLst>
              <a:ext uri="{FF2B5EF4-FFF2-40B4-BE49-F238E27FC236}">
                <a16:creationId xmlns="" xmlns:a16="http://schemas.microsoft.com/office/drawing/2014/main" id="{6DBC2A2E-ABD7-9F42-9179-2B105E643160}"/>
              </a:ext>
            </a:extLst>
          </p:cNvPr>
          <p:cNvGrpSpPr/>
          <p:nvPr/>
        </p:nvGrpSpPr>
        <p:grpSpPr>
          <a:xfrm>
            <a:off x="2414995" y="2590312"/>
            <a:ext cx="570688" cy="557254"/>
            <a:chOff x="4535150" y="5953432"/>
            <a:chExt cx="570688" cy="557254"/>
          </a:xfrm>
        </p:grpSpPr>
        <p:sp>
          <p:nvSpPr>
            <p:cNvPr id="33" name="Oval 32">
              <a:extLst>
                <a:ext uri="{FF2B5EF4-FFF2-40B4-BE49-F238E27FC236}">
                  <a16:creationId xmlns="" xmlns:a16="http://schemas.microsoft.com/office/drawing/2014/main" id="{290A43AA-B22C-5C42-8E42-F7E80D25D907}"/>
                </a:ext>
              </a:extLst>
            </p:cNvPr>
            <p:cNvSpPr/>
            <p:nvPr/>
          </p:nvSpPr>
          <p:spPr>
            <a:xfrm>
              <a:off x="4583933" y="6044201"/>
              <a:ext cx="402765" cy="402765"/>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1418" name="Group 1417">
              <a:extLst>
                <a:ext uri="{FF2B5EF4-FFF2-40B4-BE49-F238E27FC236}">
                  <a16:creationId xmlns="" xmlns:a16="http://schemas.microsoft.com/office/drawing/2014/main" id="{50A678FE-FBA5-7E4B-AF9C-34327F7969F5}"/>
                </a:ext>
              </a:extLst>
            </p:cNvPr>
            <p:cNvGrpSpPr/>
            <p:nvPr/>
          </p:nvGrpSpPr>
          <p:grpSpPr>
            <a:xfrm>
              <a:off x="4535150" y="5953432"/>
              <a:ext cx="570688" cy="557254"/>
              <a:chOff x="4623096" y="5339151"/>
              <a:chExt cx="570688" cy="557254"/>
            </a:xfrm>
          </p:grpSpPr>
          <p:sp>
            <p:nvSpPr>
              <p:cNvPr id="1419" name="Oval 1418">
                <a:extLst>
                  <a:ext uri="{FF2B5EF4-FFF2-40B4-BE49-F238E27FC236}">
                    <a16:creationId xmlns="" xmlns:a16="http://schemas.microsoft.com/office/drawing/2014/main" id="{8D0E79C5-3B56-0B42-BD9F-66B2EEBEF72F}"/>
                  </a:ext>
                </a:extLst>
              </p:cNvPr>
              <p:cNvSpPr/>
              <p:nvPr/>
            </p:nvSpPr>
            <p:spPr>
              <a:xfrm>
                <a:off x="4678898" y="5438241"/>
                <a:ext cx="387318" cy="387318"/>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20" name="Arc 1419">
                <a:extLst>
                  <a:ext uri="{FF2B5EF4-FFF2-40B4-BE49-F238E27FC236}">
                    <a16:creationId xmlns="" xmlns:a16="http://schemas.microsoft.com/office/drawing/2014/main" id="{CFA363B5-EDD0-2D47-9022-B7C6450444FE}"/>
                  </a:ext>
                </a:extLst>
              </p:cNvPr>
              <p:cNvSpPr/>
              <p:nvPr/>
            </p:nvSpPr>
            <p:spPr>
              <a:xfrm rot="12661006">
                <a:off x="4830520" y="5366137"/>
                <a:ext cx="334149" cy="334149"/>
              </a:xfrm>
              <a:prstGeom prst="arc">
                <a:avLst>
                  <a:gd name="adj1" fmla="val 17134123"/>
                  <a:gd name="adj2" fmla="val 0"/>
                </a:avLst>
              </a:prstGeom>
              <a:ln w="6350">
                <a:solidFill>
                  <a:schemeClr val="accent6">
                    <a:lumMod val="75000"/>
                  </a:schemeClr>
                </a:solidFill>
              </a:ln>
              <a:effectLst>
                <a:outerShdw blurRad="50800" dist="127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1421" name="Arc 1420">
                <a:extLst>
                  <a:ext uri="{FF2B5EF4-FFF2-40B4-BE49-F238E27FC236}">
                    <a16:creationId xmlns="" xmlns:a16="http://schemas.microsoft.com/office/drawing/2014/main" id="{3E7FA60F-F5C9-E54C-B6C0-24DDA84A319E}"/>
                  </a:ext>
                </a:extLst>
              </p:cNvPr>
              <p:cNvSpPr/>
              <p:nvPr/>
            </p:nvSpPr>
            <p:spPr>
              <a:xfrm rot="13127882">
                <a:off x="4858984" y="5561605"/>
                <a:ext cx="334800" cy="334800"/>
              </a:xfrm>
              <a:prstGeom prst="arc">
                <a:avLst>
                  <a:gd name="adj1" fmla="val 17255298"/>
                  <a:gd name="adj2" fmla="val 20961675"/>
                </a:avLst>
              </a:prstGeom>
              <a:ln w="6350">
                <a:solidFill>
                  <a:schemeClr val="accent6">
                    <a:lumMod val="75000"/>
                  </a:schemeClr>
                </a:solidFill>
              </a:ln>
              <a:effectLst>
                <a:outerShdw blurRad="50800" dist="127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1422" name="Arc 1421">
                <a:extLst>
                  <a:ext uri="{FF2B5EF4-FFF2-40B4-BE49-F238E27FC236}">
                    <a16:creationId xmlns="" xmlns:a16="http://schemas.microsoft.com/office/drawing/2014/main" id="{D18A96FA-9488-5541-B82B-5E567585D670}"/>
                  </a:ext>
                </a:extLst>
              </p:cNvPr>
              <p:cNvSpPr/>
              <p:nvPr/>
            </p:nvSpPr>
            <p:spPr>
              <a:xfrm rot="8141721">
                <a:off x="4623096" y="5339151"/>
                <a:ext cx="334149" cy="334149"/>
              </a:xfrm>
              <a:prstGeom prst="arc">
                <a:avLst>
                  <a:gd name="adj1" fmla="val 17011126"/>
                  <a:gd name="adj2" fmla="val 21273445"/>
                </a:avLst>
              </a:prstGeom>
              <a:ln w="6350">
                <a:solidFill>
                  <a:schemeClr val="accent6">
                    <a:lumMod val="75000"/>
                    <a:alpha val="81000"/>
                  </a:schemeClr>
                </a:solidFill>
              </a:ln>
              <a:effectLst>
                <a:outerShdw blurRad="50800" dist="127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1423" name="Arc 1422">
                <a:extLst>
                  <a:ext uri="{FF2B5EF4-FFF2-40B4-BE49-F238E27FC236}">
                    <a16:creationId xmlns="" xmlns:a16="http://schemas.microsoft.com/office/drawing/2014/main" id="{EFE46B80-F189-C640-99ED-68F52A7BBABC}"/>
                  </a:ext>
                </a:extLst>
              </p:cNvPr>
              <p:cNvSpPr/>
              <p:nvPr/>
            </p:nvSpPr>
            <p:spPr>
              <a:xfrm rot="6453282">
                <a:off x="4790718" y="5360833"/>
                <a:ext cx="297643" cy="297643"/>
              </a:xfrm>
              <a:prstGeom prst="arc">
                <a:avLst>
                  <a:gd name="adj1" fmla="val 17011126"/>
                  <a:gd name="adj2" fmla="val 395511"/>
                </a:avLst>
              </a:prstGeom>
              <a:ln w="6350">
                <a:solidFill>
                  <a:schemeClr val="accent6">
                    <a:lumMod val="75000"/>
                  </a:schemeClr>
                </a:solidFill>
              </a:ln>
              <a:effectLst>
                <a:outerShdw blurRad="50800"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grpSp>
        <p:sp>
          <p:nvSpPr>
            <p:cNvPr id="1424" name="Oval 1423">
              <a:extLst>
                <a:ext uri="{FF2B5EF4-FFF2-40B4-BE49-F238E27FC236}">
                  <a16:creationId xmlns="" xmlns:a16="http://schemas.microsoft.com/office/drawing/2014/main" id="{55C020A8-131D-E14C-A4F9-0BBC8E5F8B78}"/>
                </a:ext>
              </a:extLst>
            </p:cNvPr>
            <p:cNvSpPr/>
            <p:nvPr/>
          </p:nvSpPr>
          <p:spPr>
            <a:xfrm>
              <a:off x="4594946" y="6071378"/>
              <a:ext cx="360000" cy="360000"/>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584" name="Group 1583">
            <a:extLst>
              <a:ext uri="{FF2B5EF4-FFF2-40B4-BE49-F238E27FC236}">
                <a16:creationId xmlns="" xmlns:a16="http://schemas.microsoft.com/office/drawing/2014/main" id="{0C3E978E-C3AB-AF4E-8949-DE4FD44FC4B6}"/>
              </a:ext>
            </a:extLst>
          </p:cNvPr>
          <p:cNvGrpSpPr>
            <a:grpSpLocks noChangeAspect="1"/>
          </p:cNvGrpSpPr>
          <p:nvPr/>
        </p:nvGrpSpPr>
        <p:grpSpPr>
          <a:xfrm>
            <a:off x="6814942" y="5154607"/>
            <a:ext cx="232789" cy="360000"/>
            <a:chOff x="3024671" y="4642246"/>
            <a:chExt cx="408544" cy="632946"/>
          </a:xfrm>
        </p:grpSpPr>
        <p:grpSp>
          <p:nvGrpSpPr>
            <p:cNvPr id="1585" name="Group 1584">
              <a:extLst>
                <a:ext uri="{FF2B5EF4-FFF2-40B4-BE49-F238E27FC236}">
                  <a16:creationId xmlns="" xmlns:a16="http://schemas.microsoft.com/office/drawing/2014/main" id="{E885C5E3-6FDA-CB4F-8282-510A0EE96833}"/>
                </a:ext>
              </a:extLst>
            </p:cNvPr>
            <p:cNvGrpSpPr/>
            <p:nvPr/>
          </p:nvGrpSpPr>
          <p:grpSpPr>
            <a:xfrm>
              <a:off x="3095986" y="4642246"/>
              <a:ext cx="292371" cy="292371"/>
              <a:chOff x="5101425" y="6028749"/>
              <a:chExt cx="292371" cy="292371"/>
            </a:xfrm>
          </p:grpSpPr>
          <p:sp>
            <p:nvSpPr>
              <p:cNvPr id="1598" name="Oval 1597">
                <a:extLst>
                  <a:ext uri="{FF2B5EF4-FFF2-40B4-BE49-F238E27FC236}">
                    <a16:creationId xmlns="" xmlns:a16="http://schemas.microsoft.com/office/drawing/2014/main" id="{5E234CEE-65DC-DF44-86B6-E4CE82FD7B07}"/>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99" name="Oval 1598">
                <a:extLst>
                  <a:ext uri="{FF2B5EF4-FFF2-40B4-BE49-F238E27FC236}">
                    <a16:creationId xmlns="" xmlns:a16="http://schemas.microsoft.com/office/drawing/2014/main" id="{146FCEFF-CB62-0849-AF00-A8CBB888ACC4}"/>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00" name="Oval 1599">
                <a:extLst>
                  <a:ext uri="{FF2B5EF4-FFF2-40B4-BE49-F238E27FC236}">
                    <a16:creationId xmlns="" xmlns:a16="http://schemas.microsoft.com/office/drawing/2014/main" id="{FBFA6077-256D-4049-B0EB-2308A669DCE8}"/>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586" name="Group 1585">
              <a:extLst>
                <a:ext uri="{FF2B5EF4-FFF2-40B4-BE49-F238E27FC236}">
                  <a16:creationId xmlns="" xmlns:a16="http://schemas.microsoft.com/office/drawing/2014/main" id="{96D9F22D-786F-594F-894F-0AEA5829F3B8}"/>
                </a:ext>
              </a:extLst>
            </p:cNvPr>
            <p:cNvGrpSpPr/>
            <p:nvPr/>
          </p:nvGrpSpPr>
          <p:grpSpPr>
            <a:xfrm>
              <a:off x="3140844" y="4754324"/>
              <a:ext cx="292371" cy="292371"/>
              <a:chOff x="5101425" y="6028749"/>
              <a:chExt cx="292371" cy="292371"/>
            </a:xfrm>
          </p:grpSpPr>
          <p:sp>
            <p:nvSpPr>
              <p:cNvPr id="1595" name="Oval 1594">
                <a:extLst>
                  <a:ext uri="{FF2B5EF4-FFF2-40B4-BE49-F238E27FC236}">
                    <a16:creationId xmlns="" xmlns:a16="http://schemas.microsoft.com/office/drawing/2014/main" id="{44D74A82-4196-0948-9F0D-77C157A63A44}"/>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96" name="Oval 1595">
                <a:extLst>
                  <a:ext uri="{FF2B5EF4-FFF2-40B4-BE49-F238E27FC236}">
                    <a16:creationId xmlns="" xmlns:a16="http://schemas.microsoft.com/office/drawing/2014/main" id="{EB9BC5AE-930F-E140-9CFD-B743963779F8}"/>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97" name="Oval 1596">
                <a:extLst>
                  <a:ext uri="{FF2B5EF4-FFF2-40B4-BE49-F238E27FC236}">
                    <a16:creationId xmlns="" xmlns:a16="http://schemas.microsoft.com/office/drawing/2014/main" id="{B0B6FA86-B3EA-6242-B04E-1BEF4353BFE1}"/>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587" name="Group 1586">
              <a:extLst>
                <a:ext uri="{FF2B5EF4-FFF2-40B4-BE49-F238E27FC236}">
                  <a16:creationId xmlns="" xmlns:a16="http://schemas.microsoft.com/office/drawing/2014/main" id="{E7C26CEF-E920-C449-98DC-25F1DEC3749D}"/>
                </a:ext>
              </a:extLst>
            </p:cNvPr>
            <p:cNvGrpSpPr/>
            <p:nvPr/>
          </p:nvGrpSpPr>
          <p:grpSpPr>
            <a:xfrm>
              <a:off x="3106126" y="4894516"/>
              <a:ext cx="292371" cy="292371"/>
              <a:chOff x="5101425" y="6028749"/>
              <a:chExt cx="292371" cy="292371"/>
            </a:xfrm>
          </p:grpSpPr>
          <p:sp>
            <p:nvSpPr>
              <p:cNvPr id="1592" name="Oval 1591">
                <a:extLst>
                  <a:ext uri="{FF2B5EF4-FFF2-40B4-BE49-F238E27FC236}">
                    <a16:creationId xmlns="" xmlns:a16="http://schemas.microsoft.com/office/drawing/2014/main" id="{A50E8FB5-AE7F-1F44-907F-4539030B4D8D}"/>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93" name="Oval 1592">
                <a:extLst>
                  <a:ext uri="{FF2B5EF4-FFF2-40B4-BE49-F238E27FC236}">
                    <a16:creationId xmlns="" xmlns:a16="http://schemas.microsoft.com/office/drawing/2014/main" id="{4A9C2A5F-9A6C-0E4D-8312-B4FFBC50BEE6}"/>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94" name="Oval 1593">
                <a:extLst>
                  <a:ext uri="{FF2B5EF4-FFF2-40B4-BE49-F238E27FC236}">
                    <a16:creationId xmlns="" xmlns:a16="http://schemas.microsoft.com/office/drawing/2014/main" id="{6DDBAD4C-1EF5-C14A-BDD1-EDBE0009633E}"/>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588" name="Group 1587">
              <a:extLst>
                <a:ext uri="{FF2B5EF4-FFF2-40B4-BE49-F238E27FC236}">
                  <a16:creationId xmlns="" xmlns:a16="http://schemas.microsoft.com/office/drawing/2014/main" id="{18933B7A-A2AF-6040-8086-7ACBA301BF07}"/>
                </a:ext>
              </a:extLst>
            </p:cNvPr>
            <p:cNvGrpSpPr/>
            <p:nvPr/>
          </p:nvGrpSpPr>
          <p:grpSpPr>
            <a:xfrm>
              <a:off x="3024671" y="4982821"/>
              <a:ext cx="292371" cy="292371"/>
              <a:chOff x="5101425" y="6028749"/>
              <a:chExt cx="292371" cy="292371"/>
            </a:xfrm>
          </p:grpSpPr>
          <p:sp>
            <p:nvSpPr>
              <p:cNvPr id="1589" name="Oval 1588">
                <a:extLst>
                  <a:ext uri="{FF2B5EF4-FFF2-40B4-BE49-F238E27FC236}">
                    <a16:creationId xmlns="" xmlns:a16="http://schemas.microsoft.com/office/drawing/2014/main" id="{96C40533-3630-7441-83E7-C0BB6A452E1D}"/>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90" name="Oval 1589">
                <a:extLst>
                  <a:ext uri="{FF2B5EF4-FFF2-40B4-BE49-F238E27FC236}">
                    <a16:creationId xmlns="" xmlns:a16="http://schemas.microsoft.com/office/drawing/2014/main" id="{1FABCE79-77A6-1B43-BAA6-A95A1B90409D}"/>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91" name="Oval 1590">
                <a:extLst>
                  <a:ext uri="{FF2B5EF4-FFF2-40B4-BE49-F238E27FC236}">
                    <a16:creationId xmlns="" xmlns:a16="http://schemas.microsoft.com/office/drawing/2014/main" id="{2142C4E5-9EAF-7546-AFB0-926DDF710946}"/>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637" name="Group 1636">
            <a:extLst>
              <a:ext uri="{FF2B5EF4-FFF2-40B4-BE49-F238E27FC236}">
                <a16:creationId xmlns="" xmlns:a16="http://schemas.microsoft.com/office/drawing/2014/main" id="{27183B5D-37BF-1B49-AD45-91AB382734F9}"/>
              </a:ext>
            </a:extLst>
          </p:cNvPr>
          <p:cNvGrpSpPr/>
          <p:nvPr/>
        </p:nvGrpSpPr>
        <p:grpSpPr>
          <a:xfrm>
            <a:off x="4027428" y="4704764"/>
            <a:ext cx="2639451" cy="894631"/>
            <a:chOff x="703386" y="4300720"/>
            <a:chExt cx="2639451" cy="894631"/>
          </a:xfrm>
        </p:grpSpPr>
        <p:grpSp>
          <p:nvGrpSpPr>
            <p:cNvPr id="1447" name="Group 1446">
              <a:extLst>
                <a:ext uri="{FF2B5EF4-FFF2-40B4-BE49-F238E27FC236}">
                  <a16:creationId xmlns="" xmlns:a16="http://schemas.microsoft.com/office/drawing/2014/main" id="{E8BE8FA8-3D2D-174E-851E-388A677C2D8D}"/>
                </a:ext>
              </a:extLst>
            </p:cNvPr>
            <p:cNvGrpSpPr>
              <a:grpSpLocks noChangeAspect="1"/>
            </p:cNvGrpSpPr>
            <p:nvPr/>
          </p:nvGrpSpPr>
          <p:grpSpPr>
            <a:xfrm>
              <a:off x="3040211" y="4667186"/>
              <a:ext cx="302626" cy="468000"/>
              <a:chOff x="3024671" y="4642246"/>
              <a:chExt cx="408544" cy="632946"/>
            </a:xfrm>
          </p:grpSpPr>
          <p:grpSp>
            <p:nvGrpSpPr>
              <p:cNvPr id="1426" name="Group 1425">
                <a:extLst>
                  <a:ext uri="{FF2B5EF4-FFF2-40B4-BE49-F238E27FC236}">
                    <a16:creationId xmlns="" xmlns:a16="http://schemas.microsoft.com/office/drawing/2014/main" id="{CB5688B7-B9C1-9E4D-94A8-FED45CA0BF80}"/>
                  </a:ext>
                </a:extLst>
              </p:cNvPr>
              <p:cNvGrpSpPr/>
              <p:nvPr/>
            </p:nvGrpSpPr>
            <p:grpSpPr>
              <a:xfrm>
                <a:off x="3095986" y="4642246"/>
                <a:ext cx="292371" cy="292371"/>
                <a:chOff x="5101425" y="6028749"/>
                <a:chExt cx="292371" cy="292371"/>
              </a:xfrm>
            </p:grpSpPr>
            <p:sp>
              <p:nvSpPr>
                <p:cNvPr id="1427" name="Oval 1426">
                  <a:extLst>
                    <a:ext uri="{FF2B5EF4-FFF2-40B4-BE49-F238E27FC236}">
                      <a16:creationId xmlns="" xmlns:a16="http://schemas.microsoft.com/office/drawing/2014/main" id="{0EF53C57-E928-A043-BACB-8AA2537A3599}"/>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30" name="Oval 1429">
                  <a:extLst>
                    <a:ext uri="{FF2B5EF4-FFF2-40B4-BE49-F238E27FC236}">
                      <a16:creationId xmlns="" xmlns:a16="http://schemas.microsoft.com/office/drawing/2014/main" id="{601153EC-F699-5645-A656-A7192C83459A}"/>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29" name="Oval 1428">
                  <a:extLst>
                    <a:ext uri="{FF2B5EF4-FFF2-40B4-BE49-F238E27FC236}">
                      <a16:creationId xmlns="" xmlns:a16="http://schemas.microsoft.com/office/drawing/2014/main" id="{F3B2059B-2AD1-4449-A6BD-5804555A4DBD}"/>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435" name="Group 1434">
                <a:extLst>
                  <a:ext uri="{FF2B5EF4-FFF2-40B4-BE49-F238E27FC236}">
                    <a16:creationId xmlns="" xmlns:a16="http://schemas.microsoft.com/office/drawing/2014/main" id="{1B1214CE-81E9-6B4D-BD62-1F22BAA1C6E7}"/>
                  </a:ext>
                </a:extLst>
              </p:cNvPr>
              <p:cNvGrpSpPr/>
              <p:nvPr/>
            </p:nvGrpSpPr>
            <p:grpSpPr>
              <a:xfrm>
                <a:off x="3140844" y="4754324"/>
                <a:ext cx="292371" cy="292371"/>
                <a:chOff x="5101425" y="6028749"/>
                <a:chExt cx="292371" cy="292371"/>
              </a:xfrm>
            </p:grpSpPr>
            <p:sp>
              <p:nvSpPr>
                <p:cNvPr id="1436" name="Oval 1435">
                  <a:extLst>
                    <a:ext uri="{FF2B5EF4-FFF2-40B4-BE49-F238E27FC236}">
                      <a16:creationId xmlns="" xmlns:a16="http://schemas.microsoft.com/office/drawing/2014/main" id="{97CDF2CD-9C3A-314E-AEA2-D6C1EBA1DA2E}"/>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37" name="Oval 1436">
                  <a:extLst>
                    <a:ext uri="{FF2B5EF4-FFF2-40B4-BE49-F238E27FC236}">
                      <a16:creationId xmlns="" xmlns:a16="http://schemas.microsoft.com/office/drawing/2014/main" id="{F641049C-533B-FA45-91F1-CB2CDB2A4F8C}"/>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38" name="Oval 1437">
                  <a:extLst>
                    <a:ext uri="{FF2B5EF4-FFF2-40B4-BE49-F238E27FC236}">
                      <a16:creationId xmlns="" xmlns:a16="http://schemas.microsoft.com/office/drawing/2014/main" id="{CF5AEB62-0CE9-A54F-ABC9-FD88D5D66677}"/>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439" name="Group 1438">
                <a:extLst>
                  <a:ext uri="{FF2B5EF4-FFF2-40B4-BE49-F238E27FC236}">
                    <a16:creationId xmlns="" xmlns:a16="http://schemas.microsoft.com/office/drawing/2014/main" id="{BBADF263-2264-9640-859E-121573850D6B}"/>
                  </a:ext>
                </a:extLst>
              </p:cNvPr>
              <p:cNvGrpSpPr/>
              <p:nvPr/>
            </p:nvGrpSpPr>
            <p:grpSpPr>
              <a:xfrm>
                <a:off x="3106126" y="4894516"/>
                <a:ext cx="292371" cy="292371"/>
                <a:chOff x="5101425" y="6028749"/>
                <a:chExt cx="292371" cy="292371"/>
              </a:xfrm>
            </p:grpSpPr>
            <p:sp>
              <p:nvSpPr>
                <p:cNvPr id="1440" name="Oval 1439">
                  <a:extLst>
                    <a:ext uri="{FF2B5EF4-FFF2-40B4-BE49-F238E27FC236}">
                      <a16:creationId xmlns="" xmlns:a16="http://schemas.microsoft.com/office/drawing/2014/main" id="{8F00B108-47DD-314A-B4EA-97FC0EA40426}"/>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41" name="Oval 1440">
                  <a:extLst>
                    <a:ext uri="{FF2B5EF4-FFF2-40B4-BE49-F238E27FC236}">
                      <a16:creationId xmlns="" xmlns:a16="http://schemas.microsoft.com/office/drawing/2014/main" id="{E9174461-0984-464F-924A-C81A97500AF0}"/>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42" name="Oval 1441">
                  <a:extLst>
                    <a:ext uri="{FF2B5EF4-FFF2-40B4-BE49-F238E27FC236}">
                      <a16:creationId xmlns="" xmlns:a16="http://schemas.microsoft.com/office/drawing/2014/main" id="{A77FA8A2-DA38-424B-BF89-356963D945C3}"/>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443" name="Group 1442">
                <a:extLst>
                  <a:ext uri="{FF2B5EF4-FFF2-40B4-BE49-F238E27FC236}">
                    <a16:creationId xmlns="" xmlns:a16="http://schemas.microsoft.com/office/drawing/2014/main" id="{A6AA4608-CC7A-1548-BA76-861ECB13945D}"/>
                  </a:ext>
                </a:extLst>
              </p:cNvPr>
              <p:cNvGrpSpPr/>
              <p:nvPr/>
            </p:nvGrpSpPr>
            <p:grpSpPr>
              <a:xfrm>
                <a:off x="3024671" y="4982821"/>
                <a:ext cx="292371" cy="292371"/>
                <a:chOff x="5101425" y="6028749"/>
                <a:chExt cx="292371" cy="292371"/>
              </a:xfrm>
            </p:grpSpPr>
            <p:sp>
              <p:nvSpPr>
                <p:cNvPr id="1444" name="Oval 1443">
                  <a:extLst>
                    <a:ext uri="{FF2B5EF4-FFF2-40B4-BE49-F238E27FC236}">
                      <a16:creationId xmlns="" xmlns:a16="http://schemas.microsoft.com/office/drawing/2014/main" id="{3EF07F21-0095-C04E-81BD-6B1659693F39}"/>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45" name="Oval 1444">
                  <a:extLst>
                    <a:ext uri="{FF2B5EF4-FFF2-40B4-BE49-F238E27FC236}">
                      <a16:creationId xmlns="" xmlns:a16="http://schemas.microsoft.com/office/drawing/2014/main" id="{C936F550-AE18-B24C-8040-5A89703A39D8}"/>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46" name="Oval 1445">
                  <a:extLst>
                    <a:ext uri="{FF2B5EF4-FFF2-40B4-BE49-F238E27FC236}">
                      <a16:creationId xmlns="" xmlns:a16="http://schemas.microsoft.com/office/drawing/2014/main" id="{AA698E6E-3E14-594D-A91C-40FC7DC84A8A}"/>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448" name="Group 1447">
              <a:extLst>
                <a:ext uri="{FF2B5EF4-FFF2-40B4-BE49-F238E27FC236}">
                  <a16:creationId xmlns="" xmlns:a16="http://schemas.microsoft.com/office/drawing/2014/main" id="{F6C1CBFB-2B98-2145-AF75-5FB151B55154}"/>
                </a:ext>
              </a:extLst>
            </p:cNvPr>
            <p:cNvGrpSpPr>
              <a:grpSpLocks noChangeAspect="1"/>
            </p:cNvGrpSpPr>
            <p:nvPr/>
          </p:nvGrpSpPr>
          <p:grpSpPr>
            <a:xfrm>
              <a:off x="2753616" y="4621778"/>
              <a:ext cx="348550" cy="540000"/>
              <a:chOff x="3024671" y="4642246"/>
              <a:chExt cx="408544" cy="632946"/>
            </a:xfrm>
          </p:grpSpPr>
          <p:grpSp>
            <p:nvGrpSpPr>
              <p:cNvPr id="1449" name="Group 1448">
                <a:extLst>
                  <a:ext uri="{FF2B5EF4-FFF2-40B4-BE49-F238E27FC236}">
                    <a16:creationId xmlns="" xmlns:a16="http://schemas.microsoft.com/office/drawing/2014/main" id="{40292AEA-07F2-594E-85BB-A973104133DF}"/>
                  </a:ext>
                </a:extLst>
              </p:cNvPr>
              <p:cNvGrpSpPr/>
              <p:nvPr/>
            </p:nvGrpSpPr>
            <p:grpSpPr>
              <a:xfrm>
                <a:off x="3095986" y="4642246"/>
                <a:ext cx="292371" cy="292371"/>
                <a:chOff x="5101425" y="6028749"/>
                <a:chExt cx="292371" cy="292371"/>
              </a:xfrm>
            </p:grpSpPr>
            <p:sp>
              <p:nvSpPr>
                <p:cNvPr id="1462" name="Oval 1461">
                  <a:extLst>
                    <a:ext uri="{FF2B5EF4-FFF2-40B4-BE49-F238E27FC236}">
                      <a16:creationId xmlns="" xmlns:a16="http://schemas.microsoft.com/office/drawing/2014/main" id="{6831E979-AD3E-564A-B442-6CF071BDAF62}"/>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63" name="Oval 1462">
                  <a:extLst>
                    <a:ext uri="{FF2B5EF4-FFF2-40B4-BE49-F238E27FC236}">
                      <a16:creationId xmlns="" xmlns:a16="http://schemas.microsoft.com/office/drawing/2014/main" id="{BF42F8BB-F81B-DF4E-9ECC-4E1E5CEA856F}"/>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64" name="Oval 1463">
                  <a:extLst>
                    <a:ext uri="{FF2B5EF4-FFF2-40B4-BE49-F238E27FC236}">
                      <a16:creationId xmlns="" xmlns:a16="http://schemas.microsoft.com/office/drawing/2014/main" id="{F5E5EDEA-DB73-3947-B3EF-2A26ACF541E8}"/>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450" name="Group 1449">
                <a:extLst>
                  <a:ext uri="{FF2B5EF4-FFF2-40B4-BE49-F238E27FC236}">
                    <a16:creationId xmlns="" xmlns:a16="http://schemas.microsoft.com/office/drawing/2014/main" id="{9249D730-4041-8340-BA56-E51B81C863EF}"/>
                  </a:ext>
                </a:extLst>
              </p:cNvPr>
              <p:cNvGrpSpPr/>
              <p:nvPr/>
            </p:nvGrpSpPr>
            <p:grpSpPr>
              <a:xfrm>
                <a:off x="3140844" y="4754324"/>
                <a:ext cx="292371" cy="292371"/>
                <a:chOff x="5101425" y="6028749"/>
                <a:chExt cx="292371" cy="292371"/>
              </a:xfrm>
            </p:grpSpPr>
            <p:sp>
              <p:nvSpPr>
                <p:cNvPr id="1459" name="Oval 1458">
                  <a:extLst>
                    <a:ext uri="{FF2B5EF4-FFF2-40B4-BE49-F238E27FC236}">
                      <a16:creationId xmlns="" xmlns:a16="http://schemas.microsoft.com/office/drawing/2014/main" id="{A628386A-03A0-7D44-982D-1FF0415851A5}"/>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60" name="Oval 1459">
                  <a:extLst>
                    <a:ext uri="{FF2B5EF4-FFF2-40B4-BE49-F238E27FC236}">
                      <a16:creationId xmlns="" xmlns:a16="http://schemas.microsoft.com/office/drawing/2014/main" id="{259528D7-A9DB-6944-94EF-3525BBB0B0CB}"/>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61" name="Oval 1460">
                  <a:extLst>
                    <a:ext uri="{FF2B5EF4-FFF2-40B4-BE49-F238E27FC236}">
                      <a16:creationId xmlns="" xmlns:a16="http://schemas.microsoft.com/office/drawing/2014/main" id="{788EE364-83BB-4940-8B49-DBC33F698B16}"/>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451" name="Group 1450">
                <a:extLst>
                  <a:ext uri="{FF2B5EF4-FFF2-40B4-BE49-F238E27FC236}">
                    <a16:creationId xmlns="" xmlns:a16="http://schemas.microsoft.com/office/drawing/2014/main" id="{025D6090-65E4-9944-8328-979DB1894342}"/>
                  </a:ext>
                </a:extLst>
              </p:cNvPr>
              <p:cNvGrpSpPr/>
              <p:nvPr/>
            </p:nvGrpSpPr>
            <p:grpSpPr>
              <a:xfrm>
                <a:off x="3106126" y="4894516"/>
                <a:ext cx="292371" cy="292371"/>
                <a:chOff x="5101425" y="6028749"/>
                <a:chExt cx="292371" cy="292371"/>
              </a:xfrm>
            </p:grpSpPr>
            <p:sp>
              <p:nvSpPr>
                <p:cNvPr id="1456" name="Oval 1455">
                  <a:extLst>
                    <a:ext uri="{FF2B5EF4-FFF2-40B4-BE49-F238E27FC236}">
                      <a16:creationId xmlns="" xmlns:a16="http://schemas.microsoft.com/office/drawing/2014/main" id="{6FFCD529-8C7D-724A-A053-252E3150D17C}"/>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57" name="Oval 1456">
                  <a:extLst>
                    <a:ext uri="{FF2B5EF4-FFF2-40B4-BE49-F238E27FC236}">
                      <a16:creationId xmlns="" xmlns:a16="http://schemas.microsoft.com/office/drawing/2014/main" id="{F565CC74-D96D-9F40-AF5E-08216B1D5BBD}"/>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58" name="Oval 1457">
                  <a:extLst>
                    <a:ext uri="{FF2B5EF4-FFF2-40B4-BE49-F238E27FC236}">
                      <a16:creationId xmlns="" xmlns:a16="http://schemas.microsoft.com/office/drawing/2014/main" id="{3858CEBB-B07E-FB4E-BBB8-A121ED386353}"/>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452" name="Group 1451">
                <a:extLst>
                  <a:ext uri="{FF2B5EF4-FFF2-40B4-BE49-F238E27FC236}">
                    <a16:creationId xmlns="" xmlns:a16="http://schemas.microsoft.com/office/drawing/2014/main" id="{23F22CDE-A2AC-FF4A-8EFB-F94F40274603}"/>
                  </a:ext>
                </a:extLst>
              </p:cNvPr>
              <p:cNvGrpSpPr/>
              <p:nvPr/>
            </p:nvGrpSpPr>
            <p:grpSpPr>
              <a:xfrm>
                <a:off x="3024671" y="4982821"/>
                <a:ext cx="292371" cy="292371"/>
                <a:chOff x="5101425" y="6028749"/>
                <a:chExt cx="292371" cy="292371"/>
              </a:xfrm>
            </p:grpSpPr>
            <p:sp>
              <p:nvSpPr>
                <p:cNvPr id="1453" name="Oval 1452">
                  <a:extLst>
                    <a:ext uri="{FF2B5EF4-FFF2-40B4-BE49-F238E27FC236}">
                      <a16:creationId xmlns="" xmlns:a16="http://schemas.microsoft.com/office/drawing/2014/main" id="{1A348215-2139-514A-AB55-D503EE856AF5}"/>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54" name="Oval 1453">
                  <a:extLst>
                    <a:ext uri="{FF2B5EF4-FFF2-40B4-BE49-F238E27FC236}">
                      <a16:creationId xmlns="" xmlns:a16="http://schemas.microsoft.com/office/drawing/2014/main" id="{BE069151-6E34-954F-9EEC-0C4921823518}"/>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55" name="Oval 1454">
                  <a:extLst>
                    <a:ext uri="{FF2B5EF4-FFF2-40B4-BE49-F238E27FC236}">
                      <a16:creationId xmlns="" xmlns:a16="http://schemas.microsoft.com/office/drawing/2014/main" id="{1C8E6C0B-B5CB-9040-AEA1-5E2AA023BC93}"/>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465" name="Group 1464">
              <a:extLst>
                <a:ext uri="{FF2B5EF4-FFF2-40B4-BE49-F238E27FC236}">
                  <a16:creationId xmlns="" xmlns:a16="http://schemas.microsoft.com/office/drawing/2014/main" id="{848A4D33-782D-F843-99F7-5BBF73C951AF}"/>
                </a:ext>
              </a:extLst>
            </p:cNvPr>
            <p:cNvGrpSpPr>
              <a:grpSpLocks noChangeAspect="1"/>
            </p:cNvGrpSpPr>
            <p:nvPr/>
          </p:nvGrpSpPr>
          <p:grpSpPr>
            <a:xfrm>
              <a:off x="2481788" y="4583351"/>
              <a:ext cx="395024" cy="612000"/>
              <a:chOff x="3024671" y="4642246"/>
              <a:chExt cx="408544" cy="632946"/>
            </a:xfrm>
          </p:grpSpPr>
          <p:grpSp>
            <p:nvGrpSpPr>
              <p:cNvPr id="1466" name="Group 1465">
                <a:extLst>
                  <a:ext uri="{FF2B5EF4-FFF2-40B4-BE49-F238E27FC236}">
                    <a16:creationId xmlns="" xmlns:a16="http://schemas.microsoft.com/office/drawing/2014/main" id="{7731C8A4-0615-234B-A953-0EE74F239B7D}"/>
                  </a:ext>
                </a:extLst>
              </p:cNvPr>
              <p:cNvGrpSpPr/>
              <p:nvPr/>
            </p:nvGrpSpPr>
            <p:grpSpPr>
              <a:xfrm>
                <a:off x="3095986" y="4642246"/>
                <a:ext cx="292371" cy="292371"/>
                <a:chOff x="5101425" y="6028749"/>
                <a:chExt cx="292371" cy="292371"/>
              </a:xfrm>
            </p:grpSpPr>
            <p:sp>
              <p:nvSpPr>
                <p:cNvPr id="1479" name="Oval 1478">
                  <a:extLst>
                    <a:ext uri="{FF2B5EF4-FFF2-40B4-BE49-F238E27FC236}">
                      <a16:creationId xmlns="" xmlns:a16="http://schemas.microsoft.com/office/drawing/2014/main" id="{D8997417-A04F-224D-A321-EA869693A3B5}"/>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80" name="Oval 1479">
                  <a:extLst>
                    <a:ext uri="{FF2B5EF4-FFF2-40B4-BE49-F238E27FC236}">
                      <a16:creationId xmlns="" xmlns:a16="http://schemas.microsoft.com/office/drawing/2014/main" id="{6C65CE54-9FBF-9A49-B9B7-199257E57818}"/>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81" name="Oval 1480">
                  <a:extLst>
                    <a:ext uri="{FF2B5EF4-FFF2-40B4-BE49-F238E27FC236}">
                      <a16:creationId xmlns="" xmlns:a16="http://schemas.microsoft.com/office/drawing/2014/main" id="{24F6FD04-E3E8-4747-B022-D18183A2B66D}"/>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467" name="Group 1466">
                <a:extLst>
                  <a:ext uri="{FF2B5EF4-FFF2-40B4-BE49-F238E27FC236}">
                    <a16:creationId xmlns="" xmlns:a16="http://schemas.microsoft.com/office/drawing/2014/main" id="{7ACEC1BE-086A-0D48-8DBD-C2FFFE660196}"/>
                  </a:ext>
                </a:extLst>
              </p:cNvPr>
              <p:cNvGrpSpPr/>
              <p:nvPr/>
            </p:nvGrpSpPr>
            <p:grpSpPr>
              <a:xfrm>
                <a:off x="3140844" y="4754324"/>
                <a:ext cx="292371" cy="292371"/>
                <a:chOff x="5101425" y="6028749"/>
                <a:chExt cx="292371" cy="292371"/>
              </a:xfrm>
            </p:grpSpPr>
            <p:sp>
              <p:nvSpPr>
                <p:cNvPr id="1476" name="Oval 1475">
                  <a:extLst>
                    <a:ext uri="{FF2B5EF4-FFF2-40B4-BE49-F238E27FC236}">
                      <a16:creationId xmlns="" xmlns:a16="http://schemas.microsoft.com/office/drawing/2014/main" id="{97B8F051-69A4-C544-A753-7038C0483044}"/>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77" name="Oval 1476">
                  <a:extLst>
                    <a:ext uri="{FF2B5EF4-FFF2-40B4-BE49-F238E27FC236}">
                      <a16:creationId xmlns="" xmlns:a16="http://schemas.microsoft.com/office/drawing/2014/main" id="{1151CED2-B6F6-FB4D-A904-DC569364DA5C}"/>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78" name="Oval 1477">
                  <a:extLst>
                    <a:ext uri="{FF2B5EF4-FFF2-40B4-BE49-F238E27FC236}">
                      <a16:creationId xmlns="" xmlns:a16="http://schemas.microsoft.com/office/drawing/2014/main" id="{A6795218-7BE8-BC47-8AB8-7D22120A9ABD}"/>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468" name="Group 1467">
                <a:extLst>
                  <a:ext uri="{FF2B5EF4-FFF2-40B4-BE49-F238E27FC236}">
                    <a16:creationId xmlns="" xmlns:a16="http://schemas.microsoft.com/office/drawing/2014/main" id="{333D6437-558B-F34F-ADB8-D23732FE3E45}"/>
                  </a:ext>
                </a:extLst>
              </p:cNvPr>
              <p:cNvGrpSpPr/>
              <p:nvPr/>
            </p:nvGrpSpPr>
            <p:grpSpPr>
              <a:xfrm>
                <a:off x="3106126" y="4894516"/>
                <a:ext cx="292371" cy="292371"/>
                <a:chOff x="5101425" y="6028749"/>
                <a:chExt cx="292371" cy="292371"/>
              </a:xfrm>
            </p:grpSpPr>
            <p:sp>
              <p:nvSpPr>
                <p:cNvPr id="1473" name="Oval 1472">
                  <a:extLst>
                    <a:ext uri="{FF2B5EF4-FFF2-40B4-BE49-F238E27FC236}">
                      <a16:creationId xmlns="" xmlns:a16="http://schemas.microsoft.com/office/drawing/2014/main" id="{DE7B3C11-67A9-5046-8D84-40EFD9AED862}"/>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74" name="Oval 1473">
                  <a:extLst>
                    <a:ext uri="{FF2B5EF4-FFF2-40B4-BE49-F238E27FC236}">
                      <a16:creationId xmlns="" xmlns:a16="http://schemas.microsoft.com/office/drawing/2014/main" id="{5E212439-E7A2-2741-9ED7-178047AD413F}"/>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75" name="Oval 1474">
                  <a:extLst>
                    <a:ext uri="{FF2B5EF4-FFF2-40B4-BE49-F238E27FC236}">
                      <a16:creationId xmlns="" xmlns:a16="http://schemas.microsoft.com/office/drawing/2014/main" id="{0D7963F3-19B6-4A42-AA3D-6B16691F4BF0}"/>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469" name="Group 1468">
                <a:extLst>
                  <a:ext uri="{FF2B5EF4-FFF2-40B4-BE49-F238E27FC236}">
                    <a16:creationId xmlns="" xmlns:a16="http://schemas.microsoft.com/office/drawing/2014/main" id="{4B7B06BF-D44F-6440-8E60-11F442183900}"/>
                  </a:ext>
                </a:extLst>
              </p:cNvPr>
              <p:cNvGrpSpPr/>
              <p:nvPr/>
            </p:nvGrpSpPr>
            <p:grpSpPr>
              <a:xfrm>
                <a:off x="3024671" y="4982821"/>
                <a:ext cx="292371" cy="292371"/>
                <a:chOff x="5101425" y="6028749"/>
                <a:chExt cx="292371" cy="292371"/>
              </a:xfrm>
            </p:grpSpPr>
            <p:sp>
              <p:nvSpPr>
                <p:cNvPr id="1470" name="Oval 1469">
                  <a:extLst>
                    <a:ext uri="{FF2B5EF4-FFF2-40B4-BE49-F238E27FC236}">
                      <a16:creationId xmlns="" xmlns:a16="http://schemas.microsoft.com/office/drawing/2014/main" id="{4DF53A38-361D-BF4C-A10F-30AB61F3AFBF}"/>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71" name="Oval 1470">
                  <a:extLst>
                    <a:ext uri="{FF2B5EF4-FFF2-40B4-BE49-F238E27FC236}">
                      <a16:creationId xmlns="" xmlns:a16="http://schemas.microsoft.com/office/drawing/2014/main" id="{B7F6B787-99A7-9C4D-961C-62358C05FE19}"/>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72" name="Oval 1471">
                  <a:extLst>
                    <a:ext uri="{FF2B5EF4-FFF2-40B4-BE49-F238E27FC236}">
                      <a16:creationId xmlns="" xmlns:a16="http://schemas.microsoft.com/office/drawing/2014/main" id="{EE6F62E4-FF89-BD49-948F-A9FD779ADA01}"/>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482" name="Group 1481">
              <a:extLst>
                <a:ext uri="{FF2B5EF4-FFF2-40B4-BE49-F238E27FC236}">
                  <a16:creationId xmlns="" xmlns:a16="http://schemas.microsoft.com/office/drawing/2014/main" id="{2CAA4BCA-1233-A740-9B96-37AB55C28429}"/>
                </a:ext>
              </a:extLst>
            </p:cNvPr>
            <p:cNvGrpSpPr>
              <a:grpSpLocks noChangeAspect="1"/>
            </p:cNvGrpSpPr>
            <p:nvPr/>
          </p:nvGrpSpPr>
          <p:grpSpPr>
            <a:xfrm>
              <a:off x="2235175" y="4544559"/>
              <a:ext cx="395024" cy="612000"/>
              <a:chOff x="3024671" y="4642246"/>
              <a:chExt cx="408544" cy="632946"/>
            </a:xfrm>
          </p:grpSpPr>
          <p:grpSp>
            <p:nvGrpSpPr>
              <p:cNvPr id="1483" name="Group 1482">
                <a:extLst>
                  <a:ext uri="{FF2B5EF4-FFF2-40B4-BE49-F238E27FC236}">
                    <a16:creationId xmlns="" xmlns:a16="http://schemas.microsoft.com/office/drawing/2014/main" id="{B17EA2CF-1AA8-AE46-8563-6793638AAAF7}"/>
                  </a:ext>
                </a:extLst>
              </p:cNvPr>
              <p:cNvGrpSpPr/>
              <p:nvPr/>
            </p:nvGrpSpPr>
            <p:grpSpPr>
              <a:xfrm>
                <a:off x="3095986" y="4642246"/>
                <a:ext cx="292371" cy="292371"/>
                <a:chOff x="5101425" y="6028749"/>
                <a:chExt cx="292371" cy="292371"/>
              </a:xfrm>
            </p:grpSpPr>
            <p:sp>
              <p:nvSpPr>
                <p:cNvPr id="1496" name="Oval 1495">
                  <a:extLst>
                    <a:ext uri="{FF2B5EF4-FFF2-40B4-BE49-F238E27FC236}">
                      <a16:creationId xmlns="" xmlns:a16="http://schemas.microsoft.com/office/drawing/2014/main" id="{8D919C44-83DF-5748-9084-78E9CD8F4A93}"/>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97" name="Oval 1496">
                  <a:extLst>
                    <a:ext uri="{FF2B5EF4-FFF2-40B4-BE49-F238E27FC236}">
                      <a16:creationId xmlns="" xmlns:a16="http://schemas.microsoft.com/office/drawing/2014/main" id="{F11C871F-AD84-3241-97D9-FEEAD0652CC7}"/>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98" name="Oval 1497">
                  <a:extLst>
                    <a:ext uri="{FF2B5EF4-FFF2-40B4-BE49-F238E27FC236}">
                      <a16:creationId xmlns="" xmlns:a16="http://schemas.microsoft.com/office/drawing/2014/main" id="{0510E91F-740C-7749-9E29-0B1809D3FB6B}"/>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484" name="Group 1483">
                <a:extLst>
                  <a:ext uri="{FF2B5EF4-FFF2-40B4-BE49-F238E27FC236}">
                    <a16:creationId xmlns="" xmlns:a16="http://schemas.microsoft.com/office/drawing/2014/main" id="{C1F1821B-0753-B84A-909F-72388774C197}"/>
                  </a:ext>
                </a:extLst>
              </p:cNvPr>
              <p:cNvGrpSpPr/>
              <p:nvPr/>
            </p:nvGrpSpPr>
            <p:grpSpPr>
              <a:xfrm>
                <a:off x="3140844" y="4754324"/>
                <a:ext cx="292371" cy="292371"/>
                <a:chOff x="5101425" y="6028749"/>
                <a:chExt cx="292371" cy="292371"/>
              </a:xfrm>
            </p:grpSpPr>
            <p:sp>
              <p:nvSpPr>
                <p:cNvPr id="1493" name="Oval 1492">
                  <a:extLst>
                    <a:ext uri="{FF2B5EF4-FFF2-40B4-BE49-F238E27FC236}">
                      <a16:creationId xmlns="" xmlns:a16="http://schemas.microsoft.com/office/drawing/2014/main" id="{5F9EF770-D4E9-0D4A-A4DA-A41882799BED}"/>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94" name="Oval 1493">
                  <a:extLst>
                    <a:ext uri="{FF2B5EF4-FFF2-40B4-BE49-F238E27FC236}">
                      <a16:creationId xmlns="" xmlns:a16="http://schemas.microsoft.com/office/drawing/2014/main" id="{BAD82984-CD39-0941-B909-A52FBFE72D3E}"/>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95" name="Oval 1494">
                  <a:extLst>
                    <a:ext uri="{FF2B5EF4-FFF2-40B4-BE49-F238E27FC236}">
                      <a16:creationId xmlns="" xmlns:a16="http://schemas.microsoft.com/office/drawing/2014/main" id="{DB2B3B05-6E33-FD49-99DF-1C31DAA55290}"/>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485" name="Group 1484">
                <a:extLst>
                  <a:ext uri="{FF2B5EF4-FFF2-40B4-BE49-F238E27FC236}">
                    <a16:creationId xmlns="" xmlns:a16="http://schemas.microsoft.com/office/drawing/2014/main" id="{63A7BAC5-C382-644B-A62D-E477BA04AA6F}"/>
                  </a:ext>
                </a:extLst>
              </p:cNvPr>
              <p:cNvGrpSpPr/>
              <p:nvPr/>
            </p:nvGrpSpPr>
            <p:grpSpPr>
              <a:xfrm>
                <a:off x="3106126" y="4894516"/>
                <a:ext cx="292371" cy="292371"/>
                <a:chOff x="5101425" y="6028749"/>
                <a:chExt cx="292371" cy="292371"/>
              </a:xfrm>
            </p:grpSpPr>
            <p:sp>
              <p:nvSpPr>
                <p:cNvPr id="1490" name="Oval 1489">
                  <a:extLst>
                    <a:ext uri="{FF2B5EF4-FFF2-40B4-BE49-F238E27FC236}">
                      <a16:creationId xmlns="" xmlns:a16="http://schemas.microsoft.com/office/drawing/2014/main" id="{B7C6B258-48EA-1B43-840E-54876E426A16}"/>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91" name="Oval 1490">
                  <a:extLst>
                    <a:ext uri="{FF2B5EF4-FFF2-40B4-BE49-F238E27FC236}">
                      <a16:creationId xmlns="" xmlns:a16="http://schemas.microsoft.com/office/drawing/2014/main" id="{815D09E2-3E80-0B4A-9EEE-75A25166A113}"/>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92" name="Oval 1491">
                  <a:extLst>
                    <a:ext uri="{FF2B5EF4-FFF2-40B4-BE49-F238E27FC236}">
                      <a16:creationId xmlns="" xmlns:a16="http://schemas.microsoft.com/office/drawing/2014/main" id="{E9C5A397-A6B0-3E4A-88D2-3F49C476FEB4}"/>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486" name="Group 1485">
                <a:extLst>
                  <a:ext uri="{FF2B5EF4-FFF2-40B4-BE49-F238E27FC236}">
                    <a16:creationId xmlns="" xmlns:a16="http://schemas.microsoft.com/office/drawing/2014/main" id="{3AADF4DF-CF31-4945-85DC-3540D0DD97DF}"/>
                  </a:ext>
                </a:extLst>
              </p:cNvPr>
              <p:cNvGrpSpPr/>
              <p:nvPr/>
            </p:nvGrpSpPr>
            <p:grpSpPr>
              <a:xfrm>
                <a:off x="3024671" y="4982821"/>
                <a:ext cx="292371" cy="292371"/>
                <a:chOff x="5101425" y="6028749"/>
                <a:chExt cx="292371" cy="292371"/>
              </a:xfrm>
            </p:grpSpPr>
            <p:sp>
              <p:nvSpPr>
                <p:cNvPr id="1487" name="Oval 1486">
                  <a:extLst>
                    <a:ext uri="{FF2B5EF4-FFF2-40B4-BE49-F238E27FC236}">
                      <a16:creationId xmlns="" xmlns:a16="http://schemas.microsoft.com/office/drawing/2014/main" id="{34836F60-E406-D84A-B063-ED0000F32D4C}"/>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88" name="Oval 1487">
                  <a:extLst>
                    <a:ext uri="{FF2B5EF4-FFF2-40B4-BE49-F238E27FC236}">
                      <a16:creationId xmlns="" xmlns:a16="http://schemas.microsoft.com/office/drawing/2014/main" id="{8CEBE619-8149-8E46-97A8-75992B230CD6}"/>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89" name="Oval 1488">
                  <a:extLst>
                    <a:ext uri="{FF2B5EF4-FFF2-40B4-BE49-F238E27FC236}">
                      <a16:creationId xmlns="" xmlns:a16="http://schemas.microsoft.com/office/drawing/2014/main" id="{F59FEAA7-E947-FF42-BF98-0D6831F431EB}"/>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499" name="Group 1498">
              <a:extLst>
                <a:ext uri="{FF2B5EF4-FFF2-40B4-BE49-F238E27FC236}">
                  <a16:creationId xmlns="" xmlns:a16="http://schemas.microsoft.com/office/drawing/2014/main" id="{E2C6C414-2A3C-CF41-B0FB-6416158DEDFC}"/>
                </a:ext>
              </a:extLst>
            </p:cNvPr>
            <p:cNvGrpSpPr/>
            <p:nvPr/>
          </p:nvGrpSpPr>
          <p:grpSpPr>
            <a:xfrm>
              <a:off x="1955310" y="4530705"/>
              <a:ext cx="408544" cy="632946"/>
              <a:chOff x="3024671" y="4642246"/>
              <a:chExt cx="408544" cy="632946"/>
            </a:xfrm>
          </p:grpSpPr>
          <p:grpSp>
            <p:nvGrpSpPr>
              <p:cNvPr id="1500" name="Group 1499">
                <a:extLst>
                  <a:ext uri="{FF2B5EF4-FFF2-40B4-BE49-F238E27FC236}">
                    <a16:creationId xmlns="" xmlns:a16="http://schemas.microsoft.com/office/drawing/2014/main" id="{22156681-3912-5C4C-B725-62B14BD365B7}"/>
                  </a:ext>
                </a:extLst>
              </p:cNvPr>
              <p:cNvGrpSpPr/>
              <p:nvPr/>
            </p:nvGrpSpPr>
            <p:grpSpPr>
              <a:xfrm>
                <a:off x="3095986" y="4642246"/>
                <a:ext cx="292371" cy="292371"/>
                <a:chOff x="5101425" y="6028749"/>
                <a:chExt cx="292371" cy="292371"/>
              </a:xfrm>
            </p:grpSpPr>
            <p:sp>
              <p:nvSpPr>
                <p:cNvPr id="1513" name="Oval 1512">
                  <a:extLst>
                    <a:ext uri="{FF2B5EF4-FFF2-40B4-BE49-F238E27FC236}">
                      <a16:creationId xmlns="" xmlns:a16="http://schemas.microsoft.com/office/drawing/2014/main" id="{76761291-256D-7640-BD49-62A62332E12B}"/>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14" name="Oval 1513">
                  <a:extLst>
                    <a:ext uri="{FF2B5EF4-FFF2-40B4-BE49-F238E27FC236}">
                      <a16:creationId xmlns="" xmlns:a16="http://schemas.microsoft.com/office/drawing/2014/main" id="{80554468-D6E8-A54A-B49C-EE97E5E576BC}"/>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15" name="Oval 1514">
                  <a:extLst>
                    <a:ext uri="{FF2B5EF4-FFF2-40B4-BE49-F238E27FC236}">
                      <a16:creationId xmlns="" xmlns:a16="http://schemas.microsoft.com/office/drawing/2014/main" id="{2D69EB25-0EDB-E147-AD45-4EE0FA385B9D}"/>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501" name="Group 1500">
                <a:extLst>
                  <a:ext uri="{FF2B5EF4-FFF2-40B4-BE49-F238E27FC236}">
                    <a16:creationId xmlns="" xmlns:a16="http://schemas.microsoft.com/office/drawing/2014/main" id="{68878E0F-959A-234D-BF49-7C8CCA1E7A66}"/>
                  </a:ext>
                </a:extLst>
              </p:cNvPr>
              <p:cNvGrpSpPr/>
              <p:nvPr/>
            </p:nvGrpSpPr>
            <p:grpSpPr>
              <a:xfrm>
                <a:off x="3140844" y="4754324"/>
                <a:ext cx="292371" cy="292371"/>
                <a:chOff x="5101425" y="6028749"/>
                <a:chExt cx="292371" cy="292371"/>
              </a:xfrm>
            </p:grpSpPr>
            <p:sp>
              <p:nvSpPr>
                <p:cNvPr id="1510" name="Oval 1509">
                  <a:extLst>
                    <a:ext uri="{FF2B5EF4-FFF2-40B4-BE49-F238E27FC236}">
                      <a16:creationId xmlns="" xmlns:a16="http://schemas.microsoft.com/office/drawing/2014/main" id="{0744A9C1-AE4A-8B41-8C48-E53009A27CD1}"/>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11" name="Oval 1510">
                  <a:extLst>
                    <a:ext uri="{FF2B5EF4-FFF2-40B4-BE49-F238E27FC236}">
                      <a16:creationId xmlns="" xmlns:a16="http://schemas.microsoft.com/office/drawing/2014/main" id="{A9F7B925-5315-F843-B331-5F4BB95D758C}"/>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12" name="Oval 1511">
                  <a:extLst>
                    <a:ext uri="{FF2B5EF4-FFF2-40B4-BE49-F238E27FC236}">
                      <a16:creationId xmlns="" xmlns:a16="http://schemas.microsoft.com/office/drawing/2014/main" id="{47974A7F-BBE9-154D-BD60-0EF4BDB30FBC}"/>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502" name="Group 1501">
                <a:extLst>
                  <a:ext uri="{FF2B5EF4-FFF2-40B4-BE49-F238E27FC236}">
                    <a16:creationId xmlns="" xmlns:a16="http://schemas.microsoft.com/office/drawing/2014/main" id="{E4AD90C5-1A1E-BC41-97B2-BDA1879EAED8}"/>
                  </a:ext>
                </a:extLst>
              </p:cNvPr>
              <p:cNvGrpSpPr/>
              <p:nvPr/>
            </p:nvGrpSpPr>
            <p:grpSpPr>
              <a:xfrm>
                <a:off x="3106126" y="4894516"/>
                <a:ext cx="292371" cy="292371"/>
                <a:chOff x="5101425" y="6028749"/>
                <a:chExt cx="292371" cy="292371"/>
              </a:xfrm>
            </p:grpSpPr>
            <p:sp>
              <p:nvSpPr>
                <p:cNvPr id="1507" name="Oval 1506">
                  <a:extLst>
                    <a:ext uri="{FF2B5EF4-FFF2-40B4-BE49-F238E27FC236}">
                      <a16:creationId xmlns="" xmlns:a16="http://schemas.microsoft.com/office/drawing/2014/main" id="{41D2C8F0-9E21-2E49-ABF5-908232FF0B88}"/>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08" name="Oval 1507">
                  <a:extLst>
                    <a:ext uri="{FF2B5EF4-FFF2-40B4-BE49-F238E27FC236}">
                      <a16:creationId xmlns="" xmlns:a16="http://schemas.microsoft.com/office/drawing/2014/main" id="{009C885D-6ABC-C949-AA6D-0A1978FF02CA}"/>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09" name="Oval 1508">
                  <a:extLst>
                    <a:ext uri="{FF2B5EF4-FFF2-40B4-BE49-F238E27FC236}">
                      <a16:creationId xmlns="" xmlns:a16="http://schemas.microsoft.com/office/drawing/2014/main" id="{9AA2BBC6-311A-664D-A39A-0B12704E0F1D}"/>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503" name="Group 1502">
                <a:extLst>
                  <a:ext uri="{FF2B5EF4-FFF2-40B4-BE49-F238E27FC236}">
                    <a16:creationId xmlns="" xmlns:a16="http://schemas.microsoft.com/office/drawing/2014/main" id="{E85E42A7-50AF-FC42-A8D1-7C51ED244957}"/>
                  </a:ext>
                </a:extLst>
              </p:cNvPr>
              <p:cNvGrpSpPr/>
              <p:nvPr/>
            </p:nvGrpSpPr>
            <p:grpSpPr>
              <a:xfrm>
                <a:off x="3024671" y="4982821"/>
                <a:ext cx="292371" cy="292371"/>
                <a:chOff x="5101425" y="6028749"/>
                <a:chExt cx="292371" cy="292371"/>
              </a:xfrm>
            </p:grpSpPr>
            <p:sp>
              <p:nvSpPr>
                <p:cNvPr id="1504" name="Oval 1503">
                  <a:extLst>
                    <a:ext uri="{FF2B5EF4-FFF2-40B4-BE49-F238E27FC236}">
                      <a16:creationId xmlns="" xmlns:a16="http://schemas.microsoft.com/office/drawing/2014/main" id="{E028BA8B-6E2E-504E-812A-23A3B3EC8929}"/>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05" name="Oval 1504">
                  <a:extLst>
                    <a:ext uri="{FF2B5EF4-FFF2-40B4-BE49-F238E27FC236}">
                      <a16:creationId xmlns="" xmlns:a16="http://schemas.microsoft.com/office/drawing/2014/main" id="{9ECD8FD3-1158-7847-B9D0-89182EACA5EF}"/>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06" name="Oval 1505">
                  <a:extLst>
                    <a:ext uri="{FF2B5EF4-FFF2-40B4-BE49-F238E27FC236}">
                      <a16:creationId xmlns="" xmlns:a16="http://schemas.microsoft.com/office/drawing/2014/main" id="{73E33EC5-9E8D-8F4A-BE66-343CB206A1CF}"/>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516" name="Group 1515">
              <a:extLst>
                <a:ext uri="{FF2B5EF4-FFF2-40B4-BE49-F238E27FC236}">
                  <a16:creationId xmlns="" xmlns:a16="http://schemas.microsoft.com/office/drawing/2014/main" id="{11398C0B-A422-B849-896B-9268C503B4EB}"/>
                </a:ext>
              </a:extLst>
            </p:cNvPr>
            <p:cNvGrpSpPr/>
            <p:nvPr/>
          </p:nvGrpSpPr>
          <p:grpSpPr>
            <a:xfrm>
              <a:off x="1717012" y="4483600"/>
              <a:ext cx="408544" cy="632946"/>
              <a:chOff x="3024671" y="4642246"/>
              <a:chExt cx="408544" cy="632946"/>
            </a:xfrm>
          </p:grpSpPr>
          <p:grpSp>
            <p:nvGrpSpPr>
              <p:cNvPr id="1517" name="Group 1516">
                <a:extLst>
                  <a:ext uri="{FF2B5EF4-FFF2-40B4-BE49-F238E27FC236}">
                    <a16:creationId xmlns="" xmlns:a16="http://schemas.microsoft.com/office/drawing/2014/main" id="{33301C8C-A058-F543-BDC0-C0A95D4B7FF2}"/>
                  </a:ext>
                </a:extLst>
              </p:cNvPr>
              <p:cNvGrpSpPr/>
              <p:nvPr/>
            </p:nvGrpSpPr>
            <p:grpSpPr>
              <a:xfrm>
                <a:off x="3095986" y="4642246"/>
                <a:ext cx="292371" cy="292371"/>
                <a:chOff x="5101425" y="6028749"/>
                <a:chExt cx="292371" cy="292371"/>
              </a:xfrm>
            </p:grpSpPr>
            <p:sp>
              <p:nvSpPr>
                <p:cNvPr id="1530" name="Oval 1529">
                  <a:extLst>
                    <a:ext uri="{FF2B5EF4-FFF2-40B4-BE49-F238E27FC236}">
                      <a16:creationId xmlns="" xmlns:a16="http://schemas.microsoft.com/office/drawing/2014/main" id="{6EA08541-B2E2-8C44-86BF-D6ACDCEA7E6E}"/>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31" name="Oval 1530">
                  <a:extLst>
                    <a:ext uri="{FF2B5EF4-FFF2-40B4-BE49-F238E27FC236}">
                      <a16:creationId xmlns="" xmlns:a16="http://schemas.microsoft.com/office/drawing/2014/main" id="{C83CB21B-FE01-9F42-80F5-5E79AD21619A}"/>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32" name="Oval 1531">
                  <a:extLst>
                    <a:ext uri="{FF2B5EF4-FFF2-40B4-BE49-F238E27FC236}">
                      <a16:creationId xmlns="" xmlns:a16="http://schemas.microsoft.com/office/drawing/2014/main" id="{3DA7322D-D529-8D44-AD7C-EE6D2738E54E}"/>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518" name="Group 1517">
                <a:extLst>
                  <a:ext uri="{FF2B5EF4-FFF2-40B4-BE49-F238E27FC236}">
                    <a16:creationId xmlns="" xmlns:a16="http://schemas.microsoft.com/office/drawing/2014/main" id="{152EB119-2593-6743-9EF7-3611BB4323E3}"/>
                  </a:ext>
                </a:extLst>
              </p:cNvPr>
              <p:cNvGrpSpPr/>
              <p:nvPr/>
            </p:nvGrpSpPr>
            <p:grpSpPr>
              <a:xfrm>
                <a:off x="3140844" y="4754324"/>
                <a:ext cx="292371" cy="292371"/>
                <a:chOff x="5101425" y="6028749"/>
                <a:chExt cx="292371" cy="292371"/>
              </a:xfrm>
            </p:grpSpPr>
            <p:sp>
              <p:nvSpPr>
                <p:cNvPr id="1527" name="Oval 1526">
                  <a:extLst>
                    <a:ext uri="{FF2B5EF4-FFF2-40B4-BE49-F238E27FC236}">
                      <a16:creationId xmlns="" xmlns:a16="http://schemas.microsoft.com/office/drawing/2014/main" id="{0F13B368-314E-0D4A-B323-C42CCDFBD49E}"/>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28" name="Oval 1527">
                  <a:extLst>
                    <a:ext uri="{FF2B5EF4-FFF2-40B4-BE49-F238E27FC236}">
                      <a16:creationId xmlns="" xmlns:a16="http://schemas.microsoft.com/office/drawing/2014/main" id="{FF73656B-5103-1347-8CE4-ED6237F8991A}"/>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29" name="Oval 1528">
                  <a:extLst>
                    <a:ext uri="{FF2B5EF4-FFF2-40B4-BE49-F238E27FC236}">
                      <a16:creationId xmlns="" xmlns:a16="http://schemas.microsoft.com/office/drawing/2014/main" id="{25B1912C-8CB6-2E46-9B0E-DD2D3C42B566}"/>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519" name="Group 1518">
                <a:extLst>
                  <a:ext uri="{FF2B5EF4-FFF2-40B4-BE49-F238E27FC236}">
                    <a16:creationId xmlns="" xmlns:a16="http://schemas.microsoft.com/office/drawing/2014/main" id="{F4DC22FD-0631-394A-8835-227C65347486}"/>
                  </a:ext>
                </a:extLst>
              </p:cNvPr>
              <p:cNvGrpSpPr/>
              <p:nvPr/>
            </p:nvGrpSpPr>
            <p:grpSpPr>
              <a:xfrm>
                <a:off x="3106126" y="4894516"/>
                <a:ext cx="292371" cy="292371"/>
                <a:chOff x="5101425" y="6028749"/>
                <a:chExt cx="292371" cy="292371"/>
              </a:xfrm>
            </p:grpSpPr>
            <p:sp>
              <p:nvSpPr>
                <p:cNvPr id="1524" name="Oval 1523">
                  <a:extLst>
                    <a:ext uri="{FF2B5EF4-FFF2-40B4-BE49-F238E27FC236}">
                      <a16:creationId xmlns="" xmlns:a16="http://schemas.microsoft.com/office/drawing/2014/main" id="{85C56AA8-08D6-5E43-9588-AA93EBE47F1A}"/>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25" name="Oval 1524">
                  <a:extLst>
                    <a:ext uri="{FF2B5EF4-FFF2-40B4-BE49-F238E27FC236}">
                      <a16:creationId xmlns="" xmlns:a16="http://schemas.microsoft.com/office/drawing/2014/main" id="{26030B2D-6C1D-C544-8E45-C3E0E6EF91B4}"/>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26" name="Oval 1525">
                  <a:extLst>
                    <a:ext uri="{FF2B5EF4-FFF2-40B4-BE49-F238E27FC236}">
                      <a16:creationId xmlns="" xmlns:a16="http://schemas.microsoft.com/office/drawing/2014/main" id="{89C27EDD-C80A-CE42-BF82-9E51EDA76310}"/>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520" name="Group 1519">
                <a:extLst>
                  <a:ext uri="{FF2B5EF4-FFF2-40B4-BE49-F238E27FC236}">
                    <a16:creationId xmlns="" xmlns:a16="http://schemas.microsoft.com/office/drawing/2014/main" id="{A0E27BC7-DCD2-A345-AF72-E9BA2CB67EF7}"/>
                  </a:ext>
                </a:extLst>
              </p:cNvPr>
              <p:cNvGrpSpPr/>
              <p:nvPr/>
            </p:nvGrpSpPr>
            <p:grpSpPr>
              <a:xfrm>
                <a:off x="3024671" y="4982821"/>
                <a:ext cx="292371" cy="292371"/>
                <a:chOff x="5101425" y="6028749"/>
                <a:chExt cx="292371" cy="292371"/>
              </a:xfrm>
            </p:grpSpPr>
            <p:sp>
              <p:nvSpPr>
                <p:cNvPr id="1521" name="Oval 1520">
                  <a:extLst>
                    <a:ext uri="{FF2B5EF4-FFF2-40B4-BE49-F238E27FC236}">
                      <a16:creationId xmlns="" xmlns:a16="http://schemas.microsoft.com/office/drawing/2014/main" id="{AFF09327-35B7-A240-81AE-9A2813FDFB7F}"/>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22" name="Oval 1521">
                  <a:extLst>
                    <a:ext uri="{FF2B5EF4-FFF2-40B4-BE49-F238E27FC236}">
                      <a16:creationId xmlns="" xmlns:a16="http://schemas.microsoft.com/office/drawing/2014/main" id="{ACFBAEB7-72B7-934E-9AF4-10C45498528E}"/>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23" name="Oval 1522">
                  <a:extLst>
                    <a:ext uri="{FF2B5EF4-FFF2-40B4-BE49-F238E27FC236}">
                      <a16:creationId xmlns="" xmlns:a16="http://schemas.microsoft.com/office/drawing/2014/main" id="{BFACD7A1-6EBD-8344-936D-158EF44D4869}"/>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533" name="Group 1532">
              <a:extLst>
                <a:ext uri="{FF2B5EF4-FFF2-40B4-BE49-F238E27FC236}">
                  <a16:creationId xmlns="" xmlns:a16="http://schemas.microsoft.com/office/drawing/2014/main" id="{C27FA9E0-44E1-F941-9509-38D30B72B9C1}"/>
                </a:ext>
              </a:extLst>
            </p:cNvPr>
            <p:cNvGrpSpPr/>
            <p:nvPr/>
          </p:nvGrpSpPr>
          <p:grpSpPr>
            <a:xfrm>
              <a:off x="1445463" y="4436494"/>
              <a:ext cx="408544" cy="632946"/>
              <a:chOff x="3024671" y="4642246"/>
              <a:chExt cx="408544" cy="632946"/>
            </a:xfrm>
          </p:grpSpPr>
          <p:grpSp>
            <p:nvGrpSpPr>
              <p:cNvPr id="1534" name="Group 1533">
                <a:extLst>
                  <a:ext uri="{FF2B5EF4-FFF2-40B4-BE49-F238E27FC236}">
                    <a16:creationId xmlns="" xmlns:a16="http://schemas.microsoft.com/office/drawing/2014/main" id="{EA5163AA-F174-2344-8EA8-42217ABD2220}"/>
                  </a:ext>
                </a:extLst>
              </p:cNvPr>
              <p:cNvGrpSpPr/>
              <p:nvPr/>
            </p:nvGrpSpPr>
            <p:grpSpPr>
              <a:xfrm>
                <a:off x="3095986" y="4642246"/>
                <a:ext cx="292371" cy="292371"/>
                <a:chOff x="5101425" y="6028749"/>
                <a:chExt cx="292371" cy="292371"/>
              </a:xfrm>
            </p:grpSpPr>
            <p:sp>
              <p:nvSpPr>
                <p:cNvPr id="1547" name="Oval 1546">
                  <a:extLst>
                    <a:ext uri="{FF2B5EF4-FFF2-40B4-BE49-F238E27FC236}">
                      <a16:creationId xmlns="" xmlns:a16="http://schemas.microsoft.com/office/drawing/2014/main" id="{850A5234-A19C-DE41-8420-E99A7B6E3811}"/>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48" name="Oval 1547">
                  <a:extLst>
                    <a:ext uri="{FF2B5EF4-FFF2-40B4-BE49-F238E27FC236}">
                      <a16:creationId xmlns="" xmlns:a16="http://schemas.microsoft.com/office/drawing/2014/main" id="{7EBCA299-4945-894A-937A-DAC5B1AA95BC}"/>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49" name="Oval 1548">
                  <a:extLst>
                    <a:ext uri="{FF2B5EF4-FFF2-40B4-BE49-F238E27FC236}">
                      <a16:creationId xmlns="" xmlns:a16="http://schemas.microsoft.com/office/drawing/2014/main" id="{B50F3F4A-0B1A-804C-AD4F-DC5EE73502BB}"/>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535" name="Group 1534">
                <a:extLst>
                  <a:ext uri="{FF2B5EF4-FFF2-40B4-BE49-F238E27FC236}">
                    <a16:creationId xmlns="" xmlns:a16="http://schemas.microsoft.com/office/drawing/2014/main" id="{B7495667-1AB7-6C41-A9EA-0A6C39502C40}"/>
                  </a:ext>
                </a:extLst>
              </p:cNvPr>
              <p:cNvGrpSpPr/>
              <p:nvPr/>
            </p:nvGrpSpPr>
            <p:grpSpPr>
              <a:xfrm>
                <a:off x="3140844" y="4754324"/>
                <a:ext cx="292371" cy="292371"/>
                <a:chOff x="5101425" y="6028749"/>
                <a:chExt cx="292371" cy="292371"/>
              </a:xfrm>
            </p:grpSpPr>
            <p:sp>
              <p:nvSpPr>
                <p:cNvPr id="1544" name="Oval 1543">
                  <a:extLst>
                    <a:ext uri="{FF2B5EF4-FFF2-40B4-BE49-F238E27FC236}">
                      <a16:creationId xmlns="" xmlns:a16="http://schemas.microsoft.com/office/drawing/2014/main" id="{BC6D0CD9-9F3E-4D47-AD20-06FAFF59730D}"/>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45" name="Oval 1544">
                  <a:extLst>
                    <a:ext uri="{FF2B5EF4-FFF2-40B4-BE49-F238E27FC236}">
                      <a16:creationId xmlns="" xmlns:a16="http://schemas.microsoft.com/office/drawing/2014/main" id="{2066BE32-F908-6642-993A-CBEC76D09453}"/>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46" name="Oval 1545">
                  <a:extLst>
                    <a:ext uri="{FF2B5EF4-FFF2-40B4-BE49-F238E27FC236}">
                      <a16:creationId xmlns="" xmlns:a16="http://schemas.microsoft.com/office/drawing/2014/main" id="{B6A66904-3036-9A44-99A2-7E06816FDD6A}"/>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536" name="Group 1535">
                <a:extLst>
                  <a:ext uri="{FF2B5EF4-FFF2-40B4-BE49-F238E27FC236}">
                    <a16:creationId xmlns="" xmlns:a16="http://schemas.microsoft.com/office/drawing/2014/main" id="{A5BE1EC7-9BEB-AC4C-991E-2FD4C40F08D2}"/>
                  </a:ext>
                </a:extLst>
              </p:cNvPr>
              <p:cNvGrpSpPr/>
              <p:nvPr/>
            </p:nvGrpSpPr>
            <p:grpSpPr>
              <a:xfrm>
                <a:off x="3106126" y="4894516"/>
                <a:ext cx="292371" cy="292371"/>
                <a:chOff x="5101425" y="6028749"/>
                <a:chExt cx="292371" cy="292371"/>
              </a:xfrm>
            </p:grpSpPr>
            <p:sp>
              <p:nvSpPr>
                <p:cNvPr id="1541" name="Oval 1540">
                  <a:extLst>
                    <a:ext uri="{FF2B5EF4-FFF2-40B4-BE49-F238E27FC236}">
                      <a16:creationId xmlns="" xmlns:a16="http://schemas.microsoft.com/office/drawing/2014/main" id="{C40DF0C1-3D88-4C44-B140-D89B9C1EE53D}"/>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42" name="Oval 1541">
                  <a:extLst>
                    <a:ext uri="{FF2B5EF4-FFF2-40B4-BE49-F238E27FC236}">
                      <a16:creationId xmlns="" xmlns:a16="http://schemas.microsoft.com/office/drawing/2014/main" id="{03B35910-9AC1-854F-AB8D-8B8CD2096E15}"/>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43" name="Oval 1542">
                  <a:extLst>
                    <a:ext uri="{FF2B5EF4-FFF2-40B4-BE49-F238E27FC236}">
                      <a16:creationId xmlns="" xmlns:a16="http://schemas.microsoft.com/office/drawing/2014/main" id="{3133CC57-526B-D24E-B8BA-61E9639156B5}"/>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537" name="Group 1536">
                <a:extLst>
                  <a:ext uri="{FF2B5EF4-FFF2-40B4-BE49-F238E27FC236}">
                    <a16:creationId xmlns="" xmlns:a16="http://schemas.microsoft.com/office/drawing/2014/main" id="{ACEE9047-1D46-9F43-B07E-C36489D086D3}"/>
                  </a:ext>
                </a:extLst>
              </p:cNvPr>
              <p:cNvGrpSpPr/>
              <p:nvPr/>
            </p:nvGrpSpPr>
            <p:grpSpPr>
              <a:xfrm>
                <a:off x="3024671" y="4982821"/>
                <a:ext cx="292371" cy="292371"/>
                <a:chOff x="5101425" y="6028749"/>
                <a:chExt cx="292371" cy="292371"/>
              </a:xfrm>
            </p:grpSpPr>
            <p:sp>
              <p:nvSpPr>
                <p:cNvPr id="1538" name="Oval 1537">
                  <a:extLst>
                    <a:ext uri="{FF2B5EF4-FFF2-40B4-BE49-F238E27FC236}">
                      <a16:creationId xmlns="" xmlns:a16="http://schemas.microsoft.com/office/drawing/2014/main" id="{5D8807C5-CE8D-8A43-8027-95A088351490}"/>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39" name="Oval 1538">
                  <a:extLst>
                    <a:ext uri="{FF2B5EF4-FFF2-40B4-BE49-F238E27FC236}">
                      <a16:creationId xmlns="" xmlns:a16="http://schemas.microsoft.com/office/drawing/2014/main" id="{A52B1E8E-B73D-1040-9374-0539B30E6722}"/>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40" name="Oval 1539">
                  <a:extLst>
                    <a:ext uri="{FF2B5EF4-FFF2-40B4-BE49-F238E27FC236}">
                      <a16:creationId xmlns="" xmlns:a16="http://schemas.microsoft.com/office/drawing/2014/main" id="{1B969028-569F-9A4A-97C6-5C40A394CFB8}"/>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550" name="Group 1549">
              <a:extLst>
                <a:ext uri="{FF2B5EF4-FFF2-40B4-BE49-F238E27FC236}">
                  <a16:creationId xmlns="" xmlns:a16="http://schemas.microsoft.com/office/drawing/2014/main" id="{7387D567-000A-1A4B-9D66-CEA889277314}"/>
                </a:ext>
              </a:extLst>
            </p:cNvPr>
            <p:cNvGrpSpPr/>
            <p:nvPr/>
          </p:nvGrpSpPr>
          <p:grpSpPr>
            <a:xfrm>
              <a:off x="1207165" y="4389388"/>
              <a:ext cx="408544" cy="632946"/>
              <a:chOff x="3024671" y="4642246"/>
              <a:chExt cx="408544" cy="632946"/>
            </a:xfrm>
          </p:grpSpPr>
          <p:grpSp>
            <p:nvGrpSpPr>
              <p:cNvPr id="1551" name="Group 1550">
                <a:extLst>
                  <a:ext uri="{FF2B5EF4-FFF2-40B4-BE49-F238E27FC236}">
                    <a16:creationId xmlns="" xmlns:a16="http://schemas.microsoft.com/office/drawing/2014/main" id="{21397AD5-1B9C-9342-B788-23F6C5E2B032}"/>
                  </a:ext>
                </a:extLst>
              </p:cNvPr>
              <p:cNvGrpSpPr/>
              <p:nvPr/>
            </p:nvGrpSpPr>
            <p:grpSpPr>
              <a:xfrm>
                <a:off x="3095986" y="4642246"/>
                <a:ext cx="292371" cy="292371"/>
                <a:chOff x="5101425" y="6028749"/>
                <a:chExt cx="292371" cy="292371"/>
              </a:xfrm>
            </p:grpSpPr>
            <p:sp>
              <p:nvSpPr>
                <p:cNvPr id="1564" name="Oval 1563">
                  <a:extLst>
                    <a:ext uri="{FF2B5EF4-FFF2-40B4-BE49-F238E27FC236}">
                      <a16:creationId xmlns="" xmlns:a16="http://schemas.microsoft.com/office/drawing/2014/main" id="{E58EF9BF-AC7D-ED4D-B253-193B5E4BB4D2}"/>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65" name="Oval 1564">
                  <a:extLst>
                    <a:ext uri="{FF2B5EF4-FFF2-40B4-BE49-F238E27FC236}">
                      <a16:creationId xmlns="" xmlns:a16="http://schemas.microsoft.com/office/drawing/2014/main" id="{1D9E01E8-A2E7-C24B-9123-F4E27CC7B3A1}"/>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66" name="Oval 1565">
                  <a:extLst>
                    <a:ext uri="{FF2B5EF4-FFF2-40B4-BE49-F238E27FC236}">
                      <a16:creationId xmlns="" xmlns:a16="http://schemas.microsoft.com/office/drawing/2014/main" id="{7FB39C3F-B928-294F-82C0-0A550BFBA586}"/>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552" name="Group 1551">
                <a:extLst>
                  <a:ext uri="{FF2B5EF4-FFF2-40B4-BE49-F238E27FC236}">
                    <a16:creationId xmlns="" xmlns:a16="http://schemas.microsoft.com/office/drawing/2014/main" id="{A7D44E6C-A719-D948-B8DB-7618629BCE2D}"/>
                  </a:ext>
                </a:extLst>
              </p:cNvPr>
              <p:cNvGrpSpPr/>
              <p:nvPr/>
            </p:nvGrpSpPr>
            <p:grpSpPr>
              <a:xfrm>
                <a:off x="3140844" y="4754324"/>
                <a:ext cx="292371" cy="292371"/>
                <a:chOff x="5101425" y="6028749"/>
                <a:chExt cx="292371" cy="292371"/>
              </a:xfrm>
            </p:grpSpPr>
            <p:sp>
              <p:nvSpPr>
                <p:cNvPr id="1561" name="Oval 1560">
                  <a:extLst>
                    <a:ext uri="{FF2B5EF4-FFF2-40B4-BE49-F238E27FC236}">
                      <a16:creationId xmlns="" xmlns:a16="http://schemas.microsoft.com/office/drawing/2014/main" id="{0429D63A-1C5B-B440-9D7E-FE0DA1A5E557}"/>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62" name="Oval 1561">
                  <a:extLst>
                    <a:ext uri="{FF2B5EF4-FFF2-40B4-BE49-F238E27FC236}">
                      <a16:creationId xmlns="" xmlns:a16="http://schemas.microsoft.com/office/drawing/2014/main" id="{C3B4FF16-7D07-E342-81C1-19EE9676259B}"/>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63" name="Oval 1562">
                  <a:extLst>
                    <a:ext uri="{FF2B5EF4-FFF2-40B4-BE49-F238E27FC236}">
                      <a16:creationId xmlns="" xmlns:a16="http://schemas.microsoft.com/office/drawing/2014/main" id="{F288FB6C-3172-DC45-A281-4B0D19DDA8E7}"/>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553" name="Group 1552">
                <a:extLst>
                  <a:ext uri="{FF2B5EF4-FFF2-40B4-BE49-F238E27FC236}">
                    <a16:creationId xmlns="" xmlns:a16="http://schemas.microsoft.com/office/drawing/2014/main" id="{C5DDEF8B-45A1-CF44-992A-222081549F0A}"/>
                  </a:ext>
                </a:extLst>
              </p:cNvPr>
              <p:cNvGrpSpPr/>
              <p:nvPr/>
            </p:nvGrpSpPr>
            <p:grpSpPr>
              <a:xfrm>
                <a:off x="3106126" y="4894516"/>
                <a:ext cx="292371" cy="292371"/>
                <a:chOff x="5101425" y="6028749"/>
                <a:chExt cx="292371" cy="292371"/>
              </a:xfrm>
            </p:grpSpPr>
            <p:sp>
              <p:nvSpPr>
                <p:cNvPr id="1558" name="Oval 1557">
                  <a:extLst>
                    <a:ext uri="{FF2B5EF4-FFF2-40B4-BE49-F238E27FC236}">
                      <a16:creationId xmlns="" xmlns:a16="http://schemas.microsoft.com/office/drawing/2014/main" id="{FD30F92B-0EA0-EE4D-A965-45D9E29FA79D}"/>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59" name="Oval 1558">
                  <a:extLst>
                    <a:ext uri="{FF2B5EF4-FFF2-40B4-BE49-F238E27FC236}">
                      <a16:creationId xmlns="" xmlns:a16="http://schemas.microsoft.com/office/drawing/2014/main" id="{5F136E05-6AF6-6744-B95F-1727A267D437}"/>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60" name="Oval 1559">
                  <a:extLst>
                    <a:ext uri="{FF2B5EF4-FFF2-40B4-BE49-F238E27FC236}">
                      <a16:creationId xmlns="" xmlns:a16="http://schemas.microsoft.com/office/drawing/2014/main" id="{07C94A01-CB6B-1F47-BF41-93FA618AE1A2}"/>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554" name="Group 1553">
                <a:extLst>
                  <a:ext uri="{FF2B5EF4-FFF2-40B4-BE49-F238E27FC236}">
                    <a16:creationId xmlns="" xmlns:a16="http://schemas.microsoft.com/office/drawing/2014/main" id="{1E1571BF-5ECB-414A-9792-CD4EAA53C5EF}"/>
                  </a:ext>
                </a:extLst>
              </p:cNvPr>
              <p:cNvGrpSpPr/>
              <p:nvPr/>
            </p:nvGrpSpPr>
            <p:grpSpPr>
              <a:xfrm>
                <a:off x="3024671" y="4982821"/>
                <a:ext cx="292371" cy="292371"/>
                <a:chOff x="5101425" y="6028749"/>
                <a:chExt cx="292371" cy="292371"/>
              </a:xfrm>
            </p:grpSpPr>
            <p:sp>
              <p:nvSpPr>
                <p:cNvPr id="1555" name="Oval 1554">
                  <a:extLst>
                    <a:ext uri="{FF2B5EF4-FFF2-40B4-BE49-F238E27FC236}">
                      <a16:creationId xmlns="" xmlns:a16="http://schemas.microsoft.com/office/drawing/2014/main" id="{79580080-B0CF-A643-A419-FFAEB298C115}"/>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56" name="Oval 1555">
                  <a:extLst>
                    <a:ext uri="{FF2B5EF4-FFF2-40B4-BE49-F238E27FC236}">
                      <a16:creationId xmlns="" xmlns:a16="http://schemas.microsoft.com/office/drawing/2014/main" id="{D295F1F2-3E20-C340-ACD9-C88206EAF917}"/>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57" name="Oval 1556">
                  <a:extLst>
                    <a:ext uri="{FF2B5EF4-FFF2-40B4-BE49-F238E27FC236}">
                      <a16:creationId xmlns="" xmlns:a16="http://schemas.microsoft.com/office/drawing/2014/main" id="{D4AB3F7C-8D27-1F45-9B76-B17C142F6BED}"/>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567" name="Group 1566">
              <a:extLst>
                <a:ext uri="{FF2B5EF4-FFF2-40B4-BE49-F238E27FC236}">
                  <a16:creationId xmlns="" xmlns:a16="http://schemas.microsoft.com/office/drawing/2014/main" id="{FDB8CEAD-43BC-D641-A397-0A5E16AA7C50}"/>
                </a:ext>
              </a:extLst>
            </p:cNvPr>
            <p:cNvGrpSpPr/>
            <p:nvPr/>
          </p:nvGrpSpPr>
          <p:grpSpPr>
            <a:xfrm>
              <a:off x="983247" y="4331200"/>
              <a:ext cx="408544" cy="632946"/>
              <a:chOff x="3024671" y="4642246"/>
              <a:chExt cx="408544" cy="632946"/>
            </a:xfrm>
          </p:grpSpPr>
          <p:grpSp>
            <p:nvGrpSpPr>
              <p:cNvPr id="1568" name="Group 1567">
                <a:extLst>
                  <a:ext uri="{FF2B5EF4-FFF2-40B4-BE49-F238E27FC236}">
                    <a16:creationId xmlns="" xmlns:a16="http://schemas.microsoft.com/office/drawing/2014/main" id="{4E5FC49A-1C0C-AD4B-8FA8-F7AD142D2A55}"/>
                  </a:ext>
                </a:extLst>
              </p:cNvPr>
              <p:cNvGrpSpPr/>
              <p:nvPr/>
            </p:nvGrpSpPr>
            <p:grpSpPr>
              <a:xfrm>
                <a:off x="3095986" y="4642246"/>
                <a:ext cx="292371" cy="292371"/>
                <a:chOff x="5101425" y="6028749"/>
                <a:chExt cx="292371" cy="292371"/>
              </a:xfrm>
            </p:grpSpPr>
            <p:sp>
              <p:nvSpPr>
                <p:cNvPr id="1581" name="Oval 1580">
                  <a:extLst>
                    <a:ext uri="{FF2B5EF4-FFF2-40B4-BE49-F238E27FC236}">
                      <a16:creationId xmlns="" xmlns:a16="http://schemas.microsoft.com/office/drawing/2014/main" id="{7DB10BEC-57F7-064F-8046-111CADDC6330}"/>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82" name="Oval 1581">
                  <a:extLst>
                    <a:ext uri="{FF2B5EF4-FFF2-40B4-BE49-F238E27FC236}">
                      <a16:creationId xmlns="" xmlns:a16="http://schemas.microsoft.com/office/drawing/2014/main" id="{EFF8D73D-CEE7-2547-B9F6-78AF9FC41FA7}"/>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83" name="Oval 1582">
                  <a:extLst>
                    <a:ext uri="{FF2B5EF4-FFF2-40B4-BE49-F238E27FC236}">
                      <a16:creationId xmlns="" xmlns:a16="http://schemas.microsoft.com/office/drawing/2014/main" id="{DEAB04C3-2E5A-7E4C-A82B-0BD4A2CDF7F0}"/>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569" name="Group 1568">
                <a:extLst>
                  <a:ext uri="{FF2B5EF4-FFF2-40B4-BE49-F238E27FC236}">
                    <a16:creationId xmlns="" xmlns:a16="http://schemas.microsoft.com/office/drawing/2014/main" id="{0F8ACEFF-3784-444B-9BFF-E59C13A7A1F1}"/>
                  </a:ext>
                </a:extLst>
              </p:cNvPr>
              <p:cNvGrpSpPr/>
              <p:nvPr/>
            </p:nvGrpSpPr>
            <p:grpSpPr>
              <a:xfrm>
                <a:off x="3140844" y="4754324"/>
                <a:ext cx="292371" cy="292371"/>
                <a:chOff x="5101425" y="6028749"/>
                <a:chExt cx="292371" cy="292371"/>
              </a:xfrm>
            </p:grpSpPr>
            <p:sp>
              <p:nvSpPr>
                <p:cNvPr id="1578" name="Oval 1577">
                  <a:extLst>
                    <a:ext uri="{FF2B5EF4-FFF2-40B4-BE49-F238E27FC236}">
                      <a16:creationId xmlns="" xmlns:a16="http://schemas.microsoft.com/office/drawing/2014/main" id="{9845BA4C-24AF-D54E-A0AB-217BC2089908}"/>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79" name="Oval 1578">
                  <a:extLst>
                    <a:ext uri="{FF2B5EF4-FFF2-40B4-BE49-F238E27FC236}">
                      <a16:creationId xmlns="" xmlns:a16="http://schemas.microsoft.com/office/drawing/2014/main" id="{51E32B3F-FE2E-744B-A93B-8A4ECBB02A10}"/>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80" name="Oval 1579">
                  <a:extLst>
                    <a:ext uri="{FF2B5EF4-FFF2-40B4-BE49-F238E27FC236}">
                      <a16:creationId xmlns="" xmlns:a16="http://schemas.microsoft.com/office/drawing/2014/main" id="{9020E911-BB22-0648-8AA5-169D17EA0639}"/>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570" name="Group 1569">
                <a:extLst>
                  <a:ext uri="{FF2B5EF4-FFF2-40B4-BE49-F238E27FC236}">
                    <a16:creationId xmlns="" xmlns:a16="http://schemas.microsoft.com/office/drawing/2014/main" id="{A0A4F6E1-9144-874D-AEEE-C04B063C3538}"/>
                  </a:ext>
                </a:extLst>
              </p:cNvPr>
              <p:cNvGrpSpPr/>
              <p:nvPr/>
            </p:nvGrpSpPr>
            <p:grpSpPr>
              <a:xfrm>
                <a:off x="3106126" y="4894516"/>
                <a:ext cx="292371" cy="292371"/>
                <a:chOff x="5101425" y="6028749"/>
                <a:chExt cx="292371" cy="292371"/>
              </a:xfrm>
            </p:grpSpPr>
            <p:sp>
              <p:nvSpPr>
                <p:cNvPr id="1575" name="Oval 1574">
                  <a:extLst>
                    <a:ext uri="{FF2B5EF4-FFF2-40B4-BE49-F238E27FC236}">
                      <a16:creationId xmlns="" xmlns:a16="http://schemas.microsoft.com/office/drawing/2014/main" id="{3F8E6221-65FB-A342-A609-08EDC5E1A730}"/>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76" name="Oval 1575">
                  <a:extLst>
                    <a:ext uri="{FF2B5EF4-FFF2-40B4-BE49-F238E27FC236}">
                      <a16:creationId xmlns="" xmlns:a16="http://schemas.microsoft.com/office/drawing/2014/main" id="{4E96C4E8-5AD9-A94D-8BAF-9D13152B0685}"/>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77" name="Oval 1576">
                  <a:extLst>
                    <a:ext uri="{FF2B5EF4-FFF2-40B4-BE49-F238E27FC236}">
                      <a16:creationId xmlns="" xmlns:a16="http://schemas.microsoft.com/office/drawing/2014/main" id="{96DB12B9-DD9B-CD41-9897-D621332D56A2}"/>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571" name="Group 1570">
                <a:extLst>
                  <a:ext uri="{FF2B5EF4-FFF2-40B4-BE49-F238E27FC236}">
                    <a16:creationId xmlns="" xmlns:a16="http://schemas.microsoft.com/office/drawing/2014/main" id="{93F0CE80-EE29-C74F-B33F-C5E0D4E49466}"/>
                  </a:ext>
                </a:extLst>
              </p:cNvPr>
              <p:cNvGrpSpPr/>
              <p:nvPr/>
            </p:nvGrpSpPr>
            <p:grpSpPr>
              <a:xfrm>
                <a:off x="3024671" y="4982821"/>
                <a:ext cx="292371" cy="292371"/>
                <a:chOff x="5101425" y="6028749"/>
                <a:chExt cx="292371" cy="292371"/>
              </a:xfrm>
            </p:grpSpPr>
            <p:sp>
              <p:nvSpPr>
                <p:cNvPr id="1572" name="Oval 1571">
                  <a:extLst>
                    <a:ext uri="{FF2B5EF4-FFF2-40B4-BE49-F238E27FC236}">
                      <a16:creationId xmlns="" xmlns:a16="http://schemas.microsoft.com/office/drawing/2014/main" id="{23C710BE-316F-0248-8C0D-9FFF75926F58}"/>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73" name="Oval 1572">
                  <a:extLst>
                    <a:ext uri="{FF2B5EF4-FFF2-40B4-BE49-F238E27FC236}">
                      <a16:creationId xmlns="" xmlns:a16="http://schemas.microsoft.com/office/drawing/2014/main" id="{06B942F2-BD9E-334C-A0C7-340743A87228}"/>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74" name="Oval 1573">
                  <a:extLst>
                    <a:ext uri="{FF2B5EF4-FFF2-40B4-BE49-F238E27FC236}">
                      <a16:creationId xmlns="" xmlns:a16="http://schemas.microsoft.com/office/drawing/2014/main" id="{FC3A4CB8-7498-CF45-A3C6-49D99D7457BF}"/>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601" name="Group 1600">
              <a:extLst>
                <a:ext uri="{FF2B5EF4-FFF2-40B4-BE49-F238E27FC236}">
                  <a16:creationId xmlns="" xmlns:a16="http://schemas.microsoft.com/office/drawing/2014/main" id="{BB46749A-9809-1C4F-AA9D-8DC5630650A5}"/>
                </a:ext>
              </a:extLst>
            </p:cNvPr>
            <p:cNvGrpSpPr/>
            <p:nvPr/>
          </p:nvGrpSpPr>
          <p:grpSpPr>
            <a:xfrm>
              <a:off x="703386" y="4300720"/>
              <a:ext cx="408544" cy="632946"/>
              <a:chOff x="3024671" y="4642246"/>
              <a:chExt cx="408544" cy="632946"/>
            </a:xfrm>
          </p:grpSpPr>
          <p:grpSp>
            <p:nvGrpSpPr>
              <p:cNvPr id="1602" name="Group 1601">
                <a:extLst>
                  <a:ext uri="{FF2B5EF4-FFF2-40B4-BE49-F238E27FC236}">
                    <a16:creationId xmlns="" xmlns:a16="http://schemas.microsoft.com/office/drawing/2014/main" id="{3A8A6C7E-16B7-F141-A6D2-3137D167CAA5}"/>
                  </a:ext>
                </a:extLst>
              </p:cNvPr>
              <p:cNvGrpSpPr/>
              <p:nvPr/>
            </p:nvGrpSpPr>
            <p:grpSpPr>
              <a:xfrm>
                <a:off x="3095986" y="4642246"/>
                <a:ext cx="292371" cy="292371"/>
                <a:chOff x="5101425" y="6028749"/>
                <a:chExt cx="292371" cy="292371"/>
              </a:xfrm>
            </p:grpSpPr>
            <p:sp>
              <p:nvSpPr>
                <p:cNvPr id="1615" name="Oval 1614">
                  <a:extLst>
                    <a:ext uri="{FF2B5EF4-FFF2-40B4-BE49-F238E27FC236}">
                      <a16:creationId xmlns="" xmlns:a16="http://schemas.microsoft.com/office/drawing/2014/main" id="{9DA7FFBE-B19C-A34B-8878-5F1C8897484D}"/>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16" name="Oval 1615">
                  <a:extLst>
                    <a:ext uri="{FF2B5EF4-FFF2-40B4-BE49-F238E27FC236}">
                      <a16:creationId xmlns="" xmlns:a16="http://schemas.microsoft.com/office/drawing/2014/main" id="{B78E0EA2-A6B1-9643-9B73-37688BFAD9E3}"/>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17" name="Oval 1616">
                  <a:extLst>
                    <a:ext uri="{FF2B5EF4-FFF2-40B4-BE49-F238E27FC236}">
                      <a16:creationId xmlns="" xmlns:a16="http://schemas.microsoft.com/office/drawing/2014/main" id="{D51D9E52-F0B9-0344-B4B8-2F315C9533EA}"/>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603" name="Group 1602">
                <a:extLst>
                  <a:ext uri="{FF2B5EF4-FFF2-40B4-BE49-F238E27FC236}">
                    <a16:creationId xmlns="" xmlns:a16="http://schemas.microsoft.com/office/drawing/2014/main" id="{1CF1EB78-0A79-9048-BB59-A2493B0E3F5B}"/>
                  </a:ext>
                </a:extLst>
              </p:cNvPr>
              <p:cNvGrpSpPr/>
              <p:nvPr/>
            </p:nvGrpSpPr>
            <p:grpSpPr>
              <a:xfrm>
                <a:off x="3140844" y="4754324"/>
                <a:ext cx="292371" cy="292371"/>
                <a:chOff x="5101425" y="6028749"/>
                <a:chExt cx="292371" cy="292371"/>
              </a:xfrm>
            </p:grpSpPr>
            <p:sp>
              <p:nvSpPr>
                <p:cNvPr id="1612" name="Oval 1611">
                  <a:extLst>
                    <a:ext uri="{FF2B5EF4-FFF2-40B4-BE49-F238E27FC236}">
                      <a16:creationId xmlns="" xmlns:a16="http://schemas.microsoft.com/office/drawing/2014/main" id="{4905E102-665D-2449-A96D-D069411B783D}"/>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13" name="Oval 1612">
                  <a:extLst>
                    <a:ext uri="{FF2B5EF4-FFF2-40B4-BE49-F238E27FC236}">
                      <a16:creationId xmlns="" xmlns:a16="http://schemas.microsoft.com/office/drawing/2014/main" id="{6FF4302E-2F8C-E846-BA85-EC0EA3E939AA}"/>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14" name="Oval 1613">
                  <a:extLst>
                    <a:ext uri="{FF2B5EF4-FFF2-40B4-BE49-F238E27FC236}">
                      <a16:creationId xmlns="" xmlns:a16="http://schemas.microsoft.com/office/drawing/2014/main" id="{7871CB15-618B-7347-91AB-CE2B9A423815}"/>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604" name="Group 1603">
                <a:extLst>
                  <a:ext uri="{FF2B5EF4-FFF2-40B4-BE49-F238E27FC236}">
                    <a16:creationId xmlns="" xmlns:a16="http://schemas.microsoft.com/office/drawing/2014/main" id="{E7948743-9C63-104F-8439-39B7E7A2FCE9}"/>
                  </a:ext>
                </a:extLst>
              </p:cNvPr>
              <p:cNvGrpSpPr/>
              <p:nvPr/>
            </p:nvGrpSpPr>
            <p:grpSpPr>
              <a:xfrm>
                <a:off x="3106126" y="4894516"/>
                <a:ext cx="292371" cy="292371"/>
                <a:chOff x="5101425" y="6028749"/>
                <a:chExt cx="292371" cy="292371"/>
              </a:xfrm>
            </p:grpSpPr>
            <p:sp>
              <p:nvSpPr>
                <p:cNvPr id="1609" name="Oval 1608">
                  <a:extLst>
                    <a:ext uri="{FF2B5EF4-FFF2-40B4-BE49-F238E27FC236}">
                      <a16:creationId xmlns="" xmlns:a16="http://schemas.microsoft.com/office/drawing/2014/main" id="{484AA307-E575-F744-A3CF-34D04414CF1A}"/>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10" name="Oval 1609">
                  <a:extLst>
                    <a:ext uri="{FF2B5EF4-FFF2-40B4-BE49-F238E27FC236}">
                      <a16:creationId xmlns="" xmlns:a16="http://schemas.microsoft.com/office/drawing/2014/main" id="{CD306DFA-D52D-A142-B044-D2899B15AF95}"/>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11" name="Oval 1610">
                  <a:extLst>
                    <a:ext uri="{FF2B5EF4-FFF2-40B4-BE49-F238E27FC236}">
                      <a16:creationId xmlns="" xmlns:a16="http://schemas.microsoft.com/office/drawing/2014/main" id="{CA137E94-841F-A748-A773-7ED325432ED2}"/>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605" name="Group 1604">
                <a:extLst>
                  <a:ext uri="{FF2B5EF4-FFF2-40B4-BE49-F238E27FC236}">
                    <a16:creationId xmlns="" xmlns:a16="http://schemas.microsoft.com/office/drawing/2014/main" id="{9B5CCF9E-BE97-004B-9593-771960A53041}"/>
                  </a:ext>
                </a:extLst>
              </p:cNvPr>
              <p:cNvGrpSpPr/>
              <p:nvPr/>
            </p:nvGrpSpPr>
            <p:grpSpPr>
              <a:xfrm>
                <a:off x="3024671" y="4982821"/>
                <a:ext cx="292371" cy="292371"/>
                <a:chOff x="5101425" y="6028749"/>
                <a:chExt cx="292371" cy="292371"/>
              </a:xfrm>
            </p:grpSpPr>
            <p:sp>
              <p:nvSpPr>
                <p:cNvPr id="1606" name="Oval 1605">
                  <a:extLst>
                    <a:ext uri="{FF2B5EF4-FFF2-40B4-BE49-F238E27FC236}">
                      <a16:creationId xmlns="" xmlns:a16="http://schemas.microsoft.com/office/drawing/2014/main" id="{B4DC3162-B60C-224B-B827-5F7E44BED92B}"/>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07" name="Oval 1606">
                  <a:extLst>
                    <a:ext uri="{FF2B5EF4-FFF2-40B4-BE49-F238E27FC236}">
                      <a16:creationId xmlns="" xmlns:a16="http://schemas.microsoft.com/office/drawing/2014/main" id="{98770A09-54A8-1A40-A9AA-43C36DFB955B}"/>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08" name="Oval 1607">
                  <a:extLst>
                    <a:ext uri="{FF2B5EF4-FFF2-40B4-BE49-F238E27FC236}">
                      <a16:creationId xmlns="" xmlns:a16="http://schemas.microsoft.com/office/drawing/2014/main" id="{122D5A81-303C-504A-BF92-238B51DD7978}"/>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grpSp>
        <p:nvGrpSpPr>
          <p:cNvPr id="1620" name="Group 1619">
            <a:extLst>
              <a:ext uri="{FF2B5EF4-FFF2-40B4-BE49-F238E27FC236}">
                <a16:creationId xmlns="" xmlns:a16="http://schemas.microsoft.com/office/drawing/2014/main" id="{D73A60A0-8CCD-2046-84AA-783EC477A33F}"/>
              </a:ext>
            </a:extLst>
          </p:cNvPr>
          <p:cNvGrpSpPr>
            <a:grpSpLocks noChangeAspect="1"/>
          </p:cNvGrpSpPr>
          <p:nvPr/>
        </p:nvGrpSpPr>
        <p:grpSpPr>
          <a:xfrm>
            <a:off x="6596777" y="5124128"/>
            <a:ext cx="279347" cy="432000"/>
            <a:chOff x="3024671" y="4642246"/>
            <a:chExt cx="408544" cy="632946"/>
          </a:xfrm>
        </p:grpSpPr>
        <p:grpSp>
          <p:nvGrpSpPr>
            <p:cNvPr id="1621" name="Group 1620">
              <a:extLst>
                <a:ext uri="{FF2B5EF4-FFF2-40B4-BE49-F238E27FC236}">
                  <a16:creationId xmlns="" xmlns:a16="http://schemas.microsoft.com/office/drawing/2014/main" id="{0C449649-68EE-954B-BBD5-AD10A83AD0F1}"/>
                </a:ext>
              </a:extLst>
            </p:cNvPr>
            <p:cNvGrpSpPr/>
            <p:nvPr/>
          </p:nvGrpSpPr>
          <p:grpSpPr>
            <a:xfrm>
              <a:off x="3095986" y="4642246"/>
              <a:ext cx="292371" cy="292371"/>
              <a:chOff x="5101425" y="6028749"/>
              <a:chExt cx="292371" cy="292371"/>
            </a:xfrm>
          </p:grpSpPr>
          <p:sp>
            <p:nvSpPr>
              <p:cNvPr id="1634" name="Oval 1633">
                <a:extLst>
                  <a:ext uri="{FF2B5EF4-FFF2-40B4-BE49-F238E27FC236}">
                    <a16:creationId xmlns="" xmlns:a16="http://schemas.microsoft.com/office/drawing/2014/main" id="{84184F68-1539-EF40-9187-BF69F913F41F}"/>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35" name="Oval 1634">
                <a:extLst>
                  <a:ext uri="{FF2B5EF4-FFF2-40B4-BE49-F238E27FC236}">
                    <a16:creationId xmlns="" xmlns:a16="http://schemas.microsoft.com/office/drawing/2014/main" id="{3D8645B8-CBD5-DE49-81C1-CE3D61569710}"/>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36" name="Oval 1635">
                <a:extLst>
                  <a:ext uri="{FF2B5EF4-FFF2-40B4-BE49-F238E27FC236}">
                    <a16:creationId xmlns="" xmlns:a16="http://schemas.microsoft.com/office/drawing/2014/main" id="{402A6185-FBB2-DC41-A89E-D262EC17F479}"/>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622" name="Group 1621">
              <a:extLst>
                <a:ext uri="{FF2B5EF4-FFF2-40B4-BE49-F238E27FC236}">
                  <a16:creationId xmlns="" xmlns:a16="http://schemas.microsoft.com/office/drawing/2014/main" id="{D7C286FE-00ED-E64F-B370-F165CF49B922}"/>
                </a:ext>
              </a:extLst>
            </p:cNvPr>
            <p:cNvGrpSpPr/>
            <p:nvPr/>
          </p:nvGrpSpPr>
          <p:grpSpPr>
            <a:xfrm>
              <a:off x="3140844" y="4754324"/>
              <a:ext cx="292371" cy="292371"/>
              <a:chOff x="5101425" y="6028749"/>
              <a:chExt cx="292371" cy="292371"/>
            </a:xfrm>
          </p:grpSpPr>
          <p:sp>
            <p:nvSpPr>
              <p:cNvPr id="1631" name="Oval 1630">
                <a:extLst>
                  <a:ext uri="{FF2B5EF4-FFF2-40B4-BE49-F238E27FC236}">
                    <a16:creationId xmlns="" xmlns:a16="http://schemas.microsoft.com/office/drawing/2014/main" id="{BE24ECE1-5B50-EB48-B12E-FDFDF884968D}"/>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32" name="Oval 1631">
                <a:extLst>
                  <a:ext uri="{FF2B5EF4-FFF2-40B4-BE49-F238E27FC236}">
                    <a16:creationId xmlns="" xmlns:a16="http://schemas.microsoft.com/office/drawing/2014/main" id="{B24AEE52-5C3A-0F42-85CB-F83F7E22DD69}"/>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33" name="Oval 1632">
                <a:extLst>
                  <a:ext uri="{FF2B5EF4-FFF2-40B4-BE49-F238E27FC236}">
                    <a16:creationId xmlns="" xmlns:a16="http://schemas.microsoft.com/office/drawing/2014/main" id="{3D3A3E90-2E2B-024A-9D5C-0DEAB53396A4}"/>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623" name="Group 1622">
              <a:extLst>
                <a:ext uri="{FF2B5EF4-FFF2-40B4-BE49-F238E27FC236}">
                  <a16:creationId xmlns="" xmlns:a16="http://schemas.microsoft.com/office/drawing/2014/main" id="{DB0BB777-1299-5547-93B1-BDEEB129EB9F}"/>
                </a:ext>
              </a:extLst>
            </p:cNvPr>
            <p:cNvGrpSpPr/>
            <p:nvPr/>
          </p:nvGrpSpPr>
          <p:grpSpPr>
            <a:xfrm>
              <a:off x="3106126" y="4894516"/>
              <a:ext cx="292371" cy="292371"/>
              <a:chOff x="5101425" y="6028749"/>
              <a:chExt cx="292371" cy="292371"/>
            </a:xfrm>
          </p:grpSpPr>
          <p:sp>
            <p:nvSpPr>
              <p:cNvPr id="1628" name="Oval 1627">
                <a:extLst>
                  <a:ext uri="{FF2B5EF4-FFF2-40B4-BE49-F238E27FC236}">
                    <a16:creationId xmlns="" xmlns:a16="http://schemas.microsoft.com/office/drawing/2014/main" id="{51123B7A-F89A-1C48-92E2-8509B2F95161}"/>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29" name="Oval 1628">
                <a:extLst>
                  <a:ext uri="{FF2B5EF4-FFF2-40B4-BE49-F238E27FC236}">
                    <a16:creationId xmlns="" xmlns:a16="http://schemas.microsoft.com/office/drawing/2014/main" id="{F932988B-2D70-F545-BC07-16972B8801BE}"/>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30" name="Oval 1629">
                <a:extLst>
                  <a:ext uri="{FF2B5EF4-FFF2-40B4-BE49-F238E27FC236}">
                    <a16:creationId xmlns="" xmlns:a16="http://schemas.microsoft.com/office/drawing/2014/main" id="{E233438B-FD45-B043-B464-B96B16FC7754}"/>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624" name="Group 1623">
              <a:extLst>
                <a:ext uri="{FF2B5EF4-FFF2-40B4-BE49-F238E27FC236}">
                  <a16:creationId xmlns="" xmlns:a16="http://schemas.microsoft.com/office/drawing/2014/main" id="{042AC86B-2077-3242-B8A2-9C8430CF3D81}"/>
                </a:ext>
              </a:extLst>
            </p:cNvPr>
            <p:cNvGrpSpPr/>
            <p:nvPr/>
          </p:nvGrpSpPr>
          <p:grpSpPr>
            <a:xfrm>
              <a:off x="3024671" y="4982821"/>
              <a:ext cx="292371" cy="292371"/>
              <a:chOff x="5101425" y="6028749"/>
              <a:chExt cx="292371" cy="292371"/>
            </a:xfrm>
          </p:grpSpPr>
          <p:sp>
            <p:nvSpPr>
              <p:cNvPr id="1625" name="Oval 1624">
                <a:extLst>
                  <a:ext uri="{FF2B5EF4-FFF2-40B4-BE49-F238E27FC236}">
                    <a16:creationId xmlns="" xmlns:a16="http://schemas.microsoft.com/office/drawing/2014/main" id="{D62D254D-2F55-7C43-9D61-6D21070A7B5D}"/>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26" name="Oval 1625">
                <a:extLst>
                  <a:ext uri="{FF2B5EF4-FFF2-40B4-BE49-F238E27FC236}">
                    <a16:creationId xmlns="" xmlns:a16="http://schemas.microsoft.com/office/drawing/2014/main" id="{68500667-D56D-894E-A780-B4CC7B3CA186}"/>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27" name="Oval 1626">
                <a:extLst>
                  <a:ext uri="{FF2B5EF4-FFF2-40B4-BE49-F238E27FC236}">
                    <a16:creationId xmlns="" xmlns:a16="http://schemas.microsoft.com/office/drawing/2014/main" id="{990D74C2-EED6-9B43-86D2-C31CEF69D41A}"/>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638" name="Group 1637">
            <a:extLst>
              <a:ext uri="{FF2B5EF4-FFF2-40B4-BE49-F238E27FC236}">
                <a16:creationId xmlns="" xmlns:a16="http://schemas.microsoft.com/office/drawing/2014/main" id="{4359D8AE-8A96-1B48-ABD4-52A49C52923A}"/>
              </a:ext>
            </a:extLst>
          </p:cNvPr>
          <p:cNvGrpSpPr/>
          <p:nvPr/>
        </p:nvGrpSpPr>
        <p:grpSpPr>
          <a:xfrm>
            <a:off x="2565744" y="3470804"/>
            <a:ext cx="292371" cy="292371"/>
            <a:chOff x="5101425" y="6028749"/>
            <a:chExt cx="292371" cy="292371"/>
          </a:xfrm>
        </p:grpSpPr>
        <p:sp>
          <p:nvSpPr>
            <p:cNvPr id="1639" name="Oval 1638">
              <a:extLst>
                <a:ext uri="{FF2B5EF4-FFF2-40B4-BE49-F238E27FC236}">
                  <a16:creationId xmlns="" xmlns:a16="http://schemas.microsoft.com/office/drawing/2014/main" id="{92D98DE6-9047-5E43-AA43-1F0C29EAB986}"/>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40" name="Oval 1639">
              <a:extLst>
                <a:ext uri="{FF2B5EF4-FFF2-40B4-BE49-F238E27FC236}">
                  <a16:creationId xmlns="" xmlns:a16="http://schemas.microsoft.com/office/drawing/2014/main" id="{0A544F7D-A128-E948-969C-2204963EC62F}"/>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41" name="Oval 1640">
              <a:extLst>
                <a:ext uri="{FF2B5EF4-FFF2-40B4-BE49-F238E27FC236}">
                  <a16:creationId xmlns="" xmlns:a16="http://schemas.microsoft.com/office/drawing/2014/main" id="{BC33197F-FC95-C547-ADE5-8430251C5999}"/>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642" name="Group 1641">
            <a:extLst>
              <a:ext uri="{FF2B5EF4-FFF2-40B4-BE49-F238E27FC236}">
                <a16:creationId xmlns="" xmlns:a16="http://schemas.microsoft.com/office/drawing/2014/main" id="{FDBA07C1-C0E9-364A-B838-81945379654D}"/>
              </a:ext>
            </a:extLst>
          </p:cNvPr>
          <p:cNvGrpSpPr/>
          <p:nvPr/>
        </p:nvGrpSpPr>
        <p:grpSpPr>
          <a:xfrm>
            <a:off x="2532458" y="4222602"/>
            <a:ext cx="292371" cy="292371"/>
            <a:chOff x="5101425" y="6028749"/>
            <a:chExt cx="292371" cy="292371"/>
          </a:xfrm>
        </p:grpSpPr>
        <p:sp>
          <p:nvSpPr>
            <p:cNvPr id="1643" name="Oval 1642">
              <a:extLst>
                <a:ext uri="{FF2B5EF4-FFF2-40B4-BE49-F238E27FC236}">
                  <a16:creationId xmlns="" xmlns:a16="http://schemas.microsoft.com/office/drawing/2014/main" id="{D3AF00D6-7D2C-1A43-B4D0-E1BF3E26190A}"/>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44" name="Oval 1643">
              <a:extLst>
                <a:ext uri="{FF2B5EF4-FFF2-40B4-BE49-F238E27FC236}">
                  <a16:creationId xmlns="" xmlns:a16="http://schemas.microsoft.com/office/drawing/2014/main" id="{C3950F04-AD13-5D47-8136-64425CABE904}"/>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45" name="Oval 1644">
              <a:extLst>
                <a:ext uri="{FF2B5EF4-FFF2-40B4-BE49-F238E27FC236}">
                  <a16:creationId xmlns="" xmlns:a16="http://schemas.microsoft.com/office/drawing/2014/main" id="{EA745C82-5F61-3D49-B476-26BDD63B9BFE}"/>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647" name="Arc 1646">
            <a:extLst>
              <a:ext uri="{FF2B5EF4-FFF2-40B4-BE49-F238E27FC236}">
                <a16:creationId xmlns="" xmlns:a16="http://schemas.microsoft.com/office/drawing/2014/main" id="{93682242-B832-6148-9EA0-FC73E19A5BFE}"/>
              </a:ext>
            </a:extLst>
          </p:cNvPr>
          <p:cNvSpPr/>
          <p:nvPr/>
        </p:nvSpPr>
        <p:spPr>
          <a:xfrm rot="7445871">
            <a:off x="2635591" y="3659970"/>
            <a:ext cx="799845" cy="799845"/>
          </a:xfrm>
          <a:prstGeom prst="arc">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grpSp>
        <p:nvGrpSpPr>
          <p:cNvPr id="1649" name="Group 1648">
            <a:extLst>
              <a:ext uri="{FF2B5EF4-FFF2-40B4-BE49-F238E27FC236}">
                <a16:creationId xmlns="" xmlns:a16="http://schemas.microsoft.com/office/drawing/2014/main" id="{5305D750-E37C-DD4B-90D4-365CB58CFD27}"/>
              </a:ext>
            </a:extLst>
          </p:cNvPr>
          <p:cNvGrpSpPr/>
          <p:nvPr/>
        </p:nvGrpSpPr>
        <p:grpSpPr>
          <a:xfrm>
            <a:off x="3332325" y="4228369"/>
            <a:ext cx="292371" cy="292371"/>
            <a:chOff x="5101425" y="6028749"/>
            <a:chExt cx="292371" cy="292371"/>
          </a:xfrm>
        </p:grpSpPr>
        <p:sp>
          <p:nvSpPr>
            <p:cNvPr id="1650" name="Oval 1649">
              <a:extLst>
                <a:ext uri="{FF2B5EF4-FFF2-40B4-BE49-F238E27FC236}">
                  <a16:creationId xmlns="" xmlns:a16="http://schemas.microsoft.com/office/drawing/2014/main" id="{457881ED-D503-9C43-B61C-5406117E4824}"/>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51" name="Oval 1650">
              <a:extLst>
                <a:ext uri="{FF2B5EF4-FFF2-40B4-BE49-F238E27FC236}">
                  <a16:creationId xmlns="" xmlns:a16="http://schemas.microsoft.com/office/drawing/2014/main" id="{5AE6D21D-8A6A-0744-8B71-81631D931912}"/>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52" name="Oval 1651">
              <a:extLst>
                <a:ext uri="{FF2B5EF4-FFF2-40B4-BE49-F238E27FC236}">
                  <a16:creationId xmlns="" xmlns:a16="http://schemas.microsoft.com/office/drawing/2014/main" id="{175A3383-20B9-EF41-BB68-2C278A11B2F8}"/>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653" name="Arc 1652">
            <a:extLst>
              <a:ext uri="{FF2B5EF4-FFF2-40B4-BE49-F238E27FC236}">
                <a16:creationId xmlns="" xmlns:a16="http://schemas.microsoft.com/office/drawing/2014/main" id="{42F53759-DA23-8B43-B240-4879C25C135D}"/>
              </a:ext>
            </a:extLst>
          </p:cNvPr>
          <p:cNvSpPr/>
          <p:nvPr/>
        </p:nvSpPr>
        <p:spPr>
          <a:xfrm rot="13361844">
            <a:off x="2720456" y="2867161"/>
            <a:ext cx="799845" cy="799845"/>
          </a:xfrm>
          <a:prstGeom prst="arc">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1654" name="Arc 1653">
            <a:extLst>
              <a:ext uri="{FF2B5EF4-FFF2-40B4-BE49-F238E27FC236}">
                <a16:creationId xmlns="" xmlns:a16="http://schemas.microsoft.com/office/drawing/2014/main" id="{BF51727B-B042-494A-85D4-42CF621AE531}"/>
              </a:ext>
            </a:extLst>
          </p:cNvPr>
          <p:cNvSpPr/>
          <p:nvPr/>
        </p:nvSpPr>
        <p:spPr>
          <a:xfrm rot="2217166">
            <a:off x="1940027" y="3602977"/>
            <a:ext cx="799845" cy="799845"/>
          </a:xfrm>
          <a:prstGeom prst="arc">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1655" name="Arc 1654">
            <a:extLst>
              <a:ext uri="{FF2B5EF4-FFF2-40B4-BE49-F238E27FC236}">
                <a16:creationId xmlns="" xmlns:a16="http://schemas.microsoft.com/office/drawing/2014/main" id="{B6CB373D-7B08-0642-B7E7-628B1623816D}"/>
              </a:ext>
            </a:extLst>
          </p:cNvPr>
          <p:cNvSpPr/>
          <p:nvPr/>
        </p:nvSpPr>
        <p:spPr>
          <a:xfrm rot="20766280">
            <a:off x="3310314" y="4330211"/>
            <a:ext cx="799845" cy="799845"/>
          </a:xfrm>
          <a:prstGeom prst="arc">
            <a:avLst>
              <a:gd name="adj1" fmla="val 16200000"/>
              <a:gd name="adj2" fmla="val 1216635"/>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grpSp>
        <p:nvGrpSpPr>
          <p:cNvPr id="1656" name="Group 1655">
            <a:extLst>
              <a:ext uri="{FF2B5EF4-FFF2-40B4-BE49-F238E27FC236}">
                <a16:creationId xmlns="" xmlns:a16="http://schemas.microsoft.com/office/drawing/2014/main" id="{E97ACB60-586B-A04D-AF59-4528BF08D68A}"/>
              </a:ext>
            </a:extLst>
          </p:cNvPr>
          <p:cNvGrpSpPr>
            <a:grpSpLocks noChangeAspect="1"/>
          </p:cNvGrpSpPr>
          <p:nvPr/>
        </p:nvGrpSpPr>
        <p:grpSpPr>
          <a:xfrm>
            <a:off x="7023152" y="5261390"/>
            <a:ext cx="139673" cy="216000"/>
            <a:chOff x="3024671" y="4642246"/>
            <a:chExt cx="408544" cy="632946"/>
          </a:xfrm>
        </p:grpSpPr>
        <p:grpSp>
          <p:nvGrpSpPr>
            <p:cNvPr id="1657" name="Group 1656">
              <a:extLst>
                <a:ext uri="{FF2B5EF4-FFF2-40B4-BE49-F238E27FC236}">
                  <a16:creationId xmlns="" xmlns:a16="http://schemas.microsoft.com/office/drawing/2014/main" id="{A1D7EAD8-A2E0-A443-82BC-0C406F0BAC54}"/>
                </a:ext>
              </a:extLst>
            </p:cNvPr>
            <p:cNvGrpSpPr/>
            <p:nvPr/>
          </p:nvGrpSpPr>
          <p:grpSpPr>
            <a:xfrm>
              <a:off x="3095986" y="4642246"/>
              <a:ext cx="292371" cy="292371"/>
              <a:chOff x="5101425" y="6028749"/>
              <a:chExt cx="292371" cy="292371"/>
            </a:xfrm>
          </p:grpSpPr>
          <p:sp>
            <p:nvSpPr>
              <p:cNvPr id="1670" name="Oval 1669">
                <a:extLst>
                  <a:ext uri="{FF2B5EF4-FFF2-40B4-BE49-F238E27FC236}">
                    <a16:creationId xmlns="" xmlns:a16="http://schemas.microsoft.com/office/drawing/2014/main" id="{840579A2-3874-4543-A407-FBF9B607FD3C}"/>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71" name="Oval 1670">
                <a:extLst>
                  <a:ext uri="{FF2B5EF4-FFF2-40B4-BE49-F238E27FC236}">
                    <a16:creationId xmlns="" xmlns:a16="http://schemas.microsoft.com/office/drawing/2014/main" id="{B05E94DE-B4FC-0841-B3D0-52922F964E4A}"/>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72" name="Oval 1671">
                <a:extLst>
                  <a:ext uri="{FF2B5EF4-FFF2-40B4-BE49-F238E27FC236}">
                    <a16:creationId xmlns="" xmlns:a16="http://schemas.microsoft.com/office/drawing/2014/main" id="{8EC049EF-67FE-E443-8DCB-DC69AC9BDF16}"/>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658" name="Group 1657">
              <a:extLst>
                <a:ext uri="{FF2B5EF4-FFF2-40B4-BE49-F238E27FC236}">
                  <a16:creationId xmlns="" xmlns:a16="http://schemas.microsoft.com/office/drawing/2014/main" id="{A0808A05-9B49-B249-9D4D-FAEDB64225DC}"/>
                </a:ext>
              </a:extLst>
            </p:cNvPr>
            <p:cNvGrpSpPr/>
            <p:nvPr/>
          </p:nvGrpSpPr>
          <p:grpSpPr>
            <a:xfrm>
              <a:off x="3140844" y="4754324"/>
              <a:ext cx="292371" cy="292371"/>
              <a:chOff x="5101425" y="6028749"/>
              <a:chExt cx="292371" cy="292371"/>
            </a:xfrm>
          </p:grpSpPr>
          <p:sp>
            <p:nvSpPr>
              <p:cNvPr id="1667" name="Oval 1666">
                <a:extLst>
                  <a:ext uri="{FF2B5EF4-FFF2-40B4-BE49-F238E27FC236}">
                    <a16:creationId xmlns="" xmlns:a16="http://schemas.microsoft.com/office/drawing/2014/main" id="{96C5269B-65CD-DD47-9B2D-8A021BA004DA}"/>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68" name="Oval 1667">
                <a:extLst>
                  <a:ext uri="{FF2B5EF4-FFF2-40B4-BE49-F238E27FC236}">
                    <a16:creationId xmlns="" xmlns:a16="http://schemas.microsoft.com/office/drawing/2014/main" id="{329834F8-29E6-E444-A521-B0A029CE14A8}"/>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69" name="Oval 1668">
                <a:extLst>
                  <a:ext uri="{FF2B5EF4-FFF2-40B4-BE49-F238E27FC236}">
                    <a16:creationId xmlns="" xmlns:a16="http://schemas.microsoft.com/office/drawing/2014/main" id="{A714AFB6-3710-4D4D-9FCB-643534AE1CFB}"/>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659" name="Group 1658">
              <a:extLst>
                <a:ext uri="{FF2B5EF4-FFF2-40B4-BE49-F238E27FC236}">
                  <a16:creationId xmlns="" xmlns:a16="http://schemas.microsoft.com/office/drawing/2014/main" id="{FF3C6520-2179-B94B-B6E9-1CE13FE154A1}"/>
                </a:ext>
              </a:extLst>
            </p:cNvPr>
            <p:cNvGrpSpPr/>
            <p:nvPr/>
          </p:nvGrpSpPr>
          <p:grpSpPr>
            <a:xfrm>
              <a:off x="3106126" y="4894516"/>
              <a:ext cx="292371" cy="292371"/>
              <a:chOff x="5101425" y="6028749"/>
              <a:chExt cx="292371" cy="292371"/>
            </a:xfrm>
          </p:grpSpPr>
          <p:sp>
            <p:nvSpPr>
              <p:cNvPr id="1664" name="Oval 1663">
                <a:extLst>
                  <a:ext uri="{FF2B5EF4-FFF2-40B4-BE49-F238E27FC236}">
                    <a16:creationId xmlns="" xmlns:a16="http://schemas.microsoft.com/office/drawing/2014/main" id="{1D26C96F-575C-8A43-8022-438C045F023D}"/>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65" name="Oval 1664">
                <a:extLst>
                  <a:ext uri="{FF2B5EF4-FFF2-40B4-BE49-F238E27FC236}">
                    <a16:creationId xmlns="" xmlns:a16="http://schemas.microsoft.com/office/drawing/2014/main" id="{6FC3476A-5289-DB4E-848B-1033342249C0}"/>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66" name="Oval 1665">
                <a:extLst>
                  <a:ext uri="{FF2B5EF4-FFF2-40B4-BE49-F238E27FC236}">
                    <a16:creationId xmlns="" xmlns:a16="http://schemas.microsoft.com/office/drawing/2014/main" id="{97F1DE83-9367-4A46-AAB2-142B17AC569C}"/>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660" name="Group 1659">
              <a:extLst>
                <a:ext uri="{FF2B5EF4-FFF2-40B4-BE49-F238E27FC236}">
                  <a16:creationId xmlns="" xmlns:a16="http://schemas.microsoft.com/office/drawing/2014/main" id="{2136678E-DC77-4049-AA0A-A5D4DFDB1B57}"/>
                </a:ext>
              </a:extLst>
            </p:cNvPr>
            <p:cNvGrpSpPr/>
            <p:nvPr/>
          </p:nvGrpSpPr>
          <p:grpSpPr>
            <a:xfrm>
              <a:off x="3024671" y="4982821"/>
              <a:ext cx="292371" cy="292371"/>
              <a:chOff x="5101425" y="6028749"/>
              <a:chExt cx="292371" cy="292371"/>
            </a:xfrm>
          </p:grpSpPr>
          <p:sp>
            <p:nvSpPr>
              <p:cNvPr id="1661" name="Oval 1660">
                <a:extLst>
                  <a:ext uri="{FF2B5EF4-FFF2-40B4-BE49-F238E27FC236}">
                    <a16:creationId xmlns="" xmlns:a16="http://schemas.microsoft.com/office/drawing/2014/main" id="{6A4300FF-DBAC-DC40-BB88-D7EA7FC0315D}"/>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62" name="Oval 1661">
                <a:extLst>
                  <a:ext uri="{FF2B5EF4-FFF2-40B4-BE49-F238E27FC236}">
                    <a16:creationId xmlns="" xmlns:a16="http://schemas.microsoft.com/office/drawing/2014/main" id="{0FCF5F5E-87EA-F745-8181-D6578A4A2911}"/>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63" name="Oval 1662">
                <a:extLst>
                  <a:ext uri="{FF2B5EF4-FFF2-40B4-BE49-F238E27FC236}">
                    <a16:creationId xmlns="" xmlns:a16="http://schemas.microsoft.com/office/drawing/2014/main" id="{A6C81494-DB16-2445-AB35-ADC11DF36F5F}"/>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673" name="Group 1672">
            <a:extLst>
              <a:ext uri="{FF2B5EF4-FFF2-40B4-BE49-F238E27FC236}">
                <a16:creationId xmlns="" xmlns:a16="http://schemas.microsoft.com/office/drawing/2014/main" id="{BEF12646-C05E-1142-88CF-734E5CE9AFDC}"/>
              </a:ext>
            </a:extLst>
          </p:cNvPr>
          <p:cNvGrpSpPr>
            <a:grpSpLocks noChangeAspect="1"/>
          </p:cNvGrpSpPr>
          <p:nvPr/>
        </p:nvGrpSpPr>
        <p:grpSpPr>
          <a:xfrm>
            <a:off x="7158679" y="5291610"/>
            <a:ext cx="116394" cy="180000"/>
            <a:chOff x="3024671" y="4642246"/>
            <a:chExt cx="408544" cy="632946"/>
          </a:xfrm>
        </p:grpSpPr>
        <p:grpSp>
          <p:nvGrpSpPr>
            <p:cNvPr id="1674" name="Group 1673">
              <a:extLst>
                <a:ext uri="{FF2B5EF4-FFF2-40B4-BE49-F238E27FC236}">
                  <a16:creationId xmlns="" xmlns:a16="http://schemas.microsoft.com/office/drawing/2014/main" id="{650EBEC4-3639-CB4A-9427-0DF7B881A30E}"/>
                </a:ext>
              </a:extLst>
            </p:cNvPr>
            <p:cNvGrpSpPr/>
            <p:nvPr/>
          </p:nvGrpSpPr>
          <p:grpSpPr>
            <a:xfrm>
              <a:off x="3095986" y="4642246"/>
              <a:ext cx="292371" cy="292371"/>
              <a:chOff x="5101425" y="6028749"/>
              <a:chExt cx="292371" cy="292371"/>
            </a:xfrm>
          </p:grpSpPr>
          <p:sp>
            <p:nvSpPr>
              <p:cNvPr id="1687" name="Oval 1686">
                <a:extLst>
                  <a:ext uri="{FF2B5EF4-FFF2-40B4-BE49-F238E27FC236}">
                    <a16:creationId xmlns="" xmlns:a16="http://schemas.microsoft.com/office/drawing/2014/main" id="{E0A96BB0-5456-094B-AC7C-11639EEF0184}"/>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88" name="Oval 1687">
                <a:extLst>
                  <a:ext uri="{FF2B5EF4-FFF2-40B4-BE49-F238E27FC236}">
                    <a16:creationId xmlns="" xmlns:a16="http://schemas.microsoft.com/office/drawing/2014/main" id="{676270A6-6F84-9840-A7AF-80E78C8F8E0F}"/>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89" name="Oval 1688">
                <a:extLst>
                  <a:ext uri="{FF2B5EF4-FFF2-40B4-BE49-F238E27FC236}">
                    <a16:creationId xmlns="" xmlns:a16="http://schemas.microsoft.com/office/drawing/2014/main" id="{9D10BADF-C8DE-674F-A2AC-17297DDB0E7E}"/>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675" name="Group 1674">
              <a:extLst>
                <a:ext uri="{FF2B5EF4-FFF2-40B4-BE49-F238E27FC236}">
                  <a16:creationId xmlns="" xmlns:a16="http://schemas.microsoft.com/office/drawing/2014/main" id="{1EAEF5E5-42D0-0343-B58E-8447EEF219FF}"/>
                </a:ext>
              </a:extLst>
            </p:cNvPr>
            <p:cNvGrpSpPr/>
            <p:nvPr/>
          </p:nvGrpSpPr>
          <p:grpSpPr>
            <a:xfrm>
              <a:off x="3140844" y="4754324"/>
              <a:ext cx="292371" cy="292371"/>
              <a:chOff x="5101425" y="6028749"/>
              <a:chExt cx="292371" cy="292371"/>
            </a:xfrm>
          </p:grpSpPr>
          <p:sp>
            <p:nvSpPr>
              <p:cNvPr id="1684" name="Oval 1683">
                <a:extLst>
                  <a:ext uri="{FF2B5EF4-FFF2-40B4-BE49-F238E27FC236}">
                    <a16:creationId xmlns="" xmlns:a16="http://schemas.microsoft.com/office/drawing/2014/main" id="{BECD41A5-50E3-2647-8B16-AA61C0411F97}"/>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85" name="Oval 1684">
                <a:extLst>
                  <a:ext uri="{FF2B5EF4-FFF2-40B4-BE49-F238E27FC236}">
                    <a16:creationId xmlns="" xmlns:a16="http://schemas.microsoft.com/office/drawing/2014/main" id="{622F81C9-97F4-A746-A71F-D7BF32CE6249}"/>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86" name="Oval 1685">
                <a:extLst>
                  <a:ext uri="{FF2B5EF4-FFF2-40B4-BE49-F238E27FC236}">
                    <a16:creationId xmlns="" xmlns:a16="http://schemas.microsoft.com/office/drawing/2014/main" id="{5A785D30-A65A-6141-B955-75E4EADB0677}"/>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676" name="Group 1675">
              <a:extLst>
                <a:ext uri="{FF2B5EF4-FFF2-40B4-BE49-F238E27FC236}">
                  <a16:creationId xmlns="" xmlns:a16="http://schemas.microsoft.com/office/drawing/2014/main" id="{4B825CFB-46CD-EE42-B4DF-239417BA85A9}"/>
                </a:ext>
              </a:extLst>
            </p:cNvPr>
            <p:cNvGrpSpPr/>
            <p:nvPr/>
          </p:nvGrpSpPr>
          <p:grpSpPr>
            <a:xfrm>
              <a:off x="3106126" y="4894516"/>
              <a:ext cx="292371" cy="292371"/>
              <a:chOff x="5101425" y="6028749"/>
              <a:chExt cx="292371" cy="292371"/>
            </a:xfrm>
          </p:grpSpPr>
          <p:sp>
            <p:nvSpPr>
              <p:cNvPr id="1681" name="Oval 1680">
                <a:extLst>
                  <a:ext uri="{FF2B5EF4-FFF2-40B4-BE49-F238E27FC236}">
                    <a16:creationId xmlns="" xmlns:a16="http://schemas.microsoft.com/office/drawing/2014/main" id="{8B937E36-6F3D-B844-81A0-DF85171BF0F6}"/>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82" name="Oval 1681">
                <a:extLst>
                  <a:ext uri="{FF2B5EF4-FFF2-40B4-BE49-F238E27FC236}">
                    <a16:creationId xmlns="" xmlns:a16="http://schemas.microsoft.com/office/drawing/2014/main" id="{A390C67F-88D0-9C4C-BAC5-8B6E1181DE1A}"/>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83" name="Oval 1682">
                <a:extLst>
                  <a:ext uri="{FF2B5EF4-FFF2-40B4-BE49-F238E27FC236}">
                    <a16:creationId xmlns="" xmlns:a16="http://schemas.microsoft.com/office/drawing/2014/main" id="{185AFC5F-5024-124F-9769-7427CB69124C}"/>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677" name="Group 1676">
              <a:extLst>
                <a:ext uri="{FF2B5EF4-FFF2-40B4-BE49-F238E27FC236}">
                  <a16:creationId xmlns="" xmlns:a16="http://schemas.microsoft.com/office/drawing/2014/main" id="{0C0205F8-35DE-8447-854F-8AFC8B988D72}"/>
                </a:ext>
              </a:extLst>
            </p:cNvPr>
            <p:cNvGrpSpPr/>
            <p:nvPr/>
          </p:nvGrpSpPr>
          <p:grpSpPr>
            <a:xfrm>
              <a:off x="3024671" y="4982821"/>
              <a:ext cx="292371" cy="292371"/>
              <a:chOff x="5101425" y="6028749"/>
              <a:chExt cx="292371" cy="292371"/>
            </a:xfrm>
          </p:grpSpPr>
          <p:sp>
            <p:nvSpPr>
              <p:cNvPr id="1678" name="Oval 1677">
                <a:extLst>
                  <a:ext uri="{FF2B5EF4-FFF2-40B4-BE49-F238E27FC236}">
                    <a16:creationId xmlns="" xmlns:a16="http://schemas.microsoft.com/office/drawing/2014/main" id="{20801E4B-92B4-4F49-B236-FD67723F5B66}"/>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79" name="Oval 1678">
                <a:extLst>
                  <a:ext uri="{FF2B5EF4-FFF2-40B4-BE49-F238E27FC236}">
                    <a16:creationId xmlns="" xmlns:a16="http://schemas.microsoft.com/office/drawing/2014/main" id="{6109117A-B5B3-1541-BDB8-47F29B6982C5}"/>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80" name="Oval 1679">
                <a:extLst>
                  <a:ext uri="{FF2B5EF4-FFF2-40B4-BE49-F238E27FC236}">
                    <a16:creationId xmlns="" xmlns:a16="http://schemas.microsoft.com/office/drawing/2014/main" id="{0BD9C0E8-D722-6F43-851A-5FF35604C70C}"/>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691" name="Group 1690">
            <a:extLst>
              <a:ext uri="{FF2B5EF4-FFF2-40B4-BE49-F238E27FC236}">
                <a16:creationId xmlns="" xmlns:a16="http://schemas.microsoft.com/office/drawing/2014/main" id="{C37D957D-5545-9D49-A4A5-E15F9E0AED00}"/>
              </a:ext>
            </a:extLst>
          </p:cNvPr>
          <p:cNvGrpSpPr>
            <a:grpSpLocks noChangeAspect="1"/>
          </p:cNvGrpSpPr>
          <p:nvPr/>
        </p:nvGrpSpPr>
        <p:grpSpPr>
          <a:xfrm>
            <a:off x="7269733" y="5306789"/>
            <a:ext cx="93115" cy="144000"/>
            <a:chOff x="3024671" y="4642246"/>
            <a:chExt cx="408544" cy="632946"/>
          </a:xfrm>
        </p:grpSpPr>
        <p:grpSp>
          <p:nvGrpSpPr>
            <p:cNvPr id="1692" name="Group 1691">
              <a:extLst>
                <a:ext uri="{FF2B5EF4-FFF2-40B4-BE49-F238E27FC236}">
                  <a16:creationId xmlns="" xmlns:a16="http://schemas.microsoft.com/office/drawing/2014/main" id="{35F430EA-EFCC-D143-A22E-BAC94B881829}"/>
                </a:ext>
              </a:extLst>
            </p:cNvPr>
            <p:cNvGrpSpPr/>
            <p:nvPr/>
          </p:nvGrpSpPr>
          <p:grpSpPr>
            <a:xfrm>
              <a:off x="3095986" y="4642246"/>
              <a:ext cx="292371" cy="292371"/>
              <a:chOff x="5101425" y="6028749"/>
              <a:chExt cx="292371" cy="292371"/>
            </a:xfrm>
          </p:grpSpPr>
          <p:sp>
            <p:nvSpPr>
              <p:cNvPr id="1705" name="Oval 1704">
                <a:extLst>
                  <a:ext uri="{FF2B5EF4-FFF2-40B4-BE49-F238E27FC236}">
                    <a16:creationId xmlns="" xmlns:a16="http://schemas.microsoft.com/office/drawing/2014/main" id="{B7B17385-81EA-0540-80C0-F24EB11639DF}"/>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06" name="Oval 1705">
                <a:extLst>
                  <a:ext uri="{FF2B5EF4-FFF2-40B4-BE49-F238E27FC236}">
                    <a16:creationId xmlns="" xmlns:a16="http://schemas.microsoft.com/office/drawing/2014/main" id="{280D9785-32E5-8F4E-B458-8806F58D7D69}"/>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07" name="Oval 1706">
                <a:extLst>
                  <a:ext uri="{FF2B5EF4-FFF2-40B4-BE49-F238E27FC236}">
                    <a16:creationId xmlns="" xmlns:a16="http://schemas.microsoft.com/office/drawing/2014/main" id="{320E5BF5-CD09-854A-8A48-16E44B0BF309}"/>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693" name="Group 1692">
              <a:extLst>
                <a:ext uri="{FF2B5EF4-FFF2-40B4-BE49-F238E27FC236}">
                  <a16:creationId xmlns="" xmlns:a16="http://schemas.microsoft.com/office/drawing/2014/main" id="{78B594A7-BA92-034D-B5E1-77817CF9FA9D}"/>
                </a:ext>
              </a:extLst>
            </p:cNvPr>
            <p:cNvGrpSpPr/>
            <p:nvPr/>
          </p:nvGrpSpPr>
          <p:grpSpPr>
            <a:xfrm>
              <a:off x="3140844" y="4754324"/>
              <a:ext cx="292371" cy="292371"/>
              <a:chOff x="5101425" y="6028749"/>
              <a:chExt cx="292371" cy="292371"/>
            </a:xfrm>
          </p:grpSpPr>
          <p:sp>
            <p:nvSpPr>
              <p:cNvPr id="1702" name="Oval 1701">
                <a:extLst>
                  <a:ext uri="{FF2B5EF4-FFF2-40B4-BE49-F238E27FC236}">
                    <a16:creationId xmlns="" xmlns:a16="http://schemas.microsoft.com/office/drawing/2014/main" id="{48793B51-C4C5-A040-AAA9-7D808453932B}"/>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03" name="Oval 1702">
                <a:extLst>
                  <a:ext uri="{FF2B5EF4-FFF2-40B4-BE49-F238E27FC236}">
                    <a16:creationId xmlns="" xmlns:a16="http://schemas.microsoft.com/office/drawing/2014/main" id="{01CA9089-26E7-074C-A776-447D43AB5D55}"/>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04" name="Oval 1703">
                <a:extLst>
                  <a:ext uri="{FF2B5EF4-FFF2-40B4-BE49-F238E27FC236}">
                    <a16:creationId xmlns="" xmlns:a16="http://schemas.microsoft.com/office/drawing/2014/main" id="{09830F16-BD46-664D-B5DD-5F51AAEC4155}"/>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694" name="Group 1693">
              <a:extLst>
                <a:ext uri="{FF2B5EF4-FFF2-40B4-BE49-F238E27FC236}">
                  <a16:creationId xmlns="" xmlns:a16="http://schemas.microsoft.com/office/drawing/2014/main" id="{A2924ADC-A1F8-E24B-A4D6-644A910E150C}"/>
                </a:ext>
              </a:extLst>
            </p:cNvPr>
            <p:cNvGrpSpPr/>
            <p:nvPr/>
          </p:nvGrpSpPr>
          <p:grpSpPr>
            <a:xfrm>
              <a:off x="3106126" y="4894516"/>
              <a:ext cx="292371" cy="292371"/>
              <a:chOff x="5101425" y="6028749"/>
              <a:chExt cx="292371" cy="292371"/>
            </a:xfrm>
          </p:grpSpPr>
          <p:sp>
            <p:nvSpPr>
              <p:cNvPr id="1699" name="Oval 1698">
                <a:extLst>
                  <a:ext uri="{FF2B5EF4-FFF2-40B4-BE49-F238E27FC236}">
                    <a16:creationId xmlns="" xmlns:a16="http://schemas.microsoft.com/office/drawing/2014/main" id="{5E8001AB-F3EC-9245-8F52-195BBEAE6C57}"/>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00" name="Oval 1699">
                <a:extLst>
                  <a:ext uri="{FF2B5EF4-FFF2-40B4-BE49-F238E27FC236}">
                    <a16:creationId xmlns="" xmlns:a16="http://schemas.microsoft.com/office/drawing/2014/main" id="{9B360F1B-F8FA-0043-81F2-A784E67844DB}"/>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01" name="Oval 1700">
                <a:extLst>
                  <a:ext uri="{FF2B5EF4-FFF2-40B4-BE49-F238E27FC236}">
                    <a16:creationId xmlns="" xmlns:a16="http://schemas.microsoft.com/office/drawing/2014/main" id="{5959D16B-BAF9-2141-9E0C-EA60B92EF033}"/>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695" name="Group 1694">
              <a:extLst>
                <a:ext uri="{FF2B5EF4-FFF2-40B4-BE49-F238E27FC236}">
                  <a16:creationId xmlns="" xmlns:a16="http://schemas.microsoft.com/office/drawing/2014/main" id="{2DA35775-9C80-E242-B452-A54EF291D165}"/>
                </a:ext>
              </a:extLst>
            </p:cNvPr>
            <p:cNvGrpSpPr/>
            <p:nvPr/>
          </p:nvGrpSpPr>
          <p:grpSpPr>
            <a:xfrm>
              <a:off x="3024671" y="4982821"/>
              <a:ext cx="292371" cy="292371"/>
              <a:chOff x="5101425" y="6028749"/>
              <a:chExt cx="292371" cy="292371"/>
            </a:xfrm>
          </p:grpSpPr>
          <p:sp>
            <p:nvSpPr>
              <p:cNvPr id="1696" name="Oval 1695">
                <a:extLst>
                  <a:ext uri="{FF2B5EF4-FFF2-40B4-BE49-F238E27FC236}">
                    <a16:creationId xmlns="" xmlns:a16="http://schemas.microsoft.com/office/drawing/2014/main" id="{73F3BD25-8B1D-8641-98A2-DED33348F014}"/>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97" name="Oval 1696">
                <a:extLst>
                  <a:ext uri="{FF2B5EF4-FFF2-40B4-BE49-F238E27FC236}">
                    <a16:creationId xmlns="" xmlns:a16="http://schemas.microsoft.com/office/drawing/2014/main" id="{57080364-A549-D041-85DD-9F371E393CF0}"/>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98" name="Oval 1697">
                <a:extLst>
                  <a:ext uri="{FF2B5EF4-FFF2-40B4-BE49-F238E27FC236}">
                    <a16:creationId xmlns="" xmlns:a16="http://schemas.microsoft.com/office/drawing/2014/main" id="{1DE7EA09-1892-9540-B8F5-AE8943820FDE}"/>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708" name="Group 1707">
            <a:extLst>
              <a:ext uri="{FF2B5EF4-FFF2-40B4-BE49-F238E27FC236}">
                <a16:creationId xmlns="" xmlns:a16="http://schemas.microsoft.com/office/drawing/2014/main" id="{9D5744E5-17C6-DB4C-A7F0-654F378A7D90}"/>
              </a:ext>
            </a:extLst>
          </p:cNvPr>
          <p:cNvGrpSpPr>
            <a:grpSpLocks noChangeAspect="1"/>
          </p:cNvGrpSpPr>
          <p:nvPr/>
        </p:nvGrpSpPr>
        <p:grpSpPr>
          <a:xfrm>
            <a:off x="7366476" y="5316065"/>
            <a:ext cx="93115" cy="144000"/>
            <a:chOff x="3024671" y="4642246"/>
            <a:chExt cx="408544" cy="632946"/>
          </a:xfrm>
        </p:grpSpPr>
        <p:grpSp>
          <p:nvGrpSpPr>
            <p:cNvPr id="1709" name="Group 1708">
              <a:extLst>
                <a:ext uri="{FF2B5EF4-FFF2-40B4-BE49-F238E27FC236}">
                  <a16:creationId xmlns="" xmlns:a16="http://schemas.microsoft.com/office/drawing/2014/main" id="{E57E9D44-E1B7-734A-98DF-303F047B3D3B}"/>
                </a:ext>
              </a:extLst>
            </p:cNvPr>
            <p:cNvGrpSpPr/>
            <p:nvPr/>
          </p:nvGrpSpPr>
          <p:grpSpPr>
            <a:xfrm>
              <a:off x="3095986" y="4642246"/>
              <a:ext cx="292371" cy="292371"/>
              <a:chOff x="5101425" y="6028749"/>
              <a:chExt cx="292371" cy="292371"/>
            </a:xfrm>
          </p:grpSpPr>
          <p:sp>
            <p:nvSpPr>
              <p:cNvPr id="1722" name="Oval 1721">
                <a:extLst>
                  <a:ext uri="{FF2B5EF4-FFF2-40B4-BE49-F238E27FC236}">
                    <a16:creationId xmlns="" xmlns:a16="http://schemas.microsoft.com/office/drawing/2014/main" id="{9D9D319A-C9E6-D24F-91E1-69A8A612565C}"/>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23" name="Oval 1722">
                <a:extLst>
                  <a:ext uri="{FF2B5EF4-FFF2-40B4-BE49-F238E27FC236}">
                    <a16:creationId xmlns="" xmlns:a16="http://schemas.microsoft.com/office/drawing/2014/main" id="{66B040ED-A276-6C49-92DD-3C7ED4421827}"/>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24" name="Oval 1723">
                <a:extLst>
                  <a:ext uri="{FF2B5EF4-FFF2-40B4-BE49-F238E27FC236}">
                    <a16:creationId xmlns="" xmlns:a16="http://schemas.microsoft.com/office/drawing/2014/main" id="{C24148A4-2836-7745-BEFC-E1DB26AB11CB}"/>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710" name="Group 1709">
              <a:extLst>
                <a:ext uri="{FF2B5EF4-FFF2-40B4-BE49-F238E27FC236}">
                  <a16:creationId xmlns="" xmlns:a16="http://schemas.microsoft.com/office/drawing/2014/main" id="{54DEF207-A319-0442-89F3-D9F7FAD35CDB}"/>
                </a:ext>
              </a:extLst>
            </p:cNvPr>
            <p:cNvGrpSpPr/>
            <p:nvPr/>
          </p:nvGrpSpPr>
          <p:grpSpPr>
            <a:xfrm>
              <a:off x="3140844" y="4754324"/>
              <a:ext cx="292371" cy="292371"/>
              <a:chOff x="5101425" y="6028749"/>
              <a:chExt cx="292371" cy="292371"/>
            </a:xfrm>
          </p:grpSpPr>
          <p:sp>
            <p:nvSpPr>
              <p:cNvPr id="1719" name="Oval 1718">
                <a:extLst>
                  <a:ext uri="{FF2B5EF4-FFF2-40B4-BE49-F238E27FC236}">
                    <a16:creationId xmlns="" xmlns:a16="http://schemas.microsoft.com/office/drawing/2014/main" id="{F11C0CD4-9FDD-454C-B657-BB7359A2A69A}"/>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20" name="Oval 1719">
                <a:extLst>
                  <a:ext uri="{FF2B5EF4-FFF2-40B4-BE49-F238E27FC236}">
                    <a16:creationId xmlns="" xmlns:a16="http://schemas.microsoft.com/office/drawing/2014/main" id="{055105A9-01F9-1543-B634-D0081E935783}"/>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21" name="Oval 1720">
                <a:extLst>
                  <a:ext uri="{FF2B5EF4-FFF2-40B4-BE49-F238E27FC236}">
                    <a16:creationId xmlns="" xmlns:a16="http://schemas.microsoft.com/office/drawing/2014/main" id="{25311BF3-52C2-174D-BD16-B0C45CD2E303}"/>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711" name="Group 1710">
              <a:extLst>
                <a:ext uri="{FF2B5EF4-FFF2-40B4-BE49-F238E27FC236}">
                  <a16:creationId xmlns="" xmlns:a16="http://schemas.microsoft.com/office/drawing/2014/main" id="{B1784C80-6C9C-654E-BF64-0562A84F69EC}"/>
                </a:ext>
              </a:extLst>
            </p:cNvPr>
            <p:cNvGrpSpPr/>
            <p:nvPr/>
          </p:nvGrpSpPr>
          <p:grpSpPr>
            <a:xfrm>
              <a:off x="3106126" y="4894516"/>
              <a:ext cx="292371" cy="292371"/>
              <a:chOff x="5101425" y="6028749"/>
              <a:chExt cx="292371" cy="292371"/>
            </a:xfrm>
          </p:grpSpPr>
          <p:sp>
            <p:nvSpPr>
              <p:cNvPr id="1716" name="Oval 1715">
                <a:extLst>
                  <a:ext uri="{FF2B5EF4-FFF2-40B4-BE49-F238E27FC236}">
                    <a16:creationId xmlns="" xmlns:a16="http://schemas.microsoft.com/office/drawing/2014/main" id="{159322CE-7024-3349-A765-7285E75B544A}"/>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17" name="Oval 1716">
                <a:extLst>
                  <a:ext uri="{FF2B5EF4-FFF2-40B4-BE49-F238E27FC236}">
                    <a16:creationId xmlns="" xmlns:a16="http://schemas.microsoft.com/office/drawing/2014/main" id="{F5A18BE6-86EC-274D-8C8A-AA4AAFD67F6B}"/>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18" name="Oval 1717">
                <a:extLst>
                  <a:ext uri="{FF2B5EF4-FFF2-40B4-BE49-F238E27FC236}">
                    <a16:creationId xmlns="" xmlns:a16="http://schemas.microsoft.com/office/drawing/2014/main" id="{98C6BD39-3D68-4849-9CF7-837A231218E2}"/>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712" name="Group 1711">
              <a:extLst>
                <a:ext uri="{FF2B5EF4-FFF2-40B4-BE49-F238E27FC236}">
                  <a16:creationId xmlns="" xmlns:a16="http://schemas.microsoft.com/office/drawing/2014/main" id="{31B00462-4AC3-D948-85EB-DCAD5610A3FD}"/>
                </a:ext>
              </a:extLst>
            </p:cNvPr>
            <p:cNvGrpSpPr/>
            <p:nvPr/>
          </p:nvGrpSpPr>
          <p:grpSpPr>
            <a:xfrm>
              <a:off x="3024671" y="4982821"/>
              <a:ext cx="292371" cy="292371"/>
              <a:chOff x="5101425" y="6028749"/>
              <a:chExt cx="292371" cy="292371"/>
            </a:xfrm>
          </p:grpSpPr>
          <p:sp>
            <p:nvSpPr>
              <p:cNvPr id="1713" name="Oval 1712">
                <a:extLst>
                  <a:ext uri="{FF2B5EF4-FFF2-40B4-BE49-F238E27FC236}">
                    <a16:creationId xmlns="" xmlns:a16="http://schemas.microsoft.com/office/drawing/2014/main" id="{09587D72-5E09-974E-8CB2-068961236162}"/>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14" name="Oval 1713">
                <a:extLst>
                  <a:ext uri="{FF2B5EF4-FFF2-40B4-BE49-F238E27FC236}">
                    <a16:creationId xmlns="" xmlns:a16="http://schemas.microsoft.com/office/drawing/2014/main" id="{A042403E-A58A-B74D-98CD-EE52C75F18D4}"/>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15" name="Oval 1714">
                <a:extLst>
                  <a:ext uri="{FF2B5EF4-FFF2-40B4-BE49-F238E27FC236}">
                    <a16:creationId xmlns="" xmlns:a16="http://schemas.microsoft.com/office/drawing/2014/main" id="{378D1B7F-4204-7242-BD6F-ACCFCF327800}"/>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726" name="Group 1725">
            <a:extLst>
              <a:ext uri="{FF2B5EF4-FFF2-40B4-BE49-F238E27FC236}">
                <a16:creationId xmlns="" xmlns:a16="http://schemas.microsoft.com/office/drawing/2014/main" id="{1F2B66F7-CCF5-BE4D-8261-60189F467FE4}"/>
              </a:ext>
            </a:extLst>
          </p:cNvPr>
          <p:cNvGrpSpPr>
            <a:grpSpLocks noChangeAspect="1"/>
          </p:cNvGrpSpPr>
          <p:nvPr/>
        </p:nvGrpSpPr>
        <p:grpSpPr>
          <a:xfrm>
            <a:off x="7479122" y="5365099"/>
            <a:ext cx="46557" cy="72000"/>
            <a:chOff x="3024671" y="4642246"/>
            <a:chExt cx="408544" cy="632946"/>
          </a:xfrm>
        </p:grpSpPr>
        <p:grpSp>
          <p:nvGrpSpPr>
            <p:cNvPr id="1727" name="Group 1726">
              <a:extLst>
                <a:ext uri="{FF2B5EF4-FFF2-40B4-BE49-F238E27FC236}">
                  <a16:creationId xmlns="" xmlns:a16="http://schemas.microsoft.com/office/drawing/2014/main" id="{12BCB7C4-671B-144A-9592-582AE06F8BA2}"/>
                </a:ext>
              </a:extLst>
            </p:cNvPr>
            <p:cNvGrpSpPr/>
            <p:nvPr/>
          </p:nvGrpSpPr>
          <p:grpSpPr>
            <a:xfrm>
              <a:off x="3095986" y="4642246"/>
              <a:ext cx="292371" cy="292371"/>
              <a:chOff x="5101425" y="6028749"/>
              <a:chExt cx="292371" cy="292371"/>
            </a:xfrm>
          </p:grpSpPr>
          <p:sp>
            <p:nvSpPr>
              <p:cNvPr id="1740" name="Oval 1739">
                <a:extLst>
                  <a:ext uri="{FF2B5EF4-FFF2-40B4-BE49-F238E27FC236}">
                    <a16:creationId xmlns="" xmlns:a16="http://schemas.microsoft.com/office/drawing/2014/main" id="{A6F15D96-3A34-6D4E-9966-8858B766CBDC}"/>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41" name="Oval 1740">
                <a:extLst>
                  <a:ext uri="{FF2B5EF4-FFF2-40B4-BE49-F238E27FC236}">
                    <a16:creationId xmlns="" xmlns:a16="http://schemas.microsoft.com/office/drawing/2014/main" id="{01953DD5-6440-9A47-A71C-78E83AB60DE8}"/>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42" name="Oval 1741">
                <a:extLst>
                  <a:ext uri="{FF2B5EF4-FFF2-40B4-BE49-F238E27FC236}">
                    <a16:creationId xmlns="" xmlns:a16="http://schemas.microsoft.com/office/drawing/2014/main" id="{9FDED61E-2A22-ED4A-82EB-9EBC7054BAB8}"/>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728" name="Group 1727">
              <a:extLst>
                <a:ext uri="{FF2B5EF4-FFF2-40B4-BE49-F238E27FC236}">
                  <a16:creationId xmlns="" xmlns:a16="http://schemas.microsoft.com/office/drawing/2014/main" id="{9E2323C0-BD13-6F4C-9DDC-A564A76700DF}"/>
                </a:ext>
              </a:extLst>
            </p:cNvPr>
            <p:cNvGrpSpPr/>
            <p:nvPr/>
          </p:nvGrpSpPr>
          <p:grpSpPr>
            <a:xfrm>
              <a:off x="3140844" y="4754324"/>
              <a:ext cx="292371" cy="292371"/>
              <a:chOff x="5101425" y="6028749"/>
              <a:chExt cx="292371" cy="292371"/>
            </a:xfrm>
          </p:grpSpPr>
          <p:sp>
            <p:nvSpPr>
              <p:cNvPr id="1737" name="Oval 1736">
                <a:extLst>
                  <a:ext uri="{FF2B5EF4-FFF2-40B4-BE49-F238E27FC236}">
                    <a16:creationId xmlns="" xmlns:a16="http://schemas.microsoft.com/office/drawing/2014/main" id="{A2507F57-B7E4-DB42-9F4D-458C50AE1C5F}"/>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38" name="Oval 1737">
                <a:extLst>
                  <a:ext uri="{FF2B5EF4-FFF2-40B4-BE49-F238E27FC236}">
                    <a16:creationId xmlns="" xmlns:a16="http://schemas.microsoft.com/office/drawing/2014/main" id="{937AD270-B1B5-A24B-96AD-5EF8F81EA9A1}"/>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39" name="Oval 1738">
                <a:extLst>
                  <a:ext uri="{FF2B5EF4-FFF2-40B4-BE49-F238E27FC236}">
                    <a16:creationId xmlns="" xmlns:a16="http://schemas.microsoft.com/office/drawing/2014/main" id="{157E10D3-16FE-FA4F-BA6A-C9B22A8F35B2}"/>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729" name="Group 1728">
              <a:extLst>
                <a:ext uri="{FF2B5EF4-FFF2-40B4-BE49-F238E27FC236}">
                  <a16:creationId xmlns="" xmlns:a16="http://schemas.microsoft.com/office/drawing/2014/main" id="{C33B501A-0B47-834B-92F7-476D6E1A26AB}"/>
                </a:ext>
              </a:extLst>
            </p:cNvPr>
            <p:cNvGrpSpPr/>
            <p:nvPr/>
          </p:nvGrpSpPr>
          <p:grpSpPr>
            <a:xfrm>
              <a:off x="3106126" y="4894516"/>
              <a:ext cx="292371" cy="292371"/>
              <a:chOff x="5101425" y="6028749"/>
              <a:chExt cx="292371" cy="292371"/>
            </a:xfrm>
          </p:grpSpPr>
          <p:sp>
            <p:nvSpPr>
              <p:cNvPr id="1734" name="Oval 1733">
                <a:extLst>
                  <a:ext uri="{FF2B5EF4-FFF2-40B4-BE49-F238E27FC236}">
                    <a16:creationId xmlns="" xmlns:a16="http://schemas.microsoft.com/office/drawing/2014/main" id="{9DBE60F3-5575-3444-AF74-E269932D2DD9}"/>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35" name="Oval 1734">
                <a:extLst>
                  <a:ext uri="{FF2B5EF4-FFF2-40B4-BE49-F238E27FC236}">
                    <a16:creationId xmlns="" xmlns:a16="http://schemas.microsoft.com/office/drawing/2014/main" id="{BF63C1D2-A429-0F46-89B9-ADE0ABE66A92}"/>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36" name="Oval 1735">
                <a:extLst>
                  <a:ext uri="{FF2B5EF4-FFF2-40B4-BE49-F238E27FC236}">
                    <a16:creationId xmlns="" xmlns:a16="http://schemas.microsoft.com/office/drawing/2014/main" id="{76DABF0F-2ADE-134F-B260-349F57D7F497}"/>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730" name="Group 1729">
              <a:extLst>
                <a:ext uri="{FF2B5EF4-FFF2-40B4-BE49-F238E27FC236}">
                  <a16:creationId xmlns="" xmlns:a16="http://schemas.microsoft.com/office/drawing/2014/main" id="{3A125164-7EC8-244C-B73A-5F475EFC8BF5}"/>
                </a:ext>
              </a:extLst>
            </p:cNvPr>
            <p:cNvGrpSpPr/>
            <p:nvPr/>
          </p:nvGrpSpPr>
          <p:grpSpPr>
            <a:xfrm>
              <a:off x="3024671" y="4982821"/>
              <a:ext cx="292371" cy="292371"/>
              <a:chOff x="5101425" y="6028749"/>
              <a:chExt cx="292371" cy="292371"/>
            </a:xfrm>
          </p:grpSpPr>
          <p:sp>
            <p:nvSpPr>
              <p:cNvPr id="1731" name="Oval 1730">
                <a:extLst>
                  <a:ext uri="{FF2B5EF4-FFF2-40B4-BE49-F238E27FC236}">
                    <a16:creationId xmlns="" xmlns:a16="http://schemas.microsoft.com/office/drawing/2014/main" id="{BFD545AC-7B47-4D4B-98F3-4A574A2BEF32}"/>
                  </a:ext>
                </a:extLst>
              </p:cNvPr>
              <p:cNvSpPr/>
              <p:nvPr/>
            </p:nvSpPr>
            <p:spPr>
              <a:xfrm>
                <a:off x="5101425" y="6028749"/>
                <a:ext cx="292371" cy="292371"/>
              </a:xfrm>
              <a:prstGeom prst="ellipse">
                <a:avLst/>
              </a:prstGeom>
              <a:noFill/>
              <a:ln w="15875">
                <a:solidFill>
                  <a:schemeClr val="accent1"/>
                </a:solidFill>
              </a:ln>
              <a:effectLst>
                <a:innerShdw blurRad="635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32" name="Oval 1731">
                <a:extLst>
                  <a:ext uri="{FF2B5EF4-FFF2-40B4-BE49-F238E27FC236}">
                    <a16:creationId xmlns="" xmlns:a16="http://schemas.microsoft.com/office/drawing/2014/main" id="{ADDED2B7-E1D3-1C45-A68D-00063FA77E5C}"/>
                  </a:ext>
                </a:extLst>
              </p:cNvPr>
              <p:cNvSpPr/>
              <p:nvPr/>
            </p:nvSpPr>
            <p:spPr>
              <a:xfrm>
                <a:off x="5124352" y="6052522"/>
                <a:ext cx="248130" cy="248130"/>
              </a:xfrm>
              <a:prstGeom prst="ellipse">
                <a:avLst/>
              </a:prstGeom>
              <a:solidFill>
                <a:schemeClr val="accent6">
                  <a:lumMod val="20000"/>
                  <a:lumOff val="80000"/>
                </a:schemeClr>
              </a:solidFill>
              <a:ln w="6350"/>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33" name="Oval 1732">
                <a:extLst>
                  <a:ext uri="{FF2B5EF4-FFF2-40B4-BE49-F238E27FC236}">
                    <a16:creationId xmlns="" xmlns:a16="http://schemas.microsoft.com/office/drawing/2014/main" id="{730C837B-C6E8-834B-8F3D-D15CEC216AC4}"/>
                  </a:ext>
                </a:extLst>
              </p:cNvPr>
              <p:cNvSpPr/>
              <p:nvPr/>
            </p:nvSpPr>
            <p:spPr>
              <a:xfrm>
                <a:off x="5122740" y="6052522"/>
                <a:ext cx="249742" cy="249742"/>
              </a:xfrm>
              <a:prstGeom prst="ellipse">
                <a:avLst/>
              </a:prstGeom>
              <a:noFill/>
              <a:ln w="22225">
                <a:solidFill>
                  <a:schemeClr val="accent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779" name="Group 1778">
            <a:extLst>
              <a:ext uri="{FF2B5EF4-FFF2-40B4-BE49-F238E27FC236}">
                <a16:creationId xmlns="" xmlns:a16="http://schemas.microsoft.com/office/drawing/2014/main" id="{50F696BC-6B5C-BD41-8AA3-87EFC18AEE97}"/>
              </a:ext>
            </a:extLst>
          </p:cNvPr>
          <p:cNvGrpSpPr/>
          <p:nvPr/>
        </p:nvGrpSpPr>
        <p:grpSpPr>
          <a:xfrm>
            <a:off x="5954727" y="6312554"/>
            <a:ext cx="1089971" cy="177858"/>
            <a:chOff x="8698711" y="6038071"/>
            <a:chExt cx="1089971" cy="177858"/>
          </a:xfrm>
        </p:grpSpPr>
        <p:sp>
          <p:nvSpPr>
            <p:cNvPr id="1745" name="Oval 1744">
              <a:extLst>
                <a:ext uri="{FF2B5EF4-FFF2-40B4-BE49-F238E27FC236}">
                  <a16:creationId xmlns="" xmlns:a16="http://schemas.microsoft.com/office/drawing/2014/main" id="{94B42FEF-B3FB-6D42-8D65-975A4425D636}"/>
                </a:ext>
              </a:extLst>
            </p:cNvPr>
            <p:cNvSpPr>
              <a:spLocks noChangeAspect="1"/>
            </p:cNvSpPr>
            <p:nvPr/>
          </p:nvSpPr>
          <p:spPr>
            <a:xfrm rot="524507">
              <a:off x="8698711" y="6047970"/>
              <a:ext cx="570469"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46" name="Oval 1745">
              <a:extLst>
                <a:ext uri="{FF2B5EF4-FFF2-40B4-BE49-F238E27FC236}">
                  <a16:creationId xmlns="" xmlns:a16="http://schemas.microsoft.com/office/drawing/2014/main" id="{4DE01231-785F-1E4C-9789-10B70BACE18A}"/>
                </a:ext>
              </a:extLst>
            </p:cNvPr>
            <p:cNvSpPr>
              <a:spLocks noChangeAspect="1"/>
            </p:cNvSpPr>
            <p:nvPr/>
          </p:nvSpPr>
          <p:spPr>
            <a:xfrm rot="21096136">
              <a:off x="9204615" y="6038071"/>
              <a:ext cx="570469"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47" name="Oval 1746">
              <a:extLst>
                <a:ext uri="{FF2B5EF4-FFF2-40B4-BE49-F238E27FC236}">
                  <a16:creationId xmlns="" xmlns:a16="http://schemas.microsoft.com/office/drawing/2014/main" id="{020995BD-7C3E-BA4C-B204-C21ADB5A6A37}"/>
                </a:ext>
              </a:extLst>
            </p:cNvPr>
            <p:cNvSpPr>
              <a:spLocks noChangeAspect="1"/>
            </p:cNvSpPr>
            <p:nvPr/>
          </p:nvSpPr>
          <p:spPr>
            <a:xfrm>
              <a:off x="8700053" y="6106604"/>
              <a:ext cx="570469"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48" name="Oval 1747">
              <a:extLst>
                <a:ext uri="{FF2B5EF4-FFF2-40B4-BE49-F238E27FC236}">
                  <a16:creationId xmlns="" xmlns:a16="http://schemas.microsoft.com/office/drawing/2014/main" id="{96E678B2-2E67-6A4F-BACA-30202EAF585A}"/>
                </a:ext>
              </a:extLst>
            </p:cNvPr>
            <p:cNvSpPr>
              <a:spLocks noChangeAspect="1"/>
            </p:cNvSpPr>
            <p:nvPr/>
          </p:nvSpPr>
          <p:spPr>
            <a:xfrm>
              <a:off x="9218213" y="6107929"/>
              <a:ext cx="570469"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cxnSp>
        <p:nvCxnSpPr>
          <p:cNvPr id="1750" name="Straight Connector 1749">
            <a:extLst>
              <a:ext uri="{FF2B5EF4-FFF2-40B4-BE49-F238E27FC236}">
                <a16:creationId xmlns="" xmlns:a16="http://schemas.microsoft.com/office/drawing/2014/main" id="{43332BA7-9B17-3445-8105-68F57DA2E9FA}"/>
              </a:ext>
            </a:extLst>
          </p:cNvPr>
          <p:cNvCxnSpPr>
            <a:cxnSpLocks/>
          </p:cNvCxnSpPr>
          <p:nvPr/>
        </p:nvCxnSpPr>
        <p:spPr>
          <a:xfrm>
            <a:off x="7729872" y="5441136"/>
            <a:ext cx="2739110" cy="44569"/>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58" name="Freeform 1757">
            <a:extLst>
              <a:ext uri="{FF2B5EF4-FFF2-40B4-BE49-F238E27FC236}">
                <a16:creationId xmlns="" xmlns:a16="http://schemas.microsoft.com/office/drawing/2014/main" id="{9D2F68F1-65EA-BD42-AA7C-8B62D6225505}"/>
              </a:ext>
            </a:extLst>
          </p:cNvPr>
          <p:cNvSpPr/>
          <p:nvPr/>
        </p:nvSpPr>
        <p:spPr>
          <a:xfrm>
            <a:off x="7531873" y="5391088"/>
            <a:ext cx="3066068" cy="443715"/>
          </a:xfrm>
          <a:custGeom>
            <a:avLst/>
            <a:gdLst>
              <a:gd name="connsiteX0" fmla="*/ 0 w 3236181"/>
              <a:gd name="connsiteY0" fmla="*/ 0 h 709743"/>
              <a:gd name="connsiteX1" fmla="*/ 302149 w 3236181"/>
              <a:gd name="connsiteY1" fmla="*/ 47708 h 709743"/>
              <a:gd name="connsiteX2" fmla="*/ 485029 w 3236181"/>
              <a:gd name="connsiteY2" fmla="*/ 190831 h 709743"/>
              <a:gd name="connsiteX3" fmla="*/ 572494 w 3236181"/>
              <a:gd name="connsiteY3" fmla="*/ 588396 h 709743"/>
              <a:gd name="connsiteX4" fmla="*/ 652007 w 3236181"/>
              <a:gd name="connsiteY4" fmla="*/ 659958 h 709743"/>
              <a:gd name="connsiteX5" fmla="*/ 715617 w 3236181"/>
              <a:gd name="connsiteY5" fmla="*/ 548640 h 709743"/>
              <a:gd name="connsiteX6" fmla="*/ 715617 w 3236181"/>
              <a:gd name="connsiteY6" fmla="*/ 278295 h 709743"/>
              <a:gd name="connsiteX7" fmla="*/ 755374 w 3236181"/>
              <a:gd name="connsiteY7" fmla="*/ 87464 h 709743"/>
              <a:gd name="connsiteX8" fmla="*/ 906448 w 3236181"/>
              <a:gd name="connsiteY8" fmla="*/ 55659 h 709743"/>
              <a:gd name="connsiteX9" fmla="*/ 970059 w 3236181"/>
              <a:gd name="connsiteY9" fmla="*/ 318052 h 709743"/>
              <a:gd name="connsiteX10" fmla="*/ 978010 w 3236181"/>
              <a:gd name="connsiteY10" fmla="*/ 556591 h 709743"/>
              <a:gd name="connsiteX11" fmla="*/ 1009815 w 3236181"/>
              <a:gd name="connsiteY11" fmla="*/ 659958 h 709743"/>
              <a:gd name="connsiteX12" fmla="*/ 1089328 w 3236181"/>
              <a:gd name="connsiteY12" fmla="*/ 652007 h 709743"/>
              <a:gd name="connsiteX13" fmla="*/ 1121134 w 3236181"/>
              <a:gd name="connsiteY13" fmla="*/ 445273 h 709743"/>
              <a:gd name="connsiteX14" fmla="*/ 1105231 w 3236181"/>
              <a:gd name="connsiteY14" fmla="*/ 111318 h 709743"/>
              <a:gd name="connsiteX15" fmla="*/ 1144988 w 3236181"/>
              <a:gd name="connsiteY15" fmla="*/ 47708 h 709743"/>
              <a:gd name="connsiteX16" fmla="*/ 1248354 w 3236181"/>
              <a:gd name="connsiteY16" fmla="*/ 71561 h 709743"/>
              <a:gd name="connsiteX17" fmla="*/ 1304014 w 3236181"/>
              <a:gd name="connsiteY17" fmla="*/ 238539 h 709743"/>
              <a:gd name="connsiteX18" fmla="*/ 1304014 w 3236181"/>
              <a:gd name="connsiteY18" fmla="*/ 405516 h 709743"/>
              <a:gd name="connsiteX19" fmla="*/ 1351721 w 3236181"/>
              <a:gd name="connsiteY19" fmla="*/ 620201 h 709743"/>
              <a:gd name="connsiteX20" fmla="*/ 1399429 w 3236181"/>
              <a:gd name="connsiteY20" fmla="*/ 675861 h 709743"/>
              <a:gd name="connsiteX21" fmla="*/ 1470991 w 3236181"/>
              <a:gd name="connsiteY21" fmla="*/ 683812 h 709743"/>
              <a:gd name="connsiteX22" fmla="*/ 1526650 w 3236181"/>
              <a:gd name="connsiteY22" fmla="*/ 604299 h 709743"/>
              <a:gd name="connsiteX23" fmla="*/ 1534601 w 3236181"/>
              <a:gd name="connsiteY23" fmla="*/ 421419 h 709743"/>
              <a:gd name="connsiteX24" fmla="*/ 1542553 w 3236181"/>
              <a:gd name="connsiteY24" fmla="*/ 198782 h 709743"/>
              <a:gd name="connsiteX25" fmla="*/ 1558455 w 3236181"/>
              <a:gd name="connsiteY25" fmla="*/ 39756 h 709743"/>
              <a:gd name="connsiteX26" fmla="*/ 1637968 w 3236181"/>
              <a:gd name="connsiteY26" fmla="*/ 7951 h 709743"/>
              <a:gd name="connsiteX27" fmla="*/ 1693628 w 3236181"/>
              <a:gd name="connsiteY27" fmla="*/ 47708 h 709743"/>
              <a:gd name="connsiteX28" fmla="*/ 1701579 w 3236181"/>
              <a:gd name="connsiteY28" fmla="*/ 206734 h 709743"/>
              <a:gd name="connsiteX29" fmla="*/ 1717481 w 3236181"/>
              <a:gd name="connsiteY29" fmla="*/ 373711 h 709743"/>
              <a:gd name="connsiteX30" fmla="*/ 1725433 w 3236181"/>
              <a:gd name="connsiteY30" fmla="*/ 556591 h 709743"/>
              <a:gd name="connsiteX31" fmla="*/ 1789043 w 3236181"/>
              <a:gd name="connsiteY31" fmla="*/ 667909 h 709743"/>
              <a:gd name="connsiteX32" fmla="*/ 1844702 w 3236181"/>
              <a:gd name="connsiteY32" fmla="*/ 667909 h 709743"/>
              <a:gd name="connsiteX33" fmla="*/ 1908313 w 3236181"/>
              <a:gd name="connsiteY33" fmla="*/ 492981 h 709743"/>
              <a:gd name="connsiteX34" fmla="*/ 1916264 w 3236181"/>
              <a:gd name="connsiteY34" fmla="*/ 79513 h 709743"/>
              <a:gd name="connsiteX35" fmla="*/ 2019631 w 3236181"/>
              <a:gd name="connsiteY35" fmla="*/ 47708 h 709743"/>
              <a:gd name="connsiteX36" fmla="*/ 2067339 w 3236181"/>
              <a:gd name="connsiteY36" fmla="*/ 246490 h 709743"/>
              <a:gd name="connsiteX37" fmla="*/ 2099144 w 3236181"/>
              <a:gd name="connsiteY37" fmla="*/ 500932 h 709743"/>
              <a:gd name="connsiteX38" fmla="*/ 2107095 w 3236181"/>
              <a:gd name="connsiteY38" fmla="*/ 612250 h 709743"/>
              <a:gd name="connsiteX39" fmla="*/ 2162754 w 3236181"/>
              <a:gd name="connsiteY39" fmla="*/ 691763 h 709743"/>
              <a:gd name="connsiteX40" fmla="*/ 2258170 w 3236181"/>
              <a:gd name="connsiteY40" fmla="*/ 667909 h 709743"/>
              <a:gd name="connsiteX41" fmla="*/ 2266121 w 3236181"/>
              <a:gd name="connsiteY41" fmla="*/ 413468 h 709743"/>
              <a:gd name="connsiteX42" fmla="*/ 2266121 w 3236181"/>
              <a:gd name="connsiteY42" fmla="*/ 166977 h 709743"/>
              <a:gd name="connsiteX43" fmla="*/ 2297927 w 3236181"/>
              <a:gd name="connsiteY43" fmla="*/ 39756 h 709743"/>
              <a:gd name="connsiteX44" fmla="*/ 2353586 w 3236181"/>
              <a:gd name="connsiteY44" fmla="*/ 55659 h 709743"/>
              <a:gd name="connsiteX45" fmla="*/ 2393342 w 3236181"/>
              <a:gd name="connsiteY45" fmla="*/ 198782 h 709743"/>
              <a:gd name="connsiteX46" fmla="*/ 2417196 w 3236181"/>
              <a:gd name="connsiteY46" fmla="*/ 341906 h 709743"/>
              <a:gd name="connsiteX47" fmla="*/ 2433099 w 3236181"/>
              <a:gd name="connsiteY47" fmla="*/ 492981 h 709743"/>
              <a:gd name="connsiteX48" fmla="*/ 2456953 w 3236181"/>
              <a:gd name="connsiteY48" fmla="*/ 596348 h 709743"/>
              <a:gd name="connsiteX49" fmla="*/ 2488758 w 3236181"/>
              <a:gd name="connsiteY49" fmla="*/ 667909 h 709743"/>
              <a:gd name="connsiteX50" fmla="*/ 2544417 w 3236181"/>
              <a:gd name="connsiteY50" fmla="*/ 707666 h 709743"/>
              <a:gd name="connsiteX51" fmla="*/ 2584174 w 3236181"/>
              <a:gd name="connsiteY51" fmla="*/ 691763 h 709743"/>
              <a:gd name="connsiteX52" fmla="*/ 2608028 w 3236181"/>
              <a:gd name="connsiteY52" fmla="*/ 588396 h 709743"/>
              <a:gd name="connsiteX53" fmla="*/ 2608028 w 3236181"/>
              <a:gd name="connsiteY53" fmla="*/ 318052 h 709743"/>
              <a:gd name="connsiteX54" fmla="*/ 2623930 w 3236181"/>
              <a:gd name="connsiteY54" fmla="*/ 87464 h 709743"/>
              <a:gd name="connsiteX55" fmla="*/ 2663687 w 3236181"/>
              <a:gd name="connsiteY55" fmla="*/ 31805 h 709743"/>
              <a:gd name="connsiteX56" fmla="*/ 2711394 w 3236181"/>
              <a:gd name="connsiteY56" fmla="*/ 39756 h 709743"/>
              <a:gd name="connsiteX57" fmla="*/ 2775005 w 3236181"/>
              <a:gd name="connsiteY57" fmla="*/ 174928 h 709743"/>
              <a:gd name="connsiteX58" fmla="*/ 2790908 w 3236181"/>
              <a:gd name="connsiteY58" fmla="*/ 341906 h 709743"/>
              <a:gd name="connsiteX59" fmla="*/ 2814761 w 3236181"/>
              <a:gd name="connsiteY59" fmla="*/ 516834 h 709743"/>
              <a:gd name="connsiteX60" fmla="*/ 2838615 w 3236181"/>
              <a:gd name="connsiteY60" fmla="*/ 620201 h 709743"/>
              <a:gd name="connsiteX61" fmla="*/ 2894274 w 3236181"/>
              <a:gd name="connsiteY61" fmla="*/ 683812 h 709743"/>
              <a:gd name="connsiteX62" fmla="*/ 2926080 w 3236181"/>
              <a:gd name="connsiteY62" fmla="*/ 683812 h 709743"/>
              <a:gd name="connsiteX63" fmla="*/ 2981739 w 3236181"/>
              <a:gd name="connsiteY63" fmla="*/ 604299 h 709743"/>
              <a:gd name="connsiteX64" fmla="*/ 3021495 w 3236181"/>
              <a:gd name="connsiteY64" fmla="*/ 318052 h 709743"/>
              <a:gd name="connsiteX65" fmla="*/ 3045349 w 3236181"/>
              <a:gd name="connsiteY65" fmla="*/ 127221 h 709743"/>
              <a:gd name="connsiteX66" fmla="*/ 3108960 w 3236181"/>
              <a:gd name="connsiteY66" fmla="*/ 47708 h 709743"/>
              <a:gd name="connsiteX67" fmla="*/ 3196424 w 3236181"/>
              <a:gd name="connsiteY67" fmla="*/ 159026 h 709743"/>
              <a:gd name="connsiteX68" fmla="*/ 3236181 w 3236181"/>
              <a:gd name="connsiteY68" fmla="*/ 278295 h 7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236181" h="709743">
                <a:moveTo>
                  <a:pt x="0" y="0"/>
                </a:moveTo>
                <a:cubicBezTo>
                  <a:pt x="110655" y="7951"/>
                  <a:pt x="221311" y="15903"/>
                  <a:pt x="302149" y="47708"/>
                </a:cubicBezTo>
                <a:cubicBezTo>
                  <a:pt x="382987" y="79513"/>
                  <a:pt x="439971" y="100716"/>
                  <a:pt x="485029" y="190831"/>
                </a:cubicBezTo>
                <a:cubicBezTo>
                  <a:pt x="530087" y="280946"/>
                  <a:pt x="544664" y="510208"/>
                  <a:pt x="572494" y="588396"/>
                </a:cubicBezTo>
                <a:cubicBezTo>
                  <a:pt x="600324" y="666584"/>
                  <a:pt x="628153" y="666584"/>
                  <a:pt x="652007" y="659958"/>
                </a:cubicBezTo>
                <a:cubicBezTo>
                  <a:pt x="675861" y="653332"/>
                  <a:pt x="705015" y="612251"/>
                  <a:pt x="715617" y="548640"/>
                </a:cubicBezTo>
                <a:cubicBezTo>
                  <a:pt x="726219" y="485030"/>
                  <a:pt x="708991" y="355158"/>
                  <a:pt x="715617" y="278295"/>
                </a:cubicBezTo>
                <a:cubicBezTo>
                  <a:pt x="722243" y="201432"/>
                  <a:pt x="723569" y="124570"/>
                  <a:pt x="755374" y="87464"/>
                </a:cubicBezTo>
                <a:cubicBezTo>
                  <a:pt x="787179" y="50358"/>
                  <a:pt x="870667" y="17228"/>
                  <a:pt x="906448" y="55659"/>
                </a:cubicBezTo>
                <a:cubicBezTo>
                  <a:pt x="942229" y="94090"/>
                  <a:pt x="958132" y="234563"/>
                  <a:pt x="970059" y="318052"/>
                </a:cubicBezTo>
                <a:cubicBezTo>
                  <a:pt x="981986" y="401541"/>
                  <a:pt x="971384" y="499607"/>
                  <a:pt x="978010" y="556591"/>
                </a:cubicBezTo>
                <a:cubicBezTo>
                  <a:pt x="984636" y="613575"/>
                  <a:pt x="991262" y="644055"/>
                  <a:pt x="1009815" y="659958"/>
                </a:cubicBezTo>
                <a:cubicBezTo>
                  <a:pt x="1028368" y="675861"/>
                  <a:pt x="1070775" y="687788"/>
                  <a:pt x="1089328" y="652007"/>
                </a:cubicBezTo>
                <a:cubicBezTo>
                  <a:pt x="1107881" y="616226"/>
                  <a:pt x="1118484" y="535388"/>
                  <a:pt x="1121134" y="445273"/>
                </a:cubicBezTo>
                <a:cubicBezTo>
                  <a:pt x="1123785" y="355158"/>
                  <a:pt x="1101255" y="177579"/>
                  <a:pt x="1105231" y="111318"/>
                </a:cubicBezTo>
                <a:cubicBezTo>
                  <a:pt x="1109207" y="45057"/>
                  <a:pt x="1121134" y="54334"/>
                  <a:pt x="1144988" y="47708"/>
                </a:cubicBezTo>
                <a:cubicBezTo>
                  <a:pt x="1168842" y="41082"/>
                  <a:pt x="1221850" y="39756"/>
                  <a:pt x="1248354" y="71561"/>
                </a:cubicBezTo>
                <a:cubicBezTo>
                  <a:pt x="1274858" y="103366"/>
                  <a:pt x="1294737" y="182880"/>
                  <a:pt x="1304014" y="238539"/>
                </a:cubicBezTo>
                <a:cubicBezTo>
                  <a:pt x="1313291" y="294198"/>
                  <a:pt x="1296063" y="341906"/>
                  <a:pt x="1304014" y="405516"/>
                </a:cubicBezTo>
                <a:cubicBezTo>
                  <a:pt x="1311965" y="469126"/>
                  <a:pt x="1335819" y="575144"/>
                  <a:pt x="1351721" y="620201"/>
                </a:cubicBezTo>
                <a:cubicBezTo>
                  <a:pt x="1367623" y="665258"/>
                  <a:pt x="1379551" y="665259"/>
                  <a:pt x="1399429" y="675861"/>
                </a:cubicBezTo>
                <a:cubicBezTo>
                  <a:pt x="1419307" y="686463"/>
                  <a:pt x="1449787" y="695739"/>
                  <a:pt x="1470991" y="683812"/>
                </a:cubicBezTo>
                <a:cubicBezTo>
                  <a:pt x="1492195" y="671885"/>
                  <a:pt x="1516048" y="648031"/>
                  <a:pt x="1526650" y="604299"/>
                </a:cubicBezTo>
                <a:cubicBezTo>
                  <a:pt x="1537252" y="560567"/>
                  <a:pt x="1531951" y="489005"/>
                  <a:pt x="1534601" y="421419"/>
                </a:cubicBezTo>
                <a:cubicBezTo>
                  <a:pt x="1537252" y="353833"/>
                  <a:pt x="1538577" y="262392"/>
                  <a:pt x="1542553" y="198782"/>
                </a:cubicBezTo>
                <a:cubicBezTo>
                  <a:pt x="1546529" y="135172"/>
                  <a:pt x="1542553" y="71561"/>
                  <a:pt x="1558455" y="39756"/>
                </a:cubicBezTo>
                <a:cubicBezTo>
                  <a:pt x="1574357" y="7951"/>
                  <a:pt x="1615439" y="6626"/>
                  <a:pt x="1637968" y="7951"/>
                </a:cubicBezTo>
                <a:cubicBezTo>
                  <a:pt x="1660497" y="9276"/>
                  <a:pt x="1683026" y="14577"/>
                  <a:pt x="1693628" y="47708"/>
                </a:cubicBezTo>
                <a:cubicBezTo>
                  <a:pt x="1704230" y="80839"/>
                  <a:pt x="1697604" y="152400"/>
                  <a:pt x="1701579" y="206734"/>
                </a:cubicBezTo>
                <a:cubicBezTo>
                  <a:pt x="1705555" y="261068"/>
                  <a:pt x="1713505" y="315402"/>
                  <a:pt x="1717481" y="373711"/>
                </a:cubicBezTo>
                <a:cubicBezTo>
                  <a:pt x="1721457" y="432020"/>
                  <a:pt x="1713506" y="507558"/>
                  <a:pt x="1725433" y="556591"/>
                </a:cubicBezTo>
                <a:cubicBezTo>
                  <a:pt x="1737360" y="605624"/>
                  <a:pt x="1769165" y="649356"/>
                  <a:pt x="1789043" y="667909"/>
                </a:cubicBezTo>
                <a:cubicBezTo>
                  <a:pt x="1808921" y="686462"/>
                  <a:pt x="1824824" y="697064"/>
                  <a:pt x="1844702" y="667909"/>
                </a:cubicBezTo>
                <a:cubicBezTo>
                  <a:pt x="1864580" y="638754"/>
                  <a:pt x="1896386" y="591047"/>
                  <a:pt x="1908313" y="492981"/>
                </a:cubicBezTo>
                <a:cubicBezTo>
                  <a:pt x="1920240" y="394915"/>
                  <a:pt x="1897711" y="153725"/>
                  <a:pt x="1916264" y="79513"/>
                </a:cubicBezTo>
                <a:cubicBezTo>
                  <a:pt x="1934817" y="5301"/>
                  <a:pt x="1994452" y="19879"/>
                  <a:pt x="2019631" y="47708"/>
                </a:cubicBezTo>
                <a:cubicBezTo>
                  <a:pt x="2044810" y="75537"/>
                  <a:pt x="2054087" y="170953"/>
                  <a:pt x="2067339" y="246490"/>
                </a:cubicBezTo>
                <a:cubicBezTo>
                  <a:pt x="2080591" y="322027"/>
                  <a:pt x="2092518" y="439972"/>
                  <a:pt x="2099144" y="500932"/>
                </a:cubicBezTo>
                <a:cubicBezTo>
                  <a:pt x="2105770" y="561892"/>
                  <a:pt x="2096493" y="580445"/>
                  <a:pt x="2107095" y="612250"/>
                </a:cubicBezTo>
                <a:cubicBezTo>
                  <a:pt x="2117697" y="644055"/>
                  <a:pt x="2137575" y="682487"/>
                  <a:pt x="2162754" y="691763"/>
                </a:cubicBezTo>
                <a:cubicBezTo>
                  <a:pt x="2187933" y="701039"/>
                  <a:pt x="2240942" y="714292"/>
                  <a:pt x="2258170" y="667909"/>
                </a:cubicBezTo>
                <a:cubicBezTo>
                  <a:pt x="2275398" y="621527"/>
                  <a:pt x="2264796" y="496957"/>
                  <a:pt x="2266121" y="413468"/>
                </a:cubicBezTo>
                <a:cubicBezTo>
                  <a:pt x="2267446" y="329979"/>
                  <a:pt x="2260820" y="229262"/>
                  <a:pt x="2266121" y="166977"/>
                </a:cubicBezTo>
                <a:cubicBezTo>
                  <a:pt x="2271422" y="104692"/>
                  <a:pt x="2283349" y="58309"/>
                  <a:pt x="2297927" y="39756"/>
                </a:cubicBezTo>
                <a:cubicBezTo>
                  <a:pt x="2312505" y="21203"/>
                  <a:pt x="2337684" y="29155"/>
                  <a:pt x="2353586" y="55659"/>
                </a:cubicBezTo>
                <a:cubicBezTo>
                  <a:pt x="2369489" y="82163"/>
                  <a:pt x="2382740" y="151074"/>
                  <a:pt x="2393342" y="198782"/>
                </a:cubicBezTo>
                <a:cubicBezTo>
                  <a:pt x="2403944" y="246490"/>
                  <a:pt x="2410570" y="292873"/>
                  <a:pt x="2417196" y="341906"/>
                </a:cubicBezTo>
                <a:cubicBezTo>
                  <a:pt x="2423822" y="390939"/>
                  <a:pt x="2426473" y="450574"/>
                  <a:pt x="2433099" y="492981"/>
                </a:cubicBezTo>
                <a:cubicBezTo>
                  <a:pt x="2439725" y="535388"/>
                  <a:pt x="2447677" y="567193"/>
                  <a:pt x="2456953" y="596348"/>
                </a:cubicBezTo>
                <a:cubicBezTo>
                  <a:pt x="2466230" y="625503"/>
                  <a:pt x="2474181" y="649356"/>
                  <a:pt x="2488758" y="667909"/>
                </a:cubicBezTo>
                <a:cubicBezTo>
                  <a:pt x="2503335" y="686462"/>
                  <a:pt x="2528514" y="703690"/>
                  <a:pt x="2544417" y="707666"/>
                </a:cubicBezTo>
                <a:cubicBezTo>
                  <a:pt x="2560320" y="711642"/>
                  <a:pt x="2573572" y="711641"/>
                  <a:pt x="2584174" y="691763"/>
                </a:cubicBezTo>
                <a:cubicBezTo>
                  <a:pt x="2594776" y="671885"/>
                  <a:pt x="2604052" y="650681"/>
                  <a:pt x="2608028" y="588396"/>
                </a:cubicBezTo>
                <a:cubicBezTo>
                  <a:pt x="2612004" y="526111"/>
                  <a:pt x="2605378" y="401541"/>
                  <a:pt x="2608028" y="318052"/>
                </a:cubicBezTo>
                <a:cubicBezTo>
                  <a:pt x="2610678" y="234563"/>
                  <a:pt x="2614654" y="135172"/>
                  <a:pt x="2623930" y="87464"/>
                </a:cubicBezTo>
                <a:cubicBezTo>
                  <a:pt x="2633206" y="39756"/>
                  <a:pt x="2649110" y="39756"/>
                  <a:pt x="2663687" y="31805"/>
                </a:cubicBezTo>
                <a:cubicBezTo>
                  <a:pt x="2678264" y="23854"/>
                  <a:pt x="2692841" y="15902"/>
                  <a:pt x="2711394" y="39756"/>
                </a:cubicBezTo>
                <a:cubicBezTo>
                  <a:pt x="2729947" y="63610"/>
                  <a:pt x="2761753" y="124570"/>
                  <a:pt x="2775005" y="174928"/>
                </a:cubicBezTo>
                <a:cubicBezTo>
                  <a:pt x="2788257" y="225286"/>
                  <a:pt x="2784282" y="284922"/>
                  <a:pt x="2790908" y="341906"/>
                </a:cubicBezTo>
                <a:cubicBezTo>
                  <a:pt x="2797534" y="398890"/>
                  <a:pt x="2806810" y="470452"/>
                  <a:pt x="2814761" y="516834"/>
                </a:cubicBezTo>
                <a:cubicBezTo>
                  <a:pt x="2822712" y="563216"/>
                  <a:pt x="2825363" y="592371"/>
                  <a:pt x="2838615" y="620201"/>
                </a:cubicBezTo>
                <a:cubicBezTo>
                  <a:pt x="2851867" y="648031"/>
                  <a:pt x="2879697" y="673210"/>
                  <a:pt x="2894274" y="683812"/>
                </a:cubicBezTo>
                <a:cubicBezTo>
                  <a:pt x="2908851" y="694414"/>
                  <a:pt x="2911503" y="697064"/>
                  <a:pt x="2926080" y="683812"/>
                </a:cubicBezTo>
                <a:cubicBezTo>
                  <a:pt x="2940657" y="670560"/>
                  <a:pt x="2965837" y="665259"/>
                  <a:pt x="2981739" y="604299"/>
                </a:cubicBezTo>
                <a:cubicBezTo>
                  <a:pt x="2997642" y="543339"/>
                  <a:pt x="3010893" y="397565"/>
                  <a:pt x="3021495" y="318052"/>
                </a:cubicBezTo>
                <a:cubicBezTo>
                  <a:pt x="3032097" y="238539"/>
                  <a:pt x="3030772" y="172278"/>
                  <a:pt x="3045349" y="127221"/>
                </a:cubicBezTo>
                <a:cubicBezTo>
                  <a:pt x="3059926" y="82164"/>
                  <a:pt x="3083781" y="42407"/>
                  <a:pt x="3108960" y="47708"/>
                </a:cubicBezTo>
                <a:cubicBezTo>
                  <a:pt x="3134139" y="53009"/>
                  <a:pt x="3175221" y="120595"/>
                  <a:pt x="3196424" y="159026"/>
                </a:cubicBezTo>
                <a:cubicBezTo>
                  <a:pt x="3217628" y="197457"/>
                  <a:pt x="3226904" y="237876"/>
                  <a:pt x="3236181" y="278295"/>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1765" name="Straight Connector 1764">
            <a:extLst>
              <a:ext uri="{FF2B5EF4-FFF2-40B4-BE49-F238E27FC236}">
                <a16:creationId xmlns="" xmlns:a16="http://schemas.microsoft.com/office/drawing/2014/main" id="{35A7111B-3862-444D-86B5-4019552CA43B}"/>
              </a:ext>
            </a:extLst>
          </p:cNvPr>
          <p:cNvCxnSpPr>
            <a:cxnSpLocks/>
          </p:cNvCxnSpPr>
          <p:nvPr/>
        </p:nvCxnSpPr>
        <p:spPr>
          <a:xfrm flipV="1">
            <a:off x="9546848" y="5910211"/>
            <a:ext cx="1017861" cy="362278"/>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69" name="Freeform 1768">
            <a:extLst>
              <a:ext uri="{FF2B5EF4-FFF2-40B4-BE49-F238E27FC236}">
                <a16:creationId xmlns="" xmlns:a16="http://schemas.microsoft.com/office/drawing/2014/main" id="{DE4C6D0C-8DE2-9349-A735-D0C5D5B55F75}"/>
              </a:ext>
            </a:extLst>
          </p:cNvPr>
          <p:cNvSpPr/>
          <p:nvPr/>
        </p:nvSpPr>
        <p:spPr>
          <a:xfrm>
            <a:off x="10465242" y="5490167"/>
            <a:ext cx="254060" cy="397566"/>
          </a:xfrm>
          <a:custGeom>
            <a:avLst/>
            <a:gdLst>
              <a:gd name="connsiteX0" fmla="*/ 0 w 254060"/>
              <a:gd name="connsiteY0" fmla="*/ 0 h 397566"/>
              <a:gd name="connsiteX1" fmla="*/ 159026 w 254060"/>
              <a:gd name="connsiteY1" fmla="*/ 63611 h 397566"/>
              <a:gd name="connsiteX2" fmla="*/ 246490 w 254060"/>
              <a:gd name="connsiteY2" fmla="*/ 174929 h 397566"/>
              <a:gd name="connsiteX3" fmla="*/ 230587 w 254060"/>
              <a:gd name="connsiteY3" fmla="*/ 302150 h 397566"/>
              <a:gd name="connsiteX4" fmla="*/ 79513 w 254060"/>
              <a:gd name="connsiteY4" fmla="*/ 397566 h 397566"/>
              <a:gd name="connsiteX5" fmla="*/ 79513 w 254060"/>
              <a:gd name="connsiteY5" fmla="*/ 397566 h 39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60" h="397566">
                <a:moveTo>
                  <a:pt x="0" y="0"/>
                </a:moveTo>
                <a:cubicBezTo>
                  <a:pt x="58972" y="17228"/>
                  <a:pt x="117944" y="34456"/>
                  <a:pt x="159026" y="63611"/>
                </a:cubicBezTo>
                <a:cubicBezTo>
                  <a:pt x="200108" y="92766"/>
                  <a:pt x="234563" y="135172"/>
                  <a:pt x="246490" y="174929"/>
                </a:cubicBezTo>
                <a:cubicBezTo>
                  <a:pt x="258417" y="214686"/>
                  <a:pt x="258416" y="265044"/>
                  <a:pt x="230587" y="302150"/>
                </a:cubicBezTo>
                <a:cubicBezTo>
                  <a:pt x="202758" y="339256"/>
                  <a:pt x="79513" y="397566"/>
                  <a:pt x="79513" y="397566"/>
                </a:cubicBezTo>
                <a:lnTo>
                  <a:pt x="79513" y="397566"/>
                </a:lnTo>
              </a:path>
            </a:pathLst>
          </a:cu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70" name="Freeform 1769">
            <a:extLst>
              <a:ext uri="{FF2B5EF4-FFF2-40B4-BE49-F238E27FC236}">
                <a16:creationId xmlns="" xmlns:a16="http://schemas.microsoft.com/office/drawing/2014/main" id="{A9279FF6-0A9C-164B-BCAE-FFE06DD97D68}"/>
              </a:ext>
            </a:extLst>
          </p:cNvPr>
          <p:cNvSpPr/>
          <p:nvPr/>
        </p:nvSpPr>
        <p:spPr>
          <a:xfrm>
            <a:off x="10093246" y="5571910"/>
            <a:ext cx="678385" cy="520556"/>
          </a:xfrm>
          <a:custGeom>
            <a:avLst/>
            <a:gdLst>
              <a:gd name="connsiteX0" fmla="*/ 561064 w 704901"/>
              <a:gd name="connsiteY0" fmla="*/ 0 h 588989"/>
              <a:gd name="connsiteX1" fmla="*/ 672382 w 704901"/>
              <a:gd name="connsiteY1" fmla="*/ 39757 h 588989"/>
              <a:gd name="connsiteX2" fmla="*/ 672382 w 704901"/>
              <a:gd name="connsiteY2" fmla="*/ 95416 h 588989"/>
              <a:gd name="connsiteX3" fmla="*/ 561064 w 704901"/>
              <a:gd name="connsiteY3" fmla="*/ 95416 h 588989"/>
              <a:gd name="connsiteX4" fmla="*/ 505404 w 704901"/>
              <a:gd name="connsiteY4" fmla="*/ 71562 h 588989"/>
              <a:gd name="connsiteX5" fmla="*/ 473599 w 704901"/>
              <a:gd name="connsiteY5" fmla="*/ 103367 h 588989"/>
              <a:gd name="connsiteX6" fmla="*/ 569015 w 704901"/>
              <a:gd name="connsiteY6" fmla="*/ 143124 h 588989"/>
              <a:gd name="connsiteX7" fmla="*/ 616723 w 704901"/>
              <a:gd name="connsiteY7" fmla="*/ 127221 h 588989"/>
              <a:gd name="connsiteX8" fmla="*/ 680333 w 704901"/>
              <a:gd name="connsiteY8" fmla="*/ 127221 h 588989"/>
              <a:gd name="connsiteX9" fmla="*/ 704187 w 704901"/>
              <a:gd name="connsiteY9" fmla="*/ 174929 h 588989"/>
              <a:gd name="connsiteX10" fmla="*/ 656479 w 704901"/>
              <a:gd name="connsiteY10" fmla="*/ 198783 h 588989"/>
              <a:gd name="connsiteX11" fmla="*/ 592869 w 704901"/>
              <a:gd name="connsiteY11" fmla="*/ 190831 h 588989"/>
              <a:gd name="connsiteX12" fmla="*/ 576966 w 704901"/>
              <a:gd name="connsiteY12" fmla="*/ 151075 h 588989"/>
              <a:gd name="connsiteX13" fmla="*/ 545161 w 704901"/>
              <a:gd name="connsiteY13" fmla="*/ 135172 h 588989"/>
              <a:gd name="connsiteX14" fmla="*/ 449745 w 704901"/>
              <a:gd name="connsiteY14" fmla="*/ 182880 h 588989"/>
              <a:gd name="connsiteX15" fmla="*/ 489502 w 704901"/>
              <a:gd name="connsiteY15" fmla="*/ 198783 h 588989"/>
              <a:gd name="connsiteX16" fmla="*/ 537210 w 704901"/>
              <a:gd name="connsiteY16" fmla="*/ 190831 h 588989"/>
              <a:gd name="connsiteX17" fmla="*/ 600820 w 704901"/>
              <a:gd name="connsiteY17" fmla="*/ 190831 h 588989"/>
              <a:gd name="connsiteX18" fmla="*/ 680333 w 704901"/>
              <a:gd name="connsiteY18" fmla="*/ 238539 h 588989"/>
              <a:gd name="connsiteX19" fmla="*/ 640577 w 704901"/>
              <a:gd name="connsiteY19" fmla="*/ 278296 h 588989"/>
              <a:gd name="connsiteX20" fmla="*/ 600820 w 704901"/>
              <a:gd name="connsiteY20" fmla="*/ 254442 h 588989"/>
              <a:gd name="connsiteX21" fmla="*/ 569015 w 704901"/>
              <a:gd name="connsiteY21" fmla="*/ 214685 h 588989"/>
              <a:gd name="connsiteX22" fmla="*/ 441794 w 704901"/>
              <a:gd name="connsiteY22" fmla="*/ 198783 h 588989"/>
              <a:gd name="connsiteX23" fmla="*/ 394086 w 704901"/>
              <a:gd name="connsiteY23" fmla="*/ 262393 h 588989"/>
              <a:gd name="connsiteX24" fmla="*/ 457697 w 704901"/>
              <a:gd name="connsiteY24" fmla="*/ 262393 h 588989"/>
              <a:gd name="connsiteX25" fmla="*/ 505404 w 704901"/>
              <a:gd name="connsiteY25" fmla="*/ 230588 h 588989"/>
              <a:gd name="connsiteX26" fmla="*/ 521307 w 704901"/>
              <a:gd name="connsiteY26" fmla="*/ 230588 h 588989"/>
              <a:gd name="connsiteX27" fmla="*/ 608771 w 704901"/>
              <a:gd name="connsiteY27" fmla="*/ 246491 h 588989"/>
              <a:gd name="connsiteX28" fmla="*/ 688284 w 704901"/>
              <a:gd name="connsiteY28" fmla="*/ 294198 h 588989"/>
              <a:gd name="connsiteX29" fmla="*/ 664430 w 704901"/>
              <a:gd name="connsiteY29" fmla="*/ 349857 h 588989"/>
              <a:gd name="connsiteX30" fmla="*/ 608771 w 704901"/>
              <a:gd name="connsiteY30" fmla="*/ 349857 h 588989"/>
              <a:gd name="connsiteX31" fmla="*/ 545161 w 704901"/>
              <a:gd name="connsiteY31" fmla="*/ 310101 h 588989"/>
              <a:gd name="connsiteX32" fmla="*/ 537210 w 704901"/>
              <a:gd name="connsiteY32" fmla="*/ 246491 h 588989"/>
              <a:gd name="connsiteX33" fmla="*/ 465648 w 704901"/>
              <a:gd name="connsiteY33" fmla="*/ 254442 h 588989"/>
              <a:gd name="connsiteX34" fmla="*/ 346378 w 704901"/>
              <a:gd name="connsiteY34" fmla="*/ 278296 h 588989"/>
              <a:gd name="connsiteX35" fmla="*/ 378184 w 704901"/>
              <a:gd name="connsiteY35" fmla="*/ 318052 h 588989"/>
              <a:gd name="connsiteX36" fmla="*/ 465648 w 704901"/>
              <a:gd name="connsiteY36" fmla="*/ 310101 h 588989"/>
              <a:gd name="connsiteX37" fmla="*/ 529258 w 704901"/>
              <a:gd name="connsiteY37" fmla="*/ 294198 h 588989"/>
              <a:gd name="connsiteX38" fmla="*/ 584917 w 704901"/>
              <a:gd name="connsiteY38" fmla="*/ 341906 h 588989"/>
              <a:gd name="connsiteX39" fmla="*/ 608771 w 704901"/>
              <a:gd name="connsiteY39" fmla="*/ 381663 h 588989"/>
              <a:gd name="connsiteX40" fmla="*/ 545161 w 704901"/>
              <a:gd name="connsiteY40" fmla="*/ 421419 h 588989"/>
              <a:gd name="connsiteX41" fmla="*/ 505404 w 704901"/>
              <a:gd name="connsiteY41" fmla="*/ 341906 h 588989"/>
              <a:gd name="connsiteX42" fmla="*/ 505404 w 704901"/>
              <a:gd name="connsiteY42" fmla="*/ 294198 h 588989"/>
              <a:gd name="connsiteX43" fmla="*/ 616723 w 704901"/>
              <a:gd name="connsiteY43" fmla="*/ 421419 h 588989"/>
              <a:gd name="connsiteX44" fmla="*/ 584917 w 704901"/>
              <a:gd name="connsiteY44" fmla="*/ 492981 h 588989"/>
              <a:gd name="connsiteX45" fmla="*/ 505404 w 704901"/>
              <a:gd name="connsiteY45" fmla="*/ 492981 h 588989"/>
              <a:gd name="connsiteX46" fmla="*/ 457697 w 704901"/>
              <a:gd name="connsiteY46" fmla="*/ 453224 h 588989"/>
              <a:gd name="connsiteX47" fmla="*/ 457697 w 704901"/>
              <a:gd name="connsiteY47" fmla="*/ 357809 h 588989"/>
              <a:gd name="connsiteX48" fmla="*/ 473599 w 704901"/>
              <a:gd name="connsiteY48" fmla="*/ 333955 h 588989"/>
              <a:gd name="connsiteX49" fmla="*/ 394086 w 704901"/>
              <a:gd name="connsiteY49" fmla="*/ 310101 h 588989"/>
              <a:gd name="connsiteX50" fmla="*/ 330476 w 704901"/>
              <a:gd name="connsiteY50" fmla="*/ 294198 h 588989"/>
              <a:gd name="connsiteX51" fmla="*/ 274817 w 704901"/>
              <a:gd name="connsiteY51" fmla="*/ 349857 h 588989"/>
              <a:gd name="connsiteX52" fmla="*/ 314573 w 704901"/>
              <a:gd name="connsiteY52" fmla="*/ 381663 h 588989"/>
              <a:gd name="connsiteX53" fmla="*/ 354330 w 704901"/>
              <a:gd name="connsiteY53" fmla="*/ 397565 h 588989"/>
              <a:gd name="connsiteX54" fmla="*/ 457697 w 704901"/>
              <a:gd name="connsiteY54" fmla="*/ 389614 h 588989"/>
              <a:gd name="connsiteX55" fmla="*/ 497453 w 704901"/>
              <a:gd name="connsiteY55" fmla="*/ 492981 h 588989"/>
              <a:gd name="connsiteX56" fmla="*/ 457697 w 704901"/>
              <a:gd name="connsiteY56" fmla="*/ 532737 h 588989"/>
              <a:gd name="connsiteX57" fmla="*/ 370232 w 704901"/>
              <a:gd name="connsiteY57" fmla="*/ 532737 h 588989"/>
              <a:gd name="connsiteX58" fmla="*/ 386135 w 704901"/>
              <a:gd name="connsiteY58" fmla="*/ 421419 h 588989"/>
              <a:gd name="connsiteX59" fmla="*/ 322524 w 704901"/>
              <a:gd name="connsiteY59" fmla="*/ 365760 h 588989"/>
              <a:gd name="connsiteX60" fmla="*/ 306622 w 704901"/>
              <a:gd name="connsiteY60" fmla="*/ 326004 h 588989"/>
              <a:gd name="connsiteX61" fmla="*/ 211206 w 704901"/>
              <a:gd name="connsiteY61" fmla="*/ 341906 h 588989"/>
              <a:gd name="connsiteX62" fmla="*/ 243011 w 704901"/>
              <a:gd name="connsiteY62" fmla="*/ 429371 h 588989"/>
              <a:gd name="connsiteX63" fmla="*/ 298670 w 704901"/>
              <a:gd name="connsiteY63" fmla="*/ 429371 h 588989"/>
              <a:gd name="connsiteX64" fmla="*/ 362281 w 704901"/>
              <a:gd name="connsiteY64" fmla="*/ 437322 h 588989"/>
              <a:gd name="connsiteX65" fmla="*/ 433843 w 704901"/>
              <a:gd name="connsiteY65" fmla="*/ 492981 h 588989"/>
              <a:gd name="connsiteX66" fmla="*/ 417940 w 704901"/>
              <a:gd name="connsiteY66" fmla="*/ 564543 h 588989"/>
              <a:gd name="connsiteX67" fmla="*/ 346378 w 704901"/>
              <a:gd name="connsiteY67" fmla="*/ 580445 h 588989"/>
              <a:gd name="connsiteX68" fmla="*/ 298670 w 704901"/>
              <a:gd name="connsiteY68" fmla="*/ 564543 h 588989"/>
              <a:gd name="connsiteX69" fmla="*/ 298670 w 704901"/>
              <a:gd name="connsiteY69" fmla="*/ 532737 h 588989"/>
              <a:gd name="connsiteX70" fmla="*/ 306622 w 704901"/>
              <a:gd name="connsiteY70" fmla="*/ 461176 h 588989"/>
              <a:gd name="connsiteX71" fmla="*/ 290719 w 704901"/>
              <a:gd name="connsiteY71" fmla="*/ 405517 h 588989"/>
              <a:gd name="connsiteX72" fmla="*/ 227109 w 704901"/>
              <a:gd name="connsiteY72" fmla="*/ 381663 h 588989"/>
              <a:gd name="connsiteX73" fmla="*/ 155547 w 704901"/>
              <a:gd name="connsiteY73" fmla="*/ 373711 h 588989"/>
              <a:gd name="connsiteX74" fmla="*/ 131693 w 704901"/>
              <a:gd name="connsiteY74" fmla="*/ 429371 h 588989"/>
              <a:gd name="connsiteX75" fmla="*/ 147596 w 704901"/>
              <a:gd name="connsiteY75" fmla="*/ 461176 h 588989"/>
              <a:gd name="connsiteX76" fmla="*/ 187352 w 704901"/>
              <a:gd name="connsiteY76" fmla="*/ 461176 h 588989"/>
              <a:gd name="connsiteX77" fmla="*/ 258914 w 704901"/>
              <a:gd name="connsiteY77" fmla="*/ 469127 h 588989"/>
              <a:gd name="connsiteX78" fmla="*/ 298670 w 704901"/>
              <a:gd name="connsiteY78" fmla="*/ 508884 h 588989"/>
              <a:gd name="connsiteX79" fmla="*/ 314573 w 704901"/>
              <a:gd name="connsiteY79" fmla="*/ 556591 h 588989"/>
              <a:gd name="connsiteX80" fmla="*/ 266865 w 704901"/>
              <a:gd name="connsiteY80" fmla="*/ 580445 h 588989"/>
              <a:gd name="connsiteX81" fmla="*/ 187352 w 704901"/>
              <a:gd name="connsiteY81" fmla="*/ 580445 h 588989"/>
              <a:gd name="connsiteX82" fmla="*/ 147596 w 704901"/>
              <a:gd name="connsiteY82" fmla="*/ 548640 h 588989"/>
              <a:gd name="connsiteX83" fmla="*/ 155547 w 704901"/>
              <a:gd name="connsiteY83" fmla="*/ 508884 h 588989"/>
              <a:gd name="connsiteX84" fmla="*/ 155547 w 704901"/>
              <a:gd name="connsiteY84" fmla="*/ 461176 h 588989"/>
              <a:gd name="connsiteX85" fmla="*/ 147596 w 704901"/>
              <a:gd name="connsiteY85" fmla="*/ 421419 h 588989"/>
              <a:gd name="connsiteX86" fmla="*/ 83985 w 704901"/>
              <a:gd name="connsiteY86" fmla="*/ 397565 h 588989"/>
              <a:gd name="connsiteX87" fmla="*/ 12424 w 704901"/>
              <a:gd name="connsiteY87" fmla="*/ 429371 h 588989"/>
              <a:gd name="connsiteX88" fmla="*/ 4472 w 704901"/>
              <a:gd name="connsiteY88" fmla="*/ 477078 h 588989"/>
              <a:gd name="connsiteX89" fmla="*/ 60131 w 704901"/>
              <a:gd name="connsiteY89" fmla="*/ 492981 h 588989"/>
              <a:gd name="connsiteX90" fmla="*/ 83985 w 704901"/>
              <a:gd name="connsiteY90" fmla="*/ 548640 h 588989"/>
              <a:gd name="connsiteX91" fmla="*/ 131693 w 704901"/>
              <a:gd name="connsiteY91" fmla="*/ 588397 h 588989"/>
              <a:gd name="connsiteX92" fmla="*/ 155547 w 704901"/>
              <a:gd name="connsiteY92" fmla="*/ 572494 h 588989"/>
              <a:gd name="connsiteX93" fmla="*/ 195304 w 704901"/>
              <a:gd name="connsiteY93" fmla="*/ 572494 h 58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704901" h="588989">
                <a:moveTo>
                  <a:pt x="561064" y="0"/>
                </a:moveTo>
                <a:cubicBezTo>
                  <a:pt x="607446" y="11927"/>
                  <a:pt x="653829" y="23854"/>
                  <a:pt x="672382" y="39757"/>
                </a:cubicBezTo>
                <a:cubicBezTo>
                  <a:pt x="690935" y="55660"/>
                  <a:pt x="690935" y="86140"/>
                  <a:pt x="672382" y="95416"/>
                </a:cubicBezTo>
                <a:cubicBezTo>
                  <a:pt x="653829" y="104692"/>
                  <a:pt x="588894" y="99392"/>
                  <a:pt x="561064" y="95416"/>
                </a:cubicBezTo>
                <a:cubicBezTo>
                  <a:pt x="533234" y="91440"/>
                  <a:pt x="519981" y="70237"/>
                  <a:pt x="505404" y="71562"/>
                </a:cubicBezTo>
                <a:cubicBezTo>
                  <a:pt x="490827" y="72887"/>
                  <a:pt x="462997" y="91440"/>
                  <a:pt x="473599" y="103367"/>
                </a:cubicBezTo>
                <a:cubicBezTo>
                  <a:pt x="484201" y="115294"/>
                  <a:pt x="545161" y="139148"/>
                  <a:pt x="569015" y="143124"/>
                </a:cubicBezTo>
                <a:cubicBezTo>
                  <a:pt x="592869" y="147100"/>
                  <a:pt x="598170" y="129871"/>
                  <a:pt x="616723" y="127221"/>
                </a:cubicBezTo>
                <a:cubicBezTo>
                  <a:pt x="635276" y="124571"/>
                  <a:pt x="665756" y="119270"/>
                  <a:pt x="680333" y="127221"/>
                </a:cubicBezTo>
                <a:cubicBezTo>
                  <a:pt x="694910" y="135172"/>
                  <a:pt x="708163" y="163002"/>
                  <a:pt x="704187" y="174929"/>
                </a:cubicBezTo>
                <a:cubicBezTo>
                  <a:pt x="700211" y="186856"/>
                  <a:pt x="675032" y="196133"/>
                  <a:pt x="656479" y="198783"/>
                </a:cubicBezTo>
                <a:cubicBezTo>
                  <a:pt x="637926" y="201433"/>
                  <a:pt x="606121" y="198782"/>
                  <a:pt x="592869" y="190831"/>
                </a:cubicBezTo>
                <a:cubicBezTo>
                  <a:pt x="579617" y="182880"/>
                  <a:pt x="576966" y="151075"/>
                  <a:pt x="576966" y="151075"/>
                </a:cubicBezTo>
                <a:cubicBezTo>
                  <a:pt x="569015" y="141799"/>
                  <a:pt x="566364" y="129871"/>
                  <a:pt x="545161" y="135172"/>
                </a:cubicBezTo>
                <a:cubicBezTo>
                  <a:pt x="523958" y="140473"/>
                  <a:pt x="459022" y="172278"/>
                  <a:pt x="449745" y="182880"/>
                </a:cubicBezTo>
                <a:cubicBezTo>
                  <a:pt x="440468" y="193482"/>
                  <a:pt x="474925" y="197458"/>
                  <a:pt x="489502" y="198783"/>
                </a:cubicBezTo>
                <a:cubicBezTo>
                  <a:pt x="504079" y="200108"/>
                  <a:pt x="518657" y="192156"/>
                  <a:pt x="537210" y="190831"/>
                </a:cubicBezTo>
                <a:cubicBezTo>
                  <a:pt x="555763" y="189506"/>
                  <a:pt x="576966" y="182880"/>
                  <a:pt x="600820" y="190831"/>
                </a:cubicBezTo>
                <a:cubicBezTo>
                  <a:pt x="624674" y="198782"/>
                  <a:pt x="673707" y="223962"/>
                  <a:pt x="680333" y="238539"/>
                </a:cubicBezTo>
                <a:cubicBezTo>
                  <a:pt x="686959" y="253117"/>
                  <a:pt x="640577" y="278296"/>
                  <a:pt x="640577" y="278296"/>
                </a:cubicBezTo>
                <a:cubicBezTo>
                  <a:pt x="627325" y="280946"/>
                  <a:pt x="612747" y="265044"/>
                  <a:pt x="600820" y="254442"/>
                </a:cubicBezTo>
                <a:cubicBezTo>
                  <a:pt x="588893" y="243840"/>
                  <a:pt x="595519" y="223962"/>
                  <a:pt x="569015" y="214685"/>
                </a:cubicBezTo>
                <a:cubicBezTo>
                  <a:pt x="542511" y="205409"/>
                  <a:pt x="470949" y="190832"/>
                  <a:pt x="441794" y="198783"/>
                </a:cubicBezTo>
                <a:cubicBezTo>
                  <a:pt x="412639" y="206734"/>
                  <a:pt x="391436" y="251791"/>
                  <a:pt x="394086" y="262393"/>
                </a:cubicBezTo>
                <a:cubicBezTo>
                  <a:pt x="396736" y="272995"/>
                  <a:pt x="439144" y="267694"/>
                  <a:pt x="457697" y="262393"/>
                </a:cubicBezTo>
                <a:cubicBezTo>
                  <a:pt x="476250" y="257092"/>
                  <a:pt x="505404" y="230588"/>
                  <a:pt x="505404" y="230588"/>
                </a:cubicBezTo>
                <a:cubicBezTo>
                  <a:pt x="516006" y="225287"/>
                  <a:pt x="504079" y="227938"/>
                  <a:pt x="521307" y="230588"/>
                </a:cubicBezTo>
                <a:cubicBezTo>
                  <a:pt x="538535" y="233238"/>
                  <a:pt x="580942" y="235889"/>
                  <a:pt x="608771" y="246491"/>
                </a:cubicBezTo>
                <a:cubicBezTo>
                  <a:pt x="636601" y="257093"/>
                  <a:pt x="679008" y="276970"/>
                  <a:pt x="688284" y="294198"/>
                </a:cubicBezTo>
                <a:cubicBezTo>
                  <a:pt x="697561" y="311426"/>
                  <a:pt x="677682" y="340581"/>
                  <a:pt x="664430" y="349857"/>
                </a:cubicBezTo>
                <a:cubicBezTo>
                  <a:pt x="651178" y="359133"/>
                  <a:pt x="628649" y="356483"/>
                  <a:pt x="608771" y="349857"/>
                </a:cubicBezTo>
                <a:cubicBezTo>
                  <a:pt x="588893" y="343231"/>
                  <a:pt x="557088" y="327329"/>
                  <a:pt x="545161" y="310101"/>
                </a:cubicBezTo>
                <a:cubicBezTo>
                  <a:pt x="533234" y="292873"/>
                  <a:pt x="550462" y="255767"/>
                  <a:pt x="537210" y="246491"/>
                </a:cubicBezTo>
                <a:cubicBezTo>
                  <a:pt x="523958" y="237215"/>
                  <a:pt x="497453" y="249141"/>
                  <a:pt x="465648" y="254442"/>
                </a:cubicBezTo>
                <a:cubicBezTo>
                  <a:pt x="433843" y="259743"/>
                  <a:pt x="360955" y="267694"/>
                  <a:pt x="346378" y="278296"/>
                </a:cubicBezTo>
                <a:cubicBezTo>
                  <a:pt x="331801" y="288898"/>
                  <a:pt x="358306" y="312751"/>
                  <a:pt x="378184" y="318052"/>
                </a:cubicBezTo>
                <a:cubicBezTo>
                  <a:pt x="398062" y="323353"/>
                  <a:pt x="440469" y="314077"/>
                  <a:pt x="465648" y="310101"/>
                </a:cubicBezTo>
                <a:cubicBezTo>
                  <a:pt x="490827" y="306125"/>
                  <a:pt x="509380" y="288897"/>
                  <a:pt x="529258" y="294198"/>
                </a:cubicBezTo>
                <a:cubicBezTo>
                  <a:pt x="549136" y="299499"/>
                  <a:pt x="571665" y="327329"/>
                  <a:pt x="584917" y="341906"/>
                </a:cubicBezTo>
                <a:cubicBezTo>
                  <a:pt x="598169" y="356483"/>
                  <a:pt x="615397" y="368411"/>
                  <a:pt x="608771" y="381663"/>
                </a:cubicBezTo>
                <a:cubicBezTo>
                  <a:pt x="602145" y="394915"/>
                  <a:pt x="562389" y="428045"/>
                  <a:pt x="545161" y="421419"/>
                </a:cubicBezTo>
                <a:cubicBezTo>
                  <a:pt x="527933" y="414793"/>
                  <a:pt x="512030" y="363109"/>
                  <a:pt x="505404" y="341906"/>
                </a:cubicBezTo>
                <a:cubicBezTo>
                  <a:pt x="498778" y="320703"/>
                  <a:pt x="486851" y="280946"/>
                  <a:pt x="505404" y="294198"/>
                </a:cubicBezTo>
                <a:cubicBezTo>
                  <a:pt x="523957" y="307450"/>
                  <a:pt x="603471" y="388289"/>
                  <a:pt x="616723" y="421419"/>
                </a:cubicBezTo>
                <a:cubicBezTo>
                  <a:pt x="629975" y="454550"/>
                  <a:pt x="603470" y="481054"/>
                  <a:pt x="584917" y="492981"/>
                </a:cubicBezTo>
                <a:cubicBezTo>
                  <a:pt x="566364" y="504908"/>
                  <a:pt x="526607" y="499607"/>
                  <a:pt x="505404" y="492981"/>
                </a:cubicBezTo>
                <a:cubicBezTo>
                  <a:pt x="484201" y="486355"/>
                  <a:pt x="465648" y="475753"/>
                  <a:pt x="457697" y="453224"/>
                </a:cubicBezTo>
                <a:cubicBezTo>
                  <a:pt x="449746" y="430695"/>
                  <a:pt x="457697" y="357809"/>
                  <a:pt x="457697" y="357809"/>
                </a:cubicBezTo>
                <a:cubicBezTo>
                  <a:pt x="460347" y="337931"/>
                  <a:pt x="484201" y="341906"/>
                  <a:pt x="473599" y="333955"/>
                </a:cubicBezTo>
                <a:cubicBezTo>
                  <a:pt x="462997" y="326004"/>
                  <a:pt x="417940" y="316727"/>
                  <a:pt x="394086" y="310101"/>
                </a:cubicBezTo>
                <a:cubicBezTo>
                  <a:pt x="370232" y="303475"/>
                  <a:pt x="350354" y="287572"/>
                  <a:pt x="330476" y="294198"/>
                </a:cubicBezTo>
                <a:cubicBezTo>
                  <a:pt x="310598" y="300824"/>
                  <a:pt x="277467" y="335280"/>
                  <a:pt x="274817" y="349857"/>
                </a:cubicBezTo>
                <a:cubicBezTo>
                  <a:pt x="272167" y="364434"/>
                  <a:pt x="314573" y="381663"/>
                  <a:pt x="314573" y="381663"/>
                </a:cubicBezTo>
                <a:cubicBezTo>
                  <a:pt x="327825" y="389614"/>
                  <a:pt x="330476" y="396240"/>
                  <a:pt x="354330" y="397565"/>
                </a:cubicBezTo>
                <a:cubicBezTo>
                  <a:pt x="378184" y="398890"/>
                  <a:pt x="433843" y="373711"/>
                  <a:pt x="457697" y="389614"/>
                </a:cubicBezTo>
                <a:cubicBezTo>
                  <a:pt x="481551" y="405517"/>
                  <a:pt x="497453" y="469127"/>
                  <a:pt x="497453" y="492981"/>
                </a:cubicBezTo>
                <a:cubicBezTo>
                  <a:pt x="497453" y="516835"/>
                  <a:pt x="478900" y="526111"/>
                  <a:pt x="457697" y="532737"/>
                </a:cubicBezTo>
                <a:cubicBezTo>
                  <a:pt x="436494" y="539363"/>
                  <a:pt x="382159" y="551290"/>
                  <a:pt x="370232" y="532737"/>
                </a:cubicBezTo>
                <a:cubicBezTo>
                  <a:pt x="358305" y="514184"/>
                  <a:pt x="394086" y="449248"/>
                  <a:pt x="386135" y="421419"/>
                </a:cubicBezTo>
                <a:cubicBezTo>
                  <a:pt x="378184" y="393590"/>
                  <a:pt x="335776" y="381663"/>
                  <a:pt x="322524" y="365760"/>
                </a:cubicBezTo>
                <a:cubicBezTo>
                  <a:pt x="309272" y="349857"/>
                  <a:pt x="325175" y="329980"/>
                  <a:pt x="306622" y="326004"/>
                </a:cubicBezTo>
                <a:cubicBezTo>
                  <a:pt x="288069" y="322028"/>
                  <a:pt x="221808" y="324678"/>
                  <a:pt x="211206" y="341906"/>
                </a:cubicBezTo>
                <a:cubicBezTo>
                  <a:pt x="200604" y="359134"/>
                  <a:pt x="228434" y="414794"/>
                  <a:pt x="243011" y="429371"/>
                </a:cubicBezTo>
                <a:cubicBezTo>
                  <a:pt x="257588" y="443948"/>
                  <a:pt x="278792" y="428046"/>
                  <a:pt x="298670" y="429371"/>
                </a:cubicBezTo>
                <a:cubicBezTo>
                  <a:pt x="318548" y="430696"/>
                  <a:pt x="339752" y="426720"/>
                  <a:pt x="362281" y="437322"/>
                </a:cubicBezTo>
                <a:cubicBezTo>
                  <a:pt x="384810" y="447924"/>
                  <a:pt x="424567" y="471778"/>
                  <a:pt x="433843" y="492981"/>
                </a:cubicBezTo>
                <a:cubicBezTo>
                  <a:pt x="443119" y="514184"/>
                  <a:pt x="432517" y="549966"/>
                  <a:pt x="417940" y="564543"/>
                </a:cubicBezTo>
                <a:cubicBezTo>
                  <a:pt x="403363" y="579120"/>
                  <a:pt x="366256" y="580445"/>
                  <a:pt x="346378" y="580445"/>
                </a:cubicBezTo>
                <a:cubicBezTo>
                  <a:pt x="326500" y="580445"/>
                  <a:pt x="298670" y="564543"/>
                  <a:pt x="298670" y="564543"/>
                </a:cubicBezTo>
                <a:cubicBezTo>
                  <a:pt x="290719" y="556592"/>
                  <a:pt x="297345" y="549965"/>
                  <a:pt x="298670" y="532737"/>
                </a:cubicBezTo>
                <a:cubicBezTo>
                  <a:pt x="299995" y="515509"/>
                  <a:pt x="307947" y="482379"/>
                  <a:pt x="306622" y="461176"/>
                </a:cubicBezTo>
                <a:cubicBezTo>
                  <a:pt x="305297" y="439973"/>
                  <a:pt x="303971" y="418769"/>
                  <a:pt x="290719" y="405517"/>
                </a:cubicBezTo>
                <a:cubicBezTo>
                  <a:pt x="277467" y="392265"/>
                  <a:pt x="249638" y="386964"/>
                  <a:pt x="227109" y="381663"/>
                </a:cubicBezTo>
                <a:cubicBezTo>
                  <a:pt x="204580" y="376362"/>
                  <a:pt x="171450" y="365760"/>
                  <a:pt x="155547" y="373711"/>
                </a:cubicBezTo>
                <a:cubicBezTo>
                  <a:pt x="139644" y="381662"/>
                  <a:pt x="131693" y="429371"/>
                  <a:pt x="131693" y="429371"/>
                </a:cubicBezTo>
                <a:cubicBezTo>
                  <a:pt x="130368" y="443948"/>
                  <a:pt x="138319" y="455875"/>
                  <a:pt x="147596" y="461176"/>
                </a:cubicBezTo>
                <a:cubicBezTo>
                  <a:pt x="156872" y="466477"/>
                  <a:pt x="168799" y="459851"/>
                  <a:pt x="187352" y="461176"/>
                </a:cubicBezTo>
                <a:cubicBezTo>
                  <a:pt x="205905" y="462501"/>
                  <a:pt x="240361" y="461176"/>
                  <a:pt x="258914" y="469127"/>
                </a:cubicBezTo>
                <a:cubicBezTo>
                  <a:pt x="277467" y="477078"/>
                  <a:pt x="289393" y="494307"/>
                  <a:pt x="298670" y="508884"/>
                </a:cubicBezTo>
                <a:cubicBezTo>
                  <a:pt x="307946" y="523461"/>
                  <a:pt x="319874" y="544664"/>
                  <a:pt x="314573" y="556591"/>
                </a:cubicBezTo>
                <a:cubicBezTo>
                  <a:pt x="309272" y="568518"/>
                  <a:pt x="288068" y="576469"/>
                  <a:pt x="266865" y="580445"/>
                </a:cubicBezTo>
                <a:cubicBezTo>
                  <a:pt x="245662" y="584421"/>
                  <a:pt x="207230" y="585746"/>
                  <a:pt x="187352" y="580445"/>
                </a:cubicBezTo>
                <a:cubicBezTo>
                  <a:pt x="167474" y="575144"/>
                  <a:pt x="152897" y="560567"/>
                  <a:pt x="147596" y="548640"/>
                </a:cubicBezTo>
                <a:cubicBezTo>
                  <a:pt x="142295" y="536713"/>
                  <a:pt x="154222" y="523461"/>
                  <a:pt x="155547" y="508884"/>
                </a:cubicBezTo>
                <a:cubicBezTo>
                  <a:pt x="156872" y="494307"/>
                  <a:pt x="156872" y="475753"/>
                  <a:pt x="155547" y="461176"/>
                </a:cubicBezTo>
                <a:cubicBezTo>
                  <a:pt x="154222" y="446599"/>
                  <a:pt x="159523" y="432021"/>
                  <a:pt x="147596" y="421419"/>
                </a:cubicBezTo>
                <a:cubicBezTo>
                  <a:pt x="135669" y="410817"/>
                  <a:pt x="106514" y="396240"/>
                  <a:pt x="83985" y="397565"/>
                </a:cubicBezTo>
                <a:cubicBezTo>
                  <a:pt x="61456" y="398890"/>
                  <a:pt x="25676" y="416119"/>
                  <a:pt x="12424" y="429371"/>
                </a:cubicBezTo>
                <a:cubicBezTo>
                  <a:pt x="-828" y="442623"/>
                  <a:pt x="-3479" y="466476"/>
                  <a:pt x="4472" y="477078"/>
                </a:cubicBezTo>
                <a:cubicBezTo>
                  <a:pt x="12423" y="487680"/>
                  <a:pt x="46879" y="481054"/>
                  <a:pt x="60131" y="492981"/>
                </a:cubicBezTo>
                <a:cubicBezTo>
                  <a:pt x="73383" y="504908"/>
                  <a:pt x="72058" y="532737"/>
                  <a:pt x="83985" y="548640"/>
                </a:cubicBezTo>
                <a:cubicBezTo>
                  <a:pt x="95912" y="564543"/>
                  <a:pt x="119766" y="584421"/>
                  <a:pt x="131693" y="588397"/>
                </a:cubicBezTo>
                <a:cubicBezTo>
                  <a:pt x="143620" y="592373"/>
                  <a:pt x="144945" y="575144"/>
                  <a:pt x="155547" y="572494"/>
                </a:cubicBezTo>
                <a:cubicBezTo>
                  <a:pt x="166149" y="569844"/>
                  <a:pt x="180726" y="571169"/>
                  <a:pt x="195304" y="572494"/>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78" name="Freeform 1777">
            <a:extLst>
              <a:ext uri="{FF2B5EF4-FFF2-40B4-BE49-F238E27FC236}">
                <a16:creationId xmlns="" xmlns:a16="http://schemas.microsoft.com/office/drawing/2014/main" id="{5DB74DB1-A4B4-D845-9CDF-7F9A31B845FB}"/>
              </a:ext>
            </a:extLst>
          </p:cNvPr>
          <p:cNvSpPr/>
          <p:nvPr/>
        </p:nvSpPr>
        <p:spPr>
          <a:xfrm>
            <a:off x="9733672" y="6002967"/>
            <a:ext cx="454476" cy="226974"/>
          </a:xfrm>
          <a:custGeom>
            <a:avLst/>
            <a:gdLst>
              <a:gd name="connsiteX0" fmla="*/ 454476 w 454476"/>
              <a:gd name="connsiteY0" fmla="*/ 50119 h 226974"/>
              <a:gd name="connsiteX1" fmla="*/ 398816 w 454476"/>
              <a:gd name="connsiteY1" fmla="*/ 137584 h 226974"/>
              <a:gd name="connsiteX2" fmla="*/ 327255 w 454476"/>
              <a:gd name="connsiteY2" fmla="*/ 113730 h 226974"/>
              <a:gd name="connsiteX3" fmla="*/ 343157 w 454476"/>
              <a:gd name="connsiteY3" fmla="*/ 18314 h 226974"/>
              <a:gd name="connsiteX4" fmla="*/ 255693 w 454476"/>
              <a:gd name="connsiteY4" fmla="*/ 2411 h 226974"/>
              <a:gd name="connsiteX5" fmla="*/ 327255 w 454476"/>
              <a:gd name="connsiteY5" fmla="*/ 50119 h 226974"/>
              <a:gd name="connsiteX6" fmla="*/ 343157 w 454476"/>
              <a:gd name="connsiteY6" fmla="*/ 89876 h 226974"/>
              <a:gd name="connsiteX7" fmla="*/ 374963 w 454476"/>
              <a:gd name="connsiteY7" fmla="*/ 177340 h 226974"/>
              <a:gd name="connsiteX8" fmla="*/ 279547 w 454476"/>
              <a:gd name="connsiteY8" fmla="*/ 161437 h 226974"/>
              <a:gd name="connsiteX9" fmla="*/ 287498 w 454476"/>
              <a:gd name="connsiteY9" fmla="*/ 97827 h 226974"/>
              <a:gd name="connsiteX10" fmla="*/ 287498 w 454476"/>
              <a:gd name="connsiteY10" fmla="*/ 42168 h 226974"/>
              <a:gd name="connsiteX11" fmla="*/ 215936 w 454476"/>
              <a:gd name="connsiteY11" fmla="*/ 34217 h 226974"/>
              <a:gd name="connsiteX12" fmla="*/ 184131 w 454476"/>
              <a:gd name="connsiteY12" fmla="*/ 66022 h 226974"/>
              <a:gd name="connsiteX13" fmla="*/ 223888 w 454476"/>
              <a:gd name="connsiteY13" fmla="*/ 97827 h 226974"/>
              <a:gd name="connsiteX14" fmla="*/ 271596 w 454476"/>
              <a:gd name="connsiteY14" fmla="*/ 113730 h 226974"/>
              <a:gd name="connsiteX15" fmla="*/ 255693 w 454476"/>
              <a:gd name="connsiteY15" fmla="*/ 177340 h 226974"/>
              <a:gd name="connsiteX16" fmla="*/ 176180 w 454476"/>
              <a:gd name="connsiteY16" fmla="*/ 137584 h 226974"/>
              <a:gd name="connsiteX17" fmla="*/ 160277 w 454476"/>
              <a:gd name="connsiteY17" fmla="*/ 89876 h 226974"/>
              <a:gd name="connsiteX18" fmla="*/ 215936 w 454476"/>
              <a:gd name="connsiteY18" fmla="*/ 105778 h 226974"/>
              <a:gd name="connsiteX19" fmla="*/ 215936 w 454476"/>
              <a:gd name="connsiteY19" fmla="*/ 145535 h 226974"/>
              <a:gd name="connsiteX20" fmla="*/ 120521 w 454476"/>
              <a:gd name="connsiteY20" fmla="*/ 58070 h 226974"/>
              <a:gd name="connsiteX21" fmla="*/ 112569 w 454476"/>
              <a:gd name="connsiteY21" fmla="*/ 137584 h 226974"/>
              <a:gd name="connsiteX22" fmla="*/ 176180 w 454476"/>
              <a:gd name="connsiteY22" fmla="*/ 129632 h 226974"/>
              <a:gd name="connsiteX23" fmla="*/ 215936 w 454476"/>
              <a:gd name="connsiteY23" fmla="*/ 169389 h 226974"/>
              <a:gd name="connsiteX24" fmla="*/ 160277 w 454476"/>
              <a:gd name="connsiteY24" fmla="*/ 209145 h 226974"/>
              <a:gd name="connsiteX25" fmla="*/ 128472 w 454476"/>
              <a:gd name="connsiteY25" fmla="*/ 177340 h 226974"/>
              <a:gd name="connsiteX26" fmla="*/ 120521 w 454476"/>
              <a:gd name="connsiteY26" fmla="*/ 137584 h 226974"/>
              <a:gd name="connsiteX27" fmla="*/ 80764 w 454476"/>
              <a:gd name="connsiteY27" fmla="*/ 129632 h 226974"/>
              <a:gd name="connsiteX28" fmla="*/ 72813 w 454476"/>
              <a:gd name="connsiteY28" fmla="*/ 169389 h 226974"/>
              <a:gd name="connsiteX29" fmla="*/ 112569 w 454476"/>
              <a:gd name="connsiteY29" fmla="*/ 177340 h 226974"/>
              <a:gd name="connsiteX30" fmla="*/ 120521 w 454476"/>
              <a:gd name="connsiteY30" fmla="*/ 185291 h 226974"/>
              <a:gd name="connsiteX31" fmla="*/ 120521 w 454476"/>
              <a:gd name="connsiteY31" fmla="*/ 217097 h 226974"/>
              <a:gd name="connsiteX32" fmla="*/ 48959 w 454476"/>
              <a:gd name="connsiteY32" fmla="*/ 225048 h 226974"/>
              <a:gd name="connsiteX33" fmla="*/ 64862 w 454476"/>
              <a:gd name="connsiteY33" fmla="*/ 185291 h 226974"/>
              <a:gd name="connsiteX34" fmla="*/ 41008 w 454476"/>
              <a:gd name="connsiteY34" fmla="*/ 137584 h 226974"/>
              <a:gd name="connsiteX35" fmla="*/ 1251 w 454476"/>
              <a:gd name="connsiteY35" fmla="*/ 137584 h 226974"/>
              <a:gd name="connsiteX36" fmla="*/ 9203 w 454476"/>
              <a:gd name="connsiteY36" fmla="*/ 177340 h 226974"/>
              <a:gd name="connsiteX37" fmla="*/ 33056 w 454476"/>
              <a:gd name="connsiteY37" fmla="*/ 193243 h 226974"/>
              <a:gd name="connsiteX38" fmla="*/ 33056 w 454476"/>
              <a:gd name="connsiteY38" fmla="*/ 209145 h 226974"/>
              <a:gd name="connsiteX39" fmla="*/ 33056 w 454476"/>
              <a:gd name="connsiteY39" fmla="*/ 209145 h 22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54476" h="226974">
                <a:moveTo>
                  <a:pt x="454476" y="50119"/>
                </a:moveTo>
                <a:cubicBezTo>
                  <a:pt x="437247" y="88550"/>
                  <a:pt x="420019" y="126982"/>
                  <a:pt x="398816" y="137584"/>
                </a:cubicBezTo>
                <a:cubicBezTo>
                  <a:pt x="377612" y="148186"/>
                  <a:pt x="336531" y="133608"/>
                  <a:pt x="327255" y="113730"/>
                </a:cubicBezTo>
                <a:cubicBezTo>
                  <a:pt x="317978" y="93852"/>
                  <a:pt x="355084" y="36867"/>
                  <a:pt x="343157" y="18314"/>
                </a:cubicBezTo>
                <a:cubicBezTo>
                  <a:pt x="331230" y="-239"/>
                  <a:pt x="258343" y="-2890"/>
                  <a:pt x="255693" y="2411"/>
                </a:cubicBezTo>
                <a:cubicBezTo>
                  <a:pt x="253043" y="7712"/>
                  <a:pt x="312678" y="35542"/>
                  <a:pt x="327255" y="50119"/>
                </a:cubicBezTo>
                <a:cubicBezTo>
                  <a:pt x="341832" y="64696"/>
                  <a:pt x="335206" y="68673"/>
                  <a:pt x="343157" y="89876"/>
                </a:cubicBezTo>
                <a:cubicBezTo>
                  <a:pt x="351108" y="111079"/>
                  <a:pt x="385565" y="165413"/>
                  <a:pt x="374963" y="177340"/>
                </a:cubicBezTo>
                <a:cubicBezTo>
                  <a:pt x="364361" y="189267"/>
                  <a:pt x="294124" y="174689"/>
                  <a:pt x="279547" y="161437"/>
                </a:cubicBezTo>
                <a:cubicBezTo>
                  <a:pt x="264970" y="148185"/>
                  <a:pt x="286173" y="117705"/>
                  <a:pt x="287498" y="97827"/>
                </a:cubicBezTo>
                <a:cubicBezTo>
                  <a:pt x="288823" y="77949"/>
                  <a:pt x="299425" y="52770"/>
                  <a:pt x="287498" y="42168"/>
                </a:cubicBezTo>
                <a:cubicBezTo>
                  <a:pt x="275571" y="31566"/>
                  <a:pt x="215936" y="34217"/>
                  <a:pt x="215936" y="34217"/>
                </a:cubicBezTo>
                <a:cubicBezTo>
                  <a:pt x="198708" y="38193"/>
                  <a:pt x="182806" y="55420"/>
                  <a:pt x="184131" y="66022"/>
                </a:cubicBezTo>
                <a:cubicBezTo>
                  <a:pt x="185456" y="76624"/>
                  <a:pt x="209311" y="89876"/>
                  <a:pt x="223888" y="97827"/>
                </a:cubicBezTo>
                <a:cubicBezTo>
                  <a:pt x="238465" y="105778"/>
                  <a:pt x="266295" y="100478"/>
                  <a:pt x="271596" y="113730"/>
                </a:cubicBezTo>
                <a:cubicBezTo>
                  <a:pt x="276897" y="126982"/>
                  <a:pt x="271596" y="173364"/>
                  <a:pt x="255693" y="177340"/>
                </a:cubicBezTo>
                <a:cubicBezTo>
                  <a:pt x="239790" y="181316"/>
                  <a:pt x="192083" y="152161"/>
                  <a:pt x="176180" y="137584"/>
                </a:cubicBezTo>
                <a:cubicBezTo>
                  <a:pt x="160277" y="123007"/>
                  <a:pt x="153651" y="95177"/>
                  <a:pt x="160277" y="89876"/>
                </a:cubicBezTo>
                <a:cubicBezTo>
                  <a:pt x="166903" y="84575"/>
                  <a:pt x="206660" y="96502"/>
                  <a:pt x="215936" y="105778"/>
                </a:cubicBezTo>
                <a:cubicBezTo>
                  <a:pt x="225212" y="115054"/>
                  <a:pt x="231838" y="153486"/>
                  <a:pt x="215936" y="145535"/>
                </a:cubicBezTo>
                <a:cubicBezTo>
                  <a:pt x="200034" y="137584"/>
                  <a:pt x="137749" y="59395"/>
                  <a:pt x="120521" y="58070"/>
                </a:cubicBezTo>
                <a:cubicBezTo>
                  <a:pt x="103293" y="56745"/>
                  <a:pt x="103293" y="125657"/>
                  <a:pt x="112569" y="137584"/>
                </a:cubicBezTo>
                <a:cubicBezTo>
                  <a:pt x="121845" y="149511"/>
                  <a:pt x="158952" y="124331"/>
                  <a:pt x="176180" y="129632"/>
                </a:cubicBezTo>
                <a:cubicBezTo>
                  <a:pt x="193408" y="134933"/>
                  <a:pt x="218586" y="156137"/>
                  <a:pt x="215936" y="169389"/>
                </a:cubicBezTo>
                <a:cubicBezTo>
                  <a:pt x="213286" y="182641"/>
                  <a:pt x="160277" y="209145"/>
                  <a:pt x="160277" y="209145"/>
                </a:cubicBezTo>
                <a:cubicBezTo>
                  <a:pt x="145700" y="210470"/>
                  <a:pt x="135098" y="189267"/>
                  <a:pt x="128472" y="177340"/>
                </a:cubicBezTo>
                <a:cubicBezTo>
                  <a:pt x="121846" y="165413"/>
                  <a:pt x="128472" y="145535"/>
                  <a:pt x="120521" y="137584"/>
                </a:cubicBezTo>
                <a:cubicBezTo>
                  <a:pt x="112570" y="129633"/>
                  <a:pt x="88715" y="124331"/>
                  <a:pt x="80764" y="129632"/>
                </a:cubicBezTo>
                <a:cubicBezTo>
                  <a:pt x="72813" y="134933"/>
                  <a:pt x="67512" y="161438"/>
                  <a:pt x="72813" y="169389"/>
                </a:cubicBezTo>
                <a:cubicBezTo>
                  <a:pt x="78114" y="177340"/>
                  <a:pt x="112569" y="177340"/>
                  <a:pt x="112569" y="177340"/>
                </a:cubicBezTo>
                <a:cubicBezTo>
                  <a:pt x="120520" y="179990"/>
                  <a:pt x="120521" y="185291"/>
                  <a:pt x="120521" y="185291"/>
                </a:cubicBezTo>
                <a:cubicBezTo>
                  <a:pt x="121846" y="191917"/>
                  <a:pt x="132448" y="210471"/>
                  <a:pt x="120521" y="217097"/>
                </a:cubicBezTo>
                <a:cubicBezTo>
                  <a:pt x="108594" y="223723"/>
                  <a:pt x="58235" y="230349"/>
                  <a:pt x="48959" y="225048"/>
                </a:cubicBezTo>
                <a:cubicBezTo>
                  <a:pt x="39683" y="219747"/>
                  <a:pt x="66187" y="199868"/>
                  <a:pt x="64862" y="185291"/>
                </a:cubicBezTo>
                <a:cubicBezTo>
                  <a:pt x="63537" y="170714"/>
                  <a:pt x="51610" y="145535"/>
                  <a:pt x="41008" y="137584"/>
                </a:cubicBezTo>
                <a:cubicBezTo>
                  <a:pt x="30406" y="129633"/>
                  <a:pt x="6552" y="130958"/>
                  <a:pt x="1251" y="137584"/>
                </a:cubicBezTo>
                <a:cubicBezTo>
                  <a:pt x="-4050" y="144210"/>
                  <a:pt x="9203" y="177340"/>
                  <a:pt x="9203" y="177340"/>
                </a:cubicBezTo>
                <a:cubicBezTo>
                  <a:pt x="14504" y="186617"/>
                  <a:pt x="33056" y="193243"/>
                  <a:pt x="33056" y="193243"/>
                </a:cubicBezTo>
                <a:cubicBezTo>
                  <a:pt x="37031" y="198544"/>
                  <a:pt x="33056" y="209145"/>
                  <a:pt x="33056" y="209145"/>
                </a:cubicBezTo>
                <a:lnTo>
                  <a:pt x="33056" y="209145"/>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1910" name="Group 1909">
            <a:extLst>
              <a:ext uri="{FF2B5EF4-FFF2-40B4-BE49-F238E27FC236}">
                <a16:creationId xmlns="" xmlns:a16="http://schemas.microsoft.com/office/drawing/2014/main" id="{98C2B08A-C4FD-AD49-BC8B-9A6D8EDD032D}"/>
              </a:ext>
            </a:extLst>
          </p:cNvPr>
          <p:cNvGrpSpPr/>
          <p:nvPr/>
        </p:nvGrpSpPr>
        <p:grpSpPr>
          <a:xfrm rot="4082129">
            <a:off x="4647410" y="806053"/>
            <a:ext cx="273600" cy="693101"/>
            <a:chOff x="5596263" y="1467363"/>
            <a:chExt cx="587347" cy="1481314"/>
          </a:xfrm>
        </p:grpSpPr>
        <p:grpSp>
          <p:nvGrpSpPr>
            <p:cNvPr id="1911" name="Group 1910">
              <a:extLst>
                <a:ext uri="{FF2B5EF4-FFF2-40B4-BE49-F238E27FC236}">
                  <a16:creationId xmlns="" xmlns:a16="http://schemas.microsoft.com/office/drawing/2014/main" id="{65BE52C9-E07B-1042-8034-38560D972E10}"/>
                </a:ext>
              </a:extLst>
            </p:cNvPr>
            <p:cNvGrpSpPr/>
            <p:nvPr/>
          </p:nvGrpSpPr>
          <p:grpSpPr>
            <a:xfrm>
              <a:off x="5596263" y="1641599"/>
              <a:ext cx="587347" cy="1180010"/>
              <a:chOff x="6065239" y="3018497"/>
              <a:chExt cx="587347" cy="1180010"/>
            </a:xfrm>
          </p:grpSpPr>
          <p:cxnSp>
            <p:nvCxnSpPr>
              <p:cNvPr id="1915" name="Straight Connector 1914">
                <a:extLst>
                  <a:ext uri="{FF2B5EF4-FFF2-40B4-BE49-F238E27FC236}">
                    <a16:creationId xmlns="" xmlns:a16="http://schemas.microsoft.com/office/drawing/2014/main" id="{81A7690F-B41A-3047-926B-4E1BEEB6ABF1}"/>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16" name="Straight Connector 1915">
                <a:extLst>
                  <a:ext uri="{FF2B5EF4-FFF2-40B4-BE49-F238E27FC236}">
                    <a16:creationId xmlns="" xmlns:a16="http://schemas.microsoft.com/office/drawing/2014/main" id="{0496A192-C128-714B-870C-04E6C7E39967}"/>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17" name="Straight Connector 1916">
                <a:extLst>
                  <a:ext uri="{FF2B5EF4-FFF2-40B4-BE49-F238E27FC236}">
                    <a16:creationId xmlns="" xmlns:a16="http://schemas.microsoft.com/office/drawing/2014/main" id="{ED8BA13F-83AF-1B40-AB6F-6601A7D6F054}"/>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18" name="Straight Connector 1917">
                <a:extLst>
                  <a:ext uri="{FF2B5EF4-FFF2-40B4-BE49-F238E27FC236}">
                    <a16:creationId xmlns="" xmlns:a16="http://schemas.microsoft.com/office/drawing/2014/main" id="{461D3AC6-81E4-9740-AE58-2A4B01EB68F9}"/>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19" name="Straight Connector 1918">
                <a:extLst>
                  <a:ext uri="{FF2B5EF4-FFF2-40B4-BE49-F238E27FC236}">
                    <a16:creationId xmlns="" xmlns:a16="http://schemas.microsoft.com/office/drawing/2014/main" id="{595AACE0-C286-E54E-8C53-F14F4D6E4ED3}"/>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20" name="Straight Connector 1919">
                <a:extLst>
                  <a:ext uri="{FF2B5EF4-FFF2-40B4-BE49-F238E27FC236}">
                    <a16:creationId xmlns="" xmlns:a16="http://schemas.microsoft.com/office/drawing/2014/main" id="{3AEF3557-262E-BD44-83B7-E02A775D980E}"/>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21" name="Straight Connector 1920">
                <a:extLst>
                  <a:ext uri="{FF2B5EF4-FFF2-40B4-BE49-F238E27FC236}">
                    <a16:creationId xmlns="" xmlns:a16="http://schemas.microsoft.com/office/drawing/2014/main" id="{9E729CF5-E604-FD46-A1A3-2580CF5A2181}"/>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22" name="Straight Connector 1921">
                <a:extLst>
                  <a:ext uri="{FF2B5EF4-FFF2-40B4-BE49-F238E27FC236}">
                    <a16:creationId xmlns="" xmlns:a16="http://schemas.microsoft.com/office/drawing/2014/main" id="{6C13F227-884E-F049-99EA-B2520E505E26}"/>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912" name="Group 1911">
              <a:extLst>
                <a:ext uri="{FF2B5EF4-FFF2-40B4-BE49-F238E27FC236}">
                  <a16:creationId xmlns="" xmlns:a16="http://schemas.microsoft.com/office/drawing/2014/main" id="{DF18180E-E945-2745-9526-822E99B360C4}"/>
                </a:ext>
              </a:extLst>
            </p:cNvPr>
            <p:cNvGrpSpPr/>
            <p:nvPr/>
          </p:nvGrpSpPr>
          <p:grpSpPr>
            <a:xfrm>
              <a:off x="5686326" y="1467363"/>
              <a:ext cx="391569" cy="1481314"/>
              <a:chOff x="7147083" y="2797881"/>
              <a:chExt cx="391569" cy="1481314"/>
            </a:xfrm>
          </p:grpSpPr>
          <p:sp>
            <p:nvSpPr>
              <p:cNvPr id="1913" name="Freeform 1912">
                <a:extLst>
                  <a:ext uri="{FF2B5EF4-FFF2-40B4-BE49-F238E27FC236}">
                    <a16:creationId xmlns="" xmlns:a16="http://schemas.microsoft.com/office/drawing/2014/main" id="{E0AE0653-3500-A447-9526-401839317715}"/>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14" name="Freeform 1913">
                <a:extLst>
                  <a:ext uri="{FF2B5EF4-FFF2-40B4-BE49-F238E27FC236}">
                    <a16:creationId xmlns="" xmlns:a16="http://schemas.microsoft.com/office/drawing/2014/main" id="{FCE18C04-11BD-E642-A625-8A817D8E58C6}"/>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923" name="Group 1922">
            <a:extLst>
              <a:ext uri="{FF2B5EF4-FFF2-40B4-BE49-F238E27FC236}">
                <a16:creationId xmlns="" xmlns:a16="http://schemas.microsoft.com/office/drawing/2014/main" id="{23DE2317-02E9-714D-A5DE-05A45081FF83}"/>
              </a:ext>
            </a:extLst>
          </p:cNvPr>
          <p:cNvGrpSpPr/>
          <p:nvPr/>
        </p:nvGrpSpPr>
        <p:grpSpPr>
          <a:xfrm rot="15900327">
            <a:off x="5324597" y="831231"/>
            <a:ext cx="273600" cy="693101"/>
            <a:chOff x="5596263" y="1467363"/>
            <a:chExt cx="587347" cy="1481314"/>
          </a:xfrm>
        </p:grpSpPr>
        <p:grpSp>
          <p:nvGrpSpPr>
            <p:cNvPr id="1924" name="Group 1923">
              <a:extLst>
                <a:ext uri="{FF2B5EF4-FFF2-40B4-BE49-F238E27FC236}">
                  <a16:creationId xmlns="" xmlns:a16="http://schemas.microsoft.com/office/drawing/2014/main" id="{A6734DB9-FE27-C242-96A4-ABD6F9D60757}"/>
                </a:ext>
              </a:extLst>
            </p:cNvPr>
            <p:cNvGrpSpPr/>
            <p:nvPr/>
          </p:nvGrpSpPr>
          <p:grpSpPr>
            <a:xfrm>
              <a:off x="5596263" y="1641599"/>
              <a:ext cx="587347" cy="1180010"/>
              <a:chOff x="6065239" y="3018497"/>
              <a:chExt cx="587347" cy="1180010"/>
            </a:xfrm>
          </p:grpSpPr>
          <p:cxnSp>
            <p:nvCxnSpPr>
              <p:cNvPr id="1928" name="Straight Connector 1927">
                <a:extLst>
                  <a:ext uri="{FF2B5EF4-FFF2-40B4-BE49-F238E27FC236}">
                    <a16:creationId xmlns="" xmlns:a16="http://schemas.microsoft.com/office/drawing/2014/main" id="{99D489EE-5ADF-C741-82A5-413C1267072B}"/>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29" name="Straight Connector 1928">
                <a:extLst>
                  <a:ext uri="{FF2B5EF4-FFF2-40B4-BE49-F238E27FC236}">
                    <a16:creationId xmlns="" xmlns:a16="http://schemas.microsoft.com/office/drawing/2014/main" id="{5C7AE7D6-7F61-B944-B748-542A262E3E84}"/>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30" name="Straight Connector 1929">
                <a:extLst>
                  <a:ext uri="{FF2B5EF4-FFF2-40B4-BE49-F238E27FC236}">
                    <a16:creationId xmlns="" xmlns:a16="http://schemas.microsoft.com/office/drawing/2014/main" id="{3334E141-A747-5243-90E5-FAC0AEB0CE17}"/>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31" name="Straight Connector 1930">
                <a:extLst>
                  <a:ext uri="{FF2B5EF4-FFF2-40B4-BE49-F238E27FC236}">
                    <a16:creationId xmlns="" xmlns:a16="http://schemas.microsoft.com/office/drawing/2014/main" id="{91E17C2E-294D-9241-9C8A-27570A6291AF}"/>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32" name="Straight Connector 1931">
                <a:extLst>
                  <a:ext uri="{FF2B5EF4-FFF2-40B4-BE49-F238E27FC236}">
                    <a16:creationId xmlns="" xmlns:a16="http://schemas.microsoft.com/office/drawing/2014/main" id="{02F5D837-16CF-B646-B4AE-5A1D637C4D38}"/>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33" name="Straight Connector 1932">
                <a:extLst>
                  <a:ext uri="{FF2B5EF4-FFF2-40B4-BE49-F238E27FC236}">
                    <a16:creationId xmlns="" xmlns:a16="http://schemas.microsoft.com/office/drawing/2014/main" id="{22739029-D4EF-8745-A2B1-E33144DE5695}"/>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34" name="Straight Connector 1933">
                <a:extLst>
                  <a:ext uri="{FF2B5EF4-FFF2-40B4-BE49-F238E27FC236}">
                    <a16:creationId xmlns="" xmlns:a16="http://schemas.microsoft.com/office/drawing/2014/main" id="{167A5A96-E61C-1941-A3F1-3E12F89E1E82}"/>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35" name="Straight Connector 1934">
                <a:extLst>
                  <a:ext uri="{FF2B5EF4-FFF2-40B4-BE49-F238E27FC236}">
                    <a16:creationId xmlns="" xmlns:a16="http://schemas.microsoft.com/office/drawing/2014/main" id="{F7A30F18-3FE1-C044-8742-DF051D0E15AB}"/>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925" name="Group 1924">
              <a:extLst>
                <a:ext uri="{FF2B5EF4-FFF2-40B4-BE49-F238E27FC236}">
                  <a16:creationId xmlns="" xmlns:a16="http://schemas.microsoft.com/office/drawing/2014/main" id="{9D43DB09-F7EE-AF47-A361-89F89674C1D5}"/>
                </a:ext>
              </a:extLst>
            </p:cNvPr>
            <p:cNvGrpSpPr/>
            <p:nvPr/>
          </p:nvGrpSpPr>
          <p:grpSpPr>
            <a:xfrm>
              <a:off x="5686326" y="1467363"/>
              <a:ext cx="391569" cy="1481314"/>
              <a:chOff x="7147083" y="2797881"/>
              <a:chExt cx="391569" cy="1481314"/>
            </a:xfrm>
          </p:grpSpPr>
          <p:sp>
            <p:nvSpPr>
              <p:cNvPr id="1926" name="Freeform 1925">
                <a:extLst>
                  <a:ext uri="{FF2B5EF4-FFF2-40B4-BE49-F238E27FC236}">
                    <a16:creationId xmlns="" xmlns:a16="http://schemas.microsoft.com/office/drawing/2014/main" id="{644C9DB8-37CA-864C-95F7-8C20D97A3905}"/>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27" name="Freeform 1926">
                <a:extLst>
                  <a:ext uri="{FF2B5EF4-FFF2-40B4-BE49-F238E27FC236}">
                    <a16:creationId xmlns="" xmlns:a16="http://schemas.microsoft.com/office/drawing/2014/main" id="{C43463BD-CC4E-424E-945C-F1D27EE9E72E}"/>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936" name="Group 1935">
            <a:extLst>
              <a:ext uri="{FF2B5EF4-FFF2-40B4-BE49-F238E27FC236}">
                <a16:creationId xmlns="" xmlns:a16="http://schemas.microsoft.com/office/drawing/2014/main" id="{B8C93AFB-3B54-2F45-8AA4-88F14B34D8EE}"/>
              </a:ext>
            </a:extLst>
          </p:cNvPr>
          <p:cNvGrpSpPr/>
          <p:nvPr/>
        </p:nvGrpSpPr>
        <p:grpSpPr>
          <a:xfrm rot="4130365">
            <a:off x="6017685" y="776896"/>
            <a:ext cx="273600" cy="693101"/>
            <a:chOff x="5596263" y="1467363"/>
            <a:chExt cx="587347" cy="1481314"/>
          </a:xfrm>
        </p:grpSpPr>
        <p:grpSp>
          <p:nvGrpSpPr>
            <p:cNvPr id="1937" name="Group 1936">
              <a:extLst>
                <a:ext uri="{FF2B5EF4-FFF2-40B4-BE49-F238E27FC236}">
                  <a16:creationId xmlns="" xmlns:a16="http://schemas.microsoft.com/office/drawing/2014/main" id="{B58AD2CA-FE5F-8D47-B6EB-781B8F5CFCFF}"/>
                </a:ext>
              </a:extLst>
            </p:cNvPr>
            <p:cNvGrpSpPr/>
            <p:nvPr/>
          </p:nvGrpSpPr>
          <p:grpSpPr>
            <a:xfrm>
              <a:off x="5596263" y="1641599"/>
              <a:ext cx="587347" cy="1180010"/>
              <a:chOff x="6065239" y="3018497"/>
              <a:chExt cx="587347" cy="1180010"/>
            </a:xfrm>
          </p:grpSpPr>
          <p:cxnSp>
            <p:nvCxnSpPr>
              <p:cNvPr id="1941" name="Straight Connector 1940">
                <a:extLst>
                  <a:ext uri="{FF2B5EF4-FFF2-40B4-BE49-F238E27FC236}">
                    <a16:creationId xmlns="" xmlns:a16="http://schemas.microsoft.com/office/drawing/2014/main" id="{B0CEB348-047B-F24C-9EAC-6740B4830718}"/>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42" name="Straight Connector 1941">
                <a:extLst>
                  <a:ext uri="{FF2B5EF4-FFF2-40B4-BE49-F238E27FC236}">
                    <a16:creationId xmlns="" xmlns:a16="http://schemas.microsoft.com/office/drawing/2014/main" id="{8AE0F315-9E8D-5E4C-9E5F-31FC96462084}"/>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43" name="Straight Connector 1942">
                <a:extLst>
                  <a:ext uri="{FF2B5EF4-FFF2-40B4-BE49-F238E27FC236}">
                    <a16:creationId xmlns="" xmlns:a16="http://schemas.microsoft.com/office/drawing/2014/main" id="{2C4D43C0-ED50-114B-9C8A-C91F9681BC7D}"/>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44" name="Straight Connector 1943">
                <a:extLst>
                  <a:ext uri="{FF2B5EF4-FFF2-40B4-BE49-F238E27FC236}">
                    <a16:creationId xmlns="" xmlns:a16="http://schemas.microsoft.com/office/drawing/2014/main" id="{D990A675-EF9F-2747-97C3-9E9AFBEA4735}"/>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45" name="Straight Connector 1944">
                <a:extLst>
                  <a:ext uri="{FF2B5EF4-FFF2-40B4-BE49-F238E27FC236}">
                    <a16:creationId xmlns="" xmlns:a16="http://schemas.microsoft.com/office/drawing/2014/main" id="{17E1BB2B-09AD-1342-9D4F-4230953E3744}"/>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46" name="Straight Connector 1945">
                <a:extLst>
                  <a:ext uri="{FF2B5EF4-FFF2-40B4-BE49-F238E27FC236}">
                    <a16:creationId xmlns="" xmlns:a16="http://schemas.microsoft.com/office/drawing/2014/main" id="{60EE5DDC-2E66-674A-AE6E-EEF41026A974}"/>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47" name="Straight Connector 1946">
                <a:extLst>
                  <a:ext uri="{FF2B5EF4-FFF2-40B4-BE49-F238E27FC236}">
                    <a16:creationId xmlns="" xmlns:a16="http://schemas.microsoft.com/office/drawing/2014/main" id="{4ADE36A0-21C5-8E4D-8F39-A3DA0177D70D}"/>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48" name="Straight Connector 1947">
                <a:extLst>
                  <a:ext uri="{FF2B5EF4-FFF2-40B4-BE49-F238E27FC236}">
                    <a16:creationId xmlns="" xmlns:a16="http://schemas.microsoft.com/office/drawing/2014/main" id="{728A1D40-C1BD-F440-94B2-EF0DCACC311D}"/>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938" name="Group 1937">
              <a:extLst>
                <a:ext uri="{FF2B5EF4-FFF2-40B4-BE49-F238E27FC236}">
                  <a16:creationId xmlns="" xmlns:a16="http://schemas.microsoft.com/office/drawing/2014/main" id="{5C4C9330-C992-BE4F-803E-5F5B34C99239}"/>
                </a:ext>
              </a:extLst>
            </p:cNvPr>
            <p:cNvGrpSpPr/>
            <p:nvPr/>
          </p:nvGrpSpPr>
          <p:grpSpPr>
            <a:xfrm>
              <a:off x="5686326" y="1467363"/>
              <a:ext cx="391569" cy="1481314"/>
              <a:chOff x="7147083" y="2797881"/>
              <a:chExt cx="391569" cy="1481314"/>
            </a:xfrm>
          </p:grpSpPr>
          <p:sp>
            <p:nvSpPr>
              <p:cNvPr id="1939" name="Freeform 1938">
                <a:extLst>
                  <a:ext uri="{FF2B5EF4-FFF2-40B4-BE49-F238E27FC236}">
                    <a16:creationId xmlns="" xmlns:a16="http://schemas.microsoft.com/office/drawing/2014/main" id="{4DB671F9-5971-DD40-B575-D65DF4419DAB}"/>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40" name="Freeform 1939">
                <a:extLst>
                  <a:ext uri="{FF2B5EF4-FFF2-40B4-BE49-F238E27FC236}">
                    <a16:creationId xmlns="" xmlns:a16="http://schemas.microsoft.com/office/drawing/2014/main" id="{CD5E14BC-E3F1-1541-9270-DBB25DD7E836}"/>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949" name="Group 1948">
            <a:extLst>
              <a:ext uri="{FF2B5EF4-FFF2-40B4-BE49-F238E27FC236}">
                <a16:creationId xmlns="" xmlns:a16="http://schemas.microsoft.com/office/drawing/2014/main" id="{D42ACED1-48E8-9742-AE51-40076FA28CBA}"/>
              </a:ext>
            </a:extLst>
          </p:cNvPr>
          <p:cNvGrpSpPr/>
          <p:nvPr/>
        </p:nvGrpSpPr>
        <p:grpSpPr>
          <a:xfrm rot="14738628">
            <a:off x="6686920" y="682809"/>
            <a:ext cx="273600" cy="693101"/>
            <a:chOff x="5596263" y="1467363"/>
            <a:chExt cx="587347" cy="1481314"/>
          </a:xfrm>
        </p:grpSpPr>
        <p:grpSp>
          <p:nvGrpSpPr>
            <p:cNvPr id="1950" name="Group 1949">
              <a:extLst>
                <a:ext uri="{FF2B5EF4-FFF2-40B4-BE49-F238E27FC236}">
                  <a16:creationId xmlns="" xmlns:a16="http://schemas.microsoft.com/office/drawing/2014/main" id="{F0C8188A-52EC-6F4D-A13E-EE6F624E259B}"/>
                </a:ext>
              </a:extLst>
            </p:cNvPr>
            <p:cNvGrpSpPr/>
            <p:nvPr/>
          </p:nvGrpSpPr>
          <p:grpSpPr>
            <a:xfrm>
              <a:off x="5596263" y="1641599"/>
              <a:ext cx="587347" cy="1180010"/>
              <a:chOff x="6065239" y="3018497"/>
              <a:chExt cx="587347" cy="1180010"/>
            </a:xfrm>
          </p:grpSpPr>
          <p:cxnSp>
            <p:nvCxnSpPr>
              <p:cNvPr id="1954" name="Straight Connector 1953">
                <a:extLst>
                  <a:ext uri="{FF2B5EF4-FFF2-40B4-BE49-F238E27FC236}">
                    <a16:creationId xmlns="" xmlns:a16="http://schemas.microsoft.com/office/drawing/2014/main" id="{ED7D356A-5818-5349-B128-E1823A9A699A}"/>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55" name="Straight Connector 1954">
                <a:extLst>
                  <a:ext uri="{FF2B5EF4-FFF2-40B4-BE49-F238E27FC236}">
                    <a16:creationId xmlns="" xmlns:a16="http://schemas.microsoft.com/office/drawing/2014/main" id="{8B64E801-10F3-DD4B-9173-F34236A425DA}"/>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56" name="Straight Connector 1955">
                <a:extLst>
                  <a:ext uri="{FF2B5EF4-FFF2-40B4-BE49-F238E27FC236}">
                    <a16:creationId xmlns="" xmlns:a16="http://schemas.microsoft.com/office/drawing/2014/main" id="{41D6FA75-2384-1E47-9E08-1C46B3748BC1}"/>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57" name="Straight Connector 1956">
                <a:extLst>
                  <a:ext uri="{FF2B5EF4-FFF2-40B4-BE49-F238E27FC236}">
                    <a16:creationId xmlns="" xmlns:a16="http://schemas.microsoft.com/office/drawing/2014/main" id="{C00D1D68-294C-9246-9D86-23B5F92866B2}"/>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58" name="Straight Connector 1957">
                <a:extLst>
                  <a:ext uri="{FF2B5EF4-FFF2-40B4-BE49-F238E27FC236}">
                    <a16:creationId xmlns="" xmlns:a16="http://schemas.microsoft.com/office/drawing/2014/main" id="{68F823CE-E57A-704E-937A-09C0EFB1B9AC}"/>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59" name="Straight Connector 1958">
                <a:extLst>
                  <a:ext uri="{FF2B5EF4-FFF2-40B4-BE49-F238E27FC236}">
                    <a16:creationId xmlns="" xmlns:a16="http://schemas.microsoft.com/office/drawing/2014/main" id="{82581DF1-6D9D-FE41-A94D-024E125117E0}"/>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60" name="Straight Connector 1959">
                <a:extLst>
                  <a:ext uri="{FF2B5EF4-FFF2-40B4-BE49-F238E27FC236}">
                    <a16:creationId xmlns="" xmlns:a16="http://schemas.microsoft.com/office/drawing/2014/main" id="{EAABB001-2D27-B448-8F0A-FBD2F645A119}"/>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61" name="Straight Connector 1960">
                <a:extLst>
                  <a:ext uri="{FF2B5EF4-FFF2-40B4-BE49-F238E27FC236}">
                    <a16:creationId xmlns="" xmlns:a16="http://schemas.microsoft.com/office/drawing/2014/main" id="{854AEC4C-AEE2-D148-A029-97D496BEFFF8}"/>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951" name="Group 1950">
              <a:extLst>
                <a:ext uri="{FF2B5EF4-FFF2-40B4-BE49-F238E27FC236}">
                  <a16:creationId xmlns="" xmlns:a16="http://schemas.microsoft.com/office/drawing/2014/main" id="{28990006-5C56-9E4C-858C-6744892778E0}"/>
                </a:ext>
              </a:extLst>
            </p:cNvPr>
            <p:cNvGrpSpPr/>
            <p:nvPr/>
          </p:nvGrpSpPr>
          <p:grpSpPr>
            <a:xfrm>
              <a:off x="5686326" y="1467363"/>
              <a:ext cx="391569" cy="1481314"/>
              <a:chOff x="7147083" y="2797881"/>
              <a:chExt cx="391569" cy="1481314"/>
            </a:xfrm>
          </p:grpSpPr>
          <p:sp>
            <p:nvSpPr>
              <p:cNvPr id="1952" name="Freeform 1951">
                <a:extLst>
                  <a:ext uri="{FF2B5EF4-FFF2-40B4-BE49-F238E27FC236}">
                    <a16:creationId xmlns="" xmlns:a16="http://schemas.microsoft.com/office/drawing/2014/main" id="{C1A2B05D-FABE-5843-9594-84DF90E63E40}"/>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53" name="Freeform 1952">
                <a:extLst>
                  <a:ext uri="{FF2B5EF4-FFF2-40B4-BE49-F238E27FC236}">
                    <a16:creationId xmlns="" xmlns:a16="http://schemas.microsoft.com/office/drawing/2014/main" id="{B6164E0D-E6D4-A24C-80B5-2307A878E504}"/>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962" name="Group 1961">
            <a:extLst>
              <a:ext uri="{FF2B5EF4-FFF2-40B4-BE49-F238E27FC236}">
                <a16:creationId xmlns="" xmlns:a16="http://schemas.microsoft.com/office/drawing/2014/main" id="{29DDC555-D34B-604B-9671-E02CC0BF7967}"/>
              </a:ext>
            </a:extLst>
          </p:cNvPr>
          <p:cNvGrpSpPr/>
          <p:nvPr/>
        </p:nvGrpSpPr>
        <p:grpSpPr>
          <a:xfrm>
            <a:off x="6942316" y="563030"/>
            <a:ext cx="1754237" cy="1292387"/>
            <a:chOff x="4106091" y="5005806"/>
            <a:chExt cx="1747335" cy="1287302"/>
          </a:xfrm>
        </p:grpSpPr>
        <p:grpSp>
          <p:nvGrpSpPr>
            <p:cNvPr id="1963" name="Group 1962">
              <a:extLst>
                <a:ext uri="{FF2B5EF4-FFF2-40B4-BE49-F238E27FC236}">
                  <a16:creationId xmlns="" xmlns:a16="http://schemas.microsoft.com/office/drawing/2014/main" id="{6F7DEA05-0641-1A46-B1CE-9E1E3E3D070D}"/>
                </a:ext>
              </a:extLst>
            </p:cNvPr>
            <p:cNvGrpSpPr/>
            <p:nvPr/>
          </p:nvGrpSpPr>
          <p:grpSpPr>
            <a:xfrm rot="2364133">
              <a:off x="4254074" y="5274349"/>
              <a:ext cx="274818" cy="693101"/>
              <a:chOff x="5596263" y="1467363"/>
              <a:chExt cx="587347" cy="1481314"/>
            </a:xfrm>
          </p:grpSpPr>
          <p:grpSp>
            <p:nvGrpSpPr>
              <p:cNvPr id="2073" name="Group 2072">
                <a:extLst>
                  <a:ext uri="{FF2B5EF4-FFF2-40B4-BE49-F238E27FC236}">
                    <a16:creationId xmlns="" xmlns:a16="http://schemas.microsoft.com/office/drawing/2014/main" id="{CA374FEC-AEF4-FD46-AED2-58EF07B74210}"/>
                  </a:ext>
                </a:extLst>
              </p:cNvPr>
              <p:cNvGrpSpPr/>
              <p:nvPr/>
            </p:nvGrpSpPr>
            <p:grpSpPr>
              <a:xfrm>
                <a:off x="5596263" y="1641599"/>
                <a:ext cx="587347" cy="1180010"/>
                <a:chOff x="6065239" y="3018497"/>
                <a:chExt cx="587347" cy="1180010"/>
              </a:xfrm>
            </p:grpSpPr>
            <p:cxnSp>
              <p:nvCxnSpPr>
                <p:cNvPr id="2077" name="Straight Connector 2076">
                  <a:extLst>
                    <a:ext uri="{FF2B5EF4-FFF2-40B4-BE49-F238E27FC236}">
                      <a16:creationId xmlns="" xmlns:a16="http://schemas.microsoft.com/office/drawing/2014/main" id="{55DC6B9B-67E9-6040-B21C-48B0BF66D7F0}"/>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78" name="Straight Connector 2077">
                  <a:extLst>
                    <a:ext uri="{FF2B5EF4-FFF2-40B4-BE49-F238E27FC236}">
                      <a16:creationId xmlns="" xmlns:a16="http://schemas.microsoft.com/office/drawing/2014/main" id="{EA7150CF-57F0-704B-9634-793F994EAE21}"/>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79" name="Straight Connector 2078">
                  <a:extLst>
                    <a:ext uri="{FF2B5EF4-FFF2-40B4-BE49-F238E27FC236}">
                      <a16:creationId xmlns="" xmlns:a16="http://schemas.microsoft.com/office/drawing/2014/main" id="{53F83699-47B0-4E4E-B02E-F28129260D6A}"/>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80" name="Straight Connector 2079">
                  <a:extLst>
                    <a:ext uri="{FF2B5EF4-FFF2-40B4-BE49-F238E27FC236}">
                      <a16:creationId xmlns="" xmlns:a16="http://schemas.microsoft.com/office/drawing/2014/main" id="{55FEB8B3-148A-1B4B-9D33-D8AA3C590DC4}"/>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81" name="Straight Connector 2080">
                  <a:extLst>
                    <a:ext uri="{FF2B5EF4-FFF2-40B4-BE49-F238E27FC236}">
                      <a16:creationId xmlns="" xmlns:a16="http://schemas.microsoft.com/office/drawing/2014/main" id="{F50550E8-DD32-994A-8F9C-B38BD31C7F06}"/>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82" name="Straight Connector 2081">
                  <a:extLst>
                    <a:ext uri="{FF2B5EF4-FFF2-40B4-BE49-F238E27FC236}">
                      <a16:creationId xmlns="" xmlns:a16="http://schemas.microsoft.com/office/drawing/2014/main" id="{403CE7F6-9217-764B-A921-5E50FBEA1C70}"/>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83" name="Straight Connector 2082">
                  <a:extLst>
                    <a:ext uri="{FF2B5EF4-FFF2-40B4-BE49-F238E27FC236}">
                      <a16:creationId xmlns="" xmlns:a16="http://schemas.microsoft.com/office/drawing/2014/main" id="{38B05ABA-7C1A-5444-992E-A8BF54F7A619}"/>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84" name="Straight Connector 2083">
                  <a:extLst>
                    <a:ext uri="{FF2B5EF4-FFF2-40B4-BE49-F238E27FC236}">
                      <a16:creationId xmlns="" xmlns:a16="http://schemas.microsoft.com/office/drawing/2014/main" id="{AD81F975-6FE8-7D45-8886-BA8F7AA71ADF}"/>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074" name="Group 2073">
                <a:extLst>
                  <a:ext uri="{FF2B5EF4-FFF2-40B4-BE49-F238E27FC236}">
                    <a16:creationId xmlns="" xmlns:a16="http://schemas.microsoft.com/office/drawing/2014/main" id="{646C42D0-FC5F-CF4C-A90B-96F707FDA130}"/>
                  </a:ext>
                </a:extLst>
              </p:cNvPr>
              <p:cNvGrpSpPr/>
              <p:nvPr/>
            </p:nvGrpSpPr>
            <p:grpSpPr>
              <a:xfrm>
                <a:off x="5686329" y="1467363"/>
                <a:ext cx="391566" cy="1481314"/>
                <a:chOff x="7147086" y="2797881"/>
                <a:chExt cx="391566" cy="1481314"/>
              </a:xfrm>
            </p:grpSpPr>
            <p:sp>
              <p:nvSpPr>
                <p:cNvPr id="2075" name="Freeform 2074">
                  <a:extLst>
                    <a:ext uri="{FF2B5EF4-FFF2-40B4-BE49-F238E27FC236}">
                      <a16:creationId xmlns="" xmlns:a16="http://schemas.microsoft.com/office/drawing/2014/main" id="{722786A2-4627-A342-8322-90769E1488CF}"/>
                    </a:ext>
                  </a:extLst>
                </p:cNvPr>
                <p:cNvSpPr/>
                <p:nvPr/>
              </p:nvSpPr>
              <p:spPr>
                <a:xfrm rot="877894">
                  <a:off x="7147086" y="2797881"/>
                  <a:ext cx="379270" cy="1478946"/>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76" name="Freeform 2075">
                  <a:extLst>
                    <a:ext uri="{FF2B5EF4-FFF2-40B4-BE49-F238E27FC236}">
                      <a16:creationId xmlns="" xmlns:a16="http://schemas.microsoft.com/office/drawing/2014/main" id="{3E9EBB8C-F24F-F044-8BDB-5B4878433E8F}"/>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964" name="Group 1963">
              <a:extLst>
                <a:ext uri="{FF2B5EF4-FFF2-40B4-BE49-F238E27FC236}">
                  <a16:creationId xmlns="" xmlns:a16="http://schemas.microsoft.com/office/drawing/2014/main" id="{BBAC3A96-71D7-0A41-8C30-6974970ACEC2}"/>
                </a:ext>
              </a:extLst>
            </p:cNvPr>
            <p:cNvGrpSpPr/>
            <p:nvPr/>
          </p:nvGrpSpPr>
          <p:grpSpPr>
            <a:xfrm rot="6609397">
              <a:off x="5369467" y="5200008"/>
              <a:ext cx="274818" cy="693101"/>
              <a:chOff x="5596263" y="1467363"/>
              <a:chExt cx="587347" cy="1481314"/>
            </a:xfrm>
          </p:grpSpPr>
          <p:grpSp>
            <p:nvGrpSpPr>
              <p:cNvPr id="2061" name="Group 2060">
                <a:extLst>
                  <a:ext uri="{FF2B5EF4-FFF2-40B4-BE49-F238E27FC236}">
                    <a16:creationId xmlns="" xmlns:a16="http://schemas.microsoft.com/office/drawing/2014/main" id="{CD45DE96-EBA2-1043-8CBA-F5F94CAE01BB}"/>
                  </a:ext>
                </a:extLst>
              </p:cNvPr>
              <p:cNvGrpSpPr/>
              <p:nvPr/>
            </p:nvGrpSpPr>
            <p:grpSpPr>
              <a:xfrm>
                <a:off x="5596263" y="1641599"/>
                <a:ext cx="587347" cy="1180010"/>
                <a:chOff x="6065239" y="3018497"/>
                <a:chExt cx="587347" cy="1180010"/>
              </a:xfrm>
            </p:grpSpPr>
            <p:cxnSp>
              <p:nvCxnSpPr>
                <p:cNvPr id="2065" name="Straight Connector 2064">
                  <a:extLst>
                    <a:ext uri="{FF2B5EF4-FFF2-40B4-BE49-F238E27FC236}">
                      <a16:creationId xmlns="" xmlns:a16="http://schemas.microsoft.com/office/drawing/2014/main" id="{5F30A4AC-1A88-B947-9C92-2F188206DD2B}"/>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66" name="Straight Connector 2065">
                  <a:extLst>
                    <a:ext uri="{FF2B5EF4-FFF2-40B4-BE49-F238E27FC236}">
                      <a16:creationId xmlns="" xmlns:a16="http://schemas.microsoft.com/office/drawing/2014/main" id="{092F0A26-1741-5C47-9816-DB73DF14E0BB}"/>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67" name="Straight Connector 2066">
                  <a:extLst>
                    <a:ext uri="{FF2B5EF4-FFF2-40B4-BE49-F238E27FC236}">
                      <a16:creationId xmlns="" xmlns:a16="http://schemas.microsoft.com/office/drawing/2014/main" id="{43081129-DCF9-1C47-941F-6C24E46621F8}"/>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68" name="Straight Connector 2067">
                  <a:extLst>
                    <a:ext uri="{FF2B5EF4-FFF2-40B4-BE49-F238E27FC236}">
                      <a16:creationId xmlns="" xmlns:a16="http://schemas.microsoft.com/office/drawing/2014/main" id="{C8BF01CC-1254-0349-B817-01F05DBFE5EB}"/>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69" name="Straight Connector 2068">
                  <a:extLst>
                    <a:ext uri="{FF2B5EF4-FFF2-40B4-BE49-F238E27FC236}">
                      <a16:creationId xmlns="" xmlns:a16="http://schemas.microsoft.com/office/drawing/2014/main" id="{E547787C-C319-F448-B340-DDCDB8858429}"/>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70" name="Straight Connector 2069">
                  <a:extLst>
                    <a:ext uri="{FF2B5EF4-FFF2-40B4-BE49-F238E27FC236}">
                      <a16:creationId xmlns="" xmlns:a16="http://schemas.microsoft.com/office/drawing/2014/main" id="{1B2D043B-5335-5F45-91A6-82A26FCA5508}"/>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71" name="Straight Connector 2070">
                  <a:extLst>
                    <a:ext uri="{FF2B5EF4-FFF2-40B4-BE49-F238E27FC236}">
                      <a16:creationId xmlns="" xmlns:a16="http://schemas.microsoft.com/office/drawing/2014/main" id="{8EF1FE77-2CC2-6740-B688-596E946E23C4}"/>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72" name="Straight Connector 2071">
                  <a:extLst>
                    <a:ext uri="{FF2B5EF4-FFF2-40B4-BE49-F238E27FC236}">
                      <a16:creationId xmlns="" xmlns:a16="http://schemas.microsoft.com/office/drawing/2014/main" id="{E8C7D6FE-6190-3144-8A78-EE54B686A404}"/>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062" name="Group 2061">
                <a:extLst>
                  <a:ext uri="{FF2B5EF4-FFF2-40B4-BE49-F238E27FC236}">
                    <a16:creationId xmlns="" xmlns:a16="http://schemas.microsoft.com/office/drawing/2014/main" id="{FE8979BE-525A-214A-87F7-E3E3224E31B1}"/>
                  </a:ext>
                </a:extLst>
              </p:cNvPr>
              <p:cNvGrpSpPr/>
              <p:nvPr/>
            </p:nvGrpSpPr>
            <p:grpSpPr>
              <a:xfrm>
                <a:off x="5686326" y="1467363"/>
                <a:ext cx="391569" cy="1481314"/>
                <a:chOff x="7147083" y="2797881"/>
                <a:chExt cx="391569" cy="1481314"/>
              </a:xfrm>
            </p:grpSpPr>
            <p:sp>
              <p:nvSpPr>
                <p:cNvPr id="2063" name="Freeform 2062">
                  <a:extLst>
                    <a:ext uri="{FF2B5EF4-FFF2-40B4-BE49-F238E27FC236}">
                      <a16:creationId xmlns="" xmlns:a16="http://schemas.microsoft.com/office/drawing/2014/main" id="{55F9224F-18DB-B94C-B148-7BEDF47D1FCB}"/>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64" name="Freeform 2063">
                  <a:extLst>
                    <a:ext uri="{FF2B5EF4-FFF2-40B4-BE49-F238E27FC236}">
                      <a16:creationId xmlns="" xmlns:a16="http://schemas.microsoft.com/office/drawing/2014/main" id="{FD429F71-63C1-1D49-AF88-81404EF396F4}"/>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965" name="Group 1964">
              <a:extLst>
                <a:ext uri="{FF2B5EF4-FFF2-40B4-BE49-F238E27FC236}">
                  <a16:creationId xmlns="" xmlns:a16="http://schemas.microsoft.com/office/drawing/2014/main" id="{9BAC2E14-0A7C-9E47-A238-EAC4B6C4883B}"/>
                </a:ext>
              </a:extLst>
            </p:cNvPr>
            <p:cNvGrpSpPr/>
            <p:nvPr/>
          </p:nvGrpSpPr>
          <p:grpSpPr>
            <a:xfrm>
              <a:off x="4106091" y="5005806"/>
              <a:ext cx="1745211" cy="1287302"/>
              <a:chOff x="4106091" y="5005806"/>
              <a:chExt cx="1745211" cy="1287302"/>
            </a:xfrm>
          </p:grpSpPr>
          <p:grpSp>
            <p:nvGrpSpPr>
              <p:cNvPr id="1966" name="Group 1965">
                <a:extLst>
                  <a:ext uri="{FF2B5EF4-FFF2-40B4-BE49-F238E27FC236}">
                    <a16:creationId xmlns="" xmlns:a16="http://schemas.microsoft.com/office/drawing/2014/main" id="{177D157A-26F5-3E42-9DCD-E8D392EF268F}"/>
                  </a:ext>
                </a:extLst>
              </p:cNvPr>
              <p:cNvGrpSpPr/>
              <p:nvPr/>
            </p:nvGrpSpPr>
            <p:grpSpPr>
              <a:xfrm rot="6590454">
                <a:off x="5367343" y="4954512"/>
                <a:ext cx="274818" cy="693101"/>
                <a:chOff x="5596263" y="1467363"/>
                <a:chExt cx="587347" cy="1481314"/>
              </a:xfrm>
            </p:grpSpPr>
            <p:grpSp>
              <p:nvGrpSpPr>
                <p:cNvPr id="2049" name="Group 2048">
                  <a:extLst>
                    <a:ext uri="{FF2B5EF4-FFF2-40B4-BE49-F238E27FC236}">
                      <a16:creationId xmlns="" xmlns:a16="http://schemas.microsoft.com/office/drawing/2014/main" id="{254B810B-2A23-F940-82B5-E12141F67C96}"/>
                    </a:ext>
                  </a:extLst>
                </p:cNvPr>
                <p:cNvGrpSpPr/>
                <p:nvPr/>
              </p:nvGrpSpPr>
              <p:grpSpPr>
                <a:xfrm>
                  <a:off x="5596263" y="1641599"/>
                  <a:ext cx="587347" cy="1180010"/>
                  <a:chOff x="6065239" y="3018497"/>
                  <a:chExt cx="587347" cy="1180010"/>
                </a:xfrm>
              </p:grpSpPr>
              <p:cxnSp>
                <p:nvCxnSpPr>
                  <p:cNvPr id="2053" name="Straight Connector 2052">
                    <a:extLst>
                      <a:ext uri="{FF2B5EF4-FFF2-40B4-BE49-F238E27FC236}">
                        <a16:creationId xmlns="" xmlns:a16="http://schemas.microsoft.com/office/drawing/2014/main" id="{9C36F63D-67BA-CB4D-9468-3C309467980C}"/>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54" name="Straight Connector 2053">
                    <a:extLst>
                      <a:ext uri="{FF2B5EF4-FFF2-40B4-BE49-F238E27FC236}">
                        <a16:creationId xmlns="" xmlns:a16="http://schemas.microsoft.com/office/drawing/2014/main" id="{08BA7D91-45E3-3840-95E1-12CC2203BBC7}"/>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55" name="Straight Connector 2054">
                    <a:extLst>
                      <a:ext uri="{FF2B5EF4-FFF2-40B4-BE49-F238E27FC236}">
                        <a16:creationId xmlns="" xmlns:a16="http://schemas.microsoft.com/office/drawing/2014/main" id="{6B666925-3409-8741-AD54-C85A0AE66506}"/>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56" name="Straight Connector 2055">
                    <a:extLst>
                      <a:ext uri="{FF2B5EF4-FFF2-40B4-BE49-F238E27FC236}">
                        <a16:creationId xmlns="" xmlns:a16="http://schemas.microsoft.com/office/drawing/2014/main" id="{47021F31-2362-554A-A270-92565DD2202B}"/>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57" name="Straight Connector 2056">
                    <a:extLst>
                      <a:ext uri="{FF2B5EF4-FFF2-40B4-BE49-F238E27FC236}">
                        <a16:creationId xmlns="" xmlns:a16="http://schemas.microsoft.com/office/drawing/2014/main" id="{8338A6FD-8A94-8742-905C-5B772EA0BAAC}"/>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58" name="Straight Connector 2057">
                    <a:extLst>
                      <a:ext uri="{FF2B5EF4-FFF2-40B4-BE49-F238E27FC236}">
                        <a16:creationId xmlns="" xmlns:a16="http://schemas.microsoft.com/office/drawing/2014/main" id="{7EE62A62-362B-414E-B27D-632BAEF40200}"/>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 xmlns:a16="http://schemas.microsoft.com/office/drawing/2014/main" id="{AD061736-B389-1449-B569-18CFBC44D7F5}"/>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60" name="Straight Connector 2059">
                    <a:extLst>
                      <a:ext uri="{FF2B5EF4-FFF2-40B4-BE49-F238E27FC236}">
                        <a16:creationId xmlns="" xmlns:a16="http://schemas.microsoft.com/office/drawing/2014/main" id="{CFA949ED-93EF-0044-9358-82C9A3512678}"/>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050" name="Group 2049">
                  <a:extLst>
                    <a:ext uri="{FF2B5EF4-FFF2-40B4-BE49-F238E27FC236}">
                      <a16:creationId xmlns="" xmlns:a16="http://schemas.microsoft.com/office/drawing/2014/main" id="{15516959-91A6-1F4A-9CEA-908D331C0426}"/>
                    </a:ext>
                  </a:extLst>
                </p:cNvPr>
                <p:cNvGrpSpPr/>
                <p:nvPr/>
              </p:nvGrpSpPr>
              <p:grpSpPr>
                <a:xfrm>
                  <a:off x="5686326" y="1467363"/>
                  <a:ext cx="391569" cy="1481314"/>
                  <a:chOff x="7147083" y="2797881"/>
                  <a:chExt cx="391569" cy="1481314"/>
                </a:xfrm>
              </p:grpSpPr>
              <p:sp>
                <p:nvSpPr>
                  <p:cNvPr id="2051" name="Freeform 2050">
                    <a:extLst>
                      <a:ext uri="{FF2B5EF4-FFF2-40B4-BE49-F238E27FC236}">
                        <a16:creationId xmlns="" xmlns:a16="http://schemas.microsoft.com/office/drawing/2014/main" id="{7598FE10-8172-DE40-BD7A-45F1C6244A37}"/>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52" name="Freeform 2051">
                    <a:extLst>
                      <a:ext uri="{FF2B5EF4-FFF2-40B4-BE49-F238E27FC236}">
                        <a16:creationId xmlns="" xmlns:a16="http://schemas.microsoft.com/office/drawing/2014/main" id="{E6701031-728D-1342-94A4-6FDBE62BA941}"/>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sp>
            <p:nvSpPr>
              <p:cNvPr id="1967" name="Oval 1966">
                <a:extLst>
                  <a:ext uri="{FF2B5EF4-FFF2-40B4-BE49-F238E27FC236}">
                    <a16:creationId xmlns="" xmlns:a16="http://schemas.microsoft.com/office/drawing/2014/main" id="{66C42E5E-40B5-4C4D-8660-B27826F78CDB}"/>
                  </a:ext>
                </a:extLst>
              </p:cNvPr>
              <p:cNvSpPr/>
              <p:nvPr/>
            </p:nvSpPr>
            <p:spPr>
              <a:xfrm>
                <a:off x="4273732" y="5005806"/>
                <a:ext cx="320735" cy="671165"/>
              </a:xfrm>
              <a:prstGeom prst="ellipse">
                <a:avLst/>
              </a:prstGeom>
              <a:solidFill>
                <a:srgbClr val="B25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1968" name="Group 1967">
                <a:extLst>
                  <a:ext uri="{FF2B5EF4-FFF2-40B4-BE49-F238E27FC236}">
                    <a16:creationId xmlns="" xmlns:a16="http://schemas.microsoft.com/office/drawing/2014/main" id="{2841BE82-B5BE-BF42-8F28-731FD19ADA36}"/>
                  </a:ext>
                </a:extLst>
              </p:cNvPr>
              <p:cNvGrpSpPr/>
              <p:nvPr/>
            </p:nvGrpSpPr>
            <p:grpSpPr>
              <a:xfrm>
                <a:off x="4180400" y="5037248"/>
                <a:ext cx="1570044" cy="1255860"/>
                <a:chOff x="7979307" y="3799916"/>
                <a:chExt cx="1570044" cy="1255860"/>
              </a:xfrm>
            </p:grpSpPr>
            <p:sp>
              <p:nvSpPr>
                <p:cNvPr id="2042" name="Oval 2041">
                  <a:extLst>
                    <a:ext uri="{FF2B5EF4-FFF2-40B4-BE49-F238E27FC236}">
                      <a16:creationId xmlns="" xmlns:a16="http://schemas.microsoft.com/office/drawing/2014/main" id="{1E597B63-4909-6446-91EB-FC46980ECBAC}"/>
                    </a:ext>
                  </a:extLst>
                </p:cNvPr>
                <p:cNvSpPr/>
                <p:nvPr/>
              </p:nvSpPr>
              <p:spPr>
                <a:xfrm>
                  <a:off x="7979307" y="4245089"/>
                  <a:ext cx="771154" cy="607673"/>
                </a:xfrm>
                <a:prstGeom prst="ellipse">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43" name="Oval 2042">
                  <a:extLst>
                    <a:ext uri="{FF2B5EF4-FFF2-40B4-BE49-F238E27FC236}">
                      <a16:creationId xmlns="" xmlns:a16="http://schemas.microsoft.com/office/drawing/2014/main" id="{0053454F-AAB0-6945-8B48-3373C5AD3EBA}"/>
                    </a:ext>
                  </a:extLst>
                </p:cNvPr>
                <p:cNvSpPr/>
                <p:nvPr/>
              </p:nvSpPr>
              <p:spPr>
                <a:xfrm>
                  <a:off x="8767636" y="4275899"/>
                  <a:ext cx="771154" cy="607673"/>
                </a:xfrm>
                <a:prstGeom prst="ellipse">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44" name="Oval 2043">
                  <a:extLst>
                    <a:ext uri="{FF2B5EF4-FFF2-40B4-BE49-F238E27FC236}">
                      <a16:creationId xmlns="" xmlns:a16="http://schemas.microsoft.com/office/drawing/2014/main" id="{B3A7D3CC-31E6-AC40-8357-35A4201EE0FA}"/>
                    </a:ext>
                  </a:extLst>
                </p:cNvPr>
                <p:cNvSpPr/>
                <p:nvPr/>
              </p:nvSpPr>
              <p:spPr>
                <a:xfrm>
                  <a:off x="8364884" y="4464305"/>
                  <a:ext cx="771154" cy="591471"/>
                </a:xfrm>
                <a:prstGeom prst="ellipse">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45" name="Oval 2044">
                  <a:extLst>
                    <a:ext uri="{FF2B5EF4-FFF2-40B4-BE49-F238E27FC236}">
                      <a16:creationId xmlns="" xmlns:a16="http://schemas.microsoft.com/office/drawing/2014/main" id="{79DBC74E-1ADD-0644-8A43-9DE7565534C2}"/>
                    </a:ext>
                  </a:extLst>
                </p:cNvPr>
                <p:cNvSpPr/>
                <p:nvPr/>
              </p:nvSpPr>
              <p:spPr>
                <a:xfrm>
                  <a:off x="8320430" y="3799916"/>
                  <a:ext cx="771154" cy="607673"/>
                </a:xfrm>
                <a:prstGeom prst="ellipse">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46" name="Oval 2045">
                  <a:extLst>
                    <a:ext uri="{FF2B5EF4-FFF2-40B4-BE49-F238E27FC236}">
                      <a16:creationId xmlns="" xmlns:a16="http://schemas.microsoft.com/office/drawing/2014/main" id="{27073944-CD06-1049-8407-27BE120BF601}"/>
                    </a:ext>
                  </a:extLst>
                </p:cNvPr>
                <p:cNvSpPr/>
                <p:nvPr/>
              </p:nvSpPr>
              <p:spPr>
                <a:xfrm>
                  <a:off x="8778197" y="4012520"/>
                  <a:ext cx="771154" cy="607673"/>
                </a:xfrm>
                <a:prstGeom prst="ellipse">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47" name="Oval 2046">
                  <a:extLst>
                    <a:ext uri="{FF2B5EF4-FFF2-40B4-BE49-F238E27FC236}">
                      <a16:creationId xmlns="" xmlns:a16="http://schemas.microsoft.com/office/drawing/2014/main" id="{43E050F7-F6EE-B840-A9B9-020A9AE5CFC0}"/>
                    </a:ext>
                  </a:extLst>
                </p:cNvPr>
                <p:cNvSpPr/>
                <p:nvPr/>
              </p:nvSpPr>
              <p:spPr>
                <a:xfrm>
                  <a:off x="7987015" y="4046369"/>
                  <a:ext cx="771154" cy="607673"/>
                </a:xfrm>
                <a:prstGeom prst="ellipse">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48" name="Oval 2047">
                  <a:extLst>
                    <a:ext uri="{FF2B5EF4-FFF2-40B4-BE49-F238E27FC236}">
                      <a16:creationId xmlns="" xmlns:a16="http://schemas.microsoft.com/office/drawing/2014/main" id="{581C5EA6-FB3D-BC4A-85C1-54CE866228F2}"/>
                    </a:ext>
                  </a:extLst>
                </p:cNvPr>
                <p:cNvSpPr/>
                <p:nvPr/>
              </p:nvSpPr>
              <p:spPr>
                <a:xfrm>
                  <a:off x="8367977" y="4249740"/>
                  <a:ext cx="771154" cy="607673"/>
                </a:xfrm>
                <a:prstGeom prst="ellipse">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969" name="Group 1968">
                <a:extLst>
                  <a:ext uri="{FF2B5EF4-FFF2-40B4-BE49-F238E27FC236}">
                    <a16:creationId xmlns="" xmlns:a16="http://schemas.microsoft.com/office/drawing/2014/main" id="{696DA41C-DB22-8247-B306-B064F015D42B}"/>
                  </a:ext>
                </a:extLst>
              </p:cNvPr>
              <p:cNvGrpSpPr/>
              <p:nvPr/>
            </p:nvGrpSpPr>
            <p:grpSpPr>
              <a:xfrm flipH="1">
                <a:off x="4106091" y="5790709"/>
                <a:ext cx="1723798" cy="356439"/>
                <a:chOff x="6613784" y="2891390"/>
                <a:chExt cx="2083578" cy="492016"/>
              </a:xfrm>
            </p:grpSpPr>
            <p:grpSp>
              <p:nvGrpSpPr>
                <p:cNvPr id="2007" name="Group 2006">
                  <a:extLst>
                    <a:ext uri="{FF2B5EF4-FFF2-40B4-BE49-F238E27FC236}">
                      <a16:creationId xmlns="" xmlns:a16="http://schemas.microsoft.com/office/drawing/2014/main" id="{7AB9D9C9-C116-F04C-A25F-310751A1575F}"/>
                    </a:ext>
                  </a:extLst>
                </p:cNvPr>
                <p:cNvGrpSpPr/>
                <p:nvPr/>
              </p:nvGrpSpPr>
              <p:grpSpPr>
                <a:xfrm rot="14466432">
                  <a:off x="8044783" y="2691412"/>
                  <a:ext cx="374906" cy="930253"/>
                  <a:chOff x="5568834" y="1466702"/>
                  <a:chExt cx="614776" cy="1525444"/>
                </a:xfrm>
              </p:grpSpPr>
              <p:grpSp>
                <p:nvGrpSpPr>
                  <p:cNvPr id="2030" name="Group 2029">
                    <a:extLst>
                      <a:ext uri="{FF2B5EF4-FFF2-40B4-BE49-F238E27FC236}">
                        <a16:creationId xmlns="" xmlns:a16="http://schemas.microsoft.com/office/drawing/2014/main" id="{7140F06D-ACA9-694D-9EA0-05DCBAE2F2E1}"/>
                      </a:ext>
                    </a:extLst>
                  </p:cNvPr>
                  <p:cNvGrpSpPr/>
                  <p:nvPr/>
                </p:nvGrpSpPr>
                <p:grpSpPr>
                  <a:xfrm>
                    <a:off x="5568834" y="1641599"/>
                    <a:ext cx="614776" cy="1180480"/>
                    <a:chOff x="6037810" y="3018497"/>
                    <a:chExt cx="614776" cy="1180480"/>
                  </a:xfrm>
                </p:grpSpPr>
                <p:cxnSp>
                  <p:nvCxnSpPr>
                    <p:cNvPr id="2034" name="Straight Connector 2033">
                      <a:extLst>
                        <a:ext uri="{FF2B5EF4-FFF2-40B4-BE49-F238E27FC236}">
                          <a16:creationId xmlns="" xmlns:a16="http://schemas.microsoft.com/office/drawing/2014/main" id="{528F4DBF-C806-7441-84C1-BED6FCDAA8B3}"/>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35" name="Straight Connector 2034">
                      <a:extLst>
                        <a:ext uri="{FF2B5EF4-FFF2-40B4-BE49-F238E27FC236}">
                          <a16:creationId xmlns="" xmlns:a16="http://schemas.microsoft.com/office/drawing/2014/main" id="{5DF92C70-9E77-2343-A43D-5F0B09666BAE}"/>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36" name="Straight Connector 2035">
                      <a:extLst>
                        <a:ext uri="{FF2B5EF4-FFF2-40B4-BE49-F238E27FC236}">
                          <a16:creationId xmlns="" xmlns:a16="http://schemas.microsoft.com/office/drawing/2014/main" id="{B9CE46BE-E049-014D-AA4B-526F5ACD6CFC}"/>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37" name="Straight Connector 2036">
                      <a:extLst>
                        <a:ext uri="{FF2B5EF4-FFF2-40B4-BE49-F238E27FC236}">
                          <a16:creationId xmlns="" xmlns:a16="http://schemas.microsoft.com/office/drawing/2014/main" id="{65D33F0F-AC85-E24C-B771-AFDA2F75FB90}"/>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38" name="Straight Connector 2037">
                      <a:extLst>
                        <a:ext uri="{FF2B5EF4-FFF2-40B4-BE49-F238E27FC236}">
                          <a16:creationId xmlns="" xmlns:a16="http://schemas.microsoft.com/office/drawing/2014/main" id="{B20C311F-09EC-094A-B89C-C5AD62DF6929}"/>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39" name="Straight Connector 2038">
                      <a:extLst>
                        <a:ext uri="{FF2B5EF4-FFF2-40B4-BE49-F238E27FC236}">
                          <a16:creationId xmlns="" xmlns:a16="http://schemas.microsoft.com/office/drawing/2014/main" id="{E5930699-3DB7-C74A-86DA-4B3F9221F7D4}"/>
                        </a:ext>
                      </a:extLst>
                    </p:cNvPr>
                    <p:cNvCxnSpPr>
                      <a:cxnSpLocks/>
                    </p:cNvCxnSpPr>
                    <p:nvPr/>
                  </p:nvCxnSpPr>
                  <p:spPr>
                    <a:xfrm flipV="1">
                      <a:off x="6037810" y="4037310"/>
                      <a:ext cx="444823"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40" name="Straight Connector 2039">
                      <a:extLst>
                        <a:ext uri="{FF2B5EF4-FFF2-40B4-BE49-F238E27FC236}">
                          <a16:creationId xmlns="" xmlns:a16="http://schemas.microsoft.com/office/drawing/2014/main" id="{F56690D4-0D0E-1740-83A3-D2F73ECCA2DB}"/>
                        </a:ext>
                      </a:extLst>
                    </p:cNvPr>
                    <p:cNvCxnSpPr>
                      <a:cxnSpLocks/>
                    </p:cNvCxnSpPr>
                    <p:nvPr/>
                  </p:nvCxnSpPr>
                  <p:spPr>
                    <a:xfrm flipV="1">
                      <a:off x="6105325" y="4179767"/>
                      <a:ext cx="333617"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41" name="Straight Connector 2040">
                      <a:extLst>
                        <a:ext uri="{FF2B5EF4-FFF2-40B4-BE49-F238E27FC236}">
                          <a16:creationId xmlns="" xmlns:a16="http://schemas.microsoft.com/office/drawing/2014/main" id="{7AC01CA9-2CF6-CA4F-ABDE-C1C4255B59A4}"/>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031" name="Group 2030">
                    <a:extLst>
                      <a:ext uri="{FF2B5EF4-FFF2-40B4-BE49-F238E27FC236}">
                        <a16:creationId xmlns="" xmlns:a16="http://schemas.microsoft.com/office/drawing/2014/main" id="{40240753-FA00-DA4C-AB53-B7DDC935BB68}"/>
                      </a:ext>
                    </a:extLst>
                  </p:cNvPr>
                  <p:cNvGrpSpPr/>
                  <p:nvPr/>
                </p:nvGrpSpPr>
                <p:grpSpPr>
                  <a:xfrm>
                    <a:off x="5680429" y="1466702"/>
                    <a:ext cx="394280" cy="1525444"/>
                    <a:chOff x="7141186" y="2797220"/>
                    <a:chExt cx="394280" cy="1525444"/>
                  </a:xfrm>
                </p:grpSpPr>
                <p:sp>
                  <p:nvSpPr>
                    <p:cNvPr id="2032" name="Freeform 2031">
                      <a:extLst>
                        <a:ext uri="{FF2B5EF4-FFF2-40B4-BE49-F238E27FC236}">
                          <a16:creationId xmlns="" xmlns:a16="http://schemas.microsoft.com/office/drawing/2014/main" id="{376C8987-4803-0544-8EC0-ED4765F3886D}"/>
                        </a:ext>
                      </a:extLst>
                    </p:cNvPr>
                    <p:cNvSpPr/>
                    <p:nvPr/>
                  </p:nvSpPr>
                  <p:spPr>
                    <a:xfrm rot="877894">
                      <a:off x="7141186" y="2797220"/>
                      <a:ext cx="379272" cy="1519817"/>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33" name="Freeform 2032">
                      <a:extLst>
                        <a:ext uri="{FF2B5EF4-FFF2-40B4-BE49-F238E27FC236}">
                          <a16:creationId xmlns="" xmlns:a16="http://schemas.microsoft.com/office/drawing/2014/main" id="{2D2FA3C5-B2D7-7B47-8C55-1E2C0CDDFB4B}"/>
                        </a:ext>
                      </a:extLst>
                    </p:cNvPr>
                    <p:cNvSpPr/>
                    <p:nvPr/>
                  </p:nvSpPr>
                  <p:spPr>
                    <a:xfrm rot="11240763" flipH="1">
                      <a:off x="7156193" y="2810912"/>
                      <a:ext cx="379273" cy="1511752"/>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2008" name="Group 2007">
                  <a:extLst>
                    <a:ext uri="{FF2B5EF4-FFF2-40B4-BE49-F238E27FC236}">
                      <a16:creationId xmlns="" xmlns:a16="http://schemas.microsoft.com/office/drawing/2014/main" id="{8C958642-13E2-584F-884A-6D5834392DB1}"/>
                    </a:ext>
                  </a:extLst>
                </p:cNvPr>
                <p:cNvGrpSpPr/>
                <p:nvPr/>
              </p:nvGrpSpPr>
              <p:grpSpPr>
                <a:xfrm rot="16200000">
                  <a:off x="7154319" y="2752646"/>
                  <a:ext cx="358179" cy="903342"/>
                  <a:chOff x="5596263" y="1467363"/>
                  <a:chExt cx="587347" cy="1481314"/>
                </a:xfrm>
              </p:grpSpPr>
              <p:grpSp>
                <p:nvGrpSpPr>
                  <p:cNvPr id="2018" name="Group 2017">
                    <a:extLst>
                      <a:ext uri="{FF2B5EF4-FFF2-40B4-BE49-F238E27FC236}">
                        <a16:creationId xmlns="" xmlns:a16="http://schemas.microsoft.com/office/drawing/2014/main" id="{F1870FD9-5DD0-564F-8FC0-D8CD68E8B06D}"/>
                      </a:ext>
                    </a:extLst>
                  </p:cNvPr>
                  <p:cNvGrpSpPr/>
                  <p:nvPr/>
                </p:nvGrpSpPr>
                <p:grpSpPr>
                  <a:xfrm>
                    <a:off x="5596263" y="1641599"/>
                    <a:ext cx="587347" cy="1178998"/>
                    <a:chOff x="6065239" y="3018497"/>
                    <a:chExt cx="587347" cy="1178998"/>
                  </a:xfrm>
                </p:grpSpPr>
                <p:cxnSp>
                  <p:nvCxnSpPr>
                    <p:cNvPr id="2022" name="Straight Connector 2021">
                      <a:extLst>
                        <a:ext uri="{FF2B5EF4-FFF2-40B4-BE49-F238E27FC236}">
                          <a16:creationId xmlns="" xmlns:a16="http://schemas.microsoft.com/office/drawing/2014/main" id="{7EDE76E8-6415-8E45-9EF3-35ABC53F7DF3}"/>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23" name="Straight Connector 2022">
                      <a:extLst>
                        <a:ext uri="{FF2B5EF4-FFF2-40B4-BE49-F238E27FC236}">
                          <a16:creationId xmlns="" xmlns:a16="http://schemas.microsoft.com/office/drawing/2014/main" id="{F8666584-8D7B-1A4F-98DD-96AFB5164C76}"/>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24" name="Straight Connector 2023">
                      <a:extLst>
                        <a:ext uri="{FF2B5EF4-FFF2-40B4-BE49-F238E27FC236}">
                          <a16:creationId xmlns="" xmlns:a16="http://schemas.microsoft.com/office/drawing/2014/main" id="{05276ADE-96ED-3843-AC31-8F6F5E5F1A17}"/>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25" name="Straight Connector 2024">
                      <a:extLst>
                        <a:ext uri="{FF2B5EF4-FFF2-40B4-BE49-F238E27FC236}">
                          <a16:creationId xmlns="" xmlns:a16="http://schemas.microsoft.com/office/drawing/2014/main" id="{4C27C95E-EFDB-054B-90CE-6AE47EBAB168}"/>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26" name="Straight Connector 2025">
                      <a:extLst>
                        <a:ext uri="{FF2B5EF4-FFF2-40B4-BE49-F238E27FC236}">
                          <a16:creationId xmlns="" xmlns:a16="http://schemas.microsoft.com/office/drawing/2014/main" id="{8025BBF7-F163-FA49-9442-3B9C6C76297F}"/>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27" name="Straight Connector 2026">
                      <a:extLst>
                        <a:ext uri="{FF2B5EF4-FFF2-40B4-BE49-F238E27FC236}">
                          <a16:creationId xmlns="" xmlns:a16="http://schemas.microsoft.com/office/drawing/2014/main" id="{DD1306E2-D6B6-5D43-BD63-D63CB31752C9}"/>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28" name="Straight Connector 2027">
                      <a:extLst>
                        <a:ext uri="{FF2B5EF4-FFF2-40B4-BE49-F238E27FC236}">
                          <a16:creationId xmlns="" xmlns:a16="http://schemas.microsoft.com/office/drawing/2014/main" id="{51152B98-BCE2-694F-8256-1778376E94FF}"/>
                        </a:ext>
                      </a:extLst>
                    </p:cNvPr>
                    <p:cNvCxnSpPr>
                      <a:cxnSpLocks/>
                    </p:cNvCxnSpPr>
                    <p:nvPr/>
                  </p:nvCxnSpPr>
                  <p:spPr>
                    <a:xfrm flipV="1">
                      <a:off x="6145570" y="4178285"/>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29" name="Straight Connector 2028">
                      <a:extLst>
                        <a:ext uri="{FF2B5EF4-FFF2-40B4-BE49-F238E27FC236}">
                          <a16:creationId xmlns="" xmlns:a16="http://schemas.microsoft.com/office/drawing/2014/main" id="{D6631C8A-CD24-304D-B2CD-2A7A6EC4BD96}"/>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019" name="Group 2018">
                    <a:extLst>
                      <a:ext uri="{FF2B5EF4-FFF2-40B4-BE49-F238E27FC236}">
                        <a16:creationId xmlns="" xmlns:a16="http://schemas.microsoft.com/office/drawing/2014/main" id="{C2F8765D-DC4D-C84D-9F11-F7D51FF46BC4}"/>
                      </a:ext>
                    </a:extLst>
                  </p:cNvPr>
                  <p:cNvGrpSpPr/>
                  <p:nvPr/>
                </p:nvGrpSpPr>
                <p:grpSpPr>
                  <a:xfrm>
                    <a:off x="5686326" y="1467363"/>
                    <a:ext cx="391569" cy="1481314"/>
                    <a:chOff x="7147083" y="2797881"/>
                    <a:chExt cx="391569" cy="1481314"/>
                  </a:xfrm>
                </p:grpSpPr>
                <p:sp>
                  <p:nvSpPr>
                    <p:cNvPr id="2020" name="Freeform 2019">
                      <a:extLst>
                        <a:ext uri="{FF2B5EF4-FFF2-40B4-BE49-F238E27FC236}">
                          <a16:creationId xmlns="" xmlns:a16="http://schemas.microsoft.com/office/drawing/2014/main" id="{D9CC3ADA-8FCA-0A4C-A30E-0690E12DED35}"/>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21" name="Freeform 2020">
                      <a:extLst>
                        <a:ext uri="{FF2B5EF4-FFF2-40B4-BE49-F238E27FC236}">
                          <a16:creationId xmlns="" xmlns:a16="http://schemas.microsoft.com/office/drawing/2014/main" id="{98C3B9AC-E3D0-DF47-97D3-32706D252E7D}"/>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2009" name="Group 2008">
                  <a:extLst>
                    <a:ext uri="{FF2B5EF4-FFF2-40B4-BE49-F238E27FC236}">
                      <a16:creationId xmlns="" xmlns:a16="http://schemas.microsoft.com/office/drawing/2014/main" id="{9A4F7C8E-1CDD-1244-96A3-08D5EF06FC56}"/>
                    </a:ext>
                  </a:extLst>
                </p:cNvPr>
                <p:cNvGrpSpPr/>
                <p:nvPr/>
              </p:nvGrpSpPr>
              <p:grpSpPr>
                <a:xfrm rot="2193332">
                  <a:off x="6613784" y="2891390"/>
                  <a:ext cx="344001" cy="143393"/>
                  <a:chOff x="6170726" y="991207"/>
                  <a:chExt cx="344001" cy="143393"/>
                </a:xfrm>
              </p:grpSpPr>
              <p:grpSp>
                <p:nvGrpSpPr>
                  <p:cNvPr id="2010" name="Group 2009">
                    <a:extLst>
                      <a:ext uri="{FF2B5EF4-FFF2-40B4-BE49-F238E27FC236}">
                        <a16:creationId xmlns="" xmlns:a16="http://schemas.microsoft.com/office/drawing/2014/main" id="{5EA89DF9-A11A-9C45-9C41-FB9B8F53951B}"/>
                      </a:ext>
                    </a:extLst>
                  </p:cNvPr>
                  <p:cNvGrpSpPr/>
                  <p:nvPr/>
                </p:nvGrpSpPr>
                <p:grpSpPr>
                  <a:xfrm>
                    <a:off x="6255878" y="993919"/>
                    <a:ext cx="180276" cy="126786"/>
                    <a:chOff x="6307790" y="809745"/>
                    <a:chExt cx="252933" cy="251557"/>
                  </a:xfrm>
                </p:grpSpPr>
                <p:cxnSp>
                  <p:nvCxnSpPr>
                    <p:cNvPr id="2014" name="Straight Connector 2013">
                      <a:extLst>
                        <a:ext uri="{FF2B5EF4-FFF2-40B4-BE49-F238E27FC236}">
                          <a16:creationId xmlns="" xmlns:a16="http://schemas.microsoft.com/office/drawing/2014/main" id="{4335FE18-7F1E-1848-BEC7-DEEDF5F988F1}"/>
                        </a:ext>
                      </a:extLst>
                    </p:cNvPr>
                    <p:cNvCxnSpPr>
                      <a:cxnSpLocks/>
                    </p:cNvCxnSpPr>
                    <p:nvPr/>
                  </p:nvCxnSpPr>
                  <p:spPr>
                    <a:xfrm rot="15695648">
                      <a:off x="6262569" y="923905"/>
                      <a:ext cx="241491" cy="131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15" name="Straight Connector 2014">
                      <a:extLst>
                        <a:ext uri="{FF2B5EF4-FFF2-40B4-BE49-F238E27FC236}">
                          <a16:creationId xmlns="" xmlns:a16="http://schemas.microsoft.com/office/drawing/2014/main" id="{22A2E62A-FB60-5143-B411-94B03176407C}"/>
                        </a:ext>
                      </a:extLst>
                    </p:cNvPr>
                    <p:cNvCxnSpPr>
                      <a:cxnSpLocks/>
                    </p:cNvCxnSpPr>
                    <p:nvPr/>
                  </p:nvCxnSpPr>
                  <p:spPr>
                    <a:xfrm rot="15695648">
                      <a:off x="6342022" y="933971"/>
                      <a:ext cx="241491" cy="131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16" name="Straight Connector 2015">
                      <a:extLst>
                        <a:ext uri="{FF2B5EF4-FFF2-40B4-BE49-F238E27FC236}">
                          <a16:creationId xmlns="" xmlns:a16="http://schemas.microsoft.com/office/drawing/2014/main" id="{5572FF1D-CEB3-2C42-9811-94EB68627BD0}"/>
                        </a:ext>
                      </a:extLst>
                    </p:cNvPr>
                    <p:cNvCxnSpPr>
                      <a:cxnSpLocks/>
                    </p:cNvCxnSpPr>
                    <p:nvPr/>
                  </p:nvCxnSpPr>
                  <p:spPr>
                    <a:xfrm rot="15695648">
                      <a:off x="6482137" y="977252"/>
                      <a:ext cx="144000" cy="131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17" name="Straight Connector 2016">
                      <a:extLst>
                        <a:ext uri="{FF2B5EF4-FFF2-40B4-BE49-F238E27FC236}">
                          <a16:creationId xmlns="" xmlns:a16="http://schemas.microsoft.com/office/drawing/2014/main" id="{77DD8BCE-3359-DD43-A118-28BAC36861BD}"/>
                        </a:ext>
                      </a:extLst>
                    </p:cNvPr>
                    <p:cNvCxnSpPr>
                      <a:cxnSpLocks/>
                    </p:cNvCxnSpPr>
                    <p:nvPr/>
                  </p:nvCxnSpPr>
                  <p:spPr>
                    <a:xfrm rot="15695648">
                      <a:off x="6217958" y="915630"/>
                      <a:ext cx="188316" cy="8651"/>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011" name="Group 2010">
                    <a:extLst>
                      <a:ext uri="{FF2B5EF4-FFF2-40B4-BE49-F238E27FC236}">
                        <a16:creationId xmlns="" xmlns:a16="http://schemas.microsoft.com/office/drawing/2014/main" id="{A1AE7D24-6603-B642-A0A9-74354B6D16E3}"/>
                      </a:ext>
                    </a:extLst>
                  </p:cNvPr>
                  <p:cNvGrpSpPr/>
                  <p:nvPr/>
                </p:nvGrpSpPr>
                <p:grpSpPr>
                  <a:xfrm>
                    <a:off x="6170726" y="991207"/>
                    <a:ext cx="344001" cy="143393"/>
                    <a:chOff x="5707656" y="1108265"/>
                    <a:chExt cx="344001" cy="147130"/>
                  </a:xfrm>
                </p:grpSpPr>
                <p:sp>
                  <p:nvSpPr>
                    <p:cNvPr id="2012" name="Freeform 2011">
                      <a:extLst>
                        <a:ext uri="{FF2B5EF4-FFF2-40B4-BE49-F238E27FC236}">
                          <a16:creationId xmlns="" xmlns:a16="http://schemas.microsoft.com/office/drawing/2014/main" id="{F573BFE6-A220-404B-9FFA-073745F84F6B}"/>
                        </a:ext>
                      </a:extLst>
                    </p:cNvPr>
                    <p:cNvSpPr/>
                    <p:nvPr/>
                  </p:nvSpPr>
                  <p:spPr>
                    <a:xfrm>
                      <a:off x="5707656" y="1131174"/>
                      <a:ext cx="342900" cy="124221"/>
                    </a:xfrm>
                    <a:custGeom>
                      <a:avLst/>
                      <a:gdLst>
                        <a:gd name="connsiteX0" fmla="*/ 0 w 342900"/>
                        <a:gd name="connsiteY0" fmla="*/ 0 h 124221"/>
                        <a:gd name="connsiteX1" fmla="*/ 53975 w 342900"/>
                        <a:gd name="connsiteY1" fmla="*/ 53975 h 124221"/>
                        <a:gd name="connsiteX2" fmla="*/ 120650 w 342900"/>
                        <a:gd name="connsiteY2" fmla="*/ 104775 h 124221"/>
                        <a:gd name="connsiteX3" fmla="*/ 168275 w 342900"/>
                        <a:gd name="connsiteY3" fmla="*/ 120650 h 124221"/>
                        <a:gd name="connsiteX4" fmla="*/ 231775 w 342900"/>
                        <a:gd name="connsiteY4" fmla="*/ 123825 h 124221"/>
                        <a:gd name="connsiteX5" fmla="*/ 288925 w 342900"/>
                        <a:gd name="connsiteY5" fmla="*/ 114300 h 124221"/>
                        <a:gd name="connsiteX6" fmla="*/ 342900 w 342900"/>
                        <a:gd name="connsiteY6" fmla="*/ 92075 h 12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24221">
                          <a:moveTo>
                            <a:pt x="0" y="0"/>
                          </a:moveTo>
                          <a:cubicBezTo>
                            <a:pt x="16933" y="18256"/>
                            <a:pt x="33867" y="36513"/>
                            <a:pt x="53975" y="53975"/>
                          </a:cubicBezTo>
                          <a:cubicBezTo>
                            <a:pt x="74083" y="71437"/>
                            <a:pt x="101600" y="93663"/>
                            <a:pt x="120650" y="104775"/>
                          </a:cubicBezTo>
                          <a:cubicBezTo>
                            <a:pt x="139700" y="115887"/>
                            <a:pt x="149754" y="117475"/>
                            <a:pt x="168275" y="120650"/>
                          </a:cubicBezTo>
                          <a:cubicBezTo>
                            <a:pt x="186796" y="123825"/>
                            <a:pt x="211667" y="124883"/>
                            <a:pt x="231775" y="123825"/>
                          </a:cubicBezTo>
                          <a:cubicBezTo>
                            <a:pt x="251883" y="122767"/>
                            <a:pt x="270404" y="119592"/>
                            <a:pt x="288925" y="114300"/>
                          </a:cubicBezTo>
                          <a:cubicBezTo>
                            <a:pt x="307446" y="109008"/>
                            <a:pt x="325173" y="100541"/>
                            <a:pt x="342900" y="92075"/>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13" name="Freeform 2012">
                      <a:extLst>
                        <a:ext uri="{FF2B5EF4-FFF2-40B4-BE49-F238E27FC236}">
                          <a16:creationId xmlns="" xmlns:a16="http://schemas.microsoft.com/office/drawing/2014/main" id="{854B76AA-F80E-174D-BAF8-6317FE96CD5F}"/>
                        </a:ext>
                      </a:extLst>
                    </p:cNvPr>
                    <p:cNvSpPr/>
                    <p:nvPr/>
                  </p:nvSpPr>
                  <p:spPr>
                    <a:xfrm rot="10800000">
                      <a:off x="5708757" y="1108265"/>
                      <a:ext cx="342900" cy="124221"/>
                    </a:xfrm>
                    <a:custGeom>
                      <a:avLst/>
                      <a:gdLst>
                        <a:gd name="connsiteX0" fmla="*/ 0 w 342900"/>
                        <a:gd name="connsiteY0" fmla="*/ 0 h 124221"/>
                        <a:gd name="connsiteX1" fmla="*/ 53975 w 342900"/>
                        <a:gd name="connsiteY1" fmla="*/ 53975 h 124221"/>
                        <a:gd name="connsiteX2" fmla="*/ 120650 w 342900"/>
                        <a:gd name="connsiteY2" fmla="*/ 104775 h 124221"/>
                        <a:gd name="connsiteX3" fmla="*/ 168275 w 342900"/>
                        <a:gd name="connsiteY3" fmla="*/ 120650 h 124221"/>
                        <a:gd name="connsiteX4" fmla="*/ 231775 w 342900"/>
                        <a:gd name="connsiteY4" fmla="*/ 123825 h 124221"/>
                        <a:gd name="connsiteX5" fmla="*/ 288925 w 342900"/>
                        <a:gd name="connsiteY5" fmla="*/ 114300 h 124221"/>
                        <a:gd name="connsiteX6" fmla="*/ 342900 w 342900"/>
                        <a:gd name="connsiteY6" fmla="*/ 92075 h 12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24221">
                          <a:moveTo>
                            <a:pt x="0" y="0"/>
                          </a:moveTo>
                          <a:cubicBezTo>
                            <a:pt x="16933" y="18256"/>
                            <a:pt x="33867" y="36513"/>
                            <a:pt x="53975" y="53975"/>
                          </a:cubicBezTo>
                          <a:cubicBezTo>
                            <a:pt x="74083" y="71437"/>
                            <a:pt x="101600" y="93663"/>
                            <a:pt x="120650" y="104775"/>
                          </a:cubicBezTo>
                          <a:cubicBezTo>
                            <a:pt x="139700" y="115887"/>
                            <a:pt x="149754" y="117475"/>
                            <a:pt x="168275" y="120650"/>
                          </a:cubicBezTo>
                          <a:cubicBezTo>
                            <a:pt x="186796" y="123825"/>
                            <a:pt x="211667" y="124883"/>
                            <a:pt x="231775" y="123825"/>
                          </a:cubicBezTo>
                          <a:cubicBezTo>
                            <a:pt x="251883" y="122767"/>
                            <a:pt x="270404" y="119592"/>
                            <a:pt x="288925" y="114300"/>
                          </a:cubicBezTo>
                          <a:cubicBezTo>
                            <a:pt x="307446" y="109008"/>
                            <a:pt x="325173" y="100541"/>
                            <a:pt x="342900" y="92075"/>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grpSp>
            <p:nvGrpSpPr>
              <p:cNvPr id="1970" name="Group 1969">
                <a:extLst>
                  <a:ext uri="{FF2B5EF4-FFF2-40B4-BE49-F238E27FC236}">
                    <a16:creationId xmlns="" xmlns:a16="http://schemas.microsoft.com/office/drawing/2014/main" id="{951A09F0-53F2-E34F-B898-808225F2DB02}"/>
                  </a:ext>
                </a:extLst>
              </p:cNvPr>
              <p:cNvGrpSpPr/>
              <p:nvPr/>
            </p:nvGrpSpPr>
            <p:grpSpPr>
              <a:xfrm rot="21207601">
                <a:off x="4142280" y="5527368"/>
                <a:ext cx="1688374" cy="376219"/>
                <a:chOff x="7897608" y="4238719"/>
                <a:chExt cx="1688374" cy="376219"/>
              </a:xfrm>
            </p:grpSpPr>
            <p:grpSp>
              <p:nvGrpSpPr>
                <p:cNvPr id="1971" name="Group 1970">
                  <a:extLst>
                    <a:ext uri="{FF2B5EF4-FFF2-40B4-BE49-F238E27FC236}">
                      <a16:creationId xmlns="" xmlns:a16="http://schemas.microsoft.com/office/drawing/2014/main" id="{1C2D2B7E-5EC2-E049-85F7-77BF04544A29}"/>
                    </a:ext>
                  </a:extLst>
                </p:cNvPr>
                <p:cNvGrpSpPr/>
                <p:nvPr/>
              </p:nvGrpSpPr>
              <p:grpSpPr>
                <a:xfrm rot="1175233">
                  <a:off x="7979881" y="4242640"/>
                  <a:ext cx="170803" cy="120124"/>
                  <a:chOff x="6307790" y="809745"/>
                  <a:chExt cx="252933" cy="251557"/>
                </a:xfrm>
              </p:grpSpPr>
              <p:cxnSp>
                <p:nvCxnSpPr>
                  <p:cNvPr id="2003" name="Straight Connector 2002">
                    <a:extLst>
                      <a:ext uri="{FF2B5EF4-FFF2-40B4-BE49-F238E27FC236}">
                        <a16:creationId xmlns="" xmlns:a16="http://schemas.microsoft.com/office/drawing/2014/main" id="{9F1E17E4-ACCC-0343-A9CE-8F9F068D1C6B}"/>
                      </a:ext>
                    </a:extLst>
                  </p:cNvPr>
                  <p:cNvCxnSpPr>
                    <a:cxnSpLocks/>
                  </p:cNvCxnSpPr>
                  <p:nvPr/>
                </p:nvCxnSpPr>
                <p:spPr>
                  <a:xfrm rot="15695648">
                    <a:off x="6262569" y="923905"/>
                    <a:ext cx="241491" cy="131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04" name="Straight Connector 2003">
                    <a:extLst>
                      <a:ext uri="{FF2B5EF4-FFF2-40B4-BE49-F238E27FC236}">
                        <a16:creationId xmlns="" xmlns:a16="http://schemas.microsoft.com/office/drawing/2014/main" id="{D5C1B3B6-E89B-B240-80B3-4AA7AE114C64}"/>
                      </a:ext>
                    </a:extLst>
                  </p:cNvPr>
                  <p:cNvCxnSpPr>
                    <a:cxnSpLocks/>
                  </p:cNvCxnSpPr>
                  <p:nvPr/>
                </p:nvCxnSpPr>
                <p:spPr>
                  <a:xfrm rot="15695648">
                    <a:off x="6342022" y="933971"/>
                    <a:ext cx="241491" cy="131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05" name="Straight Connector 2004">
                    <a:extLst>
                      <a:ext uri="{FF2B5EF4-FFF2-40B4-BE49-F238E27FC236}">
                        <a16:creationId xmlns="" xmlns:a16="http://schemas.microsoft.com/office/drawing/2014/main" id="{73D0EF54-9914-1941-9B70-652DC3A386F6}"/>
                      </a:ext>
                    </a:extLst>
                  </p:cNvPr>
                  <p:cNvCxnSpPr>
                    <a:cxnSpLocks/>
                  </p:cNvCxnSpPr>
                  <p:nvPr/>
                </p:nvCxnSpPr>
                <p:spPr>
                  <a:xfrm rot="15695648">
                    <a:off x="6482137" y="977252"/>
                    <a:ext cx="144000" cy="131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06" name="Straight Connector 2005">
                    <a:extLst>
                      <a:ext uri="{FF2B5EF4-FFF2-40B4-BE49-F238E27FC236}">
                        <a16:creationId xmlns="" xmlns:a16="http://schemas.microsoft.com/office/drawing/2014/main" id="{2A2DBC73-702F-504D-BFA2-F858F2168AFA}"/>
                      </a:ext>
                    </a:extLst>
                  </p:cNvPr>
                  <p:cNvCxnSpPr>
                    <a:cxnSpLocks/>
                  </p:cNvCxnSpPr>
                  <p:nvPr/>
                </p:nvCxnSpPr>
                <p:spPr>
                  <a:xfrm rot="15695648">
                    <a:off x="6217958" y="915630"/>
                    <a:ext cx="188316" cy="8651"/>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972" name="Group 1971">
                  <a:extLst>
                    <a:ext uri="{FF2B5EF4-FFF2-40B4-BE49-F238E27FC236}">
                      <a16:creationId xmlns="" xmlns:a16="http://schemas.microsoft.com/office/drawing/2014/main" id="{EB47EE32-283E-194C-B46D-65EE78563EC0}"/>
                    </a:ext>
                  </a:extLst>
                </p:cNvPr>
                <p:cNvGrpSpPr/>
                <p:nvPr/>
              </p:nvGrpSpPr>
              <p:grpSpPr>
                <a:xfrm>
                  <a:off x="7897608" y="4238719"/>
                  <a:ext cx="1688374" cy="376219"/>
                  <a:chOff x="7897608" y="4238719"/>
                  <a:chExt cx="1688374" cy="376219"/>
                </a:xfrm>
              </p:grpSpPr>
              <p:grpSp>
                <p:nvGrpSpPr>
                  <p:cNvPr id="1973" name="Group 1972">
                    <a:extLst>
                      <a:ext uri="{FF2B5EF4-FFF2-40B4-BE49-F238E27FC236}">
                        <a16:creationId xmlns="" xmlns:a16="http://schemas.microsoft.com/office/drawing/2014/main" id="{5F96D6D3-0D80-CF45-B54E-109A1564E91F}"/>
                      </a:ext>
                    </a:extLst>
                  </p:cNvPr>
                  <p:cNvGrpSpPr/>
                  <p:nvPr/>
                </p:nvGrpSpPr>
                <p:grpSpPr>
                  <a:xfrm>
                    <a:off x="8171971" y="4291755"/>
                    <a:ext cx="1414011" cy="323183"/>
                    <a:chOff x="6881738" y="2962191"/>
                    <a:chExt cx="1842927" cy="421215"/>
                  </a:xfrm>
                </p:grpSpPr>
                <p:grpSp>
                  <p:nvGrpSpPr>
                    <p:cNvPr id="1977" name="Group 1976">
                      <a:extLst>
                        <a:ext uri="{FF2B5EF4-FFF2-40B4-BE49-F238E27FC236}">
                          <a16:creationId xmlns="" xmlns:a16="http://schemas.microsoft.com/office/drawing/2014/main" id="{2C5EC45E-0BCF-B34B-AFF7-C7808DDDF3C3}"/>
                        </a:ext>
                      </a:extLst>
                    </p:cNvPr>
                    <p:cNvGrpSpPr/>
                    <p:nvPr/>
                  </p:nvGrpSpPr>
                  <p:grpSpPr>
                    <a:xfrm rot="14466432">
                      <a:off x="8064756" y="2657053"/>
                      <a:ext cx="354771" cy="965047"/>
                      <a:chOff x="5601851" y="1465833"/>
                      <a:chExt cx="581759" cy="1582498"/>
                    </a:xfrm>
                  </p:grpSpPr>
                  <p:grpSp>
                    <p:nvGrpSpPr>
                      <p:cNvPr id="1991" name="Group 1990">
                        <a:extLst>
                          <a:ext uri="{FF2B5EF4-FFF2-40B4-BE49-F238E27FC236}">
                            <a16:creationId xmlns="" xmlns:a16="http://schemas.microsoft.com/office/drawing/2014/main" id="{77C9B204-E4C8-2E4C-9114-BD5EB7792660}"/>
                          </a:ext>
                        </a:extLst>
                      </p:cNvPr>
                      <p:cNvGrpSpPr/>
                      <p:nvPr/>
                    </p:nvGrpSpPr>
                    <p:grpSpPr>
                      <a:xfrm>
                        <a:off x="5601851" y="1641599"/>
                        <a:ext cx="581759" cy="1279188"/>
                        <a:chOff x="6070827" y="3018497"/>
                        <a:chExt cx="581759" cy="1279188"/>
                      </a:xfrm>
                    </p:grpSpPr>
                    <p:cxnSp>
                      <p:nvCxnSpPr>
                        <p:cNvPr id="1995" name="Straight Connector 1994">
                          <a:extLst>
                            <a:ext uri="{FF2B5EF4-FFF2-40B4-BE49-F238E27FC236}">
                              <a16:creationId xmlns="" xmlns:a16="http://schemas.microsoft.com/office/drawing/2014/main" id="{AB4A659C-2CDE-2343-B699-F0987C277BDF}"/>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96" name="Straight Connector 1995">
                          <a:extLst>
                            <a:ext uri="{FF2B5EF4-FFF2-40B4-BE49-F238E27FC236}">
                              <a16:creationId xmlns="" xmlns:a16="http://schemas.microsoft.com/office/drawing/2014/main" id="{1114C48B-1D9E-8A44-BC5C-BCD2C7471E2E}"/>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97" name="Straight Connector 1996">
                          <a:extLst>
                            <a:ext uri="{FF2B5EF4-FFF2-40B4-BE49-F238E27FC236}">
                              <a16:creationId xmlns="" xmlns:a16="http://schemas.microsoft.com/office/drawing/2014/main" id="{3D9D5F2E-1F3F-A143-BF28-5AB1AF20CC92}"/>
                            </a:ext>
                          </a:extLst>
                        </p:cNvPr>
                        <p:cNvCxnSpPr>
                          <a:cxnSpLocks/>
                        </p:cNvCxnSpPr>
                        <p:nvPr/>
                      </p:nvCxnSpPr>
                      <p:spPr>
                        <a:xfrm>
                          <a:off x="6213589" y="3394597"/>
                          <a:ext cx="25384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98" name="Straight Connector 1997">
                          <a:extLst>
                            <a:ext uri="{FF2B5EF4-FFF2-40B4-BE49-F238E27FC236}">
                              <a16:creationId xmlns="" xmlns:a16="http://schemas.microsoft.com/office/drawing/2014/main" id="{84C4C043-53D0-F746-92BB-0B99ED4EB067}"/>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99" name="Straight Connector 1998">
                          <a:extLst>
                            <a:ext uri="{FF2B5EF4-FFF2-40B4-BE49-F238E27FC236}">
                              <a16:creationId xmlns="" xmlns:a16="http://schemas.microsoft.com/office/drawing/2014/main" id="{635BC3FE-D5F3-4646-908C-6AED8E5C277A}"/>
                            </a:ext>
                          </a:extLst>
                        </p:cNvPr>
                        <p:cNvCxnSpPr>
                          <a:cxnSpLocks/>
                        </p:cNvCxnSpPr>
                        <p:nvPr/>
                      </p:nvCxnSpPr>
                      <p:spPr>
                        <a:xfrm flipV="1">
                          <a:off x="6070827" y="4011724"/>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00" name="Straight Connector 1999">
                          <a:extLst>
                            <a:ext uri="{FF2B5EF4-FFF2-40B4-BE49-F238E27FC236}">
                              <a16:creationId xmlns="" xmlns:a16="http://schemas.microsoft.com/office/drawing/2014/main" id="{7D80A0B0-B36D-4142-878F-E5E87B8E7E3E}"/>
                            </a:ext>
                          </a:extLst>
                        </p:cNvPr>
                        <p:cNvCxnSpPr>
                          <a:cxnSpLocks/>
                        </p:cNvCxnSpPr>
                        <p:nvPr/>
                      </p:nvCxnSpPr>
                      <p:spPr>
                        <a:xfrm flipV="1">
                          <a:off x="6072169" y="4152427"/>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01" name="Straight Connector 2000">
                          <a:extLst>
                            <a:ext uri="{FF2B5EF4-FFF2-40B4-BE49-F238E27FC236}">
                              <a16:creationId xmlns="" xmlns:a16="http://schemas.microsoft.com/office/drawing/2014/main" id="{9F66DDF8-5288-E44C-896F-921CB2F2A010}"/>
                            </a:ext>
                          </a:extLst>
                        </p:cNvPr>
                        <p:cNvCxnSpPr>
                          <a:cxnSpLocks/>
                        </p:cNvCxnSpPr>
                        <p:nvPr/>
                      </p:nvCxnSpPr>
                      <p:spPr>
                        <a:xfrm flipV="1">
                          <a:off x="6131536" y="4278475"/>
                          <a:ext cx="288001"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02" name="Straight Connector 2001">
                          <a:extLst>
                            <a:ext uri="{FF2B5EF4-FFF2-40B4-BE49-F238E27FC236}">
                              <a16:creationId xmlns="" xmlns:a16="http://schemas.microsoft.com/office/drawing/2014/main" id="{9854537A-DB47-7248-AAD3-AE428440D10B}"/>
                            </a:ext>
                          </a:extLst>
                        </p:cNvPr>
                        <p:cNvCxnSpPr>
                          <a:cxnSpLocks/>
                        </p:cNvCxnSpPr>
                        <p:nvPr/>
                      </p:nvCxnSpPr>
                      <p:spPr>
                        <a:xfrm flipV="1">
                          <a:off x="6100869" y="3845598"/>
                          <a:ext cx="26565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992" name="Group 1991">
                        <a:extLst>
                          <a:ext uri="{FF2B5EF4-FFF2-40B4-BE49-F238E27FC236}">
                            <a16:creationId xmlns="" xmlns:a16="http://schemas.microsoft.com/office/drawing/2014/main" id="{BF76572D-161C-AD49-8998-73568EAFCC20}"/>
                          </a:ext>
                        </a:extLst>
                      </p:cNvPr>
                      <p:cNvGrpSpPr/>
                      <p:nvPr/>
                    </p:nvGrpSpPr>
                    <p:grpSpPr>
                      <a:xfrm>
                        <a:off x="5674409" y="1465833"/>
                        <a:ext cx="388442" cy="1582498"/>
                        <a:chOff x="7135166" y="2796351"/>
                        <a:chExt cx="388442" cy="1582498"/>
                      </a:xfrm>
                    </p:grpSpPr>
                    <p:sp>
                      <p:nvSpPr>
                        <p:cNvPr id="1993" name="Freeform 1992">
                          <a:extLst>
                            <a:ext uri="{FF2B5EF4-FFF2-40B4-BE49-F238E27FC236}">
                              <a16:creationId xmlns="" xmlns:a16="http://schemas.microsoft.com/office/drawing/2014/main" id="{4AD5125A-68CF-9D4F-A45E-A7A852F585EC}"/>
                            </a:ext>
                          </a:extLst>
                        </p:cNvPr>
                        <p:cNvSpPr/>
                        <p:nvPr/>
                      </p:nvSpPr>
                      <p:spPr>
                        <a:xfrm rot="877894">
                          <a:off x="7135166" y="2796351"/>
                          <a:ext cx="379270" cy="1573322"/>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94" name="Freeform 1993">
                          <a:extLst>
                            <a:ext uri="{FF2B5EF4-FFF2-40B4-BE49-F238E27FC236}">
                              <a16:creationId xmlns="" xmlns:a16="http://schemas.microsoft.com/office/drawing/2014/main" id="{9CB37B49-646F-2F48-9FC9-51D1244A3D34}"/>
                            </a:ext>
                          </a:extLst>
                        </p:cNvPr>
                        <p:cNvSpPr/>
                        <p:nvPr/>
                      </p:nvSpPr>
                      <p:spPr>
                        <a:xfrm rot="11240763" flipH="1">
                          <a:off x="7144333" y="2828491"/>
                          <a:ext cx="379275" cy="1550358"/>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1978" name="Group 1977">
                      <a:extLst>
                        <a:ext uri="{FF2B5EF4-FFF2-40B4-BE49-F238E27FC236}">
                          <a16:creationId xmlns="" xmlns:a16="http://schemas.microsoft.com/office/drawing/2014/main" id="{54AE48E1-06B0-BD4E-8DB2-46BFD8E9F53D}"/>
                        </a:ext>
                      </a:extLst>
                    </p:cNvPr>
                    <p:cNvGrpSpPr/>
                    <p:nvPr/>
                  </p:nvGrpSpPr>
                  <p:grpSpPr>
                    <a:xfrm rot="16200000">
                      <a:off x="7154319" y="2752646"/>
                      <a:ext cx="358179" cy="903342"/>
                      <a:chOff x="5596263" y="1467363"/>
                      <a:chExt cx="587347" cy="1481314"/>
                    </a:xfrm>
                  </p:grpSpPr>
                  <p:grpSp>
                    <p:nvGrpSpPr>
                      <p:cNvPr id="1979" name="Group 1978">
                        <a:extLst>
                          <a:ext uri="{FF2B5EF4-FFF2-40B4-BE49-F238E27FC236}">
                            <a16:creationId xmlns="" xmlns:a16="http://schemas.microsoft.com/office/drawing/2014/main" id="{83BBEC40-CF51-5049-956C-19AB888D9A24}"/>
                          </a:ext>
                        </a:extLst>
                      </p:cNvPr>
                      <p:cNvGrpSpPr/>
                      <p:nvPr/>
                    </p:nvGrpSpPr>
                    <p:grpSpPr>
                      <a:xfrm>
                        <a:off x="5596263" y="1641599"/>
                        <a:ext cx="587347" cy="1180010"/>
                        <a:chOff x="6065239" y="3018497"/>
                        <a:chExt cx="587347" cy="1180010"/>
                      </a:xfrm>
                    </p:grpSpPr>
                    <p:cxnSp>
                      <p:nvCxnSpPr>
                        <p:cNvPr id="1983" name="Straight Connector 1982">
                          <a:extLst>
                            <a:ext uri="{FF2B5EF4-FFF2-40B4-BE49-F238E27FC236}">
                              <a16:creationId xmlns="" xmlns:a16="http://schemas.microsoft.com/office/drawing/2014/main" id="{0C506331-44DD-7442-BE29-35AABC70214E}"/>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84" name="Straight Connector 1983">
                          <a:extLst>
                            <a:ext uri="{FF2B5EF4-FFF2-40B4-BE49-F238E27FC236}">
                              <a16:creationId xmlns="" xmlns:a16="http://schemas.microsoft.com/office/drawing/2014/main" id="{4177D8CC-3E53-6F4E-B543-D4A05EA74265}"/>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85" name="Straight Connector 1984">
                          <a:extLst>
                            <a:ext uri="{FF2B5EF4-FFF2-40B4-BE49-F238E27FC236}">
                              <a16:creationId xmlns="" xmlns:a16="http://schemas.microsoft.com/office/drawing/2014/main" id="{118CABAB-1C40-4243-A9FF-264330BDAF03}"/>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86" name="Straight Connector 1985">
                          <a:extLst>
                            <a:ext uri="{FF2B5EF4-FFF2-40B4-BE49-F238E27FC236}">
                              <a16:creationId xmlns="" xmlns:a16="http://schemas.microsoft.com/office/drawing/2014/main" id="{90503E15-C69C-1B49-91B0-FA0A79F75DFC}"/>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87" name="Straight Connector 1986">
                          <a:extLst>
                            <a:ext uri="{FF2B5EF4-FFF2-40B4-BE49-F238E27FC236}">
                              <a16:creationId xmlns="" xmlns:a16="http://schemas.microsoft.com/office/drawing/2014/main" id="{625BDF47-904F-7C4C-8223-3755140B6037}"/>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88" name="Straight Connector 1987">
                          <a:extLst>
                            <a:ext uri="{FF2B5EF4-FFF2-40B4-BE49-F238E27FC236}">
                              <a16:creationId xmlns="" xmlns:a16="http://schemas.microsoft.com/office/drawing/2014/main" id="{508B6FDC-B4E5-C44D-B036-AD9F25299192}"/>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89" name="Straight Connector 1988">
                          <a:extLst>
                            <a:ext uri="{FF2B5EF4-FFF2-40B4-BE49-F238E27FC236}">
                              <a16:creationId xmlns="" xmlns:a16="http://schemas.microsoft.com/office/drawing/2014/main" id="{D817C484-F91D-8141-AC6B-66C754ED0144}"/>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90" name="Straight Connector 1989">
                          <a:extLst>
                            <a:ext uri="{FF2B5EF4-FFF2-40B4-BE49-F238E27FC236}">
                              <a16:creationId xmlns="" xmlns:a16="http://schemas.microsoft.com/office/drawing/2014/main" id="{CD1D6FC9-D89B-E145-A4A4-5C76BEF5FD32}"/>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980" name="Group 1979">
                        <a:extLst>
                          <a:ext uri="{FF2B5EF4-FFF2-40B4-BE49-F238E27FC236}">
                            <a16:creationId xmlns="" xmlns:a16="http://schemas.microsoft.com/office/drawing/2014/main" id="{0C2EC9D3-ACB2-154B-94A8-F9353CB6E8E0}"/>
                          </a:ext>
                        </a:extLst>
                      </p:cNvPr>
                      <p:cNvGrpSpPr/>
                      <p:nvPr/>
                    </p:nvGrpSpPr>
                    <p:grpSpPr>
                      <a:xfrm>
                        <a:off x="5686326" y="1467363"/>
                        <a:ext cx="391569" cy="1481314"/>
                        <a:chOff x="7147083" y="2797881"/>
                        <a:chExt cx="391569" cy="1481314"/>
                      </a:xfrm>
                    </p:grpSpPr>
                    <p:sp>
                      <p:nvSpPr>
                        <p:cNvPr id="1981" name="Freeform 1980">
                          <a:extLst>
                            <a:ext uri="{FF2B5EF4-FFF2-40B4-BE49-F238E27FC236}">
                              <a16:creationId xmlns="" xmlns:a16="http://schemas.microsoft.com/office/drawing/2014/main" id="{E7600B17-C2E9-6646-8E6B-902E8AF589B1}"/>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82" name="Freeform 1981">
                          <a:extLst>
                            <a:ext uri="{FF2B5EF4-FFF2-40B4-BE49-F238E27FC236}">
                              <a16:creationId xmlns="" xmlns:a16="http://schemas.microsoft.com/office/drawing/2014/main" id="{4A3464F6-2273-434A-8206-364FA01BD613}"/>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grpSp>
                <p:nvGrpSpPr>
                  <p:cNvPr id="1974" name="Group 1973">
                    <a:extLst>
                      <a:ext uri="{FF2B5EF4-FFF2-40B4-BE49-F238E27FC236}">
                        <a16:creationId xmlns="" xmlns:a16="http://schemas.microsoft.com/office/drawing/2014/main" id="{26B7D19D-8717-AF47-88F2-2C35F18C0471}"/>
                      </a:ext>
                    </a:extLst>
                  </p:cNvPr>
                  <p:cNvGrpSpPr/>
                  <p:nvPr/>
                </p:nvGrpSpPr>
                <p:grpSpPr>
                  <a:xfrm rot="1175233">
                    <a:off x="7897608" y="4238719"/>
                    <a:ext cx="325924" cy="135858"/>
                    <a:chOff x="5707656" y="1108265"/>
                    <a:chExt cx="344001" cy="147130"/>
                  </a:xfrm>
                </p:grpSpPr>
                <p:sp>
                  <p:nvSpPr>
                    <p:cNvPr id="1975" name="Freeform 1974">
                      <a:extLst>
                        <a:ext uri="{FF2B5EF4-FFF2-40B4-BE49-F238E27FC236}">
                          <a16:creationId xmlns="" xmlns:a16="http://schemas.microsoft.com/office/drawing/2014/main" id="{D8C4F6BB-754F-D249-A7F4-F9B82169AF07}"/>
                        </a:ext>
                      </a:extLst>
                    </p:cNvPr>
                    <p:cNvSpPr/>
                    <p:nvPr/>
                  </p:nvSpPr>
                  <p:spPr>
                    <a:xfrm>
                      <a:off x="5707656" y="1131174"/>
                      <a:ext cx="342900" cy="124221"/>
                    </a:xfrm>
                    <a:custGeom>
                      <a:avLst/>
                      <a:gdLst>
                        <a:gd name="connsiteX0" fmla="*/ 0 w 342900"/>
                        <a:gd name="connsiteY0" fmla="*/ 0 h 124221"/>
                        <a:gd name="connsiteX1" fmla="*/ 53975 w 342900"/>
                        <a:gd name="connsiteY1" fmla="*/ 53975 h 124221"/>
                        <a:gd name="connsiteX2" fmla="*/ 120650 w 342900"/>
                        <a:gd name="connsiteY2" fmla="*/ 104775 h 124221"/>
                        <a:gd name="connsiteX3" fmla="*/ 168275 w 342900"/>
                        <a:gd name="connsiteY3" fmla="*/ 120650 h 124221"/>
                        <a:gd name="connsiteX4" fmla="*/ 231775 w 342900"/>
                        <a:gd name="connsiteY4" fmla="*/ 123825 h 124221"/>
                        <a:gd name="connsiteX5" fmla="*/ 288925 w 342900"/>
                        <a:gd name="connsiteY5" fmla="*/ 114300 h 124221"/>
                        <a:gd name="connsiteX6" fmla="*/ 342900 w 342900"/>
                        <a:gd name="connsiteY6" fmla="*/ 92075 h 12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24221">
                          <a:moveTo>
                            <a:pt x="0" y="0"/>
                          </a:moveTo>
                          <a:cubicBezTo>
                            <a:pt x="16933" y="18256"/>
                            <a:pt x="33867" y="36513"/>
                            <a:pt x="53975" y="53975"/>
                          </a:cubicBezTo>
                          <a:cubicBezTo>
                            <a:pt x="74083" y="71437"/>
                            <a:pt x="101600" y="93663"/>
                            <a:pt x="120650" y="104775"/>
                          </a:cubicBezTo>
                          <a:cubicBezTo>
                            <a:pt x="139700" y="115887"/>
                            <a:pt x="149754" y="117475"/>
                            <a:pt x="168275" y="120650"/>
                          </a:cubicBezTo>
                          <a:cubicBezTo>
                            <a:pt x="186796" y="123825"/>
                            <a:pt x="211667" y="124883"/>
                            <a:pt x="231775" y="123825"/>
                          </a:cubicBezTo>
                          <a:cubicBezTo>
                            <a:pt x="251883" y="122767"/>
                            <a:pt x="270404" y="119592"/>
                            <a:pt x="288925" y="114300"/>
                          </a:cubicBezTo>
                          <a:cubicBezTo>
                            <a:pt x="307446" y="109008"/>
                            <a:pt x="325173" y="100541"/>
                            <a:pt x="342900" y="92075"/>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76" name="Freeform 1975">
                      <a:extLst>
                        <a:ext uri="{FF2B5EF4-FFF2-40B4-BE49-F238E27FC236}">
                          <a16:creationId xmlns="" xmlns:a16="http://schemas.microsoft.com/office/drawing/2014/main" id="{FFE68C45-0287-674A-956D-05D28D57EAA8}"/>
                        </a:ext>
                      </a:extLst>
                    </p:cNvPr>
                    <p:cNvSpPr/>
                    <p:nvPr/>
                  </p:nvSpPr>
                  <p:spPr>
                    <a:xfrm rot="10800000">
                      <a:off x="5708757" y="1108265"/>
                      <a:ext cx="342900" cy="124221"/>
                    </a:xfrm>
                    <a:custGeom>
                      <a:avLst/>
                      <a:gdLst>
                        <a:gd name="connsiteX0" fmla="*/ 0 w 342900"/>
                        <a:gd name="connsiteY0" fmla="*/ 0 h 124221"/>
                        <a:gd name="connsiteX1" fmla="*/ 53975 w 342900"/>
                        <a:gd name="connsiteY1" fmla="*/ 53975 h 124221"/>
                        <a:gd name="connsiteX2" fmla="*/ 120650 w 342900"/>
                        <a:gd name="connsiteY2" fmla="*/ 104775 h 124221"/>
                        <a:gd name="connsiteX3" fmla="*/ 168275 w 342900"/>
                        <a:gd name="connsiteY3" fmla="*/ 120650 h 124221"/>
                        <a:gd name="connsiteX4" fmla="*/ 231775 w 342900"/>
                        <a:gd name="connsiteY4" fmla="*/ 123825 h 124221"/>
                        <a:gd name="connsiteX5" fmla="*/ 288925 w 342900"/>
                        <a:gd name="connsiteY5" fmla="*/ 114300 h 124221"/>
                        <a:gd name="connsiteX6" fmla="*/ 342900 w 342900"/>
                        <a:gd name="connsiteY6" fmla="*/ 92075 h 12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24221">
                          <a:moveTo>
                            <a:pt x="0" y="0"/>
                          </a:moveTo>
                          <a:cubicBezTo>
                            <a:pt x="16933" y="18256"/>
                            <a:pt x="33867" y="36513"/>
                            <a:pt x="53975" y="53975"/>
                          </a:cubicBezTo>
                          <a:cubicBezTo>
                            <a:pt x="74083" y="71437"/>
                            <a:pt x="101600" y="93663"/>
                            <a:pt x="120650" y="104775"/>
                          </a:cubicBezTo>
                          <a:cubicBezTo>
                            <a:pt x="139700" y="115887"/>
                            <a:pt x="149754" y="117475"/>
                            <a:pt x="168275" y="120650"/>
                          </a:cubicBezTo>
                          <a:cubicBezTo>
                            <a:pt x="186796" y="123825"/>
                            <a:pt x="211667" y="124883"/>
                            <a:pt x="231775" y="123825"/>
                          </a:cubicBezTo>
                          <a:cubicBezTo>
                            <a:pt x="251883" y="122767"/>
                            <a:pt x="270404" y="119592"/>
                            <a:pt x="288925" y="114300"/>
                          </a:cubicBezTo>
                          <a:cubicBezTo>
                            <a:pt x="307446" y="109008"/>
                            <a:pt x="325173" y="100541"/>
                            <a:pt x="342900" y="92075"/>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grpSp>
      </p:grpSp>
      <p:grpSp>
        <p:nvGrpSpPr>
          <p:cNvPr id="2085" name="Group 2084">
            <a:extLst>
              <a:ext uri="{FF2B5EF4-FFF2-40B4-BE49-F238E27FC236}">
                <a16:creationId xmlns="" xmlns:a16="http://schemas.microsoft.com/office/drawing/2014/main" id="{F094642D-0A8C-3F4F-A2B2-7C3FF7286DF8}"/>
              </a:ext>
            </a:extLst>
          </p:cNvPr>
          <p:cNvGrpSpPr>
            <a:grpSpLocks/>
          </p:cNvGrpSpPr>
          <p:nvPr/>
        </p:nvGrpSpPr>
        <p:grpSpPr>
          <a:xfrm rot="12905213">
            <a:off x="7172010" y="529808"/>
            <a:ext cx="216000" cy="754497"/>
            <a:chOff x="5596263" y="1467363"/>
            <a:chExt cx="587347" cy="1481314"/>
          </a:xfrm>
        </p:grpSpPr>
        <p:grpSp>
          <p:nvGrpSpPr>
            <p:cNvPr id="2086" name="Group 2085">
              <a:extLst>
                <a:ext uri="{FF2B5EF4-FFF2-40B4-BE49-F238E27FC236}">
                  <a16:creationId xmlns="" xmlns:a16="http://schemas.microsoft.com/office/drawing/2014/main" id="{9F6984EE-2E7C-D34B-81C0-545E1CA92433}"/>
                </a:ext>
              </a:extLst>
            </p:cNvPr>
            <p:cNvGrpSpPr/>
            <p:nvPr/>
          </p:nvGrpSpPr>
          <p:grpSpPr>
            <a:xfrm>
              <a:off x="5596263" y="1641599"/>
              <a:ext cx="587347" cy="1180010"/>
              <a:chOff x="6065239" y="3018497"/>
              <a:chExt cx="587347" cy="1180010"/>
            </a:xfrm>
          </p:grpSpPr>
          <p:cxnSp>
            <p:nvCxnSpPr>
              <p:cNvPr id="2090" name="Straight Connector 2089">
                <a:extLst>
                  <a:ext uri="{FF2B5EF4-FFF2-40B4-BE49-F238E27FC236}">
                    <a16:creationId xmlns="" xmlns:a16="http://schemas.microsoft.com/office/drawing/2014/main" id="{8B8CC3F5-AF15-7F4B-9994-2EB91F33C984}"/>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91" name="Straight Connector 2090">
                <a:extLst>
                  <a:ext uri="{FF2B5EF4-FFF2-40B4-BE49-F238E27FC236}">
                    <a16:creationId xmlns="" xmlns:a16="http://schemas.microsoft.com/office/drawing/2014/main" id="{27595A28-F109-0944-8D76-ACD24B6E8C92}"/>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92" name="Straight Connector 2091">
                <a:extLst>
                  <a:ext uri="{FF2B5EF4-FFF2-40B4-BE49-F238E27FC236}">
                    <a16:creationId xmlns="" xmlns:a16="http://schemas.microsoft.com/office/drawing/2014/main" id="{09DBDECA-F086-C54D-8E9F-E12E0C199C57}"/>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93" name="Straight Connector 2092">
                <a:extLst>
                  <a:ext uri="{FF2B5EF4-FFF2-40B4-BE49-F238E27FC236}">
                    <a16:creationId xmlns="" xmlns:a16="http://schemas.microsoft.com/office/drawing/2014/main" id="{5577F743-BEA4-BB4A-8203-51D919F4AF44}"/>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94" name="Straight Connector 2093">
                <a:extLst>
                  <a:ext uri="{FF2B5EF4-FFF2-40B4-BE49-F238E27FC236}">
                    <a16:creationId xmlns="" xmlns:a16="http://schemas.microsoft.com/office/drawing/2014/main" id="{47423101-9BC0-5845-8AD4-FB7F2B3A96ED}"/>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95" name="Straight Connector 2094">
                <a:extLst>
                  <a:ext uri="{FF2B5EF4-FFF2-40B4-BE49-F238E27FC236}">
                    <a16:creationId xmlns="" xmlns:a16="http://schemas.microsoft.com/office/drawing/2014/main" id="{712FE573-CF54-D64A-ADFA-B233FF870C78}"/>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96" name="Straight Connector 2095">
                <a:extLst>
                  <a:ext uri="{FF2B5EF4-FFF2-40B4-BE49-F238E27FC236}">
                    <a16:creationId xmlns="" xmlns:a16="http://schemas.microsoft.com/office/drawing/2014/main" id="{3EEEA248-E72F-3549-A158-8E7F8AF9240C}"/>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97" name="Straight Connector 2096">
                <a:extLst>
                  <a:ext uri="{FF2B5EF4-FFF2-40B4-BE49-F238E27FC236}">
                    <a16:creationId xmlns="" xmlns:a16="http://schemas.microsoft.com/office/drawing/2014/main" id="{AC26E516-EC83-5449-8046-E916690D5E00}"/>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087" name="Group 2086">
              <a:extLst>
                <a:ext uri="{FF2B5EF4-FFF2-40B4-BE49-F238E27FC236}">
                  <a16:creationId xmlns="" xmlns:a16="http://schemas.microsoft.com/office/drawing/2014/main" id="{1464CC46-09A5-F64D-8EB3-B2828D44FFE5}"/>
                </a:ext>
              </a:extLst>
            </p:cNvPr>
            <p:cNvGrpSpPr/>
            <p:nvPr/>
          </p:nvGrpSpPr>
          <p:grpSpPr>
            <a:xfrm>
              <a:off x="5686326" y="1467363"/>
              <a:ext cx="391569" cy="1481314"/>
              <a:chOff x="7147083" y="2797881"/>
              <a:chExt cx="391569" cy="1481314"/>
            </a:xfrm>
          </p:grpSpPr>
          <p:sp>
            <p:nvSpPr>
              <p:cNvPr id="2088" name="Freeform 2087">
                <a:extLst>
                  <a:ext uri="{FF2B5EF4-FFF2-40B4-BE49-F238E27FC236}">
                    <a16:creationId xmlns="" xmlns:a16="http://schemas.microsoft.com/office/drawing/2014/main" id="{B598383E-E9E8-3548-A02B-E14B60992A5F}"/>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89" name="Freeform 2088">
                <a:extLst>
                  <a:ext uri="{FF2B5EF4-FFF2-40B4-BE49-F238E27FC236}">
                    <a16:creationId xmlns="" xmlns:a16="http://schemas.microsoft.com/office/drawing/2014/main" id="{910F7772-7784-884C-9B9D-90C45D526479}"/>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2098" name="Group 2097">
            <a:extLst>
              <a:ext uri="{FF2B5EF4-FFF2-40B4-BE49-F238E27FC236}">
                <a16:creationId xmlns="" xmlns:a16="http://schemas.microsoft.com/office/drawing/2014/main" id="{D6B41F85-9B04-4641-8CD6-F2ED8A7A599C}"/>
              </a:ext>
            </a:extLst>
          </p:cNvPr>
          <p:cNvGrpSpPr>
            <a:grpSpLocks noChangeAspect="1"/>
          </p:cNvGrpSpPr>
          <p:nvPr/>
        </p:nvGrpSpPr>
        <p:grpSpPr>
          <a:xfrm rot="4226458">
            <a:off x="7718177" y="304260"/>
            <a:ext cx="192000" cy="576000"/>
            <a:chOff x="5596263" y="1467363"/>
            <a:chExt cx="587347" cy="1481314"/>
          </a:xfrm>
        </p:grpSpPr>
        <p:grpSp>
          <p:nvGrpSpPr>
            <p:cNvPr id="2099" name="Group 2098">
              <a:extLst>
                <a:ext uri="{FF2B5EF4-FFF2-40B4-BE49-F238E27FC236}">
                  <a16:creationId xmlns="" xmlns:a16="http://schemas.microsoft.com/office/drawing/2014/main" id="{8EB89B2E-DA44-4C44-8DD5-475344CDAF0A}"/>
                </a:ext>
              </a:extLst>
            </p:cNvPr>
            <p:cNvGrpSpPr/>
            <p:nvPr/>
          </p:nvGrpSpPr>
          <p:grpSpPr>
            <a:xfrm>
              <a:off x="5596263" y="1641599"/>
              <a:ext cx="587347" cy="1180010"/>
              <a:chOff x="6065239" y="3018497"/>
              <a:chExt cx="587347" cy="1180010"/>
            </a:xfrm>
          </p:grpSpPr>
          <p:cxnSp>
            <p:nvCxnSpPr>
              <p:cNvPr id="2103" name="Straight Connector 2102">
                <a:extLst>
                  <a:ext uri="{FF2B5EF4-FFF2-40B4-BE49-F238E27FC236}">
                    <a16:creationId xmlns="" xmlns:a16="http://schemas.microsoft.com/office/drawing/2014/main" id="{C447261E-083E-EB4E-8EB3-F002152F279A}"/>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04" name="Straight Connector 2103">
                <a:extLst>
                  <a:ext uri="{FF2B5EF4-FFF2-40B4-BE49-F238E27FC236}">
                    <a16:creationId xmlns="" xmlns:a16="http://schemas.microsoft.com/office/drawing/2014/main" id="{27DF8905-E760-7E43-9B8B-A8AEC437DF48}"/>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05" name="Straight Connector 2104">
                <a:extLst>
                  <a:ext uri="{FF2B5EF4-FFF2-40B4-BE49-F238E27FC236}">
                    <a16:creationId xmlns="" xmlns:a16="http://schemas.microsoft.com/office/drawing/2014/main" id="{2E8061D6-2FBA-1F42-902E-1FF2CBC5D295}"/>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06" name="Straight Connector 2105">
                <a:extLst>
                  <a:ext uri="{FF2B5EF4-FFF2-40B4-BE49-F238E27FC236}">
                    <a16:creationId xmlns="" xmlns:a16="http://schemas.microsoft.com/office/drawing/2014/main" id="{DCE433D2-4C74-2B45-A3E4-800CD2074558}"/>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07" name="Straight Connector 2106">
                <a:extLst>
                  <a:ext uri="{FF2B5EF4-FFF2-40B4-BE49-F238E27FC236}">
                    <a16:creationId xmlns="" xmlns:a16="http://schemas.microsoft.com/office/drawing/2014/main" id="{7D06C571-5089-0D42-91FF-87F222CD52E6}"/>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08" name="Straight Connector 2107">
                <a:extLst>
                  <a:ext uri="{FF2B5EF4-FFF2-40B4-BE49-F238E27FC236}">
                    <a16:creationId xmlns="" xmlns:a16="http://schemas.microsoft.com/office/drawing/2014/main" id="{AF9008F7-6D7E-2041-B3E1-10FC8F6181A9}"/>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09" name="Straight Connector 2108">
                <a:extLst>
                  <a:ext uri="{FF2B5EF4-FFF2-40B4-BE49-F238E27FC236}">
                    <a16:creationId xmlns="" xmlns:a16="http://schemas.microsoft.com/office/drawing/2014/main" id="{BA53667E-21AB-1144-87A4-DD02F5E56177}"/>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10" name="Straight Connector 2109">
                <a:extLst>
                  <a:ext uri="{FF2B5EF4-FFF2-40B4-BE49-F238E27FC236}">
                    <a16:creationId xmlns="" xmlns:a16="http://schemas.microsoft.com/office/drawing/2014/main" id="{45136C51-1DD4-3744-A24A-0275673B690D}"/>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100" name="Group 2099">
              <a:extLst>
                <a:ext uri="{FF2B5EF4-FFF2-40B4-BE49-F238E27FC236}">
                  <a16:creationId xmlns="" xmlns:a16="http://schemas.microsoft.com/office/drawing/2014/main" id="{86061C0A-52D0-8644-A219-CA6877A0145F}"/>
                </a:ext>
              </a:extLst>
            </p:cNvPr>
            <p:cNvGrpSpPr/>
            <p:nvPr/>
          </p:nvGrpSpPr>
          <p:grpSpPr>
            <a:xfrm>
              <a:off x="5686326" y="1467363"/>
              <a:ext cx="391569" cy="1481314"/>
              <a:chOff x="7147083" y="2797881"/>
              <a:chExt cx="391569" cy="1481314"/>
            </a:xfrm>
          </p:grpSpPr>
          <p:sp>
            <p:nvSpPr>
              <p:cNvPr id="2101" name="Freeform 2100">
                <a:extLst>
                  <a:ext uri="{FF2B5EF4-FFF2-40B4-BE49-F238E27FC236}">
                    <a16:creationId xmlns="" xmlns:a16="http://schemas.microsoft.com/office/drawing/2014/main" id="{830B807D-50ED-E94A-8862-CF3DA44798A9}"/>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02" name="Freeform 2101">
                <a:extLst>
                  <a:ext uri="{FF2B5EF4-FFF2-40B4-BE49-F238E27FC236}">
                    <a16:creationId xmlns="" xmlns:a16="http://schemas.microsoft.com/office/drawing/2014/main" id="{321A6799-DF01-954C-9FF9-B91EAF70A350}"/>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2247" name="Group 2246">
            <a:extLst>
              <a:ext uri="{FF2B5EF4-FFF2-40B4-BE49-F238E27FC236}">
                <a16:creationId xmlns="" xmlns:a16="http://schemas.microsoft.com/office/drawing/2014/main" id="{083DC4F2-9591-CD47-952E-F616C471C1B3}"/>
              </a:ext>
            </a:extLst>
          </p:cNvPr>
          <p:cNvGrpSpPr>
            <a:grpSpLocks noChangeAspect="1"/>
          </p:cNvGrpSpPr>
          <p:nvPr/>
        </p:nvGrpSpPr>
        <p:grpSpPr>
          <a:xfrm rot="2648489">
            <a:off x="5967225" y="3023926"/>
            <a:ext cx="273505" cy="612000"/>
            <a:chOff x="5596263" y="1467363"/>
            <a:chExt cx="587347" cy="1481314"/>
          </a:xfrm>
        </p:grpSpPr>
        <p:grpSp>
          <p:nvGrpSpPr>
            <p:cNvPr id="2248" name="Group 2247">
              <a:extLst>
                <a:ext uri="{FF2B5EF4-FFF2-40B4-BE49-F238E27FC236}">
                  <a16:creationId xmlns="" xmlns:a16="http://schemas.microsoft.com/office/drawing/2014/main" id="{8E8EE699-FCDD-F449-A554-57610A9BFA31}"/>
                </a:ext>
              </a:extLst>
            </p:cNvPr>
            <p:cNvGrpSpPr/>
            <p:nvPr/>
          </p:nvGrpSpPr>
          <p:grpSpPr>
            <a:xfrm>
              <a:off x="5596263" y="1641599"/>
              <a:ext cx="587347" cy="1180010"/>
              <a:chOff x="6065239" y="3018497"/>
              <a:chExt cx="587347" cy="1180010"/>
            </a:xfrm>
          </p:grpSpPr>
          <p:cxnSp>
            <p:nvCxnSpPr>
              <p:cNvPr id="2252" name="Straight Connector 2251">
                <a:extLst>
                  <a:ext uri="{FF2B5EF4-FFF2-40B4-BE49-F238E27FC236}">
                    <a16:creationId xmlns="" xmlns:a16="http://schemas.microsoft.com/office/drawing/2014/main" id="{91985C09-018E-FE4B-A71B-CB2803F44BB2}"/>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53" name="Straight Connector 2252">
                <a:extLst>
                  <a:ext uri="{FF2B5EF4-FFF2-40B4-BE49-F238E27FC236}">
                    <a16:creationId xmlns="" xmlns:a16="http://schemas.microsoft.com/office/drawing/2014/main" id="{74C61DE8-5FD9-164F-B79C-AC9AB85907FC}"/>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54" name="Straight Connector 2253">
                <a:extLst>
                  <a:ext uri="{FF2B5EF4-FFF2-40B4-BE49-F238E27FC236}">
                    <a16:creationId xmlns="" xmlns:a16="http://schemas.microsoft.com/office/drawing/2014/main" id="{08E085DD-C51C-9A48-ABA2-34D6AE918E2E}"/>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55" name="Straight Connector 2254">
                <a:extLst>
                  <a:ext uri="{FF2B5EF4-FFF2-40B4-BE49-F238E27FC236}">
                    <a16:creationId xmlns="" xmlns:a16="http://schemas.microsoft.com/office/drawing/2014/main" id="{73035275-C0BC-8841-8DA9-11E4E997D5F4}"/>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56" name="Straight Connector 2255">
                <a:extLst>
                  <a:ext uri="{FF2B5EF4-FFF2-40B4-BE49-F238E27FC236}">
                    <a16:creationId xmlns="" xmlns:a16="http://schemas.microsoft.com/office/drawing/2014/main" id="{55F5866F-703D-514D-A6A0-32817D6FA074}"/>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57" name="Straight Connector 2256">
                <a:extLst>
                  <a:ext uri="{FF2B5EF4-FFF2-40B4-BE49-F238E27FC236}">
                    <a16:creationId xmlns="" xmlns:a16="http://schemas.microsoft.com/office/drawing/2014/main" id="{B58910D1-FEB6-024B-986E-309E3834F7A2}"/>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58" name="Straight Connector 2257">
                <a:extLst>
                  <a:ext uri="{FF2B5EF4-FFF2-40B4-BE49-F238E27FC236}">
                    <a16:creationId xmlns="" xmlns:a16="http://schemas.microsoft.com/office/drawing/2014/main" id="{C8BC4B7B-9D6E-5542-B8A1-BCA539AF33A9}"/>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59" name="Straight Connector 2258">
                <a:extLst>
                  <a:ext uri="{FF2B5EF4-FFF2-40B4-BE49-F238E27FC236}">
                    <a16:creationId xmlns="" xmlns:a16="http://schemas.microsoft.com/office/drawing/2014/main" id="{76D0B363-1926-E64C-8F26-64F52D7F5AD6}"/>
                  </a:ext>
                </a:extLst>
              </p:cNvPr>
              <p:cNvCxnSpPr>
                <a:cxnSpLocks noChangeAspect="1"/>
              </p:cNvCxnSpPr>
              <p:nvPr/>
            </p:nvCxnSpPr>
            <p:spPr>
              <a:xfrm flipV="1">
                <a:off x="6111904" y="3759803"/>
                <a:ext cx="252000" cy="19209"/>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249" name="Group 2248">
              <a:extLst>
                <a:ext uri="{FF2B5EF4-FFF2-40B4-BE49-F238E27FC236}">
                  <a16:creationId xmlns="" xmlns:a16="http://schemas.microsoft.com/office/drawing/2014/main" id="{E818B379-2A5F-4645-BCA2-84BEBFD49FAE}"/>
                </a:ext>
              </a:extLst>
            </p:cNvPr>
            <p:cNvGrpSpPr/>
            <p:nvPr/>
          </p:nvGrpSpPr>
          <p:grpSpPr>
            <a:xfrm>
              <a:off x="5686326" y="1467363"/>
              <a:ext cx="391569" cy="1481314"/>
              <a:chOff x="7147083" y="2797881"/>
              <a:chExt cx="391569" cy="1481314"/>
            </a:xfrm>
          </p:grpSpPr>
          <p:sp>
            <p:nvSpPr>
              <p:cNvPr id="2250" name="Freeform 2249">
                <a:extLst>
                  <a:ext uri="{FF2B5EF4-FFF2-40B4-BE49-F238E27FC236}">
                    <a16:creationId xmlns="" xmlns:a16="http://schemas.microsoft.com/office/drawing/2014/main" id="{470C7D10-A8C0-4A49-9182-E897BB02C6E5}"/>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51" name="Freeform 2250">
                <a:extLst>
                  <a:ext uri="{FF2B5EF4-FFF2-40B4-BE49-F238E27FC236}">
                    <a16:creationId xmlns="" xmlns:a16="http://schemas.microsoft.com/office/drawing/2014/main" id="{3A788DDC-CC39-3543-8D1B-532A2B7170C5}"/>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2287" name="Group 2286">
            <a:extLst>
              <a:ext uri="{FF2B5EF4-FFF2-40B4-BE49-F238E27FC236}">
                <a16:creationId xmlns="" xmlns:a16="http://schemas.microsoft.com/office/drawing/2014/main" id="{6D796485-7882-1C4F-92B6-42B589E803EF}"/>
              </a:ext>
            </a:extLst>
          </p:cNvPr>
          <p:cNvGrpSpPr/>
          <p:nvPr/>
        </p:nvGrpSpPr>
        <p:grpSpPr>
          <a:xfrm rot="2364133">
            <a:off x="6021936" y="3100432"/>
            <a:ext cx="402753" cy="1015759"/>
            <a:chOff x="5596263" y="1467363"/>
            <a:chExt cx="587347" cy="1481314"/>
          </a:xfrm>
        </p:grpSpPr>
        <p:grpSp>
          <p:nvGrpSpPr>
            <p:cNvPr id="2397" name="Group 2396">
              <a:extLst>
                <a:ext uri="{FF2B5EF4-FFF2-40B4-BE49-F238E27FC236}">
                  <a16:creationId xmlns="" xmlns:a16="http://schemas.microsoft.com/office/drawing/2014/main" id="{8C7C91C1-681A-9E4E-9BB4-EE38B0047973}"/>
                </a:ext>
              </a:extLst>
            </p:cNvPr>
            <p:cNvGrpSpPr/>
            <p:nvPr/>
          </p:nvGrpSpPr>
          <p:grpSpPr>
            <a:xfrm>
              <a:off x="5596263" y="1641599"/>
              <a:ext cx="587347" cy="1180010"/>
              <a:chOff x="6065239" y="3018497"/>
              <a:chExt cx="587347" cy="1180010"/>
            </a:xfrm>
          </p:grpSpPr>
          <p:cxnSp>
            <p:nvCxnSpPr>
              <p:cNvPr id="2401" name="Straight Connector 2400">
                <a:extLst>
                  <a:ext uri="{FF2B5EF4-FFF2-40B4-BE49-F238E27FC236}">
                    <a16:creationId xmlns="" xmlns:a16="http://schemas.microsoft.com/office/drawing/2014/main" id="{A558F565-19DF-9F44-88CE-4BA8A6D5253B}"/>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02" name="Straight Connector 2401">
                <a:extLst>
                  <a:ext uri="{FF2B5EF4-FFF2-40B4-BE49-F238E27FC236}">
                    <a16:creationId xmlns="" xmlns:a16="http://schemas.microsoft.com/office/drawing/2014/main" id="{64F1FFA0-50AD-6843-A671-21ABB2128F8D}"/>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03" name="Straight Connector 2402">
                <a:extLst>
                  <a:ext uri="{FF2B5EF4-FFF2-40B4-BE49-F238E27FC236}">
                    <a16:creationId xmlns="" xmlns:a16="http://schemas.microsoft.com/office/drawing/2014/main" id="{549602BE-9751-E247-BB12-CB66CD637ED3}"/>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04" name="Straight Connector 2403">
                <a:extLst>
                  <a:ext uri="{FF2B5EF4-FFF2-40B4-BE49-F238E27FC236}">
                    <a16:creationId xmlns="" xmlns:a16="http://schemas.microsoft.com/office/drawing/2014/main" id="{AE204452-12FB-DF41-8223-273DEF7BC252}"/>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05" name="Straight Connector 2404">
                <a:extLst>
                  <a:ext uri="{FF2B5EF4-FFF2-40B4-BE49-F238E27FC236}">
                    <a16:creationId xmlns="" xmlns:a16="http://schemas.microsoft.com/office/drawing/2014/main" id="{C79B6E68-D327-3247-8F07-22DDEA8396E7}"/>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06" name="Straight Connector 2405">
                <a:extLst>
                  <a:ext uri="{FF2B5EF4-FFF2-40B4-BE49-F238E27FC236}">
                    <a16:creationId xmlns="" xmlns:a16="http://schemas.microsoft.com/office/drawing/2014/main" id="{B15D530C-121B-5143-9555-1CA9DCF28FC6}"/>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07" name="Straight Connector 2406">
                <a:extLst>
                  <a:ext uri="{FF2B5EF4-FFF2-40B4-BE49-F238E27FC236}">
                    <a16:creationId xmlns="" xmlns:a16="http://schemas.microsoft.com/office/drawing/2014/main" id="{48CFA89D-A49E-B04E-8AE3-7B2878492A0B}"/>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08" name="Straight Connector 2407">
                <a:extLst>
                  <a:ext uri="{FF2B5EF4-FFF2-40B4-BE49-F238E27FC236}">
                    <a16:creationId xmlns="" xmlns:a16="http://schemas.microsoft.com/office/drawing/2014/main" id="{EFB536B2-72AE-424A-BD5D-1B2C5109210E}"/>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398" name="Group 2397">
              <a:extLst>
                <a:ext uri="{FF2B5EF4-FFF2-40B4-BE49-F238E27FC236}">
                  <a16:creationId xmlns="" xmlns:a16="http://schemas.microsoft.com/office/drawing/2014/main" id="{3D437CD7-C845-AA43-9FD8-D9B4A19DC801}"/>
                </a:ext>
              </a:extLst>
            </p:cNvPr>
            <p:cNvGrpSpPr/>
            <p:nvPr/>
          </p:nvGrpSpPr>
          <p:grpSpPr>
            <a:xfrm>
              <a:off x="5686329" y="1467363"/>
              <a:ext cx="391566" cy="1481314"/>
              <a:chOff x="7147086" y="2797881"/>
              <a:chExt cx="391566" cy="1481314"/>
            </a:xfrm>
          </p:grpSpPr>
          <p:sp>
            <p:nvSpPr>
              <p:cNvPr id="2399" name="Freeform 2398">
                <a:extLst>
                  <a:ext uri="{FF2B5EF4-FFF2-40B4-BE49-F238E27FC236}">
                    <a16:creationId xmlns="" xmlns:a16="http://schemas.microsoft.com/office/drawing/2014/main" id="{AF4EC074-4E0B-3842-BB1F-A29DACB245CA}"/>
                  </a:ext>
                </a:extLst>
              </p:cNvPr>
              <p:cNvSpPr/>
              <p:nvPr/>
            </p:nvSpPr>
            <p:spPr>
              <a:xfrm rot="877894">
                <a:off x="7147086" y="2797881"/>
                <a:ext cx="379270" cy="1478946"/>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00" name="Freeform 2399">
                <a:extLst>
                  <a:ext uri="{FF2B5EF4-FFF2-40B4-BE49-F238E27FC236}">
                    <a16:creationId xmlns="" xmlns:a16="http://schemas.microsoft.com/office/drawing/2014/main" id="{07182E2B-6B38-0942-AFDD-49B4945E63E4}"/>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2288" name="Group 2287">
            <a:extLst>
              <a:ext uri="{FF2B5EF4-FFF2-40B4-BE49-F238E27FC236}">
                <a16:creationId xmlns="" xmlns:a16="http://schemas.microsoft.com/office/drawing/2014/main" id="{E4613D46-BF4C-E843-92F8-397D27387ABB}"/>
              </a:ext>
            </a:extLst>
          </p:cNvPr>
          <p:cNvGrpSpPr/>
          <p:nvPr/>
        </p:nvGrpSpPr>
        <p:grpSpPr>
          <a:xfrm rot="6609397">
            <a:off x="7635440" y="2936684"/>
            <a:ext cx="402753" cy="1015759"/>
            <a:chOff x="5596263" y="1467363"/>
            <a:chExt cx="587347" cy="1481314"/>
          </a:xfrm>
        </p:grpSpPr>
        <p:grpSp>
          <p:nvGrpSpPr>
            <p:cNvPr id="2385" name="Group 2384">
              <a:extLst>
                <a:ext uri="{FF2B5EF4-FFF2-40B4-BE49-F238E27FC236}">
                  <a16:creationId xmlns="" xmlns:a16="http://schemas.microsoft.com/office/drawing/2014/main" id="{6D51B1FB-9BB5-BC46-963A-4700C8C43F63}"/>
                </a:ext>
              </a:extLst>
            </p:cNvPr>
            <p:cNvGrpSpPr/>
            <p:nvPr/>
          </p:nvGrpSpPr>
          <p:grpSpPr>
            <a:xfrm>
              <a:off x="5596263" y="1641599"/>
              <a:ext cx="587347" cy="1180010"/>
              <a:chOff x="6065239" y="3018497"/>
              <a:chExt cx="587347" cy="1180010"/>
            </a:xfrm>
          </p:grpSpPr>
          <p:cxnSp>
            <p:nvCxnSpPr>
              <p:cNvPr id="2389" name="Straight Connector 2388">
                <a:extLst>
                  <a:ext uri="{FF2B5EF4-FFF2-40B4-BE49-F238E27FC236}">
                    <a16:creationId xmlns="" xmlns:a16="http://schemas.microsoft.com/office/drawing/2014/main" id="{C42C0AD5-19EE-4B4C-93DB-A0E65EAE37E7}"/>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90" name="Straight Connector 2389">
                <a:extLst>
                  <a:ext uri="{FF2B5EF4-FFF2-40B4-BE49-F238E27FC236}">
                    <a16:creationId xmlns="" xmlns:a16="http://schemas.microsoft.com/office/drawing/2014/main" id="{B7BB211E-D67F-2743-8CF4-0CD8E7D80773}"/>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91" name="Straight Connector 2390">
                <a:extLst>
                  <a:ext uri="{FF2B5EF4-FFF2-40B4-BE49-F238E27FC236}">
                    <a16:creationId xmlns="" xmlns:a16="http://schemas.microsoft.com/office/drawing/2014/main" id="{6326260D-CA70-CB45-A33E-F477862723FF}"/>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92" name="Straight Connector 2391">
                <a:extLst>
                  <a:ext uri="{FF2B5EF4-FFF2-40B4-BE49-F238E27FC236}">
                    <a16:creationId xmlns="" xmlns:a16="http://schemas.microsoft.com/office/drawing/2014/main" id="{1BF3269B-1C0E-494D-93A1-8C24C9612849}"/>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93" name="Straight Connector 2392">
                <a:extLst>
                  <a:ext uri="{FF2B5EF4-FFF2-40B4-BE49-F238E27FC236}">
                    <a16:creationId xmlns="" xmlns:a16="http://schemas.microsoft.com/office/drawing/2014/main" id="{4E0F410F-6B4B-E844-BEF1-341A0EDFB0D6}"/>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94" name="Straight Connector 2393">
                <a:extLst>
                  <a:ext uri="{FF2B5EF4-FFF2-40B4-BE49-F238E27FC236}">
                    <a16:creationId xmlns="" xmlns:a16="http://schemas.microsoft.com/office/drawing/2014/main" id="{E5EDAD41-2663-AC4B-93F3-A8A34A2448E8}"/>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95" name="Straight Connector 2394">
                <a:extLst>
                  <a:ext uri="{FF2B5EF4-FFF2-40B4-BE49-F238E27FC236}">
                    <a16:creationId xmlns="" xmlns:a16="http://schemas.microsoft.com/office/drawing/2014/main" id="{09712CAB-7F37-1C47-B99E-2C478C644CE7}"/>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96" name="Straight Connector 2395">
                <a:extLst>
                  <a:ext uri="{FF2B5EF4-FFF2-40B4-BE49-F238E27FC236}">
                    <a16:creationId xmlns="" xmlns:a16="http://schemas.microsoft.com/office/drawing/2014/main" id="{78B1F2A2-B4F7-354F-B66E-3BD15B3144F7}"/>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386" name="Group 2385">
              <a:extLst>
                <a:ext uri="{FF2B5EF4-FFF2-40B4-BE49-F238E27FC236}">
                  <a16:creationId xmlns="" xmlns:a16="http://schemas.microsoft.com/office/drawing/2014/main" id="{DA39CF68-4FFE-B949-9BD9-07EC7E9A78E4}"/>
                </a:ext>
              </a:extLst>
            </p:cNvPr>
            <p:cNvGrpSpPr/>
            <p:nvPr/>
          </p:nvGrpSpPr>
          <p:grpSpPr>
            <a:xfrm>
              <a:off x="5686326" y="1467363"/>
              <a:ext cx="391569" cy="1481314"/>
              <a:chOff x="7147083" y="2797881"/>
              <a:chExt cx="391569" cy="1481314"/>
            </a:xfrm>
          </p:grpSpPr>
          <p:sp>
            <p:nvSpPr>
              <p:cNvPr id="2387" name="Freeform 2386">
                <a:extLst>
                  <a:ext uri="{FF2B5EF4-FFF2-40B4-BE49-F238E27FC236}">
                    <a16:creationId xmlns="" xmlns:a16="http://schemas.microsoft.com/office/drawing/2014/main" id="{CD9089D1-EDC8-A84C-8D50-347246DBB2DB}"/>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88" name="Freeform 2387">
                <a:extLst>
                  <a:ext uri="{FF2B5EF4-FFF2-40B4-BE49-F238E27FC236}">
                    <a16:creationId xmlns="" xmlns:a16="http://schemas.microsoft.com/office/drawing/2014/main" id="{FA12BA45-821C-D54B-8730-2AF0CDA05347}"/>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2435" name="Group 2434">
            <a:extLst>
              <a:ext uri="{FF2B5EF4-FFF2-40B4-BE49-F238E27FC236}">
                <a16:creationId xmlns="" xmlns:a16="http://schemas.microsoft.com/office/drawing/2014/main" id="{9AD93600-0136-C04E-80F4-F1363390B716}"/>
              </a:ext>
            </a:extLst>
          </p:cNvPr>
          <p:cNvGrpSpPr/>
          <p:nvPr/>
        </p:nvGrpSpPr>
        <p:grpSpPr>
          <a:xfrm>
            <a:off x="5801554" y="2621180"/>
            <a:ext cx="2557655" cy="1935524"/>
            <a:chOff x="6662837" y="1795874"/>
            <a:chExt cx="2557655" cy="1935524"/>
          </a:xfrm>
        </p:grpSpPr>
        <p:grpSp>
          <p:nvGrpSpPr>
            <p:cNvPr id="2273" name="Group 2272">
              <a:extLst>
                <a:ext uri="{FF2B5EF4-FFF2-40B4-BE49-F238E27FC236}">
                  <a16:creationId xmlns="" xmlns:a16="http://schemas.microsoft.com/office/drawing/2014/main" id="{CD7FBAB8-2D99-9846-8A09-91042852AFE7}"/>
                </a:ext>
              </a:extLst>
            </p:cNvPr>
            <p:cNvGrpSpPr/>
            <p:nvPr/>
          </p:nvGrpSpPr>
          <p:grpSpPr>
            <a:xfrm rot="4637939">
              <a:off x="7663330" y="1604198"/>
              <a:ext cx="309749" cy="693101"/>
              <a:chOff x="5596263" y="1467363"/>
              <a:chExt cx="587347" cy="1481314"/>
            </a:xfrm>
          </p:grpSpPr>
          <p:grpSp>
            <p:nvGrpSpPr>
              <p:cNvPr id="2274" name="Group 2273">
                <a:extLst>
                  <a:ext uri="{FF2B5EF4-FFF2-40B4-BE49-F238E27FC236}">
                    <a16:creationId xmlns="" xmlns:a16="http://schemas.microsoft.com/office/drawing/2014/main" id="{A9C2E50E-11C2-3848-8F64-7F7B736FE45E}"/>
                  </a:ext>
                </a:extLst>
              </p:cNvPr>
              <p:cNvGrpSpPr/>
              <p:nvPr/>
            </p:nvGrpSpPr>
            <p:grpSpPr>
              <a:xfrm>
                <a:off x="5596263" y="1641599"/>
                <a:ext cx="587347" cy="1180010"/>
                <a:chOff x="6065239" y="3018497"/>
                <a:chExt cx="587347" cy="1180010"/>
              </a:xfrm>
            </p:grpSpPr>
            <p:cxnSp>
              <p:nvCxnSpPr>
                <p:cNvPr id="2278" name="Straight Connector 2277">
                  <a:extLst>
                    <a:ext uri="{FF2B5EF4-FFF2-40B4-BE49-F238E27FC236}">
                      <a16:creationId xmlns="" xmlns:a16="http://schemas.microsoft.com/office/drawing/2014/main" id="{AE200210-9165-A84C-A7DA-5CF9CFFB7918}"/>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79" name="Straight Connector 2278">
                  <a:extLst>
                    <a:ext uri="{FF2B5EF4-FFF2-40B4-BE49-F238E27FC236}">
                      <a16:creationId xmlns="" xmlns:a16="http://schemas.microsoft.com/office/drawing/2014/main" id="{301754FA-2B7F-D54B-90CF-401C3A566D75}"/>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80" name="Straight Connector 2279">
                  <a:extLst>
                    <a:ext uri="{FF2B5EF4-FFF2-40B4-BE49-F238E27FC236}">
                      <a16:creationId xmlns="" xmlns:a16="http://schemas.microsoft.com/office/drawing/2014/main" id="{C1AE8489-9AEE-F741-B802-F7FC0CB2EEA4}"/>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81" name="Straight Connector 2280">
                  <a:extLst>
                    <a:ext uri="{FF2B5EF4-FFF2-40B4-BE49-F238E27FC236}">
                      <a16:creationId xmlns="" xmlns:a16="http://schemas.microsoft.com/office/drawing/2014/main" id="{2935513C-CBE6-0B49-9469-B6A6A73EE761}"/>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82" name="Straight Connector 2281">
                  <a:extLst>
                    <a:ext uri="{FF2B5EF4-FFF2-40B4-BE49-F238E27FC236}">
                      <a16:creationId xmlns="" xmlns:a16="http://schemas.microsoft.com/office/drawing/2014/main" id="{6E1A92F5-4EB3-AC4A-A3AB-CC304488FD2F}"/>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83" name="Straight Connector 2282">
                  <a:extLst>
                    <a:ext uri="{FF2B5EF4-FFF2-40B4-BE49-F238E27FC236}">
                      <a16:creationId xmlns="" xmlns:a16="http://schemas.microsoft.com/office/drawing/2014/main" id="{C7EE526B-9304-904F-8C78-4631436F28D5}"/>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84" name="Straight Connector 2283">
                  <a:extLst>
                    <a:ext uri="{FF2B5EF4-FFF2-40B4-BE49-F238E27FC236}">
                      <a16:creationId xmlns="" xmlns:a16="http://schemas.microsoft.com/office/drawing/2014/main" id="{964B1442-F7F3-3443-88D2-E0EA4C2EF052}"/>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85" name="Straight Connector 2284">
                  <a:extLst>
                    <a:ext uri="{FF2B5EF4-FFF2-40B4-BE49-F238E27FC236}">
                      <a16:creationId xmlns="" xmlns:a16="http://schemas.microsoft.com/office/drawing/2014/main" id="{DBFC0AB6-3BCB-1B40-BACA-7877BA462E81}"/>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275" name="Group 2274">
                <a:extLst>
                  <a:ext uri="{FF2B5EF4-FFF2-40B4-BE49-F238E27FC236}">
                    <a16:creationId xmlns="" xmlns:a16="http://schemas.microsoft.com/office/drawing/2014/main" id="{F6BC2E49-A7CA-734B-B948-82728393BB1D}"/>
                  </a:ext>
                </a:extLst>
              </p:cNvPr>
              <p:cNvGrpSpPr/>
              <p:nvPr/>
            </p:nvGrpSpPr>
            <p:grpSpPr>
              <a:xfrm>
                <a:off x="5686326" y="1467363"/>
                <a:ext cx="391569" cy="1481314"/>
                <a:chOff x="7147083" y="2797881"/>
                <a:chExt cx="391569" cy="1481314"/>
              </a:xfrm>
            </p:grpSpPr>
            <p:sp>
              <p:nvSpPr>
                <p:cNvPr id="2276" name="Freeform 2275">
                  <a:extLst>
                    <a:ext uri="{FF2B5EF4-FFF2-40B4-BE49-F238E27FC236}">
                      <a16:creationId xmlns="" xmlns:a16="http://schemas.microsoft.com/office/drawing/2014/main" id="{1BDE8EE2-B218-8348-A9BA-74240435AC66}"/>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77" name="Freeform 2276">
                  <a:extLst>
                    <a:ext uri="{FF2B5EF4-FFF2-40B4-BE49-F238E27FC236}">
                      <a16:creationId xmlns="" xmlns:a16="http://schemas.microsoft.com/office/drawing/2014/main" id="{8020DC70-8E36-D448-B69A-CD12324ADC4A}"/>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2289" name="Group 2288">
              <a:extLst>
                <a:ext uri="{FF2B5EF4-FFF2-40B4-BE49-F238E27FC236}">
                  <a16:creationId xmlns="" xmlns:a16="http://schemas.microsoft.com/office/drawing/2014/main" id="{C686D898-656A-8A4E-83E9-3EA16E2BF139}"/>
                </a:ext>
              </a:extLst>
            </p:cNvPr>
            <p:cNvGrpSpPr/>
            <p:nvPr/>
          </p:nvGrpSpPr>
          <p:grpSpPr>
            <a:xfrm>
              <a:off x="6662837" y="1844821"/>
              <a:ext cx="2557655" cy="1886577"/>
              <a:chOff x="4106091" y="5005806"/>
              <a:chExt cx="1745210" cy="1287302"/>
            </a:xfrm>
          </p:grpSpPr>
          <p:grpSp>
            <p:nvGrpSpPr>
              <p:cNvPr id="2290" name="Group 2289">
                <a:extLst>
                  <a:ext uri="{FF2B5EF4-FFF2-40B4-BE49-F238E27FC236}">
                    <a16:creationId xmlns="" xmlns:a16="http://schemas.microsoft.com/office/drawing/2014/main" id="{F2B5992B-F93A-4543-AB98-1C43B8BB69B2}"/>
                  </a:ext>
                </a:extLst>
              </p:cNvPr>
              <p:cNvGrpSpPr/>
              <p:nvPr/>
            </p:nvGrpSpPr>
            <p:grpSpPr>
              <a:xfrm rot="6590454">
                <a:off x="5367342" y="4954514"/>
                <a:ext cx="274818" cy="693100"/>
                <a:chOff x="5596263" y="1467365"/>
                <a:chExt cx="587347" cy="1481312"/>
              </a:xfrm>
            </p:grpSpPr>
            <p:grpSp>
              <p:nvGrpSpPr>
                <p:cNvPr id="2373" name="Group 2372">
                  <a:extLst>
                    <a:ext uri="{FF2B5EF4-FFF2-40B4-BE49-F238E27FC236}">
                      <a16:creationId xmlns="" xmlns:a16="http://schemas.microsoft.com/office/drawing/2014/main" id="{BB9C5F7A-31C9-AA43-85FE-3878DB3E3358}"/>
                    </a:ext>
                  </a:extLst>
                </p:cNvPr>
                <p:cNvGrpSpPr/>
                <p:nvPr/>
              </p:nvGrpSpPr>
              <p:grpSpPr>
                <a:xfrm>
                  <a:off x="5596263" y="1641599"/>
                  <a:ext cx="587347" cy="1180010"/>
                  <a:chOff x="6065239" y="3018497"/>
                  <a:chExt cx="587347" cy="1180010"/>
                </a:xfrm>
              </p:grpSpPr>
              <p:cxnSp>
                <p:nvCxnSpPr>
                  <p:cNvPr id="2377" name="Straight Connector 2376">
                    <a:extLst>
                      <a:ext uri="{FF2B5EF4-FFF2-40B4-BE49-F238E27FC236}">
                        <a16:creationId xmlns="" xmlns:a16="http://schemas.microsoft.com/office/drawing/2014/main" id="{467A3F12-D1D7-F742-BC2A-BA6DA05C98CE}"/>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78" name="Straight Connector 2377">
                    <a:extLst>
                      <a:ext uri="{FF2B5EF4-FFF2-40B4-BE49-F238E27FC236}">
                        <a16:creationId xmlns="" xmlns:a16="http://schemas.microsoft.com/office/drawing/2014/main" id="{A1960FC3-6FFD-D940-A51F-7D8C38300A4F}"/>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79" name="Straight Connector 2378">
                    <a:extLst>
                      <a:ext uri="{FF2B5EF4-FFF2-40B4-BE49-F238E27FC236}">
                        <a16:creationId xmlns="" xmlns:a16="http://schemas.microsoft.com/office/drawing/2014/main" id="{E8BE45D0-3464-8246-90BB-C07A96A1BB0A}"/>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80" name="Straight Connector 2379">
                    <a:extLst>
                      <a:ext uri="{FF2B5EF4-FFF2-40B4-BE49-F238E27FC236}">
                        <a16:creationId xmlns="" xmlns:a16="http://schemas.microsoft.com/office/drawing/2014/main" id="{2729C88D-F300-A341-8870-2339AFDEA4F5}"/>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81" name="Straight Connector 2380">
                    <a:extLst>
                      <a:ext uri="{FF2B5EF4-FFF2-40B4-BE49-F238E27FC236}">
                        <a16:creationId xmlns="" xmlns:a16="http://schemas.microsoft.com/office/drawing/2014/main" id="{089AF8FA-734D-BB45-9D8B-BC6285702C6E}"/>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82" name="Straight Connector 2381">
                    <a:extLst>
                      <a:ext uri="{FF2B5EF4-FFF2-40B4-BE49-F238E27FC236}">
                        <a16:creationId xmlns="" xmlns:a16="http://schemas.microsoft.com/office/drawing/2014/main" id="{4D21C2AD-0ABB-2C46-AC94-6938A2824B9D}"/>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83" name="Straight Connector 2382">
                    <a:extLst>
                      <a:ext uri="{FF2B5EF4-FFF2-40B4-BE49-F238E27FC236}">
                        <a16:creationId xmlns="" xmlns:a16="http://schemas.microsoft.com/office/drawing/2014/main" id="{097905B0-9EE4-594A-B7BB-D9A8B7BF7B15}"/>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84" name="Straight Connector 2383">
                    <a:extLst>
                      <a:ext uri="{FF2B5EF4-FFF2-40B4-BE49-F238E27FC236}">
                        <a16:creationId xmlns="" xmlns:a16="http://schemas.microsoft.com/office/drawing/2014/main" id="{A2EA76CF-5896-334D-9C8C-840E4E2C7C38}"/>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374" name="Group 2373">
                  <a:extLst>
                    <a:ext uri="{FF2B5EF4-FFF2-40B4-BE49-F238E27FC236}">
                      <a16:creationId xmlns="" xmlns:a16="http://schemas.microsoft.com/office/drawing/2014/main" id="{F8C3B98B-BFA2-214D-8FF8-7D322FBA81F0}"/>
                    </a:ext>
                  </a:extLst>
                </p:cNvPr>
                <p:cNvGrpSpPr/>
                <p:nvPr/>
              </p:nvGrpSpPr>
              <p:grpSpPr>
                <a:xfrm>
                  <a:off x="5686327" y="1467365"/>
                  <a:ext cx="391568" cy="1481312"/>
                  <a:chOff x="7147084" y="2797883"/>
                  <a:chExt cx="391568" cy="1481312"/>
                </a:xfrm>
              </p:grpSpPr>
              <p:sp>
                <p:nvSpPr>
                  <p:cNvPr id="2375" name="Freeform 2374">
                    <a:extLst>
                      <a:ext uri="{FF2B5EF4-FFF2-40B4-BE49-F238E27FC236}">
                        <a16:creationId xmlns="" xmlns:a16="http://schemas.microsoft.com/office/drawing/2014/main" id="{BB485D0A-A550-A842-BCA2-C52BCCDD2996}"/>
                      </a:ext>
                    </a:extLst>
                  </p:cNvPr>
                  <p:cNvSpPr/>
                  <p:nvPr/>
                </p:nvSpPr>
                <p:spPr>
                  <a:xfrm rot="877894">
                    <a:off x="7147084" y="2797883"/>
                    <a:ext cx="379271" cy="1478946"/>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76" name="Freeform 2375">
                    <a:extLst>
                      <a:ext uri="{FF2B5EF4-FFF2-40B4-BE49-F238E27FC236}">
                        <a16:creationId xmlns="" xmlns:a16="http://schemas.microsoft.com/office/drawing/2014/main" id="{B867D7A6-3733-BA41-B583-58C29E401447}"/>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sp>
            <p:nvSpPr>
              <p:cNvPr id="2291" name="Oval 2290">
                <a:extLst>
                  <a:ext uri="{FF2B5EF4-FFF2-40B4-BE49-F238E27FC236}">
                    <a16:creationId xmlns="" xmlns:a16="http://schemas.microsoft.com/office/drawing/2014/main" id="{E989670F-C263-A74E-8D24-E5C18A51D54A}"/>
                  </a:ext>
                </a:extLst>
              </p:cNvPr>
              <p:cNvSpPr/>
              <p:nvPr/>
            </p:nvSpPr>
            <p:spPr>
              <a:xfrm>
                <a:off x="4273732" y="5005806"/>
                <a:ext cx="320735" cy="671165"/>
              </a:xfrm>
              <a:prstGeom prst="ellipse">
                <a:avLst/>
              </a:prstGeom>
              <a:solidFill>
                <a:srgbClr val="B25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2292" name="Group 2291">
                <a:extLst>
                  <a:ext uri="{FF2B5EF4-FFF2-40B4-BE49-F238E27FC236}">
                    <a16:creationId xmlns="" xmlns:a16="http://schemas.microsoft.com/office/drawing/2014/main" id="{06866770-7B8C-8C49-80A4-8045EB042357}"/>
                  </a:ext>
                </a:extLst>
              </p:cNvPr>
              <p:cNvGrpSpPr/>
              <p:nvPr/>
            </p:nvGrpSpPr>
            <p:grpSpPr>
              <a:xfrm>
                <a:off x="4180400" y="5037248"/>
                <a:ext cx="1570044" cy="1255860"/>
                <a:chOff x="7979307" y="3799916"/>
                <a:chExt cx="1570044" cy="1255860"/>
              </a:xfrm>
            </p:grpSpPr>
            <p:sp>
              <p:nvSpPr>
                <p:cNvPr id="2366" name="Oval 2365">
                  <a:extLst>
                    <a:ext uri="{FF2B5EF4-FFF2-40B4-BE49-F238E27FC236}">
                      <a16:creationId xmlns="" xmlns:a16="http://schemas.microsoft.com/office/drawing/2014/main" id="{5FA8191D-1F52-7D4C-94F6-65370AD4E1EC}"/>
                    </a:ext>
                  </a:extLst>
                </p:cNvPr>
                <p:cNvSpPr/>
                <p:nvPr/>
              </p:nvSpPr>
              <p:spPr>
                <a:xfrm>
                  <a:off x="7979307" y="4245089"/>
                  <a:ext cx="771154" cy="607673"/>
                </a:xfrm>
                <a:prstGeom prst="ellipse">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67" name="Oval 2366">
                  <a:extLst>
                    <a:ext uri="{FF2B5EF4-FFF2-40B4-BE49-F238E27FC236}">
                      <a16:creationId xmlns="" xmlns:a16="http://schemas.microsoft.com/office/drawing/2014/main" id="{8C691A71-7536-2849-BAF3-547B4A9B3AC5}"/>
                    </a:ext>
                  </a:extLst>
                </p:cNvPr>
                <p:cNvSpPr/>
                <p:nvPr/>
              </p:nvSpPr>
              <p:spPr>
                <a:xfrm>
                  <a:off x="8767636" y="4275899"/>
                  <a:ext cx="771154" cy="607673"/>
                </a:xfrm>
                <a:prstGeom prst="ellipse">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68" name="Oval 2367">
                  <a:extLst>
                    <a:ext uri="{FF2B5EF4-FFF2-40B4-BE49-F238E27FC236}">
                      <a16:creationId xmlns="" xmlns:a16="http://schemas.microsoft.com/office/drawing/2014/main" id="{A107901D-9A01-6447-A8B0-C90FB1372E23}"/>
                    </a:ext>
                  </a:extLst>
                </p:cNvPr>
                <p:cNvSpPr/>
                <p:nvPr/>
              </p:nvSpPr>
              <p:spPr>
                <a:xfrm>
                  <a:off x="8364884" y="4464305"/>
                  <a:ext cx="771154" cy="591471"/>
                </a:xfrm>
                <a:prstGeom prst="ellipse">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69" name="Oval 2368">
                  <a:extLst>
                    <a:ext uri="{FF2B5EF4-FFF2-40B4-BE49-F238E27FC236}">
                      <a16:creationId xmlns="" xmlns:a16="http://schemas.microsoft.com/office/drawing/2014/main" id="{2812E265-BDE1-204B-B2D1-5B0592067934}"/>
                    </a:ext>
                  </a:extLst>
                </p:cNvPr>
                <p:cNvSpPr/>
                <p:nvPr/>
              </p:nvSpPr>
              <p:spPr>
                <a:xfrm>
                  <a:off x="8320430" y="3799916"/>
                  <a:ext cx="771154" cy="607673"/>
                </a:xfrm>
                <a:prstGeom prst="ellipse">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70" name="Oval 2369">
                  <a:extLst>
                    <a:ext uri="{FF2B5EF4-FFF2-40B4-BE49-F238E27FC236}">
                      <a16:creationId xmlns="" xmlns:a16="http://schemas.microsoft.com/office/drawing/2014/main" id="{5803C80A-BA2E-B94B-80C7-797883423CC9}"/>
                    </a:ext>
                  </a:extLst>
                </p:cNvPr>
                <p:cNvSpPr/>
                <p:nvPr/>
              </p:nvSpPr>
              <p:spPr>
                <a:xfrm>
                  <a:off x="8778197" y="4012520"/>
                  <a:ext cx="771154" cy="607673"/>
                </a:xfrm>
                <a:prstGeom prst="ellipse">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71" name="Oval 2370">
                  <a:extLst>
                    <a:ext uri="{FF2B5EF4-FFF2-40B4-BE49-F238E27FC236}">
                      <a16:creationId xmlns="" xmlns:a16="http://schemas.microsoft.com/office/drawing/2014/main" id="{62338005-CD96-F541-838E-3D1AD577C215}"/>
                    </a:ext>
                  </a:extLst>
                </p:cNvPr>
                <p:cNvSpPr/>
                <p:nvPr/>
              </p:nvSpPr>
              <p:spPr>
                <a:xfrm>
                  <a:off x="7987015" y="4046369"/>
                  <a:ext cx="771154" cy="607673"/>
                </a:xfrm>
                <a:prstGeom prst="ellipse">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72" name="Oval 2371">
                  <a:extLst>
                    <a:ext uri="{FF2B5EF4-FFF2-40B4-BE49-F238E27FC236}">
                      <a16:creationId xmlns="" xmlns:a16="http://schemas.microsoft.com/office/drawing/2014/main" id="{0FF1442D-1683-F54E-BED6-4AE9835B1910}"/>
                    </a:ext>
                  </a:extLst>
                </p:cNvPr>
                <p:cNvSpPr/>
                <p:nvPr/>
              </p:nvSpPr>
              <p:spPr>
                <a:xfrm>
                  <a:off x="8367977" y="4249740"/>
                  <a:ext cx="771154" cy="607673"/>
                </a:xfrm>
                <a:prstGeom prst="ellipse">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2293" name="Group 2292">
                <a:extLst>
                  <a:ext uri="{FF2B5EF4-FFF2-40B4-BE49-F238E27FC236}">
                    <a16:creationId xmlns="" xmlns:a16="http://schemas.microsoft.com/office/drawing/2014/main" id="{0F8D854B-11BE-DD46-A30E-52E53BA24115}"/>
                  </a:ext>
                </a:extLst>
              </p:cNvPr>
              <p:cNvGrpSpPr/>
              <p:nvPr/>
            </p:nvGrpSpPr>
            <p:grpSpPr>
              <a:xfrm flipH="1">
                <a:off x="4106091" y="5790709"/>
                <a:ext cx="1723798" cy="356439"/>
                <a:chOff x="6613784" y="2891390"/>
                <a:chExt cx="2083578" cy="492016"/>
              </a:xfrm>
            </p:grpSpPr>
            <p:grpSp>
              <p:nvGrpSpPr>
                <p:cNvPr id="2331" name="Group 2330">
                  <a:extLst>
                    <a:ext uri="{FF2B5EF4-FFF2-40B4-BE49-F238E27FC236}">
                      <a16:creationId xmlns="" xmlns:a16="http://schemas.microsoft.com/office/drawing/2014/main" id="{D32848C9-8BA9-9240-8D5F-8E1A445FAFFE}"/>
                    </a:ext>
                  </a:extLst>
                </p:cNvPr>
                <p:cNvGrpSpPr/>
                <p:nvPr/>
              </p:nvGrpSpPr>
              <p:grpSpPr>
                <a:xfrm rot="14466432">
                  <a:off x="8044783" y="2691412"/>
                  <a:ext cx="374906" cy="930253"/>
                  <a:chOff x="5568834" y="1466702"/>
                  <a:chExt cx="614776" cy="1525444"/>
                </a:xfrm>
              </p:grpSpPr>
              <p:grpSp>
                <p:nvGrpSpPr>
                  <p:cNvPr id="2354" name="Group 2353">
                    <a:extLst>
                      <a:ext uri="{FF2B5EF4-FFF2-40B4-BE49-F238E27FC236}">
                        <a16:creationId xmlns="" xmlns:a16="http://schemas.microsoft.com/office/drawing/2014/main" id="{E4DD299C-4549-2C43-AD36-56E51960FD82}"/>
                      </a:ext>
                    </a:extLst>
                  </p:cNvPr>
                  <p:cNvGrpSpPr/>
                  <p:nvPr/>
                </p:nvGrpSpPr>
                <p:grpSpPr>
                  <a:xfrm>
                    <a:off x="5568834" y="1641599"/>
                    <a:ext cx="614776" cy="1180480"/>
                    <a:chOff x="6037810" y="3018497"/>
                    <a:chExt cx="614776" cy="1180480"/>
                  </a:xfrm>
                </p:grpSpPr>
                <p:cxnSp>
                  <p:nvCxnSpPr>
                    <p:cNvPr id="2358" name="Straight Connector 2357">
                      <a:extLst>
                        <a:ext uri="{FF2B5EF4-FFF2-40B4-BE49-F238E27FC236}">
                          <a16:creationId xmlns="" xmlns:a16="http://schemas.microsoft.com/office/drawing/2014/main" id="{85F5342E-045F-E94C-8165-DD2F937D8D93}"/>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59" name="Straight Connector 2358">
                      <a:extLst>
                        <a:ext uri="{FF2B5EF4-FFF2-40B4-BE49-F238E27FC236}">
                          <a16:creationId xmlns="" xmlns:a16="http://schemas.microsoft.com/office/drawing/2014/main" id="{07DC2F03-E52F-6F43-AB33-2B7141622847}"/>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60" name="Straight Connector 2359">
                      <a:extLst>
                        <a:ext uri="{FF2B5EF4-FFF2-40B4-BE49-F238E27FC236}">
                          <a16:creationId xmlns="" xmlns:a16="http://schemas.microsoft.com/office/drawing/2014/main" id="{47A664CA-563F-D64D-88D3-390BC69947E1}"/>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61" name="Straight Connector 2360">
                      <a:extLst>
                        <a:ext uri="{FF2B5EF4-FFF2-40B4-BE49-F238E27FC236}">
                          <a16:creationId xmlns="" xmlns:a16="http://schemas.microsoft.com/office/drawing/2014/main" id="{2087784F-2927-2549-84F0-2A72813F2477}"/>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62" name="Straight Connector 2361">
                      <a:extLst>
                        <a:ext uri="{FF2B5EF4-FFF2-40B4-BE49-F238E27FC236}">
                          <a16:creationId xmlns="" xmlns:a16="http://schemas.microsoft.com/office/drawing/2014/main" id="{C151470A-7791-4843-BB5A-C84E915A7E36}"/>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63" name="Straight Connector 2362">
                      <a:extLst>
                        <a:ext uri="{FF2B5EF4-FFF2-40B4-BE49-F238E27FC236}">
                          <a16:creationId xmlns="" xmlns:a16="http://schemas.microsoft.com/office/drawing/2014/main" id="{32C6CCE7-12B6-3B43-87B7-F355CCE9B943}"/>
                        </a:ext>
                      </a:extLst>
                    </p:cNvPr>
                    <p:cNvCxnSpPr>
                      <a:cxnSpLocks/>
                    </p:cNvCxnSpPr>
                    <p:nvPr/>
                  </p:nvCxnSpPr>
                  <p:spPr>
                    <a:xfrm flipV="1">
                      <a:off x="6037810" y="4037310"/>
                      <a:ext cx="444823"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64" name="Straight Connector 2363">
                      <a:extLst>
                        <a:ext uri="{FF2B5EF4-FFF2-40B4-BE49-F238E27FC236}">
                          <a16:creationId xmlns="" xmlns:a16="http://schemas.microsoft.com/office/drawing/2014/main" id="{750823CC-9B48-5F41-9B43-01FE0754B2A1}"/>
                        </a:ext>
                      </a:extLst>
                    </p:cNvPr>
                    <p:cNvCxnSpPr>
                      <a:cxnSpLocks/>
                    </p:cNvCxnSpPr>
                    <p:nvPr/>
                  </p:nvCxnSpPr>
                  <p:spPr>
                    <a:xfrm flipV="1">
                      <a:off x="6105325" y="4179767"/>
                      <a:ext cx="333617"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65" name="Straight Connector 2364">
                      <a:extLst>
                        <a:ext uri="{FF2B5EF4-FFF2-40B4-BE49-F238E27FC236}">
                          <a16:creationId xmlns="" xmlns:a16="http://schemas.microsoft.com/office/drawing/2014/main" id="{6E51059C-F0DE-7F43-B373-2CDB9B693231}"/>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355" name="Group 2354">
                    <a:extLst>
                      <a:ext uri="{FF2B5EF4-FFF2-40B4-BE49-F238E27FC236}">
                        <a16:creationId xmlns="" xmlns:a16="http://schemas.microsoft.com/office/drawing/2014/main" id="{5CBC5538-F531-9244-8DE1-2202C7BE7783}"/>
                      </a:ext>
                    </a:extLst>
                  </p:cNvPr>
                  <p:cNvGrpSpPr/>
                  <p:nvPr/>
                </p:nvGrpSpPr>
                <p:grpSpPr>
                  <a:xfrm>
                    <a:off x="5680429" y="1466702"/>
                    <a:ext cx="394280" cy="1525444"/>
                    <a:chOff x="7141186" y="2797220"/>
                    <a:chExt cx="394280" cy="1525444"/>
                  </a:xfrm>
                </p:grpSpPr>
                <p:sp>
                  <p:nvSpPr>
                    <p:cNvPr id="2356" name="Freeform 2355">
                      <a:extLst>
                        <a:ext uri="{FF2B5EF4-FFF2-40B4-BE49-F238E27FC236}">
                          <a16:creationId xmlns="" xmlns:a16="http://schemas.microsoft.com/office/drawing/2014/main" id="{6A0AE83A-F1BB-4344-B9A8-1B2E92C30AF9}"/>
                        </a:ext>
                      </a:extLst>
                    </p:cNvPr>
                    <p:cNvSpPr/>
                    <p:nvPr/>
                  </p:nvSpPr>
                  <p:spPr>
                    <a:xfrm rot="877894">
                      <a:off x="7141186" y="2797220"/>
                      <a:ext cx="379272" cy="1519817"/>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57" name="Freeform 2356">
                      <a:extLst>
                        <a:ext uri="{FF2B5EF4-FFF2-40B4-BE49-F238E27FC236}">
                          <a16:creationId xmlns="" xmlns:a16="http://schemas.microsoft.com/office/drawing/2014/main" id="{BCE4A428-BD65-724C-81D0-E12473E835A5}"/>
                        </a:ext>
                      </a:extLst>
                    </p:cNvPr>
                    <p:cNvSpPr/>
                    <p:nvPr/>
                  </p:nvSpPr>
                  <p:spPr>
                    <a:xfrm rot="11240763" flipH="1">
                      <a:off x="7156193" y="2810912"/>
                      <a:ext cx="379273" cy="1511752"/>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2332" name="Group 2331">
                  <a:extLst>
                    <a:ext uri="{FF2B5EF4-FFF2-40B4-BE49-F238E27FC236}">
                      <a16:creationId xmlns="" xmlns:a16="http://schemas.microsoft.com/office/drawing/2014/main" id="{F73EBD84-C8DB-A942-9AA5-81F1C36110A4}"/>
                    </a:ext>
                  </a:extLst>
                </p:cNvPr>
                <p:cNvGrpSpPr/>
                <p:nvPr/>
              </p:nvGrpSpPr>
              <p:grpSpPr>
                <a:xfrm rot="16200000">
                  <a:off x="7154319" y="2752646"/>
                  <a:ext cx="358179" cy="903342"/>
                  <a:chOff x="5596263" y="1467363"/>
                  <a:chExt cx="587347" cy="1481314"/>
                </a:xfrm>
              </p:grpSpPr>
              <p:grpSp>
                <p:nvGrpSpPr>
                  <p:cNvPr id="2342" name="Group 2341">
                    <a:extLst>
                      <a:ext uri="{FF2B5EF4-FFF2-40B4-BE49-F238E27FC236}">
                        <a16:creationId xmlns="" xmlns:a16="http://schemas.microsoft.com/office/drawing/2014/main" id="{9D0BFE26-979D-434E-8465-C8E76CB2B1EC}"/>
                      </a:ext>
                    </a:extLst>
                  </p:cNvPr>
                  <p:cNvGrpSpPr/>
                  <p:nvPr/>
                </p:nvGrpSpPr>
                <p:grpSpPr>
                  <a:xfrm>
                    <a:off x="5596263" y="1641599"/>
                    <a:ext cx="587347" cy="1178998"/>
                    <a:chOff x="6065239" y="3018497"/>
                    <a:chExt cx="587347" cy="1178998"/>
                  </a:xfrm>
                </p:grpSpPr>
                <p:cxnSp>
                  <p:nvCxnSpPr>
                    <p:cNvPr id="2346" name="Straight Connector 2345">
                      <a:extLst>
                        <a:ext uri="{FF2B5EF4-FFF2-40B4-BE49-F238E27FC236}">
                          <a16:creationId xmlns="" xmlns:a16="http://schemas.microsoft.com/office/drawing/2014/main" id="{6F085571-8651-9D4C-A434-3C14D616C403}"/>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47" name="Straight Connector 2346">
                      <a:extLst>
                        <a:ext uri="{FF2B5EF4-FFF2-40B4-BE49-F238E27FC236}">
                          <a16:creationId xmlns="" xmlns:a16="http://schemas.microsoft.com/office/drawing/2014/main" id="{0D6AACB5-7546-4645-9163-7F73A05270E3}"/>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48" name="Straight Connector 2347">
                      <a:extLst>
                        <a:ext uri="{FF2B5EF4-FFF2-40B4-BE49-F238E27FC236}">
                          <a16:creationId xmlns="" xmlns:a16="http://schemas.microsoft.com/office/drawing/2014/main" id="{2A307753-48D4-0B4C-930D-ECC5CAE91FBD}"/>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49" name="Straight Connector 2348">
                      <a:extLst>
                        <a:ext uri="{FF2B5EF4-FFF2-40B4-BE49-F238E27FC236}">
                          <a16:creationId xmlns="" xmlns:a16="http://schemas.microsoft.com/office/drawing/2014/main" id="{E89393D2-79A0-524F-907F-4E46EFA47F92}"/>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50" name="Straight Connector 2349">
                      <a:extLst>
                        <a:ext uri="{FF2B5EF4-FFF2-40B4-BE49-F238E27FC236}">
                          <a16:creationId xmlns="" xmlns:a16="http://schemas.microsoft.com/office/drawing/2014/main" id="{44E686E8-D12D-404B-915E-43F615197ACD}"/>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51" name="Straight Connector 2350">
                      <a:extLst>
                        <a:ext uri="{FF2B5EF4-FFF2-40B4-BE49-F238E27FC236}">
                          <a16:creationId xmlns="" xmlns:a16="http://schemas.microsoft.com/office/drawing/2014/main" id="{235A93D7-E197-C247-A622-3C746D24F766}"/>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52" name="Straight Connector 2351">
                      <a:extLst>
                        <a:ext uri="{FF2B5EF4-FFF2-40B4-BE49-F238E27FC236}">
                          <a16:creationId xmlns="" xmlns:a16="http://schemas.microsoft.com/office/drawing/2014/main" id="{56424005-90A6-644E-97F6-ECFDD5170E3A}"/>
                        </a:ext>
                      </a:extLst>
                    </p:cNvPr>
                    <p:cNvCxnSpPr>
                      <a:cxnSpLocks/>
                    </p:cNvCxnSpPr>
                    <p:nvPr/>
                  </p:nvCxnSpPr>
                  <p:spPr>
                    <a:xfrm flipV="1">
                      <a:off x="6145570" y="4178285"/>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53" name="Straight Connector 2352">
                      <a:extLst>
                        <a:ext uri="{FF2B5EF4-FFF2-40B4-BE49-F238E27FC236}">
                          <a16:creationId xmlns="" xmlns:a16="http://schemas.microsoft.com/office/drawing/2014/main" id="{AC3F28BF-101E-0347-A436-2AF3BCD8E666}"/>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343" name="Group 2342">
                    <a:extLst>
                      <a:ext uri="{FF2B5EF4-FFF2-40B4-BE49-F238E27FC236}">
                        <a16:creationId xmlns="" xmlns:a16="http://schemas.microsoft.com/office/drawing/2014/main" id="{74E68B34-453B-9B40-A646-0CBE8CC10621}"/>
                      </a:ext>
                    </a:extLst>
                  </p:cNvPr>
                  <p:cNvGrpSpPr/>
                  <p:nvPr/>
                </p:nvGrpSpPr>
                <p:grpSpPr>
                  <a:xfrm>
                    <a:off x="5686326" y="1467363"/>
                    <a:ext cx="391569" cy="1481314"/>
                    <a:chOff x="7147083" y="2797881"/>
                    <a:chExt cx="391569" cy="1481314"/>
                  </a:xfrm>
                </p:grpSpPr>
                <p:sp>
                  <p:nvSpPr>
                    <p:cNvPr id="2344" name="Freeform 2343">
                      <a:extLst>
                        <a:ext uri="{FF2B5EF4-FFF2-40B4-BE49-F238E27FC236}">
                          <a16:creationId xmlns="" xmlns:a16="http://schemas.microsoft.com/office/drawing/2014/main" id="{F544D1E7-FFB6-564E-A6C6-EE23514E2C49}"/>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45" name="Freeform 2344">
                      <a:extLst>
                        <a:ext uri="{FF2B5EF4-FFF2-40B4-BE49-F238E27FC236}">
                          <a16:creationId xmlns="" xmlns:a16="http://schemas.microsoft.com/office/drawing/2014/main" id="{6E338E73-1CE9-6F4C-A0DA-16A3A3DF9393}"/>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2333" name="Group 2332">
                  <a:extLst>
                    <a:ext uri="{FF2B5EF4-FFF2-40B4-BE49-F238E27FC236}">
                      <a16:creationId xmlns="" xmlns:a16="http://schemas.microsoft.com/office/drawing/2014/main" id="{9BF6D270-D5FA-564B-AB04-04C0ABD64540}"/>
                    </a:ext>
                  </a:extLst>
                </p:cNvPr>
                <p:cNvGrpSpPr/>
                <p:nvPr/>
              </p:nvGrpSpPr>
              <p:grpSpPr>
                <a:xfrm rot="2193332">
                  <a:off x="6613784" y="2891390"/>
                  <a:ext cx="344001" cy="143393"/>
                  <a:chOff x="6170726" y="991207"/>
                  <a:chExt cx="344001" cy="143393"/>
                </a:xfrm>
              </p:grpSpPr>
              <p:grpSp>
                <p:nvGrpSpPr>
                  <p:cNvPr id="2334" name="Group 2333">
                    <a:extLst>
                      <a:ext uri="{FF2B5EF4-FFF2-40B4-BE49-F238E27FC236}">
                        <a16:creationId xmlns="" xmlns:a16="http://schemas.microsoft.com/office/drawing/2014/main" id="{6E28826E-E5DF-AA42-B63B-0802888A39D0}"/>
                      </a:ext>
                    </a:extLst>
                  </p:cNvPr>
                  <p:cNvGrpSpPr/>
                  <p:nvPr/>
                </p:nvGrpSpPr>
                <p:grpSpPr>
                  <a:xfrm>
                    <a:off x="6255878" y="993919"/>
                    <a:ext cx="180276" cy="126786"/>
                    <a:chOff x="6307790" y="809745"/>
                    <a:chExt cx="252933" cy="251557"/>
                  </a:xfrm>
                </p:grpSpPr>
                <p:cxnSp>
                  <p:nvCxnSpPr>
                    <p:cNvPr id="2338" name="Straight Connector 2337">
                      <a:extLst>
                        <a:ext uri="{FF2B5EF4-FFF2-40B4-BE49-F238E27FC236}">
                          <a16:creationId xmlns="" xmlns:a16="http://schemas.microsoft.com/office/drawing/2014/main" id="{EDD03FCF-2508-734C-993C-1D3669BE2BBB}"/>
                        </a:ext>
                      </a:extLst>
                    </p:cNvPr>
                    <p:cNvCxnSpPr>
                      <a:cxnSpLocks/>
                    </p:cNvCxnSpPr>
                    <p:nvPr/>
                  </p:nvCxnSpPr>
                  <p:spPr>
                    <a:xfrm rot="15695648">
                      <a:off x="6262569" y="923905"/>
                      <a:ext cx="241491" cy="131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39" name="Straight Connector 2338">
                      <a:extLst>
                        <a:ext uri="{FF2B5EF4-FFF2-40B4-BE49-F238E27FC236}">
                          <a16:creationId xmlns="" xmlns:a16="http://schemas.microsoft.com/office/drawing/2014/main" id="{65C0C5AC-F27A-9940-8CDC-B2890AB94B8F}"/>
                        </a:ext>
                      </a:extLst>
                    </p:cNvPr>
                    <p:cNvCxnSpPr>
                      <a:cxnSpLocks/>
                    </p:cNvCxnSpPr>
                    <p:nvPr/>
                  </p:nvCxnSpPr>
                  <p:spPr>
                    <a:xfrm rot="15695648">
                      <a:off x="6342022" y="933971"/>
                      <a:ext cx="241491" cy="131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40" name="Straight Connector 2339">
                      <a:extLst>
                        <a:ext uri="{FF2B5EF4-FFF2-40B4-BE49-F238E27FC236}">
                          <a16:creationId xmlns="" xmlns:a16="http://schemas.microsoft.com/office/drawing/2014/main" id="{052AF107-AEC9-C04B-BA8A-C74DAFA45473}"/>
                        </a:ext>
                      </a:extLst>
                    </p:cNvPr>
                    <p:cNvCxnSpPr>
                      <a:cxnSpLocks/>
                    </p:cNvCxnSpPr>
                    <p:nvPr/>
                  </p:nvCxnSpPr>
                  <p:spPr>
                    <a:xfrm rot="15695648">
                      <a:off x="6482137" y="977252"/>
                      <a:ext cx="144000" cy="131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41" name="Straight Connector 2340">
                      <a:extLst>
                        <a:ext uri="{FF2B5EF4-FFF2-40B4-BE49-F238E27FC236}">
                          <a16:creationId xmlns="" xmlns:a16="http://schemas.microsoft.com/office/drawing/2014/main" id="{DDD0CCCD-C4E4-074B-AB57-8D2CFEFF231D}"/>
                        </a:ext>
                      </a:extLst>
                    </p:cNvPr>
                    <p:cNvCxnSpPr>
                      <a:cxnSpLocks/>
                    </p:cNvCxnSpPr>
                    <p:nvPr/>
                  </p:nvCxnSpPr>
                  <p:spPr>
                    <a:xfrm rot="15695648">
                      <a:off x="6217958" y="915630"/>
                      <a:ext cx="188316" cy="8651"/>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335" name="Group 2334">
                    <a:extLst>
                      <a:ext uri="{FF2B5EF4-FFF2-40B4-BE49-F238E27FC236}">
                        <a16:creationId xmlns="" xmlns:a16="http://schemas.microsoft.com/office/drawing/2014/main" id="{DFA4DFFD-53CB-104A-B8F0-D86EFA00B35F}"/>
                      </a:ext>
                    </a:extLst>
                  </p:cNvPr>
                  <p:cNvGrpSpPr/>
                  <p:nvPr/>
                </p:nvGrpSpPr>
                <p:grpSpPr>
                  <a:xfrm>
                    <a:off x="6170726" y="991207"/>
                    <a:ext cx="344001" cy="143393"/>
                    <a:chOff x="5707656" y="1108265"/>
                    <a:chExt cx="344001" cy="147130"/>
                  </a:xfrm>
                </p:grpSpPr>
                <p:sp>
                  <p:nvSpPr>
                    <p:cNvPr id="2336" name="Freeform 2335">
                      <a:extLst>
                        <a:ext uri="{FF2B5EF4-FFF2-40B4-BE49-F238E27FC236}">
                          <a16:creationId xmlns="" xmlns:a16="http://schemas.microsoft.com/office/drawing/2014/main" id="{80A4E054-464D-CA4C-BB7B-E7229C8E452F}"/>
                        </a:ext>
                      </a:extLst>
                    </p:cNvPr>
                    <p:cNvSpPr/>
                    <p:nvPr/>
                  </p:nvSpPr>
                  <p:spPr>
                    <a:xfrm>
                      <a:off x="5707656" y="1131174"/>
                      <a:ext cx="342900" cy="124221"/>
                    </a:xfrm>
                    <a:custGeom>
                      <a:avLst/>
                      <a:gdLst>
                        <a:gd name="connsiteX0" fmla="*/ 0 w 342900"/>
                        <a:gd name="connsiteY0" fmla="*/ 0 h 124221"/>
                        <a:gd name="connsiteX1" fmla="*/ 53975 w 342900"/>
                        <a:gd name="connsiteY1" fmla="*/ 53975 h 124221"/>
                        <a:gd name="connsiteX2" fmla="*/ 120650 w 342900"/>
                        <a:gd name="connsiteY2" fmla="*/ 104775 h 124221"/>
                        <a:gd name="connsiteX3" fmla="*/ 168275 w 342900"/>
                        <a:gd name="connsiteY3" fmla="*/ 120650 h 124221"/>
                        <a:gd name="connsiteX4" fmla="*/ 231775 w 342900"/>
                        <a:gd name="connsiteY4" fmla="*/ 123825 h 124221"/>
                        <a:gd name="connsiteX5" fmla="*/ 288925 w 342900"/>
                        <a:gd name="connsiteY5" fmla="*/ 114300 h 124221"/>
                        <a:gd name="connsiteX6" fmla="*/ 342900 w 342900"/>
                        <a:gd name="connsiteY6" fmla="*/ 92075 h 12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24221">
                          <a:moveTo>
                            <a:pt x="0" y="0"/>
                          </a:moveTo>
                          <a:cubicBezTo>
                            <a:pt x="16933" y="18256"/>
                            <a:pt x="33867" y="36513"/>
                            <a:pt x="53975" y="53975"/>
                          </a:cubicBezTo>
                          <a:cubicBezTo>
                            <a:pt x="74083" y="71437"/>
                            <a:pt x="101600" y="93663"/>
                            <a:pt x="120650" y="104775"/>
                          </a:cubicBezTo>
                          <a:cubicBezTo>
                            <a:pt x="139700" y="115887"/>
                            <a:pt x="149754" y="117475"/>
                            <a:pt x="168275" y="120650"/>
                          </a:cubicBezTo>
                          <a:cubicBezTo>
                            <a:pt x="186796" y="123825"/>
                            <a:pt x="211667" y="124883"/>
                            <a:pt x="231775" y="123825"/>
                          </a:cubicBezTo>
                          <a:cubicBezTo>
                            <a:pt x="251883" y="122767"/>
                            <a:pt x="270404" y="119592"/>
                            <a:pt x="288925" y="114300"/>
                          </a:cubicBezTo>
                          <a:cubicBezTo>
                            <a:pt x="307446" y="109008"/>
                            <a:pt x="325173" y="100541"/>
                            <a:pt x="342900" y="92075"/>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37" name="Freeform 2336">
                      <a:extLst>
                        <a:ext uri="{FF2B5EF4-FFF2-40B4-BE49-F238E27FC236}">
                          <a16:creationId xmlns="" xmlns:a16="http://schemas.microsoft.com/office/drawing/2014/main" id="{406DEE11-CCBB-9A4D-B361-A50E9C7EDE8B}"/>
                        </a:ext>
                      </a:extLst>
                    </p:cNvPr>
                    <p:cNvSpPr/>
                    <p:nvPr/>
                  </p:nvSpPr>
                  <p:spPr>
                    <a:xfrm rot="10800000">
                      <a:off x="5708757" y="1108265"/>
                      <a:ext cx="342900" cy="124221"/>
                    </a:xfrm>
                    <a:custGeom>
                      <a:avLst/>
                      <a:gdLst>
                        <a:gd name="connsiteX0" fmla="*/ 0 w 342900"/>
                        <a:gd name="connsiteY0" fmla="*/ 0 h 124221"/>
                        <a:gd name="connsiteX1" fmla="*/ 53975 w 342900"/>
                        <a:gd name="connsiteY1" fmla="*/ 53975 h 124221"/>
                        <a:gd name="connsiteX2" fmla="*/ 120650 w 342900"/>
                        <a:gd name="connsiteY2" fmla="*/ 104775 h 124221"/>
                        <a:gd name="connsiteX3" fmla="*/ 168275 w 342900"/>
                        <a:gd name="connsiteY3" fmla="*/ 120650 h 124221"/>
                        <a:gd name="connsiteX4" fmla="*/ 231775 w 342900"/>
                        <a:gd name="connsiteY4" fmla="*/ 123825 h 124221"/>
                        <a:gd name="connsiteX5" fmla="*/ 288925 w 342900"/>
                        <a:gd name="connsiteY5" fmla="*/ 114300 h 124221"/>
                        <a:gd name="connsiteX6" fmla="*/ 342900 w 342900"/>
                        <a:gd name="connsiteY6" fmla="*/ 92075 h 12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24221">
                          <a:moveTo>
                            <a:pt x="0" y="0"/>
                          </a:moveTo>
                          <a:cubicBezTo>
                            <a:pt x="16933" y="18256"/>
                            <a:pt x="33867" y="36513"/>
                            <a:pt x="53975" y="53975"/>
                          </a:cubicBezTo>
                          <a:cubicBezTo>
                            <a:pt x="74083" y="71437"/>
                            <a:pt x="101600" y="93663"/>
                            <a:pt x="120650" y="104775"/>
                          </a:cubicBezTo>
                          <a:cubicBezTo>
                            <a:pt x="139700" y="115887"/>
                            <a:pt x="149754" y="117475"/>
                            <a:pt x="168275" y="120650"/>
                          </a:cubicBezTo>
                          <a:cubicBezTo>
                            <a:pt x="186796" y="123825"/>
                            <a:pt x="211667" y="124883"/>
                            <a:pt x="231775" y="123825"/>
                          </a:cubicBezTo>
                          <a:cubicBezTo>
                            <a:pt x="251883" y="122767"/>
                            <a:pt x="270404" y="119592"/>
                            <a:pt x="288925" y="114300"/>
                          </a:cubicBezTo>
                          <a:cubicBezTo>
                            <a:pt x="307446" y="109008"/>
                            <a:pt x="325173" y="100541"/>
                            <a:pt x="342900" y="92075"/>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grpSp>
            <p:nvGrpSpPr>
              <p:cNvPr id="2294" name="Group 2293">
                <a:extLst>
                  <a:ext uri="{FF2B5EF4-FFF2-40B4-BE49-F238E27FC236}">
                    <a16:creationId xmlns="" xmlns:a16="http://schemas.microsoft.com/office/drawing/2014/main" id="{CA2B9216-236D-3641-B86D-7CF336AF5D34}"/>
                  </a:ext>
                </a:extLst>
              </p:cNvPr>
              <p:cNvGrpSpPr/>
              <p:nvPr/>
            </p:nvGrpSpPr>
            <p:grpSpPr>
              <a:xfrm rot="21207601">
                <a:off x="4142280" y="5527368"/>
                <a:ext cx="1688374" cy="376219"/>
                <a:chOff x="7897608" y="4238719"/>
                <a:chExt cx="1688374" cy="376219"/>
              </a:xfrm>
            </p:grpSpPr>
            <p:grpSp>
              <p:nvGrpSpPr>
                <p:cNvPr id="2295" name="Group 2294">
                  <a:extLst>
                    <a:ext uri="{FF2B5EF4-FFF2-40B4-BE49-F238E27FC236}">
                      <a16:creationId xmlns="" xmlns:a16="http://schemas.microsoft.com/office/drawing/2014/main" id="{CBB65D1E-3476-C944-AE64-3E932B3CD5C6}"/>
                    </a:ext>
                  </a:extLst>
                </p:cNvPr>
                <p:cNvGrpSpPr/>
                <p:nvPr/>
              </p:nvGrpSpPr>
              <p:grpSpPr>
                <a:xfrm rot="1175233">
                  <a:off x="7979881" y="4242640"/>
                  <a:ext cx="170803" cy="120124"/>
                  <a:chOff x="6307790" y="809745"/>
                  <a:chExt cx="252933" cy="251557"/>
                </a:xfrm>
              </p:grpSpPr>
              <p:cxnSp>
                <p:nvCxnSpPr>
                  <p:cNvPr id="2327" name="Straight Connector 2326">
                    <a:extLst>
                      <a:ext uri="{FF2B5EF4-FFF2-40B4-BE49-F238E27FC236}">
                        <a16:creationId xmlns="" xmlns:a16="http://schemas.microsoft.com/office/drawing/2014/main" id="{3D82F695-5B31-0241-BBBD-A6FCFDB60EF1}"/>
                      </a:ext>
                    </a:extLst>
                  </p:cNvPr>
                  <p:cNvCxnSpPr>
                    <a:cxnSpLocks/>
                  </p:cNvCxnSpPr>
                  <p:nvPr/>
                </p:nvCxnSpPr>
                <p:spPr>
                  <a:xfrm rot="15695648">
                    <a:off x="6262569" y="923905"/>
                    <a:ext cx="241491" cy="131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28" name="Straight Connector 2327">
                    <a:extLst>
                      <a:ext uri="{FF2B5EF4-FFF2-40B4-BE49-F238E27FC236}">
                        <a16:creationId xmlns="" xmlns:a16="http://schemas.microsoft.com/office/drawing/2014/main" id="{7952DCEE-6073-C445-BD18-1454083EC86E}"/>
                      </a:ext>
                    </a:extLst>
                  </p:cNvPr>
                  <p:cNvCxnSpPr>
                    <a:cxnSpLocks/>
                  </p:cNvCxnSpPr>
                  <p:nvPr/>
                </p:nvCxnSpPr>
                <p:spPr>
                  <a:xfrm rot="15695648">
                    <a:off x="6342022" y="933971"/>
                    <a:ext cx="241491" cy="131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29" name="Straight Connector 2328">
                    <a:extLst>
                      <a:ext uri="{FF2B5EF4-FFF2-40B4-BE49-F238E27FC236}">
                        <a16:creationId xmlns="" xmlns:a16="http://schemas.microsoft.com/office/drawing/2014/main" id="{3C58325E-9520-E649-A9BA-05F314755F95}"/>
                      </a:ext>
                    </a:extLst>
                  </p:cNvPr>
                  <p:cNvCxnSpPr>
                    <a:cxnSpLocks/>
                  </p:cNvCxnSpPr>
                  <p:nvPr/>
                </p:nvCxnSpPr>
                <p:spPr>
                  <a:xfrm rot="15695648">
                    <a:off x="6482137" y="977252"/>
                    <a:ext cx="144000" cy="131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30" name="Straight Connector 2329">
                    <a:extLst>
                      <a:ext uri="{FF2B5EF4-FFF2-40B4-BE49-F238E27FC236}">
                        <a16:creationId xmlns="" xmlns:a16="http://schemas.microsoft.com/office/drawing/2014/main" id="{30DA3715-07B2-1641-BE2D-1C54F27B9DE2}"/>
                      </a:ext>
                    </a:extLst>
                  </p:cNvPr>
                  <p:cNvCxnSpPr>
                    <a:cxnSpLocks/>
                  </p:cNvCxnSpPr>
                  <p:nvPr/>
                </p:nvCxnSpPr>
                <p:spPr>
                  <a:xfrm rot="15695648">
                    <a:off x="6217958" y="915630"/>
                    <a:ext cx="188316" cy="8651"/>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296" name="Group 2295">
                  <a:extLst>
                    <a:ext uri="{FF2B5EF4-FFF2-40B4-BE49-F238E27FC236}">
                      <a16:creationId xmlns="" xmlns:a16="http://schemas.microsoft.com/office/drawing/2014/main" id="{DBD50FC9-0D8C-184E-B61A-5EB5F5849C3D}"/>
                    </a:ext>
                  </a:extLst>
                </p:cNvPr>
                <p:cNvGrpSpPr/>
                <p:nvPr/>
              </p:nvGrpSpPr>
              <p:grpSpPr>
                <a:xfrm>
                  <a:off x="7897608" y="4238719"/>
                  <a:ext cx="1688374" cy="376219"/>
                  <a:chOff x="7897608" y="4238719"/>
                  <a:chExt cx="1688374" cy="376219"/>
                </a:xfrm>
              </p:grpSpPr>
              <p:grpSp>
                <p:nvGrpSpPr>
                  <p:cNvPr id="2297" name="Group 2296">
                    <a:extLst>
                      <a:ext uri="{FF2B5EF4-FFF2-40B4-BE49-F238E27FC236}">
                        <a16:creationId xmlns="" xmlns:a16="http://schemas.microsoft.com/office/drawing/2014/main" id="{B02287B6-9A17-D144-B46B-E22D9C5CDCCD}"/>
                      </a:ext>
                    </a:extLst>
                  </p:cNvPr>
                  <p:cNvGrpSpPr/>
                  <p:nvPr/>
                </p:nvGrpSpPr>
                <p:grpSpPr>
                  <a:xfrm>
                    <a:off x="8171971" y="4291755"/>
                    <a:ext cx="1414011" cy="323183"/>
                    <a:chOff x="6881738" y="2962191"/>
                    <a:chExt cx="1842927" cy="421215"/>
                  </a:xfrm>
                </p:grpSpPr>
                <p:grpSp>
                  <p:nvGrpSpPr>
                    <p:cNvPr id="2301" name="Group 2300">
                      <a:extLst>
                        <a:ext uri="{FF2B5EF4-FFF2-40B4-BE49-F238E27FC236}">
                          <a16:creationId xmlns="" xmlns:a16="http://schemas.microsoft.com/office/drawing/2014/main" id="{FE68F99E-C952-5B48-BABB-8DA27554389C}"/>
                        </a:ext>
                      </a:extLst>
                    </p:cNvPr>
                    <p:cNvGrpSpPr/>
                    <p:nvPr/>
                  </p:nvGrpSpPr>
                  <p:grpSpPr>
                    <a:xfrm rot="14466432">
                      <a:off x="8064756" y="2657053"/>
                      <a:ext cx="354771" cy="965047"/>
                      <a:chOff x="5601851" y="1465833"/>
                      <a:chExt cx="581759" cy="1582498"/>
                    </a:xfrm>
                  </p:grpSpPr>
                  <p:grpSp>
                    <p:nvGrpSpPr>
                      <p:cNvPr id="2315" name="Group 2314">
                        <a:extLst>
                          <a:ext uri="{FF2B5EF4-FFF2-40B4-BE49-F238E27FC236}">
                            <a16:creationId xmlns="" xmlns:a16="http://schemas.microsoft.com/office/drawing/2014/main" id="{28262CC5-DB16-3048-BF0A-484DE817AB5F}"/>
                          </a:ext>
                        </a:extLst>
                      </p:cNvPr>
                      <p:cNvGrpSpPr/>
                      <p:nvPr/>
                    </p:nvGrpSpPr>
                    <p:grpSpPr>
                      <a:xfrm>
                        <a:off x="5601851" y="1641599"/>
                        <a:ext cx="581759" cy="1279188"/>
                        <a:chOff x="6070827" y="3018497"/>
                        <a:chExt cx="581759" cy="1279188"/>
                      </a:xfrm>
                    </p:grpSpPr>
                    <p:cxnSp>
                      <p:nvCxnSpPr>
                        <p:cNvPr id="2319" name="Straight Connector 2318">
                          <a:extLst>
                            <a:ext uri="{FF2B5EF4-FFF2-40B4-BE49-F238E27FC236}">
                              <a16:creationId xmlns="" xmlns:a16="http://schemas.microsoft.com/office/drawing/2014/main" id="{6133479A-113F-6B44-8BD5-B1CDD1A8175F}"/>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20" name="Straight Connector 2319">
                          <a:extLst>
                            <a:ext uri="{FF2B5EF4-FFF2-40B4-BE49-F238E27FC236}">
                              <a16:creationId xmlns="" xmlns:a16="http://schemas.microsoft.com/office/drawing/2014/main" id="{C2CED0D0-5FA3-0946-B189-6FDCAEB976D9}"/>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21" name="Straight Connector 2320">
                          <a:extLst>
                            <a:ext uri="{FF2B5EF4-FFF2-40B4-BE49-F238E27FC236}">
                              <a16:creationId xmlns="" xmlns:a16="http://schemas.microsoft.com/office/drawing/2014/main" id="{600222C7-449C-1544-B1CC-ABA465351821}"/>
                            </a:ext>
                          </a:extLst>
                        </p:cNvPr>
                        <p:cNvCxnSpPr>
                          <a:cxnSpLocks/>
                        </p:cNvCxnSpPr>
                        <p:nvPr/>
                      </p:nvCxnSpPr>
                      <p:spPr>
                        <a:xfrm>
                          <a:off x="6213589" y="3394597"/>
                          <a:ext cx="25384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22" name="Straight Connector 2321">
                          <a:extLst>
                            <a:ext uri="{FF2B5EF4-FFF2-40B4-BE49-F238E27FC236}">
                              <a16:creationId xmlns="" xmlns:a16="http://schemas.microsoft.com/office/drawing/2014/main" id="{C05F1EFC-4E00-DE4D-A7C4-33DB251C69CE}"/>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23" name="Straight Connector 2322">
                          <a:extLst>
                            <a:ext uri="{FF2B5EF4-FFF2-40B4-BE49-F238E27FC236}">
                              <a16:creationId xmlns="" xmlns:a16="http://schemas.microsoft.com/office/drawing/2014/main" id="{28A83845-DB27-DC4F-85FE-4E9FC498376C}"/>
                            </a:ext>
                          </a:extLst>
                        </p:cNvPr>
                        <p:cNvCxnSpPr>
                          <a:cxnSpLocks/>
                        </p:cNvCxnSpPr>
                        <p:nvPr/>
                      </p:nvCxnSpPr>
                      <p:spPr>
                        <a:xfrm flipV="1">
                          <a:off x="6070827" y="4011724"/>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24" name="Straight Connector 2323">
                          <a:extLst>
                            <a:ext uri="{FF2B5EF4-FFF2-40B4-BE49-F238E27FC236}">
                              <a16:creationId xmlns="" xmlns:a16="http://schemas.microsoft.com/office/drawing/2014/main" id="{57967097-5CBC-2142-AC4B-956E2EEC3E9E}"/>
                            </a:ext>
                          </a:extLst>
                        </p:cNvPr>
                        <p:cNvCxnSpPr>
                          <a:cxnSpLocks/>
                        </p:cNvCxnSpPr>
                        <p:nvPr/>
                      </p:nvCxnSpPr>
                      <p:spPr>
                        <a:xfrm flipV="1">
                          <a:off x="6072169" y="4152427"/>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25" name="Straight Connector 2324">
                          <a:extLst>
                            <a:ext uri="{FF2B5EF4-FFF2-40B4-BE49-F238E27FC236}">
                              <a16:creationId xmlns="" xmlns:a16="http://schemas.microsoft.com/office/drawing/2014/main" id="{E2DAD0FB-897E-9843-86F1-D8C4A8712DFF}"/>
                            </a:ext>
                          </a:extLst>
                        </p:cNvPr>
                        <p:cNvCxnSpPr>
                          <a:cxnSpLocks/>
                        </p:cNvCxnSpPr>
                        <p:nvPr/>
                      </p:nvCxnSpPr>
                      <p:spPr>
                        <a:xfrm flipV="1">
                          <a:off x="6131536" y="4278475"/>
                          <a:ext cx="288001"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26" name="Straight Connector 2325">
                          <a:extLst>
                            <a:ext uri="{FF2B5EF4-FFF2-40B4-BE49-F238E27FC236}">
                              <a16:creationId xmlns="" xmlns:a16="http://schemas.microsoft.com/office/drawing/2014/main" id="{38D5ACA8-9240-9B48-AACD-C6144A4B2A8C}"/>
                            </a:ext>
                          </a:extLst>
                        </p:cNvPr>
                        <p:cNvCxnSpPr>
                          <a:cxnSpLocks/>
                        </p:cNvCxnSpPr>
                        <p:nvPr/>
                      </p:nvCxnSpPr>
                      <p:spPr>
                        <a:xfrm flipV="1">
                          <a:off x="6100869" y="3845598"/>
                          <a:ext cx="26565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316" name="Group 2315">
                        <a:extLst>
                          <a:ext uri="{FF2B5EF4-FFF2-40B4-BE49-F238E27FC236}">
                            <a16:creationId xmlns="" xmlns:a16="http://schemas.microsoft.com/office/drawing/2014/main" id="{3F5AA851-D888-D548-ADD3-CC30E422AEDB}"/>
                          </a:ext>
                        </a:extLst>
                      </p:cNvPr>
                      <p:cNvGrpSpPr/>
                      <p:nvPr/>
                    </p:nvGrpSpPr>
                    <p:grpSpPr>
                      <a:xfrm>
                        <a:off x="5674409" y="1465833"/>
                        <a:ext cx="388442" cy="1582498"/>
                        <a:chOff x="7135166" y="2796351"/>
                        <a:chExt cx="388442" cy="1582498"/>
                      </a:xfrm>
                    </p:grpSpPr>
                    <p:sp>
                      <p:nvSpPr>
                        <p:cNvPr id="2317" name="Freeform 2316">
                          <a:extLst>
                            <a:ext uri="{FF2B5EF4-FFF2-40B4-BE49-F238E27FC236}">
                              <a16:creationId xmlns="" xmlns:a16="http://schemas.microsoft.com/office/drawing/2014/main" id="{80581BA2-FFC1-9E41-8825-1A2EFC92377E}"/>
                            </a:ext>
                          </a:extLst>
                        </p:cNvPr>
                        <p:cNvSpPr/>
                        <p:nvPr/>
                      </p:nvSpPr>
                      <p:spPr>
                        <a:xfrm rot="877894">
                          <a:off x="7135166" y="2796351"/>
                          <a:ext cx="379270" cy="1573322"/>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18" name="Freeform 2317">
                          <a:extLst>
                            <a:ext uri="{FF2B5EF4-FFF2-40B4-BE49-F238E27FC236}">
                              <a16:creationId xmlns="" xmlns:a16="http://schemas.microsoft.com/office/drawing/2014/main" id="{842AC495-AE3E-BD41-B320-1338CDE10EF3}"/>
                            </a:ext>
                          </a:extLst>
                        </p:cNvPr>
                        <p:cNvSpPr/>
                        <p:nvPr/>
                      </p:nvSpPr>
                      <p:spPr>
                        <a:xfrm rot="11240763" flipH="1">
                          <a:off x="7144333" y="2828491"/>
                          <a:ext cx="379275" cy="1550358"/>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nvGrpSpPr>
                    <p:cNvPr id="2302" name="Group 2301">
                      <a:extLst>
                        <a:ext uri="{FF2B5EF4-FFF2-40B4-BE49-F238E27FC236}">
                          <a16:creationId xmlns="" xmlns:a16="http://schemas.microsoft.com/office/drawing/2014/main" id="{E0D3846D-717C-AE41-8E53-0990ED043167}"/>
                        </a:ext>
                      </a:extLst>
                    </p:cNvPr>
                    <p:cNvGrpSpPr/>
                    <p:nvPr/>
                  </p:nvGrpSpPr>
                  <p:grpSpPr>
                    <a:xfrm rot="16200000">
                      <a:off x="7154319" y="2752646"/>
                      <a:ext cx="358179" cy="903342"/>
                      <a:chOff x="5596263" y="1467363"/>
                      <a:chExt cx="587347" cy="1481314"/>
                    </a:xfrm>
                  </p:grpSpPr>
                  <p:grpSp>
                    <p:nvGrpSpPr>
                      <p:cNvPr id="2303" name="Group 2302">
                        <a:extLst>
                          <a:ext uri="{FF2B5EF4-FFF2-40B4-BE49-F238E27FC236}">
                            <a16:creationId xmlns="" xmlns:a16="http://schemas.microsoft.com/office/drawing/2014/main" id="{48E7755C-541F-3C47-9A82-175E5CD9BEBC}"/>
                          </a:ext>
                        </a:extLst>
                      </p:cNvPr>
                      <p:cNvGrpSpPr/>
                      <p:nvPr/>
                    </p:nvGrpSpPr>
                    <p:grpSpPr>
                      <a:xfrm>
                        <a:off x="5596263" y="1641599"/>
                        <a:ext cx="587347" cy="1180010"/>
                        <a:chOff x="6065239" y="3018497"/>
                        <a:chExt cx="587347" cy="1180010"/>
                      </a:xfrm>
                    </p:grpSpPr>
                    <p:cxnSp>
                      <p:nvCxnSpPr>
                        <p:cNvPr id="2307" name="Straight Connector 2306">
                          <a:extLst>
                            <a:ext uri="{FF2B5EF4-FFF2-40B4-BE49-F238E27FC236}">
                              <a16:creationId xmlns="" xmlns:a16="http://schemas.microsoft.com/office/drawing/2014/main" id="{ABF8DE9B-C990-8944-B754-1EA11CF5CB08}"/>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08" name="Straight Connector 2307">
                          <a:extLst>
                            <a:ext uri="{FF2B5EF4-FFF2-40B4-BE49-F238E27FC236}">
                              <a16:creationId xmlns="" xmlns:a16="http://schemas.microsoft.com/office/drawing/2014/main" id="{F528DBC3-5FA6-9C4B-ADC2-B519E5A9012E}"/>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09" name="Straight Connector 2308">
                          <a:extLst>
                            <a:ext uri="{FF2B5EF4-FFF2-40B4-BE49-F238E27FC236}">
                              <a16:creationId xmlns="" xmlns:a16="http://schemas.microsoft.com/office/drawing/2014/main" id="{ACF94035-A7A7-614E-91B7-980731707614}"/>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10" name="Straight Connector 2309">
                          <a:extLst>
                            <a:ext uri="{FF2B5EF4-FFF2-40B4-BE49-F238E27FC236}">
                              <a16:creationId xmlns="" xmlns:a16="http://schemas.microsoft.com/office/drawing/2014/main" id="{9DAC379A-89B7-984A-B028-10D3FC283D22}"/>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11" name="Straight Connector 2310">
                          <a:extLst>
                            <a:ext uri="{FF2B5EF4-FFF2-40B4-BE49-F238E27FC236}">
                              <a16:creationId xmlns="" xmlns:a16="http://schemas.microsoft.com/office/drawing/2014/main" id="{4D32575D-8A28-734D-A165-70C24C343C1C}"/>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12" name="Straight Connector 2311">
                          <a:extLst>
                            <a:ext uri="{FF2B5EF4-FFF2-40B4-BE49-F238E27FC236}">
                              <a16:creationId xmlns="" xmlns:a16="http://schemas.microsoft.com/office/drawing/2014/main" id="{0A3748A4-F278-7448-8316-8E01500C1E2F}"/>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13" name="Straight Connector 2312">
                          <a:extLst>
                            <a:ext uri="{FF2B5EF4-FFF2-40B4-BE49-F238E27FC236}">
                              <a16:creationId xmlns="" xmlns:a16="http://schemas.microsoft.com/office/drawing/2014/main" id="{F40344C9-43E9-FC46-9308-E58375F99BC6}"/>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14" name="Straight Connector 2313">
                          <a:extLst>
                            <a:ext uri="{FF2B5EF4-FFF2-40B4-BE49-F238E27FC236}">
                              <a16:creationId xmlns="" xmlns:a16="http://schemas.microsoft.com/office/drawing/2014/main" id="{E31600B3-7330-9C44-834C-A3242B048165}"/>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304" name="Group 2303">
                        <a:extLst>
                          <a:ext uri="{FF2B5EF4-FFF2-40B4-BE49-F238E27FC236}">
                            <a16:creationId xmlns="" xmlns:a16="http://schemas.microsoft.com/office/drawing/2014/main" id="{59C83D40-882B-504B-8FE6-EEC2B4CEBD62}"/>
                          </a:ext>
                        </a:extLst>
                      </p:cNvPr>
                      <p:cNvGrpSpPr/>
                      <p:nvPr/>
                    </p:nvGrpSpPr>
                    <p:grpSpPr>
                      <a:xfrm>
                        <a:off x="5686326" y="1467363"/>
                        <a:ext cx="391569" cy="1481314"/>
                        <a:chOff x="7147083" y="2797881"/>
                        <a:chExt cx="391569" cy="1481314"/>
                      </a:xfrm>
                    </p:grpSpPr>
                    <p:sp>
                      <p:nvSpPr>
                        <p:cNvPr id="2305" name="Freeform 2304">
                          <a:extLst>
                            <a:ext uri="{FF2B5EF4-FFF2-40B4-BE49-F238E27FC236}">
                              <a16:creationId xmlns="" xmlns:a16="http://schemas.microsoft.com/office/drawing/2014/main" id="{D79049BB-7F2D-6740-BCDC-130878F16727}"/>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06" name="Freeform 2305">
                          <a:extLst>
                            <a:ext uri="{FF2B5EF4-FFF2-40B4-BE49-F238E27FC236}">
                              <a16:creationId xmlns="" xmlns:a16="http://schemas.microsoft.com/office/drawing/2014/main" id="{1FE96E21-1027-8E45-8A4C-AFF61A830FF9}"/>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grpSp>
                <p:nvGrpSpPr>
                  <p:cNvPr id="2298" name="Group 2297">
                    <a:extLst>
                      <a:ext uri="{FF2B5EF4-FFF2-40B4-BE49-F238E27FC236}">
                        <a16:creationId xmlns="" xmlns:a16="http://schemas.microsoft.com/office/drawing/2014/main" id="{969E2D35-C082-AF43-93EA-5AC1AA52EDB6}"/>
                      </a:ext>
                    </a:extLst>
                  </p:cNvPr>
                  <p:cNvGrpSpPr/>
                  <p:nvPr/>
                </p:nvGrpSpPr>
                <p:grpSpPr>
                  <a:xfrm rot="1175233">
                    <a:off x="7897608" y="4238719"/>
                    <a:ext cx="325924" cy="135858"/>
                    <a:chOff x="5707656" y="1108265"/>
                    <a:chExt cx="344001" cy="147130"/>
                  </a:xfrm>
                </p:grpSpPr>
                <p:sp>
                  <p:nvSpPr>
                    <p:cNvPr id="2299" name="Freeform 2298">
                      <a:extLst>
                        <a:ext uri="{FF2B5EF4-FFF2-40B4-BE49-F238E27FC236}">
                          <a16:creationId xmlns="" xmlns:a16="http://schemas.microsoft.com/office/drawing/2014/main" id="{3AA5BD61-09EC-0842-87AD-3D83CC874D72}"/>
                        </a:ext>
                      </a:extLst>
                    </p:cNvPr>
                    <p:cNvSpPr/>
                    <p:nvPr/>
                  </p:nvSpPr>
                  <p:spPr>
                    <a:xfrm>
                      <a:off x="5707656" y="1131174"/>
                      <a:ext cx="342900" cy="124221"/>
                    </a:xfrm>
                    <a:custGeom>
                      <a:avLst/>
                      <a:gdLst>
                        <a:gd name="connsiteX0" fmla="*/ 0 w 342900"/>
                        <a:gd name="connsiteY0" fmla="*/ 0 h 124221"/>
                        <a:gd name="connsiteX1" fmla="*/ 53975 w 342900"/>
                        <a:gd name="connsiteY1" fmla="*/ 53975 h 124221"/>
                        <a:gd name="connsiteX2" fmla="*/ 120650 w 342900"/>
                        <a:gd name="connsiteY2" fmla="*/ 104775 h 124221"/>
                        <a:gd name="connsiteX3" fmla="*/ 168275 w 342900"/>
                        <a:gd name="connsiteY3" fmla="*/ 120650 h 124221"/>
                        <a:gd name="connsiteX4" fmla="*/ 231775 w 342900"/>
                        <a:gd name="connsiteY4" fmla="*/ 123825 h 124221"/>
                        <a:gd name="connsiteX5" fmla="*/ 288925 w 342900"/>
                        <a:gd name="connsiteY5" fmla="*/ 114300 h 124221"/>
                        <a:gd name="connsiteX6" fmla="*/ 342900 w 342900"/>
                        <a:gd name="connsiteY6" fmla="*/ 92075 h 12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24221">
                          <a:moveTo>
                            <a:pt x="0" y="0"/>
                          </a:moveTo>
                          <a:cubicBezTo>
                            <a:pt x="16933" y="18256"/>
                            <a:pt x="33867" y="36513"/>
                            <a:pt x="53975" y="53975"/>
                          </a:cubicBezTo>
                          <a:cubicBezTo>
                            <a:pt x="74083" y="71437"/>
                            <a:pt x="101600" y="93663"/>
                            <a:pt x="120650" y="104775"/>
                          </a:cubicBezTo>
                          <a:cubicBezTo>
                            <a:pt x="139700" y="115887"/>
                            <a:pt x="149754" y="117475"/>
                            <a:pt x="168275" y="120650"/>
                          </a:cubicBezTo>
                          <a:cubicBezTo>
                            <a:pt x="186796" y="123825"/>
                            <a:pt x="211667" y="124883"/>
                            <a:pt x="231775" y="123825"/>
                          </a:cubicBezTo>
                          <a:cubicBezTo>
                            <a:pt x="251883" y="122767"/>
                            <a:pt x="270404" y="119592"/>
                            <a:pt x="288925" y="114300"/>
                          </a:cubicBezTo>
                          <a:cubicBezTo>
                            <a:pt x="307446" y="109008"/>
                            <a:pt x="325173" y="100541"/>
                            <a:pt x="342900" y="92075"/>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00" name="Freeform 2299">
                      <a:extLst>
                        <a:ext uri="{FF2B5EF4-FFF2-40B4-BE49-F238E27FC236}">
                          <a16:creationId xmlns="" xmlns:a16="http://schemas.microsoft.com/office/drawing/2014/main" id="{D2E0CF64-787D-5B46-B2BE-A8C04A39BD29}"/>
                        </a:ext>
                      </a:extLst>
                    </p:cNvPr>
                    <p:cNvSpPr/>
                    <p:nvPr/>
                  </p:nvSpPr>
                  <p:spPr>
                    <a:xfrm rot="10800000">
                      <a:off x="5708757" y="1108265"/>
                      <a:ext cx="342900" cy="124221"/>
                    </a:xfrm>
                    <a:custGeom>
                      <a:avLst/>
                      <a:gdLst>
                        <a:gd name="connsiteX0" fmla="*/ 0 w 342900"/>
                        <a:gd name="connsiteY0" fmla="*/ 0 h 124221"/>
                        <a:gd name="connsiteX1" fmla="*/ 53975 w 342900"/>
                        <a:gd name="connsiteY1" fmla="*/ 53975 h 124221"/>
                        <a:gd name="connsiteX2" fmla="*/ 120650 w 342900"/>
                        <a:gd name="connsiteY2" fmla="*/ 104775 h 124221"/>
                        <a:gd name="connsiteX3" fmla="*/ 168275 w 342900"/>
                        <a:gd name="connsiteY3" fmla="*/ 120650 h 124221"/>
                        <a:gd name="connsiteX4" fmla="*/ 231775 w 342900"/>
                        <a:gd name="connsiteY4" fmla="*/ 123825 h 124221"/>
                        <a:gd name="connsiteX5" fmla="*/ 288925 w 342900"/>
                        <a:gd name="connsiteY5" fmla="*/ 114300 h 124221"/>
                        <a:gd name="connsiteX6" fmla="*/ 342900 w 342900"/>
                        <a:gd name="connsiteY6" fmla="*/ 92075 h 12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24221">
                          <a:moveTo>
                            <a:pt x="0" y="0"/>
                          </a:moveTo>
                          <a:cubicBezTo>
                            <a:pt x="16933" y="18256"/>
                            <a:pt x="33867" y="36513"/>
                            <a:pt x="53975" y="53975"/>
                          </a:cubicBezTo>
                          <a:cubicBezTo>
                            <a:pt x="74083" y="71437"/>
                            <a:pt x="101600" y="93663"/>
                            <a:pt x="120650" y="104775"/>
                          </a:cubicBezTo>
                          <a:cubicBezTo>
                            <a:pt x="139700" y="115887"/>
                            <a:pt x="149754" y="117475"/>
                            <a:pt x="168275" y="120650"/>
                          </a:cubicBezTo>
                          <a:cubicBezTo>
                            <a:pt x="186796" y="123825"/>
                            <a:pt x="211667" y="124883"/>
                            <a:pt x="231775" y="123825"/>
                          </a:cubicBezTo>
                          <a:cubicBezTo>
                            <a:pt x="251883" y="122767"/>
                            <a:pt x="270404" y="119592"/>
                            <a:pt x="288925" y="114300"/>
                          </a:cubicBezTo>
                          <a:cubicBezTo>
                            <a:pt x="307446" y="109008"/>
                            <a:pt x="325173" y="100541"/>
                            <a:pt x="342900" y="92075"/>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grpSp>
        <p:grpSp>
          <p:nvGrpSpPr>
            <p:cNvPr id="2409" name="Group 2408">
              <a:extLst>
                <a:ext uri="{FF2B5EF4-FFF2-40B4-BE49-F238E27FC236}">
                  <a16:creationId xmlns="" xmlns:a16="http://schemas.microsoft.com/office/drawing/2014/main" id="{E971C547-AA66-EA46-8DB9-9CEAFD318420}"/>
                </a:ext>
              </a:extLst>
            </p:cNvPr>
            <p:cNvGrpSpPr>
              <a:grpSpLocks noChangeAspect="1"/>
            </p:cNvGrpSpPr>
            <p:nvPr/>
          </p:nvGrpSpPr>
          <p:grpSpPr>
            <a:xfrm rot="2648489">
              <a:off x="7072407" y="1823709"/>
              <a:ext cx="273505" cy="611999"/>
              <a:chOff x="5596263" y="1467366"/>
              <a:chExt cx="587347" cy="1481311"/>
            </a:xfrm>
          </p:grpSpPr>
          <p:grpSp>
            <p:nvGrpSpPr>
              <p:cNvPr id="2410" name="Group 2409">
                <a:extLst>
                  <a:ext uri="{FF2B5EF4-FFF2-40B4-BE49-F238E27FC236}">
                    <a16:creationId xmlns="" xmlns:a16="http://schemas.microsoft.com/office/drawing/2014/main" id="{8CEC94C4-2AB3-A04C-83A4-0A9F6F306C02}"/>
                  </a:ext>
                </a:extLst>
              </p:cNvPr>
              <p:cNvGrpSpPr/>
              <p:nvPr/>
            </p:nvGrpSpPr>
            <p:grpSpPr>
              <a:xfrm>
                <a:off x="5596263" y="1641599"/>
                <a:ext cx="587347" cy="1180010"/>
                <a:chOff x="6065239" y="3018497"/>
                <a:chExt cx="587347" cy="1180010"/>
              </a:xfrm>
            </p:grpSpPr>
            <p:cxnSp>
              <p:nvCxnSpPr>
                <p:cNvPr id="2414" name="Straight Connector 2413">
                  <a:extLst>
                    <a:ext uri="{FF2B5EF4-FFF2-40B4-BE49-F238E27FC236}">
                      <a16:creationId xmlns="" xmlns:a16="http://schemas.microsoft.com/office/drawing/2014/main" id="{0A05D121-A291-C043-BA6E-1991F6ABB7AD}"/>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15" name="Straight Connector 2414">
                  <a:extLst>
                    <a:ext uri="{FF2B5EF4-FFF2-40B4-BE49-F238E27FC236}">
                      <a16:creationId xmlns="" xmlns:a16="http://schemas.microsoft.com/office/drawing/2014/main" id="{DD2C808D-1C10-F140-929B-EB350C0BD13E}"/>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16" name="Straight Connector 2415">
                  <a:extLst>
                    <a:ext uri="{FF2B5EF4-FFF2-40B4-BE49-F238E27FC236}">
                      <a16:creationId xmlns="" xmlns:a16="http://schemas.microsoft.com/office/drawing/2014/main" id="{9649A1B0-587A-4943-B386-D5B69ABD608C}"/>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17" name="Straight Connector 2416">
                  <a:extLst>
                    <a:ext uri="{FF2B5EF4-FFF2-40B4-BE49-F238E27FC236}">
                      <a16:creationId xmlns="" xmlns:a16="http://schemas.microsoft.com/office/drawing/2014/main" id="{3F3F2CBF-2FC4-AE45-B05D-FE2B32AF19BB}"/>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18" name="Straight Connector 2417">
                  <a:extLst>
                    <a:ext uri="{FF2B5EF4-FFF2-40B4-BE49-F238E27FC236}">
                      <a16:creationId xmlns="" xmlns:a16="http://schemas.microsoft.com/office/drawing/2014/main" id="{DB98440B-435F-1341-8DEB-24DBC6092713}"/>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19" name="Straight Connector 2418">
                  <a:extLst>
                    <a:ext uri="{FF2B5EF4-FFF2-40B4-BE49-F238E27FC236}">
                      <a16:creationId xmlns="" xmlns:a16="http://schemas.microsoft.com/office/drawing/2014/main" id="{B8248B1D-FEA3-7A43-B13A-A7F0F35350AA}"/>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20" name="Straight Connector 2419">
                  <a:extLst>
                    <a:ext uri="{FF2B5EF4-FFF2-40B4-BE49-F238E27FC236}">
                      <a16:creationId xmlns="" xmlns:a16="http://schemas.microsoft.com/office/drawing/2014/main" id="{924B95EF-1F10-594C-80AC-5C294D2672BE}"/>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21" name="Straight Connector 2420">
                  <a:extLst>
                    <a:ext uri="{FF2B5EF4-FFF2-40B4-BE49-F238E27FC236}">
                      <a16:creationId xmlns="" xmlns:a16="http://schemas.microsoft.com/office/drawing/2014/main" id="{B144B867-3991-6B45-AE8C-AD0E676C7439}"/>
                    </a:ext>
                  </a:extLst>
                </p:cNvPr>
                <p:cNvCxnSpPr>
                  <a:cxnSpLocks noChangeAspect="1"/>
                </p:cNvCxnSpPr>
                <p:nvPr/>
              </p:nvCxnSpPr>
              <p:spPr>
                <a:xfrm flipV="1">
                  <a:off x="6111904" y="3759803"/>
                  <a:ext cx="252000" cy="19209"/>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411" name="Group 2410">
                <a:extLst>
                  <a:ext uri="{FF2B5EF4-FFF2-40B4-BE49-F238E27FC236}">
                    <a16:creationId xmlns="" xmlns:a16="http://schemas.microsoft.com/office/drawing/2014/main" id="{674818DC-DA99-E243-BB99-4553218A4C5E}"/>
                  </a:ext>
                </a:extLst>
              </p:cNvPr>
              <p:cNvGrpSpPr/>
              <p:nvPr/>
            </p:nvGrpSpPr>
            <p:grpSpPr>
              <a:xfrm>
                <a:off x="5686325" y="1467366"/>
                <a:ext cx="391570" cy="1481311"/>
                <a:chOff x="7147082" y="2797884"/>
                <a:chExt cx="391570" cy="1481311"/>
              </a:xfrm>
            </p:grpSpPr>
            <p:sp>
              <p:nvSpPr>
                <p:cNvPr id="2412" name="Freeform 2411">
                  <a:extLst>
                    <a:ext uri="{FF2B5EF4-FFF2-40B4-BE49-F238E27FC236}">
                      <a16:creationId xmlns="" xmlns:a16="http://schemas.microsoft.com/office/drawing/2014/main" id="{DA207F12-A437-E642-BB9A-6DEE9742ACC9}"/>
                    </a:ext>
                  </a:extLst>
                </p:cNvPr>
                <p:cNvSpPr/>
                <p:nvPr/>
              </p:nvSpPr>
              <p:spPr>
                <a:xfrm rot="877894">
                  <a:off x="7147082" y="2797884"/>
                  <a:ext cx="379269" cy="1478943"/>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13" name="Freeform 2412">
                  <a:extLst>
                    <a:ext uri="{FF2B5EF4-FFF2-40B4-BE49-F238E27FC236}">
                      <a16:creationId xmlns="" xmlns:a16="http://schemas.microsoft.com/office/drawing/2014/main" id="{88D226EF-CF95-9348-9390-2BF91F543813}"/>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grpSp>
        <p:nvGrpSpPr>
          <p:cNvPr id="2585" name="Group 2584">
            <a:extLst>
              <a:ext uri="{FF2B5EF4-FFF2-40B4-BE49-F238E27FC236}">
                <a16:creationId xmlns="" xmlns:a16="http://schemas.microsoft.com/office/drawing/2014/main" id="{47847AE1-E8A6-C848-B202-6D4FA5A1B4EF}"/>
              </a:ext>
            </a:extLst>
          </p:cNvPr>
          <p:cNvGrpSpPr>
            <a:grpSpLocks/>
          </p:cNvGrpSpPr>
          <p:nvPr/>
        </p:nvGrpSpPr>
        <p:grpSpPr>
          <a:xfrm rot="4170172">
            <a:off x="5596270" y="2806338"/>
            <a:ext cx="252000" cy="753584"/>
            <a:chOff x="5596263" y="1467363"/>
            <a:chExt cx="587347" cy="1481314"/>
          </a:xfrm>
        </p:grpSpPr>
        <p:grpSp>
          <p:nvGrpSpPr>
            <p:cNvPr id="2586" name="Group 2585">
              <a:extLst>
                <a:ext uri="{FF2B5EF4-FFF2-40B4-BE49-F238E27FC236}">
                  <a16:creationId xmlns="" xmlns:a16="http://schemas.microsoft.com/office/drawing/2014/main" id="{AFF605A0-3BC0-7D48-91E5-41EB7B1A6C10}"/>
                </a:ext>
              </a:extLst>
            </p:cNvPr>
            <p:cNvGrpSpPr/>
            <p:nvPr/>
          </p:nvGrpSpPr>
          <p:grpSpPr>
            <a:xfrm>
              <a:off x="5596263" y="1641599"/>
              <a:ext cx="587347" cy="1180010"/>
              <a:chOff x="6065239" y="3018497"/>
              <a:chExt cx="587347" cy="1180010"/>
            </a:xfrm>
          </p:grpSpPr>
          <p:cxnSp>
            <p:nvCxnSpPr>
              <p:cNvPr id="2590" name="Straight Connector 2589">
                <a:extLst>
                  <a:ext uri="{FF2B5EF4-FFF2-40B4-BE49-F238E27FC236}">
                    <a16:creationId xmlns="" xmlns:a16="http://schemas.microsoft.com/office/drawing/2014/main" id="{0D10C2B2-5E01-0B4E-9EB3-024272D983BD}"/>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91" name="Straight Connector 2590">
                <a:extLst>
                  <a:ext uri="{FF2B5EF4-FFF2-40B4-BE49-F238E27FC236}">
                    <a16:creationId xmlns="" xmlns:a16="http://schemas.microsoft.com/office/drawing/2014/main" id="{32029211-6B57-D445-9DC5-ED11D1AE13C6}"/>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92" name="Straight Connector 2591">
                <a:extLst>
                  <a:ext uri="{FF2B5EF4-FFF2-40B4-BE49-F238E27FC236}">
                    <a16:creationId xmlns="" xmlns:a16="http://schemas.microsoft.com/office/drawing/2014/main" id="{F7FA6F4C-ED34-6A41-A390-8DEF02341DBB}"/>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93" name="Straight Connector 2592">
                <a:extLst>
                  <a:ext uri="{FF2B5EF4-FFF2-40B4-BE49-F238E27FC236}">
                    <a16:creationId xmlns="" xmlns:a16="http://schemas.microsoft.com/office/drawing/2014/main" id="{FF8FF2E8-BDCC-0242-A3BA-CA9BE34B3417}"/>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94" name="Straight Connector 2593">
                <a:extLst>
                  <a:ext uri="{FF2B5EF4-FFF2-40B4-BE49-F238E27FC236}">
                    <a16:creationId xmlns="" xmlns:a16="http://schemas.microsoft.com/office/drawing/2014/main" id="{6A42463D-B3EC-8040-90FE-CF4DA0999730}"/>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95" name="Straight Connector 2594">
                <a:extLst>
                  <a:ext uri="{FF2B5EF4-FFF2-40B4-BE49-F238E27FC236}">
                    <a16:creationId xmlns="" xmlns:a16="http://schemas.microsoft.com/office/drawing/2014/main" id="{80F2D4E2-6BCE-1940-8AC6-E2623B1D037A}"/>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96" name="Straight Connector 2595">
                <a:extLst>
                  <a:ext uri="{FF2B5EF4-FFF2-40B4-BE49-F238E27FC236}">
                    <a16:creationId xmlns="" xmlns:a16="http://schemas.microsoft.com/office/drawing/2014/main" id="{FE0DE98C-2032-8D40-B1C8-208D12349051}"/>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97" name="Straight Connector 2596">
                <a:extLst>
                  <a:ext uri="{FF2B5EF4-FFF2-40B4-BE49-F238E27FC236}">
                    <a16:creationId xmlns="" xmlns:a16="http://schemas.microsoft.com/office/drawing/2014/main" id="{54126CA0-2E73-F742-9EFA-5089EDD6AAB2}"/>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587" name="Group 2586">
              <a:extLst>
                <a:ext uri="{FF2B5EF4-FFF2-40B4-BE49-F238E27FC236}">
                  <a16:creationId xmlns="" xmlns:a16="http://schemas.microsoft.com/office/drawing/2014/main" id="{A1D706B3-BED7-514F-83E1-8CA80EBA36EB}"/>
                </a:ext>
              </a:extLst>
            </p:cNvPr>
            <p:cNvGrpSpPr/>
            <p:nvPr/>
          </p:nvGrpSpPr>
          <p:grpSpPr>
            <a:xfrm>
              <a:off x="5686326" y="1467363"/>
              <a:ext cx="391569" cy="1481314"/>
              <a:chOff x="7147083" y="2797881"/>
              <a:chExt cx="391569" cy="1481314"/>
            </a:xfrm>
          </p:grpSpPr>
          <p:sp>
            <p:nvSpPr>
              <p:cNvPr id="2588" name="Freeform 2587">
                <a:extLst>
                  <a:ext uri="{FF2B5EF4-FFF2-40B4-BE49-F238E27FC236}">
                    <a16:creationId xmlns="" xmlns:a16="http://schemas.microsoft.com/office/drawing/2014/main" id="{285157D7-8757-4C41-8B54-7B1058667CFE}"/>
                  </a:ext>
                </a:extLst>
              </p:cNvPr>
              <p:cNvSpPr/>
              <p:nvPr/>
            </p:nvSpPr>
            <p:spPr>
              <a:xfrm rot="877894">
                <a:off x="7147083" y="2797881"/>
                <a:ext cx="379271" cy="147894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589" name="Freeform 2588">
                <a:extLst>
                  <a:ext uri="{FF2B5EF4-FFF2-40B4-BE49-F238E27FC236}">
                    <a16:creationId xmlns="" xmlns:a16="http://schemas.microsoft.com/office/drawing/2014/main" id="{9AC8768C-DA7D-8349-8B07-F58564EB8524}"/>
                  </a:ext>
                </a:extLst>
              </p:cNvPr>
              <p:cNvSpPr/>
              <p:nvPr/>
            </p:nvSpPr>
            <p:spPr>
              <a:xfrm rot="11240763" flipH="1">
                <a:off x="7159379" y="2811090"/>
                <a:ext cx="379273"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cxnSp>
        <p:nvCxnSpPr>
          <p:cNvPr id="2599" name="Straight Arrow Connector 2598">
            <a:extLst>
              <a:ext uri="{FF2B5EF4-FFF2-40B4-BE49-F238E27FC236}">
                <a16:creationId xmlns="" xmlns:a16="http://schemas.microsoft.com/office/drawing/2014/main" id="{FBD39497-8B09-D54A-A879-81D16E65A8FB}"/>
              </a:ext>
            </a:extLst>
          </p:cNvPr>
          <p:cNvCxnSpPr>
            <a:cxnSpLocks/>
          </p:cNvCxnSpPr>
          <p:nvPr/>
        </p:nvCxnSpPr>
        <p:spPr>
          <a:xfrm flipH="1">
            <a:off x="3873394" y="4712824"/>
            <a:ext cx="1" cy="612000"/>
          </a:xfrm>
          <a:prstGeom prst="straightConnector1">
            <a:avLst/>
          </a:prstGeom>
          <a:ln w="95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00" name="TextBox 2599">
            <a:extLst>
              <a:ext uri="{FF2B5EF4-FFF2-40B4-BE49-F238E27FC236}">
                <a16:creationId xmlns="" xmlns:a16="http://schemas.microsoft.com/office/drawing/2014/main" id="{6F724F55-16EE-6F4D-9935-338766991168}"/>
              </a:ext>
            </a:extLst>
          </p:cNvPr>
          <p:cNvSpPr txBox="1"/>
          <p:nvPr/>
        </p:nvSpPr>
        <p:spPr>
          <a:xfrm>
            <a:off x="2749919" y="4857588"/>
            <a:ext cx="1152880" cy="338554"/>
          </a:xfrm>
          <a:prstGeom prst="rect">
            <a:avLst/>
          </a:prstGeom>
          <a:noFill/>
        </p:spPr>
        <p:txBody>
          <a:bodyPr wrap="none" rtlCol="0">
            <a:spAutoFit/>
          </a:bodyPr>
          <a:lstStyle/>
          <a:p>
            <a:r>
              <a:rPr lang="x-none" sz="1600">
                <a:latin typeface="Gill Sans MT" panose="020B0502020104020203" pitchFamily="34" charset="77"/>
              </a:rPr>
              <a:t>30-nm fiber</a:t>
            </a:r>
          </a:p>
        </p:txBody>
      </p:sp>
      <p:cxnSp>
        <p:nvCxnSpPr>
          <p:cNvPr id="2606" name="Straight Connector 2605">
            <a:extLst>
              <a:ext uri="{FF2B5EF4-FFF2-40B4-BE49-F238E27FC236}">
                <a16:creationId xmlns="" xmlns:a16="http://schemas.microsoft.com/office/drawing/2014/main" id="{C4FCCE6B-07AE-0D47-B29E-A83F49F15BE9}"/>
              </a:ext>
            </a:extLst>
          </p:cNvPr>
          <p:cNvCxnSpPr>
            <a:cxnSpLocks/>
          </p:cNvCxnSpPr>
          <p:nvPr/>
        </p:nvCxnSpPr>
        <p:spPr>
          <a:xfrm>
            <a:off x="3414437" y="4705845"/>
            <a:ext cx="65799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09" name="Straight Connector 2608">
            <a:extLst>
              <a:ext uri="{FF2B5EF4-FFF2-40B4-BE49-F238E27FC236}">
                <a16:creationId xmlns="" xmlns:a16="http://schemas.microsoft.com/office/drawing/2014/main" id="{AE24A967-8E35-C749-848C-68BAB5F33EBF}"/>
              </a:ext>
            </a:extLst>
          </p:cNvPr>
          <p:cNvCxnSpPr>
            <a:cxnSpLocks/>
          </p:cNvCxnSpPr>
          <p:nvPr/>
        </p:nvCxnSpPr>
        <p:spPr>
          <a:xfrm>
            <a:off x="3426301" y="5324824"/>
            <a:ext cx="65799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10" name="TextBox 2609">
            <a:extLst>
              <a:ext uri="{FF2B5EF4-FFF2-40B4-BE49-F238E27FC236}">
                <a16:creationId xmlns="" xmlns:a16="http://schemas.microsoft.com/office/drawing/2014/main" id="{7E46C475-4B9B-F24A-BDF0-7EBD8534DA65}"/>
              </a:ext>
            </a:extLst>
          </p:cNvPr>
          <p:cNvSpPr txBox="1"/>
          <p:nvPr/>
        </p:nvSpPr>
        <p:spPr>
          <a:xfrm>
            <a:off x="8588841" y="3416650"/>
            <a:ext cx="1242648" cy="338554"/>
          </a:xfrm>
          <a:prstGeom prst="rect">
            <a:avLst/>
          </a:prstGeom>
          <a:noFill/>
        </p:spPr>
        <p:txBody>
          <a:bodyPr wrap="none" rtlCol="0">
            <a:spAutoFit/>
          </a:bodyPr>
          <a:lstStyle/>
          <a:p>
            <a:r>
              <a:rPr lang="x-none" sz="1600">
                <a:latin typeface="Gill Sans MT" panose="020B0502020104020203" pitchFamily="34" charset="77"/>
              </a:rPr>
              <a:t>Nucleosome</a:t>
            </a:r>
          </a:p>
        </p:txBody>
      </p:sp>
      <p:sp>
        <p:nvSpPr>
          <p:cNvPr id="2618" name="TextBox 2617">
            <a:extLst>
              <a:ext uri="{FF2B5EF4-FFF2-40B4-BE49-F238E27FC236}">
                <a16:creationId xmlns="" xmlns:a16="http://schemas.microsoft.com/office/drawing/2014/main" id="{205BA517-0342-F04A-936A-E0185E8A796E}"/>
              </a:ext>
            </a:extLst>
          </p:cNvPr>
          <p:cNvSpPr txBox="1"/>
          <p:nvPr/>
        </p:nvSpPr>
        <p:spPr>
          <a:xfrm>
            <a:off x="8385357" y="4788379"/>
            <a:ext cx="1471172" cy="338554"/>
          </a:xfrm>
          <a:prstGeom prst="rect">
            <a:avLst/>
          </a:prstGeom>
          <a:noFill/>
        </p:spPr>
        <p:txBody>
          <a:bodyPr wrap="none" rtlCol="0">
            <a:spAutoFit/>
          </a:bodyPr>
          <a:lstStyle/>
          <a:p>
            <a:r>
              <a:rPr lang="x-none" sz="1600">
                <a:latin typeface="Gill Sans MT" panose="020B0502020104020203" pitchFamily="34" charset="77"/>
              </a:rPr>
              <a:t>Protein scaffold</a:t>
            </a:r>
          </a:p>
        </p:txBody>
      </p:sp>
      <p:sp>
        <p:nvSpPr>
          <p:cNvPr id="2619" name="Right Brace 2618">
            <a:extLst>
              <a:ext uri="{FF2B5EF4-FFF2-40B4-BE49-F238E27FC236}">
                <a16:creationId xmlns="" xmlns:a16="http://schemas.microsoft.com/office/drawing/2014/main" id="{5C50F831-8ED4-534C-93B1-C8FEF6D0DAE3}"/>
              </a:ext>
            </a:extLst>
          </p:cNvPr>
          <p:cNvSpPr/>
          <p:nvPr/>
        </p:nvSpPr>
        <p:spPr>
          <a:xfrm>
            <a:off x="8343706" y="2647633"/>
            <a:ext cx="196275" cy="1845813"/>
          </a:xfrm>
          <a:prstGeom prst="rightBrace">
            <a:avLst>
              <a:gd name="adj1" fmla="val 49635"/>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cxnSp>
        <p:nvCxnSpPr>
          <p:cNvPr id="2626" name="Straight Connector 2625">
            <a:extLst>
              <a:ext uri="{FF2B5EF4-FFF2-40B4-BE49-F238E27FC236}">
                <a16:creationId xmlns="" xmlns:a16="http://schemas.microsoft.com/office/drawing/2014/main" id="{D7AD50BD-786E-8B4B-9E8D-2DE2B267B8FC}"/>
              </a:ext>
            </a:extLst>
          </p:cNvPr>
          <p:cNvCxnSpPr>
            <a:cxnSpLocks/>
          </p:cNvCxnSpPr>
          <p:nvPr/>
        </p:nvCxnSpPr>
        <p:spPr>
          <a:xfrm>
            <a:off x="7223234" y="755726"/>
            <a:ext cx="0" cy="1370829"/>
          </a:xfrm>
          <a:prstGeom prst="line">
            <a:avLst/>
          </a:prstGeom>
          <a:ln>
            <a:solidFill>
              <a:schemeClr val="tx1"/>
            </a:solidFill>
          </a:ln>
          <a:effectLst>
            <a:outerShdw dist="12700" dir="600000" algn="l" rotWithShape="0">
              <a:schemeClr val="bg1">
                <a:alpha val="80000"/>
              </a:schemeClr>
            </a:outerShdw>
          </a:effectLst>
        </p:spPr>
        <p:style>
          <a:lnRef idx="1">
            <a:schemeClr val="accent1"/>
          </a:lnRef>
          <a:fillRef idx="0">
            <a:schemeClr val="accent1"/>
          </a:fillRef>
          <a:effectRef idx="0">
            <a:schemeClr val="accent1"/>
          </a:effectRef>
          <a:fontRef idx="minor">
            <a:schemeClr val="tx1"/>
          </a:fontRef>
        </p:style>
      </p:cxnSp>
      <p:sp>
        <p:nvSpPr>
          <p:cNvPr id="2637" name="TextBox 2636">
            <a:extLst>
              <a:ext uri="{FF2B5EF4-FFF2-40B4-BE49-F238E27FC236}">
                <a16:creationId xmlns="" xmlns:a16="http://schemas.microsoft.com/office/drawing/2014/main" id="{96BEEBEF-C014-AE4A-9C59-F80974D2B137}"/>
              </a:ext>
            </a:extLst>
          </p:cNvPr>
          <p:cNvSpPr txBox="1"/>
          <p:nvPr/>
        </p:nvSpPr>
        <p:spPr>
          <a:xfrm>
            <a:off x="6607539" y="2087982"/>
            <a:ext cx="1583767" cy="338554"/>
          </a:xfrm>
          <a:prstGeom prst="rect">
            <a:avLst/>
          </a:prstGeom>
          <a:noFill/>
        </p:spPr>
        <p:txBody>
          <a:bodyPr wrap="none" rtlCol="0">
            <a:spAutoFit/>
          </a:bodyPr>
          <a:lstStyle/>
          <a:p>
            <a:r>
              <a:rPr lang="x-none" sz="1600">
                <a:latin typeface="Gill Sans MT" panose="020B0502020104020203" pitchFamily="34" charset="77"/>
              </a:rPr>
              <a:t>Histone proteins</a:t>
            </a:r>
          </a:p>
        </p:txBody>
      </p:sp>
      <p:cxnSp>
        <p:nvCxnSpPr>
          <p:cNvPr id="2638" name="Straight Connector 2637">
            <a:extLst>
              <a:ext uri="{FF2B5EF4-FFF2-40B4-BE49-F238E27FC236}">
                <a16:creationId xmlns="" xmlns:a16="http://schemas.microsoft.com/office/drawing/2014/main" id="{F53D2FE2-8D8A-7348-906C-C6F3F72A8975}"/>
              </a:ext>
            </a:extLst>
          </p:cNvPr>
          <p:cNvCxnSpPr>
            <a:cxnSpLocks/>
          </p:cNvCxnSpPr>
          <p:nvPr/>
        </p:nvCxnSpPr>
        <p:spPr>
          <a:xfrm>
            <a:off x="9192311" y="5081566"/>
            <a:ext cx="31302" cy="345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9" name="Straight Connector 2648">
            <a:extLst>
              <a:ext uri="{FF2B5EF4-FFF2-40B4-BE49-F238E27FC236}">
                <a16:creationId xmlns="" xmlns:a16="http://schemas.microsoft.com/office/drawing/2014/main" id="{50F0352C-440A-DA44-A74A-FD1C9DB827DF}"/>
              </a:ext>
            </a:extLst>
          </p:cNvPr>
          <p:cNvCxnSpPr>
            <a:cxnSpLocks/>
          </p:cNvCxnSpPr>
          <p:nvPr/>
        </p:nvCxnSpPr>
        <p:spPr>
          <a:xfrm flipH="1">
            <a:off x="7227899" y="840014"/>
            <a:ext cx="588896" cy="1291171"/>
          </a:xfrm>
          <a:prstGeom prst="line">
            <a:avLst/>
          </a:prstGeom>
          <a:ln>
            <a:solidFill>
              <a:schemeClr val="tx1"/>
            </a:solidFill>
          </a:ln>
          <a:effectLst>
            <a:outerShdw dist="12700" dir="600000" algn="l" rotWithShape="0">
              <a:schemeClr val="bg1">
                <a:alpha val="80000"/>
              </a:schemeClr>
            </a:outerShdw>
          </a:effectLst>
        </p:spPr>
        <p:style>
          <a:lnRef idx="1">
            <a:schemeClr val="accent1"/>
          </a:lnRef>
          <a:fillRef idx="0">
            <a:schemeClr val="accent1"/>
          </a:fillRef>
          <a:effectRef idx="0">
            <a:schemeClr val="accent1"/>
          </a:effectRef>
          <a:fontRef idx="minor">
            <a:schemeClr val="tx1"/>
          </a:fontRef>
        </p:style>
      </p:cxnSp>
      <p:cxnSp>
        <p:nvCxnSpPr>
          <p:cNvPr id="2651" name="Straight Connector 2650">
            <a:extLst>
              <a:ext uri="{FF2B5EF4-FFF2-40B4-BE49-F238E27FC236}">
                <a16:creationId xmlns="" xmlns:a16="http://schemas.microsoft.com/office/drawing/2014/main" id="{C9DF3273-B8B4-D247-B4D7-9EF9B29CB767}"/>
              </a:ext>
            </a:extLst>
          </p:cNvPr>
          <p:cNvCxnSpPr>
            <a:cxnSpLocks/>
          </p:cNvCxnSpPr>
          <p:nvPr/>
        </p:nvCxnSpPr>
        <p:spPr>
          <a:xfrm flipH="1">
            <a:off x="7232564" y="1762744"/>
            <a:ext cx="689100" cy="363811"/>
          </a:xfrm>
          <a:prstGeom prst="line">
            <a:avLst/>
          </a:prstGeom>
          <a:ln>
            <a:solidFill>
              <a:schemeClr val="tx1"/>
            </a:solidFill>
          </a:ln>
          <a:effectLst>
            <a:outerShdw dist="12700" dir="600000" algn="l" rotWithShape="0">
              <a:schemeClr val="bg1">
                <a:alpha val="80000"/>
              </a:schemeClr>
            </a:outerShdw>
          </a:effectLst>
        </p:spPr>
        <p:style>
          <a:lnRef idx="1">
            <a:schemeClr val="accent1"/>
          </a:lnRef>
          <a:fillRef idx="0">
            <a:schemeClr val="accent1"/>
          </a:fillRef>
          <a:effectRef idx="0">
            <a:schemeClr val="accent1"/>
          </a:effectRef>
          <a:fontRef idx="minor">
            <a:schemeClr val="tx1"/>
          </a:fontRef>
        </p:style>
      </p:cxnSp>
      <p:sp>
        <p:nvSpPr>
          <p:cNvPr id="2658" name="TextBox 2657">
            <a:extLst>
              <a:ext uri="{FF2B5EF4-FFF2-40B4-BE49-F238E27FC236}">
                <a16:creationId xmlns="" xmlns:a16="http://schemas.microsoft.com/office/drawing/2014/main" id="{94679CFA-6C7B-2245-84EE-06F1E6AB9172}"/>
              </a:ext>
            </a:extLst>
          </p:cNvPr>
          <p:cNvSpPr txBox="1"/>
          <p:nvPr/>
        </p:nvSpPr>
        <p:spPr>
          <a:xfrm>
            <a:off x="3929810" y="2400191"/>
            <a:ext cx="635110" cy="338554"/>
          </a:xfrm>
          <a:prstGeom prst="rect">
            <a:avLst/>
          </a:prstGeom>
          <a:noFill/>
        </p:spPr>
        <p:txBody>
          <a:bodyPr wrap="none" rtlCol="0">
            <a:spAutoFit/>
          </a:bodyPr>
          <a:lstStyle/>
          <a:p>
            <a:r>
              <a:rPr lang="x-none" sz="1600">
                <a:latin typeface="Gill Sans MT" panose="020B0502020104020203" pitchFamily="34" charset="77"/>
              </a:rPr>
              <a:t>DNA</a:t>
            </a:r>
          </a:p>
        </p:txBody>
      </p:sp>
      <p:cxnSp>
        <p:nvCxnSpPr>
          <p:cNvPr id="2659" name="Straight Connector 2658">
            <a:extLst>
              <a:ext uri="{FF2B5EF4-FFF2-40B4-BE49-F238E27FC236}">
                <a16:creationId xmlns="" xmlns:a16="http://schemas.microsoft.com/office/drawing/2014/main" id="{90F910A0-5BAB-D249-B4B1-6BADB57F9FF6}"/>
              </a:ext>
            </a:extLst>
          </p:cNvPr>
          <p:cNvCxnSpPr>
            <a:cxnSpLocks/>
          </p:cNvCxnSpPr>
          <p:nvPr/>
        </p:nvCxnSpPr>
        <p:spPr>
          <a:xfrm>
            <a:off x="3623739" y="1832648"/>
            <a:ext cx="435609" cy="604324"/>
          </a:xfrm>
          <a:prstGeom prst="line">
            <a:avLst/>
          </a:prstGeom>
          <a:ln>
            <a:solidFill>
              <a:schemeClr val="tx1"/>
            </a:solidFill>
          </a:ln>
          <a:effectLst>
            <a:outerShdw dist="12700" dir="600000" algn="l" rotWithShape="0">
              <a:schemeClr val="bg1">
                <a:alpha val="80000"/>
              </a:schemeClr>
            </a:outerShdw>
          </a:effectLst>
        </p:spPr>
        <p:style>
          <a:lnRef idx="1">
            <a:schemeClr val="accent1"/>
          </a:lnRef>
          <a:fillRef idx="0">
            <a:schemeClr val="accent1"/>
          </a:fillRef>
          <a:effectRef idx="0">
            <a:schemeClr val="accent1"/>
          </a:effectRef>
          <a:fontRef idx="minor">
            <a:schemeClr val="tx1"/>
          </a:fontRef>
        </p:style>
      </p:cxnSp>
      <p:cxnSp>
        <p:nvCxnSpPr>
          <p:cNvPr id="2662" name="Straight Connector 2661">
            <a:extLst>
              <a:ext uri="{FF2B5EF4-FFF2-40B4-BE49-F238E27FC236}">
                <a16:creationId xmlns="" xmlns:a16="http://schemas.microsoft.com/office/drawing/2014/main" id="{C1479DCF-06E1-D349-8D4B-5ACE5F2EE9AC}"/>
              </a:ext>
            </a:extLst>
          </p:cNvPr>
          <p:cNvCxnSpPr>
            <a:cxnSpLocks/>
            <a:stCxn id="929" idx="2"/>
          </p:cNvCxnSpPr>
          <p:nvPr/>
        </p:nvCxnSpPr>
        <p:spPr>
          <a:xfrm flipH="1">
            <a:off x="4365419" y="1997781"/>
            <a:ext cx="442705" cy="439191"/>
          </a:xfrm>
          <a:prstGeom prst="line">
            <a:avLst/>
          </a:prstGeom>
          <a:ln>
            <a:solidFill>
              <a:schemeClr val="tx1"/>
            </a:solidFill>
          </a:ln>
          <a:effectLst>
            <a:outerShdw dist="12700" dir="600000" algn="l" rotWithShape="0">
              <a:schemeClr val="bg1">
                <a:alpha val="80000"/>
              </a:schemeClr>
            </a:outerShdw>
          </a:effectLst>
        </p:spPr>
        <p:style>
          <a:lnRef idx="1">
            <a:schemeClr val="accent1"/>
          </a:lnRef>
          <a:fillRef idx="0">
            <a:schemeClr val="accent1"/>
          </a:fillRef>
          <a:effectRef idx="0">
            <a:schemeClr val="accent1"/>
          </a:effectRef>
          <a:fontRef idx="minor">
            <a:schemeClr val="tx1"/>
          </a:fontRef>
        </p:style>
      </p:cxnSp>
      <p:grpSp>
        <p:nvGrpSpPr>
          <p:cNvPr id="2685" name="Group 2684">
            <a:extLst>
              <a:ext uri="{FF2B5EF4-FFF2-40B4-BE49-F238E27FC236}">
                <a16:creationId xmlns="" xmlns:a16="http://schemas.microsoft.com/office/drawing/2014/main" id="{7E51DB00-E521-754B-BAEC-5D66E83732B3}"/>
              </a:ext>
            </a:extLst>
          </p:cNvPr>
          <p:cNvGrpSpPr>
            <a:grpSpLocks noChangeAspect="1"/>
          </p:cNvGrpSpPr>
          <p:nvPr/>
        </p:nvGrpSpPr>
        <p:grpSpPr>
          <a:xfrm rot="12932343">
            <a:off x="8178970" y="247508"/>
            <a:ext cx="157017" cy="396000"/>
            <a:chOff x="5596263" y="1467366"/>
            <a:chExt cx="587347" cy="1481310"/>
          </a:xfrm>
        </p:grpSpPr>
        <p:grpSp>
          <p:nvGrpSpPr>
            <p:cNvPr id="2686" name="Group 2685">
              <a:extLst>
                <a:ext uri="{FF2B5EF4-FFF2-40B4-BE49-F238E27FC236}">
                  <a16:creationId xmlns="" xmlns:a16="http://schemas.microsoft.com/office/drawing/2014/main" id="{360C7B24-4EA9-C148-BE0E-AD2FD71558D1}"/>
                </a:ext>
              </a:extLst>
            </p:cNvPr>
            <p:cNvGrpSpPr/>
            <p:nvPr/>
          </p:nvGrpSpPr>
          <p:grpSpPr>
            <a:xfrm>
              <a:off x="5596263" y="1641599"/>
              <a:ext cx="587347" cy="1180010"/>
              <a:chOff x="6065239" y="3018497"/>
              <a:chExt cx="587347" cy="1180010"/>
            </a:xfrm>
          </p:grpSpPr>
          <p:cxnSp>
            <p:nvCxnSpPr>
              <p:cNvPr id="2690" name="Straight Connector 2689">
                <a:extLst>
                  <a:ext uri="{FF2B5EF4-FFF2-40B4-BE49-F238E27FC236}">
                    <a16:creationId xmlns="" xmlns:a16="http://schemas.microsoft.com/office/drawing/2014/main" id="{062ECD6A-CF4A-5344-8185-B9BBD76E3B4E}"/>
                  </a:ext>
                </a:extLst>
              </p:cNvPr>
              <p:cNvCxnSpPr>
                <a:cxnSpLocks/>
              </p:cNvCxnSpPr>
              <p:nvPr/>
            </p:nvCxnSpPr>
            <p:spPr>
              <a:xfrm>
                <a:off x="6256586" y="3127762"/>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91" name="Straight Connector 2690">
                <a:extLst>
                  <a:ext uri="{FF2B5EF4-FFF2-40B4-BE49-F238E27FC236}">
                    <a16:creationId xmlns="" xmlns:a16="http://schemas.microsoft.com/office/drawing/2014/main" id="{29CAEBA0-4550-F94E-A1F4-07A8D82073D0}"/>
                  </a:ext>
                </a:extLst>
              </p:cNvPr>
              <p:cNvCxnSpPr>
                <a:cxnSpLocks/>
              </p:cNvCxnSpPr>
              <p:nvPr/>
            </p:nvCxnSpPr>
            <p:spPr>
              <a:xfrm>
                <a:off x="6221211" y="3254238"/>
                <a:ext cx="396000"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92" name="Straight Connector 2691">
                <a:extLst>
                  <a:ext uri="{FF2B5EF4-FFF2-40B4-BE49-F238E27FC236}">
                    <a16:creationId xmlns="" xmlns:a16="http://schemas.microsoft.com/office/drawing/2014/main" id="{0068A65F-9A09-8B45-BE2B-60587BBC9121}"/>
                  </a:ext>
                </a:extLst>
              </p:cNvPr>
              <p:cNvCxnSpPr>
                <a:cxnSpLocks/>
              </p:cNvCxnSpPr>
              <p:nvPr/>
            </p:nvCxnSpPr>
            <p:spPr>
              <a:xfrm>
                <a:off x="6209031" y="3392081"/>
                <a:ext cx="236133" cy="21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93" name="Straight Connector 2692">
                <a:extLst>
                  <a:ext uri="{FF2B5EF4-FFF2-40B4-BE49-F238E27FC236}">
                    <a16:creationId xmlns="" xmlns:a16="http://schemas.microsoft.com/office/drawing/2014/main" id="{F60D2964-1680-8445-B397-3D8B62F52260}"/>
                  </a:ext>
                </a:extLst>
              </p:cNvPr>
              <p:cNvCxnSpPr>
                <a:cxnSpLocks/>
              </p:cNvCxnSpPr>
              <p:nvPr/>
            </p:nvCxnSpPr>
            <p:spPr>
              <a:xfrm>
                <a:off x="6334342" y="3018497"/>
                <a:ext cx="308804" cy="14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94" name="Straight Connector 2693">
                <a:extLst>
                  <a:ext uri="{FF2B5EF4-FFF2-40B4-BE49-F238E27FC236}">
                    <a16:creationId xmlns="" xmlns:a16="http://schemas.microsoft.com/office/drawing/2014/main" id="{869B3997-3A8B-0A4A-A556-3EB52487DD09}"/>
                  </a:ext>
                </a:extLst>
              </p:cNvPr>
              <p:cNvCxnSpPr>
                <a:cxnSpLocks/>
              </p:cNvCxnSpPr>
              <p:nvPr/>
            </p:nvCxnSpPr>
            <p:spPr>
              <a:xfrm flipV="1">
                <a:off x="6065239" y="390112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95" name="Straight Connector 2694">
                <a:extLst>
                  <a:ext uri="{FF2B5EF4-FFF2-40B4-BE49-F238E27FC236}">
                    <a16:creationId xmlns="" xmlns:a16="http://schemas.microsoft.com/office/drawing/2014/main" id="{6107A1E6-3409-034D-B248-50C60A4E7084}"/>
                  </a:ext>
                </a:extLst>
              </p:cNvPr>
              <p:cNvCxnSpPr>
                <a:cxnSpLocks/>
              </p:cNvCxnSpPr>
              <p:nvPr/>
            </p:nvCxnSpPr>
            <p:spPr>
              <a:xfrm flipV="1">
                <a:off x="6086634" y="4037310"/>
                <a:ext cx="396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96" name="Straight Connector 2695">
                <a:extLst>
                  <a:ext uri="{FF2B5EF4-FFF2-40B4-BE49-F238E27FC236}">
                    <a16:creationId xmlns="" xmlns:a16="http://schemas.microsoft.com/office/drawing/2014/main" id="{AA8FEA61-4B9C-F74F-A4D2-5068ABE5A2B1}"/>
                  </a:ext>
                </a:extLst>
              </p:cNvPr>
              <p:cNvCxnSpPr>
                <a:cxnSpLocks/>
              </p:cNvCxnSpPr>
              <p:nvPr/>
            </p:nvCxnSpPr>
            <p:spPr>
              <a:xfrm flipV="1">
                <a:off x="6156538" y="4179297"/>
                <a:ext cx="288000" cy="192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97" name="Straight Connector 2696">
                <a:extLst>
                  <a:ext uri="{FF2B5EF4-FFF2-40B4-BE49-F238E27FC236}">
                    <a16:creationId xmlns="" xmlns:a16="http://schemas.microsoft.com/office/drawing/2014/main" id="{4F8AF829-E912-2A4E-BA63-747DA317632C}"/>
                  </a:ext>
                </a:extLst>
              </p:cNvPr>
              <p:cNvCxnSpPr>
                <a:cxnSpLocks/>
              </p:cNvCxnSpPr>
              <p:nvPr/>
            </p:nvCxnSpPr>
            <p:spPr>
              <a:xfrm flipV="1">
                <a:off x="6111904" y="3759803"/>
                <a:ext cx="252000" cy="1921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687" name="Group 2686">
              <a:extLst>
                <a:ext uri="{FF2B5EF4-FFF2-40B4-BE49-F238E27FC236}">
                  <a16:creationId xmlns="" xmlns:a16="http://schemas.microsoft.com/office/drawing/2014/main" id="{5F4AD2C5-87A3-CF4B-81B1-C5EFEA466C63}"/>
                </a:ext>
              </a:extLst>
            </p:cNvPr>
            <p:cNvGrpSpPr/>
            <p:nvPr/>
          </p:nvGrpSpPr>
          <p:grpSpPr>
            <a:xfrm>
              <a:off x="5686328" y="1467366"/>
              <a:ext cx="391568" cy="1481310"/>
              <a:chOff x="7147085" y="2797884"/>
              <a:chExt cx="391568" cy="1481310"/>
            </a:xfrm>
          </p:grpSpPr>
          <p:sp>
            <p:nvSpPr>
              <p:cNvPr id="2688" name="Freeform 2687">
                <a:extLst>
                  <a:ext uri="{FF2B5EF4-FFF2-40B4-BE49-F238E27FC236}">
                    <a16:creationId xmlns="" xmlns:a16="http://schemas.microsoft.com/office/drawing/2014/main" id="{5BD47751-3782-994B-AD34-C766B3829843}"/>
                  </a:ext>
                </a:extLst>
              </p:cNvPr>
              <p:cNvSpPr/>
              <p:nvPr/>
            </p:nvSpPr>
            <p:spPr>
              <a:xfrm rot="877894">
                <a:off x="7147085" y="2797884"/>
                <a:ext cx="379271" cy="1478944"/>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689" name="Freeform 2688">
                <a:extLst>
                  <a:ext uri="{FF2B5EF4-FFF2-40B4-BE49-F238E27FC236}">
                    <a16:creationId xmlns="" xmlns:a16="http://schemas.microsoft.com/office/drawing/2014/main" id="{53763487-B2AF-DE48-91CB-48DBD6372A21}"/>
                  </a:ext>
                </a:extLst>
              </p:cNvPr>
              <p:cNvSpPr/>
              <p:nvPr/>
            </p:nvSpPr>
            <p:spPr>
              <a:xfrm rot="11240763" flipH="1">
                <a:off x="7159378" y="2811089"/>
                <a:ext cx="379275" cy="1468105"/>
              </a:xfrm>
              <a:custGeom>
                <a:avLst/>
                <a:gdLst>
                  <a:gd name="connsiteX0" fmla="*/ 181014 w 379273"/>
                  <a:gd name="connsiteY0" fmla="*/ 0 h 1354667"/>
                  <a:gd name="connsiteX1" fmla="*/ 291080 w 379273"/>
                  <a:gd name="connsiteY1" fmla="*/ 76200 h 1354667"/>
                  <a:gd name="connsiteX2" fmla="*/ 367280 w 379273"/>
                  <a:gd name="connsiteY2" fmla="*/ 186267 h 1354667"/>
                  <a:gd name="connsiteX3" fmla="*/ 375747 w 379273"/>
                  <a:gd name="connsiteY3" fmla="*/ 313267 h 1354667"/>
                  <a:gd name="connsiteX4" fmla="*/ 333414 w 379273"/>
                  <a:gd name="connsiteY4" fmla="*/ 406400 h 1354667"/>
                  <a:gd name="connsiteX5" fmla="*/ 248747 w 379273"/>
                  <a:gd name="connsiteY5" fmla="*/ 499533 h 1354667"/>
                  <a:gd name="connsiteX6" fmla="*/ 104814 w 379273"/>
                  <a:gd name="connsiteY6" fmla="*/ 651933 h 1354667"/>
                  <a:gd name="connsiteX7" fmla="*/ 11680 w 379273"/>
                  <a:gd name="connsiteY7" fmla="*/ 855133 h 1354667"/>
                  <a:gd name="connsiteX8" fmla="*/ 3214 w 379273"/>
                  <a:gd name="connsiteY8" fmla="*/ 1016000 h 1354667"/>
                  <a:gd name="connsiteX9" fmla="*/ 28614 w 379273"/>
                  <a:gd name="connsiteY9" fmla="*/ 1117600 h 1354667"/>
                  <a:gd name="connsiteX10" fmla="*/ 104814 w 379273"/>
                  <a:gd name="connsiteY10" fmla="*/ 1219200 h 1354667"/>
                  <a:gd name="connsiteX11" fmla="*/ 206414 w 379273"/>
                  <a:gd name="connsiteY11" fmla="*/ 1303867 h 1354667"/>
                  <a:gd name="connsiteX12" fmla="*/ 291080 w 379273"/>
                  <a:gd name="connsiteY12" fmla="*/ 1354667 h 1354667"/>
                  <a:gd name="connsiteX13" fmla="*/ 291080 w 379273"/>
                  <a:gd name="connsiteY13" fmla="*/ 1354667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273" h="1354667">
                    <a:moveTo>
                      <a:pt x="181014" y="0"/>
                    </a:moveTo>
                    <a:cubicBezTo>
                      <a:pt x="220525" y="22578"/>
                      <a:pt x="260036" y="45156"/>
                      <a:pt x="291080" y="76200"/>
                    </a:cubicBezTo>
                    <a:cubicBezTo>
                      <a:pt x="322124" y="107245"/>
                      <a:pt x="353169" y="146756"/>
                      <a:pt x="367280" y="186267"/>
                    </a:cubicBezTo>
                    <a:cubicBezTo>
                      <a:pt x="381391" y="225778"/>
                      <a:pt x="381391" y="276578"/>
                      <a:pt x="375747" y="313267"/>
                    </a:cubicBezTo>
                    <a:cubicBezTo>
                      <a:pt x="370103" y="349956"/>
                      <a:pt x="354581" y="375356"/>
                      <a:pt x="333414" y="406400"/>
                    </a:cubicBezTo>
                    <a:cubicBezTo>
                      <a:pt x="312247" y="437444"/>
                      <a:pt x="286847" y="458611"/>
                      <a:pt x="248747" y="499533"/>
                    </a:cubicBezTo>
                    <a:cubicBezTo>
                      <a:pt x="210647" y="540455"/>
                      <a:pt x="144325" y="592666"/>
                      <a:pt x="104814" y="651933"/>
                    </a:cubicBezTo>
                    <a:cubicBezTo>
                      <a:pt x="65303" y="711200"/>
                      <a:pt x="28613" y="794455"/>
                      <a:pt x="11680" y="855133"/>
                    </a:cubicBezTo>
                    <a:cubicBezTo>
                      <a:pt x="-5253" y="915811"/>
                      <a:pt x="392" y="972256"/>
                      <a:pt x="3214" y="1016000"/>
                    </a:cubicBezTo>
                    <a:cubicBezTo>
                      <a:pt x="6036" y="1059744"/>
                      <a:pt x="11681" y="1083733"/>
                      <a:pt x="28614" y="1117600"/>
                    </a:cubicBezTo>
                    <a:cubicBezTo>
                      <a:pt x="45547" y="1151467"/>
                      <a:pt x="75181" y="1188156"/>
                      <a:pt x="104814" y="1219200"/>
                    </a:cubicBezTo>
                    <a:cubicBezTo>
                      <a:pt x="134447" y="1250244"/>
                      <a:pt x="175370" y="1281289"/>
                      <a:pt x="206414" y="1303867"/>
                    </a:cubicBezTo>
                    <a:cubicBezTo>
                      <a:pt x="237458" y="1326445"/>
                      <a:pt x="291080" y="1354667"/>
                      <a:pt x="291080" y="1354667"/>
                    </a:cubicBezTo>
                    <a:lnTo>
                      <a:pt x="291080" y="135466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cxnSp>
        <p:nvCxnSpPr>
          <p:cNvPr id="2700" name="Straight Connector 2699">
            <a:extLst>
              <a:ext uri="{FF2B5EF4-FFF2-40B4-BE49-F238E27FC236}">
                <a16:creationId xmlns="" xmlns:a16="http://schemas.microsoft.com/office/drawing/2014/main" id="{8F015D12-4B97-4A45-A37C-6D3EB00D4EDF}"/>
              </a:ext>
            </a:extLst>
          </p:cNvPr>
          <p:cNvCxnSpPr>
            <a:cxnSpLocks/>
          </p:cNvCxnSpPr>
          <p:nvPr/>
        </p:nvCxnSpPr>
        <p:spPr>
          <a:xfrm flipV="1">
            <a:off x="7124942" y="6286456"/>
            <a:ext cx="2347942" cy="146120"/>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702" name="Group 2701">
            <a:extLst>
              <a:ext uri="{FF2B5EF4-FFF2-40B4-BE49-F238E27FC236}">
                <a16:creationId xmlns="" xmlns:a16="http://schemas.microsoft.com/office/drawing/2014/main" id="{D0B59287-CDFA-3A4D-8AD3-979805B758C6}"/>
              </a:ext>
            </a:extLst>
          </p:cNvPr>
          <p:cNvGrpSpPr/>
          <p:nvPr/>
        </p:nvGrpSpPr>
        <p:grpSpPr>
          <a:xfrm>
            <a:off x="7043386" y="6213671"/>
            <a:ext cx="2735119" cy="237551"/>
            <a:chOff x="7735419" y="5921107"/>
            <a:chExt cx="2735119" cy="237551"/>
          </a:xfrm>
        </p:grpSpPr>
        <p:sp>
          <p:nvSpPr>
            <p:cNvPr id="2703" name="Freeform 2702">
              <a:extLst>
                <a:ext uri="{FF2B5EF4-FFF2-40B4-BE49-F238E27FC236}">
                  <a16:creationId xmlns="" xmlns:a16="http://schemas.microsoft.com/office/drawing/2014/main" id="{45643506-C68A-FC4E-866C-CD4E8C18E917}"/>
                </a:ext>
              </a:extLst>
            </p:cNvPr>
            <p:cNvSpPr/>
            <p:nvPr/>
          </p:nvSpPr>
          <p:spPr>
            <a:xfrm rot="5203330">
              <a:off x="9755685" y="5689068"/>
              <a:ext cx="72000" cy="684000"/>
            </a:xfrm>
            <a:custGeom>
              <a:avLst/>
              <a:gdLst>
                <a:gd name="connsiteX0" fmla="*/ 71961 w 477982"/>
                <a:gd name="connsiteY0" fmla="*/ 0 h 1059897"/>
                <a:gd name="connsiteX1" fmla="*/ 294598 w 477982"/>
                <a:gd name="connsiteY1" fmla="*/ 63610 h 1059897"/>
                <a:gd name="connsiteX2" fmla="*/ 270744 w 477982"/>
                <a:gd name="connsiteY2" fmla="*/ 111318 h 1059897"/>
                <a:gd name="connsiteX3" fmla="*/ 183280 w 477982"/>
                <a:gd name="connsiteY3" fmla="*/ 119269 h 1059897"/>
                <a:gd name="connsiteX4" fmla="*/ 103767 w 477982"/>
                <a:gd name="connsiteY4" fmla="*/ 95415 h 1059897"/>
                <a:gd name="connsiteX5" fmla="*/ 40156 w 477982"/>
                <a:gd name="connsiteY5" fmla="*/ 63610 h 1059897"/>
                <a:gd name="connsiteX6" fmla="*/ 400 w 477982"/>
                <a:gd name="connsiteY6" fmla="*/ 103367 h 1059897"/>
                <a:gd name="connsiteX7" fmla="*/ 64010 w 477982"/>
                <a:gd name="connsiteY7" fmla="*/ 174928 h 1059897"/>
                <a:gd name="connsiteX8" fmla="*/ 111718 w 477982"/>
                <a:gd name="connsiteY8" fmla="*/ 166977 h 1059897"/>
                <a:gd name="connsiteX9" fmla="*/ 143523 w 477982"/>
                <a:gd name="connsiteY9" fmla="*/ 135172 h 1059897"/>
                <a:gd name="connsiteX10" fmla="*/ 230988 w 477982"/>
                <a:gd name="connsiteY10" fmla="*/ 127221 h 1059897"/>
                <a:gd name="connsiteX11" fmla="*/ 278695 w 477982"/>
                <a:gd name="connsiteY11" fmla="*/ 159026 h 1059897"/>
                <a:gd name="connsiteX12" fmla="*/ 270744 w 477982"/>
                <a:gd name="connsiteY12" fmla="*/ 198782 h 1059897"/>
                <a:gd name="connsiteX13" fmla="*/ 223036 w 477982"/>
                <a:gd name="connsiteY13" fmla="*/ 198782 h 1059897"/>
                <a:gd name="connsiteX14" fmla="*/ 95815 w 477982"/>
                <a:gd name="connsiteY14" fmla="*/ 198782 h 1059897"/>
                <a:gd name="connsiteX15" fmla="*/ 8351 w 477982"/>
                <a:gd name="connsiteY15" fmla="*/ 270344 h 1059897"/>
                <a:gd name="connsiteX16" fmla="*/ 56059 w 477982"/>
                <a:gd name="connsiteY16" fmla="*/ 310101 h 1059897"/>
                <a:gd name="connsiteX17" fmla="*/ 95815 w 477982"/>
                <a:gd name="connsiteY17" fmla="*/ 318052 h 1059897"/>
                <a:gd name="connsiteX18" fmla="*/ 135572 w 477982"/>
                <a:gd name="connsiteY18" fmla="*/ 302149 h 1059897"/>
                <a:gd name="connsiteX19" fmla="*/ 143523 w 477982"/>
                <a:gd name="connsiteY19" fmla="*/ 238539 h 1059897"/>
                <a:gd name="connsiteX20" fmla="*/ 183280 w 477982"/>
                <a:gd name="connsiteY20" fmla="*/ 222636 h 1059897"/>
                <a:gd name="connsiteX21" fmla="*/ 230988 w 477982"/>
                <a:gd name="connsiteY21" fmla="*/ 222636 h 1059897"/>
                <a:gd name="connsiteX22" fmla="*/ 326403 w 477982"/>
                <a:gd name="connsiteY22" fmla="*/ 222636 h 1059897"/>
                <a:gd name="connsiteX23" fmla="*/ 374111 w 477982"/>
                <a:gd name="connsiteY23" fmla="*/ 262393 h 1059897"/>
                <a:gd name="connsiteX24" fmla="*/ 374111 w 477982"/>
                <a:gd name="connsiteY24" fmla="*/ 310101 h 1059897"/>
                <a:gd name="connsiteX25" fmla="*/ 310501 w 477982"/>
                <a:gd name="connsiteY25" fmla="*/ 349857 h 1059897"/>
                <a:gd name="connsiteX26" fmla="*/ 215085 w 477982"/>
                <a:gd name="connsiteY26" fmla="*/ 341906 h 1059897"/>
                <a:gd name="connsiteX27" fmla="*/ 167377 w 477982"/>
                <a:gd name="connsiteY27" fmla="*/ 326003 h 1059897"/>
                <a:gd name="connsiteX28" fmla="*/ 56059 w 477982"/>
                <a:gd name="connsiteY28" fmla="*/ 326003 h 1059897"/>
                <a:gd name="connsiteX29" fmla="*/ 71961 w 477982"/>
                <a:gd name="connsiteY29" fmla="*/ 397565 h 1059897"/>
                <a:gd name="connsiteX30" fmla="*/ 167377 w 477982"/>
                <a:gd name="connsiteY30" fmla="*/ 397565 h 1059897"/>
                <a:gd name="connsiteX31" fmla="*/ 199182 w 477982"/>
                <a:gd name="connsiteY31" fmla="*/ 310101 h 1059897"/>
                <a:gd name="connsiteX32" fmla="*/ 215085 w 477982"/>
                <a:gd name="connsiteY32" fmla="*/ 254441 h 1059897"/>
                <a:gd name="connsiteX33" fmla="*/ 310501 w 477982"/>
                <a:gd name="connsiteY33" fmla="*/ 270344 h 1059897"/>
                <a:gd name="connsiteX34" fmla="*/ 334355 w 477982"/>
                <a:gd name="connsiteY34" fmla="*/ 341906 h 1059897"/>
                <a:gd name="connsiteX35" fmla="*/ 366160 w 477982"/>
                <a:gd name="connsiteY35" fmla="*/ 421419 h 1059897"/>
                <a:gd name="connsiteX36" fmla="*/ 262793 w 477982"/>
                <a:gd name="connsiteY36" fmla="*/ 429370 h 1059897"/>
                <a:gd name="connsiteX37" fmla="*/ 207134 w 477982"/>
                <a:gd name="connsiteY37" fmla="*/ 381662 h 1059897"/>
                <a:gd name="connsiteX38" fmla="*/ 143523 w 477982"/>
                <a:gd name="connsiteY38" fmla="*/ 373711 h 1059897"/>
                <a:gd name="connsiteX39" fmla="*/ 48108 w 477982"/>
                <a:gd name="connsiteY39" fmla="*/ 405516 h 1059897"/>
                <a:gd name="connsiteX40" fmla="*/ 71961 w 477982"/>
                <a:gd name="connsiteY40" fmla="*/ 477078 h 1059897"/>
                <a:gd name="connsiteX41" fmla="*/ 159426 w 477982"/>
                <a:gd name="connsiteY41" fmla="*/ 469127 h 1059897"/>
                <a:gd name="connsiteX42" fmla="*/ 207134 w 477982"/>
                <a:gd name="connsiteY42" fmla="*/ 445273 h 1059897"/>
                <a:gd name="connsiteX43" fmla="*/ 286647 w 477982"/>
                <a:gd name="connsiteY43" fmla="*/ 429370 h 1059897"/>
                <a:gd name="connsiteX44" fmla="*/ 382062 w 477982"/>
                <a:gd name="connsiteY44" fmla="*/ 445273 h 1059897"/>
                <a:gd name="connsiteX45" fmla="*/ 397965 w 477982"/>
                <a:gd name="connsiteY45" fmla="*/ 516834 h 1059897"/>
                <a:gd name="connsiteX46" fmla="*/ 374111 w 477982"/>
                <a:gd name="connsiteY46" fmla="*/ 516834 h 1059897"/>
                <a:gd name="connsiteX47" fmla="*/ 302549 w 477982"/>
                <a:gd name="connsiteY47" fmla="*/ 508883 h 1059897"/>
                <a:gd name="connsiteX48" fmla="*/ 223036 w 477982"/>
                <a:gd name="connsiteY48" fmla="*/ 500932 h 1059897"/>
                <a:gd name="connsiteX49" fmla="*/ 103767 w 477982"/>
                <a:gd name="connsiteY49" fmla="*/ 516834 h 1059897"/>
                <a:gd name="connsiteX50" fmla="*/ 79913 w 477982"/>
                <a:gd name="connsiteY50" fmla="*/ 572494 h 1059897"/>
                <a:gd name="connsiteX51" fmla="*/ 111718 w 477982"/>
                <a:gd name="connsiteY51" fmla="*/ 612250 h 1059897"/>
                <a:gd name="connsiteX52" fmla="*/ 191231 w 477982"/>
                <a:gd name="connsiteY52" fmla="*/ 604299 h 1059897"/>
                <a:gd name="connsiteX53" fmla="*/ 246890 w 477982"/>
                <a:gd name="connsiteY53" fmla="*/ 556591 h 1059897"/>
                <a:gd name="connsiteX54" fmla="*/ 318452 w 477982"/>
                <a:gd name="connsiteY54" fmla="*/ 548640 h 1059897"/>
                <a:gd name="connsiteX55" fmla="*/ 390014 w 477982"/>
                <a:gd name="connsiteY55" fmla="*/ 556591 h 1059897"/>
                <a:gd name="connsiteX56" fmla="*/ 453624 w 477982"/>
                <a:gd name="connsiteY56" fmla="*/ 596348 h 1059897"/>
                <a:gd name="connsiteX57" fmla="*/ 421819 w 477982"/>
                <a:gd name="connsiteY57" fmla="*/ 659958 h 1059897"/>
                <a:gd name="connsiteX58" fmla="*/ 334355 w 477982"/>
                <a:gd name="connsiteY58" fmla="*/ 644055 h 1059897"/>
                <a:gd name="connsiteX59" fmla="*/ 286647 w 477982"/>
                <a:gd name="connsiteY59" fmla="*/ 620201 h 1059897"/>
                <a:gd name="connsiteX60" fmla="*/ 230988 w 477982"/>
                <a:gd name="connsiteY60" fmla="*/ 596348 h 1059897"/>
                <a:gd name="connsiteX61" fmla="*/ 111718 w 477982"/>
                <a:gd name="connsiteY61" fmla="*/ 620201 h 1059897"/>
                <a:gd name="connsiteX62" fmla="*/ 95815 w 477982"/>
                <a:gd name="connsiteY62" fmla="*/ 675861 h 1059897"/>
                <a:gd name="connsiteX63" fmla="*/ 151475 w 477982"/>
                <a:gd name="connsiteY63" fmla="*/ 707666 h 1059897"/>
                <a:gd name="connsiteX64" fmla="*/ 230988 w 477982"/>
                <a:gd name="connsiteY64" fmla="*/ 699714 h 1059897"/>
                <a:gd name="connsiteX65" fmla="*/ 278695 w 477982"/>
                <a:gd name="connsiteY65" fmla="*/ 667909 h 1059897"/>
                <a:gd name="connsiteX66" fmla="*/ 334355 w 477982"/>
                <a:gd name="connsiteY66" fmla="*/ 667909 h 1059897"/>
                <a:gd name="connsiteX67" fmla="*/ 405916 w 477982"/>
                <a:gd name="connsiteY67" fmla="*/ 683812 h 1059897"/>
                <a:gd name="connsiteX68" fmla="*/ 477478 w 477982"/>
                <a:gd name="connsiteY68" fmla="*/ 755374 h 1059897"/>
                <a:gd name="connsiteX69" fmla="*/ 429770 w 477982"/>
                <a:gd name="connsiteY69" fmla="*/ 803081 h 1059897"/>
                <a:gd name="connsiteX70" fmla="*/ 286647 w 477982"/>
                <a:gd name="connsiteY70" fmla="*/ 803081 h 1059897"/>
                <a:gd name="connsiteX71" fmla="*/ 191231 w 477982"/>
                <a:gd name="connsiteY71" fmla="*/ 763325 h 1059897"/>
                <a:gd name="connsiteX72" fmla="*/ 79913 w 477982"/>
                <a:gd name="connsiteY72" fmla="*/ 755374 h 1059897"/>
                <a:gd name="connsiteX73" fmla="*/ 111718 w 477982"/>
                <a:gd name="connsiteY73" fmla="*/ 898497 h 1059897"/>
                <a:gd name="connsiteX74" fmla="*/ 215085 w 477982"/>
                <a:gd name="connsiteY74" fmla="*/ 898497 h 1059897"/>
                <a:gd name="connsiteX75" fmla="*/ 286647 w 477982"/>
                <a:gd name="connsiteY75" fmla="*/ 858741 h 1059897"/>
                <a:gd name="connsiteX76" fmla="*/ 421819 w 477982"/>
                <a:gd name="connsiteY76" fmla="*/ 826935 h 1059897"/>
                <a:gd name="connsiteX77" fmla="*/ 445673 w 477982"/>
                <a:gd name="connsiteY77" fmla="*/ 882594 h 1059897"/>
                <a:gd name="connsiteX78" fmla="*/ 334355 w 477982"/>
                <a:gd name="connsiteY78" fmla="*/ 938254 h 1059897"/>
                <a:gd name="connsiteX79" fmla="*/ 278695 w 477982"/>
                <a:gd name="connsiteY79" fmla="*/ 834887 h 1059897"/>
                <a:gd name="connsiteX80" fmla="*/ 238939 w 477982"/>
                <a:gd name="connsiteY80" fmla="*/ 739471 h 1059897"/>
                <a:gd name="connsiteX81" fmla="*/ 127621 w 477982"/>
                <a:gd name="connsiteY81" fmla="*/ 834887 h 1059897"/>
                <a:gd name="connsiteX82" fmla="*/ 143523 w 477982"/>
                <a:gd name="connsiteY82" fmla="*/ 898497 h 1059897"/>
                <a:gd name="connsiteX83" fmla="*/ 254841 w 477982"/>
                <a:gd name="connsiteY83" fmla="*/ 930302 h 1059897"/>
                <a:gd name="connsiteX84" fmla="*/ 374111 w 477982"/>
                <a:gd name="connsiteY84" fmla="*/ 938254 h 1059897"/>
                <a:gd name="connsiteX85" fmla="*/ 445673 w 477982"/>
                <a:gd name="connsiteY85" fmla="*/ 938254 h 1059897"/>
                <a:gd name="connsiteX86" fmla="*/ 453624 w 477982"/>
                <a:gd name="connsiteY86" fmla="*/ 1001864 h 1059897"/>
                <a:gd name="connsiteX87" fmla="*/ 350257 w 477982"/>
                <a:gd name="connsiteY87" fmla="*/ 1009815 h 1059897"/>
                <a:gd name="connsiteX88" fmla="*/ 302549 w 477982"/>
                <a:gd name="connsiteY88" fmla="*/ 978010 h 1059897"/>
                <a:gd name="connsiteX89" fmla="*/ 254841 w 477982"/>
                <a:gd name="connsiteY89" fmla="*/ 914400 h 1059897"/>
                <a:gd name="connsiteX90" fmla="*/ 95815 w 477982"/>
                <a:gd name="connsiteY90" fmla="*/ 930302 h 1059897"/>
                <a:gd name="connsiteX91" fmla="*/ 111718 w 477982"/>
                <a:gd name="connsiteY91" fmla="*/ 1017767 h 1059897"/>
                <a:gd name="connsiteX92" fmla="*/ 175328 w 477982"/>
                <a:gd name="connsiteY92" fmla="*/ 1057523 h 1059897"/>
                <a:gd name="connsiteX93" fmla="*/ 230988 w 477982"/>
                <a:gd name="connsiteY93" fmla="*/ 1049572 h 1059897"/>
                <a:gd name="connsiteX94" fmla="*/ 318452 w 477982"/>
                <a:gd name="connsiteY94" fmla="*/ 1001864 h 1059897"/>
                <a:gd name="connsiteX95" fmla="*/ 318452 w 477982"/>
                <a:gd name="connsiteY95" fmla="*/ 1001864 h 105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77982" h="1059897">
                  <a:moveTo>
                    <a:pt x="71961" y="0"/>
                  </a:moveTo>
                  <a:cubicBezTo>
                    <a:pt x="166714" y="22528"/>
                    <a:pt x="261468" y="45057"/>
                    <a:pt x="294598" y="63610"/>
                  </a:cubicBezTo>
                  <a:cubicBezTo>
                    <a:pt x="327728" y="82163"/>
                    <a:pt x="289297" y="102042"/>
                    <a:pt x="270744" y="111318"/>
                  </a:cubicBezTo>
                  <a:cubicBezTo>
                    <a:pt x="252191" y="120594"/>
                    <a:pt x="211109" y="121919"/>
                    <a:pt x="183280" y="119269"/>
                  </a:cubicBezTo>
                  <a:cubicBezTo>
                    <a:pt x="155451" y="116619"/>
                    <a:pt x="127621" y="104691"/>
                    <a:pt x="103767" y="95415"/>
                  </a:cubicBezTo>
                  <a:cubicBezTo>
                    <a:pt x="79913" y="86139"/>
                    <a:pt x="57384" y="62285"/>
                    <a:pt x="40156" y="63610"/>
                  </a:cubicBezTo>
                  <a:cubicBezTo>
                    <a:pt x="22928" y="64935"/>
                    <a:pt x="-3576" y="84814"/>
                    <a:pt x="400" y="103367"/>
                  </a:cubicBezTo>
                  <a:cubicBezTo>
                    <a:pt x="4376" y="121920"/>
                    <a:pt x="45457" y="164326"/>
                    <a:pt x="64010" y="174928"/>
                  </a:cubicBezTo>
                  <a:cubicBezTo>
                    <a:pt x="82563" y="185530"/>
                    <a:pt x="111718" y="166977"/>
                    <a:pt x="111718" y="166977"/>
                  </a:cubicBezTo>
                  <a:cubicBezTo>
                    <a:pt x="124970" y="160351"/>
                    <a:pt x="123645" y="141798"/>
                    <a:pt x="143523" y="135172"/>
                  </a:cubicBezTo>
                  <a:cubicBezTo>
                    <a:pt x="163401" y="128546"/>
                    <a:pt x="208460" y="123245"/>
                    <a:pt x="230988" y="127221"/>
                  </a:cubicBezTo>
                  <a:cubicBezTo>
                    <a:pt x="253516" y="131197"/>
                    <a:pt x="272069" y="147099"/>
                    <a:pt x="278695" y="159026"/>
                  </a:cubicBezTo>
                  <a:cubicBezTo>
                    <a:pt x="285321" y="170953"/>
                    <a:pt x="280021" y="192156"/>
                    <a:pt x="270744" y="198782"/>
                  </a:cubicBezTo>
                  <a:cubicBezTo>
                    <a:pt x="261468" y="205408"/>
                    <a:pt x="223036" y="198782"/>
                    <a:pt x="223036" y="198782"/>
                  </a:cubicBezTo>
                  <a:cubicBezTo>
                    <a:pt x="193881" y="198782"/>
                    <a:pt x="131596" y="186855"/>
                    <a:pt x="95815" y="198782"/>
                  </a:cubicBezTo>
                  <a:cubicBezTo>
                    <a:pt x="60034" y="210709"/>
                    <a:pt x="14977" y="251791"/>
                    <a:pt x="8351" y="270344"/>
                  </a:cubicBezTo>
                  <a:cubicBezTo>
                    <a:pt x="1725" y="288897"/>
                    <a:pt x="41482" y="302150"/>
                    <a:pt x="56059" y="310101"/>
                  </a:cubicBezTo>
                  <a:cubicBezTo>
                    <a:pt x="70636" y="318052"/>
                    <a:pt x="82563" y="319377"/>
                    <a:pt x="95815" y="318052"/>
                  </a:cubicBezTo>
                  <a:cubicBezTo>
                    <a:pt x="109067" y="316727"/>
                    <a:pt x="127621" y="315401"/>
                    <a:pt x="135572" y="302149"/>
                  </a:cubicBezTo>
                  <a:cubicBezTo>
                    <a:pt x="143523" y="288897"/>
                    <a:pt x="135572" y="251791"/>
                    <a:pt x="143523" y="238539"/>
                  </a:cubicBezTo>
                  <a:cubicBezTo>
                    <a:pt x="151474" y="225287"/>
                    <a:pt x="168703" y="225286"/>
                    <a:pt x="183280" y="222636"/>
                  </a:cubicBezTo>
                  <a:cubicBezTo>
                    <a:pt x="197857" y="219986"/>
                    <a:pt x="230988" y="222636"/>
                    <a:pt x="230988" y="222636"/>
                  </a:cubicBezTo>
                  <a:cubicBezTo>
                    <a:pt x="254842" y="222636"/>
                    <a:pt x="302549" y="216010"/>
                    <a:pt x="326403" y="222636"/>
                  </a:cubicBezTo>
                  <a:cubicBezTo>
                    <a:pt x="350257" y="229262"/>
                    <a:pt x="366160" y="247816"/>
                    <a:pt x="374111" y="262393"/>
                  </a:cubicBezTo>
                  <a:cubicBezTo>
                    <a:pt x="382062" y="276970"/>
                    <a:pt x="384713" y="295524"/>
                    <a:pt x="374111" y="310101"/>
                  </a:cubicBezTo>
                  <a:cubicBezTo>
                    <a:pt x="363509" y="324678"/>
                    <a:pt x="337005" y="344556"/>
                    <a:pt x="310501" y="349857"/>
                  </a:cubicBezTo>
                  <a:cubicBezTo>
                    <a:pt x="283997" y="355158"/>
                    <a:pt x="238939" y="345882"/>
                    <a:pt x="215085" y="341906"/>
                  </a:cubicBezTo>
                  <a:cubicBezTo>
                    <a:pt x="191231" y="337930"/>
                    <a:pt x="193881" y="328653"/>
                    <a:pt x="167377" y="326003"/>
                  </a:cubicBezTo>
                  <a:cubicBezTo>
                    <a:pt x="140873" y="323353"/>
                    <a:pt x="71962" y="314076"/>
                    <a:pt x="56059" y="326003"/>
                  </a:cubicBezTo>
                  <a:cubicBezTo>
                    <a:pt x="40156" y="337930"/>
                    <a:pt x="53408" y="385638"/>
                    <a:pt x="71961" y="397565"/>
                  </a:cubicBezTo>
                  <a:cubicBezTo>
                    <a:pt x="90514" y="409492"/>
                    <a:pt x="146173" y="412142"/>
                    <a:pt x="167377" y="397565"/>
                  </a:cubicBezTo>
                  <a:cubicBezTo>
                    <a:pt x="188581" y="382988"/>
                    <a:pt x="191231" y="333955"/>
                    <a:pt x="199182" y="310101"/>
                  </a:cubicBezTo>
                  <a:cubicBezTo>
                    <a:pt x="207133" y="286247"/>
                    <a:pt x="196532" y="261067"/>
                    <a:pt x="215085" y="254441"/>
                  </a:cubicBezTo>
                  <a:cubicBezTo>
                    <a:pt x="233638" y="247815"/>
                    <a:pt x="290623" y="255767"/>
                    <a:pt x="310501" y="270344"/>
                  </a:cubicBezTo>
                  <a:cubicBezTo>
                    <a:pt x="330379" y="284922"/>
                    <a:pt x="325079" y="316727"/>
                    <a:pt x="334355" y="341906"/>
                  </a:cubicBezTo>
                  <a:cubicBezTo>
                    <a:pt x="343631" y="367085"/>
                    <a:pt x="378087" y="406842"/>
                    <a:pt x="366160" y="421419"/>
                  </a:cubicBezTo>
                  <a:cubicBezTo>
                    <a:pt x="354233" y="435996"/>
                    <a:pt x="289297" y="435996"/>
                    <a:pt x="262793" y="429370"/>
                  </a:cubicBezTo>
                  <a:cubicBezTo>
                    <a:pt x="236289" y="422744"/>
                    <a:pt x="227012" y="390939"/>
                    <a:pt x="207134" y="381662"/>
                  </a:cubicBezTo>
                  <a:cubicBezTo>
                    <a:pt x="187256" y="372386"/>
                    <a:pt x="170027" y="369735"/>
                    <a:pt x="143523" y="373711"/>
                  </a:cubicBezTo>
                  <a:cubicBezTo>
                    <a:pt x="117019" y="377687"/>
                    <a:pt x="60035" y="388288"/>
                    <a:pt x="48108" y="405516"/>
                  </a:cubicBezTo>
                  <a:cubicBezTo>
                    <a:pt x="36181" y="422744"/>
                    <a:pt x="53408" y="466476"/>
                    <a:pt x="71961" y="477078"/>
                  </a:cubicBezTo>
                  <a:cubicBezTo>
                    <a:pt x="90514" y="487680"/>
                    <a:pt x="136897" y="474428"/>
                    <a:pt x="159426" y="469127"/>
                  </a:cubicBezTo>
                  <a:cubicBezTo>
                    <a:pt x="181955" y="463826"/>
                    <a:pt x="185931" y="451899"/>
                    <a:pt x="207134" y="445273"/>
                  </a:cubicBezTo>
                  <a:cubicBezTo>
                    <a:pt x="228337" y="438647"/>
                    <a:pt x="257492" y="429370"/>
                    <a:pt x="286647" y="429370"/>
                  </a:cubicBezTo>
                  <a:cubicBezTo>
                    <a:pt x="315802" y="429370"/>
                    <a:pt x="363509" y="430696"/>
                    <a:pt x="382062" y="445273"/>
                  </a:cubicBezTo>
                  <a:cubicBezTo>
                    <a:pt x="400615" y="459850"/>
                    <a:pt x="397965" y="516834"/>
                    <a:pt x="397965" y="516834"/>
                  </a:cubicBezTo>
                  <a:cubicBezTo>
                    <a:pt x="396640" y="528761"/>
                    <a:pt x="390014" y="518159"/>
                    <a:pt x="374111" y="516834"/>
                  </a:cubicBezTo>
                  <a:cubicBezTo>
                    <a:pt x="358208" y="515509"/>
                    <a:pt x="302549" y="508883"/>
                    <a:pt x="302549" y="508883"/>
                  </a:cubicBezTo>
                  <a:cubicBezTo>
                    <a:pt x="277370" y="506233"/>
                    <a:pt x="256166" y="499607"/>
                    <a:pt x="223036" y="500932"/>
                  </a:cubicBezTo>
                  <a:cubicBezTo>
                    <a:pt x="189906" y="502257"/>
                    <a:pt x="127621" y="504907"/>
                    <a:pt x="103767" y="516834"/>
                  </a:cubicBezTo>
                  <a:cubicBezTo>
                    <a:pt x="79913" y="528761"/>
                    <a:pt x="78588" y="556591"/>
                    <a:pt x="79913" y="572494"/>
                  </a:cubicBezTo>
                  <a:cubicBezTo>
                    <a:pt x="81238" y="588397"/>
                    <a:pt x="93165" y="606949"/>
                    <a:pt x="111718" y="612250"/>
                  </a:cubicBezTo>
                  <a:cubicBezTo>
                    <a:pt x="130271" y="617551"/>
                    <a:pt x="168702" y="613575"/>
                    <a:pt x="191231" y="604299"/>
                  </a:cubicBezTo>
                  <a:cubicBezTo>
                    <a:pt x="213760" y="595023"/>
                    <a:pt x="225687" y="565867"/>
                    <a:pt x="246890" y="556591"/>
                  </a:cubicBezTo>
                  <a:cubicBezTo>
                    <a:pt x="268093" y="547315"/>
                    <a:pt x="294598" y="548640"/>
                    <a:pt x="318452" y="548640"/>
                  </a:cubicBezTo>
                  <a:cubicBezTo>
                    <a:pt x="342306" y="548640"/>
                    <a:pt x="367485" y="548640"/>
                    <a:pt x="390014" y="556591"/>
                  </a:cubicBezTo>
                  <a:cubicBezTo>
                    <a:pt x="412543" y="564542"/>
                    <a:pt x="448323" y="579120"/>
                    <a:pt x="453624" y="596348"/>
                  </a:cubicBezTo>
                  <a:cubicBezTo>
                    <a:pt x="458925" y="613576"/>
                    <a:pt x="441697" y="652007"/>
                    <a:pt x="421819" y="659958"/>
                  </a:cubicBezTo>
                  <a:cubicBezTo>
                    <a:pt x="401941" y="667909"/>
                    <a:pt x="356884" y="650681"/>
                    <a:pt x="334355" y="644055"/>
                  </a:cubicBezTo>
                  <a:cubicBezTo>
                    <a:pt x="311826" y="637429"/>
                    <a:pt x="303875" y="628152"/>
                    <a:pt x="286647" y="620201"/>
                  </a:cubicBezTo>
                  <a:cubicBezTo>
                    <a:pt x="269419" y="612250"/>
                    <a:pt x="260143" y="596348"/>
                    <a:pt x="230988" y="596348"/>
                  </a:cubicBezTo>
                  <a:cubicBezTo>
                    <a:pt x="201833" y="596348"/>
                    <a:pt x="134247" y="606949"/>
                    <a:pt x="111718" y="620201"/>
                  </a:cubicBezTo>
                  <a:cubicBezTo>
                    <a:pt x="89189" y="633453"/>
                    <a:pt x="89189" y="661284"/>
                    <a:pt x="95815" y="675861"/>
                  </a:cubicBezTo>
                  <a:cubicBezTo>
                    <a:pt x="102441" y="690439"/>
                    <a:pt x="128946" y="703691"/>
                    <a:pt x="151475" y="707666"/>
                  </a:cubicBezTo>
                  <a:cubicBezTo>
                    <a:pt x="174004" y="711642"/>
                    <a:pt x="209785" y="706340"/>
                    <a:pt x="230988" y="699714"/>
                  </a:cubicBezTo>
                  <a:cubicBezTo>
                    <a:pt x="252191" y="693088"/>
                    <a:pt x="261467" y="673210"/>
                    <a:pt x="278695" y="667909"/>
                  </a:cubicBezTo>
                  <a:cubicBezTo>
                    <a:pt x="295923" y="662608"/>
                    <a:pt x="313151" y="665258"/>
                    <a:pt x="334355" y="667909"/>
                  </a:cubicBezTo>
                  <a:cubicBezTo>
                    <a:pt x="355559" y="670560"/>
                    <a:pt x="382062" y="669235"/>
                    <a:pt x="405916" y="683812"/>
                  </a:cubicBezTo>
                  <a:cubicBezTo>
                    <a:pt x="429770" y="698389"/>
                    <a:pt x="473502" y="735496"/>
                    <a:pt x="477478" y="755374"/>
                  </a:cubicBezTo>
                  <a:cubicBezTo>
                    <a:pt x="481454" y="775252"/>
                    <a:pt x="461575" y="795130"/>
                    <a:pt x="429770" y="803081"/>
                  </a:cubicBezTo>
                  <a:cubicBezTo>
                    <a:pt x="397965" y="811032"/>
                    <a:pt x="326403" y="809707"/>
                    <a:pt x="286647" y="803081"/>
                  </a:cubicBezTo>
                  <a:cubicBezTo>
                    <a:pt x="246891" y="796455"/>
                    <a:pt x="225687" y="771276"/>
                    <a:pt x="191231" y="763325"/>
                  </a:cubicBezTo>
                  <a:cubicBezTo>
                    <a:pt x="156775" y="755374"/>
                    <a:pt x="93165" y="732845"/>
                    <a:pt x="79913" y="755374"/>
                  </a:cubicBezTo>
                  <a:cubicBezTo>
                    <a:pt x="66661" y="777903"/>
                    <a:pt x="89189" y="874643"/>
                    <a:pt x="111718" y="898497"/>
                  </a:cubicBezTo>
                  <a:cubicBezTo>
                    <a:pt x="134247" y="922351"/>
                    <a:pt x="185930" y="905123"/>
                    <a:pt x="215085" y="898497"/>
                  </a:cubicBezTo>
                  <a:cubicBezTo>
                    <a:pt x="244240" y="891871"/>
                    <a:pt x="252191" y="870668"/>
                    <a:pt x="286647" y="858741"/>
                  </a:cubicBezTo>
                  <a:cubicBezTo>
                    <a:pt x="321103" y="846814"/>
                    <a:pt x="395315" y="822960"/>
                    <a:pt x="421819" y="826935"/>
                  </a:cubicBezTo>
                  <a:cubicBezTo>
                    <a:pt x="448323" y="830910"/>
                    <a:pt x="460250" y="864041"/>
                    <a:pt x="445673" y="882594"/>
                  </a:cubicBezTo>
                  <a:cubicBezTo>
                    <a:pt x="431096" y="901147"/>
                    <a:pt x="362185" y="946205"/>
                    <a:pt x="334355" y="938254"/>
                  </a:cubicBezTo>
                  <a:cubicBezTo>
                    <a:pt x="306525" y="930303"/>
                    <a:pt x="294598" y="868017"/>
                    <a:pt x="278695" y="834887"/>
                  </a:cubicBezTo>
                  <a:cubicBezTo>
                    <a:pt x="262792" y="801757"/>
                    <a:pt x="264118" y="739471"/>
                    <a:pt x="238939" y="739471"/>
                  </a:cubicBezTo>
                  <a:cubicBezTo>
                    <a:pt x="213760" y="739471"/>
                    <a:pt x="143524" y="808383"/>
                    <a:pt x="127621" y="834887"/>
                  </a:cubicBezTo>
                  <a:cubicBezTo>
                    <a:pt x="111718" y="861391"/>
                    <a:pt x="122320" y="882594"/>
                    <a:pt x="143523" y="898497"/>
                  </a:cubicBezTo>
                  <a:cubicBezTo>
                    <a:pt x="164726" y="914400"/>
                    <a:pt x="216410" y="923676"/>
                    <a:pt x="254841" y="930302"/>
                  </a:cubicBezTo>
                  <a:cubicBezTo>
                    <a:pt x="293272" y="936928"/>
                    <a:pt x="342306" y="936929"/>
                    <a:pt x="374111" y="938254"/>
                  </a:cubicBezTo>
                  <a:cubicBezTo>
                    <a:pt x="405916" y="939579"/>
                    <a:pt x="432421" y="927652"/>
                    <a:pt x="445673" y="938254"/>
                  </a:cubicBezTo>
                  <a:cubicBezTo>
                    <a:pt x="458925" y="948856"/>
                    <a:pt x="469526" y="989937"/>
                    <a:pt x="453624" y="1001864"/>
                  </a:cubicBezTo>
                  <a:cubicBezTo>
                    <a:pt x="437722" y="1013791"/>
                    <a:pt x="375436" y="1013791"/>
                    <a:pt x="350257" y="1009815"/>
                  </a:cubicBezTo>
                  <a:cubicBezTo>
                    <a:pt x="325078" y="1005839"/>
                    <a:pt x="318452" y="993912"/>
                    <a:pt x="302549" y="978010"/>
                  </a:cubicBezTo>
                  <a:cubicBezTo>
                    <a:pt x="286646" y="962108"/>
                    <a:pt x="289297" y="922351"/>
                    <a:pt x="254841" y="914400"/>
                  </a:cubicBezTo>
                  <a:cubicBezTo>
                    <a:pt x="220385" y="906449"/>
                    <a:pt x="119669" y="913074"/>
                    <a:pt x="95815" y="930302"/>
                  </a:cubicBezTo>
                  <a:cubicBezTo>
                    <a:pt x="71961" y="947530"/>
                    <a:pt x="98466" y="996563"/>
                    <a:pt x="111718" y="1017767"/>
                  </a:cubicBezTo>
                  <a:cubicBezTo>
                    <a:pt x="124970" y="1038971"/>
                    <a:pt x="155450" y="1052222"/>
                    <a:pt x="175328" y="1057523"/>
                  </a:cubicBezTo>
                  <a:cubicBezTo>
                    <a:pt x="195206" y="1062824"/>
                    <a:pt x="207134" y="1058848"/>
                    <a:pt x="230988" y="1049572"/>
                  </a:cubicBezTo>
                  <a:cubicBezTo>
                    <a:pt x="254842" y="1040296"/>
                    <a:pt x="318452" y="1001864"/>
                    <a:pt x="318452" y="1001864"/>
                  </a:cubicBezTo>
                  <a:lnTo>
                    <a:pt x="318452" y="1001864"/>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04" name="Freeform 2703">
              <a:extLst>
                <a:ext uri="{FF2B5EF4-FFF2-40B4-BE49-F238E27FC236}">
                  <a16:creationId xmlns="" xmlns:a16="http://schemas.microsoft.com/office/drawing/2014/main" id="{1C4569A6-7CBC-C941-B785-29FD3EE259D8}"/>
                </a:ext>
              </a:extLst>
            </p:cNvPr>
            <p:cNvSpPr/>
            <p:nvPr/>
          </p:nvSpPr>
          <p:spPr>
            <a:xfrm rot="5400000">
              <a:off x="9061539" y="5736664"/>
              <a:ext cx="62281" cy="683341"/>
            </a:xfrm>
            <a:custGeom>
              <a:avLst/>
              <a:gdLst>
                <a:gd name="connsiteX0" fmla="*/ 71961 w 477982"/>
                <a:gd name="connsiteY0" fmla="*/ 0 h 1059897"/>
                <a:gd name="connsiteX1" fmla="*/ 294598 w 477982"/>
                <a:gd name="connsiteY1" fmla="*/ 63610 h 1059897"/>
                <a:gd name="connsiteX2" fmla="*/ 270744 w 477982"/>
                <a:gd name="connsiteY2" fmla="*/ 111318 h 1059897"/>
                <a:gd name="connsiteX3" fmla="*/ 183280 w 477982"/>
                <a:gd name="connsiteY3" fmla="*/ 119269 h 1059897"/>
                <a:gd name="connsiteX4" fmla="*/ 103767 w 477982"/>
                <a:gd name="connsiteY4" fmla="*/ 95415 h 1059897"/>
                <a:gd name="connsiteX5" fmla="*/ 40156 w 477982"/>
                <a:gd name="connsiteY5" fmla="*/ 63610 h 1059897"/>
                <a:gd name="connsiteX6" fmla="*/ 400 w 477982"/>
                <a:gd name="connsiteY6" fmla="*/ 103367 h 1059897"/>
                <a:gd name="connsiteX7" fmla="*/ 64010 w 477982"/>
                <a:gd name="connsiteY7" fmla="*/ 174928 h 1059897"/>
                <a:gd name="connsiteX8" fmla="*/ 111718 w 477982"/>
                <a:gd name="connsiteY8" fmla="*/ 166977 h 1059897"/>
                <a:gd name="connsiteX9" fmla="*/ 143523 w 477982"/>
                <a:gd name="connsiteY9" fmla="*/ 135172 h 1059897"/>
                <a:gd name="connsiteX10" fmla="*/ 230988 w 477982"/>
                <a:gd name="connsiteY10" fmla="*/ 127221 h 1059897"/>
                <a:gd name="connsiteX11" fmla="*/ 278695 w 477982"/>
                <a:gd name="connsiteY11" fmla="*/ 159026 h 1059897"/>
                <a:gd name="connsiteX12" fmla="*/ 270744 w 477982"/>
                <a:gd name="connsiteY12" fmla="*/ 198782 h 1059897"/>
                <a:gd name="connsiteX13" fmla="*/ 223036 w 477982"/>
                <a:gd name="connsiteY13" fmla="*/ 198782 h 1059897"/>
                <a:gd name="connsiteX14" fmla="*/ 95815 w 477982"/>
                <a:gd name="connsiteY14" fmla="*/ 198782 h 1059897"/>
                <a:gd name="connsiteX15" fmla="*/ 8351 w 477982"/>
                <a:gd name="connsiteY15" fmla="*/ 270344 h 1059897"/>
                <a:gd name="connsiteX16" fmla="*/ 56059 w 477982"/>
                <a:gd name="connsiteY16" fmla="*/ 310101 h 1059897"/>
                <a:gd name="connsiteX17" fmla="*/ 95815 w 477982"/>
                <a:gd name="connsiteY17" fmla="*/ 318052 h 1059897"/>
                <a:gd name="connsiteX18" fmla="*/ 135572 w 477982"/>
                <a:gd name="connsiteY18" fmla="*/ 302149 h 1059897"/>
                <a:gd name="connsiteX19" fmla="*/ 143523 w 477982"/>
                <a:gd name="connsiteY19" fmla="*/ 238539 h 1059897"/>
                <a:gd name="connsiteX20" fmla="*/ 183280 w 477982"/>
                <a:gd name="connsiteY20" fmla="*/ 222636 h 1059897"/>
                <a:gd name="connsiteX21" fmla="*/ 230988 w 477982"/>
                <a:gd name="connsiteY21" fmla="*/ 222636 h 1059897"/>
                <a:gd name="connsiteX22" fmla="*/ 326403 w 477982"/>
                <a:gd name="connsiteY22" fmla="*/ 222636 h 1059897"/>
                <a:gd name="connsiteX23" fmla="*/ 374111 w 477982"/>
                <a:gd name="connsiteY23" fmla="*/ 262393 h 1059897"/>
                <a:gd name="connsiteX24" fmla="*/ 374111 w 477982"/>
                <a:gd name="connsiteY24" fmla="*/ 310101 h 1059897"/>
                <a:gd name="connsiteX25" fmla="*/ 310501 w 477982"/>
                <a:gd name="connsiteY25" fmla="*/ 349857 h 1059897"/>
                <a:gd name="connsiteX26" fmla="*/ 215085 w 477982"/>
                <a:gd name="connsiteY26" fmla="*/ 341906 h 1059897"/>
                <a:gd name="connsiteX27" fmla="*/ 167377 w 477982"/>
                <a:gd name="connsiteY27" fmla="*/ 326003 h 1059897"/>
                <a:gd name="connsiteX28" fmla="*/ 56059 w 477982"/>
                <a:gd name="connsiteY28" fmla="*/ 326003 h 1059897"/>
                <a:gd name="connsiteX29" fmla="*/ 71961 w 477982"/>
                <a:gd name="connsiteY29" fmla="*/ 397565 h 1059897"/>
                <a:gd name="connsiteX30" fmla="*/ 167377 w 477982"/>
                <a:gd name="connsiteY30" fmla="*/ 397565 h 1059897"/>
                <a:gd name="connsiteX31" fmla="*/ 199182 w 477982"/>
                <a:gd name="connsiteY31" fmla="*/ 310101 h 1059897"/>
                <a:gd name="connsiteX32" fmla="*/ 215085 w 477982"/>
                <a:gd name="connsiteY32" fmla="*/ 254441 h 1059897"/>
                <a:gd name="connsiteX33" fmla="*/ 310501 w 477982"/>
                <a:gd name="connsiteY33" fmla="*/ 270344 h 1059897"/>
                <a:gd name="connsiteX34" fmla="*/ 334355 w 477982"/>
                <a:gd name="connsiteY34" fmla="*/ 341906 h 1059897"/>
                <a:gd name="connsiteX35" fmla="*/ 366160 w 477982"/>
                <a:gd name="connsiteY35" fmla="*/ 421419 h 1059897"/>
                <a:gd name="connsiteX36" fmla="*/ 262793 w 477982"/>
                <a:gd name="connsiteY36" fmla="*/ 429370 h 1059897"/>
                <a:gd name="connsiteX37" fmla="*/ 207134 w 477982"/>
                <a:gd name="connsiteY37" fmla="*/ 381662 h 1059897"/>
                <a:gd name="connsiteX38" fmla="*/ 143523 w 477982"/>
                <a:gd name="connsiteY38" fmla="*/ 373711 h 1059897"/>
                <a:gd name="connsiteX39" fmla="*/ 48108 w 477982"/>
                <a:gd name="connsiteY39" fmla="*/ 405516 h 1059897"/>
                <a:gd name="connsiteX40" fmla="*/ 71961 w 477982"/>
                <a:gd name="connsiteY40" fmla="*/ 477078 h 1059897"/>
                <a:gd name="connsiteX41" fmla="*/ 159426 w 477982"/>
                <a:gd name="connsiteY41" fmla="*/ 469127 h 1059897"/>
                <a:gd name="connsiteX42" fmla="*/ 207134 w 477982"/>
                <a:gd name="connsiteY42" fmla="*/ 445273 h 1059897"/>
                <a:gd name="connsiteX43" fmla="*/ 286647 w 477982"/>
                <a:gd name="connsiteY43" fmla="*/ 429370 h 1059897"/>
                <a:gd name="connsiteX44" fmla="*/ 382062 w 477982"/>
                <a:gd name="connsiteY44" fmla="*/ 445273 h 1059897"/>
                <a:gd name="connsiteX45" fmla="*/ 397965 w 477982"/>
                <a:gd name="connsiteY45" fmla="*/ 516834 h 1059897"/>
                <a:gd name="connsiteX46" fmla="*/ 374111 w 477982"/>
                <a:gd name="connsiteY46" fmla="*/ 516834 h 1059897"/>
                <a:gd name="connsiteX47" fmla="*/ 302549 w 477982"/>
                <a:gd name="connsiteY47" fmla="*/ 508883 h 1059897"/>
                <a:gd name="connsiteX48" fmla="*/ 223036 w 477982"/>
                <a:gd name="connsiteY48" fmla="*/ 500932 h 1059897"/>
                <a:gd name="connsiteX49" fmla="*/ 103767 w 477982"/>
                <a:gd name="connsiteY49" fmla="*/ 516834 h 1059897"/>
                <a:gd name="connsiteX50" fmla="*/ 79913 w 477982"/>
                <a:gd name="connsiteY50" fmla="*/ 572494 h 1059897"/>
                <a:gd name="connsiteX51" fmla="*/ 111718 w 477982"/>
                <a:gd name="connsiteY51" fmla="*/ 612250 h 1059897"/>
                <a:gd name="connsiteX52" fmla="*/ 191231 w 477982"/>
                <a:gd name="connsiteY52" fmla="*/ 604299 h 1059897"/>
                <a:gd name="connsiteX53" fmla="*/ 246890 w 477982"/>
                <a:gd name="connsiteY53" fmla="*/ 556591 h 1059897"/>
                <a:gd name="connsiteX54" fmla="*/ 318452 w 477982"/>
                <a:gd name="connsiteY54" fmla="*/ 548640 h 1059897"/>
                <a:gd name="connsiteX55" fmla="*/ 390014 w 477982"/>
                <a:gd name="connsiteY55" fmla="*/ 556591 h 1059897"/>
                <a:gd name="connsiteX56" fmla="*/ 453624 w 477982"/>
                <a:gd name="connsiteY56" fmla="*/ 596348 h 1059897"/>
                <a:gd name="connsiteX57" fmla="*/ 421819 w 477982"/>
                <a:gd name="connsiteY57" fmla="*/ 659958 h 1059897"/>
                <a:gd name="connsiteX58" fmla="*/ 334355 w 477982"/>
                <a:gd name="connsiteY58" fmla="*/ 644055 h 1059897"/>
                <a:gd name="connsiteX59" fmla="*/ 286647 w 477982"/>
                <a:gd name="connsiteY59" fmla="*/ 620201 h 1059897"/>
                <a:gd name="connsiteX60" fmla="*/ 230988 w 477982"/>
                <a:gd name="connsiteY60" fmla="*/ 596348 h 1059897"/>
                <a:gd name="connsiteX61" fmla="*/ 111718 w 477982"/>
                <a:gd name="connsiteY61" fmla="*/ 620201 h 1059897"/>
                <a:gd name="connsiteX62" fmla="*/ 95815 w 477982"/>
                <a:gd name="connsiteY62" fmla="*/ 675861 h 1059897"/>
                <a:gd name="connsiteX63" fmla="*/ 151475 w 477982"/>
                <a:gd name="connsiteY63" fmla="*/ 707666 h 1059897"/>
                <a:gd name="connsiteX64" fmla="*/ 230988 w 477982"/>
                <a:gd name="connsiteY64" fmla="*/ 699714 h 1059897"/>
                <a:gd name="connsiteX65" fmla="*/ 278695 w 477982"/>
                <a:gd name="connsiteY65" fmla="*/ 667909 h 1059897"/>
                <a:gd name="connsiteX66" fmla="*/ 334355 w 477982"/>
                <a:gd name="connsiteY66" fmla="*/ 667909 h 1059897"/>
                <a:gd name="connsiteX67" fmla="*/ 405916 w 477982"/>
                <a:gd name="connsiteY67" fmla="*/ 683812 h 1059897"/>
                <a:gd name="connsiteX68" fmla="*/ 477478 w 477982"/>
                <a:gd name="connsiteY68" fmla="*/ 755374 h 1059897"/>
                <a:gd name="connsiteX69" fmla="*/ 429770 w 477982"/>
                <a:gd name="connsiteY69" fmla="*/ 803081 h 1059897"/>
                <a:gd name="connsiteX70" fmla="*/ 286647 w 477982"/>
                <a:gd name="connsiteY70" fmla="*/ 803081 h 1059897"/>
                <a:gd name="connsiteX71" fmla="*/ 191231 w 477982"/>
                <a:gd name="connsiteY71" fmla="*/ 763325 h 1059897"/>
                <a:gd name="connsiteX72" fmla="*/ 79913 w 477982"/>
                <a:gd name="connsiteY72" fmla="*/ 755374 h 1059897"/>
                <a:gd name="connsiteX73" fmla="*/ 111718 w 477982"/>
                <a:gd name="connsiteY73" fmla="*/ 898497 h 1059897"/>
                <a:gd name="connsiteX74" fmla="*/ 215085 w 477982"/>
                <a:gd name="connsiteY74" fmla="*/ 898497 h 1059897"/>
                <a:gd name="connsiteX75" fmla="*/ 286647 w 477982"/>
                <a:gd name="connsiteY75" fmla="*/ 858741 h 1059897"/>
                <a:gd name="connsiteX76" fmla="*/ 421819 w 477982"/>
                <a:gd name="connsiteY76" fmla="*/ 826935 h 1059897"/>
                <a:gd name="connsiteX77" fmla="*/ 445673 w 477982"/>
                <a:gd name="connsiteY77" fmla="*/ 882594 h 1059897"/>
                <a:gd name="connsiteX78" fmla="*/ 334355 w 477982"/>
                <a:gd name="connsiteY78" fmla="*/ 938254 h 1059897"/>
                <a:gd name="connsiteX79" fmla="*/ 278695 w 477982"/>
                <a:gd name="connsiteY79" fmla="*/ 834887 h 1059897"/>
                <a:gd name="connsiteX80" fmla="*/ 238939 w 477982"/>
                <a:gd name="connsiteY80" fmla="*/ 739471 h 1059897"/>
                <a:gd name="connsiteX81" fmla="*/ 127621 w 477982"/>
                <a:gd name="connsiteY81" fmla="*/ 834887 h 1059897"/>
                <a:gd name="connsiteX82" fmla="*/ 143523 w 477982"/>
                <a:gd name="connsiteY82" fmla="*/ 898497 h 1059897"/>
                <a:gd name="connsiteX83" fmla="*/ 254841 w 477982"/>
                <a:gd name="connsiteY83" fmla="*/ 930302 h 1059897"/>
                <a:gd name="connsiteX84" fmla="*/ 374111 w 477982"/>
                <a:gd name="connsiteY84" fmla="*/ 938254 h 1059897"/>
                <a:gd name="connsiteX85" fmla="*/ 445673 w 477982"/>
                <a:gd name="connsiteY85" fmla="*/ 938254 h 1059897"/>
                <a:gd name="connsiteX86" fmla="*/ 453624 w 477982"/>
                <a:gd name="connsiteY86" fmla="*/ 1001864 h 1059897"/>
                <a:gd name="connsiteX87" fmla="*/ 350257 w 477982"/>
                <a:gd name="connsiteY87" fmla="*/ 1009815 h 1059897"/>
                <a:gd name="connsiteX88" fmla="*/ 302549 w 477982"/>
                <a:gd name="connsiteY88" fmla="*/ 978010 h 1059897"/>
                <a:gd name="connsiteX89" fmla="*/ 254841 w 477982"/>
                <a:gd name="connsiteY89" fmla="*/ 914400 h 1059897"/>
                <a:gd name="connsiteX90" fmla="*/ 95815 w 477982"/>
                <a:gd name="connsiteY90" fmla="*/ 930302 h 1059897"/>
                <a:gd name="connsiteX91" fmla="*/ 111718 w 477982"/>
                <a:gd name="connsiteY91" fmla="*/ 1017767 h 1059897"/>
                <a:gd name="connsiteX92" fmla="*/ 175328 w 477982"/>
                <a:gd name="connsiteY92" fmla="*/ 1057523 h 1059897"/>
                <a:gd name="connsiteX93" fmla="*/ 230988 w 477982"/>
                <a:gd name="connsiteY93" fmla="*/ 1049572 h 1059897"/>
                <a:gd name="connsiteX94" fmla="*/ 318452 w 477982"/>
                <a:gd name="connsiteY94" fmla="*/ 1001864 h 1059897"/>
                <a:gd name="connsiteX95" fmla="*/ 318452 w 477982"/>
                <a:gd name="connsiteY95" fmla="*/ 1001864 h 105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77982" h="1059897">
                  <a:moveTo>
                    <a:pt x="71961" y="0"/>
                  </a:moveTo>
                  <a:cubicBezTo>
                    <a:pt x="166714" y="22528"/>
                    <a:pt x="261468" y="45057"/>
                    <a:pt x="294598" y="63610"/>
                  </a:cubicBezTo>
                  <a:cubicBezTo>
                    <a:pt x="327728" y="82163"/>
                    <a:pt x="289297" y="102042"/>
                    <a:pt x="270744" y="111318"/>
                  </a:cubicBezTo>
                  <a:cubicBezTo>
                    <a:pt x="252191" y="120594"/>
                    <a:pt x="211109" y="121919"/>
                    <a:pt x="183280" y="119269"/>
                  </a:cubicBezTo>
                  <a:cubicBezTo>
                    <a:pt x="155451" y="116619"/>
                    <a:pt x="127621" y="104691"/>
                    <a:pt x="103767" y="95415"/>
                  </a:cubicBezTo>
                  <a:cubicBezTo>
                    <a:pt x="79913" y="86139"/>
                    <a:pt x="57384" y="62285"/>
                    <a:pt x="40156" y="63610"/>
                  </a:cubicBezTo>
                  <a:cubicBezTo>
                    <a:pt x="22928" y="64935"/>
                    <a:pt x="-3576" y="84814"/>
                    <a:pt x="400" y="103367"/>
                  </a:cubicBezTo>
                  <a:cubicBezTo>
                    <a:pt x="4376" y="121920"/>
                    <a:pt x="45457" y="164326"/>
                    <a:pt x="64010" y="174928"/>
                  </a:cubicBezTo>
                  <a:cubicBezTo>
                    <a:pt x="82563" y="185530"/>
                    <a:pt x="111718" y="166977"/>
                    <a:pt x="111718" y="166977"/>
                  </a:cubicBezTo>
                  <a:cubicBezTo>
                    <a:pt x="124970" y="160351"/>
                    <a:pt x="123645" y="141798"/>
                    <a:pt x="143523" y="135172"/>
                  </a:cubicBezTo>
                  <a:cubicBezTo>
                    <a:pt x="163401" y="128546"/>
                    <a:pt x="208460" y="123245"/>
                    <a:pt x="230988" y="127221"/>
                  </a:cubicBezTo>
                  <a:cubicBezTo>
                    <a:pt x="253516" y="131197"/>
                    <a:pt x="272069" y="147099"/>
                    <a:pt x="278695" y="159026"/>
                  </a:cubicBezTo>
                  <a:cubicBezTo>
                    <a:pt x="285321" y="170953"/>
                    <a:pt x="280021" y="192156"/>
                    <a:pt x="270744" y="198782"/>
                  </a:cubicBezTo>
                  <a:cubicBezTo>
                    <a:pt x="261468" y="205408"/>
                    <a:pt x="223036" y="198782"/>
                    <a:pt x="223036" y="198782"/>
                  </a:cubicBezTo>
                  <a:cubicBezTo>
                    <a:pt x="193881" y="198782"/>
                    <a:pt x="131596" y="186855"/>
                    <a:pt x="95815" y="198782"/>
                  </a:cubicBezTo>
                  <a:cubicBezTo>
                    <a:pt x="60034" y="210709"/>
                    <a:pt x="14977" y="251791"/>
                    <a:pt x="8351" y="270344"/>
                  </a:cubicBezTo>
                  <a:cubicBezTo>
                    <a:pt x="1725" y="288897"/>
                    <a:pt x="41482" y="302150"/>
                    <a:pt x="56059" y="310101"/>
                  </a:cubicBezTo>
                  <a:cubicBezTo>
                    <a:pt x="70636" y="318052"/>
                    <a:pt x="82563" y="319377"/>
                    <a:pt x="95815" y="318052"/>
                  </a:cubicBezTo>
                  <a:cubicBezTo>
                    <a:pt x="109067" y="316727"/>
                    <a:pt x="127621" y="315401"/>
                    <a:pt x="135572" y="302149"/>
                  </a:cubicBezTo>
                  <a:cubicBezTo>
                    <a:pt x="143523" y="288897"/>
                    <a:pt x="135572" y="251791"/>
                    <a:pt x="143523" y="238539"/>
                  </a:cubicBezTo>
                  <a:cubicBezTo>
                    <a:pt x="151474" y="225287"/>
                    <a:pt x="168703" y="225286"/>
                    <a:pt x="183280" y="222636"/>
                  </a:cubicBezTo>
                  <a:cubicBezTo>
                    <a:pt x="197857" y="219986"/>
                    <a:pt x="230988" y="222636"/>
                    <a:pt x="230988" y="222636"/>
                  </a:cubicBezTo>
                  <a:cubicBezTo>
                    <a:pt x="254842" y="222636"/>
                    <a:pt x="302549" y="216010"/>
                    <a:pt x="326403" y="222636"/>
                  </a:cubicBezTo>
                  <a:cubicBezTo>
                    <a:pt x="350257" y="229262"/>
                    <a:pt x="366160" y="247816"/>
                    <a:pt x="374111" y="262393"/>
                  </a:cubicBezTo>
                  <a:cubicBezTo>
                    <a:pt x="382062" y="276970"/>
                    <a:pt x="384713" y="295524"/>
                    <a:pt x="374111" y="310101"/>
                  </a:cubicBezTo>
                  <a:cubicBezTo>
                    <a:pt x="363509" y="324678"/>
                    <a:pt x="337005" y="344556"/>
                    <a:pt x="310501" y="349857"/>
                  </a:cubicBezTo>
                  <a:cubicBezTo>
                    <a:pt x="283997" y="355158"/>
                    <a:pt x="238939" y="345882"/>
                    <a:pt x="215085" y="341906"/>
                  </a:cubicBezTo>
                  <a:cubicBezTo>
                    <a:pt x="191231" y="337930"/>
                    <a:pt x="193881" y="328653"/>
                    <a:pt x="167377" y="326003"/>
                  </a:cubicBezTo>
                  <a:cubicBezTo>
                    <a:pt x="140873" y="323353"/>
                    <a:pt x="71962" y="314076"/>
                    <a:pt x="56059" y="326003"/>
                  </a:cubicBezTo>
                  <a:cubicBezTo>
                    <a:pt x="40156" y="337930"/>
                    <a:pt x="53408" y="385638"/>
                    <a:pt x="71961" y="397565"/>
                  </a:cubicBezTo>
                  <a:cubicBezTo>
                    <a:pt x="90514" y="409492"/>
                    <a:pt x="146173" y="412142"/>
                    <a:pt x="167377" y="397565"/>
                  </a:cubicBezTo>
                  <a:cubicBezTo>
                    <a:pt x="188581" y="382988"/>
                    <a:pt x="191231" y="333955"/>
                    <a:pt x="199182" y="310101"/>
                  </a:cubicBezTo>
                  <a:cubicBezTo>
                    <a:pt x="207133" y="286247"/>
                    <a:pt x="196532" y="261067"/>
                    <a:pt x="215085" y="254441"/>
                  </a:cubicBezTo>
                  <a:cubicBezTo>
                    <a:pt x="233638" y="247815"/>
                    <a:pt x="290623" y="255767"/>
                    <a:pt x="310501" y="270344"/>
                  </a:cubicBezTo>
                  <a:cubicBezTo>
                    <a:pt x="330379" y="284922"/>
                    <a:pt x="325079" y="316727"/>
                    <a:pt x="334355" y="341906"/>
                  </a:cubicBezTo>
                  <a:cubicBezTo>
                    <a:pt x="343631" y="367085"/>
                    <a:pt x="378087" y="406842"/>
                    <a:pt x="366160" y="421419"/>
                  </a:cubicBezTo>
                  <a:cubicBezTo>
                    <a:pt x="354233" y="435996"/>
                    <a:pt x="289297" y="435996"/>
                    <a:pt x="262793" y="429370"/>
                  </a:cubicBezTo>
                  <a:cubicBezTo>
                    <a:pt x="236289" y="422744"/>
                    <a:pt x="227012" y="390939"/>
                    <a:pt x="207134" y="381662"/>
                  </a:cubicBezTo>
                  <a:cubicBezTo>
                    <a:pt x="187256" y="372386"/>
                    <a:pt x="170027" y="369735"/>
                    <a:pt x="143523" y="373711"/>
                  </a:cubicBezTo>
                  <a:cubicBezTo>
                    <a:pt x="117019" y="377687"/>
                    <a:pt x="60035" y="388288"/>
                    <a:pt x="48108" y="405516"/>
                  </a:cubicBezTo>
                  <a:cubicBezTo>
                    <a:pt x="36181" y="422744"/>
                    <a:pt x="53408" y="466476"/>
                    <a:pt x="71961" y="477078"/>
                  </a:cubicBezTo>
                  <a:cubicBezTo>
                    <a:pt x="90514" y="487680"/>
                    <a:pt x="136897" y="474428"/>
                    <a:pt x="159426" y="469127"/>
                  </a:cubicBezTo>
                  <a:cubicBezTo>
                    <a:pt x="181955" y="463826"/>
                    <a:pt x="185931" y="451899"/>
                    <a:pt x="207134" y="445273"/>
                  </a:cubicBezTo>
                  <a:cubicBezTo>
                    <a:pt x="228337" y="438647"/>
                    <a:pt x="257492" y="429370"/>
                    <a:pt x="286647" y="429370"/>
                  </a:cubicBezTo>
                  <a:cubicBezTo>
                    <a:pt x="315802" y="429370"/>
                    <a:pt x="363509" y="430696"/>
                    <a:pt x="382062" y="445273"/>
                  </a:cubicBezTo>
                  <a:cubicBezTo>
                    <a:pt x="400615" y="459850"/>
                    <a:pt x="397965" y="516834"/>
                    <a:pt x="397965" y="516834"/>
                  </a:cubicBezTo>
                  <a:cubicBezTo>
                    <a:pt x="396640" y="528761"/>
                    <a:pt x="390014" y="518159"/>
                    <a:pt x="374111" y="516834"/>
                  </a:cubicBezTo>
                  <a:cubicBezTo>
                    <a:pt x="358208" y="515509"/>
                    <a:pt x="302549" y="508883"/>
                    <a:pt x="302549" y="508883"/>
                  </a:cubicBezTo>
                  <a:cubicBezTo>
                    <a:pt x="277370" y="506233"/>
                    <a:pt x="256166" y="499607"/>
                    <a:pt x="223036" y="500932"/>
                  </a:cubicBezTo>
                  <a:cubicBezTo>
                    <a:pt x="189906" y="502257"/>
                    <a:pt x="127621" y="504907"/>
                    <a:pt x="103767" y="516834"/>
                  </a:cubicBezTo>
                  <a:cubicBezTo>
                    <a:pt x="79913" y="528761"/>
                    <a:pt x="78588" y="556591"/>
                    <a:pt x="79913" y="572494"/>
                  </a:cubicBezTo>
                  <a:cubicBezTo>
                    <a:pt x="81238" y="588397"/>
                    <a:pt x="93165" y="606949"/>
                    <a:pt x="111718" y="612250"/>
                  </a:cubicBezTo>
                  <a:cubicBezTo>
                    <a:pt x="130271" y="617551"/>
                    <a:pt x="168702" y="613575"/>
                    <a:pt x="191231" y="604299"/>
                  </a:cubicBezTo>
                  <a:cubicBezTo>
                    <a:pt x="213760" y="595023"/>
                    <a:pt x="225687" y="565867"/>
                    <a:pt x="246890" y="556591"/>
                  </a:cubicBezTo>
                  <a:cubicBezTo>
                    <a:pt x="268093" y="547315"/>
                    <a:pt x="294598" y="548640"/>
                    <a:pt x="318452" y="548640"/>
                  </a:cubicBezTo>
                  <a:cubicBezTo>
                    <a:pt x="342306" y="548640"/>
                    <a:pt x="367485" y="548640"/>
                    <a:pt x="390014" y="556591"/>
                  </a:cubicBezTo>
                  <a:cubicBezTo>
                    <a:pt x="412543" y="564542"/>
                    <a:pt x="448323" y="579120"/>
                    <a:pt x="453624" y="596348"/>
                  </a:cubicBezTo>
                  <a:cubicBezTo>
                    <a:pt x="458925" y="613576"/>
                    <a:pt x="441697" y="652007"/>
                    <a:pt x="421819" y="659958"/>
                  </a:cubicBezTo>
                  <a:cubicBezTo>
                    <a:pt x="401941" y="667909"/>
                    <a:pt x="356884" y="650681"/>
                    <a:pt x="334355" y="644055"/>
                  </a:cubicBezTo>
                  <a:cubicBezTo>
                    <a:pt x="311826" y="637429"/>
                    <a:pt x="303875" y="628152"/>
                    <a:pt x="286647" y="620201"/>
                  </a:cubicBezTo>
                  <a:cubicBezTo>
                    <a:pt x="269419" y="612250"/>
                    <a:pt x="260143" y="596348"/>
                    <a:pt x="230988" y="596348"/>
                  </a:cubicBezTo>
                  <a:cubicBezTo>
                    <a:pt x="201833" y="596348"/>
                    <a:pt x="134247" y="606949"/>
                    <a:pt x="111718" y="620201"/>
                  </a:cubicBezTo>
                  <a:cubicBezTo>
                    <a:pt x="89189" y="633453"/>
                    <a:pt x="89189" y="661284"/>
                    <a:pt x="95815" y="675861"/>
                  </a:cubicBezTo>
                  <a:cubicBezTo>
                    <a:pt x="102441" y="690439"/>
                    <a:pt x="128946" y="703691"/>
                    <a:pt x="151475" y="707666"/>
                  </a:cubicBezTo>
                  <a:cubicBezTo>
                    <a:pt x="174004" y="711642"/>
                    <a:pt x="209785" y="706340"/>
                    <a:pt x="230988" y="699714"/>
                  </a:cubicBezTo>
                  <a:cubicBezTo>
                    <a:pt x="252191" y="693088"/>
                    <a:pt x="261467" y="673210"/>
                    <a:pt x="278695" y="667909"/>
                  </a:cubicBezTo>
                  <a:cubicBezTo>
                    <a:pt x="295923" y="662608"/>
                    <a:pt x="313151" y="665258"/>
                    <a:pt x="334355" y="667909"/>
                  </a:cubicBezTo>
                  <a:cubicBezTo>
                    <a:pt x="355559" y="670560"/>
                    <a:pt x="382062" y="669235"/>
                    <a:pt x="405916" y="683812"/>
                  </a:cubicBezTo>
                  <a:cubicBezTo>
                    <a:pt x="429770" y="698389"/>
                    <a:pt x="473502" y="735496"/>
                    <a:pt x="477478" y="755374"/>
                  </a:cubicBezTo>
                  <a:cubicBezTo>
                    <a:pt x="481454" y="775252"/>
                    <a:pt x="461575" y="795130"/>
                    <a:pt x="429770" y="803081"/>
                  </a:cubicBezTo>
                  <a:cubicBezTo>
                    <a:pt x="397965" y="811032"/>
                    <a:pt x="326403" y="809707"/>
                    <a:pt x="286647" y="803081"/>
                  </a:cubicBezTo>
                  <a:cubicBezTo>
                    <a:pt x="246891" y="796455"/>
                    <a:pt x="225687" y="771276"/>
                    <a:pt x="191231" y="763325"/>
                  </a:cubicBezTo>
                  <a:cubicBezTo>
                    <a:pt x="156775" y="755374"/>
                    <a:pt x="93165" y="732845"/>
                    <a:pt x="79913" y="755374"/>
                  </a:cubicBezTo>
                  <a:cubicBezTo>
                    <a:pt x="66661" y="777903"/>
                    <a:pt x="89189" y="874643"/>
                    <a:pt x="111718" y="898497"/>
                  </a:cubicBezTo>
                  <a:cubicBezTo>
                    <a:pt x="134247" y="922351"/>
                    <a:pt x="185930" y="905123"/>
                    <a:pt x="215085" y="898497"/>
                  </a:cubicBezTo>
                  <a:cubicBezTo>
                    <a:pt x="244240" y="891871"/>
                    <a:pt x="252191" y="870668"/>
                    <a:pt x="286647" y="858741"/>
                  </a:cubicBezTo>
                  <a:cubicBezTo>
                    <a:pt x="321103" y="846814"/>
                    <a:pt x="395315" y="822960"/>
                    <a:pt x="421819" y="826935"/>
                  </a:cubicBezTo>
                  <a:cubicBezTo>
                    <a:pt x="448323" y="830910"/>
                    <a:pt x="460250" y="864041"/>
                    <a:pt x="445673" y="882594"/>
                  </a:cubicBezTo>
                  <a:cubicBezTo>
                    <a:pt x="431096" y="901147"/>
                    <a:pt x="362185" y="946205"/>
                    <a:pt x="334355" y="938254"/>
                  </a:cubicBezTo>
                  <a:cubicBezTo>
                    <a:pt x="306525" y="930303"/>
                    <a:pt x="294598" y="868017"/>
                    <a:pt x="278695" y="834887"/>
                  </a:cubicBezTo>
                  <a:cubicBezTo>
                    <a:pt x="262792" y="801757"/>
                    <a:pt x="264118" y="739471"/>
                    <a:pt x="238939" y="739471"/>
                  </a:cubicBezTo>
                  <a:cubicBezTo>
                    <a:pt x="213760" y="739471"/>
                    <a:pt x="143524" y="808383"/>
                    <a:pt x="127621" y="834887"/>
                  </a:cubicBezTo>
                  <a:cubicBezTo>
                    <a:pt x="111718" y="861391"/>
                    <a:pt x="122320" y="882594"/>
                    <a:pt x="143523" y="898497"/>
                  </a:cubicBezTo>
                  <a:cubicBezTo>
                    <a:pt x="164726" y="914400"/>
                    <a:pt x="216410" y="923676"/>
                    <a:pt x="254841" y="930302"/>
                  </a:cubicBezTo>
                  <a:cubicBezTo>
                    <a:pt x="293272" y="936928"/>
                    <a:pt x="342306" y="936929"/>
                    <a:pt x="374111" y="938254"/>
                  </a:cubicBezTo>
                  <a:cubicBezTo>
                    <a:pt x="405916" y="939579"/>
                    <a:pt x="432421" y="927652"/>
                    <a:pt x="445673" y="938254"/>
                  </a:cubicBezTo>
                  <a:cubicBezTo>
                    <a:pt x="458925" y="948856"/>
                    <a:pt x="469526" y="989937"/>
                    <a:pt x="453624" y="1001864"/>
                  </a:cubicBezTo>
                  <a:cubicBezTo>
                    <a:pt x="437722" y="1013791"/>
                    <a:pt x="375436" y="1013791"/>
                    <a:pt x="350257" y="1009815"/>
                  </a:cubicBezTo>
                  <a:cubicBezTo>
                    <a:pt x="325078" y="1005839"/>
                    <a:pt x="318452" y="993912"/>
                    <a:pt x="302549" y="978010"/>
                  </a:cubicBezTo>
                  <a:cubicBezTo>
                    <a:pt x="286646" y="962108"/>
                    <a:pt x="289297" y="922351"/>
                    <a:pt x="254841" y="914400"/>
                  </a:cubicBezTo>
                  <a:cubicBezTo>
                    <a:pt x="220385" y="906449"/>
                    <a:pt x="119669" y="913074"/>
                    <a:pt x="95815" y="930302"/>
                  </a:cubicBezTo>
                  <a:cubicBezTo>
                    <a:pt x="71961" y="947530"/>
                    <a:pt x="98466" y="996563"/>
                    <a:pt x="111718" y="1017767"/>
                  </a:cubicBezTo>
                  <a:cubicBezTo>
                    <a:pt x="124970" y="1038971"/>
                    <a:pt x="155450" y="1052222"/>
                    <a:pt x="175328" y="1057523"/>
                  </a:cubicBezTo>
                  <a:cubicBezTo>
                    <a:pt x="195206" y="1062824"/>
                    <a:pt x="207134" y="1058848"/>
                    <a:pt x="230988" y="1049572"/>
                  </a:cubicBezTo>
                  <a:cubicBezTo>
                    <a:pt x="254842" y="1040296"/>
                    <a:pt x="318452" y="1001864"/>
                    <a:pt x="318452" y="1001864"/>
                  </a:cubicBezTo>
                  <a:lnTo>
                    <a:pt x="318452" y="1001864"/>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05" name="Freeform 2704">
              <a:extLst>
                <a:ext uri="{FF2B5EF4-FFF2-40B4-BE49-F238E27FC236}">
                  <a16:creationId xmlns="" xmlns:a16="http://schemas.microsoft.com/office/drawing/2014/main" id="{96B98238-6B79-3E47-8C7B-15A2BFA2C8BD}"/>
                </a:ext>
              </a:extLst>
            </p:cNvPr>
            <p:cNvSpPr/>
            <p:nvPr/>
          </p:nvSpPr>
          <p:spPr>
            <a:xfrm rot="4825029">
              <a:off x="10221312" y="5779880"/>
              <a:ext cx="108000" cy="390453"/>
            </a:xfrm>
            <a:custGeom>
              <a:avLst/>
              <a:gdLst>
                <a:gd name="connsiteX0" fmla="*/ 71961 w 477982"/>
                <a:gd name="connsiteY0" fmla="*/ 0 h 1059897"/>
                <a:gd name="connsiteX1" fmla="*/ 294598 w 477982"/>
                <a:gd name="connsiteY1" fmla="*/ 63610 h 1059897"/>
                <a:gd name="connsiteX2" fmla="*/ 270744 w 477982"/>
                <a:gd name="connsiteY2" fmla="*/ 111318 h 1059897"/>
                <a:gd name="connsiteX3" fmla="*/ 183280 w 477982"/>
                <a:gd name="connsiteY3" fmla="*/ 119269 h 1059897"/>
                <a:gd name="connsiteX4" fmla="*/ 103767 w 477982"/>
                <a:gd name="connsiteY4" fmla="*/ 95415 h 1059897"/>
                <a:gd name="connsiteX5" fmla="*/ 40156 w 477982"/>
                <a:gd name="connsiteY5" fmla="*/ 63610 h 1059897"/>
                <a:gd name="connsiteX6" fmla="*/ 400 w 477982"/>
                <a:gd name="connsiteY6" fmla="*/ 103367 h 1059897"/>
                <a:gd name="connsiteX7" fmla="*/ 64010 w 477982"/>
                <a:gd name="connsiteY7" fmla="*/ 174928 h 1059897"/>
                <a:gd name="connsiteX8" fmla="*/ 111718 w 477982"/>
                <a:gd name="connsiteY8" fmla="*/ 166977 h 1059897"/>
                <a:gd name="connsiteX9" fmla="*/ 143523 w 477982"/>
                <a:gd name="connsiteY9" fmla="*/ 135172 h 1059897"/>
                <a:gd name="connsiteX10" fmla="*/ 230988 w 477982"/>
                <a:gd name="connsiteY10" fmla="*/ 127221 h 1059897"/>
                <a:gd name="connsiteX11" fmla="*/ 278695 w 477982"/>
                <a:gd name="connsiteY11" fmla="*/ 159026 h 1059897"/>
                <a:gd name="connsiteX12" fmla="*/ 270744 w 477982"/>
                <a:gd name="connsiteY12" fmla="*/ 198782 h 1059897"/>
                <a:gd name="connsiteX13" fmla="*/ 223036 w 477982"/>
                <a:gd name="connsiteY13" fmla="*/ 198782 h 1059897"/>
                <a:gd name="connsiteX14" fmla="*/ 95815 w 477982"/>
                <a:gd name="connsiteY14" fmla="*/ 198782 h 1059897"/>
                <a:gd name="connsiteX15" fmla="*/ 8351 w 477982"/>
                <a:gd name="connsiteY15" fmla="*/ 270344 h 1059897"/>
                <a:gd name="connsiteX16" fmla="*/ 56059 w 477982"/>
                <a:gd name="connsiteY16" fmla="*/ 310101 h 1059897"/>
                <a:gd name="connsiteX17" fmla="*/ 95815 w 477982"/>
                <a:gd name="connsiteY17" fmla="*/ 318052 h 1059897"/>
                <a:gd name="connsiteX18" fmla="*/ 135572 w 477982"/>
                <a:gd name="connsiteY18" fmla="*/ 302149 h 1059897"/>
                <a:gd name="connsiteX19" fmla="*/ 143523 w 477982"/>
                <a:gd name="connsiteY19" fmla="*/ 238539 h 1059897"/>
                <a:gd name="connsiteX20" fmla="*/ 183280 w 477982"/>
                <a:gd name="connsiteY20" fmla="*/ 222636 h 1059897"/>
                <a:gd name="connsiteX21" fmla="*/ 230988 w 477982"/>
                <a:gd name="connsiteY21" fmla="*/ 222636 h 1059897"/>
                <a:gd name="connsiteX22" fmla="*/ 326403 w 477982"/>
                <a:gd name="connsiteY22" fmla="*/ 222636 h 1059897"/>
                <a:gd name="connsiteX23" fmla="*/ 374111 w 477982"/>
                <a:gd name="connsiteY23" fmla="*/ 262393 h 1059897"/>
                <a:gd name="connsiteX24" fmla="*/ 374111 w 477982"/>
                <a:gd name="connsiteY24" fmla="*/ 310101 h 1059897"/>
                <a:gd name="connsiteX25" fmla="*/ 310501 w 477982"/>
                <a:gd name="connsiteY25" fmla="*/ 349857 h 1059897"/>
                <a:gd name="connsiteX26" fmla="*/ 215085 w 477982"/>
                <a:gd name="connsiteY26" fmla="*/ 341906 h 1059897"/>
                <a:gd name="connsiteX27" fmla="*/ 167377 w 477982"/>
                <a:gd name="connsiteY27" fmla="*/ 326003 h 1059897"/>
                <a:gd name="connsiteX28" fmla="*/ 56059 w 477982"/>
                <a:gd name="connsiteY28" fmla="*/ 326003 h 1059897"/>
                <a:gd name="connsiteX29" fmla="*/ 71961 w 477982"/>
                <a:gd name="connsiteY29" fmla="*/ 397565 h 1059897"/>
                <a:gd name="connsiteX30" fmla="*/ 167377 w 477982"/>
                <a:gd name="connsiteY30" fmla="*/ 397565 h 1059897"/>
                <a:gd name="connsiteX31" fmla="*/ 199182 w 477982"/>
                <a:gd name="connsiteY31" fmla="*/ 310101 h 1059897"/>
                <a:gd name="connsiteX32" fmla="*/ 215085 w 477982"/>
                <a:gd name="connsiteY32" fmla="*/ 254441 h 1059897"/>
                <a:gd name="connsiteX33" fmla="*/ 310501 w 477982"/>
                <a:gd name="connsiteY33" fmla="*/ 270344 h 1059897"/>
                <a:gd name="connsiteX34" fmla="*/ 334355 w 477982"/>
                <a:gd name="connsiteY34" fmla="*/ 341906 h 1059897"/>
                <a:gd name="connsiteX35" fmla="*/ 366160 w 477982"/>
                <a:gd name="connsiteY35" fmla="*/ 421419 h 1059897"/>
                <a:gd name="connsiteX36" fmla="*/ 262793 w 477982"/>
                <a:gd name="connsiteY36" fmla="*/ 429370 h 1059897"/>
                <a:gd name="connsiteX37" fmla="*/ 207134 w 477982"/>
                <a:gd name="connsiteY37" fmla="*/ 381662 h 1059897"/>
                <a:gd name="connsiteX38" fmla="*/ 143523 w 477982"/>
                <a:gd name="connsiteY38" fmla="*/ 373711 h 1059897"/>
                <a:gd name="connsiteX39" fmla="*/ 48108 w 477982"/>
                <a:gd name="connsiteY39" fmla="*/ 405516 h 1059897"/>
                <a:gd name="connsiteX40" fmla="*/ 71961 w 477982"/>
                <a:gd name="connsiteY40" fmla="*/ 477078 h 1059897"/>
                <a:gd name="connsiteX41" fmla="*/ 159426 w 477982"/>
                <a:gd name="connsiteY41" fmla="*/ 469127 h 1059897"/>
                <a:gd name="connsiteX42" fmla="*/ 207134 w 477982"/>
                <a:gd name="connsiteY42" fmla="*/ 445273 h 1059897"/>
                <a:gd name="connsiteX43" fmla="*/ 286647 w 477982"/>
                <a:gd name="connsiteY43" fmla="*/ 429370 h 1059897"/>
                <a:gd name="connsiteX44" fmla="*/ 382062 w 477982"/>
                <a:gd name="connsiteY44" fmla="*/ 445273 h 1059897"/>
                <a:gd name="connsiteX45" fmla="*/ 397965 w 477982"/>
                <a:gd name="connsiteY45" fmla="*/ 516834 h 1059897"/>
                <a:gd name="connsiteX46" fmla="*/ 374111 w 477982"/>
                <a:gd name="connsiteY46" fmla="*/ 516834 h 1059897"/>
                <a:gd name="connsiteX47" fmla="*/ 302549 w 477982"/>
                <a:gd name="connsiteY47" fmla="*/ 508883 h 1059897"/>
                <a:gd name="connsiteX48" fmla="*/ 223036 w 477982"/>
                <a:gd name="connsiteY48" fmla="*/ 500932 h 1059897"/>
                <a:gd name="connsiteX49" fmla="*/ 103767 w 477982"/>
                <a:gd name="connsiteY49" fmla="*/ 516834 h 1059897"/>
                <a:gd name="connsiteX50" fmla="*/ 79913 w 477982"/>
                <a:gd name="connsiteY50" fmla="*/ 572494 h 1059897"/>
                <a:gd name="connsiteX51" fmla="*/ 111718 w 477982"/>
                <a:gd name="connsiteY51" fmla="*/ 612250 h 1059897"/>
                <a:gd name="connsiteX52" fmla="*/ 191231 w 477982"/>
                <a:gd name="connsiteY52" fmla="*/ 604299 h 1059897"/>
                <a:gd name="connsiteX53" fmla="*/ 246890 w 477982"/>
                <a:gd name="connsiteY53" fmla="*/ 556591 h 1059897"/>
                <a:gd name="connsiteX54" fmla="*/ 318452 w 477982"/>
                <a:gd name="connsiteY54" fmla="*/ 548640 h 1059897"/>
                <a:gd name="connsiteX55" fmla="*/ 390014 w 477982"/>
                <a:gd name="connsiteY55" fmla="*/ 556591 h 1059897"/>
                <a:gd name="connsiteX56" fmla="*/ 453624 w 477982"/>
                <a:gd name="connsiteY56" fmla="*/ 596348 h 1059897"/>
                <a:gd name="connsiteX57" fmla="*/ 421819 w 477982"/>
                <a:gd name="connsiteY57" fmla="*/ 659958 h 1059897"/>
                <a:gd name="connsiteX58" fmla="*/ 334355 w 477982"/>
                <a:gd name="connsiteY58" fmla="*/ 644055 h 1059897"/>
                <a:gd name="connsiteX59" fmla="*/ 286647 w 477982"/>
                <a:gd name="connsiteY59" fmla="*/ 620201 h 1059897"/>
                <a:gd name="connsiteX60" fmla="*/ 230988 w 477982"/>
                <a:gd name="connsiteY60" fmla="*/ 596348 h 1059897"/>
                <a:gd name="connsiteX61" fmla="*/ 111718 w 477982"/>
                <a:gd name="connsiteY61" fmla="*/ 620201 h 1059897"/>
                <a:gd name="connsiteX62" fmla="*/ 95815 w 477982"/>
                <a:gd name="connsiteY62" fmla="*/ 675861 h 1059897"/>
                <a:gd name="connsiteX63" fmla="*/ 151475 w 477982"/>
                <a:gd name="connsiteY63" fmla="*/ 707666 h 1059897"/>
                <a:gd name="connsiteX64" fmla="*/ 230988 w 477982"/>
                <a:gd name="connsiteY64" fmla="*/ 699714 h 1059897"/>
                <a:gd name="connsiteX65" fmla="*/ 278695 w 477982"/>
                <a:gd name="connsiteY65" fmla="*/ 667909 h 1059897"/>
                <a:gd name="connsiteX66" fmla="*/ 334355 w 477982"/>
                <a:gd name="connsiteY66" fmla="*/ 667909 h 1059897"/>
                <a:gd name="connsiteX67" fmla="*/ 405916 w 477982"/>
                <a:gd name="connsiteY67" fmla="*/ 683812 h 1059897"/>
                <a:gd name="connsiteX68" fmla="*/ 477478 w 477982"/>
                <a:gd name="connsiteY68" fmla="*/ 755374 h 1059897"/>
                <a:gd name="connsiteX69" fmla="*/ 429770 w 477982"/>
                <a:gd name="connsiteY69" fmla="*/ 803081 h 1059897"/>
                <a:gd name="connsiteX70" fmla="*/ 286647 w 477982"/>
                <a:gd name="connsiteY70" fmla="*/ 803081 h 1059897"/>
                <a:gd name="connsiteX71" fmla="*/ 191231 w 477982"/>
                <a:gd name="connsiteY71" fmla="*/ 763325 h 1059897"/>
                <a:gd name="connsiteX72" fmla="*/ 79913 w 477982"/>
                <a:gd name="connsiteY72" fmla="*/ 755374 h 1059897"/>
                <a:gd name="connsiteX73" fmla="*/ 111718 w 477982"/>
                <a:gd name="connsiteY73" fmla="*/ 898497 h 1059897"/>
                <a:gd name="connsiteX74" fmla="*/ 215085 w 477982"/>
                <a:gd name="connsiteY74" fmla="*/ 898497 h 1059897"/>
                <a:gd name="connsiteX75" fmla="*/ 286647 w 477982"/>
                <a:gd name="connsiteY75" fmla="*/ 858741 h 1059897"/>
                <a:gd name="connsiteX76" fmla="*/ 421819 w 477982"/>
                <a:gd name="connsiteY76" fmla="*/ 826935 h 1059897"/>
                <a:gd name="connsiteX77" fmla="*/ 445673 w 477982"/>
                <a:gd name="connsiteY77" fmla="*/ 882594 h 1059897"/>
                <a:gd name="connsiteX78" fmla="*/ 334355 w 477982"/>
                <a:gd name="connsiteY78" fmla="*/ 938254 h 1059897"/>
                <a:gd name="connsiteX79" fmla="*/ 278695 w 477982"/>
                <a:gd name="connsiteY79" fmla="*/ 834887 h 1059897"/>
                <a:gd name="connsiteX80" fmla="*/ 238939 w 477982"/>
                <a:gd name="connsiteY80" fmla="*/ 739471 h 1059897"/>
                <a:gd name="connsiteX81" fmla="*/ 127621 w 477982"/>
                <a:gd name="connsiteY81" fmla="*/ 834887 h 1059897"/>
                <a:gd name="connsiteX82" fmla="*/ 143523 w 477982"/>
                <a:gd name="connsiteY82" fmla="*/ 898497 h 1059897"/>
                <a:gd name="connsiteX83" fmla="*/ 254841 w 477982"/>
                <a:gd name="connsiteY83" fmla="*/ 930302 h 1059897"/>
                <a:gd name="connsiteX84" fmla="*/ 374111 w 477982"/>
                <a:gd name="connsiteY84" fmla="*/ 938254 h 1059897"/>
                <a:gd name="connsiteX85" fmla="*/ 445673 w 477982"/>
                <a:gd name="connsiteY85" fmla="*/ 938254 h 1059897"/>
                <a:gd name="connsiteX86" fmla="*/ 453624 w 477982"/>
                <a:gd name="connsiteY86" fmla="*/ 1001864 h 1059897"/>
                <a:gd name="connsiteX87" fmla="*/ 350257 w 477982"/>
                <a:gd name="connsiteY87" fmla="*/ 1009815 h 1059897"/>
                <a:gd name="connsiteX88" fmla="*/ 302549 w 477982"/>
                <a:gd name="connsiteY88" fmla="*/ 978010 h 1059897"/>
                <a:gd name="connsiteX89" fmla="*/ 254841 w 477982"/>
                <a:gd name="connsiteY89" fmla="*/ 914400 h 1059897"/>
                <a:gd name="connsiteX90" fmla="*/ 95815 w 477982"/>
                <a:gd name="connsiteY90" fmla="*/ 930302 h 1059897"/>
                <a:gd name="connsiteX91" fmla="*/ 111718 w 477982"/>
                <a:gd name="connsiteY91" fmla="*/ 1017767 h 1059897"/>
                <a:gd name="connsiteX92" fmla="*/ 175328 w 477982"/>
                <a:gd name="connsiteY92" fmla="*/ 1057523 h 1059897"/>
                <a:gd name="connsiteX93" fmla="*/ 230988 w 477982"/>
                <a:gd name="connsiteY93" fmla="*/ 1049572 h 1059897"/>
                <a:gd name="connsiteX94" fmla="*/ 318452 w 477982"/>
                <a:gd name="connsiteY94" fmla="*/ 1001864 h 1059897"/>
                <a:gd name="connsiteX95" fmla="*/ 318452 w 477982"/>
                <a:gd name="connsiteY95" fmla="*/ 1001864 h 105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77982" h="1059897">
                  <a:moveTo>
                    <a:pt x="71961" y="0"/>
                  </a:moveTo>
                  <a:cubicBezTo>
                    <a:pt x="166714" y="22528"/>
                    <a:pt x="261468" y="45057"/>
                    <a:pt x="294598" y="63610"/>
                  </a:cubicBezTo>
                  <a:cubicBezTo>
                    <a:pt x="327728" y="82163"/>
                    <a:pt x="289297" y="102042"/>
                    <a:pt x="270744" y="111318"/>
                  </a:cubicBezTo>
                  <a:cubicBezTo>
                    <a:pt x="252191" y="120594"/>
                    <a:pt x="211109" y="121919"/>
                    <a:pt x="183280" y="119269"/>
                  </a:cubicBezTo>
                  <a:cubicBezTo>
                    <a:pt x="155451" y="116619"/>
                    <a:pt x="127621" y="104691"/>
                    <a:pt x="103767" y="95415"/>
                  </a:cubicBezTo>
                  <a:cubicBezTo>
                    <a:pt x="79913" y="86139"/>
                    <a:pt x="57384" y="62285"/>
                    <a:pt x="40156" y="63610"/>
                  </a:cubicBezTo>
                  <a:cubicBezTo>
                    <a:pt x="22928" y="64935"/>
                    <a:pt x="-3576" y="84814"/>
                    <a:pt x="400" y="103367"/>
                  </a:cubicBezTo>
                  <a:cubicBezTo>
                    <a:pt x="4376" y="121920"/>
                    <a:pt x="45457" y="164326"/>
                    <a:pt x="64010" y="174928"/>
                  </a:cubicBezTo>
                  <a:cubicBezTo>
                    <a:pt x="82563" y="185530"/>
                    <a:pt x="111718" y="166977"/>
                    <a:pt x="111718" y="166977"/>
                  </a:cubicBezTo>
                  <a:cubicBezTo>
                    <a:pt x="124970" y="160351"/>
                    <a:pt x="123645" y="141798"/>
                    <a:pt x="143523" y="135172"/>
                  </a:cubicBezTo>
                  <a:cubicBezTo>
                    <a:pt x="163401" y="128546"/>
                    <a:pt x="208460" y="123245"/>
                    <a:pt x="230988" y="127221"/>
                  </a:cubicBezTo>
                  <a:cubicBezTo>
                    <a:pt x="253516" y="131197"/>
                    <a:pt x="272069" y="147099"/>
                    <a:pt x="278695" y="159026"/>
                  </a:cubicBezTo>
                  <a:cubicBezTo>
                    <a:pt x="285321" y="170953"/>
                    <a:pt x="280021" y="192156"/>
                    <a:pt x="270744" y="198782"/>
                  </a:cubicBezTo>
                  <a:cubicBezTo>
                    <a:pt x="261468" y="205408"/>
                    <a:pt x="223036" y="198782"/>
                    <a:pt x="223036" y="198782"/>
                  </a:cubicBezTo>
                  <a:cubicBezTo>
                    <a:pt x="193881" y="198782"/>
                    <a:pt x="131596" y="186855"/>
                    <a:pt x="95815" y="198782"/>
                  </a:cubicBezTo>
                  <a:cubicBezTo>
                    <a:pt x="60034" y="210709"/>
                    <a:pt x="14977" y="251791"/>
                    <a:pt x="8351" y="270344"/>
                  </a:cubicBezTo>
                  <a:cubicBezTo>
                    <a:pt x="1725" y="288897"/>
                    <a:pt x="41482" y="302150"/>
                    <a:pt x="56059" y="310101"/>
                  </a:cubicBezTo>
                  <a:cubicBezTo>
                    <a:pt x="70636" y="318052"/>
                    <a:pt x="82563" y="319377"/>
                    <a:pt x="95815" y="318052"/>
                  </a:cubicBezTo>
                  <a:cubicBezTo>
                    <a:pt x="109067" y="316727"/>
                    <a:pt x="127621" y="315401"/>
                    <a:pt x="135572" y="302149"/>
                  </a:cubicBezTo>
                  <a:cubicBezTo>
                    <a:pt x="143523" y="288897"/>
                    <a:pt x="135572" y="251791"/>
                    <a:pt x="143523" y="238539"/>
                  </a:cubicBezTo>
                  <a:cubicBezTo>
                    <a:pt x="151474" y="225287"/>
                    <a:pt x="168703" y="225286"/>
                    <a:pt x="183280" y="222636"/>
                  </a:cubicBezTo>
                  <a:cubicBezTo>
                    <a:pt x="197857" y="219986"/>
                    <a:pt x="230988" y="222636"/>
                    <a:pt x="230988" y="222636"/>
                  </a:cubicBezTo>
                  <a:cubicBezTo>
                    <a:pt x="254842" y="222636"/>
                    <a:pt x="302549" y="216010"/>
                    <a:pt x="326403" y="222636"/>
                  </a:cubicBezTo>
                  <a:cubicBezTo>
                    <a:pt x="350257" y="229262"/>
                    <a:pt x="366160" y="247816"/>
                    <a:pt x="374111" y="262393"/>
                  </a:cubicBezTo>
                  <a:cubicBezTo>
                    <a:pt x="382062" y="276970"/>
                    <a:pt x="384713" y="295524"/>
                    <a:pt x="374111" y="310101"/>
                  </a:cubicBezTo>
                  <a:cubicBezTo>
                    <a:pt x="363509" y="324678"/>
                    <a:pt x="337005" y="344556"/>
                    <a:pt x="310501" y="349857"/>
                  </a:cubicBezTo>
                  <a:cubicBezTo>
                    <a:pt x="283997" y="355158"/>
                    <a:pt x="238939" y="345882"/>
                    <a:pt x="215085" y="341906"/>
                  </a:cubicBezTo>
                  <a:cubicBezTo>
                    <a:pt x="191231" y="337930"/>
                    <a:pt x="193881" y="328653"/>
                    <a:pt x="167377" y="326003"/>
                  </a:cubicBezTo>
                  <a:cubicBezTo>
                    <a:pt x="140873" y="323353"/>
                    <a:pt x="71962" y="314076"/>
                    <a:pt x="56059" y="326003"/>
                  </a:cubicBezTo>
                  <a:cubicBezTo>
                    <a:pt x="40156" y="337930"/>
                    <a:pt x="53408" y="385638"/>
                    <a:pt x="71961" y="397565"/>
                  </a:cubicBezTo>
                  <a:cubicBezTo>
                    <a:pt x="90514" y="409492"/>
                    <a:pt x="146173" y="412142"/>
                    <a:pt x="167377" y="397565"/>
                  </a:cubicBezTo>
                  <a:cubicBezTo>
                    <a:pt x="188581" y="382988"/>
                    <a:pt x="191231" y="333955"/>
                    <a:pt x="199182" y="310101"/>
                  </a:cubicBezTo>
                  <a:cubicBezTo>
                    <a:pt x="207133" y="286247"/>
                    <a:pt x="196532" y="261067"/>
                    <a:pt x="215085" y="254441"/>
                  </a:cubicBezTo>
                  <a:cubicBezTo>
                    <a:pt x="233638" y="247815"/>
                    <a:pt x="290623" y="255767"/>
                    <a:pt x="310501" y="270344"/>
                  </a:cubicBezTo>
                  <a:cubicBezTo>
                    <a:pt x="330379" y="284922"/>
                    <a:pt x="325079" y="316727"/>
                    <a:pt x="334355" y="341906"/>
                  </a:cubicBezTo>
                  <a:cubicBezTo>
                    <a:pt x="343631" y="367085"/>
                    <a:pt x="378087" y="406842"/>
                    <a:pt x="366160" y="421419"/>
                  </a:cubicBezTo>
                  <a:cubicBezTo>
                    <a:pt x="354233" y="435996"/>
                    <a:pt x="289297" y="435996"/>
                    <a:pt x="262793" y="429370"/>
                  </a:cubicBezTo>
                  <a:cubicBezTo>
                    <a:pt x="236289" y="422744"/>
                    <a:pt x="227012" y="390939"/>
                    <a:pt x="207134" y="381662"/>
                  </a:cubicBezTo>
                  <a:cubicBezTo>
                    <a:pt x="187256" y="372386"/>
                    <a:pt x="170027" y="369735"/>
                    <a:pt x="143523" y="373711"/>
                  </a:cubicBezTo>
                  <a:cubicBezTo>
                    <a:pt x="117019" y="377687"/>
                    <a:pt x="60035" y="388288"/>
                    <a:pt x="48108" y="405516"/>
                  </a:cubicBezTo>
                  <a:cubicBezTo>
                    <a:pt x="36181" y="422744"/>
                    <a:pt x="53408" y="466476"/>
                    <a:pt x="71961" y="477078"/>
                  </a:cubicBezTo>
                  <a:cubicBezTo>
                    <a:pt x="90514" y="487680"/>
                    <a:pt x="136897" y="474428"/>
                    <a:pt x="159426" y="469127"/>
                  </a:cubicBezTo>
                  <a:cubicBezTo>
                    <a:pt x="181955" y="463826"/>
                    <a:pt x="185931" y="451899"/>
                    <a:pt x="207134" y="445273"/>
                  </a:cubicBezTo>
                  <a:cubicBezTo>
                    <a:pt x="228337" y="438647"/>
                    <a:pt x="257492" y="429370"/>
                    <a:pt x="286647" y="429370"/>
                  </a:cubicBezTo>
                  <a:cubicBezTo>
                    <a:pt x="315802" y="429370"/>
                    <a:pt x="363509" y="430696"/>
                    <a:pt x="382062" y="445273"/>
                  </a:cubicBezTo>
                  <a:cubicBezTo>
                    <a:pt x="400615" y="459850"/>
                    <a:pt x="397965" y="516834"/>
                    <a:pt x="397965" y="516834"/>
                  </a:cubicBezTo>
                  <a:cubicBezTo>
                    <a:pt x="396640" y="528761"/>
                    <a:pt x="390014" y="518159"/>
                    <a:pt x="374111" y="516834"/>
                  </a:cubicBezTo>
                  <a:cubicBezTo>
                    <a:pt x="358208" y="515509"/>
                    <a:pt x="302549" y="508883"/>
                    <a:pt x="302549" y="508883"/>
                  </a:cubicBezTo>
                  <a:cubicBezTo>
                    <a:pt x="277370" y="506233"/>
                    <a:pt x="256166" y="499607"/>
                    <a:pt x="223036" y="500932"/>
                  </a:cubicBezTo>
                  <a:cubicBezTo>
                    <a:pt x="189906" y="502257"/>
                    <a:pt x="127621" y="504907"/>
                    <a:pt x="103767" y="516834"/>
                  </a:cubicBezTo>
                  <a:cubicBezTo>
                    <a:pt x="79913" y="528761"/>
                    <a:pt x="78588" y="556591"/>
                    <a:pt x="79913" y="572494"/>
                  </a:cubicBezTo>
                  <a:cubicBezTo>
                    <a:pt x="81238" y="588397"/>
                    <a:pt x="93165" y="606949"/>
                    <a:pt x="111718" y="612250"/>
                  </a:cubicBezTo>
                  <a:cubicBezTo>
                    <a:pt x="130271" y="617551"/>
                    <a:pt x="168702" y="613575"/>
                    <a:pt x="191231" y="604299"/>
                  </a:cubicBezTo>
                  <a:cubicBezTo>
                    <a:pt x="213760" y="595023"/>
                    <a:pt x="225687" y="565867"/>
                    <a:pt x="246890" y="556591"/>
                  </a:cubicBezTo>
                  <a:cubicBezTo>
                    <a:pt x="268093" y="547315"/>
                    <a:pt x="294598" y="548640"/>
                    <a:pt x="318452" y="548640"/>
                  </a:cubicBezTo>
                  <a:cubicBezTo>
                    <a:pt x="342306" y="548640"/>
                    <a:pt x="367485" y="548640"/>
                    <a:pt x="390014" y="556591"/>
                  </a:cubicBezTo>
                  <a:cubicBezTo>
                    <a:pt x="412543" y="564542"/>
                    <a:pt x="448323" y="579120"/>
                    <a:pt x="453624" y="596348"/>
                  </a:cubicBezTo>
                  <a:cubicBezTo>
                    <a:pt x="458925" y="613576"/>
                    <a:pt x="441697" y="652007"/>
                    <a:pt x="421819" y="659958"/>
                  </a:cubicBezTo>
                  <a:cubicBezTo>
                    <a:pt x="401941" y="667909"/>
                    <a:pt x="356884" y="650681"/>
                    <a:pt x="334355" y="644055"/>
                  </a:cubicBezTo>
                  <a:cubicBezTo>
                    <a:pt x="311826" y="637429"/>
                    <a:pt x="303875" y="628152"/>
                    <a:pt x="286647" y="620201"/>
                  </a:cubicBezTo>
                  <a:cubicBezTo>
                    <a:pt x="269419" y="612250"/>
                    <a:pt x="260143" y="596348"/>
                    <a:pt x="230988" y="596348"/>
                  </a:cubicBezTo>
                  <a:cubicBezTo>
                    <a:pt x="201833" y="596348"/>
                    <a:pt x="134247" y="606949"/>
                    <a:pt x="111718" y="620201"/>
                  </a:cubicBezTo>
                  <a:cubicBezTo>
                    <a:pt x="89189" y="633453"/>
                    <a:pt x="89189" y="661284"/>
                    <a:pt x="95815" y="675861"/>
                  </a:cubicBezTo>
                  <a:cubicBezTo>
                    <a:pt x="102441" y="690439"/>
                    <a:pt x="128946" y="703691"/>
                    <a:pt x="151475" y="707666"/>
                  </a:cubicBezTo>
                  <a:cubicBezTo>
                    <a:pt x="174004" y="711642"/>
                    <a:pt x="209785" y="706340"/>
                    <a:pt x="230988" y="699714"/>
                  </a:cubicBezTo>
                  <a:cubicBezTo>
                    <a:pt x="252191" y="693088"/>
                    <a:pt x="261467" y="673210"/>
                    <a:pt x="278695" y="667909"/>
                  </a:cubicBezTo>
                  <a:cubicBezTo>
                    <a:pt x="295923" y="662608"/>
                    <a:pt x="313151" y="665258"/>
                    <a:pt x="334355" y="667909"/>
                  </a:cubicBezTo>
                  <a:cubicBezTo>
                    <a:pt x="355559" y="670560"/>
                    <a:pt x="382062" y="669235"/>
                    <a:pt x="405916" y="683812"/>
                  </a:cubicBezTo>
                  <a:cubicBezTo>
                    <a:pt x="429770" y="698389"/>
                    <a:pt x="473502" y="735496"/>
                    <a:pt x="477478" y="755374"/>
                  </a:cubicBezTo>
                  <a:cubicBezTo>
                    <a:pt x="481454" y="775252"/>
                    <a:pt x="461575" y="795130"/>
                    <a:pt x="429770" y="803081"/>
                  </a:cubicBezTo>
                  <a:cubicBezTo>
                    <a:pt x="397965" y="811032"/>
                    <a:pt x="326403" y="809707"/>
                    <a:pt x="286647" y="803081"/>
                  </a:cubicBezTo>
                  <a:cubicBezTo>
                    <a:pt x="246891" y="796455"/>
                    <a:pt x="225687" y="771276"/>
                    <a:pt x="191231" y="763325"/>
                  </a:cubicBezTo>
                  <a:cubicBezTo>
                    <a:pt x="156775" y="755374"/>
                    <a:pt x="93165" y="732845"/>
                    <a:pt x="79913" y="755374"/>
                  </a:cubicBezTo>
                  <a:cubicBezTo>
                    <a:pt x="66661" y="777903"/>
                    <a:pt x="89189" y="874643"/>
                    <a:pt x="111718" y="898497"/>
                  </a:cubicBezTo>
                  <a:cubicBezTo>
                    <a:pt x="134247" y="922351"/>
                    <a:pt x="185930" y="905123"/>
                    <a:pt x="215085" y="898497"/>
                  </a:cubicBezTo>
                  <a:cubicBezTo>
                    <a:pt x="244240" y="891871"/>
                    <a:pt x="252191" y="870668"/>
                    <a:pt x="286647" y="858741"/>
                  </a:cubicBezTo>
                  <a:cubicBezTo>
                    <a:pt x="321103" y="846814"/>
                    <a:pt x="395315" y="822960"/>
                    <a:pt x="421819" y="826935"/>
                  </a:cubicBezTo>
                  <a:cubicBezTo>
                    <a:pt x="448323" y="830910"/>
                    <a:pt x="460250" y="864041"/>
                    <a:pt x="445673" y="882594"/>
                  </a:cubicBezTo>
                  <a:cubicBezTo>
                    <a:pt x="431096" y="901147"/>
                    <a:pt x="362185" y="946205"/>
                    <a:pt x="334355" y="938254"/>
                  </a:cubicBezTo>
                  <a:cubicBezTo>
                    <a:pt x="306525" y="930303"/>
                    <a:pt x="294598" y="868017"/>
                    <a:pt x="278695" y="834887"/>
                  </a:cubicBezTo>
                  <a:cubicBezTo>
                    <a:pt x="262792" y="801757"/>
                    <a:pt x="264118" y="739471"/>
                    <a:pt x="238939" y="739471"/>
                  </a:cubicBezTo>
                  <a:cubicBezTo>
                    <a:pt x="213760" y="739471"/>
                    <a:pt x="143524" y="808383"/>
                    <a:pt x="127621" y="834887"/>
                  </a:cubicBezTo>
                  <a:cubicBezTo>
                    <a:pt x="111718" y="861391"/>
                    <a:pt x="122320" y="882594"/>
                    <a:pt x="143523" y="898497"/>
                  </a:cubicBezTo>
                  <a:cubicBezTo>
                    <a:pt x="164726" y="914400"/>
                    <a:pt x="216410" y="923676"/>
                    <a:pt x="254841" y="930302"/>
                  </a:cubicBezTo>
                  <a:cubicBezTo>
                    <a:pt x="293272" y="936928"/>
                    <a:pt x="342306" y="936929"/>
                    <a:pt x="374111" y="938254"/>
                  </a:cubicBezTo>
                  <a:cubicBezTo>
                    <a:pt x="405916" y="939579"/>
                    <a:pt x="432421" y="927652"/>
                    <a:pt x="445673" y="938254"/>
                  </a:cubicBezTo>
                  <a:cubicBezTo>
                    <a:pt x="458925" y="948856"/>
                    <a:pt x="469526" y="989937"/>
                    <a:pt x="453624" y="1001864"/>
                  </a:cubicBezTo>
                  <a:cubicBezTo>
                    <a:pt x="437722" y="1013791"/>
                    <a:pt x="375436" y="1013791"/>
                    <a:pt x="350257" y="1009815"/>
                  </a:cubicBezTo>
                  <a:cubicBezTo>
                    <a:pt x="325078" y="1005839"/>
                    <a:pt x="318452" y="993912"/>
                    <a:pt x="302549" y="978010"/>
                  </a:cubicBezTo>
                  <a:cubicBezTo>
                    <a:pt x="286646" y="962108"/>
                    <a:pt x="289297" y="922351"/>
                    <a:pt x="254841" y="914400"/>
                  </a:cubicBezTo>
                  <a:cubicBezTo>
                    <a:pt x="220385" y="906449"/>
                    <a:pt x="119669" y="913074"/>
                    <a:pt x="95815" y="930302"/>
                  </a:cubicBezTo>
                  <a:cubicBezTo>
                    <a:pt x="71961" y="947530"/>
                    <a:pt x="98466" y="996563"/>
                    <a:pt x="111718" y="1017767"/>
                  </a:cubicBezTo>
                  <a:cubicBezTo>
                    <a:pt x="124970" y="1038971"/>
                    <a:pt x="155450" y="1052222"/>
                    <a:pt x="175328" y="1057523"/>
                  </a:cubicBezTo>
                  <a:cubicBezTo>
                    <a:pt x="195206" y="1062824"/>
                    <a:pt x="207134" y="1058848"/>
                    <a:pt x="230988" y="1049572"/>
                  </a:cubicBezTo>
                  <a:cubicBezTo>
                    <a:pt x="254842" y="1040296"/>
                    <a:pt x="318452" y="1001864"/>
                    <a:pt x="318452" y="1001864"/>
                  </a:cubicBezTo>
                  <a:lnTo>
                    <a:pt x="318452" y="1001864"/>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06" name="Freeform 2705">
              <a:extLst>
                <a:ext uri="{FF2B5EF4-FFF2-40B4-BE49-F238E27FC236}">
                  <a16:creationId xmlns="" xmlns:a16="http://schemas.microsoft.com/office/drawing/2014/main" id="{A394C070-86AF-0F42-B95D-52383420E37D}"/>
                </a:ext>
              </a:extLst>
            </p:cNvPr>
            <p:cNvSpPr/>
            <p:nvPr/>
          </p:nvSpPr>
          <p:spPr>
            <a:xfrm>
              <a:off x="8521042" y="6068298"/>
              <a:ext cx="249246" cy="50437"/>
            </a:xfrm>
            <a:custGeom>
              <a:avLst/>
              <a:gdLst>
                <a:gd name="connsiteX0" fmla="*/ 249246 w 249246"/>
                <a:gd name="connsiteY0" fmla="*/ 24857 h 50437"/>
                <a:gd name="connsiteX1" fmla="*/ 193587 w 249246"/>
                <a:gd name="connsiteY1" fmla="*/ 16906 h 50437"/>
                <a:gd name="connsiteX2" fmla="*/ 169733 w 249246"/>
                <a:gd name="connsiteY2" fmla="*/ 1003 h 50437"/>
                <a:gd name="connsiteX3" fmla="*/ 185636 w 249246"/>
                <a:gd name="connsiteY3" fmla="*/ 48711 h 50437"/>
                <a:gd name="connsiteX4" fmla="*/ 153831 w 249246"/>
                <a:gd name="connsiteY4" fmla="*/ 40760 h 50437"/>
                <a:gd name="connsiteX5" fmla="*/ 137928 w 249246"/>
                <a:gd name="connsiteY5" fmla="*/ 16906 h 50437"/>
                <a:gd name="connsiteX6" fmla="*/ 58415 w 249246"/>
                <a:gd name="connsiteY6" fmla="*/ 16906 h 50437"/>
                <a:gd name="connsiteX7" fmla="*/ 74317 w 249246"/>
                <a:gd name="connsiteY7" fmla="*/ 32809 h 50437"/>
                <a:gd name="connsiteX8" fmla="*/ 2756 w 249246"/>
                <a:gd name="connsiteY8" fmla="*/ 32809 h 5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246" h="50437">
                  <a:moveTo>
                    <a:pt x="249246" y="24857"/>
                  </a:moveTo>
                  <a:lnTo>
                    <a:pt x="193587" y="16906"/>
                  </a:lnTo>
                  <a:cubicBezTo>
                    <a:pt x="180335" y="12930"/>
                    <a:pt x="171058" y="-4298"/>
                    <a:pt x="169733" y="1003"/>
                  </a:cubicBezTo>
                  <a:cubicBezTo>
                    <a:pt x="168408" y="6304"/>
                    <a:pt x="185636" y="48711"/>
                    <a:pt x="185636" y="48711"/>
                  </a:cubicBezTo>
                  <a:cubicBezTo>
                    <a:pt x="182986" y="55337"/>
                    <a:pt x="153831" y="40760"/>
                    <a:pt x="153831" y="40760"/>
                  </a:cubicBezTo>
                  <a:cubicBezTo>
                    <a:pt x="145880" y="35459"/>
                    <a:pt x="153831" y="20882"/>
                    <a:pt x="137928" y="16906"/>
                  </a:cubicBezTo>
                  <a:cubicBezTo>
                    <a:pt x="122025" y="12930"/>
                    <a:pt x="58415" y="16906"/>
                    <a:pt x="58415" y="16906"/>
                  </a:cubicBezTo>
                  <a:cubicBezTo>
                    <a:pt x="47813" y="19556"/>
                    <a:pt x="83593" y="30159"/>
                    <a:pt x="74317" y="32809"/>
                  </a:cubicBezTo>
                  <a:cubicBezTo>
                    <a:pt x="65040" y="35460"/>
                    <a:pt x="-15797" y="10280"/>
                    <a:pt x="2756" y="32809"/>
                  </a:cubicBezTo>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07" name="Freeform 2706">
              <a:extLst>
                <a:ext uri="{FF2B5EF4-FFF2-40B4-BE49-F238E27FC236}">
                  <a16:creationId xmlns="" xmlns:a16="http://schemas.microsoft.com/office/drawing/2014/main" id="{FF94437D-0E24-1A46-8EDD-6F864E9F26EC}"/>
                </a:ext>
              </a:extLst>
            </p:cNvPr>
            <p:cNvSpPr/>
            <p:nvPr/>
          </p:nvSpPr>
          <p:spPr>
            <a:xfrm rot="10800000">
              <a:off x="8243988" y="6068298"/>
              <a:ext cx="249246" cy="50437"/>
            </a:xfrm>
            <a:custGeom>
              <a:avLst/>
              <a:gdLst>
                <a:gd name="connsiteX0" fmla="*/ 249246 w 249246"/>
                <a:gd name="connsiteY0" fmla="*/ 24857 h 50437"/>
                <a:gd name="connsiteX1" fmla="*/ 193587 w 249246"/>
                <a:gd name="connsiteY1" fmla="*/ 16906 h 50437"/>
                <a:gd name="connsiteX2" fmla="*/ 169733 w 249246"/>
                <a:gd name="connsiteY2" fmla="*/ 1003 h 50437"/>
                <a:gd name="connsiteX3" fmla="*/ 185636 w 249246"/>
                <a:gd name="connsiteY3" fmla="*/ 48711 h 50437"/>
                <a:gd name="connsiteX4" fmla="*/ 153831 w 249246"/>
                <a:gd name="connsiteY4" fmla="*/ 40760 h 50437"/>
                <a:gd name="connsiteX5" fmla="*/ 137928 w 249246"/>
                <a:gd name="connsiteY5" fmla="*/ 16906 h 50437"/>
                <a:gd name="connsiteX6" fmla="*/ 58415 w 249246"/>
                <a:gd name="connsiteY6" fmla="*/ 16906 h 50437"/>
                <a:gd name="connsiteX7" fmla="*/ 74317 w 249246"/>
                <a:gd name="connsiteY7" fmla="*/ 32809 h 50437"/>
                <a:gd name="connsiteX8" fmla="*/ 2756 w 249246"/>
                <a:gd name="connsiteY8" fmla="*/ 32809 h 5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246" h="50437">
                  <a:moveTo>
                    <a:pt x="249246" y="24857"/>
                  </a:moveTo>
                  <a:lnTo>
                    <a:pt x="193587" y="16906"/>
                  </a:lnTo>
                  <a:cubicBezTo>
                    <a:pt x="180335" y="12930"/>
                    <a:pt x="171058" y="-4298"/>
                    <a:pt x="169733" y="1003"/>
                  </a:cubicBezTo>
                  <a:cubicBezTo>
                    <a:pt x="168408" y="6304"/>
                    <a:pt x="185636" y="48711"/>
                    <a:pt x="185636" y="48711"/>
                  </a:cubicBezTo>
                  <a:cubicBezTo>
                    <a:pt x="182986" y="55337"/>
                    <a:pt x="153831" y="40760"/>
                    <a:pt x="153831" y="40760"/>
                  </a:cubicBezTo>
                  <a:cubicBezTo>
                    <a:pt x="145880" y="35459"/>
                    <a:pt x="153831" y="20882"/>
                    <a:pt x="137928" y="16906"/>
                  </a:cubicBezTo>
                  <a:cubicBezTo>
                    <a:pt x="122025" y="12930"/>
                    <a:pt x="58415" y="16906"/>
                    <a:pt x="58415" y="16906"/>
                  </a:cubicBezTo>
                  <a:cubicBezTo>
                    <a:pt x="47813" y="19556"/>
                    <a:pt x="83593" y="30159"/>
                    <a:pt x="74317" y="32809"/>
                  </a:cubicBezTo>
                  <a:cubicBezTo>
                    <a:pt x="65040" y="35460"/>
                    <a:pt x="-15797" y="10280"/>
                    <a:pt x="2756" y="32809"/>
                  </a:cubicBezTo>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08" name="Freeform 2707">
              <a:extLst>
                <a:ext uri="{FF2B5EF4-FFF2-40B4-BE49-F238E27FC236}">
                  <a16:creationId xmlns="" xmlns:a16="http://schemas.microsoft.com/office/drawing/2014/main" id="{F89A159C-A759-814E-91BB-DA11A5684107}"/>
                </a:ext>
              </a:extLst>
            </p:cNvPr>
            <p:cNvSpPr/>
            <p:nvPr/>
          </p:nvSpPr>
          <p:spPr>
            <a:xfrm rot="10481020">
              <a:off x="7735419" y="6108221"/>
              <a:ext cx="249246" cy="50437"/>
            </a:xfrm>
            <a:custGeom>
              <a:avLst/>
              <a:gdLst>
                <a:gd name="connsiteX0" fmla="*/ 249246 w 249246"/>
                <a:gd name="connsiteY0" fmla="*/ 24857 h 50437"/>
                <a:gd name="connsiteX1" fmla="*/ 193587 w 249246"/>
                <a:gd name="connsiteY1" fmla="*/ 16906 h 50437"/>
                <a:gd name="connsiteX2" fmla="*/ 169733 w 249246"/>
                <a:gd name="connsiteY2" fmla="*/ 1003 h 50437"/>
                <a:gd name="connsiteX3" fmla="*/ 185636 w 249246"/>
                <a:gd name="connsiteY3" fmla="*/ 48711 h 50437"/>
                <a:gd name="connsiteX4" fmla="*/ 153831 w 249246"/>
                <a:gd name="connsiteY4" fmla="*/ 40760 h 50437"/>
                <a:gd name="connsiteX5" fmla="*/ 137928 w 249246"/>
                <a:gd name="connsiteY5" fmla="*/ 16906 h 50437"/>
                <a:gd name="connsiteX6" fmla="*/ 58415 w 249246"/>
                <a:gd name="connsiteY6" fmla="*/ 16906 h 50437"/>
                <a:gd name="connsiteX7" fmla="*/ 74317 w 249246"/>
                <a:gd name="connsiteY7" fmla="*/ 32809 h 50437"/>
                <a:gd name="connsiteX8" fmla="*/ 2756 w 249246"/>
                <a:gd name="connsiteY8" fmla="*/ 32809 h 5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246" h="50437">
                  <a:moveTo>
                    <a:pt x="249246" y="24857"/>
                  </a:moveTo>
                  <a:lnTo>
                    <a:pt x="193587" y="16906"/>
                  </a:lnTo>
                  <a:cubicBezTo>
                    <a:pt x="180335" y="12930"/>
                    <a:pt x="171058" y="-4298"/>
                    <a:pt x="169733" y="1003"/>
                  </a:cubicBezTo>
                  <a:cubicBezTo>
                    <a:pt x="168408" y="6304"/>
                    <a:pt x="185636" y="48711"/>
                    <a:pt x="185636" y="48711"/>
                  </a:cubicBezTo>
                  <a:cubicBezTo>
                    <a:pt x="182986" y="55337"/>
                    <a:pt x="153831" y="40760"/>
                    <a:pt x="153831" y="40760"/>
                  </a:cubicBezTo>
                  <a:cubicBezTo>
                    <a:pt x="145880" y="35459"/>
                    <a:pt x="153831" y="20882"/>
                    <a:pt x="137928" y="16906"/>
                  </a:cubicBezTo>
                  <a:cubicBezTo>
                    <a:pt x="122025" y="12930"/>
                    <a:pt x="58415" y="16906"/>
                    <a:pt x="58415" y="16906"/>
                  </a:cubicBezTo>
                  <a:cubicBezTo>
                    <a:pt x="47813" y="19556"/>
                    <a:pt x="83593" y="30159"/>
                    <a:pt x="74317" y="32809"/>
                  </a:cubicBezTo>
                  <a:cubicBezTo>
                    <a:pt x="65040" y="35460"/>
                    <a:pt x="-15797" y="10280"/>
                    <a:pt x="2756" y="32809"/>
                  </a:cubicBezTo>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09" name="Freeform 2708">
              <a:extLst>
                <a:ext uri="{FF2B5EF4-FFF2-40B4-BE49-F238E27FC236}">
                  <a16:creationId xmlns="" xmlns:a16="http://schemas.microsoft.com/office/drawing/2014/main" id="{E17B70D8-6DCA-EC4C-93CC-ADECE4D387D6}"/>
                </a:ext>
              </a:extLst>
            </p:cNvPr>
            <p:cNvSpPr/>
            <p:nvPr/>
          </p:nvSpPr>
          <p:spPr>
            <a:xfrm>
              <a:off x="7996987" y="6075022"/>
              <a:ext cx="249246" cy="50437"/>
            </a:xfrm>
            <a:custGeom>
              <a:avLst/>
              <a:gdLst>
                <a:gd name="connsiteX0" fmla="*/ 249246 w 249246"/>
                <a:gd name="connsiteY0" fmla="*/ 24857 h 50437"/>
                <a:gd name="connsiteX1" fmla="*/ 193587 w 249246"/>
                <a:gd name="connsiteY1" fmla="*/ 16906 h 50437"/>
                <a:gd name="connsiteX2" fmla="*/ 169733 w 249246"/>
                <a:gd name="connsiteY2" fmla="*/ 1003 h 50437"/>
                <a:gd name="connsiteX3" fmla="*/ 185636 w 249246"/>
                <a:gd name="connsiteY3" fmla="*/ 48711 h 50437"/>
                <a:gd name="connsiteX4" fmla="*/ 153831 w 249246"/>
                <a:gd name="connsiteY4" fmla="*/ 40760 h 50437"/>
                <a:gd name="connsiteX5" fmla="*/ 137928 w 249246"/>
                <a:gd name="connsiteY5" fmla="*/ 16906 h 50437"/>
                <a:gd name="connsiteX6" fmla="*/ 58415 w 249246"/>
                <a:gd name="connsiteY6" fmla="*/ 16906 h 50437"/>
                <a:gd name="connsiteX7" fmla="*/ 74317 w 249246"/>
                <a:gd name="connsiteY7" fmla="*/ 32809 h 50437"/>
                <a:gd name="connsiteX8" fmla="*/ 2756 w 249246"/>
                <a:gd name="connsiteY8" fmla="*/ 32809 h 5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246" h="50437">
                  <a:moveTo>
                    <a:pt x="249246" y="24857"/>
                  </a:moveTo>
                  <a:lnTo>
                    <a:pt x="193587" y="16906"/>
                  </a:lnTo>
                  <a:cubicBezTo>
                    <a:pt x="180335" y="12930"/>
                    <a:pt x="171058" y="-4298"/>
                    <a:pt x="169733" y="1003"/>
                  </a:cubicBezTo>
                  <a:cubicBezTo>
                    <a:pt x="168408" y="6304"/>
                    <a:pt x="185636" y="48711"/>
                    <a:pt x="185636" y="48711"/>
                  </a:cubicBezTo>
                  <a:cubicBezTo>
                    <a:pt x="182986" y="55337"/>
                    <a:pt x="153831" y="40760"/>
                    <a:pt x="153831" y="40760"/>
                  </a:cubicBezTo>
                  <a:cubicBezTo>
                    <a:pt x="145880" y="35459"/>
                    <a:pt x="153831" y="20882"/>
                    <a:pt x="137928" y="16906"/>
                  </a:cubicBezTo>
                  <a:cubicBezTo>
                    <a:pt x="122025" y="12930"/>
                    <a:pt x="58415" y="16906"/>
                    <a:pt x="58415" y="16906"/>
                  </a:cubicBezTo>
                  <a:cubicBezTo>
                    <a:pt x="47813" y="19556"/>
                    <a:pt x="83593" y="30159"/>
                    <a:pt x="74317" y="32809"/>
                  </a:cubicBezTo>
                  <a:cubicBezTo>
                    <a:pt x="65040" y="35460"/>
                    <a:pt x="-15797" y="10280"/>
                    <a:pt x="2756" y="32809"/>
                  </a:cubicBezTo>
                </a:path>
              </a:pathLst>
            </a:cu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2715" name="TextBox 2714">
            <a:extLst>
              <a:ext uri="{FF2B5EF4-FFF2-40B4-BE49-F238E27FC236}">
                <a16:creationId xmlns="" xmlns:a16="http://schemas.microsoft.com/office/drawing/2014/main" id="{7FA72663-B0F2-F446-90F9-62D11503C419}"/>
              </a:ext>
            </a:extLst>
          </p:cNvPr>
          <p:cNvSpPr txBox="1"/>
          <p:nvPr/>
        </p:nvSpPr>
        <p:spPr>
          <a:xfrm>
            <a:off x="4287330" y="6098476"/>
            <a:ext cx="1879270" cy="584775"/>
          </a:xfrm>
          <a:prstGeom prst="rect">
            <a:avLst/>
          </a:prstGeom>
          <a:noFill/>
        </p:spPr>
        <p:txBody>
          <a:bodyPr wrap="square" rtlCol="0">
            <a:spAutoFit/>
          </a:bodyPr>
          <a:lstStyle/>
          <a:p>
            <a:r>
              <a:rPr lang="x-none" sz="1600">
                <a:latin typeface="Gill Sans MT" panose="020B0502020104020203" pitchFamily="34" charset="77"/>
              </a:rPr>
              <a:t>Chromosome during cell division</a:t>
            </a:r>
          </a:p>
        </p:txBody>
      </p:sp>
    </p:spTree>
    <p:extLst>
      <p:ext uri="{BB962C8B-B14F-4D97-AF65-F5344CB8AC3E}">
        <p14:creationId xmlns:p14="http://schemas.microsoft.com/office/powerpoint/2010/main" val="380476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 xmlns:a16="http://schemas.microsoft.com/office/drawing/2014/main" id="{E7D3FBF4-7E5F-3E41-AC42-3187BED9452B}"/>
              </a:ext>
            </a:extLst>
          </p:cNvPr>
          <p:cNvGrpSpPr/>
          <p:nvPr/>
        </p:nvGrpSpPr>
        <p:grpSpPr>
          <a:xfrm>
            <a:off x="1715415" y="554990"/>
            <a:ext cx="8355609" cy="688661"/>
            <a:chOff x="986251" y="2717798"/>
            <a:chExt cx="8355609" cy="688661"/>
          </a:xfrm>
        </p:grpSpPr>
        <p:cxnSp>
          <p:nvCxnSpPr>
            <p:cNvPr id="55" name="Straight Connector 54">
              <a:extLst>
                <a:ext uri="{FF2B5EF4-FFF2-40B4-BE49-F238E27FC236}">
                  <a16:creationId xmlns="" xmlns:a16="http://schemas.microsoft.com/office/drawing/2014/main" id="{56AE5FDA-63BE-EA44-86FD-33564D1E35AE}"/>
                </a:ext>
              </a:extLst>
            </p:cNvPr>
            <p:cNvCxnSpPr>
              <a:cxnSpLocks/>
            </p:cNvCxnSpPr>
            <p:nvPr/>
          </p:nvCxnSpPr>
          <p:spPr>
            <a:xfrm>
              <a:off x="986251" y="2717800"/>
              <a:ext cx="8352482" cy="0"/>
            </a:xfrm>
            <a:prstGeom prst="line">
              <a:avLst/>
            </a:prstGeom>
            <a:ln w="857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4BE8EC21-B3B4-A840-B709-690A3FD11591}"/>
                </a:ext>
              </a:extLst>
            </p:cNvPr>
            <p:cNvCxnSpPr>
              <a:cxnSpLocks/>
            </p:cNvCxnSpPr>
            <p:nvPr/>
          </p:nvCxnSpPr>
          <p:spPr>
            <a:xfrm>
              <a:off x="4686435" y="2717800"/>
              <a:ext cx="402196" cy="0"/>
            </a:xfrm>
            <a:prstGeom prst="line">
              <a:avLst/>
            </a:prstGeom>
            <a:ln w="857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1D56CFC9-3CA9-0D4F-9AAC-0ED1B8EAF4AD}"/>
                </a:ext>
              </a:extLst>
            </p:cNvPr>
            <p:cNvCxnSpPr>
              <a:cxnSpLocks/>
            </p:cNvCxnSpPr>
            <p:nvPr/>
          </p:nvCxnSpPr>
          <p:spPr>
            <a:xfrm>
              <a:off x="5621867" y="2717800"/>
              <a:ext cx="567567" cy="0"/>
            </a:xfrm>
            <a:prstGeom prst="line">
              <a:avLst/>
            </a:prstGeom>
            <a:ln w="857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 xmlns:a16="http://schemas.microsoft.com/office/drawing/2014/main" id="{BCAECB5A-1DD8-024E-8673-D0AD424921B7}"/>
                </a:ext>
              </a:extLst>
            </p:cNvPr>
            <p:cNvCxnSpPr>
              <a:cxnSpLocks/>
            </p:cNvCxnSpPr>
            <p:nvPr/>
          </p:nvCxnSpPr>
          <p:spPr>
            <a:xfrm>
              <a:off x="6661201" y="2717800"/>
              <a:ext cx="567567" cy="0"/>
            </a:xfrm>
            <a:prstGeom prst="line">
              <a:avLst/>
            </a:prstGeom>
            <a:ln w="857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C388D592-956E-CE40-88FC-6F09F72865BB}"/>
                </a:ext>
              </a:extLst>
            </p:cNvPr>
            <p:cNvCxnSpPr>
              <a:cxnSpLocks/>
            </p:cNvCxnSpPr>
            <p:nvPr/>
          </p:nvCxnSpPr>
          <p:spPr>
            <a:xfrm>
              <a:off x="7763930" y="2717800"/>
              <a:ext cx="303035" cy="0"/>
            </a:xfrm>
            <a:prstGeom prst="line">
              <a:avLst/>
            </a:prstGeom>
            <a:ln w="857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9E466BF1-1B86-8341-AF3C-961A38387A28}"/>
                </a:ext>
              </a:extLst>
            </p:cNvPr>
            <p:cNvCxnSpPr>
              <a:cxnSpLocks/>
            </p:cNvCxnSpPr>
            <p:nvPr/>
          </p:nvCxnSpPr>
          <p:spPr>
            <a:xfrm>
              <a:off x="7228765" y="2717799"/>
              <a:ext cx="535165" cy="0"/>
            </a:xfrm>
            <a:prstGeom prst="line">
              <a:avLst/>
            </a:prstGeom>
            <a:ln w="857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 xmlns:a16="http://schemas.microsoft.com/office/drawing/2014/main" id="{B39F171F-89CF-0644-BBAE-E961AEC144C7}"/>
                </a:ext>
              </a:extLst>
            </p:cNvPr>
            <p:cNvCxnSpPr>
              <a:cxnSpLocks/>
            </p:cNvCxnSpPr>
            <p:nvPr/>
          </p:nvCxnSpPr>
          <p:spPr>
            <a:xfrm>
              <a:off x="6191120" y="2717799"/>
              <a:ext cx="535165" cy="0"/>
            </a:xfrm>
            <a:prstGeom prst="line">
              <a:avLst/>
            </a:prstGeom>
            <a:ln w="857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FAFB0C88-DA88-0C4D-B7E3-785D3D6E686E}"/>
                </a:ext>
              </a:extLst>
            </p:cNvPr>
            <p:cNvCxnSpPr>
              <a:cxnSpLocks/>
            </p:cNvCxnSpPr>
            <p:nvPr/>
          </p:nvCxnSpPr>
          <p:spPr>
            <a:xfrm>
              <a:off x="5087194" y="2717799"/>
              <a:ext cx="535165" cy="0"/>
            </a:xfrm>
            <a:prstGeom prst="line">
              <a:avLst/>
            </a:prstGeom>
            <a:ln w="857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503E2762-971B-8D4D-BEF3-8AD5F1077824}"/>
                </a:ext>
              </a:extLst>
            </p:cNvPr>
            <p:cNvCxnSpPr>
              <a:cxnSpLocks/>
            </p:cNvCxnSpPr>
            <p:nvPr/>
          </p:nvCxnSpPr>
          <p:spPr>
            <a:xfrm>
              <a:off x="8671854" y="2717798"/>
              <a:ext cx="535165" cy="0"/>
            </a:xfrm>
            <a:prstGeom prst="line">
              <a:avLst/>
            </a:prstGeom>
            <a:ln w="85725">
              <a:solidFill>
                <a:srgbClr val="0009FB"/>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id="{5135FD15-EC32-314C-8BDC-08C800DF0C45}"/>
                </a:ext>
              </a:extLst>
            </p:cNvPr>
            <p:cNvCxnSpPr>
              <a:cxnSpLocks/>
            </p:cNvCxnSpPr>
            <p:nvPr/>
          </p:nvCxnSpPr>
          <p:spPr>
            <a:xfrm>
              <a:off x="1619120" y="2717799"/>
              <a:ext cx="535165" cy="0"/>
            </a:xfrm>
            <a:prstGeom prst="line">
              <a:avLst/>
            </a:prstGeom>
            <a:ln w="85725">
              <a:solidFill>
                <a:srgbClr val="0009FB"/>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2E61D1BB-8BCD-114B-8C65-143CD9170F86}"/>
                </a:ext>
              </a:extLst>
            </p:cNvPr>
            <p:cNvCxnSpPr>
              <a:cxnSpLocks/>
            </p:cNvCxnSpPr>
            <p:nvPr/>
          </p:nvCxnSpPr>
          <p:spPr>
            <a:xfrm>
              <a:off x="3905561" y="2717799"/>
              <a:ext cx="535165" cy="0"/>
            </a:xfrm>
            <a:prstGeom prst="line">
              <a:avLst/>
            </a:prstGeom>
            <a:ln w="857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643AE35A-A580-3745-A661-247A6C7D952B}"/>
                </a:ext>
              </a:extLst>
            </p:cNvPr>
            <p:cNvCxnSpPr>
              <a:cxnSpLocks/>
            </p:cNvCxnSpPr>
            <p:nvPr/>
          </p:nvCxnSpPr>
          <p:spPr>
            <a:xfrm>
              <a:off x="3259667" y="2717799"/>
              <a:ext cx="637427" cy="0"/>
            </a:xfrm>
            <a:prstGeom prst="line">
              <a:avLst/>
            </a:prstGeom>
            <a:ln w="85725">
              <a:solidFill>
                <a:srgbClr val="6070FB"/>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 xmlns:a16="http://schemas.microsoft.com/office/drawing/2014/main" id="{1A393F0D-9D55-7F41-864D-79E0A3D25458}"/>
                </a:ext>
              </a:extLst>
            </p:cNvPr>
            <p:cNvSpPr txBox="1"/>
            <p:nvPr/>
          </p:nvSpPr>
          <p:spPr>
            <a:xfrm>
              <a:off x="1394141" y="2767242"/>
              <a:ext cx="760144" cy="276999"/>
            </a:xfrm>
            <a:prstGeom prst="rect">
              <a:avLst/>
            </a:prstGeom>
            <a:noFill/>
          </p:spPr>
          <p:txBody>
            <a:bodyPr wrap="none" rtlCol="0">
              <a:spAutoFit/>
            </a:bodyPr>
            <a:lstStyle/>
            <a:p>
              <a:r>
                <a:rPr lang="x-none" sz="1200">
                  <a:latin typeface="Gill Sans MT" panose="020B0502020104020203" pitchFamily="34" charset="77"/>
                </a:rPr>
                <a:t>Enhancer</a:t>
              </a:r>
            </a:p>
          </p:txBody>
        </p:sp>
        <p:sp>
          <p:nvSpPr>
            <p:cNvPr id="79" name="TextBox 78">
              <a:extLst>
                <a:ext uri="{FF2B5EF4-FFF2-40B4-BE49-F238E27FC236}">
                  <a16:creationId xmlns="" xmlns:a16="http://schemas.microsoft.com/office/drawing/2014/main" id="{8F53CC50-5426-C04C-9CCA-9988A8949B4C}"/>
                </a:ext>
              </a:extLst>
            </p:cNvPr>
            <p:cNvSpPr txBox="1"/>
            <p:nvPr/>
          </p:nvSpPr>
          <p:spPr>
            <a:xfrm>
              <a:off x="8581716" y="2760128"/>
              <a:ext cx="760144" cy="276999"/>
            </a:xfrm>
            <a:prstGeom prst="rect">
              <a:avLst/>
            </a:prstGeom>
            <a:noFill/>
          </p:spPr>
          <p:txBody>
            <a:bodyPr wrap="none" rtlCol="0">
              <a:spAutoFit/>
            </a:bodyPr>
            <a:lstStyle/>
            <a:p>
              <a:r>
                <a:rPr lang="x-none" sz="1200">
                  <a:latin typeface="Gill Sans MT" panose="020B0502020104020203" pitchFamily="34" charset="77"/>
                </a:rPr>
                <a:t>Enhancer</a:t>
              </a:r>
            </a:p>
          </p:txBody>
        </p:sp>
        <p:sp>
          <p:nvSpPr>
            <p:cNvPr id="80" name="TextBox 79">
              <a:extLst>
                <a:ext uri="{FF2B5EF4-FFF2-40B4-BE49-F238E27FC236}">
                  <a16:creationId xmlns="" xmlns:a16="http://schemas.microsoft.com/office/drawing/2014/main" id="{2493E3E5-144D-6B4C-A859-8D31504D0DF4}"/>
                </a:ext>
              </a:extLst>
            </p:cNvPr>
            <p:cNvSpPr txBox="1"/>
            <p:nvPr/>
          </p:nvSpPr>
          <p:spPr>
            <a:xfrm>
              <a:off x="3188638" y="2760128"/>
              <a:ext cx="976959" cy="646331"/>
            </a:xfrm>
            <a:prstGeom prst="rect">
              <a:avLst/>
            </a:prstGeom>
            <a:noFill/>
          </p:spPr>
          <p:txBody>
            <a:bodyPr wrap="square" rtlCol="0">
              <a:spAutoFit/>
            </a:bodyPr>
            <a:lstStyle/>
            <a:p>
              <a:r>
                <a:rPr lang="en-US" sz="1200" dirty="0">
                  <a:latin typeface="Gill Sans MT" panose="020B0502020104020203" pitchFamily="34" charset="77"/>
                </a:rPr>
                <a:t>P</a:t>
              </a:r>
              <a:r>
                <a:rPr lang="x-none" sz="1200">
                  <a:latin typeface="Gill Sans MT" panose="020B0502020104020203" pitchFamily="34" charset="77"/>
                </a:rPr>
                <a:t>romoter proximal element</a:t>
              </a:r>
            </a:p>
          </p:txBody>
        </p:sp>
        <p:sp>
          <p:nvSpPr>
            <p:cNvPr id="81" name="TextBox 80">
              <a:extLst>
                <a:ext uri="{FF2B5EF4-FFF2-40B4-BE49-F238E27FC236}">
                  <a16:creationId xmlns="" xmlns:a16="http://schemas.microsoft.com/office/drawing/2014/main" id="{0F6E7B1A-5CA4-3244-BFB4-03E45696358A}"/>
                </a:ext>
              </a:extLst>
            </p:cNvPr>
            <p:cNvSpPr txBox="1"/>
            <p:nvPr/>
          </p:nvSpPr>
          <p:spPr>
            <a:xfrm>
              <a:off x="3917574" y="2760128"/>
              <a:ext cx="826887" cy="461665"/>
            </a:xfrm>
            <a:prstGeom prst="rect">
              <a:avLst/>
            </a:prstGeom>
            <a:noFill/>
          </p:spPr>
          <p:txBody>
            <a:bodyPr wrap="square" rtlCol="0">
              <a:spAutoFit/>
            </a:bodyPr>
            <a:lstStyle/>
            <a:p>
              <a:r>
                <a:rPr lang="x-none" sz="1200">
                  <a:latin typeface="Gill Sans MT" panose="020B0502020104020203" pitchFamily="34" charset="77"/>
                </a:rPr>
                <a:t>Core promoter</a:t>
              </a:r>
            </a:p>
          </p:txBody>
        </p:sp>
        <p:sp>
          <p:nvSpPr>
            <p:cNvPr id="82" name="TextBox 81">
              <a:extLst>
                <a:ext uri="{FF2B5EF4-FFF2-40B4-BE49-F238E27FC236}">
                  <a16:creationId xmlns="" xmlns:a16="http://schemas.microsoft.com/office/drawing/2014/main" id="{405B41F0-B01D-2943-95D4-A9E79909EB64}"/>
                </a:ext>
              </a:extLst>
            </p:cNvPr>
            <p:cNvSpPr txBox="1"/>
            <p:nvPr/>
          </p:nvSpPr>
          <p:spPr>
            <a:xfrm>
              <a:off x="4631126" y="2760128"/>
              <a:ext cx="3615408" cy="276999"/>
            </a:xfrm>
            <a:prstGeom prst="rect">
              <a:avLst/>
            </a:prstGeom>
            <a:noFill/>
          </p:spPr>
          <p:txBody>
            <a:bodyPr wrap="square" rtlCol="0">
              <a:spAutoFit/>
            </a:bodyPr>
            <a:lstStyle/>
            <a:p>
              <a:r>
                <a:rPr lang="x-none" sz="1200">
                  <a:latin typeface="Gill Sans MT" panose="020B0502020104020203" pitchFamily="34" charset="77"/>
                </a:rPr>
                <a:t>Exon   Intron     Exon     Intron    Exon    Intron  Exon              </a:t>
              </a:r>
            </a:p>
          </p:txBody>
        </p:sp>
      </p:grpSp>
      <p:sp>
        <p:nvSpPr>
          <p:cNvPr id="16" name="Freeform 15">
            <a:extLst>
              <a:ext uri="{FF2B5EF4-FFF2-40B4-BE49-F238E27FC236}">
                <a16:creationId xmlns="" xmlns:a16="http://schemas.microsoft.com/office/drawing/2014/main" id="{B8C3A986-1DD9-084C-9736-3FD0F6FF5C78}"/>
              </a:ext>
            </a:extLst>
          </p:cNvPr>
          <p:cNvSpPr/>
          <p:nvPr/>
        </p:nvSpPr>
        <p:spPr>
          <a:xfrm>
            <a:off x="4240584" y="4273027"/>
            <a:ext cx="840818" cy="878879"/>
          </a:xfrm>
          <a:custGeom>
            <a:avLst/>
            <a:gdLst>
              <a:gd name="connsiteX0" fmla="*/ 584037 w 1433544"/>
              <a:gd name="connsiteY0" fmla="*/ 29497 h 1498436"/>
              <a:gd name="connsiteX1" fmla="*/ 224176 w 1433544"/>
              <a:gd name="connsiteY1" fmla="*/ 277269 h 1498436"/>
              <a:gd name="connsiteX2" fmla="*/ 76692 w 1433544"/>
              <a:gd name="connsiteY2" fmla="*/ 466049 h 1498436"/>
              <a:gd name="connsiteX3" fmla="*/ 0 w 1433544"/>
              <a:gd name="connsiteY3" fmla="*/ 761017 h 1498436"/>
              <a:gd name="connsiteX4" fmla="*/ 29497 w 1433544"/>
              <a:gd name="connsiteY4" fmla="*/ 1067783 h 1498436"/>
              <a:gd name="connsiteX5" fmla="*/ 188780 w 1433544"/>
              <a:gd name="connsiteY5" fmla="*/ 1291958 h 1498436"/>
              <a:gd name="connsiteX6" fmla="*/ 460150 w 1433544"/>
              <a:gd name="connsiteY6" fmla="*/ 1421744 h 1498436"/>
              <a:gd name="connsiteX7" fmla="*/ 790514 w 1433544"/>
              <a:gd name="connsiteY7" fmla="*/ 1498436 h 1498436"/>
              <a:gd name="connsiteX8" fmla="*/ 896702 w 1433544"/>
              <a:gd name="connsiteY8" fmla="*/ 1498436 h 1498436"/>
              <a:gd name="connsiteX9" fmla="*/ 1144475 w 1433544"/>
              <a:gd name="connsiteY9" fmla="*/ 1350952 h 1498436"/>
              <a:gd name="connsiteX10" fmla="*/ 1345053 w 1433544"/>
              <a:gd name="connsiteY10" fmla="*/ 1091380 h 1498436"/>
              <a:gd name="connsiteX11" fmla="*/ 1433544 w 1433544"/>
              <a:gd name="connsiteY11" fmla="*/ 843608 h 1498436"/>
              <a:gd name="connsiteX12" fmla="*/ 1433544 w 1433544"/>
              <a:gd name="connsiteY12" fmla="*/ 542740 h 1498436"/>
              <a:gd name="connsiteX13" fmla="*/ 1291959 w 1433544"/>
              <a:gd name="connsiteY13" fmla="*/ 265471 h 1498436"/>
              <a:gd name="connsiteX14" fmla="*/ 1085482 w 1433544"/>
              <a:gd name="connsiteY14" fmla="*/ 76691 h 1498436"/>
              <a:gd name="connsiteX15" fmla="*/ 814111 w 1433544"/>
              <a:gd name="connsiteY15" fmla="*/ 0 h 1498436"/>
              <a:gd name="connsiteX16" fmla="*/ 584037 w 1433544"/>
              <a:gd name="connsiteY16" fmla="*/ 29497 h 149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3544" h="1498436">
                <a:moveTo>
                  <a:pt x="584037" y="29497"/>
                </a:moveTo>
                <a:lnTo>
                  <a:pt x="224176" y="277269"/>
                </a:lnTo>
                <a:lnTo>
                  <a:pt x="76692" y="466049"/>
                </a:lnTo>
                <a:lnTo>
                  <a:pt x="0" y="761017"/>
                </a:lnTo>
                <a:lnTo>
                  <a:pt x="29497" y="1067783"/>
                </a:lnTo>
                <a:lnTo>
                  <a:pt x="188780" y="1291958"/>
                </a:lnTo>
                <a:lnTo>
                  <a:pt x="460150" y="1421744"/>
                </a:lnTo>
                <a:lnTo>
                  <a:pt x="790514" y="1498436"/>
                </a:lnTo>
                <a:lnTo>
                  <a:pt x="896702" y="1498436"/>
                </a:lnTo>
                <a:lnTo>
                  <a:pt x="1144475" y="1350952"/>
                </a:lnTo>
                <a:lnTo>
                  <a:pt x="1345053" y="1091380"/>
                </a:lnTo>
                <a:lnTo>
                  <a:pt x="1433544" y="843608"/>
                </a:lnTo>
                <a:lnTo>
                  <a:pt x="1433544" y="542740"/>
                </a:lnTo>
                <a:lnTo>
                  <a:pt x="1291959" y="265471"/>
                </a:lnTo>
                <a:lnTo>
                  <a:pt x="1085482" y="76691"/>
                </a:lnTo>
                <a:lnTo>
                  <a:pt x="814111" y="0"/>
                </a:lnTo>
                <a:lnTo>
                  <a:pt x="584037" y="29497"/>
                </a:lnTo>
                <a:close/>
              </a:path>
            </a:pathLst>
          </a:cu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108" name="Group 107">
            <a:extLst>
              <a:ext uri="{FF2B5EF4-FFF2-40B4-BE49-F238E27FC236}">
                <a16:creationId xmlns="" xmlns:a16="http://schemas.microsoft.com/office/drawing/2014/main" id="{7768B96F-824C-A743-9992-175734AFF992}"/>
              </a:ext>
            </a:extLst>
          </p:cNvPr>
          <p:cNvGrpSpPr/>
          <p:nvPr/>
        </p:nvGrpSpPr>
        <p:grpSpPr>
          <a:xfrm>
            <a:off x="3013929" y="2347816"/>
            <a:ext cx="5920248" cy="2487789"/>
            <a:chOff x="3012898" y="3280044"/>
            <a:chExt cx="5920248" cy="2487789"/>
          </a:xfrm>
        </p:grpSpPr>
        <p:sp>
          <p:nvSpPr>
            <p:cNvPr id="109" name="Freeform 108">
              <a:extLst>
                <a:ext uri="{FF2B5EF4-FFF2-40B4-BE49-F238E27FC236}">
                  <a16:creationId xmlns="" xmlns:a16="http://schemas.microsoft.com/office/drawing/2014/main" id="{77226D6A-D100-4A42-8BD1-7BEF4B3310EB}"/>
                </a:ext>
              </a:extLst>
            </p:cNvPr>
            <p:cNvSpPr/>
            <p:nvPr/>
          </p:nvSpPr>
          <p:spPr>
            <a:xfrm>
              <a:off x="3012898" y="3280044"/>
              <a:ext cx="5920248" cy="2451584"/>
            </a:xfrm>
            <a:custGeom>
              <a:avLst/>
              <a:gdLst>
                <a:gd name="connsiteX0" fmla="*/ 1479220 w 6902250"/>
                <a:gd name="connsiteY0" fmla="*/ 5900 h 4032611"/>
                <a:gd name="connsiteX1" fmla="*/ 1520516 w 6902250"/>
                <a:gd name="connsiteY1" fmla="*/ 1085482 h 4032611"/>
                <a:gd name="connsiteX2" fmla="*/ 1113460 w 6902250"/>
                <a:gd name="connsiteY2" fmla="*/ 1527933 h 4032611"/>
                <a:gd name="connsiteX3" fmla="*/ 181362 w 6902250"/>
                <a:gd name="connsiteY3" fmla="*/ 2253554 h 4032611"/>
                <a:gd name="connsiteX4" fmla="*/ 86972 w 6902250"/>
                <a:gd name="connsiteY4" fmla="*/ 3392129 h 4032611"/>
                <a:gd name="connsiteX5" fmla="*/ 1160655 w 6902250"/>
                <a:gd name="connsiteY5" fmla="*/ 3946669 h 4032611"/>
                <a:gd name="connsiteX6" fmla="*/ 2824273 w 6902250"/>
                <a:gd name="connsiteY6" fmla="*/ 4011562 h 4032611"/>
                <a:gd name="connsiteX7" fmla="*/ 6464175 w 6902250"/>
                <a:gd name="connsiteY7" fmla="*/ 3881776 h 4032611"/>
                <a:gd name="connsiteX8" fmla="*/ 6664753 w 6902250"/>
                <a:gd name="connsiteY8" fmla="*/ 2572119 h 4032611"/>
                <a:gd name="connsiteX9" fmla="*/ 4900846 w 6902250"/>
                <a:gd name="connsiteY9" fmla="*/ 1982183 h 4032611"/>
                <a:gd name="connsiteX10" fmla="*/ 3921553 w 6902250"/>
                <a:gd name="connsiteY10" fmla="*/ 1592826 h 4032611"/>
                <a:gd name="connsiteX11" fmla="*/ 3844861 w 6902250"/>
                <a:gd name="connsiteY11" fmla="*/ 0 h 403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02250" h="4032611">
                  <a:moveTo>
                    <a:pt x="1479220" y="5900"/>
                  </a:moveTo>
                  <a:cubicBezTo>
                    <a:pt x="1530348" y="418855"/>
                    <a:pt x="1581476" y="831810"/>
                    <a:pt x="1520516" y="1085482"/>
                  </a:cubicBezTo>
                  <a:cubicBezTo>
                    <a:pt x="1459556" y="1339154"/>
                    <a:pt x="1336652" y="1333254"/>
                    <a:pt x="1113460" y="1527933"/>
                  </a:cubicBezTo>
                  <a:cubicBezTo>
                    <a:pt x="890268" y="1722612"/>
                    <a:pt x="352443" y="1942855"/>
                    <a:pt x="181362" y="2253554"/>
                  </a:cubicBezTo>
                  <a:cubicBezTo>
                    <a:pt x="10281" y="2564253"/>
                    <a:pt x="-76244" y="3109943"/>
                    <a:pt x="86972" y="3392129"/>
                  </a:cubicBezTo>
                  <a:cubicBezTo>
                    <a:pt x="250188" y="3674315"/>
                    <a:pt x="704438" y="3843430"/>
                    <a:pt x="1160655" y="3946669"/>
                  </a:cubicBezTo>
                  <a:cubicBezTo>
                    <a:pt x="1616872" y="4049908"/>
                    <a:pt x="1940353" y="4022377"/>
                    <a:pt x="2824273" y="4011562"/>
                  </a:cubicBezTo>
                  <a:cubicBezTo>
                    <a:pt x="3708193" y="4000747"/>
                    <a:pt x="5824095" y="4121683"/>
                    <a:pt x="6464175" y="3881776"/>
                  </a:cubicBezTo>
                  <a:cubicBezTo>
                    <a:pt x="7104255" y="3641869"/>
                    <a:pt x="6925308" y="2888718"/>
                    <a:pt x="6664753" y="2572119"/>
                  </a:cubicBezTo>
                  <a:cubicBezTo>
                    <a:pt x="6404198" y="2255520"/>
                    <a:pt x="5358046" y="2145398"/>
                    <a:pt x="4900846" y="1982183"/>
                  </a:cubicBezTo>
                  <a:cubicBezTo>
                    <a:pt x="4443646" y="1818968"/>
                    <a:pt x="4097551" y="1923190"/>
                    <a:pt x="3921553" y="1592826"/>
                  </a:cubicBezTo>
                  <a:cubicBezTo>
                    <a:pt x="3745556" y="1262462"/>
                    <a:pt x="3795208" y="631231"/>
                    <a:pt x="3844861" y="0"/>
                  </a:cubicBezTo>
                </a:path>
              </a:pathLst>
            </a:custGeom>
            <a:noFill/>
            <a:ln w="857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110" name="Straight Connector 109">
              <a:extLst>
                <a:ext uri="{FF2B5EF4-FFF2-40B4-BE49-F238E27FC236}">
                  <a16:creationId xmlns="" xmlns:a16="http://schemas.microsoft.com/office/drawing/2014/main" id="{4A2A9E59-3C48-AE4E-ACCC-04A757F4593E}"/>
                </a:ext>
              </a:extLst>
            </p:cNvPr>
            <p:cNvCxnSpPr>
              <a:cxnSpLocks/>
            </p:cNvCxnSpPr>
            <p:nvPr/>
          </p:nvCxnSpPr>
          <p:spPr>
            <a:xfrm flipH="1" flipV="1">
              <a:off x="4306527" y="3387600"/>
              <a:ext cx="33366" cy="381996"/>
            </a:xfrm>
            <a:prstGeom prst="line">
              <a:avLst/>
            </a:prstGeom>
            <a:ln w="85725">
              <a:solidFill>
                <a:srgbClr val="0009FB"/>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 xmlns:a16="http://schemas.microsoft.com/office/drawing/2014/main" id="{9C9BCE10-641A-6441-ADC7-E58D7B0951CC}"/>
                </a:ext>
              </a:extLst>
            </p:cNvPr>
            <p:cNvCxnSpPr>
              <a:cxnSpLocks/>
            </p:cNvCxnSpPr>
            <p:nvPr/>
          </p:nvCxnSpPr>
          <p:spPr>
            <a:xfrm flipV="1">
              <a:off x="6264940" y="3427529"/>
              <a:ext cx="26059" cy="400282"/>
            </a:xfrm>
            <a:prstGeom prst="line">
              <a:avLst/>
            </a:prstGeom>
            <a:ln w="85725">
              <a:solidFill>
                <a:srgbClr val="0009FB"/>
              </a:solidFill>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 xmlns:a16="http://schemas.microsoft.com/office/drawing/2014/main" id="{BE9A274A-B611-7D4E-B681-9C8693A4C1CF}"/>
                </a:ext>
              </a:extLst>
            </p:cNvPr>
            <p:cNvSpPr/>
            <p:nvPr/>
          </p:nvSpPr>
          <p:spPr>
            <a:xfrm rot="20329184">
              <a:off x="4407968" y="3350250"/>
              <a:ext cx="300103" cy="773557"/>
            </a:xfrm>
            <a:prstGeom prst="ellipse">
              <a:avLst/>
            </a:prstGeom>
            <a:solidFill>
              <a:schemeClr val="accent1">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3" name="Oval 112">
              <a:extLst>
                <a:ext uri="{FF2B5EF4-FFF2-40B4-BE49-F238E27FC236}">
                  <a16:creationId xmlns="" xmlns:a16="http://schemas.microsoft.com/office/drawing/2014/main" id="{6CF9CA44-F645-BB4B-A889-077E213E54FC}"/>
                </a:ext>
              </a:extLst>
            </p:cNvPr>
            <p:cNvSpPr/>
            <p:nvPr/>
          </p:nvSpPr>
          <p:spPr>
            <a:xfrm rot="1149091">
              <a:off x="5949656" y="3352170"/>
              <a:ext cx="258105" cy="770065"/>
            </a:xfrm>
            <a:prstGeom prst="ellipse">
              <a:avLst/>
            </a:prstGeom>
            <a:solidFill>
              <a:schemeClr val="accent1">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4" name="Oval 113">
              <a:extLst>
                <a:ext uri="{FF2B5EF4-FFF2-40B4-BE49-F238E27FC236}">
                  <a16:creationId xmlns="" xmlns:a16="http://schemas.microsoft.com/office/drawing/2014/main" id="{7A01C91B-F707-7343-9A77-C00FE59FC892}"/>
                </a:ext>
              </a:extLst>
            </p:cNvPr>
            <p:cNvSpPr/>
            <p:nvPr/>
          </p:nvSpPr>
          <p:spPr>
            <a:xfrm>
              <a:off x="4886374" y="4260841"/>
              <a:ext cx="434744" cy="434744"/>
            </a:xfrm>
            <a:prstGeom prst="ellipse">
              <a:avLst/>
            </a:prstGeom>
            <a:solidFill>
              <a:schemeClr val="accent4">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5" name="Oval 114">
              <a:extLst>
                <a:ext uri="{FF2B5EF4-FFF2-40B4-BE49-F238E27FC236}">
                  <a16:creationId xmlns="" xmlns:a16="http://schemas.microsoft.com/office/drawing/2014/main" id="{3B1E0207-5B61-7F41-A6D5-844B9A20F284}"/>
                </a:ext>
              </a:extLst>
            </p:cNvPr>
            <p:cNvSpPr/>
            <p:nvPr/>
          </p:nvSpPr>
          <p:spPr>
            <a:xfrm>
              <a:off x="5040108" y="4581701"/>
              <a:ext cx="434744" cy="434744"/>
            </a:xfrm>
            <a:prstGeom prst="ellipse">
              <a:avLst/>
            </a:prstGeom>
            <a:solidFill>
              <a:schemeClr val="accent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6" name="Oval 115">
              <a:extLst>
                <a:ext uri="{FF2B5EF4-FFF2-40B4-BE49-F238E27FC236}">
                  <a16:creationId xmlns="" xmlns:a16="http://schemas.microsoft.com/office/drawing/2014/main" id="{3E2905A2-26E1-4341-9C06-6FBEB31CC8D4}"/>
                </a:ext>
              </a:extLst>
            </p:cNvPr>
            <p:cNvSpPr/>
            <p:nvPr/>
          </p:nvSpPr>
          <p:spPr>
            <a:xfrm>
              <a:off x="5254560" y="4201215"/>
              <a:ext cx="434744" cy="434744"/>
            </a:xfrm>
            <a:prstGeom prst="ellipse">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7" name="Oval 116">
              <a:extLst>
                <a:ext uri="{FF2B5EF4-FFF2-40B4-BE49-F238E27FC236}">
                  <a16:creationId xmlns="" xmlns:a16="http://schemas.microsoft.com/office/drawing/2014/main" id="{34D559D3-08AE-3940-8CDC-4BE9048E033C}"/>
                </a:ext>
              </a:extLst>
            </p:cNvPr>
            <p:cNvSpPr/>
            <p:nvPr/>
          </p:nvSpPr>
          <p:spPr>
            <a:xfrm>
              <a:off x="4701233" y="3933328"/>
              <a:ext cx="434744" cy="434744"/>
            </a:xfrm>
            <a:prstGeom prst="ellipse">
              <a:avLst/>
            </a:prstGeom>
            <a:solidFill>
              <a:schemeClr val="accent4">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8" name="Oval 117">
              <a:extLst>
                <a:ext uri="{FF2B5EF4-FFF2-40B4-BE49-F238E27FC236}">
                  <a16:creationId xmlns="" xmlns:a16="http://schemas.microsoft.com/office/drawing/2014/main" id="{561061B1-CA79-4249-AB13-8181E75043B2}"/>
                </a:ext>
              </a:extLst>
            </p:cNvPr>
            <p:cNvSpPr/>
            <p:nvPr/>
          </p:nvSpPr>
          <p:spPr>
            <a:xfrm>
              <a:off x="5538278" y="3974152"/>
              <a:ext cx="434744" cy="434744"/>
            </a:xfrm>
            <a:prstGeom prst="ellipse">
              <a:avLst/>
            </a:prstGeom>
            <a:solidFill>
              <a:schemeClr val="accent4">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119" name="Straight Connector 118">
              <a:extLst>
                <a:ext uri="{FF2B5EF4-FFF2-40B4-BE49-F238E27FC236}">
                  <a16:creationId xmlns="" xmlns:a16="http://schemas.microsoft.com/office/drawing/2014/main" id="{B09F9556-7BDE-C348-97FC-7780AF2A8210}"/>
                </a:ext>
              </a:extLst>
            </p:cNvPr>
            <p:cNvCxnSpPr>
              <a:cxnSpLocks/>
            </p:cNvCxnSpPr>
            <p:nvPr/>
          </p:nvCxnSpPr>
          <p:spPr>
            <a:xfrm>
              <a:off x="3757889" y="5651585"/>
              <a:ext cx="647361" cy="80043"/>
            </a:xfrm>
            <a:prstGeom prst="line">
              <a:avLst/>
            </a:prstGeom>
            <a:ln w="85725">
              <a:solidFill>
                <a:srgbClr val="6070FB"/>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 xmlns:a16="http://schemas.microsoft.com/office/drawing/2014/main" id="{554423C6-482C-8D40-8880-BB3235BFC27F}"/>
                </a:ext>
              </a:extLst>
            </p:cNvPr>
            <p:cNvCxnSpPr>
              <a:cxnSpLocks/>
            </p:cNvCxnSpPr>
            <p:nvPr/>
          </p:nvCxnSpPr>
          <p:spPr>
            <a:xfrm>
              <a:off x="4405551" y="5731628"/>
              <a:ext cx="535165" cy="0"/>
            </a:xfrm>
            <a:prstGeom prst="line">
              <a:avLst/>
            </a:prstGeom>
            <a:ln w="857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 xmlns:a16="http://schemas.microsoft.com/office/drawing/2014/main" id="{0FCA627D-97DF-B948-848F-098ACFDE3F7D}"/>
                </a:ext>
              </a:extLst>
            </p:cNvPr>
            <p:cNvCxnSpPr>
              <a:cxnSpLocks/>
            </p:cNvCxnSpPr>
            <p:nvPr/>
          </p:nvCxnSpPr>
          <p:spPr>
            <a:xfrm>
              <a:off x="5127113" y="5725730"/>
              <a:ext cx="402196" cy="0"/>
            </a:xfrm>
            <a:prstGeom prst="line">
              <a:avLst/>
            </a:prstGeom>
            <a:ln w="857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 xmlns:a16="http://schemas.microsoft.com/office/drawing/2014/main" id="{86A81281-97F4-3F4D-A574-649BDBE4A4C3}"/>
                </a:ext>
              </a:extLst>
            </p:cNvPr>
            <p:cNvCxnSpPr>
              <a:cxnSpLocks/>
            </p:cNvCxnSpPr>
            <p:nvPr/>
          </p:nvCxnSpPr>
          <p:spPr>
            <a:xfrm>
              <a:off x="6062545" y="5731629"/>
              <a:ext cx="567567" cy="0"/>
            </a:xfrm>
            <a:prstGeom prst="line">
              <a:avLst/>
            </a:prstGeom>
            <a:ln w="857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 xmlns:a16="http://schemas.microsoft.com/office/drawing/2014/main" id="{04E9AC79-B1B9-D841-B552-8E93342D3B03}"/>
                </a:ext>
              </a:extLst>
            </p:cNvPr>
            <p:cNvCxnSpPr>
              <a:cxnSpLocks/>
            </p:cNvCxnSpPr>
            <p:nvPr/>
          </p:nvCxnSpPr>
          <p:spPr>
            <a:xfrm>
              <a:off x="7101879" y="5731629"/>
              <a:ext cx="567567" cy="0"/>
            </a:xfrm>
            <a:prstGeom prst="line">
              <a:avLst/>
            </a:prstGeom>
            <a:ln w="857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 xmlns:a16="http://schemas.microsoft.com/office/drawing/2014/main" id="{7B9C0726-E24D-BC4A-8913-B45FBD24116A}"/>
                </a:ext>
              </a:extLst>
            </p:cNvPr>
            <p:cNvCxnSpPr>
              <a:cxnSpLocks/>
              <a:endCxn id="109" idx="7"/>
            </p:cNvCxnSpPr>
            <p:nvPr/>
          </p:nvCxnSpPr>
          <p:spPr>
            <a:xfrm flipV="1">
              <a:off x="8204608" y="5639929"/>
              <a:ext cx="352789" cy="49130"/>
            </a:xfrm>
            <a:prstGeom prst="line">
              <a:avLst/>
            </a:prstGeom>
            <a:ln w="857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 xmlns:a16="http://schemas.microsoft.com/office/drawing/2014/main" id="{F6336823-DD65-DC46-A791-9F1B1C9A6DC2}"/>
                </a:ext>
              </a:extLst>
            </p:cNvPr>
            <p:cNvCxnSpPr>
              <a:cxnSpLocks/>
            </p:cNvCxnSpPr>
            <p:nvPr/>
          </p:nvCxnSpPr>
          <p:spPr>
            <a:xfrm flipV="1">
              <a:off x="7669443" y="5691606"/>
              <a:ext cx="535165" cy="40022"/>
            </a:xfrm>
            <a:prstGeom prst="line">
              <a:avLst/>
            </a:prstGeom>
            <a:ln w="857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 xmlns:a16="http://schemas.microsoft.com/office/drawing/2014/main" id="{52BEF765-34F3-8B46-9CAD-AFE6646DAA48}"/>
                </a:ext>
              </a:extLst>
            </p:cNvPr>
            <p:cNvCxnSpPr>
              <a:cxnSpLocks/>
            </p:cNvCxnSpPr>
            <p:nvPr/>
          </p:nvCxnSpPr>
          <p:spPr>
            <a:xfrm>
              <a:off x="6631798" y="5731628"/>
              <a:ext cx="535165" cy="0"/>
            </a:xfrm>
            <a:prstGeom prst="line">
              <a:avLst/>
            </a:prstGeom>
            <a:ln w="857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 xmlns:a16="http://schemas.microsoft.com/office/drawing/2014/main" id="{0536430C-65CA-D94C-84CD-651FCBADA6BC}"/>
                </a:ext>
              </a:extLst>
            </p:cNvPr>
            <p:cNvCxnSpPr>
              <a:cxnSpLocks/>
            </p:cNvCxnSpPr>
            <p:nvPr/>
          </p:nvCxnSpPr>
          <p:spPr>
            <a:xfrm>
              <a:off x="5527872" y="5725729"/>
              <a:ext cx="535165" cy="0"/>
            </a:xfrm>
            <a:prstGeom prst="line">
              <a:avLst/>
            </a:prstGeom>
            <a:ln w="857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8" name="Oval 127">
              <a:extLst>
                <a:ext uri="{FF2B5EF4-FFF2-40B4-BE49-F238E27FC236}">
                  <a16:creationId xmlns="" xmlns:a16="http://schemas.microsoft.com/office/drawing/2014/main" id="{6C3AA257-5831-6E48-919A-5EEE245C7DEC}"/>
                </a:ext>
              </a:extLst>
            </p:cNvPr>
            <p:cNvSpPr/>
            <p:nvPr/>
          </p:nvSpPr>
          <p:spPr>
            <a:xfrm>
              <a:off x="4712590" y="4434219"/>
              <a:ext cx="434744" cy="434744"/>
            </a:xfrm>
            <a:prstGeom prst="ellipse">
              <a:avLst/>
            </a:prstGeom>
            <a:solidFill>
              <a:schemeClr val="accent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9" name="Oval 128">
              <a:extLst>
                <a:ext uri="{FF2B5EF4-FFF2-40B4-BE49-F238E27FC236}">
                  <a16:creationId xmlns="" xmlns:a16="http://schemas.microsoft.com/office/drawing/2014/main" id="{D1578F5A-942B-1D4A-87F5-DB4B9723316E}"/>
                </a:ext>
              </a:extLst>
            </p:cNvPr>
            <p:cNvSpPr/>
            <p:nvPr/>
          </p:nvSpPr>
          <p:spPr>
            <a:xfrm>
              <a:off x="5484266" y="4366079"/>
              <a:ext cx="434744" cy="434744"/>
            </a:xfrm>
            <a:prstGeom prst="ellipse">
              <a:avLst/>
            </a:prstGeom>
            <a:solidFill>
              <a:schemeClr val="accent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0" name="Oval 129">
              <a:extLst>
                <a:ext uri="{FF2B5EF4-FFF2-40B4-BE49-F238E27FC236}">
                  <a16:creationId xmlns="" xmlns:a16="http://schemas.microsoft.com/office/drawing/2014/main" id="{C174ACA0-5497-A448-9E05-7A120C9D2F68}"/>
                </a:ext>
              </a:extLst>
            </p:cNvPr>
            <p:cNvSpPr/>
            <p:nvPr/>
          </p:nvSpPr>
          <p:spPr>
            <a:xfrm>
              <a:off x="5307649" y="4597151"/>
              <a:ext cx="434744" cy="434744"/>
            </a:xfrm>
            <a:prstGeom prst="ellipse">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131" name="Group 130">
              <a:extLst>
                <a:ext uri="{FF2B5EF4-FFF2-40B4-BE49-F238E27FC236}">
                  <a16:creationId xmlns="" xmlns:a16="http://schemas.microsoft.com/office/drawing/2014/main" id="{758CA59F-CDD8-C640-9446-FF66C6BCCA93}"/>
                </a:ext>
              </a:extLst>
            </p:cNvPr>
            <p:cNvGrpSpPr/>
            <p:nvPr/>
          </p:nvGrpSpPr>
          <p:grpSpPr>
            <a:xfrm>
              <a:off x="3636277" y="4659429"/>
              <a:ext cx="1054976" cy="1108404"/>
              <a:chOff x="5023732" y="1762443"/>
              <a:chExt cx="1054976" cy="1108404"/>
            </a:xfrm>
          </p:grpSpPr>
          <p:sp>
            <p:nvSpPr>
              <p:cNvPr id="132" name="Oval 131">
                <a:extLst>
                  <a:ext uri="{FF2B5EF4-FFF2-40B4-BE49-F238E27FC236}">
                    <a16:creationId xmlns="" xmlns:a16="http://schemas.microsoft.com/office/drawing/2014/main" id="{500C4409-AE3E-A14F-BF4F-29FD19189B7D}"/>
                  </a:ext>
                </a:extLst>
              </p:cNvPr>
              <p:cNvSpPr/>
              <p:nvPr/>
            </p:nvSpPr>
            <p:spPr>
              <a:xfrm>
                <a:off x="5306076" y="2137530"/>
                <a:ext cx="434744" cy="434744"/>
              </a:xfrm>
              <a:prstGeom prst="ellipse">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3" name="Oval 132">
                <a:extLst>
                  <a:ext uri="{FF2B5EF4-FFF2-40B4-BE49-F238E27FC236}">
                    <a16:creationId xmlns="" xmlns:a16="http://schemas.microsoft.com/office/drawing/2014/main" id="{6FBFCFA0-F46F-564E-90EC-FCCDB005D713}"/>
                  </a:ext>
                </a:extLst>
              </p:cNvPr>
              <p:cNvSpPr/>
              <p:nvPr/>
            </p:nvSpPr>
            <p:spPr>
              <a:xfrm>
                <a:off x="5458476" y="2289930"/>
                <a:ext cx="434744" cy="434744"/>
              </a:xfrm>
              <a:prstGeom prst="ellipse">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4" name="Oval 133">
                <a:extLst>
                  <a:ext uri="{FF2B5EF4-FFF2-40B4-BE49-F238E27FC236}">
                    <a16:creationId xmlns="" xmlns:a16="http://schemas.microsoft.com/office/drawing/2014/main" id="{4EC48309-4820-0840-A79C-E2BAC61EDE77}"/>
                  </a:ext>
                </a:extLst>
              </p:cNvPr>
              <p:cNvSpPr/>
              <p:nvPr/>
            </p:nvSpPr>
            <p:spPr>
              <a:xfrm>
                <a:off x="5023732" y="2293001"/>
                <a:ext cx="434744" cy="434744"/>
              </a:xfrm>
              <a:prstGeom prst="ellipse">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5" name="Oval 134">
                <a:extLst>
                  <a:ext uri="{FF2B5EF4-FFF2-40B4-BE49-F238E27FC236}">
                    <a16:creationId xmlns="" xmlns:a16="http://schemas.microsoft.com/office/drawing/2014/main" id="{2569AC2A-1386-674E-815A-ED0781A1A1C4}"/>
                  </a:ext>
                </a:extLst>
              </p:cNvPr>
              <p:cNvSpPr/>
              <p:nvPr/>
            </p:nvSpPr>
            <p:spPr>
              <a:xfrm>
                <a:off x="5306076" y="2436103"/>
                <a:ext cx="434744" cy="434744"/>
              </a:xfrm>
              <a:prstGeom prst="ellipse">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6" name="Oval 135">
                <a:extLst>
                  <a:ext uri="{FF2B5EF4-FFF2-40B4-BE49-F238E27FC236}">
                    <a16:creationId xmlns="" xmlns:a16="http://schemas.microsoft.com/office/drawing/2014/main" id="{7F44D2BE-4305-094B-A22F-D70213388753}"/>
                  </a:ext>
                </a:extLst>
              </p:cNvPr>
              <p:cNvSpPr/>
              <p:nvPr/>
            </p:nvSpPr>
            <p:spPr>
              <a:xfrm>
                <a:off x="5613109" y="2027908"/>
                <a:ext cx="434744" cy="434744"/>
              </a:xfrm>
              <a:prstGeom prst="ellipse">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7" name="Oval 136">
                <a:extLst>
                  <a:ext uri="{FF2B5EF4-FFF2-40B4-BE49-F238E27FC236}">
                    <a16:creationId xmlns="" xmlns:a16="http://schemas.microsoft.com/office/drawing/2014/main" id="{B0D2D8EB-D058-4045-9518-C119B876424C}"/>
                  </a:ext>
                </a:extLst>
              </p:cNvPr>
              <p:cNvSpPr/>
              <p:nvPr/>
            </p:nvSpPr>
            <p:spPr>
              <a:xfrm>
                <a:off x="5643964" y="2271440"/>
                <a:ext cx="434744" cy="434744"/>
              </a:xfrm>
              <a:prstGeom prst="ellipse">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8" name="Oval 137">
                <a:extLst>
                  <a:ext uri="{FF2B5EF4-FFF2-40B4-BE49-F238E27FC236}">
                    <a16:creationId xmlns="" xmlns:a16="http://schemas.microsoft.com/office/drawing/2014/main" id="{17DD3F8C-9395-F84E-A4E3-DC24B4AA2FBB}"/>
                  </a:ext>
                </a:extLst>
              </p:cNvPr>
              <p:cNvSpPr/>
              <p:nvPr/>
            </p:nvSpPr>
            <p:spPr>
              <a:xfrm>
                <a:off x="5086471" y="1910651"/>
                <a:ext cx="434744" cy="434744"/>
              </a:xfrm>
              <a:prstGeom prst="ellipse">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9" name="Oval 138">
                <a:extLst>
                  <a:ext uri="{FF2B5EF4-FFF2-40B4-BE49-F238E27FC236}">
                    <a16:creationId xmlns="" xmlns:a16="http://schemas.microsoft.com/office/drawing/2014/main" id="{EE0ABAD5-A07B-9346-88B8-06CACC34BC30}"/>
                  </a:ext>
                </a:extLst>
              </p:cNvPr>
              <p:cNvSpPr/>
              <p:nvPr/>
            </p:nvSpPr>
            <p:spPr>
              <a:xfrm>
                <a:off x="5437760" y="1762443"/>
                <a:ext cx="434744" cy="434744"/>
              </a:xfrm>
              <a:prstGeom prst="ellipse">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sp>
        <p:nvSpPr>
          <p:cNvPr id="140" name="Oval 139">
            <a:extLst>
              <a:ext uri="{FF2B5EF4-FFF2-40B4-BE49-F238E27FC236}">
                <a16:creationId xmlns="" xmlns:a16="http://schemas.microsoft.com/office/drawing/2014/main" id="{E70E7B25-4E08-144F-BDE7-47672939A415}"/>
              </a:ext>
            </a:extLst>
          </p:cNvPr>
          <p:cNvSpPr/>
          <p:nvPr/>
        </p:nvSpPr>
        <p:spPr>
          <a:xfrm>
            <a:off x="4448313" y="3690788"/>
            <a:ext cx="434744" cy="434744"/>
          </a:xfrm>
          <a:prstGeom prst="ellipse">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1" name="Oval 140">
            <a:extLst>
              <a:ext uri="{FF2B5EF4-FFF2-40B4-BE49-F238E27FC236}">
                <a16:creationId xmlns="" xmlns:a16="http://schemas.microsoft.com/office/drawing/2014/main" id="{F42E1EE1-83BD-444B-9176-60A10610446A}"/>
              </a:ext>
            </a:extLst>
          </p:cNvPr>
          <p:cNvSpPr/>
          <p:nvPr/>
        </p:nvSpPr>
        <p:spPr>
          <a:xfrm>
            <a:off x="4702264" y="3902260"/>
            <a:ext cx="434744" cy="434744"/>
          </a:xfrm>
          <a:prstGeom prst="ellipse">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2" name="Oval 141">
            <a:extLst>
              <a:ext uri="{FF2B5EF4-FFF2-40B4-BE49-F238E27FC236}">
                <a16:creationId xmlns="" xmlns:a16="http://schemas.microsoft.com/office/drawing/2014/main" id="{24911DDD-2CDF-E345-AEAB-C07BE037CEFE}"/>
              </a:ext>
            </a:extLst>
          </p:cNvPr>
          <p:cNvSpPr/>
          <p:nvPr/>
        </p:nvSpPr>
        <p:spPr>
          <a:xfrm>
            <a:off x="5073145" y="4002199"/>
            <a:ext cx="434744" cy="434744"/>
          </a:xfrm>
          <a:prstGeom prst="ellipse">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3" name="TextBox 142">
            <a:extLst>
              <a:ext uri="{FF2B5EF4-FFF2-40B4-BE49-F238E27FC236}">
                <a16:creationId xmlns="" xmlns:a16="http://schemas.microsoft.com/office/drawing/2014/main" id="{78AFE230-9764-3949-8757-C8E0DE8E64D3}"/>
              </a:ext>
            </a:extLst>
          </p:cNvPr>
          <p:cNvSpPr txBox="1"/>
          <p:nvPr/>
        </p:nvSpPr>
        <p:spPr>
          <a:xfrm>
            <a:off x="4985694" y="2193966"/>
            <a:ext cx="769763" cy="276999"/>
          </a:xfrm>
          <a:prstGeom prst="rect">
            <a:avLst/>
          </a:prstGeom>
          <a:noFill/>
        </p:spPr>
        <p:txBody>
          <a:bodyPr wrap="none" rtlCol="0">
            <a:spAutoFit/>
          </a:bodyPr>
          <a:lstStyle/>
          <a:p>
            <a:r>
              <a:rPr lang="x-none" sz="1200">
                <a:latin typeface="Gill Sans MT" panose="020B0502020104020203" pitchFamily="34" charset="77"/>
              </a:rPr>
              <a:t>Activator</a:t>
            </a:r>
          </a:p>
        </p:txBody>
      </p:sp>
      <p:cxnSp>
        <p:nvCxnSpPr>
          <p:cNvPr id="21" name="Straight Connector 20">
            <a:extLst>
              <a:ext uri="{FF2B5EF4-FFF2-40B4-BE49-F238E27FC236}">
                <a16:creationId xmlns="" xmlns:a16="http://schemas.microsoft.com/office/drawing/2014/main" id="{C5EA1A8F-1A81-8640-A99F-C9B80800C729}"/>
              </a:ext>
            </a:extLst>
          </p:cNvPr>
          <p:cNvCxnSpPr>
            <a:cxnSpLocks/>
          </p:cNvCxnSpPr>
          <p:nvPr/>
        </p:nvCxnSpPr>
        <p:spPr>
          <a:xfrm flipV="1">
            <a:off x="4584951" y="2444545"/>
            <a:ext cx="499916" cy="357643"/>
          </a:xfrm>
          <a:prstGeom prst="line">
            <a:avLst/>
          </a:prstGeom>
          <a:ln>
            <a:solidFill>
              <a:schemeClr val="tx1"/>
            </a:solidFill>
          </a:ln>
          <a:effectLst>
            <a:outerShdw dist="127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 xmlns:a16="http://schemas.microsoft.com/office/drawing/2014/main" id="{D0CACF22-8C0E-A840-BE44-04A2B36544C1}"/>
              </a:ext>
            </a:extLst>
          </p:cNvPr>
          <p:cNvCxnSpPr>
            <a:cxnSpLocks/>
          </p:cNvCxnSpPr>
          <p:nvPr/>
        </p:nvCxnSpPr>
        <p:spPr>
          <a:xfrm flipH="1" flipV="1">
            <a:off x="5653181" y="2425745"/>
            <a:ext cx="430759" cy="316843"/>
          </a:xfrm>
          <a:prstGeom prst="line">
            <a:avLst/>
          </a:prstGeom>
          <a:ln>
            <a:solidFill>
              <a:schemeClr val="tx1"/>
            </a:solidFill>
          </a:ln>
          <a:effectLst>
            <a:outerShdw dist="12700" dir="10800000" algn="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 xmlns:a16="http://schemas.microsoft.com/office/drawing/2014/main" id="{83374090-8C25-924E-AFC5-3E3A8B84D47A}"/>
              </a:ext>
            </a:extLst>
          </p:cNvPr>
          <p:cNvSpPr txBox="1"/>
          <p:nvPr/>
        </p:nvSpPr>
        <p:spPr>
          <a:xfrm>
            <a:off x="6459766" y="4022716"/>
            <a:ext cx="1478290" cy="276999"/>
          </a:xfrm>
          <a:prstGeom prst="rect">
            <a:avLst/>
          </a:prstGeom>
          <a:noFill/>
        </p:spPr>
        <p:txBody>
          <a:bodyPr wrap="none" rtlCol="0">
            <a:spAutoFit/>
          </a:bodyPr>
          <a:lstStyle/>
          <a:p>
            <a:r>
              <a:rPr lang="x-none" sz="1200">
                <a:latin typeface="Gill Sans MT" panose="020B0502020104020203" pitchFamily="34" charset="77"/>
              </a:rPr>
              <a:t>Transcription factors</a:t>
            </a:r>
          </a:p>
        </p:txBody>
      </p:sp>
      <p:cxnSp>
        <p:nvCxnSpPr>
          <p:cNvPr id="146" name="Straight Connector 145">
            <a:extLst>
              <a:ext uri="{FF2B5EF4-FFF2-40B4-BE49-F238E27FC236}">
                <a16:creationId xmlns="" xmlns:a16="http://schemas.microsoft.com/office/drawing/2014/main" id="{8CE328A4-BECD-064E-9CA7-D755A4AD94CB}"/>
              </a:ext>
            </a:extLst>
          </p:cNvPr>
          <p:cNvCxnSpPr>
            <a:cxnSpLocks/>
          </p:cNvCxnSpPr>
          <p:nvPr/>
        </p:nvCxnSpPr>
        <p:spPr>
          <a:xfrm>
            <a:off x="5792901" y="3649473"/>
            <a:ext cx="698656" cy="512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 xmlns:a16="http://schemas.microsoft.com/office/drawing/2014/main" id="{DF5B98E7-E4C3-2146-9338-AB0887629A40}"/>
              </a:ext>
            </a:extLst>
          </p:cNvPr>
          <p:cNvCxnSpPr>
            <a:cxnSpLocks/>
          </p:cNvCxnSpPr>
          <p:nvPr/>
        </p:nvCxnSpPr>
        <p:spPr>
          <a:xfrm flipV="1">
            <a:off x="5339167" y="4161216"/>
            <a:ext cx="1152390" cy="27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 xmlns:a16="http://schemas.microsoft.com/office/drawing/2014/main" id="{DF95FC3A-5C3E-684C-8B0B-9CF9E5D279D9}"/>
              </a:ext>
            </a:extLst>
          </p:cNvPr>
          <p:cNvCxnSpPr>
            <a:cxnSpLocks/>
          </p:cNvCxnSpPr>
          <p:nvPr/>
        </p:nvCxnSpPr>
        <p:spPr>
          <a:xfrm flipV="1">
            <a:off x="4461201" y="4161945"/>
            <a:ext cx="2030356" cy="332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 xmlns:a16="http://schemas.microsoft.com/office/drawing/2014/main" id="{DFEC1EBB-348B-AC46-BADD-85B5438D2CE8}"/>
              </a:ext>
            </a:extLst>
          </p:cNvPr>
          <p:cNvSpPr txBox="1"/>
          <p:nvPr/>
        </p:nvSpPr>
        <p:spPr>
          <a:xfrm>
            <a:off x="5111785" y="4972205"/>
            <a:ext cx="1257204" cy="276999"/>
          </a:xfrm>
          <a:prstGeom prst="rect">
            <a:avLst/>
          </a:prstGeom>
          <a:noFill/>
        </p:spPr>
        <p:txBody>
          <a:bodyPr wrap="none" rtlCol="0">
            <a:spAutoFit/>
          </a:bodyPr>
          <a:lstStyle/>
          <a:p>
            <a:r>
              <a:rPr lang="x-none" sz="1200">
                <a:latin typeface="Gill Sans MT" panose="020B0502020104020203" pitchFamily="34" charset="77"/>
              </a:rPr>
              <a:t>RNA polymerase</a:t>
            </a:r>
          </a:p>
        </p:txBody>
      </p:sp>
      <p:cxnSp>
        <p:nvCxnSpPr>
          <p:cNvPr id="151" name="Straight Connector 150">
            <a:extLst>
              <a:ext uri="{FF2B5EF4-FFF2-40B4-BE49-F238E27FC236}">
                <a16:creationId xmlns="" xmlns:a16="http://schemas.microsoft.com/office/drawing/2014/main" id="{7D05D7E1-0B97-D945-861F-8CD9425A72D8}"/>
              </a:ext>
            </a:extLst>
          </p:cNvPr>
          <p:cNvCxnSpPr>
            <a:cxnSpLocks/>
          </p:cNvCxnSpPr>
          <p:nvPr/>
        </p:nvCxnSpPr>
        <p:spPr>
          <a:xfrm>
            <a:off x="4842704" y="5071541"/>
            <a:ext cx="305661" cy="39164"/>
          </a:xfrm>
          <a:prstGeom prst="line">
            <a:avLst/>
          </a:prstGeom>
          <a:ln>
            <a:solidFill>
              <a:schemeClr val="tx1"/>
            </a:solidFill>
          </a:ln>
          <a:effectLst>
            <a:outerShdw dist="127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 xmlns:a16="http://schemas.microsoft.com/office/drawing/2014/main" id="{15A5CD98-965F-9341-A5BF-15B52A83D2D5}"/>
              </a:ext>
            </a:extLst>
          </p:cNvPr>
          <p:cNvSpPr txBox="1"/>
          <p:nvPr/>
        </p:nvSpPr>
        <p:spPr>
          <a:xfrm>
            <a:off x="1258200" y="370324"/>
            <a:ext cx="338554" cy="369332"/>
          </a:xfrm>
          <a:prstGeom prst="rect">
            <a:avLst/>
          </a:prstGeom>
          <a:noFill/>
        </p:spPr>
        <p:txBody>
          <a:bodyPr wrap="none" rtlCol="0">
            <a:spAutoFit/>
          </a:bodyPr>
          <a:lstStyle/>
          <a:p>
            <a:r>
              <a:rPr lang="x-none">
                <a:latin typeface="Gill Sans MT" panose="020B0502020104020203" pitchFamily="34" charset="77"/>
              </a:rPr>
              <a:t>A</a:t>
            </a:r>
          </a:p>
        </p:txBody>
      </p:sp>
      <p:sp>
        <p:nvSpPr>
          <p:cNvPr id="152" name="TextBox 151">
            <a:extLst>
              <a:ext uri="{FF2B5EF4-FFF2-40B4-BE49-F238E27FC236}">
                <a16:creationId xmlns="" xmlns:a16="http://schemas.microsoft.com/office/drawing/2014/main" id="{7AF297B2-E2D7-1341-A690-3E4C9D9ADBD6}"/>
              </a:ext>
            </a:extLst>
          </p:cNvPr>
          <p:cNvSpPr txBox="1"/>
          <p:nvPr/>
        </p:nvSpPr>
        <p:spPr>
          <a:xfrm>
            <a:off x="2586210" y="2432856"/>
            <a:ext cx="314510" cy="369332"/>
          </a:xfrm>
          <a:prstGeom prst="rect">
            <a:avLst/>
          </a:prstGeom>
          <a:noFill/>
        </p:spPr>
        <p:txBody>
          <a:bodyPr wrap="none" rtlCol="0">
            <a:spAutoFit/>
          </a:bodyPr>
          <a:lstStyle/>
          <a:p>
            <a:r>
              <a:rPr lang="x-none">
                <a:latin typeface="Gill Sans MT" panose="020B0502020104020203" pitchFamily="34" charset="77"/>
              </a:rPr>
              <a:t>B</a:t>
            </a:r>
          </a:p>
        </p:txBody>
      </p:sp>
    </p:spTree>
    <p:extLst>
      <p:ext uri="{BB962C8B-B14F-4D97-AF65-F5344CB8AC3E}">
        <p14:creationId xmlns:p14="http://schemas.microsoft.com/office/powerpoint/2010/main" val="370391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a:extLst>
              <a:ext uri="{FF2B5EF4-FFF2-40B4-BE49-F238E27FC236}">
                <a16:creationId xmlns="" xmlns:a16="http://schemas.microsoft.com/office/drawing/2014/main" id="{2B000EB2-AFCB-FF48-B073-B4D9928BD688}"/>
              </a:ext>
            </a:extLst>
          </p:cNvPr>
          <p:cNvGrpSpPr/>
          <p:nvPr/>
        </p:nvGrpSpPr>
        <p:grpSpPr>
          <a:xfrm>
            <a:off x="2117467" y="1025744"/>
            <a:ext cx="7956000" cy="688660"/>
            <a:chOff x="582825" y="2717799"/>
            <a:chExt cx="7956000" cy="688660"/>
          </a:xfrm>
        </p:grpSpPr>
        <p:cxnSp>
          <p:nvCxnSpPr>
            <p:cNvPr id="88" name="Straight Connector 87">
              <a:extLst>
                <a:ext uri="{FF2B5EF4-FFF2-40B4-BE49-F238E27FC236}">
                  <a16:creationId xmlns="" xmlns:a16="http://schemas.microsoft.com/office/drawing/2014/main" id="{F75F8B64-776E-6648-9897-5CDCC1980448}"/>
                </a:ext>
              </a:extLst>
            </p:cNvPr>
            <p:cNvCxnSpPr>
              <a:cxnSpLocks/>
            </p:cNvCxnSpPr>
            <p:nvPr/>
          </p:nvCxnSpPr>
          <p:spPr>
            <a:xfrm>
              <a:off x="582825" y="2717800"/>
              <a:ext cx="7956000" cy="0"/>
            </a:xfrm>
            <a:prstGeom prst="line">
              <a:avLst/>
            </a:prstGeom>
            <a:ln w="857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 xmlns:a16="http://schemas.microsoft.com/office/drawing/2014/main" id="{6BF67E32-F488-2B4E-B025-018C5C0064A9}"/>
                </a:ext>
              </a:extLst>
            </p:cNvPr>
            <p:cNvCxnSpPr>
              <a:cxnSpLocks/>
            </p:cNvCxnSpPr>
            <p:nvPr/>
          </p:nvCxnSpPr>
          <p:spPr>
            <a:xfrm>
              <a:off x="4686435" y="2717800"/>
              <a:ext cx="402196" cy="0"/>
            </a:xfrm>
            <a:prstGeom prst="line">
              <a:avLst/>
            </a:prstGeom>
            <a:ln w="857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 xmlns:a16="http://schemas.microsoft.com/office/drawing/2014/main" id="{235B68A4-F1EE-884A-B3EA-34713485F263}"/>
                </a:ext>
              </a:extLst>
            </p:cNvPr>
            <p:cNvCxnSpPr>
              <a:cxnSpLocks/>
            </p:cNvCxnSpPr>
            <p:nvPr/>
          </p:nvCxnSpPr>
          <p:spPr>
            <a:xfrm>
              <a:off x="5621868" y="2717800"/>
              <a:ext cx="468000" cy="0"/>
            </a:xfrm>
            <a:prstGeom prst="line">
              <a:avLst/>
            </a:prstGeom>
            <a:ln w="857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 xmlns:a16="http://schemas.microsoft.com/office/drawing/2014/main" id="{E053366D-0774-2544-B14D-FB044E3B1B0A}"/>
                </a:ext>
              </a:extLst>
            </p:cNvPr>
            <p:cNvCxnSpPr>
              <a:cxnSpLocks/>
            </p:cNvCxnSpPr>
            <p:nvPr/>
          </p:nvCxnSpPr>
          <p:spPr>
            <a:xfrm>
              <a:off x="6661201" y="2717800"/>
              <a:ext cx="567567" cy="0"/>
            </a:xfrm>
            <a:prstGeom prst="line">
              <a:avLst/>
            </a:prstGeom>
            <a:ln w="857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 xmlns:a16="http://schemas.microsoft.com/office/drawing/2014/main" id="{85337ADD-E44C-9F4E-A979-E21FF6CAA8C0}"/>
                </a:ext>
              </a:extLst>
            </p:cNvPr>
            <p:cNvCxnSpPr>
              <a:cxnSpLocks/>
            </p:cNvCxnSpPr>
            <p:nvPr/>
          </p:nvCxnSpPr>
          <p:spPr>
            <a:xfrm>
              <a:off x="7763929" y="2717800"/>
              <a:ext cx="504000" cy="0"/>
            </a:xfrm>
            <a:prstGeom prst="line">
              <a:avLst/>
            </a:prstGeom>
            <a:ln w="857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 xmlns:a16="http://schemas.microsoft.com/office/drawing/2014/main" id="{1640C462-F808-6943-99AA-C7C9067DA1E2}"/>
                </a:ext>
              </a:extLst>
            </p:cNvPr>
            <p:cNvCxnSpPr>
              <a:cxnSpLocks/>
            </p:cNvCxnSpPr>
            <p:nvPr/>
          </p:nvCxnSpPr>
          <p:spPr>
            <a:xfrm>
              <a:off x="7228765" y="2717799"/>
              <a:ext cx="535165" cy="0"/>
            </a:xfrm>
            <a:prstGeom prst="line">
              <a:avLst/>
            </a:prstGeom>
            <a:ln w="857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 xmlns:a16="http://schemas.microsoft.com/office/drawing/2014/main" id="{382908AF-8327-1D42-B2B5-3D24BF21F55B}"/>
                </a:ext>
              </a:extLst>
            </p:cNvPr>
            <p:cNvCxnSpPr>
              <a:cxnSpLocks/>
            </p:cNvCxnSpPr>
            <p:nvPr/>
          </p:nvCxnSpPr>
          <p:spPr>
            <a:xfrm>
              <a:off x="6081048" y="2717799"/>
              <a:ext cx="612000" cy="0"/>
            </a:xfrm>
            <a:prstGeom prst="line">
              <a:avLst/>
            </a:prstGeom>
            <a:ln w="857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 xmlns:a16="http://schemas.microsoft.com/office/drawing/2014/main" id="{E3CA3EF3-ECD6-0B40-9D09-5E55714A455B}"/>
                </a:ext>
              </a:extLst>
            </p:cNvPr>
            <p:cNvCxnSpPr>
              <a:cxnSpLocks/>
            </p:cNvCxnSpPr>
            <p:nvPr/>
          </p:nvCxnSpPr>
          <p:spPr>
            <a:xfrm>
              <a:off x="5087194" y="2717799"/>
              <a:ext cx="535165" cy="0"/>
            </a:xfrm>
            <a:prstGeom prst="line">
              <a:avLst/>
            </a:prstGeom>
            <a:ln w="857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 xmlns:a16="http://schemas.microsoft.com/office/drawing/2014/main" id="{C911DC3C-AE83-0A4A-A457-8FCD327AF80D}"/>
                </a:ext>
              </a:extLst>
            </p:cNvPr>
            <p:cNvCxnSpPr>
              <a:cxnSpLocks/>
            </p:cNvCxnSpPr>
            <p:nvPr/>
          </p:nvCxnSpPr>
          <p:spPr>
            <a:xfrm>
              <a:off x="1078686" y="2723899"/>
              <a:ext cx="535165" cy="0"/>
            </a:xfrm>
            <a:prstGeom prst="line">
              <a:avLst/>
            </a:prstGeom>
            <a:ln w="857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 xmlns:a16="http://schemas.microsoft.com/office/drawing/2014/main" id="{4679889A-E795-A74D-A2EC-A41E8FF48AC2}"/>
                </a:ext>
              </a:extLst>
            </p:cNvPr>
            <p:cNvCxnSpPr>
              <a:cxnSpLocks/>
            </p:cNvCxnSpPr>
            <p:nvPr/>
          </p:nvCxnSpPr>
          <p:spPr>
            <a:xfrm>
              <a:off x="3905561" y="2717799"/>
              <a:ext cx="535165" cy="0"/>
            </a:xfrm>
            <a:prstGeom prst="line">
              <a:avLst/>
            </a:prstGeom>
            <a:ln w="857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 xmlns:a16="http://schemas.microsoft.com/office/drawing/2014/main" id="{90B521A9-665B-184E-B025-BEC1E1C969E2}"/>
                </a:ext>
              </a:extLst>
            </p:cNvPr>
            <p:cNvCxnSpPr>
              <a:cxnSpLocks/>
            </p:cNvCxnSpPr>
            <p:nvPr/>
          </p:nvCxnSpPr>
          <p:spPr>
            <a:xfrm>
              <a:off x="3259667" y="2717799"/>
              <a:ext cx="637427" cy="0"/>
            </a:xfrm>
            <a:prstGeom prst="line">
              <a:avLst/>
            </a:prstGeom>
            <a:ln w="85725">
              <a:solidFill>
                <a:srgbClr val="6070FB"/>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 xmlns:a16="http://schemas.microsoft.com/office/drawing/2014/main" id="{2936AC48-674F-C54C-8B30-1C48D214A6A3}"/>
                </a:ext>
              </a:extLst>
            </p:cNvPr>
            <p:cNvSpPr txBox="1"/>
            <p:nvPr/>
          </p:nvSpPr>
          <p:spPr>
            <a:xfrm>
              <a:off x="1073097" y="2763014"/>
              <a:ext cx="675185" cy="276999"/>
            </a:xfrm>
            <a:prstGeom prst="rect">
              <a:avLst/>
            </a:prstGeom>
            <a:noFill/>
          </p:spPr>
          <p:txBody>
            <a:bodyPr wrap="none" rtlCol="0">
              <a:spAutoFit/>
            </a:bodyPr>
            <a:lstStyle/>
            <a:p>
              <a:r>
                <a:rPr lang="x-none" sz="1200">
                  <a:latin typeface="Gill Sans MT" panose="020B0502020104020203" pitchFamily="34" charset="77"/>
                </a:rPr>
                <a:t>Silencer</a:t>
              </a:r>
            </a:p>
          </p:txBody>
        </p:sp>
        <p:sp>
          <p:nvSpPr>
            <p:cNvPr id="102" name="TextBox 101">
              <a:extLst>
                <a:ext uri="{FF2B5EF4-FFF2-40B4-BE49-F238E27FC236}">
                  <a16:creationId xmlns="" xmlns:a16="http://schemas.microsoft.com/office/drawing/2014/main" id="{406C268C-6CA3-3846-A910-03AD2E469A69}"/>
                </a:ext>
              </a:extLst>
            </p:cNvPr>
            <p:cNvSpPr txBox="1"/>
            <p:nvPr/>
          </p:nvSpPr>
          <p:spPr>
            <a:xfrm>
              <a:off x="3188638" y="2760128"/>
              <a:ext cx="976959" cy="646331"/>
            </a:xfrm>
            <a:prstGeom prst="rect">
              <a:avLst/>
            </a:prstGeom>
            <a:noFill/>
          </p:spPr>
          <p:txBody>
            <a:bodyPr wrap="square" rtlCol="0">
              <a:spAutoFit/>
            </a:bodyPr>
            <a:lstStyle/>
            <a:p>
              <a:r>
                <a:rPr lang="en-US" sz="1200" dirty="0">
                  <a:latin typeface="Gill Sans MT" panose="020B0502020104020203" pitchFamily="34" charset="77"/>
                </a:rPr>
                <a:t>P</a:t>
              </a:r>
              <a:r>
                <a:rPr lang="x-none" sz="1200">
                  <a:latin typeface="Gill Sans MT" panose="020B0502020104020203" pitchFamily="34" charset="77"/>
                </a:rPr>
                <a:t>romoter proximal element</a:t>
              </a:r>
            </a:p>
          </p:txBody>
        </p:sp>
        <p:sp>
          <p:nvSpPr>
            <p:cNvPr id="103" name="TextBox 102">
              <a:extLst>
                <a:ext uri="{FF2B5EF4-FFF2-40B4-BE49-F238E27FC236}">
                  <a16:creationId xmlns="" xmlns:a16="http://schemas.microsoft.com/office/drawing/2014/main" id="{2964CEE9-5213-8B45-BE37-ED123CE29EDE}"/>
                </a:ext>
              </a:extLst>
            </p:cNvPr>
            <p:cNvSpPr txBox="1"/>
            <p:nvPr/>
          </p:nvSpPr>
          <p:spPr>
            <a:xfrm>
              <a:off x="3917574" y="2760128"/>
              <a:ext cx="826887" cy="461665"/>
            </a:xfrm>
            <a:prstGeom prst="rect">
              <a:avLst/>
            </a:prstGeom>
            <a:noFill/>
          </p:spPr>
          <p:txBody>
            <a:bodyPr wrap="square" rtlCol="0">
              <a:spAutoFit/>
            </a:bodyPr>
            <a:lstStyle/>
            <a:p>
              <a:r>
                <a:rPr lang="x-none" sz="1200">
                  <a:latin typeface="Gill Sans MT" panose="020B0502020104020203" pitchFamily="34" charset="77"/>
                </a:rPr>
                <a:t>Core promoter</a:t>
              </a:r>
            </a:p>
          </p:txBody>
        </p:sp>
        <p:sp>
          <p:nvSpPr>
            <p:cNvPr id="104" name="TextBox 103">
              <a:extLst>
                <a:ext uri="{FF2B5EF4-FFF2-40B4-BE49-F238E27FC236}">
                  <a16:creationId xmlns="" xmlns:a16="http://schemas.microsoft.com/office/drawing/2014/main" id="{A6506941-4EB7-5344-AED1-7109F2173293}"/>
                </a:ext>
              </a:extLst>
            </p:cNvPr>
            <p:cNvSpPr txBox="1"/>
            <p:nvPr/>
          </p:nvSpPr>
          <p:spPr>
            <a:xfrm>
              <a:off x="4609207" y="2757505"/>
              <a:ext cx="3725474" cy="276999"/>
            </a:xfrm>
            <a:prstGeom prst="rect">
              <a:avLst/>
            </a:prstGeom>
            <a:noFill/>
          </p:spPr>
          <p:txBody>
            <a:bodyPr wrap="square" rtlCol="0">
              <a:spAutoFit/>
            </a:bodyPr>
            <a:lstStyle/>
            <a:p>
              <a:r>
                <a:rPr lang="x-none" sz="1200">
                  <a:latin typeface="Gill Sans MT" panose="020B0502020104020203" pitchFamily="34" charset="77"/>
                </a:rPr>
                <a:t>Exon   Intron     Exon     Intron    Exon    Intron    Exon              </a:t>
              </a:r>
            </a:p>
          </p:txBody>
        </p:sp>
      </p:grpSp>
      <p:sp>
        <p:nvSpPr>
          <p:cNvPr id="84" name="Freeform 83">
            <a:extLst>
              <a:ext uri="{FF2B5EF4-FFF2-40B4-BE49-F238E27FC236}">
                <a16:creationId xmlns="" xmlns:a16="http://schemas.microsoft.com/office/drawing/2014/main" id="{26E8A900-7C91-5D4D-926D-AB60B5477AFF}"/>
              </a:ext>
            </a:extLst>
          </p:cNvPr>
          <p:cNvSpPr/>
          <p:nvPr/>
        </p:nvSpPr>
        <p:spPr>
          <a:xfrm>
            <a:off x="3760019" y="4535320"/>
            <a:ext cx="840818" cy="878879"/>
          </a:xfrm>
          <a:custGeom>
            <a:avLst/>
            <a:gdLst>
              <a:gd name="connsiteX0" fmla="*/ 584037 w 1433544"/>
              <a:gd name="connsiteY0" fmla="*/ 29497 h 1498436"/>
              <a:gd name="connsiteX1" fmla="*/ 224176 w 1433544"/>
              <a:gd name="connsiteY1" fmla="*/ 277269 h 1498436"/>
              <a:gd name="connsiteX2" fmla="*/ 76692 w 1433544"/>
              <a:gd name="connsiteY2" fmla="*/ 466049 h 1498436"/>
              <a:gd name="connsiteX3" fmla="*/ 0 w 1433544"/>
              <a:gd name="connsiteY3" fmla="*/ 761017 h 1498436"/>
              <a:gd name="connsiteX4" fmla="*/ 29497 w 1433544"/>
              <a:gd name="connsiteY4" fmla="*/ 1067783 h 1498436"/>
              <a:gd name="connsiteX5" fmla="*/ 188780 w 1433544"/>
              <a:gd name="connsiteY5" fmla="*/ 1291958 h 1498436"/>
              <a:gd name="connsiteX6" fmla="*/ 460150 w 1433544"/>
              <a:gd name="connsiteY6" fmla="*/ 1421744 h 1498436"/>
              <a:gd name="connsiteX7" fmla="*/ 790514 w 1433544"/>
              <a:gd name="connsiteY7" fmla="*/ 1498436 h 1498436"/>
              <a:gd name="connsiteX8" fmla="*/ 896702 w 1433544"/>
              <a:gd name="connsiteY8" fmla="*/ 1498436 h 1498436"/>
              <a:gd name="connsiteX9" fmla="*/ 1144475 w 1433544"/>
              <a:gd name="connsiteY9" fmla="*/ 1350952 h 1498436"/>
              <a:gd name="connsiteX10" fmla="*/ 1345053 w 1433544"/>
              <a:gd name="connsiteY10" fmla="*/ 1091380 h 1498436"/>
              <a:gd name="connsiteX11" fmla="*/ 1433544 w 1433544"/>
              <a:gd name="connsiteY11" fmla="*/ 843608 h 1498436"/>
              <a:gd name="connsiteX12" fmla="*/ 1433544 w 1433544"/>
              <a:gd name="connsiteY12" fmla="*/ 542740 h 1498436"/>
              <a:gd name="connsiteX13" fmla="*/ 1291959 w 1433544"/>
              <a:gd name="connsiteY13" fmla="*/ 265471 h 1498436"/>
              <a:gd name="connsiteX14" fmla="*/ 1085482 w 1433544"/>
              <a:gd name="connsiteY14" fmla="*/ 76691 h 1498436"/>
              <a:gd name="connsiteX15" fmla="*/ 814111 w 1433544"/>
              <a:gd name="connsiteY15" fmla="*/ 0 h 1498436"/>
              <a:gd name="connsiteX16" fmla="*/ 584037 w 1433544"/>
              <a:gd name="connsiteY16" fmla="*/ 29497 h 149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3544" h="1498436">
                <a:moveTo>
                  <a:pt x="584037" y="29497"/>
                </a:moveTo>
                <a:lnTo>
                  <a:pt x="224176" y="277269"/>
                </a:lnTo>
                <a:lnTo>
                  <a:pt x="76692" y="466049"/>
                </a:lnTo>
                <a:lnTo>
                  <a:pt x="0" y="761017"/>
                </a:lnTo>
                <a:lnTo>
                  <a:pt x="29497" y="1067783"/>
                </a:lnTo>
                <a:lnTo>
                  <a:pt x="188780" y="1291958"/>
                </a:lnTo>
                <a:lnTo>
                  <a:pt x="460150" y="1421744"/>
                </a:lnTo>
                <a:lnTo>
                  <a:pt x="790514" y="1498436"/>
                </a:lnTo>
                <a:lnTo>
                  <a:pt x="896702" y="1498436"/>
                </a:lnTo>
                <a:lnTo>
                  <a:pt x="1144475" y="1350952"/>
                </a:lnTo>
                <a:lnTo>
                  <a:pt x="1345053" y="1091380"/>
                </a:lnTo>
                <a:lnTo>
                  <a:pt x="1433544" y="843608"/>
                </a:lnTo>
                <a:lnTo>
                  <a:pt x="1433544" y="542740"/>
                </a:lnTo>
                <a:lnTo>
                  <a:pt x="1291959" y="265471"/>
                </a:lnTo>
                <a:lnTo>
                  <a:pt x="1085482" y="76691"/>
                </a:lnTo>
                <a:lnTo>
                  <a:pt x="814111" y="0"/>
                </a:lnTo>
                <a:lnTo>
                  <a:pt x="584037" y="29497"/>
                </a:lnTo>
                <a:close/>
              </a:path>
            </a:pathLst>
          </a:cu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106" name="Group 105">
            <a:extLst>
              <a:ext uri="{FF2B5EF4-FFF2-40B4-BE49-F238E27FC236}">
                <a16:creationId xmlns="" xmlns:a16="http://schemas.microsoft.com/office/drawing/2014/main" id="{1CF3BB81-629C-C042-B3B5-16DD4BD6B17B}"/>
              </a:ext>
            </a:extLst>
          </p:cNvPr>
          <p:cNvGrpSpPr/>
          <p:nvPr/>
        </p:nvGrpSpPr>
        <p:grpSpPr>
          <a:xfrm>
            <a:off x="3993026" y="3292743"/>
            <a:ext cx="1054976" cy="1044146"/>
            <a:chOff x="3637308" y="3727201"/>
            <a:chExt cx="1054976" cy="1044146"/>
          </a:xfrm>
        </p:grpSpPr>
        <p:sp>
          <p:nvSpPr>
            <p:cNvPr id="107" name="Oval 106">
              <a:extLst>
                <a:ext uri="{FF2B5EF4-FFF2-40B4-BE49-F238E27FC236}">
                  <a16:creationId xmlns="" xmlns:a16="http://schemas.microsoft.com/office/drawing/2014/main" id="{6E8FBF8C-53F6-0940-92EF-28CBC44567E5}"/>
                </a:ext>
              </a:extLst>
            </p:cNvPr>
            <p:cNvSpPr/>
            <p:nvPr/>
          </p:nvSpPr>
          <p:spPr>
            <a:xfrm>
              <a:off x="3919652" y="4102288"/>
              <a:ext cx="434744" cy="434744"/>
            </a:xfrm>
            <a:prstGeom prst="ellipse">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8" name="Oval 107">
              <a:extLst>
                <a:ext uri="{FF2B5EF4-FFF2-40B4-BE49-F238E27FC236}">
                  <a16:creationId xmlns="" xmlns:a16="http://schemas.microsoft.com/office/drawing/2014/main" id="{048F11A0-3C4B-9F45-9E88-63BDEE78113C}"/>
                </a:ext>
              </a:extLst>
            </p:cNvPr>
            <p:cNvSpPr/>
            <p:nvPr/>
          </p:nvSpPr>
          <p:spPr>
            <a:xfrm>
              <a:off x="4072052" y="4254688"/>
              <a:ext cx="434744" cy="434744"/>
            </a:xfrm>
            <a:prstGeom prst="ellipse">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9" name="Oval 108">
              <a:extLst>
                <a:ext uri="{FF2B5EF4-FFF2-40B4-BE49-F238E27FC236}">
                  <a16:creationId xmlns="" xmlns:a16="http://schemas.microsoft.com/office/drawing/2014/main" id="{03FCBE5A-D9AC-4945-BD95-ED9EFB52B668}"/>
                </a:ext>
              </a:extLst>
            </p:cNvPr>
            <p:cNvSpPr/>
            <p:nvPr/>
          </p:nvSpPr>
          <p:spPr>
            <a:xfrm>
              <a:off x="3637308" y="4257759"/>
              <a:ext cx="434744" cy="434744"/>
            </a:xfrm>
            <a:prstGeom prst="ellipse">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0" name="Oval 109">
              <a:extLst>
                <a:ext uri="{FF2B5EF4-FFF2-40B4-BE49-F238E27FC236}">
                  <a16:creationId xmlns="" xmlns:a16="http://schemas.microsoft.com/office/drawing/2014/main" id="{FDBB0F3B-0E67-904F-9758-4A1F57D0FF30}"/>
                </a:ext>
              </a:extLst>
            </p:cNvPr>
            <p:cNvSpPr/>
            <p:nvPr/>
          </p:nvSpPr>
          <p:spPr>
            <a:xfrm>
              <a:off x="3919652" y="4336603"/>
              <a:ext cx="434744" cy="434744"/>
            </a:xfrm>
            <a:prstGeom prst="ellipse">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1" name="Oval 110">
              <a:extLst>
                <a:ext uri="{FF2B5EF4-FFF2-40B4-BE49-F238E27FC236}">
                  <a16:creationId xmlns="" xmlns:a16="http://schemas.microsoft.com/office/drawing/2014/main" id="{C836B190-D258-E94C-974F-72E8AA33C24C}"/>
                </a:ext>
              </a:extLst>
            </p:cNvPr>
            <p:cNvSpPr/>
            <p:nvPr/>
          </p:nvSpPr>
          <p:spPr>
            <a:xfrm>
              <a:off x="4226685" y="3992666"/>
              <a:ext cx="434744" cy="434744"/>
            </a:xfrm>
            <a:prstGeom prst="ellipse">
              <a:avLst/>
            </a:prstGeom>
            <a:solidFill>
              <a:schemeClr val="accent2">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2" name="Oval 111">
              <a:extLst>
                <a:ext uri="{FF2B5EF4-FFF2-40B4-BE49-F238E27FC236}">
                  <a16:creationId xmlns="" xmlns:a16="http://schemas.microsoft.com/office/drawing/2014/main" id="{6E6EFD7C-2FFE-F84E-8FBA-848784D17122}"/>
                </a:ext>
              </a:extLst>
            </p:cNvPr>
            <p:cNvSpPr/>
            <p:nvPr/>
          </p:nvSpPr>
          <p:spPr>
            <a:xfrm>
              <a:off x="4257540" y="4236198"/>
              <a:ext cx="434744" cy="434744"/>
            </a:xfrm>
            <a:prstGeom prst="ellipse">
              <a:avLst/>
            </a:prstGeom>
            <a:solidFill>
              <a:schemeClr val="accent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3" name="Oval 112">
              <a:extLst>
                <a:ext uri="{FF2B5EF4-FFF2-40B4-BE49-F238E27FC236}">
                  <a16:creationId xmlns="" xmlns:a16="http://schemas.microsoft.com/office/drawing/2014/main" id="{38CEEA29-5964-5448-9512-371C04685489}"/>
                </a:ext>
              </a:extLst>
            </p:cNvPr>
            <p:cNvSpPr/>
            <p:nvPr/>
          </p:nvSpPr>
          <p:spPr>
            <a:xfrm>
              <a:off x="3700047" y="3875409"/>
              <a:ext cx="434744" cy="434744"/>
            </a:xfrm>
            <a:prstGeom prst="ellipse">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4" name="Oval 113">
              <a:extLst>
                <a:ext uri="{FF2B5EF4-FFF2-40B4-BE49-F238E27FC236}">
                  <a16:creationId xmlns="" xmlns:a16="http://schemas.microsoft.com/office/drawing/2014/main" id="{1C4D5E96-BC97-1745-B49A-65B067CCBE58}"/>
                </a:ext>
              </a:extLst>
            </p:cNvPr>
            <p:cNvSpPr/>
            <p:nvPr/>
          </p:nvSpPr>
          <p:spPr>
            <a:xfrm>
              <a:off x="4051336" y="3727201"/>
              <a:ext cx="434744" cy="434744"/>
            </a:xfrm>
            <a:prstGeom prst="ellipse">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6" name="Freeform 5">
            <a:extLst>
              <a:ext uri="{FF2B5EF4-FFF2-40B4-BE49-F238E27FC236}">
                <a16:creationId xmlns="" xmlns:a16="http://schemas.microsoft.com/office/drawing/2014/main" id="{98446EE1-205D-F342-B58C-3AA12EAA87D3}"/>
              </a:ext>
            </a:extLst>
          </p:cNvPr>
          <p:cNvSpPr/>
          <p:nvPr/>
        </p:nvSpPr>
        <p:spPr>
          <a:xfrm>
            <a:off x="3289400" y="2739439"/>
            <a:ext cx="5020882" cy="2044145"/>
          </a:xfrm>
          <a:custGeom>
            <a:avLst/>
            <a:gdLst>
              <a:gd name="connsiteX0" fmla="*/ 2126469 w 3381916"/>
              <a:gd name="connsiteY0" fmla="*/ 422634 h 2192122"/>
              <a:gd name="connsiteX1" fmla="*/ 1899105 w 3381916"/>
              <a:gd name="connsiteY1" fmla="*/ 452291 h 2192122"/>
              <a:gd name="connsiteX2" fmla="*/ 1622314 w 3381916"/>
              <a:gd name="connsiteY2" fmla="*/ 457233 h 2192122"/>
              <a:gd name="connsiteX3" fmla="*/ 1291153 w 3381916"/>
              <a:gd name="connsiteY3" fmla="*/ 486890 h 2192122"/>
              <a:gd name="connsiteX4" fmla="*/ 1053903 w 3381916"/>
              <a:gd name="connsiteY4" fmla="*/ 491832 h 2192122"/>
              <a:gd name="connsiteX5" fmla="*/ 752398 w 3381916"/>
              <a:gd name="connsiteY5" fmla="*/ 392978 h 2192122"/>
              <a:gd name="connsiteX6" fmla="*/ 520091 w 3381916"/>
              <a:gd name="connsiteY6" fmla="*/ 165614 h 2192122"/>
              <a:gd name="connsiteX7" fmla="*/ 297669 w 3381916"/>
              <a:gd name="connsiteY7" fmla="*/ 2505 h 2192122"/>
              <a:gd name="connsiteX8" fmla="*/ 114789 w 3381916"/>
              <a:gd name="connsiteY8" fmla="*/ 76645 h 2192122"/>
              <a:gd name="connsiteX9" fmla="*/ 15935 w 3381916"/>
              <a:gd name="connsiteY9" fmla="*/ 210098 h 2192122"/>
              <a:gd name="connsiteX10" fmla="*/ 1107 w 3381916"/>
              <a:gd name="connsiteY10" fmla="*/ 402864 h 2192122"/>
              <a:gd name="connsiteX11" fmla="*/ 25821 w 3381916"/>
              <a:gd name="connsiteY11" fmla="*/ 536317 h 2192122"/>
              <a:gd name="connsiteX12" fmla="*/ 104904 w 3381916"/>
              <a:gd name="connsiteY12" fmla="*/ 615400 h 2192122"/>
              <a:gd name="connsiteX13" fmla="*/ 253185 w 3381916"/>
              <a:gd name="connsiteY13" fmla="*/ 659884 h 2192122"/>
              <a:gd name="connsiteX14" fmla="*/ 391581 w 3381916"/>
              <a:gd name="connsiteY14" fmla="*/ 679655 h 2192122"/>
              <a:gd name="connsiteX15" fmla="*/ 648601 w 3381916"/>
              <a:gd name="connsiteY15" fmla="*/ 743910 h 2192122"/>
              <a:gd name="connsiteX16" fmla="*/ 717799 w 3381916"/>
              <a:gd name="connsiteY16" fmla="*/ 788394 h 2192122"/>
              <a:gd name="connsiteX17" fmla="*/ 722742 w 3381916"/>
              <a:gd name="connsiteY17" fmla="*/ 872420 h 2192122"/>
              <a:gd name="connsiteX18" fmla="*/ 707914 w 3381916"/>
              <a:gd name="connsiteY18" fmla="*/ 986102 h 2192122"/>
              <a:gd name="connsiteX19" fmla="*/ 683200 w 3381916"/>
              <a:gd name="connsiteY19" fmla="*/ 1109670 h 2192122"/>
              <a:gd name="connsiteX20" fmla="*/ 668372 w 3381916"/>
              <a:gd name="connsiteY20" fmla="*/ 1257951 h 2192122"/>
              <a:gd name="connsiteX21" fmla="*/ 668372 w 3381916"/>
              <a:gd name="connsiteY21" fmla="*/ 1430946 h 2192122"/>
              <a:gd name="connsiteX22" fmla="*/ 688143 w 3381916"/>
              <a:gd name="connsiteY22" fmla="*/ 1544628 h 2192122"/>
              <a:gd name="connsiteX23" fmla="*/ 722742 w 3381916"/>
              <a:gd name="connsiteY23" fmla="*/ 1658310 h 2192122"/>
              <a:gd name="connsiteX24" fmla="*/ 801825 w 3381916"/>
              <a:gd name="connsiteY24" fmla="*/ 1801648 h 2192122"/>
              <a:gd name="connsiteX25" fmla="*/ 930335 w 3381916"/>
              <a:gd name="connsiteY25" fmla="*/ 1890617 h 2192122"/>
              <a:gd name="connsiteX26" fmla="*/ 1039075 w 3381916"/>
              <a:gd name="connsiteY26" fmla="*/ 1930159 h 2192122"/>
              <a:gd name="connsiteX27" fmla="*/ 1271382 w 3381916"/>
              <a:gd name="connsiteY27" fmla="*/ 1994414 h 2192122"/>
              <a:gd name="connsiteX28" fmla="*/ 1474033 w 3381916"/>
              <a:gd name="connsiteY28" fmla="*/ 2043841 h 2192122"/>
              <a:gd name="connsiteX29" fmla="*/ 1726111 w 3381916"/>
              <a:gd name="connsiteY29" fmla="*/ 2098211 h 2192122"/>
              <a:gd name="connsiteX30" fmla="*/ 1988074 w 3381916"/>
              <a:gd name="connsiteY30" fmla="*/ 2147638 h 2192122"/>
              <a:gd name="connsiteX31" fmla="*/ 2180839 w 3381916"/>
              <a:gd name="connsiteY31" fmla="*/ 2167408 h 2192122"/>
              <a:gd name="connsiteX32" fmla="*/ 2393375 w 3381916"/>
              <a:gd name="connsiteY32" fmla="*/ 2177294 h 2192122"/>
              <a:gd name="connsiteX33" fmla="*/ 2937073 w 3381916"/>
              <a:gd name="connsiteY33" fmla="*/ 2192122 h 2192122"/>
              <a:gd name="connsiteX34" fmla="*/ 3381916 w 3381916"/>
              <a:gd name="connsiteY34" fmla="*/ 2187179 h 219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81916" h="2192122">
                <a:moveTo>
                  <a:pt x="2126469" y="422634"/>
                </a:moveTo>
                <a:cubicBezTo>
                  <a:pt x="2054800" y="434579"/>
                  <a:pt x="1983131" y="446525"/>
                  <a:pt x="1899105" y="452291"/>
                </a:cubicBezTo>
                <a:cubicBezTo>
                  <a:pt x="1815079" y="458057"/>
                  <a:pt x="1723639" y="451466"/>
                  <a:pt x="1622314" y="457233"/>
                </a:cubicBezTo>
                <a:cubicBezTo>
                  <a:pt x="1520989" y="463000"/>
                  <a:pt x="1385888" y="481124"/>
                  <a:pt x="1291153" y="486890"/>
                </a:cubicBezTo>
                <a:cubicBezTo>
                  <a:pt x="1196418" y="492656"/>
                  <a:pt x="1143695" y="507484"/>
                  <a:pt x="1053903" y="491832"/>
                </a:cubicBezTo>
                <a:cubicBezTo>
                  <a:pt x="964111" y="476180"/>
                  <a:pt x="841367" y="447348"/>
                  <a:pt x="752398" y="392978"/>
                </a:cubicBezTo>
                <a:cubicBezTo>
                  <a:pt x="663429" y="338608"/>
                  <a:pt x="595879" y="230693"/>
                  <a:pt x="520091" y="165614"/>
                </a:cubicBezTo>
                <a:cubicBezTo>
                  <a:pt x="444303" y="100535"/>
                  <a:pt x="365219" y="17333"/>
                  <a:pt x="297669" y="2505"/>
                </a:cubicBezTo>
                <a:cubicBezTo>
                  <a:pt x="230119" y="-12323"/>
                  <a:pt x="161745" y="42046"/>
                  <a:pt x="114789" y="76645"/>
                </a:cubicBezTo>
                <a:cubicBezTo>
                  <a:pt x="67833" y="111244"/>
                  <a:pt x="34882" y="155728"/>
                  <a:pt x="15935" y="210098"/>
                </a:cubicBezTo>
                <a:cubicBezTo>
                  <a:pt x="-3012" y="264468"/>
                  <a:pt x="-541" y="348494"/>
                  <a:pt x="1107" y="402864"/>
                </a:cubicBezTo>
                <a:cubicBezTo>
                  <a:pt x="2755" y="457234"/>
                  <a:pt x="8521" y="500894"/>
                  <a:pt x="25821" y="536317"/>
                </a:cubicBezTo>
                <a:cubicBezTo>
                  <a:pt x="43120" y="571740"/>
                  <a:pt x="67010" y="594806"/>
                  <a:pt x="104904" y="615400"/>
                </a:cubicBezTo>
                <a:cubicBezTo>
                  <a:pt x="142798" y="635994"/>
                  <a:pt x="205406" y="649175"/>
                  <a:pt x="253185" y="659884"/>
                </a:cubicBezTo>
                <a:cubicBezTo>
                  <a:pt x="300964" y="670593"/>
                  <a:pt x="325678" y="665651"/>
                  <a:pt x="391581" y="679655"/>
                </a:cubicBezTo>
                <a:cubicBezTo>
                  <a:pt x="457484" y="693659"/>
                  <a:pt x="594231" y="725787"/>
                  <a:pt x="648601" y="743910"/>
                </a:cubicBezTo>
                <a:cubicBezTo>
                  <a:pt x="702971" y="762033"/>
                  <a:pt x="705442" y="766976"/>
                  <a:pt x="717799" y="788394"/>
                </a:cubicBezTo>
                <a:cubicBezTo>
                  <a:pt x="730156" y="809812"/>
                  <a:pt x="724389" y="839469"/>
                  <a:pt x="722742" y="872420"/>
                </a:cubicBezTo>
                <a:cubicBezTo>
                  <a:pt x="721095" y="905371"/>
                  <a:pt x="714504" y="946560"/>
                  <a:pt x="707914" y="986102"/>
                </a:cubicBezTo>
                <a:cubicBezTo>
                  <a:pt x="701324" y="1025644"/>
                  <a:pt x="689790" y="1064362"/>
                  <a:pt x="683200" y="1109670"/>
                </a:cubicBezTo>
                <a:cubicBezTo>
                  <a:pt x="676610" y="1154978"/>
                  <a:pt x="670843" y="1204405"/>
                  <a:pt x="668372" y="1257951"/>
                </a:cubicBezTo>
                <a:cubicBezTo>
                  <a:pt x="665901" y="1311497"/>
                  <a:pt x="665077" y="1383166"/>
                  <a:pt x="668372" y="1430946"/>
                </a:cubicBezTo>
                <a:cubicBezTo>
                  <a:pt x="671667" y="1478726"/>
                  <a:pt x="679081" y="1506734"/>
                  <a:pt x="688143" y="1544628"/>
                </a:cubicBezTo>
                <a:cubicBezTo>
                  <a:pt x="697205" y="1582522"/>
                  <a:pt x="703795" y="1615473"/>
                  <a:pt x="722742" y="1658310"/>
                </a:cubicBezTo>
                <a:cubicBezTo>
                  <a:pt x="741689" y="1701147"/>
                  <a:pt x="767226" y="1762930"/>
                  <a:pt x="801825" y="1801648"/>
                </a:cubicBezTo>
                <a:cubicBezTo>
                  <a:pt x="836424" y="1840366"/>
                  <a:pt x="890793" y="1869199"/>
                  <a:pt x="930335" y="1890617"/>
                </a:cubicBezTo>
                <a:cubicBezTo>
                  <a:pt x="969877" y="1912035"/>
                  <a:pt x="982234" y="1912860"/>
                  <a:pt x="1039075" y="1930159"/>
                </a:cubicBezTo>
                <a:cubicBezTo>
                  <a:pt x="1095916" y="1947458"/>
                  <a:pt x="1198889" y="1975467"/>
                  <a:pt x="1271382" y="1994414"/>
                </a:cubicBezTo>
                <a:cubicBezTo>
                  <a:pt x="1343875" y="2013361"/>
                  <a:pt x="1398245" y="2026542"/>
                  <a:pt x="1474033" y="2043841"/>
                </a:cubicBezTo>
                <a:cubicBezTo>
                  <a:pt x="1549821" y="2061140"/>
                  <a:pt x="1640438" y="2080912"/>
                  <a:pt x="1726111" y="2098211"/>
                </a:cubicBezTo>
                <a:cubicBezTo>
                  <a:pt x="1811784" y="2115510"/>
                  <a:pt x="1912286" y="2136105"/>
                  <a:pt x="1988074" y="2147638"/>
                </a:cubicBezTo>
                <a:cubicBezTo>
                  <a:pt x="2063862" y="2159171"/>
                  <a:pt x="2113289" y="2162465"/>
                  <a:pt x="2180839" y="2167408"/>
                </a:cubicBezTo>
                <a:cubicBezTo>
                  <a:pt x="2248389" y="2172351"/>
                  <a:pt x="2393375" y="2177294"/>
                  <a:pt x="2393375" y="2177294"/>
                </a:cubicBezTo>
                <a:lnTo>
                  <a:pt x="2937073" y="2192122"/>
                </a:lnTo>
                <a:lnTo>
                  <a:pt x="3381916" y="2187179"/>
                </a:lnTo>
              </a:path>
            </a:pathLst>
          </a:custGeom>
          <a:noFill/>
          <a:ln w="857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51" name="Straight Connector 50">
            <a:extLst>
              <a:ext uri="{FF2B5EF4-FFF2-40B4-BE49-F238E27FC236}">
                <a16:creationId xmlns="" xmlns:a16="http://schemas.microsoft.com/office/drawing/2014/main" id="{2FDD5929-6025-8048-A307-254B907FFF99}"/>
              </a:ext>
            </a:extLst>
          </p:cNvPr>
          <p:cNvCxnSpPr>
            <a:cxnSpLocks/>
          </p:cNvCxnSpPr>
          <p:nvPr/>
        </p:nvCxnSpPr>
        <p:spPr>
          <a:xfrm>
            <a:off x="4794309" y="4534883"/>
            <a:ext cx="538407" cy="95398"/>
          </a:xfrm>
          <a:prstGeom prst="line">
            <a:avLst/>
          </a:prstGeom>
          <a:ln w="85725">
            <a:solidFill>
              <a:srgbClr val="8E000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529FEAC8-78D6-AA4F-83BC-298EBE68B8D4}"/>
              </a:ext>
            </a:extLst>
          </p:cNvPr>
          <p:cNvCxnSpPr>
            <a:cxnSpLocks/>
          </p:cNvCxnSpPr>
          <p:nvPr/>
        </p:nvCxnSpPr>
        <p:spPr>
          <a:xfrm>
            <a:off x="5915247" y="4709715"/>
            <a:ext cx="451935" cy="46146"/>
          </a:xfrm>
          <a:prstGeom prst="line">
            <a:avLst/>
          </a:prstGeom>
          <a:ln w="85725">
            <a:solidFill>
              <a:srgbClr val="8E000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3C843E4F-4875-7147-8CB7-28F4E955A07D}"/>
              </a:ext>
            </a:extLst>
          </p:cNvPr>
          <p:cNvCxnSpPr>
            <a:cxnSpLocks/>
          </p:cNvCxnSpPr>
          <p:nvPr/>
        </p:nvCxnSpPr>
        <p:spPr>
          <a:xfrm>
            <a:off x="5332716" y="4630281"/>
            <a:ext cx="598321" cy="72160"/>
          </a:xfrm>
          <a:prstGeom prst="line">
            <a:avLst/>
          </a:prstGeom>
          <a:ln w="857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2" name="Freeform 61">
            <a:extLst>
              <a:ext uri="{FF2B5EF4-FFF2-40B4-BE49-F238E27FC236}">
                <a16:creationId xmlns="" xmlns:a16="http://schemas.microsoft.com/office/drawing/2014/main" id="{F17A9664-CEB8-4C40-B3CA-B693E1EDAF32}"/>
              </a:ext>
            </a:extLst>
          </p:cNvPr>
          <p:cNvSpPr/>
          <p:nvPr/>
        </p:nvSpPr>
        <p:spPr>
          <a:xfrm rot="7265604">
            <a:off x="4505080" y="4197044"/>
            <a:ext cx="45719" cy="434958"/>
          </a:xfrm>
          <a:custGeom>
            <a:avLst/>
            <a:gdLst>
              <a:gd name="connsiteX0" fmla="*/ 49428 w 125033"/>
              <a:gd name="connsiteY0" fmla="*/ 0 h 434958"/>
              <a:gd name="connsiteX1" fmla="*/ 118625 w 125033"/>
              <a:gd name="connsiteY1" fmla="*/ 133453 h 434958"/>
              <a:gd name="connsiteX2" fmla="*/ 118625 w 125033"/>
              <a:gd name="connsiteY2" fmla="*/ 247136 h 434958"/>
              <a:gd name="connsiteX3" fmla="*/ 88969 w 125033"/>
              <a:gd name="connsiteY3" fmla="*/ 331161 h 434958"/>
              <a:gd name="connsiteX4" fmla="*/ 0 w 125033"/>
              <a:gd name="connsiteY4" fmla="*/ 434958 h 434958"/>
              <a:gd name="connsiteX5" fmla="*/ 0 w 125033"/>
              <a:gd name="connsiteY5" fmla="*/ 434958 h 43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33" h="434958">
                <a:moveTo>
                  <a:pt x="49428" y="0"/>
                </a:moveTo>
                <a:cubicBezTo>
                  <a:pt x="78260" y="46132"/>
                  <a:pt x="107092" y="92264"/>
                  <a:pt x="118625" y="133453"/>
                </a:cubicBezTo>
                <a:cubicBezTo>
                  <a:pt x="130158" y="174642"/>
                  <a:pt x="123568" y="214185"/>
                  <a:pt x="118625" y="247136"/>
                </a:cubicBezTo>
                <a:cubicBezTo>
                  <a:pt x="113682" y="280087"/>
                  <a:pt x="108740" y="299857"/>
                  <a:pt x="88969" y="331161"/>
                </a:cubicBezTo>
                <a:cubicBezTo>
                  <a:pt x="69198" y="362465"/>
                  <a:pt x="0" y="434958"/>
                  <a:pt x="0" y="434958"/>
                </a:cubicBezTo>
                <a:lnTo>
                  <a:pt x="0" y="434958"/>
                </a:lnTo>
              </a:path>
            </a:pathLst>
          </a:custGeom>
          <a:noFill/>
          <a:ln w="857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3" name="Freeform 62">
            <a:extLst>
              <a:ext uri="{FF2B5EF4-FFF2-40B4-BE49-F238E27FC236}">
                <a16:creationId xmlns="" xmlns:a16="http://schemas.microsoft.com/office/drawing/2014/main" id="{F130D13A-BACE-CC4A-98F9-48564DCFC04F}"/>
              </a:ext>
            </a:extLst>
          </p:cNvPr>
          <p:cNvSpPr/>
          <p:nvPr/>
        </p:nvSpPr>
        <p:spPr>
          <a:xfrm rot="10176821">
            <a:off x="4283592" y="3800404"/>
            <a:ext cx="45719" cy="483582"/>
          </a:xfrm>
          <a:custGeom>
            <a:avLst/>
            <a:gdLst>
              <a:gd name="connsiteX0" fmla="*/ 49428 w 125033"/>
              <a:gd name="connsiteY0" fmla="*/ 0 h 434958"/>
              <a:gd name="connsiteX1" fmla="*/ 118625 w 125033"/>
              <a:gd name="connsiteY1" fmla="*/ 133453 h 434958"/>
              <a:gd name="connsiteX2" fmla="*/ 118625 w 125033"/>
              <a:gd name="connsiteY2" fmla="*/ 247136 h 434958"/>
              <a:gd name="connsiteX3" fmla="*/ 88969 w 125033"/>
              <a:gd name="connsiteY3" fmla="*/ 331161 h 434958"/>
              <a:gd name="connsiteX4" fmla="*/ 0 w 125033"/>
              <a:gd name="connsiteY4" fmla="*/ 434958 h 434958"/>
              <a:gd name="connsiteX5" fmla="*/ 0 w 125033"/>
              <a:gd name="connsiteY5" fmla="*/ 434958 h 43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33" h="434958">
                <a:moveTo>
                  <a:pt x="49428" y="0"/>
                </a:moveTo>
                <a:cubicBezTo>
                  <a:pt x="78260" y="46132"/>
                  <a:pt x="107092" y="92264"/>
                  <a:pt x="118625" y="133453"/>
                </a:cubicBezTo>
                <a:cubicBezTo>
                  <a:pt x="130158" y="174642"/>
                  <a:pt x="123568" y="214185"/>
                  <a:pt x="118625" y="247136"/>
                </a:cubicBezTo>
                <a:cubicBezTo>
                  <a:pt x="113682" y="280087"/>
                  <a:pt x="108740" y="299857"/>
                  <a:pt x="88969" y="331161"/>
                </a:cubicBezTo>
                <a:cubicBezTo>
                  <a:pt x="69198" y="362465"/>
                  <a:pt x="0" y="434958"/>
                  <a:pt x="0" y="434958"/>
                </a:cubicBezTo>
                <a:lnTo>
                  <a:pt x="0" y="434958"/>
                </a:lnTo>
              </a:path>
            </a:pathLst>
          </a:custGeom>
          <a:noFill/>
          <a:ln w="85725">
            <a:solidFill>
              <a:srgbClr val="6070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Teardrop 12">
            <a:extLst>
              <a:ext uri="{FF2B5EF4-FFF2-40B4-BE49-F238E27FC236}">
                <a16:creationId xmlns="" xmlns:a16="http://schemas.microsoft.com/office/drawing/2014/main" id="{34F04ABF-5500-AA48-A0B6-831302BB1C85}"/>
              </a:ext>
            </a:extLst>
          </p:cNvPr>
          <p:cNvSpPr/>
          <p:nvPr/>
        </p:nvSpPr>
        <p:spPr>
          <a:xfrm rot="15962250">
            <a:off x="4960225" y="3231599"/>
            <a:ext cx="857929" cy="815546"/>
          </a:xfrm>
          <a:prstGeom prst="teardrop">
            <a:avLst/>
          </a:prstGeom>
          <a:solidFill>
            <a:srgbClr val="FF869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70" name="Straight Connector 69">
            <a:extLst>
              <a:ext uri="{FF2B5EF4-FFF2-40B4-BE49-F238E27FC236}">
                <a16:creationId xmlns="" xmlns:a16="http://schemas.microsoft.com/office/drawing/2014/main" id="{7A7266F2-7B88-EB4E-8F1D-26D33A0A284A}"/>
              </a:ext>
            </a:extLst>
          </p:cNvPr>
          <p:cNvCxnSpPr>
            <a:cxnSpLocks/>
          </p:cNvCxnSpPr>
          <p:nvPr/>
        </p:nvCxnSpPr>
        <p:spPr>
          <a:xfrm>
            <a:off x="6831284" y="4776350"/>
            <a:ext cx="455409" cy="1"/>
          </a:xfrm>
          <a:prstGeom prst="line">
            <a:avLst/>
          </a:prstGeom>
          <a:ln w="85725">
            <a:solidFill>
              <a:srgbClr val="8E000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546D2C63-F716-9F45-BEFF-E89D7CBE52BA}"/>
              </a:ext>
            </a:extLst>
          </p:cNvPr>
          <p:cNvCxnSpPr>
            <a:cxnSpLocks/>
          </p:cNvCxnSpPr>
          <p:nvPr/>
        </p:nvCxnSpPr>
        <p:spPr>
          <a:xfrm>
            <a:off x="6367182" y="4769722"/>
            <a:ext cx="455409" cy="1"/>
          </a:xfrm>
          <a:prstGeom prst="line">
            <a:avLst/>
          </a:prstGeom>
          <a:ln w="857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id="{22BE1393-3130-8B4D-B39F-0CF5BEE218DB}"/>
              </a:ext>
            </a:extLst>
          </p:cNvPr>
          <p:cNvCxnSpPr>
            <a:cxnSpLocks/>
          </p:cNvCxnSpPr>
          <p:nvPr/>
        </p:nvCxnSpPr>
        <p:spPr>
          <a:xfrm flipV="1">
            <a:off x="4947291" y="3149062"/>
            <a:ext cx="521662" cy="36000"/>
          </a:xfrm>
          <a:prstGeom prst="line">
            <a:avLst/>
          </a:prstGeom>
          <a:ln w="85725">
            <a:solidFill>
              <a:srgbClr val="FF000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 xmlns:a16="http://schemas.microsoft.com/office/drawing/2014/main" id="{4AC84853-9A3D-624B-BF79-AF481B313BE1}"/>
              </a:ext>
            </a:extLst>
          </p:cNvPr>
          <p:cNvSpPr txBox="1"/>
          <p:nvPr/>
        </p:nvSpPr>
        <p:spPr>
          <a:xfrm>
            <a:off x="6234596" y="3477788"/>
            <a:ext cx="824393" cy="276999"/>
          </a:xfrm>
          <a:prstGeom prst="rect">
            <a:avLst/>
          </a:prstGeom>
          <a:noFill/>
        </p:spPr>
        <p:txBody>
          <a:bodyPr wrap="none" rtlCol="0">
            <a:spAutoFit/>
          </a:bodyPr>
          <a:lstStyle/>
          <a:p>
            <a:r>
              <a:rPr lang="x-none" sz="1200">
                <a:latin typeface="Gill Sans MT" panose="020B0502020104020203" pitchFamily="34" charset="77"/>
              </a:rPr>
              <a:t>Repressor</a:t>
            </a:r>
          </a:p>
        </p:txBody>
      </p:sp>
      <p:cxnSp>
        <p:nvCxnSpPr>
          <p:cNvPr id="77" name="Straight Connector 76">
            <a:extLst>
              <a:ext uri="{FF2B5EF4-FFF2-40B4-BE49-F238E27FC236}">
                <a16:creationId xmlns="" xmlns:a16="http://schemas.microsoft.com/office/drawing/2014/main" id="{C7AC1C58-508E-0F48-B644-E0D081F5BAE4}"/>
              </a:ext>
            </a:extLst>
          </p:cNvPr>
          <p:cNvCxnSpPr>
            <a:cxnSpLocks/>
          </p:cNvCxnSpPr>
          <p:nvPr/>
        </p:nvCxnSpPr>
        <p:spPr>
          <a:xfrm flipV="1">
            <a:off x="5605794" y="3615440"/>
            <a:ext cx="615283" cy="1"/>
          </a:xfrm>
          <a:prstGeom prst="line">
            <a:avLst/>
          </a:prstGeom>
          <a:ln>
            <a:solidFill>
              <a:schemeClr val="tx1"/>
            </a:solidFill>
          </a:ln>
          <a:effectLst>
            <a:outerShdw dist="12700" dir="10800000" algn="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 xmlns:a16="http://schemas.microsoft.com/office/drawing/2014/main" id="{670685D9-07F9-4F41-8C31-11A35499DC0D}"/>
              </a:ext>
            </a:extLst>
          </p:cNvPr>
          <p:cNvSpPr txBox="1"/>
          <p:nvPr/>
        </p:nvSpPr>
        <p:spPr>
          <a:xfrm>
            <a:off x="5003274" y="5075251"/>
            <a:ext cx="1257204" cy="276999"/>
          </a:xfrm>
          <a:prstGeom prst="rect">
            <a:avLst/>
          </a:prstGeom>
          <a:noFill/>
        </p:spPr>
        <p:txBody>
          <a:bodyPr wrap="none" rtlCol="0">
            <a:spAutoFit/>
          </a:bodyPr>
          <a:lstStyle/>
          <a:p>
            <a:r>
              <a:rPr lang="x-none" sz="1200">
                <a:latin typeface="Gill Sans MT" panose="020B0502020104020203" pitchFamily="34" charset="77"/>
              </a:rPr>
              <a:t>RNA polymerase</a:t>
            </a:r>
          </a:p>
        </p:txBody>
      </p:sp>
      <p:cxnSp>
        <p:nvCxnSpPr>
          <p:cNvPr id="81" name="Straight Connector 80">
            <a:extLst>
              <a:ext uri="{FF2B5EF4-FFF2-40B4-BE49-F238E27FC236}">
                <a16:creationId xmlns="" xmlns:a16="http://schemas.microsoft.com/office/drawing/2014/main" id="{AAD346FD-3502-F346-8BA5-2829D8CA3F11}"/>
              </a:ext>
            </a:extLst>
          </p:cNvPr>
          <p:cNvCxnSpPr>
            <a:cxnSpLocks/>
          </p:cNvCxnSpPr>
          <p:nvPr/>
        </p:nvCxnSpPr>
        <p:spPr>
          <a:xfrm flipH="1" flipV="1">
            <a:off x="4403510" y="5093901"/>
            <a:ext cx="554000" cy="125658"/>
          </a:xfrm>
          <a:prstGeom prst="line">
            <a:avLst/>
          </a:prstGeom>
          <a:ln>
            <a:solidFill>
              <a:schemeClr val="tx1"/>
            </a:solidFill>
          </a:ln>
          <a:effectLst>
            <a:outerShdw dist="12700" dir="10800000" algn="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 xmlns:a16="http://schemas.microsoft.com/office/drawing/2014/main" id="{604F65AA-BB15-1345-A95C-37166292C865}"/>
              </a:ext>
            </a:extLst>
          </p:cNvPr>
          <p:cNvSpPr txBox="1"/>
          <p:nvPr/>
        </p:nvSpPr>
        <p:spPr>
          <a:xfrm>
            <a:off x="1730124" y="840454"/>
            <a:ext cx="338554" cy="369332"/>
          </a:xfrm>
          <a:prstGeom prst="rect">
            <a:avLst/>
          </a:prstGeom>
          <a:noFill/>
        </p:spPr>
        <p:txBody>
          <a:bodyPr wrap="none" rtlCol="0">
            <a:spAutoFit/>
          </a:bodyPr>
          <a:lstStyle/>
          <a:p>
            <a:r>
              <a:rPr lang="x-none">
                <a:latin typeface="Gill Sans MT" panose="020B0502020104020203" pitchFamily="34" charset="77"/>
              </a:rPr>
              <a:t>A</a:t>
            </a:r>
          </a:p>
        </p:txBody>
      </p:sp>
      <p:sp>
        <p:nvSpPr>
          <p:cNvPr id="116" name="TextBox 115">
            <a:extLst>
              <a:ext uri="{FF2B5EF4-FFF2-40B4-BE49-F238E27FC236}">
                <a16:creationId xmlns="" xmlns:a16="http://schemas.microsoft.com/office/drawing/2014/main" id="{A005FC51-0E4E-BF46-9198-FBAA0EE553A1}"/>
              </a:ext>
            </a:extLst>
          </p:cNvPr>
          <p:cNvSpPr txBox="1"/>
          <p:nvPr/>
        </p:nvSpPr>
        <p:spPr>
          <a:xfrm>
            <a:off x="2586210" y="2385791"/>
            <a:ext cx="314510" cy="369332"/>
          </a:xfrm>
          <a:prstGeom prst="rect">
            <a:avLst/>
          </a:prstGeom>
          <a:noFill/>
        </p:spPr>
        <p:txBody>
          <a:bodyPr wrap="none" rtlCol="0">
            <a:spAutoFit/>
          </a:bodyPr>
          <a:lstStyle/>
          <a:p>
            <a:r>
              <a:rPr lang="x-none">
                <a:latin typeface="Gill Sans MT" panose="020B0502020104020203" pitchFamily="34" charset="77"/>
              </a:rPr>
              <a:t>B</a:t>
            </a:r>
          </a:p>
        </p:txBody>
      </p:sp>
      <p:sp>
        <p:nvSpPr>
          <p:cNvPr id="117" name="TextBox 116">
            <a:extLst>
              <a:ext uri="{FF2B5EF4-FFF2-40B4-BE49-F238E27FC236}">
                <a16:creationId xmlns="" xmlns:a16="http://schemas.microsoft.com/office/drawing/2014/main" id="{E1441839-A4D7-F348-9D32-2A2BFD986975}"/>
              </a:ext>
            </a:extLst>
          </p:cNvPr>
          <p:cNvSpPr txBox="1"/>
          <p:nvPr/>
        </p:nvSpPr>
        <p:spPr>
          <a:xfrm>
            <a:off x="2758605" y="3575937"/>
            <a:ext cx="1039061" cy="461665"/>
          </a:xfrm>
          <a:prstGeom prst="rect">
            <a:avLst/>
          </a:prstGeom>
          <a:noFill/>
        </p:spPr>
        <p:txBody>
          <a:bodyPr wrap="square" rtlCol="0">
            <a:spAutoFit/>
          </a:bodyPr>
          <a:lstStyle/>
          <a:p>
            <a:r>
              <a:rPr lang="x-none" sz="1200">
                <a:latin typeface="Gill Sans MT" panose="020B0502020104020203" pitchFamily="34" charset="77"/>
              </a:rPr>
              <a:t>Transcription factors</a:t>
            </a:r>
          </a:p>
        </p:txBody>
      </p:sp>
      <p:cxnSp>
        <p:nvCxnSpPr>
          <p:cNvPr id="118" name="Straight Connector 117">
            <a:extLst>
              <a:ext uri="{FF2B5EF4-FFF2-40B4-BE49-F238E27FC236}">
                <a16:creationId xmlns="" xmlns:a16="http://schemas.microsoft.com/office/drawing/2014/main" id="{9992B7AF-AE0E-9345-AF92-1506F495F35B}"/>
              </a:ext>
            </a:extLst>
          </p:cNvPr>
          <p:cNvCxnSpPr>
            <a:cxnSpLocks/>
          </p:cNvCxnSpPr>
          <p:nvPr/>
        </p:nvCxnSpPr>
        <p:spPr>
          <a:xfrm flipV="1">
            <a:off x="3464127" y="3644875"/>
            <a:ext cx="685771" cy="2538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 xmlns:a16="http://schemas.microsoft.com/office/drawing/2014/main" id="{213A5E86-CBDE-024E-9D09-AE94814B2C1F}"/>
              </a:ext>
            </a:extLst>
          </p:cNvPr>
          <p:cNvCxnSpPr>
            <a:cxnSpLocks/>
          </p:cNvCxnSpPr>
          <p:nvPr/>
        </p:nvCxnSpPr>
        <p:spPr>
          <a:xfrm>
            <a:off x="7728733" y="4781802"/>
            <a:ext cx="455409" cy="1"/>
          </a:xfrm>
          <a:prstGeom prst="line">
            <a:avLst/>
          </a:prstGeom>
          <a:ln w="85725">
            <a:solidFill>
              <a:srgbClr val="8E000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 xmlns:a16="http://schemas.microsoft.com/office/drawing/2014/main" id="{47878ED5-8AAF-2D49-A93E-F8866F188A35}"/>
              </a:ext>
            </a:extLst>
          </p:cNvPr>
          <p:cNvCxnSpPr>
            <a:cxnSpLocks/>
          </p:cNvCxnSpPr>
          <p:nvPr/>
        </p:nvCxnSpPr>
        <p:spPr>
          <a:xfrm>
            <a:off x="7284700" y="4776859"/>
            <a:ext cx="455409" cy="1"/>
          </a:xfrm>
          <a:prstGeom prst="line">
            <a:avLst/>
          </a:prstGeom>
          <a:ln w="857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 xmlns:a16="http://schemas.microsoft.com/office/drawing/2014/main" id="{7A10F697-D50D-5049-9289-787785EEFF73}"/>
              </a:ext>
            </a:extLst>
          </p:cNvPr>
          <p:cNvCxnSpPr>
            <a:cxnSpLocks/>
          </p:cNvCxnSpPr>
          <p:nvPr/>
        </p:nvCxnSpPr>
        <p:spPr>
          <a:xfrm>
            <a:off x="3464127" y="3898752"/>
            <a:ext cx="1043774" cy="196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296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F5FBE1A-7F0E-5241-9E75-7728E04E6927}"/>
              </a:ext>
            </a:extLst>
          </p:cNvPr>
          <p:cNvPicPr>
            <a:picLocks noChangeAspect="1"/>
          </p:cNvPicPr>
          <p:nvPr/>
        </p:nvPicPr>
        <p:blipFill>
          <a:blip r:embed="rId3"/>
          <a:stretch>
            <a:fillRect/>
          </a:stretch>
        </p:blipFill>
        <p:spPr>
          <a:xfrm>
            <a:off x="3060145" y="281355"/>
            <a:ext cx="6071710" cy="5446033"/>
          </a:xfrm>
          <a:prstGeom prst="rect">
            <a:avLst/>
          </a:prstGeom>
        </p:spPr>
      </p:pic>
      <p:sp>
        <p:nvSpPr>
          <p:cNvPr id="3" name="Rectangle 2">
            <a:extLst>
              <a:ext uri="{FF2B5EF4-FFF2-40B4-BE49-F238E27FC236}">
                <a16:creationId xmlns="" xmlns:a16="http://schemas.microsoft.com/office/drawing/2014/main" id="{3E38D4EA-1183-0F47-82D2-68C48DF3C4A1}"/>
              </a:ext>
            </a:extLst>
          </p:cNvPr>
          <p:cNvSpPr/>
          <p:nvPr/>
        </p:nvSpPr>
        <p:spPr>
          <a:xfrm>
            <a:off x="6475013" y="6461286"/>
            <a:ext cx="6096000" cy="338554"/>
          </a:xfrm>
          <a:prstGeom prst="rect">
            <a:avLst/>
          </a:prstGeom>
        </p:spPr>
        <p:txBody>
          <a:bodyPr>
            <a:spAutoFit/>
          </a:bodyPr>
          <a:lstStyle/>
          <a:p>
            <a:r>
              <a:rPr lang="x-none" sz="1600"/>
              <a:t>Emw / CC BY-SA (https://creativecommons.org/licenses/by-sa/3.0)</a:t>
            </a:r>
          </a:p>
        </p:txBody>
      </p:sp>
    </p:spTree>
    <p:extLst>
      <p:ext uri="{BB962C8B-B14F-4D97-AF65-F5344CB8AC3E}">
        <p14:creationId xmlns:p14="http://schemas.microsoft.com/office/powerpoint/2010/main" val="3791175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knife&#10;&#10;Description automatically generated">
            <a:extLst>
              <a:ext uri="{FF2B5EF4-FFF2-40B4-BE49-F238E27FC236}">
                <a16:creationId xmlns="" xmlns:a16="http://schemas.microsoft.com/office/drawing/2014/main" id="{BCF5608A-2179-EC40-B0D8-5B54D0FEB307}"/>
              </a:ext>
            </a:extLst>
          </p:cNvPr>
          <p:cNvPicPr/>
          <p:nvPr/>
        </p:nvPicPr>
        <p:blipFill>
          <a:blip r:embed="rId3"/>
          <a:stretch>
            <a:fillRect/>
          </a:stretch>
        </p:blipFill>
        <p:spPr>
          <a:xfrm>
            <a:off x="5219700" y="2746057"/>
            <a:ext cx="1752600" cy="1365885"/>
          </a:xfrm>
          <a:prstGeom prst="rect">
            <a:avLst/>
          </a:prstGeom>
        </p:spPr>
      </p:pic>
    </p:spTree>
    <p:extLst>
      <p:ext uri="{BB962C8B-B14F-4D97-AF65-F5344CB8AC3E}">
        <p14:creationId xmlns:p14="http://schemas.microsoft.com/office/powerpoint/2010/main" val="1189338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6005</TotalTime>
  <Words>1203</Words>
  <Application>Microsoft Office PowerPoint</Application>
  <PresentationFormat>Custom</PresentationFormat>
  <Paragraphs>291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Epigenetic Effects on Metabolic and Heart Health</vt:lpstr>
      <vt:lpstr>Additional quick facts about the Dutch Hunger Winter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Kuei-Chiu Chen</dc:creator>
  <cp:lastModifiedBy>Ky</cp:lastModifiedBy>
  <cp:revision>111</cp:revision>
  <dcterms:created xsi:type="dcterms:W3CDTF">2020-08-10T07:34:14Z</dcterms:created>
  <dcterms:modified xsi:type="dcterms:W3CDTF">2022-01-21T19:32:56Z</dcterms:modified>
</cp:coreProperties>
</file>