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96" r:id="rId1"/>
  </p:sldMasterIdLst>
  <p:notesMasterIdLst>
    <p:notesMasterId r:id="rId40"/>
  </p:notesMasterIdLst>
  <p:sldIdLst>
    <p:sldId id="515" r:id="rId2"/>
    <p:sldId id="298" r:id="rId3"/>
    <p:sldId id="273" r:id="rId4"/>
    <p:sldId id="299" r:id="rId5"/>
    <p:sldId id="362" r:id="rId6"/>
    <p:sldId id="279" r:id="rId7"/>
    <p:sldId id="278" r:id="rId8"/>
    <p:sldId id="478" r:id="rId9"/>
    <p:sldId id="498" r:id="rId10"/>
    <p:sldId id="257" r:id="rId11"/>
    <p:sldId id="286" r:id="rId12"/>
    <p:sldId id="499" r:id="rId13"/>
    <p:sldId id="500" r:id="rId14"/>
    <p:sldId id="501" r:id="rId15"/>
    <p:sldId id="502" r:id="rId16"/>
    <p:sldId id="503" r:id="rId17"/>
    <p:sldId id="504" r:id="rId18"/>
    <p:sldId id="505" r:id="rId19"/>
    <p:sldId id="506" r:id="rId20"/>
    <p:sldId id="507" r:id="rId21"/>
    <p:sldId id="508" r:id="rId22"/>
    <p:sldId id="509" r:id="rId23"/>
    <p:sldId id="510" r:id="rId24"/>
    <p:sldId id="287" r:id="rId25"/>
    <p:sldId id="497" r:id="rId26"/>
    <p:sldId id="513" r:id="rId27"/>
    <p:sldId id="512" r:id="rId28"/>
    <p:sldId id="514" r:id="rId29"/>
    <p:sldId id="375" r:id="rId30"/>
    <p:sldId id="467" r:id="rId31"/>
    <p:sldId id="472" r:id="rId32"/>
    <p:sldId id="368" r:id="rId33"/>
    <p:sldId id="369" r:id="rId34"/>
    <p:sldId id="469" r:id="rId35"/>
    <p:sldId id="468" r:id="rId36"/>
    <p:sldId id="370" r:id="rId37"/>
    <p:sldId id="376" r:id="rId38"/>
    <p:sldId id="280" r:id="rId39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EFA00"/>
    <a:srgbClr val="FFFD78"/>
    <a:srgbClr val="D883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1C8D131-C297-4256-8F4B-D944E2C52B10}" v="1" dt="2026-02-12T17:44:12.980"/>
    <p1510:client id="{7DF577E3-C54E-4B3F-9AE6-FA33A57C6ED5}" v="1" dt="2026-02-12T17:51:14.188"/>
    <p1510:client id="{89B63020-FA47-4D53-8FE8-A5ED0B96DBCE}" v="1" dt="2026-02-12T17:57:56.46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104"/>
    <p:restoredTop sz="94716"/>
  </p:normalViewPr>
  <p:slideViewPr>
    <p:cSldViewPr snapToGrid="0" snapToObjects="1">
      <p:cViewPr varScale="1">
        <p:scale>
          <a:sx n="57" d="100"/>
          <a:sy n="57" d="100"/>
        </p:scale>
        <p:origin x="1596" y="2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notesMaster" Target="notesMasters/notesMaster1.xml"/><Relationship Id="rId45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heme" Target="theme/theme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microsoft.com/office/2015/10/relationships/revisionInfo" Target="revisionInfo.xml"/><Relationship Id="rId20" Type="http://schemas.openxmlformats.org/officeDocument/2006/relationships/slide" Target="slides/slide19.xml"/><Relationship Id="rId41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y Herreid" userId="89c5ceb6862fbc66" providerId="LiveId" clId="{1B880350-001F-42CD-8660-6D7DCBE5276A}"/>
    <pc:docChg chg="addSld delSld modSld">
      <pc:chgData name="Ky Herreid" userId="89c5ceb6862fbc66" providerId="LiveId" clId="{1B880350-001F-42CD-8660-6D7DCBE5276A}" dt="2026-02-12T17:50:37.691" v="3" actId="1076"/>
      <pc:docMkLst>
        <pc:docMk/>
      </pc:docMkLst>
      <pc:sldChg chg="del">
        <pc:chgData name="Ky Herreid" userId="89c5ceb6862fbc66" providerId="LiveId" clId="{1B880350-001F-42CD-8660-6D7DCBE5276A}" dt="2026-02-12T17:44:24.820" v="2" actId="2696"/>
        <pc:sldMkLst>
          <pc:docMk/>
          <pc:sldMk cId="421116443" sldId="256"/>
        </pc:sldMkLst>
      </pc:sldChg>
      <pc:sldChg chg="modSp mod">
        <pc:chgData name="Ky Herreid" userId="89c5ceb6862fbc66" providerId="LiveId" clId="{1B880350-001F-42CD-8660-6D7DCBE5276A}" dt="2026-02-12T17:50:37.691" v="3" actId="1076"/>
        <pc:sldMkLst>
          <pc:docMk/>
          <pc:sldMk cId="3988608079" sldId="498"/>
        </pc:sldMkLst>
        <pc:picChg chg="mod">
          <ac:chgData name="Ky Herreid" userId="89c5ceb6862fbc66" providerId="LiveId" clId="{1B880350-001F-42CD-8660-6D7DCBE5276A}" dt="2026-02-12T17:50:37.691" v="3" actId="1076"/>
          <ac:picMkLst>
            <pc:docMk/>
            <pc:sldMk cId="3988608079" sldId="498"/>
            <ac:picMk id="6" creationId="{00000000-0000-0000-0000-000000000000}"/>
          </ac:picMkLst>
        </pc:picChg>
      </pc:sldChg>
      <pc:sldChg chg="delSp add setBg delDesignElem">
        <pc:chgData name="Ky Herreid" userId="89c5ceb6862fbc66" providerId="LiveId" clId="{1B880350-001F-42CD-8660-6D7DCBE5276A}" dt="2026-02-12T17:44:12.980" v="1"/>
        <pc:sldMkLst>
          <pc:docMk/>
          <pc:sldMk cId="667948219" sldId="515"/>
        </pc:sldMkLst>
        <pc:spChg chg="del">
          <ac:chgData name="Ky Herreid" userId="89c5ceb6862fbc66" providerId="LiveId" clId="{1B880350-001F-42CD-8660-6D7DCBE5276A}" dt="2026-02-12T17:44:12.980" v="1"/>
          <ac:spMkLst>
            <pc:docMk/>
            <pc:sldMk cId="667948219" sldId="515"/>
            <ac:spMk id="21" creationId="{42A4FC2C-047E-45A5-965D-8E1E3BF09BC6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E91673B-353A-B048-9A32-FC2B7DAB8D1F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A6DDDE2-3D60-F04F-80FD-F31B743743E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44248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i="1" u="none" strike="noStrike" kern="1200" baseline="300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Image Credit:</a:t>
            </a:r>
            <a:r>
              <a:rPr lang="en-US" sz="1200" b="0" i="0" u="none" strike="noStrike" kern="1200" baseline="300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Photo of San people of the Kalahari Desert of southern Africa, one of the oldest cultures in the world, having lived a hunter-gatherer lifestyle for thousands of generations; early migrating modern humans likely survived using similar hunter-gatherer techniques. ©Carsten ten Brink, used with permission.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200" b="0" i="0" u="none" strike="noStrike" kern="1200" baseline="3000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i="0" u="none" strike="noStrike" kern="1200" baseline="300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Case copyright held by the National Science Teaching Association (NSTA). Originally published November 17, 2025. Please see our usage guidelines, which outline our policy concerning permissible reproduction of this work. </a:t>
            </a:r>
            <a:endParaRPr lang="en-US" sz="1200" b="0" i="1" u="none" strike="noStrike" kern="1200" baseline="3000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42989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268034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E37A83-ECD7-5B2F-D1B7-D0A89CA826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32AE1F-72A5-E16A-5955-0E0EC7AA46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A258545-9FDB-4A3E-DD4D-3E21143A53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57FB38-1A41-F788-4856-803604DEDC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761641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FD2899-2358-6E5B-53D5-472FD72097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AEA093-F80B-6E43-B8CC-ED0ADF9D7E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8A4192-4875-682F-B7DC-B00DCEF05D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4CB25B-CABD-ABE7-7D4A-3CD7232A1F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701470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1518-6DB5-E4E9-4DB4-87D5FB64BC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865549F-7847-A9AA-2423-C3783D8614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768007-04DC-4D40-F83C-6BB85326E8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C1E3FE-84FB-84BC-74BC-4EFC510D0F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48109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9D885D-9100-01FF-D6ED-14A2982C4D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97624CD-8C48-14A1-15CB-B392214925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7F50B4-04BF-588C-004A-84C2CCC8F3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1C162-F2D0-7FDF-F051-0832C1C55F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837736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6DDDE2-3D60-F04F-80FD-F31B743743EC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67747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649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10650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730081C-6A5F-4565-AB44-036F1A4E19A6}" type="slidenum">
              <a:rPr lang="en-US" altLang="en-US"/>
              <a:pPr eaLnBrk="1" hangingPunct="1"/>
              <a:t>34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88621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93536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1911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422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49948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08232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21232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90743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19154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564536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925989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Drag picture to placeholder or click icon to add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6CA69B5D-A974-6040-B1B1-07840C3CE922}" type="datetimeFigureOut">
              <a:rPr lang="en-US" smtClean="0"/>
              <a:t>2/12/2026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73596A4-42DE-3C48-8BE3-2804FAAAAD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8907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91322"/>
            <a:ext cx="91440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7119" y="1285943"/>
            <a:ext cx="8798665" cy="5378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444056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jpeg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gi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7" Type="http://schemas.openxmlformats.org/officeDocument/2006/relationships/image" Target="../media/image14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.jpeg"/><Relationship Id="rId5" Type="http://schemas.openxmlformats.org/officeDocument/2006/relationships/image" Target="../media/image12.jpeg"/><Relationship Id="rId4" Type="http://schemas.openxmlformats.org/officeDocument/2006/relationships/image" Target="../media/image11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jpeg"/><Relationship Id="rId4" Type="http://schemas.openxmlformats.org/officeDocument/2006/relationships/hyperlink" Target="https://www.npr.org/sections/goatsandsoda/2017/01/03/507562845/staying-fit-isnt-a-new-years-resolution-for-these-hunter-gatherers" TargetMode="Externa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jpeg"/><Relationship Id="rId5" Type="http://schemas.openxmlformats.org/officeDocument/2006/relationships/image" Target="../media/image14.jpeg"/><Relationship Id="rId4" Type="http://schemas.openxmlformats.org/officeDocument/2006/relationships/image" Target="../media/image12.jpe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gi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4.jpeg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A group of people in brown clothes">
            <a:extLst>
              <a:ext uri="{FF2B5EF4-FFF2-40B4-BE49-F238E27FC236}">
                <a16:creationId xmlns:a16="http://schemas.microsoft.com/office/drawing/2014/main" id="{A66BB6D5-6DF4-20EC-0771-C38C20A3792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0" y="1282"/>
            <a:ext cx="9143980" cy="6856718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7A1422B-2414-F05E-A1E0-05F07FA46E57}"/>
              </a:ext>
            </a:extLst>
          </p:cNvPr>
          <p:cNvSpPr/>
          <p:nvPr/>
        </p:nvSpPr>
        <p:spPr>
          <a:xfrm>
            <a:off x="443689" y="321371"/>
            <a:ext cx="4542654" cy="3077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spcBef>
                <a:spcPct val="0"/>
              </a:spcBef>
            </a:pPr>
            <a:r>
              <a:rPr lang="en-US" altLang="en-US" sz="1400" b="1" dirty="0">
                <a:ln w="0">
                  <a:noFill/>
                </a:ln>
                <a:solidFill>
                  <a:schemeClr val="bg2"/>
                </a:solidFill>
                <a:latin typeface="Calibri" pitchFamily="34" charset="0"/>
                <a:cs typeface="Calibri" pitchFamily="34" charset="0"/>
              </a:rPr>
              <a:t>NATIONAL CENTER FOR CASE STUDY TEACHING IN SCIENCE</a:t>
            </a:r>
            <a:endParaRPr lang="en-US" altLang="en-US" sz="1400" b="1" dirty="0">
              <a:ln w="0">
                <a:noFill/>
              </a:ln>
              <a:solidFill>
                <a:schemeClr val="bg2"/>
              </a:solidFill>
              <a:latin typeface="Palatino Linotype" pitchFamily="18" charset="0"/>
              <a:cs typeface="Calibri" pitchFamily="34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ADEFDB9-36A3-730C-930A-5874610D96F7}"/>
              </a:ext>
            </a:extLst>
          </p:cNvPr>
          <p:cNvSpPr txBox="1">
            <a:spLocks/>
          </p:cNvSpPr>
          <p:nvPr/>
        </p:nvSpPr>
        <p:spPr bwMode="auto">
          <a:xfrm>
            <a:off x="451643" y="688188"/>
            <a:ext cx="4406605" cy="5822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24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1pPr>
            <a:lvl2pPr marL="742950" indent="-285750">
              <a:spcBef>
                <a:spcPct val="20000"/>
              </a:spcBef>
              <a:buFont typeface="Courier New" pitchFamily="49" charset="0"/>
              <a:buChar char="o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3pPr>
            <a:lvl4pPr marL="1600200" indent="-228600">
              <a:spcBef>
                <a:spcPct val="20000"/>
              </a:spcBef>
              <a:buFont typeface="Courier New" pitchFamily="49" charset="0"/>
              <a:buChar char="o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600">
                <a:solidFill>
                  <a:srgbClr val="7F7F7F"/>
                </a:solidFill>
                <a:latin typeface="Century Gothic" pitchFamily="34" charset="0"/>
                <a:ea typeface="MS PGothic" pitchFamily="34" charset="-128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</a:pPr>
            <a:r>
              <a:rPr lang="en-US" altLang="en-US" sz="1700" i="1" dirty="0">
                <a:ln w="1270">
                  <a:noFill/>
                </a:ln>
                <a:solidFill>
                  <a:schemeClr val="bg2"/>
                </a:solidFill>
                <a:latin typeface="Calibri" pitchFamily="34" charset="0"/>
              </a:rPr>
              <a:t>A Presentation to Accompany the Case Study: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F3B3875-45A1-375A-3DF7-E5C1A110F493}"/>
              </a:ext>
            </a:extLst>
          </p:cNvPr>
          <p:cNvSpPr txBox="1"/>
          <p:nvPr/>
        </p:nvSpPr>
        <p:spPr>
          <a:xfrm>
            <a:off x="451643" y="4157757"/>
            <a:ext cx="2748757" cy="2246769"/>
          </a:xfrm>
          <a:prstGeom prst="rect">
            <a:avLst/>
          </a:prstGeom>
          <a:solidFill>
            <a:schemeClr val="bg1">
              <a:alpha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000" dirty="0">
                <a:ln w="1270">
                  <a:noFill/>
                </a:ln>
                <a:latin typeface="Monotype Corsiva" panose="03010101010201010101" pitchFamily="66" charset="0"/>
              </a:rPr>
              <a:t>by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David S. Parker, 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David E. Gammon, 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Jennifer Uno, and 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Jessica A. Merricks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Department of Biology</a:t>
            </a:r>
          </a:p>
          <a:p>
            <a:r>
              <a:rPr lang="en-US" sz="2000" dirty="0">
                <a:ln w="1270">
                  <a:noFill/>
                </a:ln>
                <a:latin typeface="Calibri" panose="020F0502020204030204" pitchFamily="34" charset="0"/>
                <a:cs typeface="Calibri" panose="020F0502020204030204" pitchFamily="34" charset="0"/>
              </a:rPr>
              <a:t>Elon University, Elon, NC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623FCE7-C912-EDCE-B6FE-86E9734930FE}"/>
              </a:ext>
            </a:extLst>
          </p:cNvPr>
          <p:cNvSpPr txBox="1"/>
          <p:nvPr/>
        </p:nvSpPr>
        <p:spPr>
          <a:xfrm>
            <a:off x="418189" y="1163727"/>
            <a:ext cx="79786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>
                <a:ln w="3175">
                  <a:noFill/>
                </a:ln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Early Modern Human Migrations: </a:t>
            </a:r>
          </a:p>
          <a:p>
            <a:r>
              <a:rPr lang="en-US" sz="4400" b="1" dirty="0">
                <a:ln w="3175">
                  <a:noFill/>
                </a:ln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Simulation Game</a:t>
            </a:r>
          </a:p>
        </p:txBody>
      </p:sp>
    </p:spTree>
    <p:extLst>
      <p:ext uri="{BB962C8B-B14F-4D97-AF65-F5344CB8AC3E}">
        <p14:creationId xmlns:p14="http://schemas.microsoft.com/office/powerpoint/2010/main" val="6679482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F13F86D-0DAC-F56A-302E-F08A7BF170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6423668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/>
            <a:r>
              <a:rPr lang="en-US" sz="6000" b="1" dirty="0">
                <a:solidFill>
                  <a:srgbClr val="0070C0"/>
                </a:solidFill>
              </a:rPr>
              <a:t>Ice Age Global Map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B119F39-A200-45D1-32FE-7B8376BDD201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BE665943-AA09-9ABD-6145-D1F78E6C27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AD2A0D30-3753-27C1-2B8F-D834D04053D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B6FD235C-5041-153C-33A7-C1C50A666CF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603831E-96AD-20BF-3F79-97F1015FD2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D23FE403-BFB4-833B-C07C-ED3D9CFEB9F6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A2825A7E-DC65-B833-E6FB-48016F5F8047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6DE85495-8CD8-C5EB-F576-6319B72C0611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118103C9-AF3A-BA8D-BA03-D6569E0F5585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D3D38448-1EED-5E2C-73FF-50BC516E5C64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58302BE9-4C7D-ECC7-5409-8C1220F8279F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FE97A7CC-21FD-2DEA-0233-BD62FB1B2E3F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DB5EC4C6-96B2-5920-790B-C3D1A16B1E04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43D5F819-7287-0FD5-8297-26C8F6CB818D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9B973B06-B8E4-5782-2E98-E9431046B463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75918ADB-8C7A-5354-2C9B-C33D969F45F6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8174ED6C-DBC2-1175-3A25-CBA00035098B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19F6C06A-CC1F-EADE-45E1-CDE7A694450C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5E2241D4-74BF-67D5-E61B-4101056E1619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10A24BF6-4ABB-4D00-8381-DDF0D8A9372A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CD146A18-292F-971B-3A96-433C9ACD1175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E18E97B-A60B-9336-03EA-D49877D40841}"/>
              </a:ext>
            </a:extLst>
          </p:cNvPr>
          <p:cNvSpPr txBox="1"/>
          <p:nvPr/>
        </p:nvSpPr>
        <p:spPr>
          <a:xfrm>
            <a:off x="0" y="5708482"/>
            <a:ext cx="7840260" cy="95410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100,000 years ago, the ocean was LOWER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This allowed more expansive land travel by walking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124E63F-1959-6617-4C2A-12D15ECE8E10}"/>
              </a:ext>
            </a:extLst>
          </p:cNvPr>
          <p:cNvSpPr txBox="1"/>
          <p:nvPr/>
        </p:nvSpPr>
        <p:spPr>
          <a:xfrm>
            <a:off x="4738847" y="3356691"/>
            <a:ext cx="192996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</a:rPr>
              <a:t>Expanded </a:t>
            </a:r>
          </a:p>
          <a:p>
            <a:pPr algn="ctr"/>
            <a:r>
              <a:rPr lang="en-US" sz="2800" dirty="0">
                <a:solidFill>
                  <a:schemeClr val="bg1"/>
                </a:solidFill>
              </a:rPr>
              <a:t>coastlines</a:t>
            </a:r>
          </a:p>
        </p:txBody>
      </p: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1FBC8D8B-64DA-0F20-4F3F-692DAC36D9F4}"/>
              </a:ext>
            </a:extLst>
          </p:cNvPr>
          <p:cNvCxnSpPr>
            <a:cxnSpLocks/>
          </p:cNvCxnSpPr>
          <p:nvPr/>
        </p:nvCxnSpPr>
        <p:spPr>
          <a:xfrm flipH="1" flipV="1">
            <a:off x="5355433" y="2217112"/>
            <a:ext cx="166739" cy="107681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446AF01F-E945-2061-F763-34F7B9B51A9A}"/>
              </a:ext>
            </a:extLst>
          </p:cNvPr>
          <p:cNvCxnSpPr>
            <a:cxnSpLocks/>
          </p:cNvCxnSpPr>
          <p:nvPr/>
        </p:nvCxnSpPr>
        <p:spPr>
          <a:xfrm flipH="1">
            <a:off x="3467638" y="3612733"/>
            <a:ext cx="1401509" cy="18339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50FFFABA-D0B5-A983-8629-F550868880FC}"/>
              </a:ext>
            </a:extLst>
          </p:cNvPr>
          <p:cNvCxnSpPr>
            <a:cxnSpLocks/>
          </p:cNvCxnSpPr>
          <p:nvPr/>
        </p:nvCxnSpPr>
        <p:spPr>
          <a:xfrm flipH="1">
            <a:off x="4540388" y="4185697"/>
            <a:ext cx="372326" cy="22882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B52EEC02-E756-7A3A-C066-54DEE93776DF}"/>
              </a:ext>
            </a:extLst>
          </p:cNvPr>
          <p:cNvSpPr txBox="1"/>
          <p:nvPr/>
        </p:nvSpPr>
        <p:spPr>
          <a:xfrm>
            <a:off x="6423668" y="1296611"/>
            <a:ext cx="129818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/>
              <a:t>Ice </a:t>
            </a:r>
          </a:p>
          <a:p>
            <a:pPr algn="ctr"/>
            <a:r>
              <a:rPr lang="en-US" sz="2800" dirty="0"/>
              <a:t>sheet</a:t>
            </a: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682364E2-A98E-36D1-FA4A-A7537624A5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1506" y="38849"/>
            <a:ext cx="2149614" cy="10160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/>
            <a:r>
              <a:rPr lang="en-US" sz="2800" dirty="0"/>
              <a:t>2.58 million to 11,700 </a:t>
            </a:r>
            <a:r>
              <a:rPr lang="en-US" sz="2800" dirty="0" err="1"/>
              <a:t>ya</a:t>
            </a:r>
            <a:endParaRPr lang="en-US" sz="8000" b="1" dirty="0"/>
          </a:p>
        </p:txBody>
      </p:sp>
    </p:spTree>
    <p:extLst>
      <p:ext uri="{BB962C8B-B14F-4D97-AF65-F5344CB8AC3E}">
        <p14:creationId xmlns:p14="http://schemas.microsoft.com/office/powerpoint/2010/main" val="125242834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3585157"/>
            <a:ext cx="9144000" cy="994172"/>
          </a:xfrm>
        </p:spPr>
        <p:txBody>
          <a:bodyPr>
            <a:noAutofit/>
          </a:bodyPr>
          <a:lstStyle/>
          <a:p>
            <a:r>
              <a:rPr lang="en-US" sz="5400" u="sng" dirty="0">
                <a:solidFill>
                  <a:srgbClr val="0070C0"/>
                </a:solidFill>
              </a:rPr>
              <a:t>Simulation #1</a:t>
            </a:r>
            <a:r>
              <a:rPr lang="en-US" sz="5400" dirty="0">
                <a:solidFill>
                  <a:srgbClr val="0070C0"/>
                </a:solidFill>
              </a:rPr>
              <a:t>:</a:t>
            </a:r>
            <a:br>
              <a:rPr lang="en-US" sz="5400" dirty="0">
                <a:solidFill>
                  <a:srgbClr val="0070C0"/>
                </a:solidFill>
              </a:rPr>
            </a:br>
            <a:r>
              <a:rPr lang="en-US" sz="5400" dirty="0">
                <a:solidFill>
                  <a:srgbClr val="0070C0"/>
                </a:solidFill>
              </a:rPr>
              <a:t> </a:t>
            </a:r>
            <a:br>
              <a:rPr lang="en-US" sz="5400" dirty="0">
                <a:solidFill>
                  <a:srgbClr val="0070C0"/>
                </a:solidFill>
              </a:rPr>
            </a:br>
            <a:r>
              <a:rPr lang="en-US" sz="5400" dirty="0"/>
              <a:t>How did the geographic locations of your lineage change over the last 100,000 years?</a:t>
            </a:r>
            <a:br>
              <a:rPr lang="en-US" sz="5400" dirty="0"/>
            </a:br>
            <a:br>
              <a:rPr lang="en-US" sz="5400" dirty="0">
                <a:solidFill>
                  <a:srgbClr val="0070C0"/>
                </a:solidFill>
              </a:rPr>
            </a:br>
            <a:endParaRPr lang="en-US" sz="540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266682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848F25-3D65-8EBC-1630-B8FD4FC85D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DFCC31A6-D3D1-9CF9-0405-205F8B57C91E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4C734AA3-7D98-B2E1-4DB6-7A29DDB845A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CD2DFD34-D6DB-62BF-2282-94812E218B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DA64DC06-9C28-84C4-CB58-E6AB2867EAD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F1D78D62-71BE-1DF8-FE93-120AC2D489D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2C8D5FAF-DD2B-1EDF-E811-95499F27C84A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B309D45-3E30-9FA3-CFDD-2524A9A944C6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787079D9-7771-9B18-F4B7-E61FF4AFC971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44B6C233-69EE-B02C-2883-95EFDE818258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01E4D224-041A-31CA-1471-130931034FCE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3A722091-223B-B5EC-778F-7A5FD444BDEC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B5155540-38B2-C345-AE78-379D9598E9A6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C063980A-D96F-FDA1-F036-99E8268BA4F1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486D2393-032F-12E0-B586-2C192B8813CA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4BE1C2E7-9531-EA95-8817-E45EC5D49651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B2EFA18B-D475-1F6D-BBEA-980B04C4F3C7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5861D650-BAEC-6D47-89AB-F93FAD6F39F5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1325B96F-8557-B657-2E38-C67FC32B1E20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AE8C0D63-75F8-B3F2-3C17-3B4CDFAD670C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DD1B9790-68D4-CD49-C4CC-35F6A669831E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F2AE0A7-CD8B-4345-EA2E-82C6489A27AD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D7A92FF-9FCE-CB84-6873-82BBA54F436A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0A209ED3-5B5B-989E-E5DB-7035C1188DDE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FE903D1-39F8-3F62-E884-22741931BFF0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3171FAC-611E-3916-FA68-B81956D8236A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D227AE7-4C06-8C3D-DA22-41EB467DBCB3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1E152FE0-D1E5-9C51-4845-B014177D4B0B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D260DD6-7560-C3CF-0182-1D75D6970636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36E0D5E-2617-90A2-66D8-557215BD6E68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D346C10-B06E-A245-3070-CFDF77C1DEC2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2BCF07D5-5CD1-7E3F-615D-6E1745596961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F76D5DB-177E-9018-6725-86E3E3163CED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12503C6-6010-EA0E-C94A-D52ECD8C45FD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6797014-6B59-7C8B-5EF7-49FEAD6A25C6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DB4BB70-6886-714A-04D1-65D83C712F57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4F47DEC-FB0E-E5EA-3985-3900CCE015CA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AAF1658-84FB-67EC-69E1-EAAB6B40417E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57F6C0B-2A87-F7C7-EBE3-BDD7B394F063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7DD1DD2-ECB7-8C2C-43E3-CB7A43D649FE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9FDB28-A13C-B239-B1BB-11DC540EE757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55DE364-F8D5-3234-EE11-C46D99F24019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66ED383-6B0E-71A3-3C87-D8304C653E4B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6439D9D3-723C-6710-72CE-9E748EC2F741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488F6AF-67A2-E911-9230-B8850463CDF8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C4DDDA1-C254-8A9E-CF6F-06F7567CE42E}"/>
              </a:ext>
            </a:extLst>
          </p:cNvPr>
          <p:cNvSpPr txBox="1"/>
          <p:nvPr/>
        </p:nvSpPr>
        <p:spPr>
          <a:xfrm>
            <a:off x="4167286" y="5853030"/>
            <a:ext cx="410734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Colors indicate </a:t>
            </a:r>
            <a:r>
              <a:rPr lang="en-US" sz="2400" i="1" u="sng" dirty="0"/>
              <a:t>ancestors</a:t>
            </a:r>
            <a:r>
              <a:rPr lang="en-US" sz="2400" dirty="0"/>
              <a:t> of these modern populations</a:t>
            </a: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03D6CD6-5CC4-8B21-7135-6239DB8E8AB9}"/>
              </a:ext>
            </a:extLst>
          </p:cNvPr>
          <p:cNvCxnSpPr>
            <a:cxnSpLocks/>
          </p:cNvCxnSpPr>
          <p:nvPr/>
        </p:nvCxnSpPr>
        <p:spPr>
          <a:xfrm flipH="1">
            <a:off x="3368930" y="6271221"/>
            <a:ext cx="846362" cy="0"/>
          </a:xfrm>
          <a:prstGeom prst="straightConnector1">
            <a:avLst/>
          </a:prstGeom>
          <a:ln>
            <a:solidFill>
              <a:schemeClr val="tx1"/>
            </a:solidFill>
            <a:tailEnd type="triangle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itle 1">
            <a:extLst>
              <a:ext uri="{FF2B5EF4-FFF2-40B4-BE49-F238E27FC236}">
                <a16:creationId xmlns:a16="http://schemas.microsoft.com/office/drawing/2014/main" id="{E1E41063-B504-A03A-2773-1DB51838A0F1}"/>
              </a:ext>
            </a:extLst>
          </p:cNvPr>
          <p:cNvSpPr txBox="1">
            <a:spLocks/>
          </p:cNvSpPr>
          <p:nvPr/>
        </p:nvSpPr>
        <p:spPr>
          <a:xfrm>
            <a:off x="179386" y="7187"/>
            <a:ext cx="7098341" cy="505150"/>
          </a:xfrm>
          <a:prstGeom prst="rect">
            <a:avLst/>
          </a:prstGeom>
          <a:noFill/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b="1" dirty="0">
                <a:solidFill>
                  <a:srgbClr val="0070C0"/>
                </a:solidFill>
              </a:rPr>
              <a:t>Review:  </a:t>
            </a:r>
          </a:p>
          <a:p>
            <a:r>
              <a:rPr lang="en-US" sz="4000" b="1" dirty="0">
                <a:solidFill>
                  <a:srgbClr val="0070C0"/>
                </a:solidFill>
              </a:rPr>
              <a:t>Prehistoric Migrations</a:t>
            </a:r>
          </a:p>
        </p:txBody>
      </p:sp>
    </p:spTree>
    <p:extLst>
      <p:ext uri="{BB962C8B-B14F-4D97-AF65-F5344CB8AC3E}">
        <p14:creationId xmlns:p14="http://schemas.microsoft.com/office/powerpoint/2010/main" val="231093563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938657-F806-B23B-8A28-D1BB65A319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22F1773C-4FD8-8BE2-6AF3-BA1F25450BB8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0A91EFBB-43AD-D356-11B6-288B06182C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BC321A09-EAA6-1B86-766A-A0E55AEB27C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F282D261-9704-05B3-D0C0-D835A270526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49478C1A-22E5-CD75-3372-18B08CC21BD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D50A2A2C-8D6F-1347-1305-E1F2E0ECC48A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D01CD6EB-33D3-55FE-E029-766A45DD157C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6E224D7F-F50F-CC6D-5171-9B8FF14816BC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2C8DCAE4-7A23-4BF1-76AF-818F5C41A865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38AE39CD-72DC-B18F-5850-00ED7DEF9707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DC6B532A-9A7D-7D69-749F-4AA8FE32BC95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A0E3A67A-82ED-FD53-B387-A416D91B7D92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3EE4C67E-513D-4B5D-1AF4-01E58300EBAB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B3552B09-4178-33D5-C578-418BFBD03957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310AB077-5C75-E60A-5070-FB79339D84BD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8B04D6A8-6A9B-1A06-F2FC-FEFB73D994A0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E9B17776-6E7E-FE11-B7AB-26D0927C47F8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26EA900F-77EB-6096-60B3-E69370B2A350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8A5518A8-E0AE-0E31-5637-AE25C045FFC8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D0D227A0-0881-857C-87E8-B4889DDB9B5D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9ADF4F36-55D7-E0DD-FBD3-A5197C1C54E2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5A0AAE6-B6F2-66E3-57ED-B02711C03676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AF1A13B4-E6A2-0CE9-E9DB-CA91FEE25023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D1A08B77-33FB-7948-4DFF-2D6B3498FB9E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B429EA1F-DA91-D6BB-1AC5-FC29FBDD6135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8AEB93A5-4E42-2EE0-5CBD-3257CFB9CB55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D35DD46E-4020-979D-B2E4-E937A8111C71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45158C19-26A0-DADC-7CB4-6C0D04ACBDA2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C382738-1CCD-F8C0-D260-602EC2FB6960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B1D409A-EDA7-00B6-35F3-D637513936C3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92A32F0-DCA6-3A8F-40C5-7F538FB268D5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AF0FE656-7A69-A662-8061-B0E1FD8FDF79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783908-E5AD-5D72-E1CA-11CD9649BF3F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1E5C61D-6263-B0B5-475A-5C496501C6EB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D408F3-6DD0-D05E-E7BE-3D5D1A431A0A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CA1B0FB-4D0D-28AE-369B-38D612955667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BC0686C-DEB5-0969-F4DA-0E44FD358E4A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511D339-8CC7-DD3C-8C03-9580C974F40A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22C71A-BCDE-3167-EA18-6FA028CBB344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921CC0C-8DCD-84DA-B25E-025AC0DC8962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D442C61-9970-67BA-E4D6-B1BD33C7CF61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13ED00B-1E93-6E8F-28C2-C9497A16B176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52012D4C-6BA1-48E3-BFB8-DC2F7525BD0A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B8C7070-A7BD-54CD-F1FD-482A4EE036C1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2C3052C-7A76-A0FE-75F2-8108D6B27934}"/>
              </a:ext>
            </a:extLst>
          </p:cNvPr>
          <p:cNvSpPr txBox="1"/>
          <p:nvPr/>
        </p:nvSpPr>
        <p:spPr>
          <a:xfrm>
            <a:off x="6729996" y="252269"/>
            <a:ext cx="2231124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100,000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EE2B3929-978F-F11B-F926-E06A8FFEC0DA}"/>
              </a:ext>
            </a:extLst>
          </p:cNvPr>
          <p:cNvSpPr/>
          <p:nvPr/>
        </p:nvSpPr>
        <p:spPr>
          <a:xfrm>
            <a:off x="1480661" y="3255116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5362888C-97A8-B4EA-2E42-D270905FA64C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BA973259-DE40-9B87-FECB-A7AE0B534C0C}"/>
              </a:ext>
            </a:extLst>
          </p:cNvPr>
          <p:cNvSpPr/>
          <p:nvPr/>
        </p:nvSpPr>
        <p:spPr>
          <a:xfrm>
            <a:off x="1325016" y="372584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3BC81951-AB11-5734-4AE3-F9A3C61B1EDB}"/>
              </a:ext>
            </a:extLst>
          </p:cNvPr>
          <p:cNvSpPr/>
          <p:nvPr/>
        </p:nvSpPr>
        <p:spPr>
          <a:xfrm>
            <a:off x="1287346" y="346237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36FBF189-7360-444B-139B-7158E8318387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F6B49DE9-3C4B-2771-97BE-96E269C93743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32427E1-59E0-F36C-586C-FFD5220DD5C2}"/>
              </a:ext>
            </a:extLst>
          </p:cNvPr>
          <p:cNvSpPr/>
          <p:nvPr/>
        </p:nvSpPr>
        <p:spPr>
          <a:xfrm>
            <a:off x="1169031" y="3899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B33E32D2-61BF-3001-8333-3E7AB09A8A48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501C9AF-4CEC-FB96-7C88-62EFCA454AFC}"/>
              </a:ext>
            </a:extLst>
          </p:cNvPr>
          <p:cNvSpPr/>
          <p:nvPr/>
        </p:nvSpPr>
        <p:spPr>
          <a:xfrm>
            <a:off x="1146244" y="3291580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FEAD31BE-B074-698D-27D9-BD6FD3C23DCD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04570636-64A0-7595-36F1-7D333CBE344A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602F904A-D9C6-7955-E970-959F89F21F80}"/>
              </a:ext>
            </a:extLst>
          </p:cNvPr>
          <p:cNvSpPr/>
          <p:nvPr/>
        </p:nvSpPr>
        <p:spPr>
          <a:xfrm>
            <a:off x="1527893" y="343189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BBE9A86B-4BD6-8285-D844-A9264C0C0660}"/>
              </a:ext>
            </a:extLst>
          </p:cNvPr>
          <p:cNvSpPr/>
          <p:nvPr/>
        </p:nvSpPr>
        <p:spPr>
          <a:xfrm>
            <a:off x="1065007" y="351310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D46F36B6-0ADD-1927-4657-02CDB9016815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04D7205B-12BF-B45C-AA52-E1FEB1C48291}"/>
              </a:ext>
            </a:extLst>
          </p:cNvPr>
          <p:cNvSpPr/>
          <p:nvPr/>
        </p:nvSpPr>
        <p:spPr>
          <a:xfrm>
            <a:off x="1300449" y="319549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50F63CF-CBBA-434F-4B47-11CA82386B27}"/>
              </a:ext>
            </a:extLst>
          </p:cNvPr>
          <p:cNvSpPr/>
          <p:nvPr/>
        </p:nvSpPr>
        <p:spPr>
          <a:xfrm>
            <a:off x="1717674" y="366884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7930075B-0C5F-C18C-B818-8D49F12D9CBF}"/>
              </a:ext>
            </a:extLst>
          </p:cNvPr>
          <p:cNvSpPr/>
          <p:nvPr/>
        </p:nvSpPr>
        <p:spPr>
          <a:xfrm>
            <a:off x="1417722" y="3925862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7AE00730-AC1F-5B45-B78E-4F81CFB34AEB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44647D84-E09B-2651-5011-0AF22D590A26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7E92C0DD-574A-F7EA-2AB3-87759FA09B82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EF6F973C-B053-F44A-ACAA-802FB6BF92B4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7F5F1A08-57BC-374E-7C00-30438E62BB9E}"/>
              </a:ext>
            </a:extLst>
          </p:cNvPr>
          <p:cNvSpPr/>
          <p:nvPr/>
        </p:nvSpPr>
        <p:spPr>
          <a:xfrm>
            <a:off x="1745377" y="38615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7601CE5C-C673-5228-09C2-84EFC0578F54}"/>
              </a:ext>
            </a:extLst>
          </p:cNvPr>
          <p:cNvSpPr/>
          <p:nvPr/>
        </p:nvSpPr>
        <p:spPr>
          <a:xfrm>
            <a:off x="908811" y="3345944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DC5FB00C-0279-CDDA-2AD7-BD6464F881E9}"/>
              </a:ext>
            </a:extLst>
          </p:cNvPr>
          <p:cNvSpPr/>
          <p:nvPr/>
        </p:nvSpPr>
        <p:spPr>
          <a:xfrm>
            <a:off x="1548033" y="3757298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AAC06659-3DF1-3149-977F-02A261CF2741}"/>
              </a:ext>
            </a:extLst>
          </p:cNvPr>
          <p:cNvSpPr/>
          <p:nvPr/>
        </p:nvSpPr>
        <p:spPr>
          <a:xfrm>
            <a:off x="1552180" y="413142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BF97E2D8-A751-6F3D-6331-932D6A730673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9652E4A4-249D-F518-0448-F11298CB61A1}"/>
              </a:ext>
            </a:extLst>
          </p:cNvPr>
          <p:cNvSpPr/>
          <p:nvPr/>
        </p:nvSpPr>
        <p:spPr>
          <a:xfrm>
            <a:off x="663887" y="344769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8440DBE3-DBB3-0E28-B25B-B82AEE788C10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702DB3AF-C7A6-54A1-120D-C248AAE60367}"/>
              </a:ext>
            </a:extLst>
          </p:cNvPr>
          <p:cNvSpPr/>
          <p:nvPr/>
        </p:nvSpPr>
        <p:spPr>
          <a:xfrm>
            <a:off x="1448841" y="42842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E983B4E8-B2D0-2FF5-ED01-A09BEB39B404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BBAE7EE9-19DF-5EE6-0090-62BA86720458}"/>
              </a:ext>
            </a:extLst>
          </p:cNvPr>
          <p:cNvSpPr txBox="1"/>
          <p:nvPr/>
        </p:nvSpPr>
        <p:spPr>
          <a:xfrm>
            <a:off x="2032374" y="4075204"/>
            <a:ext cx="1434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All humans live in Africa</a:t>
            </a:r>
          </a:p>
        </p:txBody>
      </p:sp>
    </p:spTree>
    <p:extLst>
      <p:ext uri="{BB962C8B-B14F-4D97-AF65-F5344CB8AC3E}">
        <p14:creationId xmlns:p14="http://schemas.microsoft.com/office/powerpoint/2010/main" val="169566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56641-F4A5-122E-58C7-6CA1415BDA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06E0C39B-0615-C7FA-D62F-BE53F6E8AA56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DA0E1F1D-41C0-8B2E-223E-3C17EB6CE9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DB538A6C-EF15-5642-093B-56DA4BD32C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81AAAA09-8779-308F-E8B8-D0548E7A2D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ACFB6CC2-12AD-3916-2493-13496B966CF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06B7FE15-6D75-B551-3B71-8233839F4CB0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64F48A85-E49D-1C93-F21C-FC30921A121B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63AB0136-7FE5-A852-1C08-B7BB340558C7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837CD917-F33B-2192-1032-1890B63931DF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FD8B8508-8207-B473-F49D-867F1A0B0646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C1F9E57-D177-106F-026F-A5A676B39FF4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6E89DD2B-F8E8-A98F-7BFF-CAA75D3E9715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D86E4D26-0B95-DF79-C9BB-48561E2605C6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8AC73EE9-28CB-A5C2-973E-2FEE7C6D26DA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7C46C2A-4D6F-38D6-558D-93E3513DEAD5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0D4D2147-89D5-2A26-E487-8E7AA26182DB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9F76B16B-D4E8-F01C-A6B9-45AE65B79B18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028A24CE-9891-C702-6B14-C8DE6D7924BB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36B2BA45-FBA0-185F-3504-B1275781D2AB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B548A18C-BC04-DEF8-A3FE-2BD0186CAB97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AB51EAD6-6E7E-55F4-E5CE-70720522B900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005F6E6-6432-2DF8-DAD6-0F10DA1B514B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D10AD3A-A937-17BE-82F4-87E4442A40F5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D98088F1-3ADD-1A83-C804-3ABA76B08358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EEFD3A4-5B02-636F-0F21-F8456C76B1F6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CBA035D-BDAB-4651-BC32-40AB39674E2F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151D85F-62B1-7115-04B6-C35CC0AFA961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116C773-B2AE-575B-799F-B22756B3E96C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01C2469-AEE2-C5A2-6140-13842BB08CB7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3EE141D-7F9B-CD75-BEA4-02C8C907AB75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BC00E1B-A1EE-8CD6-0137-B106232226AA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C271E7AB-449D-0117-7AC5-2F61C2C3C91A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20011E-A16A-778B-C6FE-56763B84507A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0DA7C21-B207-BCBC-0C71-E8C33C094D4E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B0A2D66-5FFB-A20E-F260-8CABF6660B49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B8BEDF4-A8BC-76D3-6E95-E5CD0EC56160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2A76022-EB19-7471-1983-078EBE9DCE5A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0FCB2A6-49A8-E942-E9F7-AA3B40D07F62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D5C34EE-E102-1B51-1F54-C46CBA133003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A270FAC-77BD-9D22-3ED6-2BC9B3EFF74F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0CDCC2C-DC1A-C00E-1C34-94BDC1339EEA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7C45AE3-339E-98F6-E2A7-05B2C0B4E43B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33C34921-3EBF-3E7B-B51A-9C424B71E73F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64F864B-E30C-EBD2-D79C-46F2D1CAA227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2E5B653-10F5-301A-046C-58B40C73FF1F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90,000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4D80A874-0E23-6F5B-CDCC-0A7C96ADA6AA}"/>
              </a:ext>
            </a:extLst>
          </p:cNvPr>
          <p:cNvSpPr/>
          <p:nvPr/>
        </p:nvSpPr>
        <p:spPr>
          <a:xfrm>
            <a:off x="1480661" y="3255116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7199FD39-F4F1-41EF-4258-9186FF558D54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4F14BD54-7D50-71DA-5FB8-5205FE59C336}"/>
              </a:ext>
            </a:extLst>
          </p:cNvPr>
          <p:cNvSpPr/>
          <p:nvPr/>
        </p:nvSpPr>
        <p:spPr>
          <a:xfrm>
            <a:off x="1325016" y="372584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356ECCE6-6982-B129-07C8-9992E65413FF}"/>
              </a:ext>
            </a:extLst>
          </p:cNvPr>
          <p:cNvSpPr/>
          <p:nvPr/>
        </p:nvSpPr>
        <p:spPr>
          <a:xfrm>
            <a:off x="1287346" y="346237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5CBC39B9-D773-1428-A74F-95600A3D8878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8D755C4-788B-3114-1BFA-23CEAE768D90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B93693A4-3863-9F78-6E68-D16655680676}"/>
              </a:ext>
            </a:extLst>
          </p:cNvPr>
          <p:cNvSpPr/>
          <p:nvPr/>
        </p:nvSpPr>
        <p:spPr>
          <a:xfrm>
            <a:off x="1169031" y="3899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D1C22492-54F2-E4DB-C591-567F37687248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C54FD6D6-36DD-DA7B-E2FE-1D05CD01AF57}"/>
              </a:ext>
            </a:extLst>
          </p:cNvPr>
          <p:cNvSpPr/>
          <p:nvPr/>
        </p:nvSpPr>
        <p:spPr>
          <a:xfrm>
            <a:off x="1146244" y="3291580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8E2684AD-165E-119F-0B8C-C3144AA63E29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EAFF11A3-0918-3581-4DF6-829FE6EBA4CB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7C0E666-428D-A2EE-688B-25D2795CE043}"/>
              </a:ext>
            </a:extLst>
          </p:cNvPr>
          <p:cNvSpPr/>
          <p:nvPr/>
        </p:nvSpPr>
        <p:spPr>
          <a:xfrm>
            <a:off x="1527893" y="343189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74B0E6E-FC31-E262-A891-C46C5FA67AC5}"/>
              </a:ext>
            </a:extLst>
          </p:cNvPr>
          <p:cNvSpPr/>
          <p:nvPr/>
        </p:nvSpPr>
        <p:spPr>
          <a:xfrm>
            <a:off x="1065007" y="351310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75BA11EC-8E40-B911-BC75-7A58DADAC0EB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FF29715A-A3F0-0FE2-58ED-8192F5E0D19C}"/>
              </a:ext>
            </a:extLst>
          </p:cNvPr>
          <p:cNvSpPr/>
          <p:nvPr/>
        </p:nvSpPr>
        <p:spPr>
          <a:xfrm>
            <a:off x="1300449" y="319549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A22E659B-B224-7AF8-08AC-2D5D58ECE936}"/>
              </a:ext>
            </a:extLst>
          </p:cNvPr>
          <p:cNvSpPr/>
          <p:nvPr/>
        </p:nvSpPr>
        <p:spPr>
          <a:xfrm>
            <a:off x="1717674" y="366884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4EB23C6C-DB79-63C7-4B79-327C934AFA5C}"/>
              </a:ext>
            </a:extLst>
          </p:cNvPr>
          <p:cNvSpPr/>
          <p:nvPr/>
        </p:nvSpPr>
        <p:spPr>
          <a:xfrm>
            <a:off x="1417722" y="3925862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8DC3EEE4-33AB-8A04-5917-65A455FDBC01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F8D169CB-1CB0-266C-199D-CFA4945D4EFD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69CE721B-743E-2221-1F05-DEC9ABEA3579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FC91A2AC-70D4-96C6-49FE-62B1471E4A05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54FFFB1F-DAFA-51AD-B6ED-3F8D91AA6D31}"/>
              </a:ext>
            </a:extLst>
          </p:cNvPr>
          <p:cNvSpPr/>
          <p:nvPr/>
        </p:nvSpPr>
        <p:spPr>
          <a:xfrm>
            <a:off x="1745377" y="38615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4368F9D2-824D-F2AF-F351-39569C958E2A}"/>
              </a:ext>
            </a:extLst>
          </p:cNvPr>
          <p:cNvSpPr/>
          <p:nvPr/>
        </p:nvSpPr>
        <p:spPr>
          <a:xfrm>
            <a:off x="908811" y="3345944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5776E43C-7A40-8496-0723-81B0F30E3858}"/>
              </a:ext>
            </a:extLst>
          </p:cNvPr>
          <p:cNvSpPr/>
          <p:nvPr/>
        </p:nvSpPr>
        <p:spPr>
          <a:xfrm>
            <a:off x="1548033" y="3757298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BB4A7B3E-3578-F904-5E2D-26BA3C8B7B79}"/>
              </a:ext>
            </a:extLst>
          </p:cNvPr>
          <p:cNvSpPr/>
          <p:nvPr/>
        </p:nvSpPr>
        <p:spPr>
          <a:xfrm>
            <a:off x="1552180" y="413142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18E7908C-FB48-0606-2D09-177B4376358A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ADCD6CA5-4D8E-014C-773D-D0862AB39640}"/>
              </a:ext>
            </a:extLst>
          </p:cNvPr>
          <p:cNvSpPr/>
          <p:nvPr/>
        </p:nvSpPr>
        <p:spPr>
          <a:xfrm>
            <a:off x="663887" y="344769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1B63BC7-7B35-1CE5-229C-F2A9F5476D2C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AD1E2838-7B84-CDA4-2777-65A77395F4DD}"/>
              </a:ext>
            </a:extLst>
          </p:cNvPr>
          <p:cNvSpPr/>
          <p:nvPr/>
        </p:nvSpPr>
        <p:spPr>
          <a:xfrm>
            <a:off x="1448841" y="42842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4EC8415B-C97A-AEA4-C6A5-EF2F635805E1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2F881872-5D75-620F-06CF-D6D81791368F}"/>
              </a:ext>
            </a:extLst>
          </p:cNvPr>
          <p:cNvSpPr txBox="1"/>
          <p:nvPr/>
        </p:nvSpPr>
        <p:spPr>
          <a:xfrm>
            <a:off x="2032374" y="4075204"/>
            <a:ext cx="143406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All humans still live in Africa</a:t>
            </a:r>
          </a:p>
        </p:txBody>
      </p:sp>
    </p:spTree>
    <p:extLst>
      <p:ext uri="{BB962C8B-B14F-4D97-AF65-F5344CB8AC3E}">
        <p14:creationId xmlns:p14="http://schemas.microsoft.com/office/powerpoint/2010/main" val="3957339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2354E-8EA7-AEB4-D2C9-8671443AE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53B60605-C251-F871-7261-9761FCD25B76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5DF9052A-266E-AE5A-68A2-CA3215BAF9B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BB48624B-5E7C-D501-5683-9EF44167FE1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60379B07-B1D9-5B1B-EB21-5DBED650833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140D21B0-1F5C-3BE7-9DCB-AA056AB8BC4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036C6E56-DC42-488E-3D0C-0CEEC8E23FC9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E36C5AF2-D60A-5095-E169-5AB0ECB90668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046DD3BE-D5A6-BD96-167C-0FAAA1BEFEE1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F23CC267-EAC5-43F5-5338-90BDB040D86D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5A268C28-3689-6B5D-1635-564084672C5C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57A779A-5897-765E-5A59-7D45CACBCA40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90E8CAB9-2E61-B402-14F9-CD4732CD0456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03FA15C8-44B6-C22C-0EC2-173333ECFB0F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9A7C13D5-FE11-F372-1F43-A8F0C2FEA7D8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E2EFABE3-A94B-AE2C-12C0-3D13648737B1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E33982A3-EAE6-3A24-1A85-6C1D387FC5DF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2093A909-D84D-D0A2-2EFD-18345F7D2A75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C57BA875-F4AA-B7EE-EFFF-C6EC1F965B72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D71565D3-65C0-F187-3BFE-7A8CD71B6F26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B0A29937-C8DC-1004-98D9-EA18FA4EDF31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BE8C4DFC-66FE-9D98-75E8-C239A1131D5E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E165A98-1CC0-6E29-6731-65964FD3C7DF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DC9DD12-3EAC-95CC-CFB3-99A16980D55C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08A485F1-8820-01B8-F1B3-2BC9E56CED64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C1D96221-9EAD-151F-E075-C9C34D2C162E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CCF6E96-53E8-5CA4-2056-F789CB80C0F4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D7FA178-8D60-90A6-9764-8DC62F1FC8C8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C4ED6581-4EE8-C79E-15B6-AFE15C2CB5A6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97C6B6C6-2288-F96F-8475-C6CE3FFD36A9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BB7BEBD-02D8-D6F8-E28F-4C93039AD411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36A15A94-38FA-80CA-9781-1063DB8BB4D2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D40D31B1-F710-BD0A-CF81-83820EEC5BCD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5252ED-928C-2E62-3902-5855AEA96766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630AE55-A43A-9CEC-9F20-6C17CC314E18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2835E47-3F67-29D5-FAEC-C7DA0127E50E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7597B4F-0B14-DB6A-74B9-C342ECCA6072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0CD9831-8350-E601-0855-2CB733A5C8A6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A5184ED-E9D8-9A99-ED6A-E4774E3D6C5D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CB0A59C-DBB1-70B7-0942-3D356122A1BF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EDAB7B5-53FE-5502-EBC3-EF6D615F9058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2208D66-090D-F8F6-43ED-A5C4A371BA09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9AE71FB-B245-9C5F-33D7-B0D5E45C0C0A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AC266256-4918-7B2F-0489-9D9D5096A017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155DA80-F8C2-B0EA-DC98-28274EF03408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78D91B0-A049-BBEE-9960-19492B4BEF34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80,000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FB9FC465-2D45-9920-DAB9-20CDA836ED22}"/>
              </a:ext>
            </a:extLst>
          </p:cNvPr>
          <p:cNvSpPr/>
          <p:nvPr/>
        </p:nvSpPr>
        <p:spPr>
          <a:xfrm>
            <a:off x="1480661" y="3255116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5C9665C-31D2-95BB-59AA-F3E79EF97C16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46ECF6A-3FFA-3DF2-5696-F75BE902E6E6}"/>
              </a:ext>
            </a:extLst>
          </p:cNvPr>
          <p:cNvSpPr/>
          <p:nvPr/>
        </p:nvSpPr>
        <p:spPr>
          <a:xfrm>
            <a:off x="1325016" y="372584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955D34EC-EE7A-621F-E127-C449D3BADDFA}"/>
              </a:ext>
            </a:extLst>
          </p:cNvPr>
          <p:cNvSpPr/>
          <p:nvPr/>
        </p:nvSpPr>
        <p:spPr>
          <a:xfrm>
            <a:off x="1287346" y="346237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C3001E92-6F25-CD46-9B64-6C3EDD6984AA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9AED175-3C69-BB9C-E8D9-810AB41872DD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87411475-6083-DA6D-C745-BD620F27390B}"/>
              </a:ext>
            </a:extLst>
          </p:cNvPr>
          <p:cNvSpPr/>
          <p:nvPr/>
        </p:nvSpPr>
        <p:spPr>
          <a:xfrm>
            <a:off x="1169031" y="3899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69A6CE0-08C1-4611-4B65-052B9E288711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12B1D0D-11E6-A808-22BB-7C63F03E9AA1}"/>
              </a:ext>
            </a:extLst>
          </p:cNvPr>
          <p:cNvSpPr/>
          <p:nvPr/>
        </p:nvSpPr>
        <p:spPr>
          <a:xfrm>
            <a:off x="1146244" y="3291580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E28836DF-984A-076D-68A5-4C64D1BEDBA5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E6F4BF15-0209-2FCB-1244-2A39DB6EE18A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C00B04C-2948-1981-AFD6-77A61AACCE4D}"/>
              </a:ext>
            </a:extLst>
          </p:cNvPr>
          <p:cNvSpPr/>
          <p:nvPr/>
        </p:nvSpPr>
        <p:spPr>
          <a:xfrm>
            <a:off x="1527893" y="343189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47D17BF9-DFED-E220-E369-3A2B4761014E}"/>
              </a:ext>
            </a:extLst>
          </p:cNvPr>
          <p:cNvSpPr/>
          <p:nvPr/>
        </p:nvSpPr>
        <p:spPr>
          <a:xfrm>
            <a:off x="1065007" y="351310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E177324C-7C3F-6D5C-0F9D-74F712C13EBF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363EA861-B5B5-3ECC-D408-1AB099157657}"/>
              </a:ext>
            </a:extLst>
          </p:cNvPr>
          <p:cNvSpPr/>
          <p:nvPr/>
        </p:nvSpPr>
        <p:spPr>
          <a:xfrm>
            <a:off x="1300449" y="319549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DA5BC8A-DF41-6C5E-C5DF-4A5615FB4BD4}"/>
              </a:ext>
            </a:extLst>
          </p:cNvPr>
          <p:cNvSpPr/>
          <p:nvPr/>
        </p:nvSpPr>
        <p:spPr>
          <a:xfrm>
            <a:off x="1717674" y="366884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CEF13180-9BFA-A03A-AB3B-5235859B5975}"/>
              </a:ext>
            </a:extLst>
          </p:cNvPr>
          <p:cNvSpPr/>
          <p:nvPr/>
        </p:nvSpPr>
        <p:spPr>
          <a:xfrm>
            <a:off x="1417722" y="3925862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4BE2A904-6D1E-71B9-94EA-1F611631257B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4A49C88D-0E73-B03B-26D9-B427FB11D5D8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6AFBAE08-76C5-DE38-101A-50CE310FDD12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30BEBCE6-02CC-C39E-D157-8B6B6264226A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20CF5B83-9BA7-3321-531F-70E3982731DF}"/>
              </a:ext>
            </a:extLst>
          </p:cNvPr>
          <p:cNvSpPr/>
          <p:nvPr/>
        </p:nvSpPr>
        <p:spPr>
          <a:xfrm>
            <a:off x="1745377" y="38615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5EA7F9B1-8100-6C44-2053-44AA3F98A534}"/>
              </a:ext>
            </a:extLst>
          </p:cNvPr>
          <p:cNvSpPr/>
          <p:nvPr/>
        </p:nvSpPr>
        <p:spPr>
          <a:xfrm>
            <a:off x="908811" y="3345944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82570D12-A699-239C-FAA0-D2B374D8F82A}"/>
              </a:ext>
            </a:extLst>
          </p:cNvPr>
          <p:cNvSpPr/>
          <p:nvPr/>
        </p:nvSpPr>
        <p:spPr>
          <a:xfrm>
            <a:off x="1548033" y="3757298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9A1D5A3B-A7EC-8C27-5EE3-36F509B93C05}"/>
              </a:ext>
            </a:extLst>
          </p:cNvPr>
          <p:cNvSpPr/>
          <p:nvPr/>
        </p:nvSpPr>
        <p:spPr>
          <a:xfrm>
            <a:off x="1552180" y="413142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E0939A7D-9B7C-1B92-4FD3-707015596FE5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DFB170DB-95C9-2BBB-160B-0FBC25CEE61A}"/>
              </a:ext>
            </a:extLst>
          </p:cNvPr>
          <p:cNvSpPr/>
          <p:nvPr/>
        </p:nvSpPr>
        <p:spPr>
          <a:xfrm>
            <a:off x="663887" y="344769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7E496A21-A6A6-A50C-AB35-525EE5F3AF5F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6DC7E4B8-A8AA-E11E-8D94-F84E1C0B100E}"/>
              </a:ext>
            </a:extLst>
          </p:cNvPr>
          <p:cNvSpPr/>
          <p:nvPr/>
        </p:nvSpPr>
        <p:spPr>
          <a:xfrm>
            <a:off x="1448841" y="42842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C643C514-D3AD-C4E5-42DA-66FB618C5011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42B42B4-D039-7725-69D3-6EB75C470AE5}"/>
              </a:ext>
            </a:extLst>
          </p:cNvPr>
          <p:cNvSpPr txBox="1"/>
          <p:nvPr/>
        </p:nvSpPr>
        <p:spPr>
          <a:xfrm>
            <a:off x="2032374" y="4075204"/>
            <a:ext cx="143406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All humans </a:t>
            </a:r>
            <a:r>
              <a:rPr lang="en-US" b="1" u="sng" dirty="0">
                <a:solidFill>
                  <a:schemeClr val="bg1"/>
                </a:solidFill>
              </a:rPr>
              <a:t>STILL</a:t>
            </a:r>
            <a:r>
              <a:rPr lang="en-US" dirty="0">
                <a:solidFill>
                  <a:schemeClr val="bg1"/>
                </a:solidFill>
              </a:rPr>
              <a:t> live in Africa</a:t>
            </a:r>
          </a:p>
        </p:txBody>
      </p:sp>
    </p:spTree>
    <p:extLst>
      <p:ext uri="{BB962C8B-B14F-4D97-AF65-F5344CB8AC3E}">
        <p14:creationId xmlns:p14="http://schemas.microsoft.com/office/powerpoint/2010/main" val="618372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25CDA3-98FD-D269-9960-33FAF1474A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3E302D5B-CA15-7753-9D84-97D027D61860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0254BD45-7883-69A9-B136-C355D892B8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A131CB9D-7B90-C82F-5A53-A95D5C9F283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EE27417B-F733-85EB-F71B-D8972A57D02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A1014B8-4DDD-7FFE-126D-5B954FA5ED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D97D49DB-FCF4-8030-69CE-6D1810D216FA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B705CC22-7708-3679-4A83-20353D2758E8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0DA8A3B6-6CF1-DAA4-9A31-0D423F856541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7570C087-550D-8738-5701-8F3E14368F27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8D4B3373-A04C-5154-DB04-D0B3E1C0426C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897531E-7B89-2228-C347-84DF416586B3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CB8E31FC-90A8-0191-848C-25007D00C354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BD17AA44-1CF6-8971-7FC4-7402BFC6FF14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D9869E98-8ABF-2565-1C49-89CB9B7EFE09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0AFB0BFF-7F49-5415-F08C-3FDC0D69CD72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CADE194B-F5AC-5118-99C3-2781EBDBD651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24BD0EB6-B076-52D1-49A6-BD0E5865AD59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21232E3B-23F1-594E-897D-E4EA55FB2C1F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17106C03-53DE-FFE4-4B9F-677B38284098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1E661855-A7E7-166B-5B70-55DA49979756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B4A2E9E0-8B03-3E3A-5570-7A963992FDDD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13C287-D75C-302E-5828-24C7AD53DB62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F1BC3A9-4DD1-9624-44A4-AD8F4EB88F0E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DABD256E-077E-5D4E-2572-ABE5E45CA17F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BB0B319-1347-E226-96F4-829FB7CE2A29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525CBB7-532F-7763-006E-5289E3C46CC0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48671E9A-23BB-6FE9-3965-39757A927D66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2224A34-5C35-5C86-8FA1-D6E4F2AC7240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959AB0CA-7987-7E7E-9A18-3CE2CC16B6A2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53AEDFE6-2F14-6842-C115-5DA54DFCA88E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0D9D344F-3D44-D5E6-78A5-AD208B3137F7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FA72288C-4224-6393-8016-DA4F0FB4FFB6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7F7C780-0994-B2EF-A2BD-9AA59DCFCB55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653C551-9971-02B0-B4C8-C7BEDDA12801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0C42C00-19D5-4EF7-D587-EA55515D078F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DC3574D-CEAE-F98C-989F-ED372D62FEBD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42FD72-AC94-1C9D-47AA-FBCEA6303D03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711A4DD-14CC-7EBA-30A5-D336C2A7BA5D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EC9DC21-73B7-3010-DFD8-5292785A5A7F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CD08BC8-01C0-E358-620E-FEF30EAF3EED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17B6CDB-9604-8BEE-8C88-C7D6A740D0AF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859AA57-998A-D331-7E73-5FD3F76B2357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CCE106F3-FF23-92C5-667D-8943CDC5B92F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C0C96B6-60C1-1215-F3BF-58D91624F932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386AC12-48F2-8347-759D-EDC73FF2B1B0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70,000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341B692-CB8B-D387-7433-A266FB3522E4}"/>
              </a:ext>
            </a:extLst>
          </p:cNvPr>
          <p:cNvSpPr/>
          <p:nvPr/>
        </p:nvSpPr>
        <p:spPr>
          <a:xfrm>
            <a:off x="1480661" y="3255116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75FA58D2-3308-168C-BC2B-BDE61773A2A5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5E553C0-FF28-EE67-A645-7C21A2EF4F9E}"/>
              </a:ext>
            </a:extLst>
          </p:cNvPr>
          <p:cNvSpPr/>
          <p:nvPr/>
        </p:nvSpPr>
        <p:spPr>
          <a:xfrm>
            <a:off x="1325016" y="372584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BDCFD477-1CE5-B2CB-DD9E-04D7476C602D}"/>
              </a:ext>
            </a:extLst>
          </p:cNvPr>
          <p:cNvSpPr/>
          <p:nvPr/>
        </p:nvSpPr>
        <p:spPr>
          <a:xfrm>
            <a:off x="1287346" y="346237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CC8D92A0-DDFB-DFBC-5CD0-35013DD41D32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AC34F7DA-4466-EE54-EC89-12E364C13FB4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938E9A1-6EF4-58D0-86CB-1681CC1232B2}"/>
              </a:ext>
            </a:extLst>
          </p:cNvPr>
          <p:cNvSpPr/>
          <p:nvPr/>
        </p:nvSpPr>
        <p:spPr>
          <a:xfrm>
            <a:off x="1169031" y="3899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FA95062F-54C1-3D69-266C-E982AB159E4D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F1C4ED8F-FBF1-369E-43ED-2E7A58EF0B5E}"/>
              </a:ext>
            </a:extLst>
          </p:cNvPr>
          <p:cNvSpPr/>
          <p:nvPr/>
        </p:nvSpPr>
        <p:spPr>
          <a:xfrm>
            <a:off x="1146244" y="3291580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8F66E99F-1003-07C6-4B96-8EC16B8F9381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8491DCC3-93F2-F4B3-F28D-18AA8BD0487C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E79C5974-3A71-254B-3229-F07385741F63}"/>
              </a:ext>
            </a:extLst>
          </p:cNvPr>
          <p:cNvSpPr/>
          <p:nvPr/>
        </p:nvSpPr>
        <p:spPr>
          <a:xfrm>
            <a:off x="1527893" y="343189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488D708D-7DC4-1401-CFF4-A4880732010D}"/>
              </a:ext>
            </a:extLst>
          </p:cNvPr>
          <p:cNvSpPr/>
          <p:nvPr/>
        </p:nvSpPr>
        <p:spPr>
          <a:xfrm>
            <a:off x="1065007" y="351310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E0109917-E227-C7DA-CEFE-719AC8C5B20D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A2F910F0-9577-9DC3-1C3C-FAE603B2A464}"/>
              </a:ext>
            </a:extLst>
          </p:cNvPr>
          <p:cNvSpPr/>
          <p:nvPr/>
        </p:nvSpPr>
        <p:spPr>
          <a:xfrm>
            <a:off x="1300449" y="319549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0CE05FE4-FF9D-7C0E-386F-D6AFA5D1B3A1}"/>
              </a:ext>
            </a:extLst>
          </p:cNvPr>
          <p:cNvSpPr/>
          <p:nvPr/>
        </p:nvSpPr>
        <p:spPr>
          <a:xfrm>
            <a:off x="1717674" y="366884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75CA2172-1AB0-2A1C-769F-749579BDEF8F}"/>
              </a:ext>
            </a:extLst>
          </p:cNvPr>
          <p:cNvSpPr/>
          <p:nvPr/>
        </p:nvSpPr>
        <p:spPr>
          <a:xfrm>
            <a:off x="1417722" y="3925862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81E9C1A9-7BBF-47C3-AD07-92AD91B970F5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26F069C2-76D6-BC04-24FD-B39AC84CBA6C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27DCB14F-C3B8-1516-88A9-2CE75C047CDF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A0D21BE1-0CDB-52B3-67FE-18DA7236346E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1EFD2C97-670D-91E2-EDB8-756112BDD692}"/>
              </a:ext>
            </a:extLst>
          </p:cNvPr>
          <p:cNvSpPr/>
          <p:nvPr/>
        </p:nvSpPr>
        <p:spPr>
          <a:xfrm>
            <a:off x="1745377" y="38615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40B8B24A-E2D8-E9C2-4B31-FD90FA97901B}"/>
              </a:ext>
            </a:extLst>
          </p:cNvPr>
          <p:cNvSpPr/>
          <p:nvPr/>
        </p:nvSpPr>
        <p:spPr>
          <a:xfrm>
            <a:off x="2127920" y="3420498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87479C20-E4A2-55F7-D790-B59E81318E0E}"/>
              </a:ext>
            </a:extLst>
          </p:cNvPr>
          <p:cNvSpPr/>
          <p:nvPr/>
        </p:nvSpPr>
        <p:spPr>
          <a:xfrm>
            <a:off x="2681349" y="3737558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7705CB9E-2936-B388-D781-DFDC5A7DD309}"/>
              </a:ext>
            </a:extLst>
          </p:cNvPr>
          <p:cNvSpPr/>
          <p:nvPr/>
        </p:nvSpPr>
        <p:spPr>
          <a:xfrm>
            <a:off x="1552180" y="413142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011BADBE-43C5-6A56-509D-9851EB2CD8AD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A7EC9511-C4AA-6626-B966-11F402A0CD73}"/>
              </a:ext>
            </a:extLst>
          </p:cNvPr>
          <p:cNvSpPr/>
          <p:nvPr/>
        </p:nvSpPr>
        <p:spPr>
          <a:xfrm>
            <a:off x="663887" y="344769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A4EB1DC9-3B0F-EB09-C3FA-D06D2824F820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2473D731-A95B-E103-9EA2-A9260BFCF02A}"/>
              </a:ext>
            </a:extLst>
          </p:cNvPr>
          <p:cNvSpPr/>
          <p:nvPr/>
        </p:nvSpPr>
        <p:spPr>
          <a:xfrm>
            <a:off x="1448841" y="42842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01A73EDD-745F-EB93-FFD8-3D16122A48C5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C31FBD6-FE51-CEF8-57ED-E410EDAF081E}"/>
              </a:ext>
            </a:extLst>
          </p:cNvPr>
          <p:cNvSpPr txBox="1"/>
          <p:nvPr/>
        </p:nvSpPr>
        <p:spPr>
          <a:xfrm>
            <a:off x="1957548" y="2127152"/>
            <a:ext cx="1854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Small human coastal migration</a:t>
            </a:r>
          </a:p>
        </p:txBody>
      </p:sp>
      <p:sp>
        <p:nvSpPr>
          <p:cNvPr id="32" name="Right Arrow 31">
            <a:extLst>
              <a:ext uri="{FF2B5EF4-FFF2-40B4-BE49-F238E27FC236}">
                <a16:creationId xmlns:a16="http://schemas.microsoft.com/office/drawing/2014/main" id="{D68059EE-2346-B859-688B-6DE9C0098789}"/>
              </a:ext>
            </a:extLst>
          </p:cNvPr>
          <p:cNvSpPr/>
          <p:nvPr/>
        </p:nvSpPr>
        <p:spPr>
          <a:xfrm rot="1710319">
            <a:off x="2283011" y="3192864"/>
            <a:ext cx="647733" cy="347873"/>
          </a:xfrm>
          <a:prstGeom prst="rightArrow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</p:spTree>
    <p:extLst>
      <p:ext uri="{BB962C8B-B14F-4D97-AF65-F5344CB8AC3E}">
        <p14:creationId xmlns:p14="http://schemas.microsoft.com/office/powerpoint/2010/main" val="1561400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F5D82-E264-758C-0088-8E0EE55C0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2A3303B4-A95C-CBC9-AEFC-8CF0EBE99C3E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CA0A4BD9-9648-53F0-007F-B72350BBAD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862FAE67-D4EB-74F4-1E65-E0A444420D6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A49E912F-6E87-E553-752F-8A923EF8B98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9921A6EA-4001-4F51-A49C-4BEB84B9795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03760E5E-D5CB-1B64-3537-6865E18732B5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3C187331-5BA7-589C-4C34-B9A9BC9E7E7F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C96C78ED-C685-C2A3-9DAF-DCC75EC09B92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45F578F9-7E87-305C-8660-E5250A47F2A1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158FD666-329A-C3E2-67DE-E0E7EF162A64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6F4F86A8-63A8-2EBF-3B02-A6B6E6688F91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05D6467A-8545-DC1A-1AF2-FDDB4E6FA435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25ED0902-8E89-B883-89DE-7D680056EA5C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6D6F0437-BBA3-9550-1C06-C13CB2C7843D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948339D-EE19-6D30-EB34-7AFFC0DD9DDE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8D0F01BB-AD59-9FC8-F0D0-86B800066B06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E58771F3-B4DF-6086-732A-D05B2ABD9003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55183055-BBEF-F2B5-3178-73705F655B14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C9380A4B-99AC-A9C0-E48A-85F2915ABB68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B83FDFF9-C98D-C238-F6E6-706E37E7CB3D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458AE3E9-7DA6-2E34-FC2D-CC5B081B7892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D21708C-CF98-94CE-5C98-8F3813E773ED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E73B6EC-6F73-0DC8-525E-94C8D513F4BC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465D09F2-F54C-FD05-AA94-02990E8C4A17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16361A1-AA7A-D26C-9813-711CC2FDD667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C54042E-8BF7-E05E-BF85-6E8D692E99C9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4510632-E0C9-C5F4-6CF0-60A51C1775DC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6017C8C-B922-2BA1-C55E-E804B6A5998D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B5FF614-9494-7B6F-71A5-818A60B8DDB9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0285374-36E8-9FF1-BBFA-AFEBAADCE4FA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F320125-36F1-A7CB-0EA8-FD829811DB8C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528869B-2F3E-8C41-0AD5-D7901CDE564D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7250B98-1B6F-CCF0-4470-F6544CED8747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71FDE06-633B-BCA3-1EE5-09AAF4275590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C86413A-44AC-CC21-14FE-536083A8D1E6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8DE783-45E2-AD46-8FE4-3A107DC2C9BE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A7BA793-2328-F331-C53E-CCE9967A3DF2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344F202-141A-D0D2-67E0-A3580BAE3317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4B680F6-8840-90EB-5D85-138FC782CF3C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B787505-153A-667C-CC2F-76D88C7D52D8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D46AE2B-15FA-CD73-D7A7-FE3DC10CB43C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1D1A68F-2C29-E520-B350-D329EFE55AF8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2AD32201-6011-FE23-4615-15E02A0B9B7B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AA37C02-EE92-6282-901A-ED9F71BE1EAC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EB69CA2-BF8A-0AE9-7125-48F1E3406045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60,000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B4581E58-8828-F604-6B4F-55A0E9A311DC}"/>
              </a:ext>
            </a:extLst>
          </p:cNvPr>
          <p:cNvSpPr/>
          <p:nvPr/>
        </p:nvSpPr>
        <p:spPr>
          <a:xfrm>
            <a:off x="1480661" y="3255116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12398FE3-BF2A-B5F2-48F0-455E9285ABC8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1ADDFC71-87AD-59EA-8A65-765D55D0F38F}"/>
              </a:ext>
            </a:extLst>
          </p:cNvPr>
          <p:cNvSpPr/>
          <p:nvPr/>
        </p:nvSpPr>
        <p:spPr>
          <a:xfrm>
            <a:off x="1325016" y="372584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4444B021-6085-7DA9-00AE-F5049B865F2F}"/>
              </a:ext>
            </a:extLst>
          </p:cNvPr>
          <p:cNvSpPr/>
          <p:nvPr/>
        </p:nvSpPr>
        <p:spPr>
          <a:xfrm>
            <a:off x="1287346" y="346237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EC1B904-EAE0-B36A-FF99-351178D41761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A29E21DB-1220-795A-8EC9-DF79AAAC2192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F29F6A0F-9C12-6C97-0DD5-1FB74E39DDD7}"/>
              </a:ext>
            </a:extLst>
          </p:cNvPr>
          <p:cNvSpPr/>
          <p:nvPr/>
        </p:nvSpPr>
        <p:spPr>
          <a:xfrm>
            <a:off x="1169031" y="3899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66E775CA-C534-B4B6-BA3C-51A59FFAEEFA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20BDBAC-A0D0-7D0B-2941-81B94F6EAF4D}"/>
              </a:ext>
            </a:extLst>
          </p:cNvPr>
          <p:cNvSpPr/>
          <p:nvPr/>
        </p:nvSpPr>
        <p:spPr>
          <a:xfrm>
            <a:off x="1146244" y="3291580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882AF897-F4B0-C173-6C11-3D3DEE249DBD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387A9D5-67AA-56ED-590F-A99926873AF6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5019874C-B4EA-595E-DC02-59D9BDD226D9}"/>
              </a:ext>
            </a:extLst>
          </p:cNvPr>
          <p:cNvSpPr/>
          <p:nvPr/>
        </p:nvSpPr>
        <p:spPr>
          <a:xfrm>
            <a:off x="1527893" y="343189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98FDA953-2C66-6587-80F9-CDC88C227AAF}"/>
              </a:ext>
            </a:extLst>
          </p:cNvPr>
          <p:cNvSpPr/>
          <p:nvPr/>
        </p:nvSpPr>
        <p:spPr>
          <a:xfrm>
            <a:off x="1065007" y="351310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9AE5B9BF-D1CA-0901-7F60-25ACA6E0DE6A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7A7DF99F-0F77-A3D8-7B8F-7BCBBCB0D2F6}"/>
              </a:ext>
            </a:extLst>
          </p:cNvPr>
          <p:cNvSpPr/>
          <p:nvPr/>
        </p:nvSpPr>
        <p:spPr>
          <a:xfrm>
            <a:off x="1300449" y="319549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E73A7DE0-257A-00B3-D9A3-835CFDE59DDE}"/>
              </a:ext>
            </a:extLst>
          </p:cNvPr>
          <p:cNvSpPr/>
          <p:nvPr/>
        </p:nvSpPr>
        <p:spPr>
          <a:xfrm>
            <a:off x="1717674" y="366884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2559A469-7E0C-FCA4-4497-6F16B8C2D848}"/>
              </a:ext>
            </a:extLst>
          </p:cNvPr>
          <p:cNvSpPr/>
          <p:nvPr/>
        </p:nvSpPr>
        <p:spPr>
          <a:xfrm>
            <a:off x="1417722" y="3925862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77706721-8E01-920C-5BDA-E7020B0B300A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72CED1BA-F2BD-AB32-831F-12CB2328E42B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78A5547D-2D6C-8AD1-9651-5A26A0FF2258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45B75EC9-8210-41F0-84D4-C53B33157C03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45347102-2486-76AA-66B9-C16056795D5D}"/>
              </a:ext>
            </a:extLst>
          </p:cNvPr>
          <p:cNvSpPr/>
          <p:nvPr/>
        </p:nvSpPr>
        <p:spPr>
          <a:xfrm>
            <a:off x="1745377" y="38615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698F54D9-3FB2-E296-8D4A-9C46FFA0D168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366106E4-C280-467A-E9E4-7526F9AD9CAA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76E7608F-8D05-075B-120B-2230F5FE24D2}"/>
              </a:ext>
            </a:extLst>
          </p:cNvPr>
          <p:cNvSpPr/>
          <p:nvPr/>
        </p:nvSpPr>
        <p:spPr>
          <a:xfrm>
            <a:off x="1552180" y="413142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332E65FC-2564-28F2-3433-7C424D3EE957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1A1002BF-9529-D4B7-71D1-DF7E9DA4BECB}"/>
              </a:ext>
            </a:extLst>
          </p:cNvPr>
          <p:cNvSpPr/>
          <p:nvPr/>
        </p:nvSpPr>
        <p:spPr>
          <a:xfrm>
            <a:off x="663887" y="344769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60C244A-2E11-C90C-0702-592BE0E41F8C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016D9D7B-F788-C60D-AB47-A3DE44F24DC6}"/>
              </a:ext>
            </a:extLst>
          </p:cNvPr>
          <p:cNvSpPr/>
          <p:nvPr/>
        </p:nvSpPr>
        <p:spPr>
          <a:xfrm>
            <a:off x="1448841" y="42842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F6E93FDA-70CB-3F12-D276-98E45DD8C9F9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A33AA7F-3B51-E93D-4438-5C37814B1E55}"/>
              </a:ext>
            </a:extLst>
          </p:cNvPr>
          <p:cNvSpPr txBox="1"/>
          <p:nvPr/>
        </p:nvSpPr>
        <p:spPr>
          <a:xfrm>
            <a:off x="5367438" y="4625525"/>
            <a:ext cx="1331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Australian aborigines arrive</a:t>
            </a:r>
          </a:p>
        </p:txBody>
      </p:sp>
      <p:cxnSp>
        <p:nvCxnSpPr>
          <p:cNvPr id="80" name="Straight Arrow Connector 79">
            <a:extLst>
              <a:ext uri="{FF2B5EF4-FFF2-40B4-BE49-F238E27FC236}">
                <a16:creationId xmlns:a16="http://schemas.microsoft.com/office/drawing/2014/main" id="{27EA56A5-4170-5FFF-A859-350510F32A42}"/>
              </a:ext>
            </a:extLst>
          </p:cNvPr>
          <p:cNvCxnSpPr>
            <a:cxnSpLocks/>
          </p:cNvCxnSpPr>
          <p:nvPr/>
        </p:nvCxnSpPr>
        <p:spPr>
          <a:xfrm flipH="1" flipV="1">
            <a:off x="3740962" y="4751650"/>
            <a:ext cx="1592641" cy="345943"/>
          </a:xfrm>
          <a:prstGeom prst="straightConnector1">
            <a:avLst/>
          </a:prstGeom>
          <a:ln>
            <a:solidFill>
              <a:schemeClr val="bg1"/>
            </a:solidFill>
            <a:tailEnd type="stealth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9AD98627-DE46-40F2-BDC6-F8AB3050D22E}"/>
              </a:ext>
            </a:extLst>
          </p:cNvPr>
          <p:cNvCxnSpPr>
            <a:cxnSpLocks/>
          </p:cNvCxnSpPr>
          <p:nvPr/>
        </p:nvCxnSpPr>
        <p:spPr>
          <a:xfrm flipH="1" flipV="1">
            <a:off x="4300330" y="4353339"/>
            <a:ext cx="1033273" cy="755167"/>
          </a:xfrm>
          <a:prstGeom prst="straightConnector1">
            <a:avLst/>
          </a:prstGeom>
          <a:ln>
            <a:solidFill>
              <a:schemeClr val="bg1"/>
            </a:solidFill>
            <a:tailEnd type="stealth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4411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79CFD2-0E84-B390-7EDE-940F0CA77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E63930A3-8A48-6EAA-0FF6-62233209A7D0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F47E5220-D0FB-5EFA-BE2D-6DF8CA2E0A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4FBF21C3-AE79-8794-A3D1-5B6CA2A647D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DCDF7B8D-6B3D-7247-ABC8-7F7872E67C6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F2B29C8D-A566-5F77-C3E1-2083169F1A6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B5FB734C-CBA6-CC99-7129-703F062D70E5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65C60575-6BFA-4EA5-8D22-CCA1EE2F3BBF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AB283424-5FAC-EA99-AD49-9EFBEE907D95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8AA47605-B5E0-EADB-0193-201A4B0D0293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F62E6BFF-6CC3-F2CF-804E-669F86FC1D17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7314FBB-47B6-5C2E-F577-2853F42FBA0A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BF2B4ECF-8A95-D36C-04B0-ED359FCCDB16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CF5E6D7E-5BC5-DA08-38E0-EF1A9E8C377B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1F8966CA-60F0-C277-C96F-9CCE46F0330E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0F0CEF2D-2F5A-0CB9-B2E9-9BA6B1B4CEE6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72FAFCAF-5824-3B61-CDB9-56A6C5198C81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216E711D-8F8C-7AC9-66D6-840E4A782EBC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633623DD-CDAA-87BD-16B6-57F66D730C96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900625C8-A5A0-A287-5F26-A81AE21346EA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73FBD586-97BC-F6C6-B17A-C20385CCCCB6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CF48ABD1-203F-7F97-6ADF-2AEC66F37804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4C72D5B-350A-9DD5-3A4C-58EDDD799EF4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A7EC273D-0B28-054D-76AF-3C02DAB702D4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61EDE64-A43E-C368-CFB1-FE661F1953CA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7C3D026-AC18-53F1-AFA7-E3FB5B285133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7FE86BA-17D7-BE13-740F-11FBE65A0B7D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616E71C-23F6-29D6-233F-E806EB7B109C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4FE9A70C-19E2-8624-3576-97018559F8B8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3292E41-4055-6997-E84C-60E6F4EFED24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7598720-0F4A-6270-02B3-807005BFFB92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458B477-D525-90AA-4F01-AEA0EADAA1BC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57EC6574-E0B7-4A48-837E-3035A1FD2D5F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FD284C7-6A44-FF3E-8BB1-48D7AC5DA92A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7D58CAD-A393-EE74-B6E8-4F11BAB7E751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72014A8-8AF3-0EC7-A9B7-93B9BB6D667B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E506F44-4D8B-BDF8-9314-7BB4DDB0C990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F960E6B-46BC-EC42-9F76-DC09114A2296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3EA784-CD7C-0A98-9F9B-C3684BF18BD6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2CC0E1-001D-1E12-0E31-1638BA662E14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5FA5FCA-3784-EA31-41B3-A38AC68A3770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6AA36E4-C3A3-71E7-0DED-22AC762E4D21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07D2F82-8E12-9D52-1240-2BCB6C2BB29D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091A2967-0C4E-6661-D1E2-87F1FD67AE20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CBEAC4-C7B4-B740-F7BB-AF055FD5A6CA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2F8B4C4-84CF-BC58-E1A2-7CE3D7BF8EB9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50,000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805E2264-1575-8071-F368-93E76884F7B5}"/>
              </a:ext>
            </a:extLst>
          </p:cNvPr>
          <p:cNvSpPr/>
          <p:nvPr/>
        </p:nvSpPr>
        <p:spPr>
          <a:xfrm>
            <a:off x="1722344" y="3346884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CE93DDA2-E0B6-50B8-1E59-6CF727F3A6D3}"/>
              </a:ext>
            </a:extLst>
          </p:cNvPr>
          <p:cNvSpPr/>
          <p:nvPr/>
        </p:nvSpPr>
        <p:spPr>
          <a:xfrm>
            <a:off x="1575468" y="440878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999A6E9-8174-B624-79BB-4A0D3C93A449}"/>
              </a:ext>
            </a:extLst>
          </p:cNvPr>
          <p:cNvSpPr/>
          <p:nvPr/>
        </p:nvSpPr>
        <p:spPr>
          <a:xfrm>
            <a:off x="1390981" y="3711525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14BAAF14-01A9-8403-5327-3924162E509C}"/>
              </a:ext>
            </a:extLst>
          </p:cNvPr>
          <p:cNvSpPr/>
          <p:nvPr/>
        </p:nvSpPr>
        <p:spPr>
          <a:xfrm>
            <a:off x="1670463" y="3054111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72C3425A-3D12-D1AF-78A7-E7D6FD06B4A2}"/>
              </a:ext>
            </a:extLst>
          </p:cNvPr>
          <p:cNvSpPr/>
          <p:nvPr/>
        </p:nvSpPr>
        <p:spPr>
          <a:xfrm>
            <a:off x="996257" y="3068687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9C2F27C-BF15-386F-CBFF-93B2316468BD}"/>
              </a:ext>
            </a:extLst>
          </p:cNvPr>
          <p:cNvSpPr/>
          <p:nvPr/>
        </p:nvSpPr>
        <p:spPr>
          <a:xfrm>
            <a:off x="1001805" y="3761252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BCA92DA9-0B6D-4F56-C79C-086C56044E90}"/>
              </a:ext>
            </a:extLst>
          </p:cNvPr>
          <p:cNvSpPr/>
          <p:nvPr/>
        </p:nvSpPr>
        <p:spPr>
          <a:xfrm>
            <a:off x="1242885" y="3913298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6E561584-ACF8-9C1F-4B54-5A647E8C88C6}"/>
              </a:ext>
            </a:extLst>
          </p:cNvPr>
          <p:cNvSpPr/>
          <p:nvPr/>
        </p:nvSpPr>
        <p:spPr>
          <a:xfrm>
            <a:off x="1337441" y="415100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CD6D75E6-E8FB-0248-7FA7-0A0153ED8446}"/>
              </a:ext>
            </a:extLst>
          </p:cNvPr>
          <p:cNvSpPr/>
          <p:nvPr/>
        </p:nvSpPr>
        <p:spPr>
          <a:xfrm>
            <a:off x="1666784" y="320371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87314044-FA52-FFA2-0618-826FDE687FFA}"/>
              </a:ext>
            </a:extLst>
          </p:cNvPr>
          <p:cNvSpPr/>
          <p:nvPr/>
        </p:nvSpPr>
        <p:spPr>
          <a:xfrm>
            <a:off x="855291" y="358129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14630500-39DC-622F-790C-E2BE0B4B0293}"/>
              </a:ext>
            </a:extLst>
          </p:cNvPr>
          <p:cNvSpPr/>
          <p:nvPr/>
        </p:nvSpPr>
        <p:spPr>
          <a:xfrm>
            <a:off x="759896" y="30864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829520FC-F898-1F38-A3B3-83690D86E8E0}"/>
              </a:ext>
            </a:extLst>
          </p:cNvPr>
          <p:cNvSpPr/>
          <p:nvPr/>
        </p:nvSpPr>
        <p:spPr>
          <a:xfrm>
            <a:off x="1488449" y="3530705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5A7407F2-D3B1-B7DB-2221-58D52671D441}"/>
              </a:ext>
            </a:extLst>
          </p:cNvPr>
          <p:cNvSpPr/>
          <p:nvPr/>
        </p:nvSpPr>
        <p:spPr>
          <a:xfrm>
            <a:off x="1004640" y="3421114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04E5F124-816F-FC7B-3956-13D5EE8F8DB5}"/>
              </a:ext>
            </a:extLst>
          </p:cNvPr>
          <p:cNvSpPr/>
          <p:nvPr/>
        </p:nvSpPr>
        <p:spPr>
          <a:xfrm>
            <a:off x="514030" y="363886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4B3A5645-7847-68A4-3FB0-0E861AA52304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1C44243-84EE-EEEF-3CE6-3A6105343721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3199B08B-1C3D-FCF3-6D52-B45CAB607373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17B38F44-2F1E-F007-C911-7F0D7A5CA682}"/>
              </a:ext>
            </a:extLst>
          </p:cNvPr>
          <p:cNvSpPr/>
          <p:nvPr/>
        </p:nvSpPr>
        <p:spPr>
          <a:xfrm>
            <a:off x="1177350" y="41112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C734897F-21BA-6C85-1BD9-270844238281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9EA9AD4C-E410-6F5E-7C68-D73208693660}"/>
              </a:ext>
            </a:extLst>
          </p:cNvPr>
          <p:cNvSpPr/>
          <p:nvPr/>
        </p:nvSpPr>
        <p:spPr>
          <a:xfrm>
            <a:off x="575942" y="325835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8D457BFF-2C14-CBAE-53AE-015F9557835F}"/>
              </a:ext>
            </a:extLst>
          </p:cNvPr>
          <p:cNvSpPr/>
          <p:nvPr/>
        </p:nvSpPr>
        <p:spPr>
          <a:xfrm>
            <a:off x="688337" y="371389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BA9CA15D-8729-2D11-77A0-5FB89F021E5D}"/>
              </a:ext>
            </a:extLst>
          </p:cNvPr>
          <p:cNvSpPr/>
          <p:nvPr/>
        </p:nvSpPr>
        <p:spPr>
          <a:xfrm>
            <a:off x="1908004" y="3318362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27B8A7A2-9276-0331-7006-99857C4B6385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2244933D-1002-9385-F666-200D90D04011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02B09EB0-B4C2-9543-6B39-29A415AE8A32}"/>
              </a:ext>
            </a:extLst>
          </p:cNvPr>
          <p:cNvSpPr/>
          <p:nvPr/>
        </p:nvSpPr>
        <p:spPr>
          <a:xfrm>
            <a:off x="1808029" y="3503091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8AE2C5A9-F760-5FEF-E6A2-55684E11518F}"/>
              </a:ext>
            </a:extLst>
          </p:cNvPr>
          <p:cNvSpPr/>
          <p:nvPr/>
        </p:nvSpPr>
        <p:spPr>
          <a:xfrm>
            <a:off x="1317343" y="43971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C5A9D8AF-263C-9B8F-43F0-4E340C441135}"/>
              </a:ext>
            </a:extLst>
          </p:cNvPr>
          <p:cNvSpPr/>
          <p:nvPr/>
        </p:nvSpPr>
        <p:spPr>
          <a:xfrm>
            <a:off x="784806" y="337567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11CE0C59-EE66-E801-BC5A-E2397DDC2D47}"/>
              </a:ext>
            </a:extLst>
          </p:cNvPr>
          <p:cNvSpPr/>
          <p:nvPr/>
        </p:nvSpPr>
        <p:spPr>
          <a:xfrm>
            <a:off x="1163521" y="452409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2B0C8676-CFCF-CBD7-F756-B7A0997655E3}"/>
              </a:ext>
            </a:extLst>
          </p:cNvPr>
          <p:cNvSpPr/>
          <p:nvPr/>
        </p:nvSpPr>
        <p:spPr>
          <a:xfrm>
            <a:off x="1812567" y="3134989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F931370E-CDDD-7E72-F369-3A86C0FAF386}"/>
              </a:ext>
            </a:extLst>
          </p:cNvPr>
          <p:cNvSpPr/>
          <p:nvPr/>
        </p:nvSpPr>
        <p:spPr>
          <a:xfrm>
            <a:off x="428560" y="3383948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2E3BCB8-BD1C-5406-C94C-304E4C0F32CA}"/>
              </a:ext>
            </a:extLst>
          </p:cNvPr>
          <p:cNvSpPr txBox="1"/>
          <p:nvPr/>
        </p:nvSpPr>
        <p:spPr>
          <a:xfrm>
            <a:off x="1956950" y="2072054"/>
            <a:ext cx="24751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Large human migration from Africa begins</a:t>
            </a:r>
          </a:p>
        </p:txBody>
      </p:sp>
      <p:sp>
        <p:nvSpPr>
          <p:cNvPr id="32" name="Right Arrow 31">
            <a:extLst>
              <a:ext uri="{FF2B5EF4-FFF2-40B4-BE49-F238E27FC236}">
                <a16:creationId xmlns:a16="http://schemas.microsoft.com/office/drawing/2014/main" id="{193A43DA-ECE7-00B1-C3B6-F25608E33B88}"/>
              </a:ext>
            </a:extLst>
          </p:cNvPr>
          <p:cNvSpPr/>
          <p:nvPr/>
        </p:nvSpPr>
        <p:spPr>
          <a:xfrm rot="19122818">
            <a:off x="1308999" y="3198787"/>
            <a:ext cx="367982" cy="347873"/>
          </a:xfrm>
          <a:prstGeom prst="rightArrow">
            <a:avLst/>
          </a:prstGeom>
          <a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tile tx="0" ty="0" sx="100000" sy="100000" flip="none" algn="tl"/>
          </a:blip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</p:spTree>
    <p:extLst>
      <p:ext uri="{BB962C8B-B14F-4D97-AF65-F5344CB8AC3E}">
        <p14:creationId xmlns:p14="http://schemas.microsoft.com/office/powerpoint/2010/main" val="26694351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83DEC-2E62-B2BE-F1AF-BAA4564BF7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893B728A-BD55-C9A4-D387-A85BAA4FD384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8DA926E7-DB1A-6514-E659-E3DEB2ECB05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476F8FA9-6992-EC95-0F08-D99020373F6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7C22A022-59EA-7993-214F-3D9C706253C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0DEF88CB-25DD-2B80-B09E-9C2DE40E3C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84C93C47-92C0-8FE8-60C4-764AA6A95D77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C6A049E7-4E6D-CB51-CD84-A00F139C3E4C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0098A760-25A2-4860-8FD2-C2B055451FFA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ED252451-E290-0A91-67CC-F0F6CDB85827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22845590-C707-BCDF-3247-5D4089150A03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0DC50B6-85F9-92AC-2617-B6EA01B002EE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57F6978-7BC3-DECE-B64C-E9898D3A62CA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AB712E9B-C1E8-EA38-045C-D21799FEC1EB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D8B0CF8E-ED0E-D478-4B0D-B87C2CACD527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82DB3202-1893-A912-4F9C-47C675A2D384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042CAF08-2D0D-64D0-D697-8B0465B9FEBC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FE94F2C9-0719-1B27-6904-D23097EA8163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8FEE9AC3-61DD-BB7C-F07C-98E24547D4E5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F05A7A52-B41D-5113-7AB3-0501CE9698F4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BBBF48AA-5299-034C-D0A3-8D4163FB2381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184ED8D-DA63-4A9B-0922-1F5ED1AF2F45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830A94B-BA36-6017-7D49-B6750ADDFF33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9667E3BE-0C85-C38D-E772-69F44EFADE0D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07BA01B-6CF1-CBA6-53CB-0C4394A3E465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ABA507E1-6DB2-ED2F-F5B1-BF8E722D083D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2AE3F90B-E3DD-E89C-C0CE-903D824E3A41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5BC7E19B-8170-EE8C-AE9C-C6341FE28267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B732CD6E-76C6-A13A-60C5-0151A3C10980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08C1AE7-F887-2C94-2BB4-126BF1D9DCBE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7D877276-C553-EBAF-1EFD-9979E00B17C6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37862E6-0FAA-21F0-BC80-B1B94611D30A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4297D2A1-EFB6-C669-B8A6-1CDC438EEE0A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EBBC2ED-EC1E-59F8-3E3C-3DC54A644980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C583DDF-E7DF-9C02-7C6D-AC0882890014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58D5952-416A-0488-2224-0FDCA878E7B8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46707C6-EB08-49DD-58F8-8153E74FA669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B97BD10-4680-28C1-5CCE-F34CE504C281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BDEF6C8-DD55-60A6-86B4-20565656DC29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6861850-3E27-24FE-AF3B-8105740F79CD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75EF13C-363E-E137-CBDC-42DCBAA19F0D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A79D09D-CDB1-2C89-F3C9-D38B5909DC6B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9BC395D-F62E-526D-8D1E-3ECBB7CEA2CD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32B25CB-52AD-1EAE-745C-AB72A24A37E7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3E195E2-E4B9-C550-CD4A-A28EC570EF57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6A13963-37C8-954B-778A-C94035A485EF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40,000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B3871C5E-8AF2-D73A-4420-E0931093F1A6}"/>
              </a:ext>
            </a:extLst>
          </p:cNvPr>
          <p:cNvSpPr/>
          <p:nvPr/>
        </p:nvSpPr>
        <p:spPr>
          <a:xfrm>
            <a:off x="1671595" y="306307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A410F98B-CF57-AF67-E668-33606B0727BB}"/>
              </a:ext>
            </a:extLst>
          </p:cNvPr>
          <p:cNvSpPr/>
          <p:nvPr/>
        </p:nvSpPr>
        <p:spPr>
          <a:xfrm>
            <a:off x="1937967" y="329039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EFD5E4CA-ABBE-9F6A-E644-F033BEC9597A}"/>
              </a:ext>
            </a:extLst>
          </p:cNvPr>
          <p:cNvSpPr/>
          <p:nvPr/>
        </p:nvSpPr>
        <p:spPr>
          <a:xfrm>
            <a:off x="2135884" y="3205934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19020D4D-9CE3-6643-7E52-624757B47B17}"/>
              </a:ext>
            </a:extLst>
          </p:cNvPr>
          <p:cNvSpPr/>
          <p:nvPr/>
        </p:nvSpPr>
        <p:spPr>
          <a:xfrm>
            <a:off x="1964452" y="313843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239B3DA4-9B87-F4E2-10BA-D24B558494AE}"/>
              </a:ext>
            </a:extLst>
          </p:cNvPr>
          <p:cNvSpPr/>
          <p:nvPr/>
        </p:nvSpPr>
        <p:spPr>
          <a:xfrm>
            <a:off x="1689049" y="320162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692E72A-06AC-E90D-AD9A-20C17CB9608A}"/>
              </a:ext>
            </a:extLst>
          </p:cNvPr>
          <p:cNvSpPr/>
          <p:nvPr/>
        </p:nvSpPr>
        <p:spPr>
          <a:xfrm>
            <a:off x="1884012" y="3527628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DD1C92A-9501-DD5A-93E6-5F8B72448F57}"/>
              </a:ext>
            </a:extLst>
          </p:cNvPr>
          <p:cNvSpPr/>
          <p:nvPr/>
        </p:nvSpPr>
        <p:spPr>
          <a:xfrm>
            <a:off x="3295975" y="3346378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B263656D-D37F-BA14-F08B-4D9AB6BC1810}"/>
              </a:ext>
            </a:extLst>
          </p:cNvPr>
          <p:cNvSpPr/>
          <p:nvPr/>
        </p:nvSpPr>
        <p:spPr>
          <a:xfrm>
            <a:off x="3064154" y="3420768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2F19BE2-023B-BF75-D747-4417D2C0053F}"/>
              </a:ext>
            </a:extLst>
          </p:cNvPr>
          <p:cNvSpPr/>
          <p:nvPr/>
        </p:nvSpPr>
        <p:spPr>
          <a:xfrm>
            <a:off x="3210012" y="356633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2B1CF434-EA54-2C22-633C-ED7BDA1637A1}"/>
              </a:ext>
            </a:extLst>
          </p:cNvPr>
          <p:cNvSpPr/>
          <p:nvPr/>
        </p:nvSpPr>
        <p:spPr>
          <a:xfrm>
            <a:off x="3493993" y="3404404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25056BD0-992B-9937-FEE8-C47FCC604CD2}"/>
              </a:ext>
            </a:extLst>
          </p:cNvPr>
          <p:cNvSpPr/>
          <p:nvPr/>
        </p:nvSpPr>
        <p:spPr>
          <a:xfrm>
            <a:off x="760173" y="3172687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1E4AC062-7794-85D9-6439-4EC67EC14033}"/>
              </a:ext>
            </a:extLst>
          </p:cNvPr>
          <p:cNvSpPr/>
          <p:nvPr/>
        </p:nvSpPr>
        <p:spPr>
          <a:xfrm>
            <a:off x="1394208" y="3584453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BD40895-6752-E969-CD01-29DC863C08FC}"/>
              </a:ext>
            </a:extLst>
          </p:cNvPr>
          <p:cNvSpPr/>
          <p:nvPr/>
        </p:nvSpPr>
        <p:spPr>
          <a:xfrm>
            <a:off x="918491" y="350100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8F06AC84-D6AD-9326-DFC1-D0AA4069FC8D}"/>
              </a:ext>
            </a:extLst>
          </p:cNvPr>
          <p:cNvSpPr/>
          <p:nvPr/>
        </p:nvSpPr>
        <p:spPr>
          <a:xfrm>
            <a:off x="577948" y="3704010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56846CCE-6623-265C-FA72-B964032B61C8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71000462-FBF4-C15B-C78D-070D9FFC121B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40370ECD-0685-D125-2431-5B8DD7E7E5E4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5AF8E9B-C6A3-7F15-1290-27AD71D7E040}"/>
              </a:ext>
            </a:extLst>
          </p:cNvPr>
          <p:cNvSpPr/>
          <p:nvPr/>
        </p:nvSpPr>
        <p:spPr>
          <a:xfrm>
            <a:off x="1206910" y="401141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CBD495CA-ADA4-D1D2-F49D-B92D415365AF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637AB1E5-0208-3013-0F71-AD83CDA05868}"/>
              </a:ext>
            </a:extLst>
          </p:cNvPr>
          <p:cNvSpPr/>
          <p:nvPr/>
        </p:nvSpPr>
        <p:spPr>
          <a:xfrm>
            <a:off x="2767761" y="342411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0DE60FB9-4D1C-B31B-BFD5-239A556BADE9}"/>
              </a:ext>
            </a:extLst>
          </p:cNvPr>
          <p:cNvSpPr/>
          <p:nvPr/>
        </p:nvSpPr>
        <p:spPr>
          <a:xfrm>
            <a:off x="2471368" y="3298845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940B0E7B-E5A9-2B5C-D13B-17E891D21BB0}"/>
              </a:ext>
            </a:extLst>
          </p:cNvPr>
          <p:cNvSpPr/>
          <p:nvPr/>
        </p:nvSpPr>
        <p:spPr>
          <a:xfrm>
            <a:off x="2671916" y="3703815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89F6C133-26B4-23FC-0B78-7150DD54B565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8F2373EF-3A52-0C7F-AB53-D5E01EF1ED35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6CBA7303-C66E-F0C7-599B-DBBA58438F4C}"/>
              </a:ext>
            </a:extLst>
          </p:cNvPr>
          <p:cNvSpPr/>
          <p:nvPr/>
        </p:nvSpPr>
        <p:spPr>
          <a:xfrm>
            <a:off x="638803" y="280701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7DBC8AC9-7454-790D-EE2F-28B0176BECE4}"/>
              </a:ext>
            </a:extLst>
          </p:cNvPr>
          <p:cNvSpPr/>
          <p:nvPr/>
        </p:nvSpPr>
        <p:spPr>
          <a:xfrm>
            <a:off x="1253703" y="282738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909D2387-9E5B-A430-6393-12F541B3FFCE}"/>
              </a:ext>
            </a:extLst>
          </p:cNvPr>
          <p:cNvSpPr/>
          <p:nvPr/>
        </p:nvSpPr>
        <p:spPr>
          <a:xfrm>
            <a:off x="911284" y="2701293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FE52F2EA-0736-30A1-5523-0DD5F4CC018D}"/>
              </a:ext>
            </a:extLst>
          </p:cNvPr>
          <p:cNvSpPr/>
          <p:nvPr/>
        </p:nvSpPr>
        <p:spPr>
          <a:xfrm>
            <a:off x="1531826" y="297769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64179412-BC76-B206-37EB-D4DAF7218130}"/>
              </a:ext>
            </a:extLst>
          </p:cNvPr>
          <p:cNvSpPr/>
          <p:nvPr/>
        </p:nvSpPr>
        <p:spPr>
          <a:xfrm>
            <a:off x="1805752" y="336708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A8C8DE64-E487-46A1-E0ED-604E2770B211}"/>
              </a:ext>
            </a:extLst>
          </p:cNvPr>
          <p:cNvSpPr/>
          <p:nvPr/>
        </p:nvSpPr>
        <p:spPr>
          <a:xfrm>
            <a:off x="521419" y="337118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0C1FC0D-72C7-8EC4-E825-111819AAF0C8}"/>
              </a:ext>
            </a:extLst>
          </p:cNvPr>
          <p:cNvSpPr txBox="1"/>
          <p:nvPr/>
        </p:nvSpPr>
        <p:spPr>
          <a:xfrm>
            <a:off x="1933825" y="1969853"/>
            <a:ext cx="249166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Humans spread across Europe, Middle East, South Asia, and East Asia</a:t>
            </a:r>
          </a:p>
        </p:txBody>
      </p:sp>
      <p:sp>
        <p:nvSpPr>
          <p:cNvPr id="83" name="Right Arrow 82">
            <a:extLst>
              <a:ext uri="{FF2B5EF4-FFF2-40B4-BE49-F238E27FC236}">
                <a16:creationId xmlns:a16="http://schemas.microsoft.com/office/drawing/2014/main" id="{20EF463E-4F7B-1FCF-E7F5-FDAC9E964A00}"/>
              </a:ext>
            </a:extLst>
          </p:cNvPr>
          <p:cNvSpPr/>
          <p:nvPr/>
        </p:nvSpPr>
        <p:spPr>
          <a:xfrm rot="12162849">
            <a:off x="1404359" y="2704116"/>
            <a:ext cx="644553" cy="347873"/>
          </a:xfrm>
          <a:prstGeom prst="rightArrow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4" name="Right Arrow 83">
            <a:extLst>
              <a:ext uri="{FF2B5EF4-FFF2-40B4-BE49-F238E27FC236}">
                <a16:creationId xmlns:a16="http://schemas.microsoft.com/office/drawing/2014/main" id="{F553A5DF-5B51-CD24-9E8C-E9CBBD60E451}"/>
              </a:ext>
            </a:extLst>
          </p:cNvPr>
          <p:cNvSpPr/>
          <p:nvPr/>
        </p:nvSpPr>
        <p:spPr>
          <a:xfrm>
            <a:off x="2607634" y="2968932"/>
            <a:ext cx="738372" cy="347873"/>
          </a:xfrm>
          <a:prstGeom prst="rightArrow">
            <a:avLst/>
          </a:prstGeom>
          <a:pattFill prst="solidDmnd">
            <a:fgClr>
              <a:schemeClr val="bg1">
                <a:lumMod val="50000"/>
              </a:schemeClr>
            </a:fgClr>
            <a:bgClr>
              <a:srgbClr val="FF0000"/>
            </a:bgClr>
          </a:patt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3227496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0"/>
            <a:ext cx="5174166" cy="133847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66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What is DNA?</a:t>
            </a:r>
            <a:endParaRPr lang="en-US" sz="66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338470"/>
            <a:ext cx="9144000" cy="550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200" dirty="0"/>
              <a:t>DNA is a large biological molecule stores all of the information needed to </a:t>
            </a:r>
            <a:r>
              <a:rPr lang="en-US" sz="3200" i="1" u="sng" dirty="0"/>
              <a:t>build</a:t>
            </a:r>
            <a:r>
              <a:rPr lang="en-US" sz="3200" dirty="0"/>
              <a:t> and </a:t>
            </a:r>
            <a:r>
              <a:rPr lang="en-US" sz="3200" i="1" u="sng" dirty="0"/>
              <a:t>maintain</a:t>
            </a:r>
            <a:r>
              <a:rPr lang="en-US" sz="3200" dirty="0"/>
              <a:t> you as a biological entity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endParaRPr lang="en-US" sz="3200" dirty="0"/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200" dirty="0"/>
              <a:t>A complete set of your DNA is called your </a:t>
            </a:r>
            <a:r>
              <a:rPr lang="en-US" sz="3200" b="1" i="1" dirty="0"/>
              <a:t>genome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endParaRPr lang="en-US" sz="3200" dirty="0"/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200" dirty="0"/>
              <a:t>Your body is made up of around 30 trillion cells, </a:t>
            </a:r>
            <a:r>
              <a:rPr lang="en-US" sz="3200" i="1" dirty="0"/>
              <a:t>each of which contains one copy of your entire genome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endParaRPr lang="en-US" sz="3200" i="1" dirty="0"/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3200" dirty="0"/>
              <a:t>DNA is passed from one generation to the next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09DAAFCC-3FB9-FF2F-1066-C9ADF29C6C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7128835" y="-617345"/>
            <a:ext cx="1476699" cy="25536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96422979"/>
      </p:ext>
    </p:extLst>
  </p:cSld>
  <p:clrMapOvr>
    <a:masterClrMapping/>
  </p:clrMapOvr>
  <p:transition spd="slow"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B84647-71D4-73FB-50CD-1E8D85009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A789F4A6-8B4F-E1BD-F6F6-AD914E461E51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25A42287-391B-236F-EBFD-A6DA84C72C7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B22E2A1D-B650-73C3-3614-39C113168A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E5B86B21-AB53-3D0E-6006-532B148C010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1D5DFFE7-4F79-4911-1590-A79571A5FDD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D492AA31-F466-39E1-9AF8-68BBF25B6829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707439A4-3FCF-AB11-2B92-0979E567DFCE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BF60C988-3380-4023-6457-7374DD647266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74527930-78D8-F24A-958F-DFDB0037D156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3890E1E3-EE52-68CD-1236-1D88B9DE7079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FDDB0C61-2F04-75FC-71B7-32C9FD01B784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7171E09-908F-5E1F-11B5-AC74940E2216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CEFF835E-3422-203B-CE10-EE6AF3E692E7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F0B0DBA9-93D2-53CE-70E6-16E3F540B922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D8346D4A-5498-F283-8506-7F7FC83740E5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C170ABC3-C4E0-2705-0A82-E053228C93F6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2BDB5FF0-A590-A643-D288-9C7FC520E215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122F4A2C-1EF6-5544-D36B-276B72CBDC05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89BE1FFE-979C-F9F4-3C2C-0D64537DC4CF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7210FCCA-ABDE-D350-2782-3539EB36549C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ABF1553-4FBB-E3A3-5884-EAC0C34A3BAF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1881B5B-C20F-C40D-E278-A7FDED205F60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94B8CDC-0F74-0959-106D-8AC81FC1DBB2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2B9CF62E-652A-C109-B7A2-83610451AF9B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3B44E08C-C2AD-F67B-897A-D59417474916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B4204A40-29E3-6240-C069-8E7D688F2F6A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7F62E92-1161-2E09-CBC0-8CB232DA4984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B1C85505-663D-F49C-D799-610BCD39FD01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9D3C169E-2D0D-8E5E-FCE5-FA434DD02EA1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53890631-02CF-BF5F-98BA-E7D7F3A6DE53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6B35DDF-08BC-86B1-730C-6D7FB1F2E24E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55152FF8-7380-0374-8E53-FF294018E723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ED4BBE-DD6C-D878-97C0-CF6A38BB8D05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244EDB7-080F-633C-C588-A7DA01A884D2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AD07B4A-8912-16A0-AE4A-6A43CC83ACE7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A1ACA4A-8CD7-8CF8-18A9-E7A4291C4A0E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501F9D2-01C9-F30E-17ED-63033D634FFE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00B0E37-74BA-4457-552C-EBF2D414DAAC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BA540CC-0EC5-53D1-3C64-1E2E25ABC09C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E02679-FBDC-8564-45B5-01BAC7171678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70B9979-A2D3-E218-EE5F-A983A7E3536B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87CA4FB-25B8-ACA6-DC39-BEDEE186790A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66DDA3A2-E726-A4A9-E15E-AEBD8E1DB0BD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8E3536D-72BD-295B-CE30-45C50DD7290D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4FCD266-704F-8FAE-69BB-B1F03A7FAD9E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30,000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D9CC2166-B542-BE23-B0D9-12A544BC8848}"/>
              </a:ext>
            </a:extLst>
          </p:cNvPr>
          <p:cNvSpPr/>
          <p:nvPr/>
        </p:nvSpPr>
        <p:spPr>
          <a:xfrm>
            <a:off x="1989728" y="3261518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6B7EBFC-C011-D482-9664-AE171AC7D0F8}"/>
              </a:ext>
            </a:extLst>
          </p:cNvPr>
          <p:cNvSpPr/>
          <p:nvPr/>
        </p:nvSpPr>
        <p:spPr>
          <a:xfrm>
            <a:off x="2155515" y="3033017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141107DF-51D6-C341-DD8C-3149A478401C}"/>
              </a:ext>
            </a:extLst>
          </p:cNvPr>
          <p:cNvSpPr/>
          <p:nvPr/>
        </p:nvSpPr>
        <p:spPr>
          <a:xfrm>
            <a:off x="2818403" y="288200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67687A2-E5A0-63D1-8489-DDFD1CDFAFC1}"/>
              </a:ext>
            </a:extLst>
          </p:cNvPr>
          <p:cNvSpPr/>
          <p:nvPr/>
        </p:nvSpPr>
        <p:spPr>
          <a:xfrm>
            <a:off x="2313824" y="2820097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DCB6352-6656-8D9E-EB7C-2A1DA271D857}"/>
              </a:ext>
            </a:extLst>
          </p:cNvPr>
          <p:cNvSpPr/>
          <p:nvPr/>
        </p:nvSpPr>
        <p:spPr>
          <a:xfrm>
            <a:off x="1957285" y="3527628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08FA7D7-D6F9-D041-616E-C5DF45AF94CE}"/>
              </a:ext>
            </a:extLst>
          </p:cNvPr>
          <p:cNvSpPr/>
          <p:nvPr/>
        </p:nvSpPr>
        <p:spPr>
          <a:xfrm>
            <a:off x="3273464" y="327157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0E368A5-8A61-D2DD-6DFB-6487171174AB}"/>
              </a:ext>
            </a:extLst>
          </p:cNvPr>
          <p:cNvSpPr/>
          <p:nvPr/>
        </p:nvSpPr>
        <p:spPr>
          <a:xfrm>
            <a:off x="3208293" y="3510904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8C8D8BB5-F983-0382-68FB-54058722DADF}"/>
              </a:ext>
            </a:extLst>
          </p:cNvPr>
          <p:cNvSpPr/>
          <p:nvPr/>
        </p:nvSpPr>
        <p:spPr>
          <a:xfrm>
            <a:off x="3536400" y="3340121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25EB4730-2FC7-D6D7-DD3E-A1E62A069428}"/>
              </a:ext>
            </a:extLst>
          </p:cNvPr>
          <p:cNvSpPr/>
          <p:nvPr/>
        </p:nvSpPr>
        <p:spPr>
          <a:xfrm>
            <a:off x="3793760" y="3027557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65510F88-AD54-9A7C-1423-F6093B5441CD}"/>
              </a:ext>
            </a:extLst>
          </p:cNvPr>
          <p:cNvSpPr/>
          <p:nvPr/>
        </p:nvSpPr>
        <p:spPr>
          <a:xfrm>
            <a:off x="760173" y="3172687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D2B6414C-8995-C782-B57F-5FFD6D5AEB14}"/>
              </a:ext>
            </a:extLst>
          </p:cNvPr>
          <p:cNvSpPr/>
          <p:nvPr/>
        </p:nvSpPr>
        <p:spPr>
          <a:xfrm>
            <a:off x="1394208" y="3584453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18C7EE5D-1F63-6D37-F43F-52D8FA9AE42E}"/>
              </a:ext>
            </a:extLst>
          </p:cNvPr>
          <p:cNvSpPr/>
          <p:nvPr/>
        </p:nvSpPr>
        <p:spPr>
          <a:xfrm>
            <a:off x="918491" y="350100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41DF75B3-B93D-0841-A4B8-1C8A1606F530}"/>
              </a:ext>
            </a:extLst>
          </p:cNvPr>
          <p:cNvSpPr/>
          <p:nvPr/>
        </p:nvSpPr>
        <p:spPr>
          <a:xfrm>
            <a:off x="577948" y="3704010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2085EB44-E805-4ED5-765B-E9E1842C3027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A568F384-A382-FFD9-FCCC-DC4C97BCB56A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CD156DE4-5B18-2154-4CAB-7B4141895D29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8EF26564-8F7E-E776-6FD9-25FF08727ACA}"/>
              </a:ext>
            </a:extLst>
          </p:cNvPr>
          <p:cNvSpPr/>
          <p:nvPr/>
        </p:nvSpPr>
        <p:spPr>
          <a:xfrm>
            <a:off x="1206910" y="401141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CC959094-EDBF-650C-E654-5C91E98D45B7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F1F35473-8E9A-A340-5DC2-004C62E3BE84}"/>
              </a:ext>
            </a:extLst>
          </p:cNvPr>
          <p:cNvSpPr/>
          <p:nvPr/>
        </p:nvSpPr>
        <p:spPr>
          <a:xfrm>
            <a:off x="2781727" y="347120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83F77EE9-A063-E1C6-6651-48CCBDC78B48}"/>
              </a:ext>
            </a:extLst>
          </p:cNvPr>
          <p:cNvSpPr/>
          <p:nvPr/>
        </p:nvSpPr>
        <p:spPr>
          <a:xfrm>
            <a:off x="2525687" y="3477650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50792074-09C6-3DF7-E84E-4BB8BB12CFAB}"/>
              </a:ext>
            </a:extLst>
          </p:cNvPr>
          <p:cNvSpPr/>
          <p:nvPr/>
        </p:nvSpPr>
        <p:spPr>
          <a:xfrm>
            <a:off x="2710460" y="3718366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CCF433C6-3183-2BA4-7CF2-6400F81144B1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FB4188B8-88F2-C57D-337F-A725733A75AB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50597FDF-6A24-0B5B-79FB-121AAEC1981C}"/>
              </a:ext>
            </a:extLst>
          </p:cNvPr>
          <p:cNvSpPr/>
          <p:nvPr/>
        </p:nvSpPr>
        <p:spPr>
          <a:xfrm>
            <a:off x="669708" y="279878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02CC5E29-43F4-367A-7F78-CB9E76C8DFB5}"/>
              </a:ext>
            </a:extLst>
          </p:cNvPr>
          <p:cNvSpPr/>
          <p:nvPr/>
        </p:nvSpPr>
        <p:spPr>
          <a:xfrm>
            <a:off x="1203537" y="2729719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F23DFD53-6B75-8F2C-F5BF-17B5103EC91A}"/>
              </a:ext>
            </a:extLst>
          </p:cNvPr>
          <p:cNvSpPr/>
          <p:nvPr/>
        </p:nvSpPr>
        <p:spPr>
          <a:xfrm>
            <a:off x="758295" y="251936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AAE245C4-ABE2-FDEB-9134-252A427C757A}"/>
              </a:ext>
            </a:extLst>
          </p:cNvPr>
          <p:cNvSpPr/>
          <p:nvPr/>
        </p:nvSpPr>
        <p:spPr>
          <a:xfrm>
            <a:off x="1838385" y="2971253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403A22BD-246C-C462-0455-23398394741B}"/>
              </a:ext>
            </a:extLst>
          </p:cNvPr>
          <p:cNvSpPr/>
          <p:nvPr/>
        </p:nvSpPr>
        <p:spPr>
          <a:xfrm>
            <a:off x="2387193" y="266248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7BFBBFDB-948F-3FA4-B973-05C69F2D83D6}"/>
              </a:ext>
            </a:extLst>
          </p:cNvPr>
          <p:cNvSpPr/>
          <p:nvPr/>
        </p:nvSpPr>
        <p:spPr>
          <a:xfrm>
            <a:off x="521419" y="337118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65F5D765-EFE1-106D-9226-67DF398C4B01}"/>
              </a:ext>
            </a:extLst>
          </p:cNvPr>
          <p:cNvSpPr/>
          <p:nvPr/>
        </p:nvSpPr>
        <p:spPr>
          <a:xfrm>
            <a:off x="1689049" y="320162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1309806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025B76-81A5-D981-42CB-62B7DF02E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DF82F086-DB5B-99D5-0FA0-2A964004D153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8DFB8B11-067D-B083-A0FD-2B94C3C80C1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910920FB-B76D-5904-C1BC-7ED721D22A3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693C325F-CA68-817A-7149-1FD280E4BB0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BE767D4E-F483-495B-CA3E-C6F8635260F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6DDC3CD9-A8E5-DE60-A82F-84C5D7544ACB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88A2EB90-0BA6-632E-4F15-F9F48425FE84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98AEE411-6E44-5182-EE19-6FBC66895BEC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2F67A8EA-6116-D609-9A9D-3ADB6E6883AD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F38E20F5-9AE7-F25B-7BE4-A4667D9DE782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B05F6DF6-E427-FF6C-AE76-3DC642B89AEE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C2566BC0-988D-4A91-9F1E-53CA98186AFC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593412BC-AB74-313C-4DCE-BD6A073B5662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C903943B-6941-4FAB-0A21-08E65A72B29B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555E399B-BBBC-CC84-C542-6A7380359BDD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98E3EC78-1D26-B0B3-0E59-AC963B7923A8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DA07F7BB-6579-9AAA-5129-ECFC1BF7BF22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74148C8E-8AB7-07A0-86B5-D8234827E5E6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5FE73F46-D9B3-2B5D-7BCB-CA9C8F34FA3B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ADD29B9E-FD83-B66C-ECF5-ED59003DC353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AC248106-FBA5-EE06-C07A-B50A36702DAD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349A00F-C759-08BA-03A2-4A319E6CF833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81116413-5C28-A3F3-8C9D-05F2540031D8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388CD5F-D0B5-8929-25C1-BBA30FB7D5CC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1A5B557-DABE-85E9-06FD-76570BE4E851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62EAAA5-273A-481C-EF92-6AACFD300E6B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44CA8040-2EFD-579D-86E1-1BF6C13F3C24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4000135-4704-6133-55C6-556376F327C4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909F9EB-C8D0-5A8B-D5F5-8B9B8C7B0404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D3DC42DB-C8B3-CEC7-0B71-428502A989E6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13AD807-9C42-BE31-8DE1-C97F3C2FF792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8A579E89-139F-BC7E-773A-5C7C8BFE019F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E3D88E2-5B62-8066-83D6-90CB3E229844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2E07355-5734-1BAD-52F6-E6B87D5AE781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AB498E9-C493-413B-30B9-3686F0A3732F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C664724-F162-A3DC-E0F4-0C0A05F4C946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4C591D8-A89C-5A83-3193-F753CF592BF8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B332ED1-5830-2EA5-1171-85452270591B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D3236AB-1972-71F5-13D0-651C8015BC86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6E927A9-6BA9-570B-EB60-39DB8956F1DC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5AD1239-C960-6AB4-8540-4FA815A730B6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E9EBFC2-8163-1246-CA99-9B4BB3807746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5511E6E2-FC00-5CE2-F996-AD5FB426856F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1911D6D-ED2C-D6A9-B325-D2661934CF9C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63BC93D-7C04-C8CF-0B8C-819742988513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20,000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4B026B97-47C6-BB6C-28AD-E4EB1E7E992A}"/>
              </a:ext>
            </a:extLst>
          </p:cNvPr>
          <p:cNvSpPr/>
          <p:nvPr/>
        </p:nvSpPr>
        <p:spPr>
          <a:xfrm>
            <a:off x="3601682" y="262554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04B47D29-DA8E-096E-9310-0C33DD1CEC3D}"/>
              </a:ext>
            </a:extLst>
          </p:cNvPr>
          <p:cNvSpPr/>
          <p:nvPr/>
        </p:nvSpPr>
        <p:spPr>
          <a:xfrm>
            <a:off x="3980223" y="2346164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01755121-7B82-81B8-E367-77204869B3EF}"/>
              </a:ext>
            </a:extLst>
          </p:cNvPr>
          <p:cNvSpPr/>
          <p:nvPr/>
        </p:nvSpPr>
        <p:spPr>
          <a:xfrm>
            <a:off x="4272716" y="2033133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8B65961-7D1E-FD6B-5555-8328B61ED75D}"/>
              </a:ext>
            </a:extLst>
          </p:cNvPr>
          <p:cNvSpPr/>
          <p:nvPr/>
        </p:nvSpPr>
        <p:spPr>
          <a:xfrm>
            <a:off x="1957285" y="3527628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732525CF-2153-AB9C-8772-E524D32ED1CB}"/>
              </a:ext>
            </a:extLst>
          </p:cNvPr>
          <p:cNvSpPr/>
          <p:nvPr/>
        </p:nvSpPr>
        <p:spPr>
          <a:xfrm>
            <a:off x="3273464" y="327157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42857C42-6200-7965-E608-2ED86622855A}"/>
              </a:ext>
            </a:extLst>
          </p:cNvPr>
          <p:cNvSpPr/>
          <p:nvPr/>
        </p:nvSpPr>
        <p:spPr>
          <a:xfrm>
            <a:off x="3208293" y="3510904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27F8C04F-42EF-90E8-DF79-B79FD8F82C5D}"/>
              </a:ext>
            </a:extLst>
          </p:cNvPr>
          <p:cNvSpPr/>
          <p:nvPr/>
        </p:nvSpPr>
        <p:spPr>
          <a:xfrm>
            <a:off x="3536400" y="3340121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E365C4AC-EB7F-DC88-0873-81ADE2EACA02}"/>
              </a:ext>
            </a:extLst>
          </p:cNvPr>
          <p:cNvSpPr/>
          <p:nvPr/>
        </p:nvSpPr>
        <p:spPr>
          <a:xfrm>
            <a:off x="3793760" y="3027557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B1B6EB2D-26F8-25D3-BF85-B6D9C38FDFE2}"/>
              </a:ext>
            </a:extLst>
          </p:cNvPr>
          <p:cNvSpPr/>
          <p:nvPr/>
        </p:nvSpPr>
        <p:spPr>
          <a:xfrm>
            <a:off x="760173" y="3172687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AC7C84A6-8ADC-D8F3-DB90-B5CB56DE52B2}"/>
              </a:ext>
            </a:extLst>
          </p:cNvPr>
          <p:cNvSpPr/>
          <p:nvPr/>
        </p:nvSpPr>
        <p:spPr>
          <a:xfrm>
            <a:off x="1394208" y="3584453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BDABE66F-3CA5-1694-CE8E-CBE2387F995F}"/>
              </a:ext>
            </a:extLst>
          </p:cNvPr>
          <p:cNvSpPr/>
          <p:nvPr/>
        </p:nvSpPr>
        <p:spPr>
          <a:xfrm>
            <a:off x="918491" y="350100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4688314A-6436-840F-B639-2DA5CA8D235F}"/>
              </a:ext>
            </a:extLst>
          </p:cNvPr>
          <p:cNvSpPr/>
          <p:nvPr/>
        </p:nvSpPr>
        <p:spPr>
          <a:xfrm>
            <a:off x="577948" y="3704010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049294EA-5BE8-C802-7DE5-453940D3DE18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1F43093F-0A47-E31C-A02B-64DEA7651E1C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0FF8A0EA-E617-EA0D-EDAB-1E6668212ECF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3279400C-8A20-AE00-B8EE-4598D2CB1D1F}"/>
              </a:ext>
            </a:extLst>
          </p:cNvPr>
          <p:cNvSpPr/>
          <p:nvPr/>
        </p:nvSpPr>
        <p:spPr>
          <a:xfrm>
            <a:off x="1206910" y="401141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1DBE10B1-A2E9-7F63-2CDA-2644317F5442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02B98680-D599-3FC7-0D0B-6299FAE4277E}"/>
              </a:ext>
            </a:extLst>
          </p:cNvPr>
          <p:cNvSpPr/>
          <p:nvPr/>
        </p:nvSpPr>
        <p:spPr>
          <a:xfrm>
            <a:off x="2781727" y="347120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13519408-9CEC-837E-E8C0-E17F4BE00399}"/>
              </a:ext>
            </a:extLst>
          </p:cNvPr>
          <p:cNvSpPr/>
          <p:nvPr/>
        </p:nvSpPr>
        <p:spPr>
          <a:xfrm>
            <a:off x="2525687" y="3477650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38B88801-C4C4-630C-6B58-9BB061D8821B}"/>
              </a:ext>
            </a:extLst>
          </p:cNvPr>
          <p:cNvSpPr/>
          <p:nvPr/>
        </p:nvSpPr>
        <p:spPr>
          <a:xfrm>
            <a:off x="2710460" y="3718366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AFB553BD-1915-4671-35DC-2AAC6CE58276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6F0198A4-F891-AD46-AA77-50AE85D3917C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02BD122A-2D17-5CC8-0293-BD87737AD9BA}"/>
              </a:ext>
            </a:extLst>
          </p:cNvPr>
          <p:cNvSpPr/>
          <p:nvPr/>
        </p:nvSpPr>
        <p:spPr>
          <a:xfrm>
            <a:off x="669708" y="279878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BD3670B6-8111-0953-8F26-7E7097E9A659}"/>
              </a:ext>
            </a:extLst>
          </p:cNvPr>
          <p:cNvSpPr/>
          <p:nvPr/>
        </p:nvSpPr>
        <p:spPr>
          <a:xfrm>
            <a:off x="1203537" y="2729719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1B0F6D8E-816B-1FA5-A5B2-61CA21F8F838}"/>
              </a:ext>
            </a:extLst>
          </p:cNvPr>
          <p:cNvSpPr/>
          <p:nvPr/>
        </p:nvSpPr>
        <p:spPr>
          <a:xfrm>
            <a:off x="758295" y="251936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69939D2A-6AB9-7248-5652-4B9BC7331DEA}"/>
              </a:ext>
            </a:extLst>
          </p:cNvPr>
          <p:cNvSpPr/>
          <p:nvPr/>
        </p:nvSpPr>
        <p:spPr>
          <a:xfrm>
            <a:off x="2974033" y="25845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3A88124-E0A3-B1DF-07B0-6F872FBD6B1C}"/>
              </a:ext>
            </a:extLst>
          </p:cNvPr>
          <p:cNvSpPr/>
          <p:nvPr/>
        </p:nvSpPr>
        <p:spPr>
          <a:xfrm>
            <a:off x="3550273" y="241280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6ABC5F28-1EBA-B80F-BD2B-2BC2C2B6D8D5}"/>
              </a:ext>
            </a:extLst>
          </p:cNvPr>
          <p:cNvSpPr/>
          <p:nvPr/>
        </p:nvSpPr>
        <p:spPr>
          <a:xfrm>
            <a:off x="521419" y="337118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53AC2B8A-936C-D36C-575E-DFFC86CC373B}"/>
              </a:ext>
            </a:extLst>
          </p:cNvPr>
          <p:cNvSpPr/>
          <p:nvPr/>
        </p:nvSpPr>
        <p:spPr>
          <a:xfrm>
            <a:off x="1689049" y="320162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D22FB2A-6BC4-C058-85B5-BD89674422BF}"/>
              </a:ext>
            </a:extLst>
          </p:cNvPr>
          <p:cNvSpPr txBox="1"/>
          <p:nvPr/>
        </p:nvSpPr>
        <p:spPr>
          <a:xfrm>
            <a:off x="2684372" y="1208120"/>
            <a:ext cx="2568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Humans reach Siberia</a:t>
            </a:r>
          </a:p>
        </p:txBody>
      </p:sp>
      <p:sp>
        <p:nvSpPr>
          <p:cNvPr id="52" name="Right Arrow 51">
            <a:extLst>
              <a:ext uri="{FF2B5EF4-FFF2-40B4-BE49-F238E27FC236}">
                <a16:creationId xmlns:a16="http://schemas.microsoft.com/office/drawing/2014/main" id="{A063354A-25A8-0D5A-6522-09EA8C7B53D0}"/>
              </a:ext>
            </a:extLst>
          </p:cNvPr>
          <p:cNvSpPr/>
          <p:nvPr/>
        </p:nvSpPr>
        <p:spPr>
          <a:xfrm rot="20207318">
            <a:off x="3206686" y="2015533"/>
            <a:ext cx="647733" cy="347873"/>
          </a:xfrm>
          <a:prstGeom prst="rightArrow">
            <a:avLst/>
          </a:prstGeom>
          <a:gradFill flip="none" rotWithShape="1">
            <a:gsLst>
              <a:gs pos="22000">
                <a:schemeClr val="bg1"/>
              </a:gs>
              <a:gs pos="52000">
                <a:schemeClr val="tx1"/>
              </a:gs>
              <a:gs pos="94000">
                <a:schemeClr val="accent4">
                  <a:lumMod val="5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F0998E64-0860-3F11-9B15-5CC8209808F0}"/>
              </a:ext>
            </a:extLst>
          </p:cNvPr>
          <p:cNvSpPr/>
          <p:nvPr/>
        </p:nvSpPr>
        <p:spPr>
          <a:xfrm>
            <a:off x="4143536" y="261086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2229774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CE47BC-4DBA-A2EB-98BA-9438FFB0E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343D507C-7BE1-39F7-2CE8-246329730247}"/>
              </a:ext>
            </a:extLst>
          </p:cNvPr>
          <p:cNvGrpSpPr/>
          <p:nvPr/>
        </p:nvGrpSpPr>
        <p:grpSpPr>
          <a:xfrm>
            <a:off x="182880" y="1141660"/>
            <a:ext cx="8778240" cy="4508926"/>
            <a:chOff x="10255170" y="14861894"/>
            <a:chExt cx="26714369" cy="13721787"/>
          </a:xfrm>
        </p:grpSpPr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B88D645C-2E3F-A9DF-4586-8CBFB93F48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5"/>
              <a:ext cx="15885595" cy="7124701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D65674CF-E0EF-F87E-9F32-66596B80C64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C0FAFEA3-48BB-D796-7BCB-E4D43D86F7D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BBBB7D10-5892-C330-D8D5-DE407798F1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A731F4CB-7CF3-BB6E-CF2E-54B38E8A0B33}"/>
              </a:ext>
            </a:extLst>
          </p:cNvPr>
          <p:cNvSpPr/>
          <p:nvPr/>
        </p:nvSpPr>
        <p:spPr>
          <a:xfrm>
            <a:off x="227484" y="1799761"/>
            <a:ext cx="271547" cy="204193"/>
          </a:xfrm>
          <a:custGeom>
            <a:avLst/>
            <a:gdLst>
              <a:gd name="connsiteX0" fmla="*/ 757925 w 826383"/>
              <a:gd name="connsiteY0" fmla="*/ 147095 h 621412"/>
              <a:gd name="connsiteX1" fmla="*/ 757925 w 826383"/>
              <a:gd name="connsiteY1" fmla="*/ 147095 h 621412"/>
              <a:gd name="connsiteX2" fmla="*/ 821493 w 826383"/>
              <a:gd name="connsiteY2" fmla="*/ 244892 h 621412"/>
              <a:gd name="connsiteX3" fmla="*/ 826383 w 826383"/>
              <a:gd name="connsiteY3" fmla="*/ 259561 h 621412"/>
              <a:gd name="connsiteX4" fmla="*/ 821493 w 826383"/>
              <a:gd name="connsiteY4" fmla="*/ 357358 h 621412"/>
              <a:gd name="connsiteX5" fmla="*/ 816603 w 826383"/>
              <a:gd name="connsiteY5" fmla="*/ 372027 h 621412"/>
              <a:gd name="connsiteX6" fmla="*/ 806824 w 826383"/>
              <a:gd name="connsiteY6" fmla="*/ 386697 h 621412"/>
              <a:gd name="connsiteX7" fmla="*/ 792154 w 826383"/>
              <a:gd name="connsiteY7" fmla="*/ 401367 h 621412"/>
              <a:gd name="connsiteX8" fmla="*/ 782374 w 826383"/>
              <a:gd name="connsiteY8" fmla="*/ 416036 h 621412"/>
              <a:gd name="connsiteX9" fmla="*/ 753035 w 826383"/>
              <a:gd name="connsiteY9" fmla="*/ 430706 h 621412"/>
              <a:gd name="connsiteX10" fmla="*/ 713917 w 826383"/>
              <a:gd name="connsiteY10" fmla="*/ 455155 h 621412"/>
              <a:gd name="connsiteX11" fmla="*/ 679688 w 826383"/>
              <a:gd name="connsiteY11" fmla="*/ 474714 h 621412"/>
              <a:gd name="connsiteX12" fmla="*/ 665018 w 826383"/>
              <a:gd name="connsiteY12" fmla="*/ 484494 h 621412"/>
              <a:gd name="connsiteX13" fmla="*/ 660128 w 826383"/>
              <a:gd name="connsiteY13" fmla="*/ 499163 h 621412"/>
              <a:gd name="connsiteX14" fmla="*/ 630789 w 826383"/>
              <a:gd name="connsiteY14" fmla="*/ 513833 h 621412"/>
              <a:gd name="connsiteX15" fmla="*/ 621010 w 826383"/>
              <a:gd name="connsiteY15" fmla="*/ 528502 h 621412"/>
              <a:gd name="connsiteX16" fmla="*/ 591671 w 826383"/>
              <a:gd name="connsiteY16" fmla="*/ 548062 h 621412"/>
              <a:gd name="connsiteX17" fmla="*/ 562332 w 826383"/>
              <a:gd name="connsiteY17" fmla="*/ 577401 h 621412"/>
              <a:gd name="connsiteX18" fmla="*/ 547662 w 826383"/>
              <a:gd name="connsiteY18" fmla="*/ 582291 h 621412"/>
              <a:gd name="connsiteX19" fmla="*/ 532993 w 826383"/>
              <a:gd name="connsiteY19" fmla="*/ 592070 h 621412"/>
              <a:gd name="connsiteX20" fmla="*/ 503654 w 826383"/>
              <a:gd name="connsiteY20" fmla="*/ 601850 h 621412"/>
              <a:gd name="connsiteX21" fmla="*/ 493874 w 826383"/>
              <a:gd name="connsiteY21" fmla="*/ 616519 h 621412"/>
              <a:gd name="connsiteX22" fmla="*/ 347179 w 826383"/>
              <a:gd name="connsiteY22" fmla="*/ 616519 h 621412"/>
              <a:gd name="connsiteX23" fmla="*/ 332509 w 826383"/>
              <a:gd name="connsiteY23" fmla="*/ 606740 h 621412"/>
              <a:gd name="connsiteX24" fmla="*/ 317840 w 826383"/>
              <a:gd name="connsiteY24" fmla="*/ 601850 h 621412"/>
              <a:gd name="connsiteX25" fmla="*/ 298280 w 826383"/>
              <a:gd name="connsiteY25" fmla="*/ 592070 h 621412"/>
              <a:gd name="connsiteX26" fmla="*/ 268941 w 826383"/>
              <a:gd name="connsiteY26" fmla="*/ 577401 h 621412"/>
              <a:gd name="connsiteX27" fmla="*/ 249382 w 826383"/>
              <a:gd name="connsiteY27" fmla="*/ 557841 h 621412"/>
              <a:gd name="connsiteX28" fmla="*/ 205373 w 826383"/>
              <a:gd name="connsiteY28" fmla="*/ 533392 h 621412"/>
              <a:gd name="connsiteX29" fmla="*/ 200484 w 826383"/>
              <a:gd name="connsiteY29" fmla="*/ 518723 h 621412"/>
              <a:gd name="connsiteX30" fmla="*/ 171144 w 826383"/>
              <a:gd name="connsiteY30" fmla="*/ 499163 h 621412"/>
              <a:gd name="connsiteX31" fmla="*/ 156475 w 826383"/>
              <a:gd name="connsiteY31" fmla="*/ 489384 h 621412"/>
              <a:gd name="connsiteX32" fmla="*/ 141805 w 826383"/>
              <a:gd name="connsiteY32" fmla="*/ 474714 h 621412"/>
              <a:gd name="connsiteX33" fmla="*/ 112466 w 826383"/>
              <a:gd name="connsiteY33" fmla="*/ 455155 h 621412"/>
              <a:gd name="connsiteX34" fmla="*/ 107577 w 826383"/>
              <a:gd name="connsiteY34" fmla="*/ 435595 h 621412"/>
              <a:gd name="connsiteX35" fmla="*/ 78238 w 826383"/>
              <a:gd name="connsiteY35" fmla="*/ 420926 h 621412"/>
              <a:gd name="connsiteX36" fmla="*/ 68458 w 826383"/>
              <a:gd name="connsiteY36" fmla="*/ 391587 h 621412"/>
              <a:gd name="connsiteX37" fmla="*/ 63568 w 826383"/>
              <a:gd name="connsiteY37" fmla="*/ 362248 h 621412"/>
              <a:gd name="connsiteX38" fmla="*/ 44009 w 826383"/>
              <a:gd name="connsiteY38" fmla="*/ 332909 h 621412"/>
              <a:gd name="connsiteX39" fmla="*/ 19559 w 826383"/>
              <a:gd name="connsiteY39" fmla="*/ 293790 h 621412"/>
              <a:gd name="connsiteX40" fmla="*/ 9780 w 826383"/>
              <a:gd name="connsiteY40" fmla="*/ 279121 h 621412"/>
              <a:gd name="connsiteX41" fmla="*/ 4890 w 826383"/>
              <a:gd name="connsiteY41" fmla="*/ 254671 h 621412"/>
              <a:gd name="connsiteX42" fmla="*/ 0 w 826383"/>
              <a:gd name="connsiteY42" fmla="*/ 240002 h 621412"/>
              <a:gd name="connsiteX43" fmla="*/ 4890 w 826383"/>
              <a:gd name="connsiteY43" fmla="*/ 181324 h 621412"/>
              <a:gd name="connsiteX44" fmla="*/ 9780 w 826383"/>
              <a:gd name="connsiteY44" fmla="*/ 166654 h 621412"/>
              <a:gd name="connsiteX45" fmla="*/ 24449 w 826383"/>
              <a:gd name="connsiteY45" fmla="*/ 156875 h 621412"/>
              <a:gd name="connsiteX46" fmla="*/ 48898 w 826383"/>
              <a:gd name="connsiteY46" fmla="*/ 137315 h 621412"/>
              <a:gd name="connsiteX47" fmla="*/ 53788 w 826383"/>
              <a:gd name="connsiteY47" fmla="*/ 78637 h 621412"/>
              <a:gd name="connsiteX48" fmla="*/ 63568 w 826383"/>
              <a:gd name="connsiteY48" fmla="*/ 39518 h 621412"/>
              <a:gd name="connsiteX49" fmla="*/ 68458 w 826383"/>
              <a:gd name="connsiteY49" fmla="*/ 19959 h 621412"/>
              <a:gd name="connsiteX50" fmla="*/ 83127 w 826383"/>
              <a:gd name="connsiteY50" fmla="*/ 15069 h 621412"/>
              <a:gd name="connsiteX51" fmla="*/ 136916 w 826383"/>
              <a:gd name="connsiteY51" fmla="*/ 10179 h 621412"/>
              <a:gd name="connsiteX52" fmla="*/ 151585 w 826383"/>
              <a:gd name="connsiteY52" fmla="*/ 400 h 621412"/>
              <a:gd name="connsiteX53" fmla="*/ 205373 w 826383"/>
              <a:gd name="connsiteY53" fmla="*/ 10179 h 621412"/>
              <a:gd name="connsiteX54" fmla="*/ 210263 w 826383"/>
              <a:gd name="connsiteY54" fmla="*/ 24849 h 621412"/>
              <a:gd name="connsiteX55" fmla="*/ 249382 w 826383"/>
              <a:gd name="connsiteY55" fmla="*/ 59078 h 621412"/>
              <a:gd name="connsiteX56" fmla="*/ 264051 w 826383"/>
              <a:gd name="connsiteY56" fmla="*/ 68857 h 621412"/>
              <a:gd name="connsiteX57" fmla="*/ 278721 w 826383"/>
              <a:gd name="connsiteY57" fmla="*/ 78637 h 621412"/>
              <a:gd name="connsiteX58" fmla="*/ 410747 w 826383"/>
              <a:gd name="connsiteY58" fmla="*/ 73747 h 621412"/>
              <a:gd name="connsiteX59" fmla="*/ 425416 w 826383"/>
              <a:gd name="connsiteY59" fmla="*/ 68857 h 621412"/>
              <a:gd name="connsiteX60" fmla="*/ 449865 w 826383"/>
              <a:gd name="connsiteY60" fmla="*/ 63968 h 621412"/>
              <a:gd name="connsiteX61" fmla="*/ 508543 w 826383"/>
              <a:gd name="connsiteY61" fmla="*/ 49298 h 621412"/>
              <a:gd name="connsiteX62" fmla="*/ 640569 w 826383"/>
              <a:gd name="connsiteY62" fmla="*/ 54188 h 621412"/>
              <a:gd name="connsiteX63" fmla="*/ 665018 w 826383"/>
              <a:gd name="connsiteY63" fmla="*/ 73747 h 621412"/>
              <a:gd name="connsiteX64" fmla="*/ 694357 w 826383"/>
              <a:gd name="connsiteY64" fmla="*/ 93307 h 621412"/>
              <a:gd name="connsiteX65" fmla="*/ 704137 w 826383"/>
              <a:gd name="connsiteY65" fmla="*/ 107976 h 621412"/>
              <a:gd name="connsiteX66" fmla="*/ 718807 w 826383"/>
              <a:gd name="connsiteY66" fmla="*/ 112866 h 621412"/>
              <a:gd name="connsiteX67" fmla="*/ 757925 w 826383"/>
              <a:gd name="connsiteY67" fmla="*/ 147095 h 62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826383" h="621412">
                <a:moveTo>
                  <a:pt x="757925" y="147095"/>
                </a:moveTo>
                <a:lnTo>
                  <a:pt x="757925" y="147095"/>
                </a:lnTo>
                <a:cubicBezTo>
                  <a:pt x="779114" y="179694"/>
                  <a:pt x="801277" y="211681"/>
                  <a:pt x="821493" y="244892"/>
                </a:cubicBezTo>
                <a:cubicBezTo>
                  <a:pt x="824173" y="249295"/>
                  <a:pt x="826383" y="254407"/>
                  <a:pt x="826383" y="259561"/>
                </a:cubicBezTo>
                <a:cubicBezTo>
                  <a:pt x="826383" y="292201"/>
                  <a:pt x="824321" y="324841"/>
                  <a:pt x="821493" y="357358"/>
                </a:cubicBezTo>
                <a:cubicBezTo>
                  <a:pt x="821046" y="362493"/>
                  <a:pt x="818908" y="367417"/>
                  <a:pt x="816603" y="372027"/>
                </a:cubicBezTo>
                <a:cubicBezTo>
                  <a:pt x="813975" y="377283"/>
                  <a:pt x="810586" y="382182"/>
                  <a:pt x="806824" y="386697"/>
                </a:cubicBezTo>
                <a:cubicBezTo>
                  <a:pt x="802397" y="392010"/>
                  <a:pt x="796581" y="396054"/>
                  <a:pt x="792154" y="401367"/>
                </a:cubicBezTo>
                <a:cubicBezTo>
                  <a:pt x="788392" y="405882"/>
                  <a:pt x="786530" y="411880"/>
                  <a:pt x="782374" y="416036"/>
                </a:cubicBezTo>
                <a:cubicBezTo>
                  <a:pt x="772894" y="425516"/>
                  <a:pt x="764967" y="426729"/>
                  <a:pt x="753035" y="430706"/>
                </a:cubicBezTo>
                <a:cubicBezTo>
                  <a:pt x="729580" y="465890"/>
                  <a:pt x="762791" y="422575"/>
                  <a:pt x="713917" y="455155"/>
                </a:cubicBezTo>
                <a:cubicBezTo>
                  <a:pt x="678165" y="478987"/>
                  <a:pt x="723129" y="449890"/>
                  <a:pt x="679688" y="474714"/>
                </a:cubicBezTo>
                <a:cubicBezTo>
                  <a:pt x="674585" y="477630"/>
                  <a:pt x="669908" y="481234"/>
                  <a:pt x="665018" y="484494"/>
                </a:cubicBezTo>
                <a:cubicBezTo>
                  <a:pt x="663388" y="489384"/>
                  <a:pt x="663348" y="495138"/>
                  <a:pt x="660128" y="499163"/>
                </a:cubicBezTo>
                <a:cubicBezTo>
                  <a:pt x="653233" y="507781"/>
                  <a:pt x="640454" y="510611"/>
                  <a:pt x="630789" y="513833"/>
                </a:cubicBezTo>
                <a:cubicBezTo>
                  <a:pt x="627529" y="518723"/>
                  <a:pt x="625433" y="524632"/>
                  <a:pt x="621010" y="528502"/>
                </a:cubicBezTo>
                <a:cubicBezTo>
                  <a:pt x="612164" y="536242"/>
                  <a:pt x="598724" y="538659"/>
                  <a:pt x="591671" y="548062"/>
                </a:cubicBezTo>
                <a:cubicBezTo>
                  <a:pt x="579426" y="564388"/>
                  <a:pt x="579491" y="568821"/>
                  <a:pt x="562332" y="577401"/>
                </a:cubicBezTo>
                <a:cubicBezTo>
                  <a:pt x="557722" y="579706"/>
                  <a:pt x="552272" y="579986"/>
                  <a:pt x="547662" y="582291"/>
                </a:cubicBezTo>
                <a:cubicBezTo>
                  <a:pt x="542406" y="584919"/>
                  <a:pt x="538363" y="589683"/>
                  <a:pt x="532993" y="592070"/>
                </a:cubicBezTo>
                <a:cubicBezTo>
                  <a:pt x="523573" y="596257"/>
                  <a:pt x="503654" y="601850"/>
                  <a:pt x="503654" y="601850"/>
                </a:cubicBezTo>
                <a:cubicBezTo>
                  <a:pt x="500394" y="606740"/>
                  <a:pt x="499449" y="614661"/>
                  <a:pt x="493874" y="616519"/>
                </a:cubicBezTo>
                <a:cubicBezTo>
                  <a:pt x="462029" y="627133"/>
                  <a:pt x="362642" y="617292"/>
                  <a:pt x="347179" y="616519"/>
                </a:cubicBezTo>
                <a:cubicBezTo>
                  <a:pt x="342289" y="613259"/>
                  <a:pt x="337765" y="609368"/>
                  <a:pt x="332509" y="606740"/>
                </a:cubicBezTo>
                <a:cubicBezTo>
                  <a:pt x="327899" y="604435"/>
                  <a:pt x="322577" y="603880"/>
                  <a:pt x="317840" y="601850"/>
                </a:cubicBezTo>
                <a:cubicBezTo>
                  <a:pt x="311140" y="598978"/>
                  <a:pt x="304980" y="594942"/>
                  <a:pt x="298280" y="592070"/>
                </a:cubicBezTo>
                <a:cubicBezTo>
                  <a:pt x="269936" y="579922"/>
                  <a:pt x="297135" y="596195"/>
                  <a:pt x="268941" y="577401"/>
                </a:cubicBezTo>
                <a:cubicBezTo>
                  <a:pt x="260643" y="552507"/>
                  <a:pt x="270719" y="569695"/>
                  <a:pt x="249382" y="557841"/>
                </a:cubicBezTo>
                <a:cubicBezTo>
                  <a:pt x="198943" y="529819"/>
                  <a:pt x="238566" y="544456"/>
                  <a:pt x="205373" y="533392"/>
                </a:cubicBezTo>
                <a:cubicBezTo>
                  <a:pt x="203743" y="528502"/>
                  <a:pt x="204128" y="522367"/>
                  <a:pt x="200484" y="518723"/>
                </a:cubicBezTo>
                <a:cubicBezTo>
                  <a:pt x="192173" y="510412"/>
                  <a:pt x="180924" y="505683"/>
                  <a:pt x="171144" y="499163"/>
                </a:cubicBezTo>
                <a:cubicBezTo>
                  <a:pt x="166254" y="495903"/>
                  <a:pt x="160630" y="493539"/>
                  <a:pt x="156475" y="489384"/>
                </a:cubicBezTo>
                <a:cubicBezTo>
                  <a:pt x="151585" y="484494"/>
                  <a:pt x="147264" y="478960"/>
                  <a:pt x="141805" y="474714"/>
                </a:cubicBezTo>
                <a:cubicBezTo>
                  <a:pt x="132527" y="467498"/>
                  <a:pt x="112466" y="455155"/>
                  <a:pt x="112466" y="455155"/>
                </a:cubicBezTo>
                <a:cubicBezTo>
                  <a:pt x="110836" y="448635"/>
                  <a:pt x="111305" y="441187"/>
                  <a:pt x="107577" y="435595"/>
                </a:cubicBezTo>
                <a:cubicBezTo>
                  <a:pt x="102162" y="427472"/>
                  <a:pt x="86604" y="423715"/>
                  <a:pt x="78238" y="420926"/>
                </a:cubicBezTo>
                <a:cubicBezTo>
                  <a:pt x="74978" y="411146"/>
                  <a:pt x="70153" y="401755"/>
                  <a:pt x="68458" y="391587"/>
                </a:cubicBezTo>
                <a:cubicBezTo>
                  <a:pt x="66828" y="381807"/>
                  <a:pt x="67381" y="371400"/>
                  <a:pt x="63568" y="362248"/>
                </a:cubicBezTo>
                <a:cubicBezTo>
                  <a:pt x="59047" y="351398"/>
                  <a:pt x="47726" y="344059"/>
                  <a:pt x="44009" y="332909"/>
                </a:cubicBezTo>
                <a:cubicBezTo>
                  <a:pt x="32370" y="297995"/>
                  <a:pt x="42806" y="309288"/>
                  <a:pt x="19559" y="293790"/>
                </a:cubicBezTo>
                <a:cubicBezTo>
                  <a:pt x="16299" y="288900"/>
                  <a:pt x="11843" y="284623"/>
                  <a:pt x="9780" y="279121"/>
                </a:cubicBezTo>
                <a:cubicBezTo>
                  <a:pt x="6862" y="271339"/>
                  <a:pt x="6906" y="262734"/>
                  <a:pt x="4890" y="254671"/>
                </a:cubicBezTo>
                <a:cubicBezTo>
                  <a:pt x="3640" y="249671"/>
                  <a:pt x="1630" y="244892"/>
                  <a:pt x="0" y="240002"/>
                </a:cubicBezTo>
                <a:cubicBezTo>
                  <a:pt x="1630" y="220443"/>
                  <a:pt x="2296" y="200779"/>
                  <a:pt x="4890" y="181324"/>
                </a:cubicBezTo>
                <a:cubicBezTo>
                  <a:pt x="5571" y="176215"/>
                  <a:pt x="6560" y="170679"/>
                  <a:pt x="9780" y="166654"/>
                </a:cubicBezTo>
                <a:cubicBezTo>
                  <a:pt x="13451" y="162065"/>
                  <a:pt x="19559" y="160135"/>
                  <a:pt x="24449" y="156875"/>
                </a:cubicBezTo>
                <a:cubicBezTo>
                  <a:pt x="36087" y="121961"/>
                  <a:pt x="25652" y="121818"/>
                  <a:pt x="48898" y="137315"/>
                </a:cubicBezTo>
                <a:cubicBezTo>
                  <a:pt x="50528" y="117756"/>
                  <a:pt x="51495" y="98130"/>
                  <a:pt x="53788" y="78637"/>
                </a:cubicBezTo>
                <a:cubicBezTo>
                  <a:pt x="56770" y="53289"/>
                  <a:pt x="57860" y="59496"/>
                  <a:pt x="63568" y="39518"/>
                </a:cubicBezTo>
                <a:cubicBezTo>
                  <a:pt x="65414" y="33056"/>
                  <a:pt x="64260" y="25207"/>
                  <a:pt x="68458" y="19959"/>
                </a:cubicBezTo>
                <a:cubicBezTo>
                  <a:pt x="71678" y="15934"/>
                  <a:pt x="78025" y="15798"/>
                  <a:pt x="83127" y="15069"/>
                </a:cubicBezTo>
                <a:cubicBezTo>
                  <a:pt x="100950" y="12523"/>
                  <a:pt x="118986" y="11809"/>
                  <a:pt x="136916" y="10179"/>
                </a:cubicBezTo>
                <a:cubicBezTo>
                  <a:pt x="141806" y="6919"/>
                  <a:pt x="145733" y="932"/>
                  <a:pt x="151585" y="400"/>
                </a:cubicBezTo>
                <a:cubicBezTo>
                  <a:pt x="173305" y="-1574"/>
                  <a:pt x="187067" y="4078"/>
                  <a:pt x="205373" y="10179"/>
                </a:cubicBezTo>
                <a:cubicBezTo>
                  <a:pt x="207003" y="15069"/>
                  <a:pt x="207958" y="20239"/>
                  <a:pt x="210263" y="24849"/>
                </a:cubicBezTo>
                <a:cubicBezTo>
                  <a:pt x="220450" y="45222"/>
                  <a:pt x="227381" y="44410"/>
                  <a:pt x="249382" y="59078"/>
                </a:cubicBezTo>
                <a:lnTo>
                  <a:pt x="264051" y="68857"/>
                </a:lnTo>
                <a:lnTo>
                  <a:pt x="278721" y="78637"/>
                </a:lnTo>
                <a:cubicBezTo>
                  <a:pt x="322730" y="77007"/>
                  <a:pt x="366806" y="76677"/>
                  <a:pt x="410747" y="73747"/>
                </a:cubicBezTo>
                <a:cubicBezTo>
                  <a:pt x="415890" y="73404"/>
                  <a:pt x="420416" y="70107"/>
                  <a:pt x="425416" y="68857"/>
                </a:cubicBezTo>
                <a:cubicBezTo>
                  <a:pt x="433479" y="66841"/>
                  <a:pt x="441847" y="66155"/>
                  <a:pt x="449865" y="63968"/>
                </a:cubicBezTo>
                <a:cubicBezTo>
                  <a:pt x="510760" y="47361"/>
                  <a:pt x="447732" y="59433"/>
                  <a:pt x="508543" y="49298"/>
                </a:cubicBezTo>
                <a:cubicBezTo>
                  <a:pt x="552552" y="50928"/>
                  <a:pt x="596628" y="51259"/>
                  <a:pt x="640569" y="54188"/>
                </a:cubicBezTo>
                <a:cubicBezTo>
                  <a:pt x="662707" y="55664"/>
                  <a:pt x="650222" y="60800"/>
                  <a:pt x="665018" y="73747"/>
                </a:cubicBezTo>
                <a:cubicBezTo>
                  <a:pt x="673864" y="81487"/>
                  <a:pt x="694357" y="93307"/>
                  <a:pt x="694357" y="93307"/>
                </a:cubicBezTo>
                <a:cubicBezTo>
                  <a:pt x="697617" y="98197"/>
                  <a:pt x="699548" y="104305"/>
                  <a:pt x="704137" y="107976"/>
                </a:cubicBezTo>
                <a:cubicBezTo>
                  <a:pt x="708162" y="111196"/>
                  <a:pt x="716155" y="108446"/>
                  <a:pt x="718807" y="112866"/>
                </a:cubicBezTo>
                <a:cubicBezTo>
                  <a:pt x="722161" y="118457"/>
                  <a:pt x="751405" y="141390"/>
                  <a:pt x="757925" y="147095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9B98D50C-6902-0EAC-F319-307C442C916D}"/>
              </a:ext>
            </a:extLst>
          </p:cNvPr>
          <p:cNvSpPr/>
          <p:nvPr/>
        </p:nvSpPr>
        <p:spPr>
          <a:xfrm>
            <a:off x="4849488" y="5154150"/>
            <a:ext cx="159836" cy="162415"/>
          </a:xfrm>
          <a:custGeom>
            <a:avLst/>
            <a:gdLst>
              <a:gd name="connsiteX0" fmla="*/ 486421 w 486421"/>
              <a:gd name="connsiteY0" fmla="*/ 72852 h 494271"/>
              <a:gd name="connsiteX1" fmla="*/ 486421 w 486421"/>
              <a:gd name="connsiteY1" fmla="*/ 72852 h 494271"/>
              <a:gd name="connsiteX2" fmla="*/ 391005 w 486421"/>
              <a:gd name="connsiteY2" fmla="*/ 208024 h 494271"/>
              <a:gd name="connsiteX3" fmla="*/ 367151 w 486421"/>
              <a:gd name="connsiteY3" fmla="*/ 215976 h 494271"/>
              <a:gd name="connsiteX4" fmla="*/ 343297 w 486421"/>
              <a:gd name="connsiteY4" fmla="*/ 231878 h 494271"/>
              <a:gd name="connsiteX5" fmla="*/ 319443 w 486421"/>
              <a:gd name="connsiteY5" fmla="*/ 279586 h 494271"/>
              <a:gd name="connsiteX6" fmla="*/ 303541 w 486421"/>
              <a:gd name="connsiteY6" fmla="*/ 327294 h 494271"/>
              <a:gd name="connsiteX7" fmla="*/ 279687 w 486421"/>
              <a:gd name="connsiteY7" fmla="*/ 382953 h 494271"/>
              <a:gd name="connsiteX8" fmla="*/ 263784 w 486421"/>
              <a:gd name="connsiteY8" fmla="*/ 414758 h 494271"/>
              <a:gd name="connsiteX9" fmla="*/ 247882 w 486421"/>
              <a:gd name="connsiteY9" fmla="*/ 462466 h 494271"/>
              <a:gd name="connsiteX10" fmla="*/ 216076 w 486421"/>
              <a:gd name="connsiteY10" fmla="*/ 478369 h 494271"/>
              <a:gd name="connsiteX11" fmla="*/ 168369 w 486421"/>
              <a:gd name="connsiteY11" fmla="*/ 494271 h 494271"/>
              <a:gd name="connsiteX12" fmla="*/ 80904 w 486421"/>
              <a:gd name="connsiteY12" fmla="*/ 486320 h 494271"/>
              <a:gd name="connsiteX13" fmla="*/ 57050 w 486421"/>
              <a:gd name="connsiteY13" fmla="*/ 478369 h 494271"/>
              <a:gd name="connsiteX14" fmla="*/ 33196 w 486421"/>
              <a:gd name="connsiteY14" fmla="*/ 430661 h 494271"/>
              <a:gd name="connsiteX15" fmla="*/ 9342 w 486421"/>
              <a:gd name="connsiteY15" fmla="*/ 422709 h 494271"/>
              <a:gd name="connsiteX16" fmla="*/ 17294 w 486421"/>
              <a:gd name="connsiteY16" fmla="*/ 255732 h 494271"/>
              <a:gd name="connsiteX17" fmla="*/ 41148 w 486421"/>
              <a:gd name="connsiteY17" fmla="*/ 247781 h 494271"/>
              <a:gd name="connsiteX18" fmla="*/ 49099 w 486421"/>
              <a:gd name="connsiteY18" fmla="*/ 223927 h 494271"/>
              <a:gd name="connsiteX19" fmla="*/ 120661 w 486421"/>
              <a:gd name="connsiteY19" fmla="*/ 184170 h 494271"/>
              <a:gd name="connsiteX20" fmla="*/ 168369 w 486421"/>
              <a:gd name="connsiteY20" fmla="*/ 152365 h 494271"/>
              <a:gd name="connsiteX21" fmla="*/ 200174 w 486421"/>
              <a:gd name="connsiteY21" fmla="*/ 104657 h 494271"/>
              <a:gd name="connsiteX22" fmla="*/ 271736 w 486421"/>
              <a:gd name="connsiteY22" fmla="*/ 56949 h 494271"/>
              <a:gd name="connsiteX23" fmla="*/ 295589 w 486421"/>
              <a:gd name="connsiteY23" fmla="*/ 41047 h 494271"/>
              <a:gd name="connsiteX24" fmla="*/ 319443 w 486421"/>
              <a:gd name="connsiteY24" fmla="*/ 25144 h 494271"/>
              <a:gd name="connsiteX25" fmla="*/ 327395 w 486421"/>
              <a:gd name="connsiteY25" fmla="*/ 1290 h 494271"/>
              <a:gd name="connsiteX26" fmla="*/ 438713 w 486421"/>
              <a:gd name="connsiteY26" fmla="*/ 25144 h 494271"/>
              <a:gd name="connsiteX27" fmla="*/ 486421 w 486421"/>
              <a:gd name="connsiteY27" fmla="*/ 72852 h 49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6421" h="494271">
                <a:moveTo>
                  <a:pt x="486421" y="72852"/>
                </a:moveTo>
                <a:lnTo>
                  <a:pt x="486421" y="72852"/>
                </a:lnTo>
                <a:cubicBezTo>
                  <a:pt x="454616" y="117909"/>
                  <a:pt x="426312" y="165655"/>
                  <a:pt x="391005" y="208024"/>
                </a:cubicBezTo>
                <a:cubicBezTo>
                  <a:pt x="385639" y="214463"/>
                  <a:pt x="374648" y="212228"/>
                  <a:pt x="367151" y="215976"/>
                </a:cubicBezTo>
                <a:cubicBezTo>
                  <a:pt x="358604" y="220250"/>
                  <a:pt x="351248" y="226577"/>
                  <a:pt x="343297" y="231878"/>
                </a:cubicBezTo>
                <a:cubicBezTo>
                  <a:pt x="314300" y="318873"/>
                  <a:pt x="360546" y="187103"/>
                  <a:pt x="319443" y="279586"/>
                </a:cubicBezTo>
                <a:cubicBezTo>
                  <a:pt x="312635" y="294904"/>
                  <a:pt x="311038" y="312301"/>
                  <a:pt x="303541" y="327294"/>
                </a:cubicBezTo>
                <a:cubicBezTo>
                  <a:pt x="250797" y="432778"/>
                  <a:pt x="314786" y="301056"/>
                  <a:pt x="279687" y="382953"/>
                </a:cubicBezTo>
                <a:cubicBezTo>
                  <a:pt x="275018" y="393848"/>
                  <a:pt x="268186" y="403753"/>
                  <a:pt x="263784" y="414758"/>
                </a:cubicBezTo>
                <a:cubicBezTo>
                  <a:pt x="257558" y="430322"/>
                  <a:pt x="262875" y="454969"/>
                  <a:pt x="247882" y="462466"/>
                </a:cubicBezTo>
                <a:cubicBezTo>
                  <a:pt x="237280" y="467767"/>
                  <a:pt x="227082" y="473967"/>
                  <a:pt x="216076" y="478369"/>
                </a:cubicBezTo>
                <a:cubicBezTo>
                  <a:pt x="200512" y="484594"/>
                  <a:pt x="168369" y="494271"/>
                  <a:pt x="168369" y="494271"/>
                </a:cubicBezTo>
                <a:cubicBezTo>
                  <a:pt x="139214" y="491621"/>
                  <a:pt x="109885" y="490460"/>
                  <a:pt x="80904" y="486320"/>
                </a:cubicBezTo>
                <a:cubicBezTo>
                  <a:pt x="72607" y="485135"/>
                  <a:pt x="63595" y="483605"/>
                  <a:pt x="57050" y="478369"/>
                </a:cubicBezTo>
                <a:cubicBezTo>
                  <a:pt x="-16674" y="419389"/>
                  <a:pt x="90807" y="488272"/>
                  <a:pt x="33196" y="430661"/>
                </a:cubicBezTo>
                <a:cubicBezTo>
                  <a:pt x="27269" y="424734"/>
                  <a:pt x="17293" y="425360"/>
                  <a:pt x="9342" y="422709"/>
                </a:cubicBezTo>
                <a:cubicBezTo>
                  <a:pt x="-199" y="355918"/>
                  <a:pt x="-8680" y="333654"/>
                  <a:pt x="17294" y="255732"/>
                </a:cubicBezTo>
                <a:cubicBezTo>
                  <a:pt x="19944" y="247781"/>
                  <a:pt x="33197" y="250431"/>
                  <a:pt x="41148" y="247781"/>
                </a:cubicBezTo>
                <a:cubicBezTo>
                  <a:pt x="43798" y="239830"/>
                  <a:pt x="43172" y="229854"/>
                  <a:pt x="49099" y="223927"/>
                </a:cubicBezTo>
                <a:cubicBezTo>
                  <a:pt x="110634" y="162392"/>
                  <a:pt x="75670" y="209165"/>
                  <a:pt x="120661" y="184170"/>
                </a:cubicBezTo>
                <a:cubicBezTo>
                  <a:pt x="137368" y="174888"/>
                  <a:pt x="168369" y="152365"/>
                  <a:pt x="168369" y="152365"/>
                </a:cubicBezTo>
                <a:cubicBezTo>
                  <a:pt x="178971" y="136462"/>
                  <a:pt x="184271" y="115259"/>
                  <a:pt x="200174" y="104657"/>
                </a:cubicBezTo>
                <a:lnTo>
                  <a:pt x="271736" y="56949"/>
                </a:lnTo>
                <a:lnTo>
                  <a:pt x="295589" y="41047"/>
                </a:lnTo>
                <a:lnTo>
                  <a:pt x="319443" y="25144"/>
                </a:lnTo>
                <a:cubicBezTo>
                  <a:pt x="322094" y="17193"/>
                  <a:pt x="319213" y="3108"/>
                  <a:pt x="327395" y="1290"/>
                </a:cubicBezTo>
                <a:cubicBezTo>
                  <a:pt x="357483" y="-5396"/>
                  <a:pt x="410078" y="15599"/>
                  <a:pt x="438713" y="25144"/>
                </a:cubicBezTo>
                <a:lnTo>
                  <a:pt x="486421" y="72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A3BB9EEA-9975-6EE7-FA56-8B2F34601D36}"/>
              </a:ext>
            </a:extLst>
          </p:cNvPr>
          <p:cNvSpPr/>
          <p:nvPr/>
        </p:nvSpPr>
        <p:spPr>
          <a:xfrm>
            <a:off x="4563011" y="1143093"/>
            <a:ext cx="3869700" cy="2668446"/>
          </a:xfrm>
          <a:custGeom>
            <a:avLst/>
            <a:gdLst>
              <a:gd name="connsiteX0" fmla="*/ 10058400 w 11776459"/>
              <a:gd name="connsiteY0" fmla="*/ 18146 h 8120746"/>
              <a:gd name="connsiteX1" fmla="*/ 10058400 w 11776459"/>
              <a:gd name="connsiteY1" fmla="*/ 18146 h 8120746"/>
              <a:gd name="connsiteX2" fmla="*/ 10033000 w 11776459"/>
              <a:gd name="connsiteY2" fmla="*/ 132446 h 8120746"/>
              <a:gd name="connsiteX3" fmla="*/ 10007600 w 11776459"/>
              <a:gd name="connsiteY3" fmla="*/ 170546 h 8120746"/>
              <a:gd name="connsiteX4" fmla="*/ 9994900 w 11776459"/>
              <a:gd name="connsiteY4" fmla="*/ 221346 h 8120746"/>
              <a:gd name="connsiteX5" fmla="*/ 9944100 w 11776459"/>
              <a:gd name="connsiteY5" fmla="*/ 297546 h 8120746"/>
              <a:gd name="connsiteX6" fmla="*/ 9982200 w 11776459"/>
              <a:gd name="connsiteY6" fmla="*/ 856346 h 8120746"/>
              <a:gd name="connsiteX7" fmla="*/ 10020300 w 11776459"/>
              <a:gd name="connsiteY7" fmla="*/ 894446 h 8120746"/>
              <a:gd name="connsiteX8" fmla="*/ 10058400 w 11776459"/>
              <a:gd name="connsiteY8" fmla="*/ 970646 h 8120746"/>
              <a:gd name="connsiteX9" fmla="*/ 10071100 w 11776459"/>
              <a:gd name="connsiteY9" fmla="*/ 1008746 h 8120746"/>
              <a:gd name="connsiteX10" fmla="*/ 10160000 w 11776459"/>
              <a:gd name="connsiteY10" fmla="*/ 1046846 h 8120746"/>
              <a:gd name="connsiteX11" fmla="*/ 10223500 w 11776459"/>
              <a:gd name="connsiteY11" fmla="*/ 1123046 h 8120746"/>
              <a:gd name="connsiteX12" fmla="*/ 10274300 w 11776459"/>
              <a:gd name="connsiteY12" fmla="*/ 1135746 h 8120746"/>
              <a:gd name="connsiteX13" fmla="*/ 10312400 w 11776459"/>
              <a:gd name="connsiteY13" fmla="*/ 1148446 h 8120746"/>
              <a:gd name="connsiteX14" fmla="*/ 10401300 w 11776459"/>
              <a:gd name="connsiteY14" fmla="*/ 1262746 h 8120746"/>
              <a:gd name="connsiteX15" fmla="*/ 10426700 w 11776459"/>
              <a:gd name="connsiteY15" fmla="*/ 1300846 h 8120746"/>
              <a:gd name="connsiteX16" fmla="*/ 10439400 w 11776459"/>
              <a:gd name="connsiteY16" fmla="*/ 1338946 h 8120746"/>
              <a:gd name="connsiteX17" fmla="*/ 10502900 w 11776459"/>
              <a:gd name="connsiteY17" fmla="*/ 1453246 h 8120746"/>
              <a:gd name="connsiteX18" fmla="*/ 10553700 w 11776459"/>
              <a:gd name="connsiteY18" fmla="*/ 1669146 h 8120746"/>
              <a:gd name="connsiteX19" fmla="*/ 10604500 w 11776459"/>
              <a:gd name="connsiteY19" fmla="*/ 1681846 h 8120746"/>
              <a:gd name="connsiteX20" fmla="*/ 10642600 w 11776459"/>
              <a:gd name="connsiteY20" fmla="*/ 1707246 h 8120746"/>
              <a:gd name="connsiteX21" fmla="*/ 10718800 w 11776459"/>
              <a:gd name="connsiteY21" fmla="*/ 1732646 h 8120746"/>
              <a:gd name="connsiteX22" fmla="*/ 10795000 w 11776459"/>
              <a:gd name="connsiteY22" fmla="*/ 1796146 h 8120746"/>
              <a:gd name="connsiteX23" fmla="*/ 10871200 w 11776459"/>
              <a:gd name="connsiteY23" fmla="*/ 1821546 h 8120746"/>
              <a:gd name="connsiteX24" fmla="*/ 10909300 w 11776459"/>
              <a:gd name="connsiteY24" fmla="*/ 1923146 h 8120746"/>
              <a:gd name="connsiteX25" fmla="*/ 10947400 w 11776459"/>
              <a:gd name="connsiteY25" fmla="*/ 2050146 h 8120746"/>
              <a:gd name="connsiteX26" fmla="*/ 10922000 w 11776459"/>
              <a:gd name="connsiteY26" fmla="*/ 2316846 h 8120746"/>
              <a:gd name="connsiteX27" fmla="*/ 10909300 w 11776459"/>
              <a:gd name="connsiteY27" fmla="*/ 2367646 h 8120746"/>
              <a:gd name="connsiteX28" fmla="*/ 10883900 w 11776459"/>
              <a:gd name="connsiteY28" fmla="*/ 2405746 h 8120746"/>
              <a:gd name="connsiteX29" fmla="*/ 10858500 w 11776459"/>
              <a:gd name="connsiteY29" fmla="*/ 2494646 h 8120746"/>
              <a:gd name="connsiteX30" fmla="*/ 10833100 w 11776459"/>
              <a:gd name="connsiteY30" fmla="*/ 2583546 h 8120746"/>
              <a:gd name="connsiteX31" fmla="*/ 10807700 w 11776459"/>
              <a:gd name="connsiteY31" fmla="*/ 2621646 h 8120746"/>
              <a:gd name="connsiteX32" fmla="*/ 10820400 w 11776459"/>
              <a:gd name="connsiteY32" fmla="*/ 3282046 h 8120746"/>
              <a:gd name="connsiteX33" fmla="*/ 10871200 w 11776459"/>
              <a:gd name="connsiteY33" fmla="*/ 3396346 h 8120746"/>
              <a:gd name="connsiteX34" fmla="*/ 10883900 w 11776459"/>
              <a:gd name="connsiteY34" fmla="*/ 3459846 h 8120746"/>
              <a:gd name="connsiteX35" fmla="*/ 10909300 w 11776459"/>
              <a:gd name="connsiteY35" fmla="*/ 3497946 h 8120746"/>
              <a:gd name="connsiteX36" fmla="*/ 10934700 w 11776459"/>
              <a:gd name="connsiteY36" fmla="*/ 3548746 h 8120746"/>
              <a:gd name="connsiteX37" fmla="*/ 10972800 w 11776459"/>
              <a:gd name="connsiteY37" fmla="*/ 3637646 h 8120746"/>
              <a:gd name="connsiteX38" fmla="*/ 10998200 w 11776459"/>
              <a:gd name="connsiteY38" fmla="*/ 3675746 h 8120746"/>
              <a:gd name="connsiteX39" fmla="*/ 11112500 w 11776459"/>
              <a:gd name="connsiteY39" fmla="*/ 3701146 h 8120746"/>
              <a:gd name="connsiteX40" fmla="*/ 11125200 w 11776459"/>
              <a:gd name="connsiteY40" fmla="*/ 3751946 h 8120746"/>
              <a:gd name="connsiteX41" fmla="*/ 11163300 w 11776459"/>
              <a:gd name="connsiteY41" fmla="*/ 3777346 h 8120746"/>
              <a:gd name="connsiteX42" fmla="*/ 11188700 w 11776459"/>
              <a:gd name="connsiteY42" fmla="*/ 3815446 h 8120746"/>
              <a:gd name="connsiteX43" fmla="*/ 11239500 w 11776459"/>
              <a:gd name="connsiteY43" fmla="*/ 3904346 h 8120746"/>
              <a:gd name="connsiteX44" fmla="*/ 11315700 w 11776459"/>
              <a:gd name="connsiteY44" fmla="*/ 3955146 h 8120746"/>
              <a:gd name="connsiteX45" fmla="*/ 11353800 w 11776459"/>
              <a:gd name="connsiteY45" fmla="*/ 3993246 h 8120746"/>
              <a:gd name="connsiteX46" fmla="*/ 11430000 w 11776459"/>
              <a:gd name="connsiteY46" fmla="*/ 4044046 h 8120746"/>
              <a:gd name="connsiteX47" fmla="*/ 11455400 w 11776459"/>
              <a:gd name="connsiteY47" fmla="*/ 4082146 h 8120746"/>
              <a:gd name="connsiteX48" fmla="*/ 11493500 w 11776459"/>
              <a:gd name="connsiteY48" fmla="*/ 4107546 h 8120746"/>
              <a:gd name="connsiteX49" fmla="*/ 11518900 w 11776459"/>
              <a:gd name="connsiteY49" fmla="*/ 4183746 h 8120746"/>
              <a:gd name="connsiteX50" fmla="*/ 11569700 w 11776459"/>
              <a:gd name="connsiteY50" fmla="*/ 4298046 h 8120746"/>
              <a:gd name="connsiteX51" fmla="*/ 11582400 w 11776459"/>
              <a:gd name="connsiteY51" fmla="*/ 4336146 h 8120746"/>
              <a:gd name="connsiteX52" fmla="*/ 11607800 w 11776459"/>
              <a:gd name="connsiteY52" fmla="*/ 4475846 h 8120746"/>
              <a:gd name="connsiteX53" fmla="*/ 11620500 w 11776459"/>
              <a:gd name="connsiteY53" fmla="*/ 4513946 h 8120746"/>
              <a:gd name="connsiteX54" fmla="*/ 11734800 w 11776459"/>
              <a:gd name="connsiteY54" fmla="*/ 4552046 h 8120746"/>
              <a:gd name="connsiteX55" fmla="*/ 11772900 w 11776459"/>
              <a:gd name="connsiteY55" fmla="*/ 4590146 h 8120746"/>
              <a:gd name="connsiteX56" fmla="*/ 11747500 w 11776459"/>
              <a:gd name="connsiteY56" fmla="*/ 4869546 h 8120746"/>
              <a:gd name="connsiteX57" fmla="*/ 11722100 w 11776459"/>
              <a:gd name="connsiteY57" fmla="*/ 4920346 h 8120746"/>
              <a:gd name="connsiteX58" fmla="*/ 11671300 w 11776459"/>
              <a:gd name="connsiteY58" fmla="*/ 4996546 h 8120746"/>
              <a:gd name="connsiteX59" fmla="*/ 11645900 w 11776459"/>
              <a:gd name="connsiteY59" fmla="*/ 5034646 h 8120746"/>
              <a:gd name="connsiteX60" fmla="*/ 11620500 w 11776459"/>
              <a:gd name="connsiteY60" fmla="*/ 5072746 h 8120746"/>
              <a:gd name="connsiteX61" fmla="*/ 11544300 w 11776459"/>
              <a:gd name="connsiteY61" fmla="*/ 5110846 h 8120746"/>
              <a:gd name="connsiteX62" fmla="*/ 11468100 w 11776459"/>
              <a:gd name="connsiteY62" fmla="*/ 5060046 h 8120746"/>
              <a:gd name="connsiteX63" fmla="*/ 11417300 w 11776459"/>
              <a:gd name="connsiteY63" fmla="*/ 4983846 h 8120746"/>
              <a:gd name="connsiteX64" fmla="*/ 11379200 w 11776459"/>
              <a:gd name="connsiteY64" fmla="*/ 4971146 h 8120746"/>
              <a:gd name="connsiteX65" fmla="*/ 11137900 w 11776459"/>
              <a:gd name="connsiteY65" fmla="*/ 4983846 h 8120746"/>
              <a:gd name="connsiteX66" fmla="*/ 11023600 w 11776459"/>
              <a:gd name="connsiteY66" fmla="*/ 5034646 h 8120746"/>
              <a:gd name="connsiteX67" fmla="*/ 10883900 w 11776459"/>
              <a:gd name="connsiteY67" fmla="*/ 5060046 h 8120746"/>
              <a:gd name="connsiteX68" fmla="*/ 10718800 w 11776459"/>
              <a:gd name="connsiteY68" fmla="*/ 5098146 h 8120746"/>
              <a:gd name="connsiteX69" fmla="*/ 10680700 w 11776459"/>
              <a:gd name="connsiteY69" fmla="*/ 5110846 h 8120746"/>
              <a:gd name="connsiteX70" fmla="*/ 10591800 w 11776459"/>
              <a:gd name="connsiteY70" fmla="*/ 5136246 h 8120746"/>
              <a:gd name="connsiteX71" fmla="*/ 10566400 w 11776459"/>
              <a:gd name="connsiteY71" fmla="*/ 5174346 h 8120746"/>
              <a:gd name="connsiteX72" fmla="*/ 10515600 w 11776459"/>
              <a:gd name="connsiteY72" fmla="*/ 5187046 h 8120746"/>
              <a:gd name="connsiteX73" fmla="*/ 10477500 w 11776459"/>
              <a:gd name="connsiteY73" fmla="*/ 5199746 h 8120746"/>
              <a:gd name="connsiteX74" fmla="*/ 10439400 w 11776459"/>
              <a:gd name="connsiteY74" fmla="*/ 5225146 h 8120746"/>
              <a:gd name="connsiteX75" fmla="*/ 10401300 w 11776459"/>
              <a:gd name="connsiteY75" fmla="*/ 5263246 h 8120746"/>
              <a:gd name="connsiteX76" fmla="*/ 10325100 w 11776459"/>
              <a:gd name="connsiteY76" fmla="*/ 5288646 h 8120746"/>
              <a:gd name="connsiteX77" fmla="*/ 10223500 w 11776459"/>
              <a:gd name="connsiteY77" fmla="*/ 5364846 h 8120746"/>
              <a:gd name="connsiteX78" fmla="*/ 10185400 w 11776459"/>
              <a:gd name="connsiteY78" fmla="*/ 5390246 h 8120746"/>
              <a:gd name="connsiteX79" fmla="*/ 10058400 w 11776459"/>
              <a:gd name="connsiteY79" fmla="*/ 5402946 h 8120746"/>
              <a:gd name="connsiteX80" fmla="*/ 9969500 w 11776459"/>
              <a:gd name="connsiteY80" fmla="*/ 5441046 h 8120746"/>
              <a:gd name="connsiteX81" fmla="*/ 9918700 w 11776459"/>
              <a:gd name="connsiteY81" fmla="*/ 5517246 h 8120746"/>
              <a:gd name="connsiteX82" fmla="*/ 9893300 w 11776459"/>
              <a:gd name="connsiteY82" fmla="*/ 5555346 h 8120746"/>
              <a:gd name="connsiteX83" fmla="*/ 9817100 w 11776459"/>
              <a:gd name="connsiteY83" fmla="*/ 5606146 h 8120746"/>
              <a:gd name="connsiteX84" fmla="*/ 9791700 w 11776459"/>
              <a:gd name="connsiteY84" fmla="*/ 5644246 h 8120746"/>
              <a:gd name="connsiteX85" fmla="*/ 9766300 w 11776459"/>
              <a:gd name="connsiteY85" fmla="*/ 5771246 h 8120746"/>
              <a:gd name="connsiteX86" fmla="*/ 9740900 w 11776459"/>
              <a:gd name="connsiteY86" fmla="*/ 5872846 h 8120746"/>
              <a:gd name="connsiteX87" fmla="*/ 9702800 w 11776459"/>
              <a:gd name="connsiteY87" fmla="*/ 5898246 h 8120746"/>
              <a:gd name="connsiteX88" fmla="*/ 9639300 w 11776459"/>
              <a:gd name="connsiteY88" fmla="*/ 5999846 h 8120746"/>
              <a:gd name="connsiteX89" fmla="*/ 9626600 w 11776459"/>
              <a:gd name="connsiteY89" fmla="*/ 6050646 h 8120746"/>
              <a:gd name="connsiteX90" fmla="*/ 9563100 w 11776459"/>
              <a:gd name="connsiteY90" fmla="*/ 6114146 h 8120746"/>
              <a:gd name="connsiteX91" fmla="*/ 9499600 w 11776459"/>
              <a:gd name="connsiteY91" fmla="*/ 6215746 h 8120746"/>
              <a:gd name="connsiteX92" fmla="*/ 9410700 w 11776459"/>
              <a:gd name="connsiteY92" fmla="*/ 6330046 h 8120746"/>
              <a:gd name="connsiteX93" fmla="*/ 9372600 w 11776459"/>
              <a:gd name="connsiteY93" fmla="*/ 6495146 h 8120746"/>
              <a:gd name="connsiteX94" fmla="*/ 9359900 w 11776459"/>
              <a:gd name="connsiteY94" fmla="*/ 6774546 h 8120746"/>
              <a:gd name="connsiteX95" fmla="*/ 9334500 w 11776459"/>
              <a:gd name="connsiteY95" fmla="*/ 6812646 h 8120746"/>
              <a:gd name="connsiteX96" fmla="*/ 9194800 w 11776459"/>
              <a:gd name="connsiteY96" fmla="*/ 6825346 h 8120746"/>
              <a:gd name="connsiteX97" fmla="*/ 9067800 w 11776459"/>
              <a:gd name="connsiteY97" fmla="*/ 6812646 h 8120746"/>
              <a:gd name="connsiteX98" fmla="*/ 9017000 w 11776459"/>
              <a:gd name="connsiteY98" fmla="*/ 6749146 h 8120746"/>
              <a:gd name="connsiteX99" fmla="*/ 8978900 w 11776459"/>
              <a:gd name="connsiteY99" fmla="*/ 6723746 h 8120746"/>
              <a:gd name="connsiteX100" fmla="*/ 8928100 w 11776459"/>
              <a:gd name="connsiteY100" fmla="*/ 6609446 h 8120746"/>
              <a:gd name="connsiteX101" fmla="*/ 8851900 w 11776459"/>
              <a:gd name="connsiteY101" fmla="*/ 6558646 h 8120746"/>
              <a:gd name="connsiteX102" fmla="*/ 8775700 w 11776459"/>
              <a:gd name="connsiteY102" fmla="*/ 6495146 h 8120746"/>
              <a:gd name="connsiteX103" fmla="*/ 8547100 w 11776459"/>
              <a:gd name="connsiteY103" fmla="*/ 6507846 h 8120746"/>
              <a:gd name="connsiteX104" fmla="*/ 8496300 w 11776459"/>
              <a:gd name="connsiteY104" fmla="*/ 6520546 h 8120746"/>
              <a:gd name="connsiteX105" fmla="*/ 8407400 w 11776459"/>
              <a:gd name="connsiteY105" fmla="*/ 6545946 h 8120746"/>
              <a:gd name="connsiteX106" fmla="*/ 8280400 w 11776459"/>
              <a:gd name="connsiteY106" fmla="*/ 6558646 h 8120746"/>
              <a:gd name="connsiteX107" fmla="*/ 8204200 w 11776459"/>
              <a:gd name="connsiteY107" fmla="*/ 6571346 h 8120746"/>
              <a:gd name="connsiteX108" fmla="*/ 8191500 w 11776459"/>
              <a:gd name="connsiteY108" fmla="*/ 6609446 h 8120746"/>
              <a:gd name="connsiteX109" fmla="*/ 8166100 w 11776459"/>
              <a:gd name="connsiteY109" fmla="*/ 6825346 h 8120746"/>
              <a:gd name="connsiteX110" fmla="*/ 8140700 w 11776459"/>
              <a:gd name="connsiteY110" fmla="*/ 6876146 h 8120746"/>
              <a:gd name="connsiteX111" fmla="*/ 8128000 w 11776459"/>
              <a:gd name="connsiteY111" fmla="*/ 6914246 h 8120746"/>
              <a:gd name="connsiteX112" fmla="*/ 8153400 w 11776459"/>
              <a:gd name="connsiteY112" fmla="*/ 7015846 h 8120746"/>
              <a:gd name="connsiteX113" fmla="*/ 8166100 w 11776459"/>
              <a:gd name="connsiteY113" fmla="*/ 7053946 h 8120746"/>
              <a:gd name="connsiteX114" fmla="*/ 8204200 w 11776459"/>
              <a:gd name="connsiteY114" fmla="*/ 7079346 h 8120746"/>
              <a:gd name="connsiteX115" fmla="*/ 8229600 w 11776459"/>
              <a:gd name="connsiteY115" fmla="*/ 7117446 h 8120746"/>
              <a:gd name="connsiteX116" fmla="*/ 8267700 w 11776459"/>
              <a:gd name="connsiteY116" fmla="*/ 7155546 h 8120746"/>
              <a:gd name="connsiteX117" fmla="*/ 8293100 w 11776459"/>
              <a:gd name="connsiteY117" fmla="*/ 7206346 h 8120746"/>
              <a:gd name="connsiteX118" fmla="*/ 8331200 w 11776459"/>
              <a:gd name="connsiteY118" fmla="*/ 7180946 h 8120746"/>
              <a:gd name="connsiteX119" fmla="*/ 8369300 w 11776459"/>
              <a:gd name="connsiteY119" fmla="*/ 7168246 h 8120746"/>
              <a:gd name="connsiteX120" fmla="*/ 8420100 w 11776459"/>
              <a:gd name="connsiteY120" fmla="*/ 7092046 h 8120746"/>
              <a:gd name="connsiteX121" fmla="*/ 8432800 w 11776459"/>
              <a:gd name="connsiteY121" fmla="*/ 7053946 h 8120746"/>
              <a:gd name="connsiteX122" fmla="*/ 8509000 w 11776459"/>
              <a:gd name="connsiteY122" fmla="*/ 7003146 h 8120746"/>
              <a:gd name="connsiteX123" fmla="*/ 8597900 w 11776459"/>
              <a:gd name="connsiteY123" fmla="*/ 6914246 h 8120746"/>
              <a:gd name="connsiteX124" fmla="*/ 8636000 w 11776459"/>
              <a:gd name="connsiteY124" fmla="*/ 6876146 h 8120746"/>
              <a:gd name="connsiteX125" fmla="*/ 8712200 w 11776459"/>
              <a:gd name="connsiteY125" fmla="*/ 6825346 h 8120746"/>
              <a:gd name="connsiteX126" fmla="*/ 8851900 w 11776459"/>
              <a:gd name="connsiteY126" fmla="*/ 6838046 h 8120746"/>
              <a:gd name="connsiteX127" fmla="*/ 8877300 w 11776459"/>
              <a:gd name="connsiteY127" fmla="*/ 6876146 h 8120746"/>
              <a:gd name="connsiteX128" fmla="*/ 8940800 w 11776459"/>
              <a:gd name="connsiteY128" fmla="*/ 6952346 h 8120746"/>
              <a:gd name="connsiteX129" fmla="*/ 8928100 w 11776459"/>
              <a:gd name="connsiteY129" fmla="*/ 7028546 h 8120746"/>
              <a:gd name="connsiteX130" fmla="*/ 8902700 w 11776459"/>
              <a:gd name="connsiteY130" fmla="*/ 7104746 h 8120746"/>
              <a:gd name="connsiteX131" fmla="*/ 8890000 w 11776459"/>
              <a:gd name="connsiteY131" fmla="*/ 7142846 h 8120746"/>
              <a:gd name="connsiteX132" fmla="*/ 8877300 w 11776459"/>
              <a:gd name="connsiteY132" fmla="*/ 7180946 h 8120746"/>
              <a:gd name="connsiteX133" fmla="*/ 8864600 w 11776459"/>
              <a:gd name="connsiteY133" fmla="*/ 7219046 h 8120746"/>
              <a:gd name="connsiteX134" fmla="*/ 8877300 w 11776459"/>
              <a:gd name="connsiteY134" fmla="*/ 7358746 h 8120746"/>
              <a:gd name="connsiteX135" fmla="*/ 9004300 w 11776459"/>
              <a:gd name="connsiteY135" fmla="*/ 7371446 h 8120746"/>
              <a:gd name="connsiteX136" fmla="*/ 9080500 w 11776459"/>
              <a:gd name="connsiteY136" fmla="*/ 7409546 h 8120746"/>
              <a:gd name="connsiteX137" fmla="*/ 9232900 w 11776459"/>
              <a:gd name="connsiteY137" fmla="*/ 7422246 h 8120746"/>
              <a:gd name="connsiteX138" fmla="*/ 9296400 w 11776459"/>
              <a:gd name="connsiteY138" fmla="*/ 7511146 h 8120746"/>
              <a:gd name="connsiteX139" fmla="*/ 9309100 w 11776459"/>
              <a:gd name="connsiteY139" fmla="*/ 7549246 h 8120746"/>
              <a:gd name="connsiteX140" fmla="*/ 9296400 w 11776459"/>
              <a:gd name="connsiteY140" fmla="*/ 7676246 h 8120746"/>
              <a:gd name="connsiteX141" fmla="*/ 9245600 w 11776459"/>
              <a:gd name="connsiteY141" fmla="*/ 7765146 h 8120746"/>
              <a:gd name="connsiteX142" fmla="*/ 9220200 w 11776459"/>
              <a:gd name="connsiteY142" fmla="*/ 7854046 h 8120746"/>
              <a:gd name="connsiteX143" fmla="*/ 9232900 w 11776459"/>
              <a:gd name="connsiteY143" fmla="*/ 7904846 h 8120746"/>
              <a:gd name="connsiteX144" fmla="*/ 9309100 w 11776459"/>
              <a:gd name="connsiteY144" fmla="*/ 7930246 h 8120746"/>
              <a:gd name="connsiteX145" fmla="*/ 9309100 w 11776459"/>
              <a:gd name="connsiteY145" fmla="*/ 8057246 h 8120746"/>
              <a:gd name="connsiteX146" fmla="*/ 9296400 w 11776459"/>
              <a:gd name="connsiteY146" fmla="*/ 8095346 h 8120746"/>
              <a:gd name="connsiteX147" fmla="*/ 9258300 w 11776459"/>
              <a:gd name="connsiteY147" fmla="*/ 8120746 h 8120746"/>
              <a:gd name="connsiteX148" fmla="*/ 9182100 w 11776459"/>
              <a:gd name="connsiteY148" fmla="*/ 8108046 h 8120746"/>
              <a:gd name="connsiteX149" fmla="*/ 9105900 w 11776459"/>
              <a:gd name="connsiteY149" fmla="*/ 8082646 h 8120746"/>
              <a:gd name="connsiteX150" fmla="*/ 9067800 w 11776459"/>
              <a:gd name="connsiteY150" fmla="*/ 8044546 h 8120746"/>
              <a:gd name="connsiteX151" fmla="*/ 9029700 w 11776459"/>
              <a:gd name="connsiteY151" fmla="*/ 8031846 h 8120746"/>
              <a:gd name="connsiteX152" fmla="*/ 8953500 w 11776459"/>
              <a:gd name="connsiteY152" fmla="*/ 7955646 h 8120746"/>
              <a:gd name="connsiteX153" fmla="*/ 8915400 w 11776459"/>
              <a:gd name="connsiteY153" fmla="*/ 7930246 h 8120746"/>
              <a:gd name="connsiteX154" fmla="*/ 8839200 w 11776459"/>
              <a:gd name="connsiteY154" fmla="*/ 7866746 h 8120746"/>
              <a:gd name="connsiteX155" fmla="*/ 8801100 w 11776459"/>
              <a:gd name="connsiteY155" fmla="*/ 7854046 h 8120746"/>
              <a:gd name="connsiteX156" fmla="*/ 8750300 w 11776459"/>
              <a:gd name="connsiteY156" fmla="*/ 7803246 h 8120746"/>
              <a:gd name="connsiteX157" fmla="*/ 8674100 w 11776459"/>
              <a:gd name="connsiteY157" fmla="*/ 7752446 h 8120746"/>
              <a:gd name="connsiteX158" fmla="*/ 8636000 w 11776459"/>
              <a:gd name="connsiteY158" fmla="*/ 7727046 h 8120746"/>
              <a:gd name="connsiteX159" fmla="*/ 8559800 w 11776459"/>
              <a:gd name="connsiteY159" fmla="*/ 7701646 h 8120746"/>
              <a:gd name="connsiteX160" fmla="*/ 8521700 w 11776459"/>
              <a:gd name="connsiteY160" fmla="*/ 7688946 h 8120746"/>
              <a:gd name="connsiteX161" fmla="*/ 8470900 w 11776459"/>
              <a:gd name="connsiteY161" fmla="*/ 7676246 h 8120746"/>
              <a:gd name="connsiteX162" fmla="*/ 8432800 w 11776459"/>
              <a:gd name="connsiteY162" fmla="*/ 7650846 h 8120746"/>
              <a:gd name="connsiteX163" fmla="*/ 8394700 w 11776459"/>
              <a:gd name="connsiteY163" fmla="*/ 7600046 h 8120746"/>
              <a:gd name="connsiteX164" fmla="*/ 8356600 w 11776459"/>
              <a:gd name="connsiteY164" fmla="*/ 7587346 h 8120746"/>
              <a:gd name="connsiteX165" fmla="*/ 8318500 w 11776459"/>
              <a:gd name="connsiteY165" fmla="*/ 7561946 h 8120746"/>
              <a:gd name="connsiteX166" fmla="*/ 8255000 w 11776459"/>
              <a:gd name="connsiteY166" fmla="*/ 7549246 h 8120746"/>
              <a:gd name="connsiteX167" fmla="*/ 8140700 w 11776459"/>
              <a:gd name="connsiteY167" fmla="*/ 7523846 h 8120746"/>
              <a:gd name="connsiteX168" fmla="*/ 8115300 w 11776459"/>
              <a:gd name="connsiteY168" fmla="*/ 7485746 h 8120746"/>
              <a:gd name="connsiteX169" fmla="*/ 8001000 w 11776459"/>
              <a:gd name="connsiteY169" fmla="*/ 7434946 h 8120746"/>
              <a:gd name="connsiteX170" fmla="*/ 7924800 w 11776459"/>
              <a:gd name="connsiteY170" fmla="*/ 7409546 h 8120746"/>
              <a:gd name="connsiteX171" fmla="*/ 7886700 w 11776459"/>
              <a:gd name="connsiteY171" fmla="*/ 7396846 h 8120746"/>
              <a:gd name="connsiteX172" fmla="*/ 7747000 w 11776459"/>
              <a:gd name="connsiteY172" fmla="*/ 7346046 h 8120746"/>
              <a:gd name="connsiteX173" fmla="*/ 7708900 w 11776459"/>
              <a:gd name="connsiteY173" fmla="*/ 7333346 h 8120746"/>
              <a:gd name="connsiteX174" fmla="*/ 7569200 w 11776459"/>
              <a:gd name="connsiteY174" fmla="*/ 7269846 h 8120746"/>
              <a:gd name="connsiteX175" fmla="*/ 7493000 w 11776459"/>
              <a:gd name="connsiteY175" fmla="*/ 7219046 h 8120746"/>
              <a:gd name="connsiteX176" fmla="*/ 7454900 w 11776459"/>
              <a:gd name="connsiteY176" fmla="*/ 7193646 h 8120746"/>
              <a:gd name="connsiteX177" fmla="*/ 7442200 w 11776459"/>
              <a:gd name="connsiteY177" fmla="*/ 7155546 h 8120746"/>
              <a:gd name="connsiteX178" fmla="*/ 7404100 w 11776459"/>
              <a:gd name="connsiteY178" fmla="*/ 7117446 h 8120746"/>
              <a:gd name="connsiteX179" fmla="*/ 7378700 w 11776459"/>
              <a:gd name="connsiteY179" fmla="*/ 7079346 h 8120746"/>
              <a:gd name="connsiteX180" fmla="*/ 7366000 w 11776459"/>
              <a:gd name="connsiteY180" fmla="*/ 6914246 h 8120746"/>
              <a:gd name="connsiteX181" fmla="*/ 7340600 w 11776459"/>
              <a:gd name="connsiteY181" fmla="*/ 6876146 h 8120746"/>
              <a:gd name="connsiteX182" fmla="*/ 7302500 w 11776459"/>
              <a:gd name="connsiteY182" fmla="*/ 6825346 h 8120746"/>
              <a:gd name="connsiteX183" fmla="*/ 7277100 w 11776459"/>
              <a:gd name="connsiteY183" fmla="*/ 6774546 h 8120746"/>
              <a:gd name="connsiteX184" fmla="*/ 7239000 w 11776459"/>
              <a:gd name="connsiteY184" fmla="*/ 6749146 h 8120746"/>
              <a:gd name="connsiteX185" fmla="*/ 7213600 w 11776459"/>
              <a:gd name="connsiteY185" fmla="*/ 6698346 h 8120746"/>
              <a:gd name="connsiteX186" fmla="*/ 7175500 w 11776459"/>
              <a:gd name="connsiteY186" fmla="*/ 6672946 h 8120746"/>
              <a:gd name="connsiteX187" fmla="*/ 7162800 w 11776459"/>
              <a:gd name="connsiteY187" fmla="*/ 6622146 h 8120746"/>
              <a:gd name="connsiteX188" fmla="*/ 7137400 w 11776459"/>
              <a:gd name="connsiteY188" fmla="*/ 6584046 h 8120746"/>
              <a:gd name="connsiteX189" fmla="*/ 7099300 w 11776459"/>
              <a:gd name="connsiteY189" fmla="*/ 6507846 h 8120746"/>
              <a:gd name="connsiteX190" fmla="*/ 7061200 w 11776459"/>
              <a:gd name="connsiteY190" fmla="*/ 6469746 h 8120746"/>
              <a:gd name="connsiteX191" fmla="*/ 7010400 w 11776459"/>
              <a:gd name="connsiteY191" fmla="*/ 6393546 h 8120746"/>
              <a:gd name="connsiteX192" fmla="*/ 6934200 w 11776459"/>
              <a:gd name="connsiteY192" fmla="*/ 6317346 h 8120746"/>
              <a:gd name="connsiteX193" fmla="*/ 6921500 w 11776459"/>
              <a:gd name="connsiteY193" fmla="*/ 6266546 h 8120746"/>
              <a:gd name="connsiteX194" fmla="*/ 6908800 w 11776459"/>
              <a:gd name="connsiteY194" fmla="*/ 6228446 h 8120746"/>
              <a:gd name="connsiteX195" fmla="*/ 6870700 w 11776459"/>
              <a:gd name="connsiteY195" fmla="*/ 6253846 h 8120746"/>
              <a:gd name="connsiteX196" fmla="*/ 6883400 w 11776459"/>
              <a:gd name="connsiteY196" fmla="*/ 6380846 h 8120746"/>
              <a:gd name="connsiteX197" fmla="*/ 6921500 w 11776459"/>
              <a:gd name="connsiteY197" fmla="*/ 6469746 h 8120746"/>
              <a:gd name="connsiteX198" fmla="*/ 6946900 w 11776459"/>
              <a:gd name="connsiteY198" fmla="*/ 6507846 h 8120746"/>
              <a:gd name="connsiteX199" fmla="*/ 6985000 w 11776459"/>
              <a:gd name="connsiteY199" fmla="*/ 6533246 h 8120746"/>
              <a:gd name="connsiteX200" fmla="*/ 7010400 w 11776459"/>
              <a:gd name="connsiteY200" fmla="*/ 6584046 h 8120746"/>
              <a:gd name="connsiteX201" fmla="*/ 7035800 w 11776459"/>
              <a:gd name="connsiteY201" fmla="*/ 6622146 h 8120746"/>
              <a:gd name="connsiteX202" fmla="*/ 7048500 w 11776459"/>
              <a:gd name="connsiteY202" fmla="*/ 6660246 h 8120746"/>
              <a:gd name="connsiteX203" fmla="*/ 7086600 w 11776459"/>
              <a:gd name="connsiteY203" fmla="*/ 6672946 h 8120746"/>
              <a:gd name="connsiteX204" fmla="*/ 7124700 w 11776459"/>
              <a:gd name="connsiteY204" fmla="*/ 6787246 h 8120746"/>
              <a:gd name="connsiteX205" fmla="*/ 7137400 w 11776459"/>
              <a:gd name="connsiteY205" fmla="*/ 6825346 h 8120746"/>
              <a:gd name="connsiteX206" fmla="*/ 7150100 w 11776459"/>
              <a:gd name="connsiteY206" fmla="*/ 6863446 h 8120746"/>
              <a:gd name="connsiteX207" fmla="*/ 7162800 w 11776459"/>
              <a:gd name="connsiteY207" fmla="*/ 6926946 h 8120746"/>
              <a:gd name="connsiteX208" fmla="*/ 7150100 w 11776459"/>
              <a:gd name="connsiteY208" fmla="*/ 6977746 h 8120746"/>
              <a:gd name="connsiteX209" fmla="*/ 7112000 w 11776459"/>
              <a:gd name="connsiteY209" fmla="*/ 6965046 h 8120746"/>
              <a:gd name="connsiteX210" fmla="*/ 7035800 w 11776459"/>
              <a:gd name="connsiteY210" fmla="*/ 6914246 h 8120746"/>
              <a:gd name="connsiteX211" fmla="*/ 7010400 w 11776459"/>
              <a:gd name="connsiteY211" fmla="*/ 6876146 h 8120746"/>
              <a:gd name="connsiteX212" fmla="*/ 6997700 w 11776459"/>
              <a:gd name="connsiteY212" fmla="*/ 6838046 h 8120746"/>
              <a:gd name="connsiteX213" fmla="*/ 6959600 w 11776459"/>
              <a:gd name="connsiteY213" fmla="*/ 6812646 h 8120746"/>
              <a:gd name="connsiteX214" fmla="*/ 6921500 w 11776459"/>
              <a:gd name="connsiteY214" fmla="*/ 6723746 h 8120746"/>
              <a:gd name="connsiteX215" fmla="*/ 6908800 w 11776459"/>
              <a:gd name="connsiteY215" fmla="*/ 6672946 h 8120746"/>
              <a:gd name="connsiteX216" fmla="*/ 6883400 w 11776459"/>
              <a:gd name="connsiteY216" fmla="*/ 6634846 h 8120746"/>
              <a:gd name="connsiteX217" fmla="*/ 6870700 w 11776459"/>
              <a:gd name="connsiteY217" fmla="*/ 6596746 h 8120746"/>
              <a:gd name="connsiteX218" fmla="*/ 6845300 w 11776459"/>
              <a:gd name="connsiteY218" fmla="*/ 6558646 h 8120746"/>
              <a:gd name="connsiteX219" fmla="*/ 6819900 w 11776459"/>
              <a:gd name="connsiteY219" fmla="*/ 6482446 h 8120746"/>
              <a:gd name="connsiteX220" fmla="*/ 6807200 w 11776459"/>
              <a:gd name="connsiteY220" fmla="*/ 6444346 h 8120746"/>
              <a:gd name="connsiteX221" fmla="*/ 6781800 w 11776459"/>
              <a:gd name="connsiteY221" fmla="*/ 6406246 h 8120746"/>
              <a:gd name="connsiteX222" fmla="*/ 6769100 w 11776459"/>
              <a:gd name="connsiteY222" fmla="*/ 6368146 h 8120746"/>
              <a:gd name="connsiteX223" fmla="*/ 6731000 w 11776459"/>
              <a:gd name="connsiteY223" fmla="*/ 6342746 h 8120746"/>
              <a:gd name="connsiteX224" fmla="*/ 6718300 w 11776459"/>
              <a:gd name="connsiteY224" fmla="*/ 6304646 h 8120746"/>
              <a:gd name="connsiteX225" fmla="*/ 6642100 w 11776459"/>
              <a:gd name="connsiteY225" fmla="*/ 6241146 h 8120746"/>
              <a:gd name="connsiteX226" fmla="*/ 6578600 w 11776459"/>
              <a:gd name="connsiteY226" fmla="*/ 6177646 h 8120746"/>
              <a:gd name="connsiteX227" fmla="*/ 6540500 w 11776459"/>
              <a:gd name="connsiteY227" fmla="*/ 6126846 h 8120746"/>
              <a:gd name="connsiteX228" fmla="*/ 6515100 w 11776459"/>
              <a:gd name="connsiteY228" fmla="*/ 6088746 h 8120746"/>
              <a:gd name="connsiteX229" fmla="*/ 6477000 w 11776459"/>
              <a:gd name="connsiteY229" fmla="*/ 6063346 h 8120746"/>
              <a:gd name="connsiteX230" fmla="*/ 6438900 w 11776459"/>
              <a:gd name="connsiteY230" fmla="*/ 5936346 h 8120746"/>
              <a:gd name="connsiteX231" fmla="*/ 6426200 w 11776459"/>
              <a:gd name="connsiteY231" fmla="*/ 5898246 h 8120746"/>
              <a:gd name="connsiteX232" fmla="*/ 6388100 w 11776459"/>
              <a:gd name="connsiteY232" fmla="*/ 5872846 h 8120746"/>
              <a:gd name="connsiteX233" fmla="*/ 6337300 w 11776459"/>
              <a:gd name="connsiteY233" fmla="*/ 5796646 h 8120746"/>
              <a:gd name="connsiteX234" fmla="*/ 6311900 w 11776459"/>
              <a:gd name="connsiteY234" fmla="*/ 5758546 h 8120746"/>
              <a:gd name="connsiteX235" fmla="*/ 6273800 w 11776459"/>
              <a:gd name="connsiteY235" fmla="*/ 5682346 h 8120746"/>
              <a:gd name="connsiteX236" fmla="*/ 6223000 w 11776459"/>
              <a:gd name="connsiteY236" fmla="*/ 5644246 h 8120746"/>
              <a:gd name="connsiteX237" fmla="*/ 6184900 w 11776459"/>
              <a:gd name="connsiteY237" fmla="*/ 5542646 h 8120746"/>
              <a:gd name="connsiteX238" fmla="*/ 6146800 w 11776459"/>
              <a:gd name="connsiteY238" fmla="*/ 5517246 h 8120746"/>
              <a:gd name="connsiteX239" fmla="*/ 6134100 w 11776459"/>
              <a:gd name="connsiteY239" fmla="*/ 5479146 h 8120746"/>
              <a:gd name="connsiteX240" fmla="*/ 6108700 w 11776459"/>
              <a:gd name="connsiteY240" fmla="*/ 5390246 h 8120746"/>
              <a:gd name="connsiteX241" fmla="*/ 6083300 w 11776459"/>
              <a:gd name="connsiteY241" fmla="*/ 5339446 h 8120746"/>
              <a:gd name="connsiteX242" fmla="*/ 6057900 w 11776459"/>
              <a:gd name="connsiteY242" fmla="*/ 5263246 h 8120746"/>
              <a:gd name="connsiteX243" fmla="*/ 6045200 w 11776459"/>
              <a:gd name="connsiteY243" fmla="*/ 5225146 h 8120746"/>
              <a:gd name="connsiteX244" fmla="*/ 6032500 w 11776459"/>
              <a:gd name="connsiteY244" fmla="*/ 5123546 h 8120746"/>
              <a:gd name="connsiteX245" fmla="*/ 6019800 w 11776459"/>
              <a:gd name="connsiteY245" fmla="*/ 4666346 h 8120746"/>
              <a:gd name="connsiteX246" fmla="*/ 5994400 w 11776459"/>
              <a:gd name="connsiteY246" fmla="*/ 4590146 h 8120746"/>
              <a:gd name="connsiteX247" fmla="*/ 5969000 w 11776459"/>
              <a:gd name="connsiteY247" fmla="*/ 4488546 h 8120746"/>
              <a:gd name="connsiteX248" fmla="*/ 5918200 w 11776459"/>
              <a:gd name="connsiteY248" fmla="*/ 4412346 h 8120746"/>
              <a:gd name="connsiteX249" fmla="*/ 5892800 w 11776459"/>
              <a:gd name="connsiteY249" fmla="*/ 4374246 h 8120746"/>
              <a:gd name="connsiteX250" fmla="*/ 5854700 w 11776459"/>
              <a:gd name="connsiteY250" fmla="*/ 4348846 h 8120746"/>
              <a:gd name="connsiteX251" fmla="*/ 5791200 w 11776459"/>
              <a:gd name="connsiteY251" fmla="*/ 4272646 h 8120746"/>
              <a:gd name="connsiteX252" fmla="*/ 5765800 w 11776459"/>
              <a:gd name="connsiteY252" fmla="*/ 4234546 h 8120746"/>
              <a:gd name="connsiteX253" fmla="*/ 5727700 w 11776459"/>
              <a:gd name="connsiteY253" fmla="*/ 4221846 h 8120746"/>
              <a:gd name="connsiteX254" fmla="*/ 5689600 w 11776459"/>
              <a:gd name="connsiteY254" fmla="*/ 4183746 h 8120746"/>
              <a:gd name="connsiteX255" fmla="*/ 5676900 w 11776459"/>
              <a:gd name="connsiteY255" fmla="*/ 4145646 h 8120746"/>
              <a:gd name="connsiteX256" fmla="*/ 5638800 w 11776459"/>
              <a:gd name="connsiteY256" fmla="*/ 4120246 h 8120746"/>
              <a:gd name="connsiteX257" fmla="*/ 5613400 w 11776459"/>
              <a:gd name="connsiteY257" fmla="*/ 4031346 h 8120746"/>
              <a:gd name="connsiteX258" fmla="*/ 5588000 w 11776459"/>
              <a:gd name="connsiteY258" fmla="*/ 3955146 h 8120746"/>
              <a:gd name="connsiteX259" fmla="*/ 5562600 w 11776459"/>
              <a:gd name="connsiteY259" fmla="*/ 3815446 h 8120746"/>
              <a:gd name="connsiteX260" fmla="*/ 5511800 w 11776459"/>
              <a:gd name="connsiteY260" fmla="*/ 3739246 h 8120746"/>
              <a:gd name="connsiteX261" fmla="*/ 5473700 w 11776459"/>
              <a:gd name="connsiteY261" fmla="*/ 3663046 h 8120746"/>
              <a:gd name="connsiteX262" fmla="*/ 5461000 w 11776459"/>
              <a:gd name="connsiteY262" fmla="*/ 3624946 h 8120746"/>
              <a:gd name="connsiteX263" fmla="*/ 5422900 w 11776459"/>
              <a:gd name="connsiteY263" fmla="*/ 3599546 h 8120746"/>
              <a:gd name="connsiteX264" fmla="*/ 5397500 w 11776459"/>
              <a:gd name="connsiteY264" fmla="*/ 3561446 h 8120746"/>
              <a:gd name="connsiteX265" fmla="*/ 5308600 w 11776459"/>
              <a:gd name="connsiteY265" fmla="*/ 3523346 h 8120746"/>
              <a:gd name="connsiteX266" fmla="*/ 5283200 w 11776459"/>
              <a:gd name="connsiteY266" fmla="*/ 3485246 h 8120746"/>
              <a:gd name="connsiteX267" fmla="*/ 5168900 w 11776459"/>
              <a:gd name="connsiteY267" fmla="*/ 3434446 h 8120746"/>
              <a:gd name="connsiteX268" fmla="*/ 5130800 w 11776459"/>
              <a:gd name="connsiteY268" fmla="*/ 3409046 h 8120746"/>
              <a:gd name="connsiteX269" fmla="*/ 5092700 w 11776459"/>
              <a:gd name="connsiteY269" fmla="*/ 3396346 h 8120746"/>
              <a:gd name="connsiteX270" fmla="*/ 4978400 w 11776459"/>
              <a:gd name="connsiteY270" fmla="*/ 3332846 h 8120746"/>
              <a:gd name="connsiteX271" fmla="*/ 4953000 w 11776459"/>
              <a:gd name="connsiteY271" fmla="*/ 3294746 h 8120746"/>
              <a:gd name="connsiteX272" fmla="*/ 4838700 w 11776459"/>
              <a:gd name="connsiteY272" fmla="*/ 3243946 h 8120746"/>
              <a:gd name="connsiteX273" fmla="*/ 4800600 w 11776459"/>
              <a:gd name="connsiteY273" fmla="*/ 3231246 h 8120746"/>
              <a:gd name="connsiteX274" fmla="*/ 4533900 w 11776459"/>
              <a:gd name="connsiteY274" fmla="*/ 3243946 h 8120746"/>
              <a:gd name="connsiteX275" fmla="*/ 4483100 w 11776459"/>
              <a:gd name="connsiteY275" fmla="*/ 3320146 h 8120746"/>
              <a:gd name="connsiteX276" fmla="*/ 4445000 w 11776459"/>
              <a:gd name="connsiteY276" fmla="*/ 3345546 h 8120746"/>
              <a:gd name="connsiteX277" fmla="*/ 4419600 w 11776459"/>
              <a:gd name="connsiteY277" fmla="*/ 3383646 h 8120746"/>
              <a:gd name="connsiteX278" fmla="*/ 4368800 w 11776459"/>
              <a:gd name="connsiteY278" fmla="*/ 3497946 h 8120746"/>
              <a:gd name="connsiteX279" fmla="*/ 4279900 w 11776459"/>
              <a:gd name="connsiteY279" fmla="*/ 3586846 h 8120746"/>
              <a:gd name="connsiteX280" fmla="*/ 4216400 w 11776459"/>
              <a:gd name="connsiteY280" fmla="*/ 3637646 h 8120746"/>
              <a:gd name="connsiteX281" fmla="*/ 4191000 w 11776459"/>
              <a:gd name="connsiteY281" fmla="*/ 3675746 h 8120746"/>
              <a:gd name="connsiteX282" fmla="*/ 4114800 w 11776459"/>
              <a:gd name="connsiteY282" fmla="*/ 3701146 h 8120746"/>
              <a:gd name="connsiteX283" fmla="*/ 3962400 w 11776459"/>
              <a:gd name="connsiteY283" fmla="*/ 3739246 h 8120746"/>
              <a:gd name="connsiteX284" fmla="*/ 3822700 w 11776459"/>
              <a:gd name="connsiteY284" fmla="*/ 3777346 h 8120746"/>
              <a:gd name="connsiteX285" fmla="*/ 3771900 w 11776459"/>
              <a:gd name="connsiteY285" fmla="*/ 3790046 h 8120746"/>
              <a:gd name="connsiteX286" fmla="*/ 3581400 w 11776459"/>
              <a:gd name="connsiteY286" fmla="*/ 3802746 h 8120746"/>
              <a:gd name="connsiteX287" fmla="*/ 3543300 w 11776459"/>
              <a:gd name="connsiteY287" fmla="*/ 3828146 h 8120746"/>
              <a:gd name="connsiteX288" fmla="*/ 3454400 w 11776459"/>
              <a:gd name="connsiteY288" fmla="*/ 3853546 h 8120746"/>
              <a:gd name="connsiteX289" fmla="*/ 3416300 w 11776459"/>
              <a:gd name="connsiteY289" fmla="*/ 3878946 h 8120746"/>
              <a:gd name="connsiteX290" fmla="*/ 3327400 w 11776459"/>
              <a:gd name="connsiteY290" fmla="*/ 3904346 h 8120746"/>
              <a:gd name="connsiteX291" fmla="*/ 3289300 w 11776459"/>
              <a:gd name="connsiteY291" fmla="*/ 3917046 h 8120746"/>
              <a:gd name="connsiteX292" fmla="*/ 3238500 w 11776459"/>
              <a:gd name="connsiteY292" fmla="*/ 3955146 h 8120746"/>
              <a:gd name="connsiteX293" fmla="*/ 3200400 w 11776459"/>
              <a:gd name="connsiteY293" fmla="*/ 3980546 h 8120746"/>
              <a:gd name="connsiteX294" fmla="*/ 2971800 w 11776459"/>
              <a:gd name="connsiteY294" fmla="*/ 3955146 h 8120746"/>
              <a:gd name="connsiteX295" fmla="*/ 2844800 w 11776459"/>
              <a:gd name="connsiteY295" fmla="*/ 3980546 h 8120746"/>
              <a:gd name="connsiteX296" fmla="*/ 2806700 w 11776459"/>
              <a:gd name="connsiteY296" fmla="*/ 3993246 h 8120746"/>
              <a:gd name="connsiteX297" fmla="*/ 2768600 w 11776459"/>
              <a:gd name="connsiteY297" fmla="*/ 4018646 h 8120746"/>
              <a:gd name="connsiteX298" fmla="*/ 2667000 w 11776459"/>
              <a:gd name="connsiteY298" fmla="*/ 4044046 h 8120746"/>
              <a:gd name="connsiteX299" fmla="*/ 2590800 w 11776459"/>
              <a:gd name="connsiteY299" fmla="*/ 4094846 h 8120746"/>
              <a:gd name="connsiteX300" fmla="*/ 2578100 w 11776459"/>
              <a:gd name="connsiteY300" fmla="*/ 4132946 h 8120746"/>
              <a:gd name="connsiteX301" fmla="*/ 2501900 w 11776459"/>
              <a:gd name="connsiteY301" fmla="*/ 4158346 h 8120746"/>
              <a:gd name="connsiteX302" fmla="*/ 2463800 w 11776459"/>
              <a:gd name="connsiteY302" fmla="*/ 4171046 h 8120746"/>
              <a:gd name="connsiteX303" fmla="*/ 2425700 w 11776459"/>
              <a:gd name="connsiteY303" fmla="*/ 4196446 h 8120746"/>
              <a:gd name="connsiteX304" fmla="*/ 2374900 w 11776459"/>
              <a:gd name="connsiteY304" fmla="*/ 4234546 h 8120746"/>
              <a:gd name="connsiteX305" fmla="*/ 2286000 w 11776459"/>
              <a:gd name="connsiteY305" fmla="*/ 4247246 h 8120746"/>
              <a:gd name="connsiteX306" fmla="*/ 2095500 w 11776459"/>
              <a:gd name="connsiteY306" fmla="*/ 4247246 h 8120746"/>
              <a:gd name="connsiteX307" fmla="*/ 2082800 w 11776459"/>
              <a:gd name="connsiteY307" fmla="*/ 4209146 h 8120746"/>
              <a:gd name="connsiteX308" fmla="*/ 2095500 w 11776459"/>
              <a:gd name="connsiteY308" fmla="*/ 4145646 h 8120746"/>
              <a:gd name="connsiteX309" fmla="*/ 2247900 w 11776459"/>
              <a:gd name="connsiteY309" fmla="*/ 4107546 h 8120746"/>
              <a:gd name="connsiteX310" fmla="*/ 2286000 w 11776459"/>
              <a:gd name="connsiteY310" fmla="*/ 4094846 h 8120746"/>
              <a:gd name="connsiteX311" fmla="*/ 2336800 w 11776459"/>
              <a:gd name="connsiteY311" fmla="*/ 4069446 h 8120746"/>
              <a:gd name="connsiteX312" fmla="*/ 2400300 w 11776459"/>
              <a:gd name="connsiteY312" fmla="*/ 4056746 h 8120746"/>
              <a:gd name="connsiteX313" fmla="*/ 2451100 w 11776459"/>
              <a:gd name="connsiteY313" fmla="*/ 4031346 h 8120746"/>
              <a:gd name="connsiteX314" fmla="*/ 2527300 w 11776459"/>
              <a:gd name="connsiteY314" fmla="*/ 3980546 h 8120746"/>
              <a:gd name="connsiteX315" fmla="*/ 2578100 w 11776459"/>
              <a:gd name="connsiteY315" fmla="*/ 3967846 h 8120746"/>
              <a:gd name="connsiteX316" fmla="*/ 2616200 w 11776459"/>
              <a:gd name="connsiteY316" fmla="*/ 3929746 h 8120746"/>
              <a:gd name="connsiteX317" fmla="*/ 2705100 w 11776459"/>
              <a:gd name="connsiteY317" fmla="*/ 3917046 h 8120746"/>
              <a:gd name="connsiteX318" fmla="*/ 2717800 w 11776459"/>
              <a:gd name="connsiteY318" fmla="*/ 3866246 h 8120746"/>
              <a:gd name="connsiteX319" fmla="*/ 2755900 w 11776459"/>
              <a:gd name="connsiteY319" fmla="*/ 3840846 h 8120746"/>
              <a:gd name="connsiteX320" fmla="*/ 2743200 w 11776459"/>
              <a:gd name="connsiteY320" fmla="*/ 3701146 h 8120746"/>
              <a:gd name="connsiteX321" fmla="*/ 2705100 w 11776459"/>
              <a:gd name="connsiteY321" fmla="*/ 3688446 h 8120746"/>
              <a:gd name="connsiteX322" fmla="*/ 2692400 w 11776459"/>
              <a:gd name="connsiteY322" fmla="*/ 3650346 h 8120746"/>
              <a:gd name="connsiteX323" fmla="*/ 2641600 w 11776459"/>
              <a:gd name="connsiteY323" fmla="*/ 3574146 h 8120746"/>
              <a:gd name="connsiteX324" fmla="*/ 2616200 w 11776459"/>
              <a:gd name="connsiteY324" fmla="*/ 3472546 h 8120746"/>
              <a:gd name="connsiteX325" fmla="*/ 2514600 w 11776459"/>
              <a:gd name="connsiteY325" fmla="*/ 3358246 h 8120746"/>
              <a:gd name="connsiteX326" fmla="*/ 2463800 w 11776459"/>
              <a:gd name="connsiteY326" fmla="*/ 3282046 h 8120746"/>
              <a:gd name="connsiteX327" fmla="*/ 2324100 w 11776459"/>
              <a:gd name="connsiteY327" fmla="*/ 3243946 h 8120746"/>
              <a:gd name="connsiteX328" fmla="*/ 2311400 w 11776459"/>
              <a:gd name="connsiteY328" fmla="*/ 3205846 h 8120746"/>
              <a:gd name="connsiteX329" fmla="*/ 2260600 w 11776459"/>
              <a:gd name="connsiteY329" fmla="*/ 3193146 h 8120746"/>
              <a:gd name="connsiteX330" fmla="*/ 2222500 w 11776459"/>
              <a:gd name="connsiteY330" fmla="*/ 3180446 h 8120746"/>
              <a:gd name="connsiteX331" fmla="*/ 2171700 w 11776459"/>
              <a:gd name="connsiteY331" fmla="*/ 3167746 h 8120746"/>
              <a:gd name="connsiteX332" fmla="*/ 2095500 w 11776459"/>
              <a:gd name="connsiteY332" fmla="*/ 3142346 h 8120746"/>
              <a:gd name="connsiteX333" fmla="*/ 2082800 w 11776459"/>
              <a:gd name="connsiteY333" fmla="*/ 3104246 h 8120746"/>
              <a:gd name="connsiteX334" fmla="*/ 1993900 w 11776459"/>
              <a:gd name="connsiteY334" fmla="*/ 3053446 h 8120746"/>
              <a:gd name="connsiteX335" fmla="*/ 1955800 w 11776459"/>
              <a:gd name="connsiteY335" fmla="*/ 2964546 h 8120746"/>
              <a:gd name="connsiteX336" fmla="*/ 1879600 w 11776459"/>
              <a:gd name="connsiteY336" fmla="*/ 2913746 h 8120746"/>
              <a:gd name="connsiteX337" fmla="*/ 1778000 w 11776459"/>
              <a:gd name="connsiteY337" fmla="*/ 2875646 h 8120746"/>
              <a:gd name="connsiteX338" fmla="*/ 1600200 w 11776459"/>
              <a:gd name="connsiteY338" fmla="*/ 2901046 h 8120746"/>
              <a:gd name="connsiteX339" fmla="*/ 1511300 w 11776459"/>
              <a:gd name="connsiteY339" fmla="*/ 2939146 h 8120746"/>
              <a:gd name="connsiteX340" fmla="*/ 1460500 w 11776459"/>
              <a:gd name="connsiteY340" fmla="*/ 2951846 h 8120746"/>
              <a:gd name="connsiteX341" fmla="*/ 1384300 w 11776459"/>
              <a:gd name="connsiteY341" fmla="*/ 2977246 h 8120746"/>
              <a:gd name="connsiteX342" fmla="*/ 1346200 w 11776459"/>
              <a:gd name="connsiteY342" fmla="*/ 2989946 h 8120746"/>
              <a:gd name="connsiteX343" fmla="*/ 1308100 w 11776459"/>
              <a:gd name="connsiteY343" fmla="*/ 3002646 h 8120746"/>
              <a:gd name="connsiteX344" fmla="*/ 1143000 w 11776459"/>
              <a:gd name="connsiteY344" fmla="*/ 3078846 h 8120746"/>
              <a:gd name="connsiteX345" fmla="*/ 1092200 w 11776459"/>
              <a:gd name="connsiteY345" fmla="*/ 3104246 h 8120746"/>
              <a:gd name="connsiteX346" fmla="*/ 1079500 w 11776459"/>
              <a:gd name="connsiteY346" fmla="*/ 3142346 h 8120746"/>
              <a:gd name="connsiteX347" fmla="*/ 1028700 w 11776459"/>
              <a:gd name="connsiteY347" fmla="*/ 3155046 h 8120746"/>
              <a:gd name="connsiteX348" fmla="*/ 990600 w 11776459"/>
              <a:gd name="connsiteY348" fmla="*/ 3180446 h 8120746"/>
              <a:gd name="connsiteX349" fmla="*/ 939800 w 11776459"/>
              <a:gd name="connsiteY349" fmla="*/ 3205846 h 8120746"/>
              <a:gd name="connsiteX350" fmla="*/ 863600 w 11776459"/>
              <a:gd name="connsiteY350" fmla="*/ 3256646 h 8120746"/>
              <a:gd name="connsiteX351" fmla="*/ 838200 w 11776459"/>
              <a:gd name="connsiteY351" fmla="*/ 3294746 h 8120746"/>
              <a:gd name="connsiteX352" fmla="*/ 800100 w 11776459"/>
              <a:gd name="connsiteY352" fmla="*/ 3332846 h 8120746"/>
              <a:gd name="connsiteX353" fmla="*/ 774700 w 11776459"/>
              <a:gd name="connsiteY353" fmla="*/ 3409046 h 8120746"/>
              <a:gd name="connsiteX354" fmla="*/ 736600 w 11776459"/>
              <a:gd name="connsiteY354" fmla="*/ 3523346 h 8120746"/>
              <a:gd name="connsiteX355" fmla="*/ 723900 w 11776459"/>
              <a:gd name="connsiteY355" fmla="*/ 3561446 h 8120746"/>
              <a:gd name="connsiteX356" fmla="*/ 673100 w 11776459"/>
              <a:gd name="connsiteY356" fmla="*/ 3650346 h 8120746"/>
              <a:gd name="connsiteX357" fmla="*/ 660400 w 11776459"/>
              <a:gd name="connsiteY357" fmla="*/ 3764646 h 8120746"/>
              <a:gd name="connsiteX358" fmla="*/ 647700 w 11776459"/>
              <a:gd name="connsiteY358" fmla="*/ 3815446 h 8120746"/>
              <a:gd name="connsiteX359" fmla="*/ 635000 w 11776459"/>
              <a:gd name="connsiteY359" fmla="*/ 3904346 h 8120746"/>
              <a:gd name="connsiteX360" fmla="*/ 571500 w 11776459"/>
              <a:gd name="connsiteY360" fmla="*/ 4031346 h 8120746"/>
              <a:gd name="connsiteX361" fmla="*/ 558800 w 11776459"/>
              <a:gd name="connsiteY361" fmla="*/ 4069446 h 8120746"/>
              <a:gd name="connsiteX362" fmla="*/ 546100 w 11776459"/>
              <a:gd name="connsiteY362" fmla="*/ 4120246 h 8120746"/>
              <a:gd name="connsiteX363" fmla="*/ 469900 w 11776459"/>
              <a:gd name="connsiteY363" fmla="*/ 4132946 h 8120746"/>
              <a:gd name="connsiteX364" fmla="*/ 431800 w 11776459"/>
              <a:gd name="connsiteY364" fmla="*/ 4145646 h 8120746"/>
              <a:gd name="connsiteX365" fmla="*/ 406400 w 11776459"/>
              <a:gd name="connsiteY365" fmla="*/ 4196446 h 8120746"/>
              <a:gd name="connsiteX366" fmla="*/ 368300 w 11776459"/>
              <a:gd name="connsiteY366" fmla="*/ 4209146 h 8120746"/>
              <a:gd name="connsiteX367" fmla="*/ 330200 w 11776459"/>
              <a:gd name="connsiteY367" fmla="*/ 4247246 h 8120746"/>
              <a:gd name="connsiteX368" fmla="*/ 279400 w 11776459"/>
              <a:gd name="connsiteY368" fmla="*/ 4361546 h 8120746"/>
              <a:gd name="connsiteX369" fmla="*/ 266700 w 11776459"/>
              <a:gd name="connsiteY369" fmla="*/ 4425046 h 8120746"/>
              <a:gd name="connsiteX370" fmla="*/ 228600 w 11776459"/>
              <a:gd name="connsiteY370" fmla="*/ 4437746 h 8120746"/>
              <a:gd name="connsiteX371" fmla="*/ 139700 w 11776459"/>
              <a:gd name="connsiteY371" fmla="*/ 4425046 h 8120746"/>
              <a:gd name="connsiteX372" fmla="*/ 114300 w 11776459"/>
              <a:gd name="connsiteY372" fmla="*/ 4386946 h 8120746"/>
              <a:gd name="connsiteX373" fmla="*/ 76200 w 11776459"/>
              <a:gd name="connsiteY373" fmla="*/ 4247246 h 8120746"/>
              <a:gd name="connsiteX374" fmla="*/ 50800 w 11776459"/>
              <a:gd name="connsiteY374" fmla="*/ 3917046 h 8120746"/>
              <a:gd name="connsiteX375" fmla="*/ 38100 w 11776459"/>
              <a:gd name="connsiteY375" fmla="*/ 3777346 h 8120746"/>
              <a:gd name="connsiteX376" fmla="*/ 12700 w 11776459"/>
              <a:gd name="connsiteY376" fmla="*/ 3701146 h 8120746"/>
              <a:gd name="connsiteX377" fmla="*/ 0 w 11776459"/>
              <a:gd name="connsiteY377" fmla="*/ 3663046 h 8120746"/>
              <a:gd name="connsiteX378" fmla="*/ 12700 w 11776459"/>
              <a:gd name="connsiteY378" fmla="*/ 3536046 h 8120746"/>
              <a:gd name="connsiteX379" fmla="*/ 76200 w 11776459"/>
              <a:gd name="connsiteY379" fmla="*/ 3472546 h 8120746"/>
              <a:gd name="connsiteX380" fmla="*/ 165100 w 11776459"/>
              <a:gd name="connsiteY380" fmla="*/ 3421746 h 8120746"/>
              <a:gd name="connsiteX381" fmla="*/ 228600 w 11776459"/>
              <a:gd name="connsiteY381" fmla="*/ 3269346 h 8120746"/>
              <a:gd name="connsiteX382" fmla="*/ 241300 w 11776459"/>
              <a:gd name="connsiteY382" fmla="*/ 3231246 h 8120746"/>
              <a:gd name="connsiteX383" fmla="*/ 254000 w 11776459"/>
              <a:gd name="connsiteY383" fmla="*/ 3193146 h 8120746"/>
              <a:gd name="connsiteX384" fmla="*/ 317500 w 11776459"/>
              <a:gd name="connsiteY384" fmla="*/ 3104246 h 8120746"/>
              <a:gd name="connsiteX385" fmla="*/ 355600 w 11776459"/>
              <a:gd name="connsiteY385" fmla="*/ 3078846 h 8120746"/>
              <a:gd name="connsiteX386" fmla="*/ 368300 w 11776459"/>
              <a:gd name="connsiteY386" fmla="*/ 2939146 h 8120746"/>
              <a:gd name="connsiteX387" fmla="*/ 393700 w 11776459"/>
              <a:gd name="connsiteY387" fmla="*/ 2850246 h 8120746"/>
              <a:gd name="connsiteX388" fmla="*/ 431800 w 11776459"/>
              <a:gd name="connsiteY388" fmla="*/ 2723246 h 8120746"/>
              <a:gd name="connsiteX389" fmla="*/ 457200 w 11776459"/>
              <a:gd name="connsiteY389" fmla="*/ 2685146 h 8120746"/>
              <a:gd name="connsiteX390" fmla="*/ 469900 w 11776459"/>
              <a:gd name="connsiteY390" fmla="*/ 2634346 h 8120746"/>
              <a:gd name="connsiteX391" fmla="*/ 508000 w 11776459"/>
              <a:gd name="connsiteY391" fmla="*/ 2443846 h 8120746"/>
              <a:gd name="connsiteX392" fmla="*/ 546100 w 11776459"/>
              <a:gd name="connsiteY392" fmla="*/ 2418446 h 8120746"/>
              <a:gd name="connsiteX393" fmla="*/ 558800 w 11776459"/>
              <a:gd name="connsiteY393" fmla="*/ 2278746 h 8120746"/>
              <a:gd name="connsiteX394" fmla="*/ 609600 w 11776459"/>
              <a:gd name="connsiteY394" fmla="*/ 2202546 h 8120746"/>
              <a:gd name="connsiteX395" fmla="*/ 647700 w 11776459"/>
              <a:gd name="connsiteY395" fmla="*/ 2126346 h 8120746"/>
              <a:gd name="connsiteX396" fmla="*/ 698500 w 11776459"/>
              <a:gd name="connsiteY396" fmla="*/ 1961246 h 8120746"/>
              <a:gd name="connsiteX397" fmla="*/ 711200 w 11776459"/>
              <a:gd name="connsiteY397" fmla="*/ 1923146 h 8120746"/>
              <a:gd name="connsiteX398" fmla="*/ 723900 w 11776459"/>
              <a:gd name="connsiteY398" fmla="*/ 1885046 h 8120746"/>
              <a:gd name="connsiteX399" fmla="*/ 787400 w 11776459"/>
              <a:gd name="connsiteY399" fmla="*/ 1796146 h 8120746"/>
              <a:gd name="connsiteX400" fmla="*/ 825500 w 11776459"/>
              <a:gd name="connsiteY400" fmla="*/ 1758046 h 8120746"/>
              <a:gd name="connsiteX401" fmla="*/ 889000 w 11776459"/>
              <a:gd name="connsiteY401" fmla="*/ 1643746 h 8120746"/>
              <a:gd name="connsiteX402" fmla="*/ 927100 w 11776459"/>
              <a:gd name="connsiteY402" fmla="*/ 1592946 h 8120746"/>
              <a:gd name="connsiteX403" fmla="*/ 939800 w 11776459"/>
              <a:gd name="connsiteY403" fmla="*/ 1529446 h 8120746"/>
              <a:gd name="connsiteX404" fmla="*/ 977900 w 11776459"/>
              <a:gd name="connsiteY404" fmla="*/ 1478646 h 8120746"/>
              <a:gd name="connsiteX405" fmla="*/ 1003300 w 11776459"/>
              <a:gd name="connsiteY405" fmla="*/ 1440546 h 8120746"/>
              <a:gd name="connsiteX406" fmla="*/ 1016000 w 11776459"/>
              <a:gd name="connsiteY406" fmla="*/ 1389746 h 8120746"/>
              <a:gd name="connsiteX407" fmla="*/ 1041400 w 11776459"/>
              <a:gd name="connsiteY407" fmla="*/ 1313546 h 8120746"/>
              <a:gd name="connsiteX408" fmla="*/ 1054100 w 11776459"/>
              <a:gd name="connsiteY408" fmla="*/ 1262746 h 8120746"/>
              <a:gd name="connsiteX409" fmla="*/ 1092200 w 11776459"/>
              <a:gd name="connsiteY409" fmla="*/ 1211946 h 8120746"/>
              <a:gd name="connsiteX410" fmla="*/ 1117600 w 11776459"/>
              <a:gd name="connsiteY410" fmla="*/ 1173846 h 8120746"/>
              <a:gd name="connsiteX411" fmla="*/ 1143000 w 11776459"/>
              <a:gd name="connsiteY411" fmla="*/ 1072246 h 8120746"/>
              <a:gd name="connsiteX412" fmla="*/ 1181100 w 11776459"/>
              <a:gd name="connsiteY412" fmla="*/ 1034146 h 8120746"/>
              <a:gd name="connsiteX413" fmla="*/ 1219200 w 11776459"/>
              <a:gd name="connsiteY413" fmla="*/ 894446 h 8120746"/>
              <a:gd name="connsiteX414" fmla="*/ 1231900 w 11776459"/>
              <a:gd name="connsiteY414" fmla="*/ 818246 h 8120746"/>
              <a:gd name="connsiteX415" fmla="*/ 1244600 w 11776459"/>
              <a:gd name="connsiteY415" fmla="*/ 780146 h 8120746"/>
              <a:gd name="connsiteX416" fmla="*/ 1270000 w 11776459"/>
              <a:gd name="connsiteY416" fmla="*/ 627746 h 8120746"/>
              <a:gd name="connsiteX417" fmla="*/ 1282700 w 11776459"/>
              <a:gd name="connsiteY417" fmla="*/ 589646 h 8120746"/>
              <a:gd name="connsiteX418" fmla="*/ 1295400 w 11776459"/>
              <a:gd name="connsiteY418" fmla="*/ 538846 h 8120746"/>
              <a:gd name="connsiteX419" fmla="*/ 1320800 w 11776459"/>
              <a:gd name="connsiteY419" fmla="*/ 462646 h 8120746"/>
              <a:gd name="connsiteX420" fmla="*/ 1333500 w 11776459"/>
              <a:gd name="connsiteY420" fmla="*/ 399146 h 8120746"/>
              <a:gd name="connsiteX421" fmla="*/ 1358900 w 11776459"/>
              <a:gd name="connsiteY421" fmla="*/ 297546 h 8120746"/>
              <a:gd name="connsiteX422" fmla="*/ 1384300 w 11776459"/>
              <a:gd name="connsiteY422" fmla="*/ 183246 h 8120746"/>
              <a:gd name="connsiteX423" fmla="*/ 1371600 w 11776459"/>
              <a:gd name="connsiteY423" fmla="*/ 56246 h 8120746"/>
              <a:gd name="connsiteX424" fmla="*/ 1536700 w 11776459"/>
              <a:gd name="connsiteY424" fmla="*/ 43546 h 8120746"/>
              <a:gd name="connsiteX425" fmla="*/ 1765300 w 11776459"/>
              <a:gd name="connsiteY425" fmla="*/ 56246 h 8120746"/>
              <a:gd name="connsiteX426" fmla="*/ 1930400 w 11776459"/>
              <a:gd name="connsiteY426" fmla="*/ 94346 h 8120746"/>
              <a:gd name="connsiteX427" fmla="*/ 1968500 w 11776459"/>
              <a:gd name="connsiteY427" fmla="*/ 119746 h 8120746"/>
              <a:gd name="connsiteX428" fmla="*/ 2044700 w 11776459"/>
              <a:gd name="connsiteY428" fmla="*/ 145146 h 8120746"/>
              <a:gd name="connsiteX429" fmla="*/ 2082800 w 11776459"/>
              <a:gd name="connsiteY429" fmla="*/ 157846 h 8120746"/>
              <a:gd name="connsiteX430" fmla="*/ 2159000 w 11776459"/>
              <a:gd name="connsiteY430" fmla="*/ 170546 h 8120746"/>
              <a:gd name="connsiteX431" fmla="*/ 2235200 w 11776459"/>
              <a:gd name="connsiteY431" fmla="*/ 195946 h 8120746"/>
              <a:gd name="connsiteX432" fmla="*/ 2273300 w 11776459"/>
              <a:gd name="connsiteY432" fmla="*/ 208646 h 8120746"/>
              <a:gd name="connsiteX433" fmla="*/ 2349500 w 11776459"/>
              <a:gd name="connsiteY433" fmla="*/ 221346 h 8120746"/>
              <a:gd name="connsiteX434" fmla="*/ 2387600 w 11776459"/>
              <a:gd name="connsiteY434" fmla="*/ 259446 h 8120746"/>
              <a:gd name="connsiteX435" fmla="*/ 2463800 w 11776459"/>
              <a:gd name="connsiteY435" fmla="*/ 284846 h 8120746"/>
              <a:gd name="connsiteX436" fmla="*/ 2705100 w 11776459"/>
              <a:gd name="connsiteY436" fmla="*/ 310246 h 8120746"/>
              <a:gd name="connsiteX437" fmla="*/ 2781300 w 11776459"/>
              <a:gd name="connsiteY437" fmla="*/ 361046 h 8120746"/>
              <a:gd name="connsiteX438" fmla="*/ 2844800 w 11776459"/>
              <a:gd name="connsiteY438" fmla="*/ 386446 h 8120746"/>
              <a:gd name="connsiteX439" fmla="*/ 2933700 w 11776459"/>
              <a:gd name="connsiteY439" fmla="*/ 411846 h 8120746"/>
              <a:gd name="connsiteX440" fmla="*/ 3022600 w 11776459"/>
              <a:gd name="connsiteY440" fmla="*/ 449946 h 8120746"/>
              <a:gd name="connsiteX441" fmla="*/ 3136900 w 11776459"/>
              <a:gd name="connsiteY441" fmla="*/ 488046 h 8120746"/>
              <a:gd name="connsiteX442" fmla="*/ 3251200 w 11776459"/>
              <a:gd name="connsiteY442" fmla="*/ 526146 h 8120746"/>
              <a:gd name="connsiteX443" fmla="*/ 3289300 w 11776459"/>
              <a:gd name="connsiteY443" fmla="*/ 551546 h 8120746"/>
              <a:gd name="connsiteX444" fmla="*/ 3365500 w 11776459"/>
              <a:gd name="connsiteY444" fmla="*/ 576946 h 8120746"/>
              <a:gd name="connsiteX445" fmla="*/ 3454400 w 11776459"/>
              <a:gd name="connsiteY445" fmla="*/ 602346 h 8120746"/>
              <a:gd name="connsiteX446" fmla="*/ 3556000 w 11776459"/>
              <a:gd name="connsiteY446" fmla="*/ 627746 h 8120746"/>
              <a:gd name="connsiteX447" fmla="*/ 3594100 w 11776459"/>
              <a:gd name="connsiteY447" fmla="*/ 653146 h 8120746"/>
              <a:gd name="connsiteX448" fmla="*/ 3619500 w 11776459"/>
              <a:gd name="connsiteY448" fmla="*/ 729346 h 8120746"/>
              <a:gd name="connsiteX449" fmla="*/ 3657600 w 11776459"/>
              <a:gd name="connsiteY449" fmla="*/ 742046 h 8120746"/>
              <a:gd name="connsiteX450" fmla="*/ 3848100 w 11776459"/>
              <a:gd name="connsiteY450" fmla="*/ 767446 h 8120746"/>
              <a:gd name="connsiteX451" fmla="*/ 3886200 w 11776459"/>
              <a:gd name="connsiteY451" fmla="*/ 805546 h 8120746"/>
              <a:gd name="connsiteX452" fmla="*/ 3962400 w 11776459"/>
              <a:gd name="connsiteY452" fmla="*/ 830946 h 8120746"/>
              <a:gd name="connsiteX453" fmla="*/ 4051300 w 11776459"/>
              <a:gd name="connsiteY453" fmla="*/ 869046 h 8120746"/>
              <a:gd name="connsiteX454" fmla="*/ 4102100 w 11776459"/>
              <a:gd name="connsiteY454" fmla="*/ 907146 h 8120746"/>
              <a:gd name="connsiteX455" fmla="*/ 4140200 w 11776459"/>
              <a:gd name="connsiteY455" fmla="*/ 932546 h 8120746"/>
              <a:gd name="connsiteX456" fmla="*/ 4178300 w 11776459"/>
              <a:gd name="connsiteY456" fmla="*/ 970646 h 8120746"/>
              <a:gd name="connsiteX457" fmla="*/ 4254500 w 11776459"/>
              <a:gd name="connsiteY457" fmla="*/ 983346 h 8120746"/>
              <a:gd name="connsiteX458" fmla="*/ 4305300 w 11776459"/>
              <a:gd name="connsiteY458" fmla="*/ 1021446 h 8120746"/>
              <a:gd name="connsiteX459" fmla="*/ 4394200 w 11776459"/>
              <a:gd name="connsiteY459" fmla="*/ 1034146 h 8120746"/>
              <a:gd name="connsiteX460" fmla="*/ 4432300 w 11776459"/>
              <a:gd name="connsiteY460" fmla="*/ 1046846 h 8120746"/>
              <a:gd name="connsiteX461" fmla="*/ 4495800 w 11776459"/>
              <a:gd name="connsiteY461" fmla="*/ 1059546 h 8120746"/>
              <a:gd name="connsiteX462" fmla="*/ 4610100 w 11776459"/>
              <a:gd name="connsiteY462" fmla="*/ 1097646 h 8120746"/>
              <a:gd name="connsiteX463" fmla="*/ 4648200 w 11776459"/>
              <a:gd name="connsiteY463" fmla="*/ 1110346 h 8120746"/>
              <a:gd name="connsiteX464" fmla="*/ 4775200 w 11776459"/>
              <a:gd name="connsiteY464" fmla="*/ 1123046 h 8120746"/>
              <a:gd name="connsiteX465" fmla="*/ 5194300 w 11776459"/>
              <a:gd name="connsiteY465" fmla="*/ 1110346 h 8120746"/>
              <a:gd name="connsiteX466" fmla="*/ 5283200 w 11776459"/>
              <a:gd name="connsiteY466" fmla="*/ 1059546 h 8120746"/>
              <a:gd name="connsiteX467" fmla="*/ 5359400 w 11776459"/>
              <a:gd name="connsiteY467" fmla="*/ 1034146 h 8120746"/>
              <a:gd name="connsiteX468" fmla="*/ 5410200 w 11776459"/>
              <a:gd name="connsiteY468" fmla="*/ 945246 h 8120746"/>
              <a:gd name="connsiteX469" fmla="*/ 5422900 w 11776459"/>
              <a:gd name="connsiteY469" fmla="*/ 907146 h 8120746"/>
              <a:gd name="connsiteX470" fmla="*/ 5461000 w 11776459"/>
              <a:gd name="connsiteY470" fmla="*/ 856346 h 8120746"/>
              <a:gd name="connsiteX471" fmla="*/ 5511800 w 11776459"/>
              <a:gd name="connsiteY471" fmla="*/ 767446 h 8120746"/>
              <a:gd name="connsiteX472" fmla="*/ 5537200 w 11776459"/>
              <a:gd name="connsiteY472" fmla="*/ 716646 h 8120746"/>
              <a:gd name="connsiteX473" fmla="*/ 5575300 w 11776459"/>
              <a:gd name="connsiteY473" fmla="*/ 703946 h 8120746"/>
              <a:gd name="connsiteX474" fmla="*/ 5600700 w 11776459"/>
              <a:gd name="connsiteY474" fmla="*/ 640446 h 8120746"/>
              <a:gd name="connsiteX475" fmla="*/ 5638800 w 11776459"/>
              <a:gd name="connsiteY475" fmla="*/ 564246 h 8120746"/>
              <a:gd name="connsiteX476" fmla="*/ 5689600 w 11776459"/>
              <a:gd name="connsiteY476" fmla="*/ 437246 h 8120746"/>
              <a:gd name="connsiteX477" fmla="*/ 5702300 w 11776459"/>
              <a:gd name="connsiteY477" fmla="*/ 399146 h 8120746"/>
              <a:gd name="connsiteX478" fmla="*/ 5727700 w 11776459"/>
              <a:gd name="connsiteY478" fmla="*/ 297546 h 8120746"/>
              <a:gd name="connsiteX479" fmla="*/ 5740400 w 11776459"/>
              <a:gd name="connsiteY479" fmla="*/ 234046 h 8120746"/>
              <a:gd name="connsiteX480" fmla="*/ 5803900 w 11776459"/>
              <a:gd name="connsiteY480" fmla="*/ 170546 h 8120746"/>
              <a:gd name="connsiteX481" fmla="*/ 5918200 w 11776459"/>
              <a:gd name="connsiteY481" fmla="*/ 94346 h 8120746"/>
              <a:gd name="connsiteX482" fmla="*/ 5994400 w 11776459"/>
              <a:gd name="connsiteY482" fmla="*/ 56246 h 8120746"/>
              <a:gd name="connsiteX483" fmla="*/ 6159500 w 11776459"/>
              <a:gd name="connsiteY483" fmla="*/ 56246 h 8120746"/>
              <a:gd name="connsiteX484" fmla="*/ 8928100 w 11776459"/>
              <a:gd name="connsiteY484" fmla="*/ 18146 h 8120746"/>
              <a:gd name="connsiteX485" fmla="*/ 9321800 w 11776459"/>
              <a:gd name="connsiteY485" fmla="*/ 30846 h 8120746"/>
              <a:gd name="connsiteX486" fmla="*/ 9436100 w 11776459"/>
              <a:gd name="connsiteY486" fmla="*/ 56246 h 8120746"/>
              <a:gd name="connsiteX487" fmla="*/ 9601200 w 11776459"/>
              <a:gd name="connsiteY487" fmla="*/ 43546 h 8120746"/>
              <a:gd name="connsiteX488" fmla="*/ 9664700 w 11776459"/>
              <a:gd name="connsiteY488" fmla="*/ 30846 h 8120746"/>
              <a:gd name="connsiteX489" fmla="*/ 9702800 w 11776459"/>
              <a:gd name="connsiteY489" fmla="*/ 18146 h 8120746"/>
              <a:gd name="connsiteX490" fmla="*/ 9906000 w 11776459"/>
              <a:gd name="connsiteY490" fmla="*/ 5446 h 8120746"/>
              <a:gd name="connsiteX491" fmla="*/ 10058400 w 11776459"/>
              <a:gd name="connsiteY491" fmla="*/ 18146 h 812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11776459" h="8120746">
                <a:moveTo>
                  <a:pt x="10058400" y="18146"/>
                </a:moveTo>
                <a:lnTo>
                  <a:pt x="10058400" y="18146"/>
                </a:lnTo>
                <a:cubicBezTo>
                  <a:pt x="10049933" y="56246"/>
                  <a:pt x="10045342" y="95419"/>
                  <a:pt x="10033000" y="132446"/>
                </a:cubicBezTo>
                <a:cubicBezTo>
                  <a:pt x="10028173" y="146926"/>
                  <a:pt x="10013613" y="156517"/>
                  <a:pt x="10007600" y="170546"/>
                </a:cubicBezTo>
                <a:cubicBezTo>
                  <a:pt x="10000724" y="186589"/>
                  <a:pt x="10002706" y="205734"/>
                  <a:pt x="9994900" y="221346"/>
                </a:cubicBezTo>
                <a:cubicBezTo>
                  <a:pt x="9981248" y="248650"/>
                  <a:pt x="9944100" y="297546"/>
                  <a:pt x="9944100" y="297546"/>
                </a:cubicBezTo>
                <a:cubicBezTo>
                  <a:pt x="9946737" y="405671"/>
                  <a:pt x="9861411" y="711400"/>
                  <a:pt x="9982200" y="856346"/>
                </a:cubicBezTo>
                <a:cubicBezTo>
                  <a:pt x="9993698" y="870144"/>
                  <a:pt x="10007600" y="881746"/>
                  <a:pt x="10020300" y="894446"/>
                </a:cubicBezTo>
                <a:cubicBezTo>
                  <a:pt x="10052222" y="990211"/>
                  <a:pt x="10009161" y="872169"/>
                  <a:pt x="10058400" y="970646"/>
                </a:cubicBezTo>
                <a:cubicBezTo>
                  <a:pt x="10064387" y="982620"/>
                  <a:pt x="10062737" y="998293"/>
                  <a:pt x="10071100" y="1008746"/>
                </a:cubicBezTo>
                <a:cubicBezTo>
                  <a:pt x="10093026" y="1036154"/>
                  <a:pt x="10129495" y="1039220"/>
                  <a:pt x="10160000" y="1046846"/>
                </a:cubicBezTo>
                <a:cubicBezTo>
                  <a:pt x="10176185" y="1071124"/>
                  <a:pt x="10197173" y="1108002"/>
                  <a:pt x="10223500" y="1123046"/>
                </a:cubicBezTo>
                <a:cubicBezTo>
                  <a:pt x="10238655" y="1131706"/>
                  <a:pt x="10257517" y="1130951"/>
                  <a:pt x="10274300" y="1135746"/>
                </a:cubicBezTo>
                <a:cubicBezTo>
                  <a:pt x="10287172" y="1139424"/>
                  <a:pt x="10299700" y="1144213"/>
                  <a:pt x="10312400" y="1148446"/>
                </a:cubicBezTo>
                <a:cubicBezTo>
                  <a:pt x="10372086" y="1208132"/>
                  <a:pt x="10340537" y="1171602"/>
                  <a:pt x="10401300" y="1262746"/>
                </a:cubicBezTo>
                <a:cubicBezTo>
                  <a:pt x="10409767" y="1275446"/>
                  <a:pt x="10421873" y="1286366"/>
                  <a:pt x="10426700" y="1300846"/>
                </a:cubicBezTo>
                <a:cubicBezTo>
                  <a:pt x="10430933" y="1313546"/>
                  <a:pt x="10432899" y="1327244"/>
                  <a:pt x="10439400" y="1338946"/>
                </a:cubicBezTo>
                <a:cubicBezTo>
                  <a:pt x="10512182" y="1469954"/>
                  <a:pt x="10474163" y="1367035"/>
                  <a:pt x="10502900" y="1453246"/>
                </a:cubicBezTo>
                <a:cubicBezTo>
                  <a:pt x="10508421" y="1530539"/>
                  <a:pt x="10476142" y="1624827"/>
                  <a:pt x="10553700" y="1669146"/>
                </a:cubicBezTo>
                <a:cubicBezTo>
                  <a:pt x="10568855" y="1677806"/>
                  <a:pt x="10587567" y="1677613"/>
                  <a:pt x="10604500" y="1681846"/>
                </a:cubicBezTo>
                <a:cubicBezTo>
                  <a:pt x="10617200" y="1690313"/>
                  <a:pt x="10628652" y="1701047"/>
                  <a:pt x="10642600" y="1707246"/>
                </a:cubicBezTo>
                <a:cubicBezTo>
                  <a:pt x="10667066" y="1718120"/>
                  <a:pt x="10718800" y="1732646"/>
                  <a:pt x="10718800" y="1732646"/>
                </a:cubicBezTo>
                <a:cubicBezTo>
                  <a:pt x="10742726" y="1756572"/>
                  <a:pt x="10763174" y="1782001"/>
                  <a:pt x="10795000" y="1796146"/>
                </a:cubicBezTo>
                <a:cubicBezTo>
                  <a:pt x="10819466" y="1807020"/>
                  <a:pt x="10871200" y="1821546"/>
                  <a:pt x="10871200" y="1821546"/>
                </a:cubicBezTo>
                <a:cubicBezTo>
                  <a:pt x="10913012" y="1884265"/>
                  <a:pt x="10887329" y="1835263"/>
                  <a:pt x="10909300" y="1923146"/>
                </a:cubicBezTo>
                <a:cubicBezTo>
                  <a:pt x="10923839" y="1981301"/>
                  <a:pt x="10931269" y="2001754"/>
                  <a:pt x="10947400" y="2050146"/>
                </a:cubicBezTo>
                <a:cubicBezTo>
                  <a:pt x="10938933" y="2139046"/>
                  <a:pt x="10932640" y="2228180"/>
                  <a:pt x="10922000" y="2316846"/>
                </a:cubicBezTo>
                <a:cubicBezTo>
                  <a:pt x="10919920" y="2334176"/>
                  <a:pt x="10916176" y="2351603"/>
                  <a:pt x="10909300" y="2367646"/>
                </a:cubicBezTo>
                <a:cubicBezTo>
                  <a:pt x="10903287" y="2381675"/>
                  <a:pt x="10892367" y="2393046"/>
                  <a:pt x="10883900" y="2405746"/>
                </a:cubicBezTo>
                <a:cubicBezTo>
                  <a:pt x="10844198" y="2564555"/>
                  <a:pt x="10894939" y="2367109"/>
                  <a:pt x="10858500" y="2494646"/>
                </a:cubicBezTo>
                <a:cubicBezTo>
                  <a:pt x="10853075" y="2513635"/>
                  <a:pt x="10843250" y="2563246"/>
                  <a:pt x="10833100" y="2583546"/>
                </a:cubicBezTo>
                <a:cubicBezTo>
                  <a:pt x="10826274" y="2597198"/>
                  <a:pt x="10816167" y="2608946"/>
                  <a:pt x="10807700" y="2621646"/>
                </a:cubicBezTo>
                <a:cubicBezTo>
                  <a:pt x="10757546" y="2872415"/>
                  <a:pt x="10779301" y="2737486"/>
                  <a:pt x="10820400" y="3282046"/>
                </a:cubicBezTo>
                <a:cubicBezTo>
                  <a:pt x="10824259" y="3333174"/>
                  <a:pt x="10845981" y="3358517"/>
                  <a:pt x="10871200" y="3396346"/>
                </a:cubicBezTo>
                <a:cubicBezTo>
                  <a:pt x="10875433" y="3417513"/>
                  <a:pt x="10876321" y="3439635"/>
                  <a:pt x="10883900" y="3459846"/>
                </a:cubicBezTo>
                <a:cubicBezTo>
                  <a:pt x="10889259" y="3474138"/>
                  <a:pt x="10901727" y="3484694"/>
                  <a:pt x="10909300" y="3497946"/>
                </a:cubicBezTo>
                <a:cubicBezTo>
                  <a:pt x="10918693" y="3514384"/>
                  <a:pt x="10927242" y="3531345"/>
                  <a:pt x="10934700" y="3548746"/>
                </a:cubicBezTo>
                <a:cubicBezTo>
                  <a:pt x="10965232" y="3619986"/>
                  <a:pt x="10924662" y="3553405"/>
                  <a:pt x="10972800" y="3637646"/>
                </a:cubicBezTo>
                <a:cubicBezTo>
                  <a:pt x="10980373" y="3650898"/>
                  <a:pt x="10986281" y="3666211"/>
                  <a:pt x="10998200" y="3675746"/>
                </a:cubicBezTo>
                <a:cubicBezTo>
                  <a:pt x="11014655" y="3688910"/>
                  <a:pt x="11111720" y="3701016"/>
                  <a:pt x="11112500" y="3701146"/>
                </a:cubicBezTo>
                <a:cubicBezTo>
                  <a:pt x="11116733" y="3718079"/>
                  <a:pt x="11115518" y="3737423"/>
                  <a:pt x="11125200" y="3751946"/>
                </a:cubicBezTo>
                <a:cubicBezTo>
                  <a:pt x="11133667" y="3764646"/>
                  <a:pt x="11152507" y="3766553"/>
                  <a:pt x="11163300" y="3777346"/>
                </a:cubicBezTo>
                <a:cubicBezTo>
                  <a:pt x="11174093" y="3788139"/>
                  <a:pt x="11181127" y="3802194"/>
                  <a:pt x="11188700" y="3815446"/>
                </a:cubicBezTo>
                <a:cubicBezTo>
                  <a:pt x="11198326" y="3832292"/>
                  <a:pt x="11221819" y="3888875"/>
                  <a:pt x="11239500" y="3904346"/>
                </a:cubicBezTo>
                <a:cubicBezTo>
                  <a:pt x="11262474" y="3924448"/>
                  <a:pt x="11294114" y="3933560"/>
                  <a:pt x="11315700" y="3955146"/>
                </a:cubicBezTo>
                <a:cubicBezTo>
                  <a:pt x="11328400" y="3967846"/>
                  <a:pt x="11339623" y="3982219"/>
                  <a:pt x="11353800" y="3993246"/>
                </a:cubicBezTo>
                <a:cubicBezTo>
                  <a:pt x="11377897" y="4011988"/>
                  <a:pt x="11430000" y="4044046"/>
                  <a:pt x="11430000" y="4044046"/>
                </a:cubicBezTo>
                <a:cubicBezTo>
                  <a:pt x="11438467" y="4056746"/>
                  <a:pt x="11444607" y="4071353"/>
                  <a:pt x="11455400" y="4082146"/>
                </a:cubicBezTo>
                <a:cubicBezTo>
                  <a:pt x="11466193" y="4092939"/>
                  <a:pt x="11485410" y="4094603"/>
                  <a:pt x="11493500" y="4107546"/>
                </a:cubicBezTo>
                <a:cubicBezTo>
                  <a:pt x="11507690" y="4130250"/>
                  <a:pt x="11504048" y="4161469"/>
                  <a:pt x="11518900" y="4183746"/>
                </a:cubicBezTo>
                <a:cubicBezTo>
                  <a:pt x="11559152" y="4244123"/>
                  <a:pt x="11539473" y="4207366"/>
                  <a:pt x="11569700" y="4298046"/>
                </a:cubicBezTo>
                <a:cubicBezTo>
                  <a:pt x="11573933" y="4310746"/>
                  <a:pt x="11580005" y="4322975"/>
                  <a:pt x="11582400" y="4336146"/>
                </a:cubicBezTo>
                <a:cubicBezTo>
                  <a:pt x="11590867" y="4382713"/>
                  <a:pt x="11597883" y="4429567"/>
                  <a:pt x="11607800" y="4475846"/>
                </a:cubicBezTo>
                <a:cubicBezTo>
                  <a:pt x="11610605" y="4488936"/>
                  <a:pt x="11612137" y="4503493"/>
                  <a:pt x="11620500" y="4513946"/>
                </a:cubicBezTo>
                <a:cubicBezTo>
                  <a:pt x="11647973" y="4548288"/>
                  <a:pt x="11697618" y="4545849"/>
                  <a:pt x="11734800" y="4552046"/>
                </a:cubicBezTo>
                <a:cubicBezTo>
                  <a:pt x="11747500" y="4564746"/>
                  <a:pt x="11771274" y="4572259"/>
                  <a:pt x="11772900" y="4590146"/>
                </a:cubicBezTo>
                <a:cubicBezTo>
                  <a:pt x="11778172" y="4648134"/>
                  <a:pt x="11782567" y="4787724"/>
                  <a:pt x="11747500" y="4869546"/>
                </a:cubicBezTo>
                <a:cubicBezTo>
                  <a:pt x="11740042" y="4886947"/>
                  <a:pt x="11731840" y="4904112"/>
                  <a:pt x="11722100" y="4920346"/>
                </a:cubicBezTo>
                <a:cubicBezTo>
                  <a:pt x="11706394" y="4946523"/>
                  <a:pt x="11688233" y="4971146"/>
                  <a:pt x="11671300" y="4996546"/>
                </a:cubicBezTo>
                <a:lnTo>
                  <a:pt x="11645900" y="5034646"/>
                </a:lnTo>
                <a:cubicBezTo>
                  <a:pt x="11637433" y="5047346"/>
                  <a:pt x="11634980" y="5067919"/>
                  <a:pt x="11620500" y="5072746"/>
                </a:cubicBezTo>
                <a:cubicBezTo>
                  <a:pt x="11567920" y="5090273"/>
                  <a:pt x="11593539" y="5078020"/>
                  <a:pt x="11544300" y="5110846"/>
                </a:cubicBezTo>
                <a:cubicBezTo>
                  <a:pt x="11504356" y="5097531"/>
                  <a:pt x="11495281" y="5100817"/>
                  <a:pt x="11468100" y="5060046"/>
                </a:cubicBezTo>
                <a:cubicBezTo>
                  <a:pt x="11430819" y="5004124"/>
                  <a:pt x="11490226" y="5032463"/>
                  <a:pt x="11417300" y="4983846"/>
                </a:cubicBezTo>
                <a:cubicBezTo>
                  <a:pt x="11406161" y="4976420"/>
                  <a:pt x="11391900" y="4975379"/>
                  <a:pt x="11379200" y="4971146"/>
                </a:cubicBezTo>
                <a:cubicBezTo>
                  <a:pt x="11298767" y="4975379"/>
                  <a:pt x="11217871" y="4974249"/>
                  <a:pt x="11137900" y="4983846"/>
                </a:cubicBezTo>
                <a:cubicBezTo>
                  <a:pt x="11001946" y="5000161"/>
                  <a:pt x="11109788" y="5002326"/>
                  <a:pt x="11023600" y="5034646"/>
                </a:cubicBezTo>
                <a:cubicBezTo>
                  <a:pt x="11004617" y="5041765"/>
                  <a:pt x="10898165" y="5056480"/>
                  <a:pt x="10883900" y="5060046"/>
                </a:cubicBezTo>
                <a:cubicBezTo>
                  <a:pt x="10697948" y="5106534"/>
                  <a:pt x="10925161" y="5068666"/>
                  <a:pt x="10718800" y="5098146"/>
                </a:cubicBezTo>
                <a:cubicBezTo>
                  <a:pt x="10706100" y="5102379"/>
                  <a:pt x="10693522" y="5106999"/>
                  <a:pt x="10680700" y="5110846"/>
                </a:cubicBezTo>
                <a:cubicBezTo>
                  <a:pt x="10651181" y="5119702"/>
                  <a:pt x="10618741" y="5121279"/>
                  <a:pt x="10591800" y="5136246"/>
                </a:cubicBezTo>
                <a:cubicBezTo>
                  <a:pt x="10578457" y="5143659"/>
                  <a:pt x="10579100" y="5165879"/>
                  <a:pt x="10566400" y="5174346"/>
                </a:cubicBezTo>
                <a:cubicBezTo>
                  <a:pt x="10551877" y="5184028"/>
                  <a:pt x="10532383" y="5182251"/>
                  <a:pt x="10515600" y="5187046"/>
                </a:cubicBezTo>
                <a:cubicBezTo>
                  <a:pt x="10502728" y="5190724"/>
                  <a:pt x="10489474" y="5193759"/>
                  <a:pt x="10477500" y="5199746"/>
                </a:cubicBezTo>
                <a:cubicBezTo>
                  <a:pt x="10463848" y="5206572"/>
                  <a:pt x="10451126" y="5215375"/>
                  <a:pt x="10439400" y="5225146"/>
                </a:cubicBezTo>
                <a:cubicBezTo>
                  <a:pt x="10425602" y="5236644"/>
                  <a:pt x="10417000" y="5254524"/>
                  <a:pt x="10401300" y="5263246"/>
                </a:cubicBezTo>
                <a:cubicBezTo>
                  <a:pt x="10377895" y="5276249"/>
                  <a:pt x="10325100" y="5288646"/>
                  <a:pt x="10325100" y="5288646"/>
                </a:cubicBezTo>
                <a:cubicBezTo>
                  <a:pt x="10291233" y="5314046"/>
                  <a:pt x="10258723" y="5341364"/>
                  <a:pt x="10223500" y="5364846"/>
                </a:cubicBezTo>
                <a:cubicBezTo>
                  <a:pt x="10210800" y="5373313"/>
                  <a:pt x="10200273" y="5386814"/>
                  <a:pt x="10185400" y="5390246"/>
                </a:cubicBezTo>
                <a:cubicBezTo>
                  <a:pt x="10143945" y="5399813"/>
                  <a:pt x="10100733" y="5398713"/>
                  <a:pt x="10058400" y="5402946"/>
                </a:cubicBezTo>
                <a:cubicBezTo>
                  <a:pt x="10024886" y="5411324"/>
                  <a:pt x="9994057" y="5412980"/>
                  <a:pt x="9969500" y="5441046"/>
                </a:cubicBezTo>
                <a:cubicBezTo>
                  <a:pt x="9949398" y="5464020"/>
                  <a:pt x="9935633" y="5491846"/>
                  <a:pt x="9918700" y="5517246"/>
                </a:cubicBezTo>
                <a:cubicBezTo>
                  <a:pt x="9910233" y="5529946"/>
                  <a:pt x="9906000" y="5546879"/>
                  <a:pt x="9893300" y="5555346"/>
                </a:cubicBezTo>
                <a:lnTo>
                  <a:pt x="9817100" y="5606146"/>
                </a:lnTo>
                <a:cubicBezTo>
                  <a:pt x="9808633" y="5618846"/>
                  <a:pt x="9798526" y="5630594"/>
                  <a:pt x="9791700" y="5644246"/>
                </a:cubicBezTo>
                <a:cubicBezTo>
                  <a:pt x="9773444" y="5680758"/>
                  <a:pt x="9772150" y="5736144"/>
                  <a:pt x="9766300" y="5771246"/>
                </a:cubicBezTo>
                <a:cubicBezTo>
                  <a:pt x="9765801" y="5774242"/>
                  <a:pt x="9751231" y="5859932"/>
                  <a:pt x="9740900" y="5872846"/>
                </a:cubicBezTo>
                <a:cubicBezTo>
                  <a:pt x="9731365" y="5884765"/>
                  <a:pt x="9715500" y="5889779"/>
                  <a:pt x="9702800" y="5898246"/>
                </a:cubicBezTo>
                <a:cubicBezTo>
                  <a:pt x="9672573" y="5988926"/>
                  <a:pt x="9699677" y="5959594"/>
                  <a:pt x="9639300" y="5999846"/>
                </a:cubicBezTo>
                <a:cubicBezTo>
                  <a:pt x="9635067" y="6016779"/>
                  <a:pt x="9636282" y="6036123"/>
                  <a:pt x="9626600" y="6050646"/>
                </a:cubicBezTo>
                <a:cubicBezTo>
                  <a:pt x="9553222" y="6160713"/>
                  <a:pt x="9619544" y="5987146"/>
                  <a:pt x="9563100" y="6114146"/>
                </a:cubicBezTo>
                <a:cubicBezTo>
                  <a:pt x="9518555" y="6214372"/>
                  <a:pt x="9568140" y="6170053"/>
                  <a:pt x="9499600" y="6215746"/>
                </a:cubicBezTo>
                <a:cubicBezTo>
                  <a:pt x="9438837" y="6306890"/>
                  <a:pt x="9470386" y="6270360"/>
                  <a:pt x="9410700" y="6330046"/>
                </a:cubicBezTo>
                <a:cubicBezTo>
                  <a:pt x="9408348" y="6339455"/>
                  <a:pt x="9374657" y="6467370"/>
                  <a:pt x="9372600" y="6495146"/>
                </a:cubicBezTo>
                <a:cubicBezTo>
                  <a:pt x="9365713" y="6588121"/>
                  <a:pt x="9371008" y="6681981"/>
                  <a:pt x="9359900" y="6774546"/>
                </a:cubicBezTo>
                <a:cubicBezTo>
                  <a:pt x="9358081" y="6789701"/>
                  <a:pt x="9349089" y="6808157"/>
                  <a:pt x="9334500" y="6812646"/>
                </a:cubicBezTo>
                <a:cubicBezTo>
                  <a:pt x="9289809" y="6826397"/>
                  <a:pt x="9241367" y="6821113"/>
                  <a:pt x="9194800" y="6825346"/>
                </a:cubicBezTo>
                <a:cubicBezTo>
                  <a:pt x="9152467" y="6821113"/>
                  <a:pt x="9109255" y="6822213"/>
                  <a:pt x="9067800" y="6812646"/>
                </a:cubicBezTo>
                <a:cubicBezTo>
                  <a:pt x="9005308" y="6798225"/>
                  <a:pt x="9046151" y="6785584"/>
                  <a:pt x="9017000" y="6749146"/>
                </a:cubicBezTo>
                <a:cubicBezTo>
                  <a:pt x="9007465" y="6737227"/>
                  <a:pt x="8991600" y="6732213"/>
                  <a:pt x="8978900" y="6723746"/>
                </a:cubicBezTo>
                <a:cubicBezTo>
                  <a:pt x="8969440" y="6695365"/>
                  <a:pt x="8956513" y="6634307"/>
                  <a:pt x="8928100" y="6609446"/>
                </a:cubicBezTo>
                <a:cubicBezTo>
                  <a:pt x="8905126" y="6589344"/>
                  <a:pt x="8873486" y="6580232"/>
                  <a:pt x="8851900" y="6558646"/>
                </a:cubicBezTo>
                <a:cubicBezTo>
                  <a:pt x="8803007" y="6509753"/>
                  <a:pt x="8828744" y="6530509"/>
                  <a:pt x="8775700" y="6495146"/>
                </a:cubicBezTo>
                <a:cubicBezTo>
                  <a:pt x="8699500" y="6499379"/>
                  <a:pt x="8623104" y="6500937"/>
                  <a:pt x="8547100" y="6507846"/>
                </a:cubicBezTo>
                <a:cubicBezTo>
                  <a:pt x="8529717" y="6509426"/>
                  <a:pt x="8513139" y="6515953"/>
                  <a:pt x="8496300" y="6520546"/>
                </a:cubicBezTo>
                <a:cubicBezTo>
                  <a:pt x="8466567" y="6528655"/>
                  <a:pt x="8437750" y="6540590"/>
                  <a:pt x="8407400" y="6545946"/>
                </a:cubicBezTo>
                <a:cubicBezTo>
                  <a:pt x="8365503" y="6553340"/>
                  <a:pt x="8322616" y="6553369"/>
                  <a:pt x="8280400" y="6558646"/>
                </a:cubicBezTo>
                <a:cubicBezTo>
                  <a:pt x="8254848" y="6561840"/>
                  <a:pt x="8229600" y="6567113"/>
                  <a:pt x="8204200" y="6571346"/>
                </a:cubicBezTo>
                <a:cubicBezTo>
                  <a:pt x="8199967" y="6584046"/>
                  <a:pt x="8193701" y="6596241"/>
                  <a:pt x="8191500" y="6609446"/>
                </a:cubicBezTo>
                <a:cubicBezTo>
                  <a:pt x="8189537" y="6621223"/>
                  <a:pt x="8170639" y="6807188"/>
                  <a:pt x="8166100" y="6825346"/>
                </a:cubicBezTo>
                <a:cubicBezTo>
                  <a:pt x="8161508" y="6843713"/>
                  <a:pt x="8148158" y="6858745"/>
                  <a:pt x="8140700" y="6876146"/>
                </a:cubicBezTo>
                <a:cubicBezTo>
                  <a:pt x="8135427" y="6888451"/>
                  <a:pt x="8132233" y="6901546"/>
                  <a:pt x="8128000" y="6914246"/>
                </a:cubicBezTo>
                <a:cubicBezTo>
                  <a:pt x="8136467" y="6948113"/>
                  <a:pt x="8144215" y="6982167"/>
                  <a:pt x="8153400" y="7015846"/>
                </a:cubicBezTo>
                <a:cubicBezTo>
                  <a:pt x="8156922" y="7028761"/>
                  <a:pt x="8157737" y="7043493"/>
                  <a:pt x="8166100" y="7053946"/>
                </a:cubicBezTo>
                <a:cubicBezTo>
                  <a:pt x="8175635" y="7065865"/>
                  <a:pt x="8191500" y="7070879"/>
                  <a:pt x="8204200" y="7079346"/>
                </a:cubicBezTo>
                <a:cubicBezTo>
                  <a:pt x="8212667" y="7092046"/>
                  <a:pt x="8219829" y="7105720"/>
                  <a:pt x="8229600" y="7117446"/>
                </a:cubicBezTo>
                <a:cubicBezTo>
                  <a:pt x="8241098" y="7131244"/>
                  <a:pt x="8257261" y="7140931"/>
                  <a:pt x="8267700" y="7155546"/>
                </a:cubicBezTo>
                <a:cubicBezTo>
                  <a:pt x="8278704" y="7170952"/>
                  <a:pt x="8284633" y="7189413"/>
                  <a:pt x="8293100" y="7206346"/>
                </a:cubicBezTo>
                <a:cubicBezTo>
                  <a:pt x="8305800" y="7197879"/>
                  <a:pt x="8317548" y="7187772"/>
                  <a:pt x="8331200" y="7180946"/>
                </a:cubicBezTo>
                <a:cubicBezTo>
                  <a:pt x="8343174" y="7174959"/>
                  <a:pt x="8359834" y="7177712"/>
                  <a:pt x="8369300" y="7168246"/>
                </a:cubicBezTo>
                <a:cubicBezTo>
                  <a:pt x="8390886" y="7146660"/>
                  <a:pt x="8410447" y="7121006"/>
                  <a:pt x="8420100" y="7092046"/>
                </a:cubicBezTo>
                <a:cubicBezTo>
                  <a:pt x="8424333" y="7079346"/>
                  <a:pt x="8423334" y="7063412"/>
                  <a:pt x="8432800" y="7053946"/>
                </a:cubicBezTo>
                <a:cubicBezTo>
                  <a:pt x="8454386" y="7032360"/>
                  <a:pt x="8509000" y="7003146"/>
                  <a:pt x="8509000" y="7003146"/>
                </a:cubicBezTo>
                <a:cubicBezTo>
                  <a:pt x="8537737" y="6916935"/>
                  <a:pt x="8496005" y="7016141"/>
                  <a:pt x="8597900" y="6914246"/>
                </a:cubicBezTo>
                <a:cubicBezTo>
                  <a:pt x="8610600" y="6901546"/>
                  <a:pt x="8621823" y="6887173"/>
                  <a:pt x="8636000" y="6876146"/>
                </a:cubicBezTo>
                <a:cubicBezTo>
                  <a:pt x="8660097" y="6857404"/>
                  <a:pt x="8712200" y="6825346"/>
                  <a:pt x="8712200" y="6825346"/>
                </a:cubicBezTo>
                <a:cubicBezTo>
                  <a:pt x="8758767" y="6829579"/>
                  <a:pt x="8807209" y="6824295"/>
                  <a:pt x="8851900" y="6838046"/>
                </a:cubicBezTo>
                <a:cubicBezTo>
                  <a:pt x="8866489" y="6842535"/>
                  <a:pt x="8867529" y="6864420"/>
                  <a:pt x="8877300" y="6876146"/>
                </a:cubicBezTo>
                <a:cubicBezTo>
                  <a:pt x="8958788" y="6973932"/>
                  <a:pt x="8877737" y="6857751"/>
                  <a:pt x="8940800" y="6952346"/>
                </a:cubicBezTo>
                <a:cubicBezTo>
                  <a:pt x="8936567" y="6977746"/>
                  <a:pt x="8934345" y="7003564"/>
                  <a:pt x="8928100" y="7028546"/>
                </a:cubicBezTo>
                <a:cubicBezTo>
                  <a:pt x="8921606" y="7054521"/>
                  <a:pt x="8911167" y="7079346"/>
                  <a:pt x="8902700" y="7104746"/>
                </a:cubicBezTo>
                <a:lnTo>
                  <a:pt x="8890000" y="7142846"/>
                </a:lnTo>
                <a:lnTo>
                  <a:pt x="8877300" y="7180946"/>
                </a:lnTo>
                <a:lnTo>
                  <a:pt x="8864600" y="7219046"/>
                </a:lnTo>
                <a:cubicBezTo>
                  <a:pt x="8868833" y="7265613"/>
                  <a:pt x="8845704" y="7324278"/>
                  <a:pt x="8877300" y="7358746"/>
                </a:cubicBezTo>
                <a:cubicBezTo>
                  <a:pt x="8906048" y="7390108"/>
                  <a:pt x="8962845" y="7361879"/>
                  <a:pt x="9004300" y="7371446"/>
                </a:cubicBezTo>
                <a:cubicBezTo>
                  <a:pt x="9150760" y="7405244"/>
                  <a:pt x="8942651" y="7391166"/>
                  <a:pt x="9080500" y="7409546"/>
                </a:cubicBezTo>
                <a:cubicBezTo>
                  <a:pt x="9131029" y="7416283"/>
                  <a:pt x="9182100" y="7418013"/>
                  <a:pt x="9232900" y="7422246"/>
                </a:cubicBezTo>
                <a:cubicBezTo>
                  <a:pt x="9296400" y="7443413"/>
                  <a:pt x="9266767" y="7422246"/>
                  <a:pt x="9296400" y="7511146"/>
                </a:cubicBezTo>
                <a:lnTo>
                  <a:pt x="9309100" y="7549246"/>
                </a:lnTo>
                <a:cubicBezTo>
                  <a:pt x="9304867" y="7591579"/>
                  <a:pt x="9305314" y="7634646"/>
                  <a:pt x="9296400" y="7676246"/>
                </a:cubicBezTo>
                <a:cubicBezTo>
                  <a:pt x="9288051" y="7715210"/>
                  <a:pt x="9262252" y="7731843"/>
                  <a:pt x="9245600" y="7765146"/>
                </a:cubicBezTo>
                <a:cubicBezTo>
                  <a:pt x="9236490" y="7783366"/>
                  <a:pt x="9224269" y="7837770"/>
                  <a:pt x="9220200" y="7854046"/>
                </a:cubicBezTo>
                <a:cubicBezTo>
                  <a:pt x="9224433" y="7870979"/>
                  <a:pt x="9219648" y="7893487"/>
                  <a:pt x="9232900" y="7904846"/>
                </a:cubicBezTo>
                <a:cubicBezTo>
                  <a:pt x="9253228" y="7922270"/>
                  <a:pt x="9309100" y="7930246"/>
                  <a:pt x="9309100" y="7930246"/>
                </a:cubicBezTo>
                <a:cubicBezTo>
                  <a:pt x="9329634" y="7991849"/>
                  <a:pt x="9327342" y="7966038"/>
                  <a:pt x="9309100" y="8057246"/>
                </a:cubicBezTo>
                <a:cubicBezTo>
                  <a:pt x="9306475" y="8070373"/>
                  <a:pt x="9304763" y="8084893"/>
                  <a:pt x="9296400" y="8095346"/>
                </a:cubicBezTo>
                <a:cubicBezTo>
                  <a:pt x="9286865" y="8107265"/>
                  <a:pt x="9271000" y="8112279"/>
                  <a:pt x="9258300" y="8120746"/>
                </a:cubicBezTo>
                <a:cubicBezTo>
                  <a:pt x="9232900" y="8116513"/>
                  <a:pt x="9207082" y="8114291"/>
                  <a:pt x="9182100" y="8108046"/>
                </a:cubicBezTo>
                <a:cubicBezTo>
                  <a:pt x="9156125" y="8101552"/>
                  <a:pt x="9105900" y="8082646"/>
                  <a:pt x="9105900" y="8082646"/>
                </a:cubicBezTo>
                <a:cubicBezTo>
                  <a:pt x="9093200" y="8069946"/>
                  <a:pt x="9082744" y="8054509"/>
                  <a:pt x="9067800" y="8044546"/>
                </a:cubicBezTo>
                <a:cubicBezTo>
                  <a:pt x="9056661" y="8037120"/>
                  <a:pt x="9040267" y="8040065"/>
                  <a:pt x="9029700" y="8031846"/>
                </a:cubicBezTo>
                <a:cubicBezTo>
                  <a:pt x="9001346" y="8009793"/>
                  <a:pt x="8983388" y="7975571"/>
                  <a:pt x="8953500" y="7955646"/>
                </a:cubicBezTo>
                <a:cubicBezTo>
                  <a:pt x="8940800" y="7947179"/>
                  <a:pt x="8927126" y="7940017"/>
                  <a:pt x="8915400" y="7930246"/>
                </a:cubicBezTo>
                <a:cubicBezTo>
                  <a:pt x="8873269" y="7895137"/>
                  <a:pt x="8886498" y="7890395"/>
                  <a:pt x="8839200" y="7866746"/>
                </a:cubicBezTo>
                <a:cubicBezTo>
                  <a:pt x="8827226" y="7860759"/>
                  <a:pt x="8813800" y="7858279"/>
                  <a:pt x="8801100" y="7854046"/>
                </a:cubicBezTo>
                <a:cubicBezTo>
                  <a:pt x="8779548" y="7789391"/>
                  <a:pt x="8805718" y="7834034"/>
                  <a:pt x="8750300" y="7803246"/>
                </a:cubicBezTo>
                <a:cubicBezTo>
                  <a:pt x="8723615" y="7788421"/>
                  <a:pt x="8699500" y="7769379"/>
                  <a:pt x="8674100" y="7752446"/>
                </a:cubicBezTo>
                <a:cubicBezTo>
                  <a:pt x="8661400" y="7743979"/>
                  <a:pt x="8650480" y="7731873"/>
                  <a:pt x="8636000" y="7727046"/>
                </a:cubicBezTo>
                <a:lnTo>
                  <a:pt x="8559800" y="7701646"/>
                </a:lnTo>
                <a:cubicBezTo>
                  <a:pt x="8547100" y="7697413"/>
                  <a:pt x="8534687" y="7692193"/>
                  <a:pt x="8521700" y="7688946"/>
                </a:cubicBezTo>
                <a:lnTo>
                  <a:pt x="8470900" y="7676246"/>
                </a:lnTo>
                <a:cubicBezTo>
                  <a:pt x="8458200" y="7667779"/>
                  <a:pt x="8443593" y="7661639"/>
                  <a:pt x="8432800" y="7650846"/>
                </a:cubicBezTo>
                <a:cubicBezTo>
                  <a:pt x="8417833" y="7635879"/>
                  <a:pt x="8410961" y="7613597"/>
                  <a:pt x="8394700" y="7600046"/>
                </a:cubicBezTo>
                <a:cubicBezTo>
                  <a:pt x="8384416" y="7591476"/>
                  <a:pt x="8368574" y="7593333"/>
                  <a:pt x="8356600" y="7587346"/>
                </a:cubicBezTo>
                <a:cubicBezTo>
                  <a:pt x="8342948" y="7580520"/>
                  <a:pt x="8332792" y="7567305"/>
                  <a:pt x="8318500" y="7561946"/>
                </a:cubicBezTo>
                <a:cubicBezTo>
                  <a:pt x="8298289" y="7554367"/>
                  <a:pt x="8276238" y="7553107"/>
                  <a:pt x="8255000" y="7549246"/>
                </a:cubicBezTo>
                <a:cubicBezTo>
                  <a:pt x="8156655" y="7531365"/>
                  <a:pt x="8207877" y="7546238"/>
                  <a:pt x="8140700" y="7523846"/>
                </a:cubicBezTo>
                <a:cubicBezTo>
                  <a:pt x="8132233" y="7511146"/>
                  <a:pt x="8126093" y="7496539"/>
                  <a:pt x="8115300" y="7485746"/>
                </a:cubicBezTo>
                <a:cubicBezTo>
                  <a:pt x="8085111" y="7455557"/>
                  <a:pt x="8038726" y="7447521"/>
                  <a:pt x="8001000" y="7434946"/>
                </a:cubicBezTo>
                <a:lnTo>
                  <a:pt x="7924800" y="7409546"/>
                </a:lnTo>
                <a:cubicBezTo>
                  <a:pt x="7912100" y="7405313"/>
                  <a:pt x="7899129" y="7401818"/>
                  <a:pt x="7886700" y="7396846"/>
                </a:cubicBezTo>
                <a:cubicBezTo>
                  <a:pt x="7798341" y="7361502"/>
                  <a:pt x="7844827" y="7378655"/>
                  <a:pt x="7747000" y="7346046"/>
                </a:cubicBezTo>
                <a:lnTo>
                  <a:pt x="7708900" y="7333346"/>
                </a:lnTo>
                <a:cubicBezTo>
                  <a:pt x="7587709" y="7242453"/>
                  <a:pt x="7745044" y="7351005"/>
                  <a:pt x="7569200" y="7269846"/>
                </a:cubicBezTo>
                <a:cubicBezTo>
                  <a:pt x="7541483" y="7257053"/>
                  <a:pt x="7518400" y="7235979"/>
                  <a:pt x="7493000" y="7219046"/>
                </a:cubicBezTo>
                <a:lnTo>
                  <a:pt x="7454900" y="7193646"/>
                </a:lnTo>
                <a:cubicBezTo>
                  <a:pt x="7450667" y="7180946"/>
                  <a:pt x="7449626" y="7166685"/>
                  <a:pt x="7442200" y="7155546"/>
                </a:cubicBezTo>
                <a:cubicBezTo>
                  <a:pt x="7432237" y="7140602"/>
                  <a:pt x="7415598" y="7131244"/>
                  <a:pt x="7404100" y="7117446"/>
                </a:cubicBezTo>
                <a:cubicBezTo>
                  <a:pt x="7394329" y="7105720"/>
                  <a:pt x="7387167" y="7092046"/>
                  <a:pt x="7378700" y="7079346"/>
                </a:cubicBezTo>
                <a:cubicBezTo>
                  <a:pt x="7374467" y="7024313"/>
                  <a:pt x="7376172" y="6968497"/>
                  <a:pt x="7366000" y="6914246"/>
                </a:cubicBezTo>
                <a:cubicBezTo>
                  <a:pt x="7363187" y="6899244"/>
                  <a:pt x="7349472" y="6888566"/>
                  <a:pt x="7340600" y="6876146"/>
                </a:cubicBezTo>
                <a:cubicBezTo>
                  <a:pt x="7328297" y="6858922"/>
                  <a:pt x="7313718" y="6843295"/>
                  <a:pt x="7302500" y="6825346"/>
                </a:cubicBezTo>
                <a:cubicBezTo>
                  <a:pt x="7292466" y="6809292"/>
                  <a:pt x="7289220" y="6789090"/>
                  <a:pt x="7277100" y="6774546"/>
                </a:cubicBezTo>
                <a:cubicBezTo>
                  <a:pt x="7267329" y="6762820"/>
                  <a:pt x="7251700" y="6757613"/>
                  <a:pt x="7239000" y="6749146"/>
                </a:cubicBezTo>
                <a:cubicBezTo>
                  <a:pt x="7230533" y="6732213"/>
                  <a:pt x="7225720" y="6712890"/>
                  <a:pt x="7213600" y="6698346"/>
                </a:cubicBezTo>
                <a:cubicBezTo>
                  <a:pt x="7203829" y="6686620"/>
                  <a:pt x="7183967" y="6685646"/>
                  <a:pt x="7175500" y="6672946"/>
                </a:cubicBezTo>
                <a:cubicBezTo>
                  <a:pt x="7165818" y="6658423"/>
                  <a:pt x="7169676" y="6638189"/>
                  <a:pt x="7162800" y="6622146"/>
                </a:cubicBezTo>
                <a:cubicBezTo>
                  <a:pt x="7156787" y="6608117"/>
                  <a:pt x="7144226" y="6597698"/>
                  <a:pt x="7137400" y="6584046"/>
                </a:cubicBezTo>
                <a:cubicBezTo>
                  <a:pt x="7108761" y="6526768"/>
                  <a:pt x="7144796" y="6562441"/>
                  <a:pt x="7099300" y="6507846"/>
                </a:cubicBezTo>
                <a:cubicBezTo>
                  <a:pt x="7087802" y="6494048"/>
                  <a:pt x="7072227" y="6483923"/>
                  <a:pt x="7061200" y="6469746"/>
                </a:cubicBezTo>
                <a:cubicBezTo>
                  <a:pt x="7042458" y="6445649"/>
                  <a:pt x="7034822" y="6411862"/>
                  <a:pt x="7010400" y="6393546"/>
                </a:cubicBezTo>
                <a:cubicBezTo>
                  <a:pt x="6947389" y="6346288"/>
                  <a:pt x="6971341" y="6373058"/>
                  <a:pt x="6934200" y="6317346"/>
                </a:cubicBezTo>
                <a:cubicBezTo>
                  <a:pt x="6929967" y="6300413"/>
                  <a:pt x="6926295" y="6283329"/>
                  <a:pt x="6921500" y="6266546"/>
                </a:cubicBezTo>
                <a:cubicBezTo>
                  <a:pt x="6917822" y="6253674"/>
                  <a:pt x="6921787" y="6231693"/>
                  <a:pt x="6908800" y="6228446"/>
                </a:cubicBezTo>
                <a:cubicBezTo>
                  <a:pt x="6893992" y="6224744"/>
                  <a:pt x="6883400" y="6245379"/>
                  <a:pt x="6870700" y="6253846"/>
                </a:cubicBezTo>
                <a:cubicBezTo>
                  <a:pt x="6874933" y="6296179"/>
                  <a:pt x="6876931" y="6338796"/>
                  <a:pt x="6883400" y="6380846"/>
                </a:cubicBezTo>
                <a:cubicBezTo>
                  <a:pt x="6887149" y="6405218"/>
                  <a:pt x="6911238" y="6451787"/>
                  <a:pt x="6921500" y="6469746"/>
                </a:cubicBezTo>
                <a:cubicBezTo>
                  <a:pt x="6929073" y="6482998"/>
                  <a:pt x="6936107" y="6497053"/>
                  <a:pt x="6946900" y="6507846"/>
                </a:cubicBezTo>
                <a:cubicBezTo>
                  <a:pt x="6957693" y="6518639"/>
                  <a:pt x="6972300" y="6524779"/>
                  <a:pt x="6985000" y="6533246"/>
                </a:cubicBezTo>
                <a:cubicBezTo>
                  <a:pt x="6993467" y="6550179"/>
                  <a:pt x="7001007" y="6567608"/>
                  <a:pt x="7010400" y="6584046"/>
                </a:cubicBezTo>
                <a:cubicBezTo>
                  <a:pt x="7017973" y="6597298"/>
                  <a:pt x="7028974" y="6608494"/>
                  <a:pt x="7035800" y="6622146"/>
                </a:cubicBezTo>
                <a:cubicBezTo>
                  <a:pt x="7041787" y="6634120"/>
                  <a:pt x="7039034" y="6650780"/>
                  <a:pt x="7048500" y="6660246"/>
                </a:cubicBezTo>
                <a:cubicBezTo>
                  <a:pt x="7057966" y="6669712"/>
                  <a:pt x="7073900" y="6668713"/>
                  <a:pt x="7086600" y="6672946"/>
                </a:cubicBezTo>
                <a:lnTo>
                  <a:pt x="7124700" y="6787246"/>
                </a:lnTo>
                <a:lnTo>
                  <a:pt x="7137400" y="6825346"/>
                </a:lnTo>
                <a:cubicBezTo>
                  <a:pt x="7141633" y="6838046"/>
                  <a:pt x="7147475" y="6850319"/>
                  <a:pt x="7150100" y="6863446"/>
                </a:cubicBezTo>
                <a:lnTo>
                  <a:pt x="7162800" y="6926946"/>
                </a:lnTo>
                <a:cubicBezTo>
                  <a:pt x="7158567" y="6943879"/>
                  <a:pt x="7164064" y="6967273"/>
                  <a:pt x="7150100" y="6977746"/>
                </a:cubicBezTo>
                <a:cubicBezTo>
                  <a:pt x="7139390" y="6985778"/>
                  <a:pt x="7123139" y="6972472"/>
                  <a:pt x="7112000" y="6965046"/>
                </a:cubicBezTo>
                <a:cubicBezTo>
                  <a:pt x="7016868" y="6901625"/>
                  <a:pt x="7126392" y="6944443"/>
                  <a:pt x="7035800" y="6914246"/>
                </a:cubicBezTo>
                <a:cubicBezTo>
                  <a:pt x="7027333" y="6901546"/>
                  <a:pt x="7017226" y="6889798"/>
                  <a:pt x="7010400" y="6876146"/>
                </a:cubicBezTo>
                <a:cubicBezTo>
                  <a:pt x="7004413" y="6864172"/>
                  <a:pt x="7006063" y="6848499"/>
                  <a:pt x="6997700" y="6838046"/>
                </a:cubicBezTo>
                <a:cubicBezTo>
                  <a:pt x="6988165" y="6826127"/>
                  <a:pt x="6972300" y="6821113"/>
                  <a:pt x="6959600" y="6812646"/>
                </a:cubicBezTo>
                <a:cubicBezTo>
                  <a:pt x="6923139" y="6666803"/>
                  <a:pt x="6974123" y="6846533"/>
                  <a:pt x="6921500" y="6723746"/>
                </a:cubicBezTo>
                <a:cubicBezTo>
                  <a:pt x="6914624" y="6707703"/>
                  <a:pt x="6915676" y="6688989"/>
                  <a:pt x="6908800" y="6672946"/>
                </a:cubicBezTo>
                <a:cubicBezTo>
                  <a:pt x="6902787" y="6658917"/>
                  <a:pt x="6890226" y="6648498"/>
                  <a:pt x="6883400" y="6634846"/>
                </a:cubicBezTo>
                <a:cubicBezTo>
                  <a:pt x="6877413" y="6622872"/>
                  <a:pt x="6876687" y="6608720"/>
                  <a:pt x="6870700" y="6596746"/>
                </a:cubicBezTo>
                <a:cubicBezTo>
                  <a:pt x="6863874" y="6583094"/>
                  <a:pt x="6851499" y="6572594"/>
                  <a:pt x="6845300" y="6558646"/>
                </a:cubicBezTo>
                <a:cubicBezTo>
                  <a:pt x="6834426" y="6534180"/>
                  <a:pt x="6828367" y="6507846"/>
                  <a:pt x="6819900" y="6482446"/>
                </a:cubicBezTo>
                <a:cubicBezTo>
                  <a:pt x="6815667" y="6469746"/>
                  <a:pt x="6814626" y="6455485"/>
                  <a:pt x="6807200" y="6444346"/>
                </a:cubicBezTo>
                <a:cubicBezTo>
                  <a:pt x="6798733" y="6431646"/>
                  <a:pt x="6788626" y="6419898"/>
                  <a:pt x="6781800" y="6406246"/>
                </a:cubicBezTo>
                <a:cubicBezTo>
                  <a:pt x="6775813" y="6394272"/>
                  <a:pt x="6777463" y="6378599"/>
                  <a:pt x="6769100" y="6368146"/>
                </a:cubicBezTo>
                <a:cubicBezTo>
                  <a:pt x="6759565" y="6356227"/>
                  <a:pt x="6743700" y="6351213"/>
                  <a:pt x="6731000" y="6342746"/>
                </a:cubicBezTo>
                <a:cubicBezTo>
                  <a:pt x="6726767" y="6330046"/>
                  <a:pt x="6725726" y="6315785"/>
                  <a:pt x="6718300" y="6304646"/>
                </a:cubicBezTo>
                <a:cubicBezTo>
                  <a:pt x="6698743" y="6275310"/>
                  <a:pt x="6670213" y="6259888"/>
                  <a:pt x="6642100" y="6241146"/>
                </a:cubicBezTo>
                <a:cubicBezTo>
                  <a:pt x="6574367" y="6139546"/>
                  <a:pt x="6663267" y="6262313"/>
                  <a:pt x="6578600" y="6177646"/>
                </a:cubicBezTo>
                <a:cubicBezTo>
                  <a:pt x="6563633" y="6162679"/>
                  <a:pt x="6552803" y="6144070"/>
                  <a:pt x="6540500" y="6126846"/>
                </a:cubicBezTo>
                <a:cubicBezTo>
                  <a:pt x="6531628" y="6114426"/>
                  <a:pt x="6525893" y="6099539"/>
                  <a:pt x="6515100" y="6088746"/>
                </a:cubicBezTo>
                <a:cubicBezTo>
                  <a:pt x="6504307" y="6077953"/>
                  <a:pt x="6489700" y="6071813"/>
                  <a:pt x="6477000" y="6063346"/>
                </a:cubicBezTo>
                <a:cubicBezTo>
                  <a:pt x="6457806" y="5986571"/>
                  <a:pt x="6469820" y="6029105"/>
                  <a:pt x="6438900" y="5936346"/>
                </a:cubicBezTo>
                <a:cubicBezTo>
                  <a:pt x="6434667" y="5923646"/>
                  <a:pt x="6437339" y="5905672"/>
                  <a:pt x="6426200" y="5898246"/>
                </a:cubicBezTo>
                <a:lnTo>
                  <a:pt x="6388100" y="5872846"/>
                </a:lnTo>
                <a:lnTo>
                  <a:pt x="6337300" y="5796646"/>
                </a:lnTo>
                <a:cubicBezTo>
                  <a:pt x="6328833" y="5783946"/>
                  <a:pt x="6316727" y="5773026"/>
                  <a:pt x="6311900" y="5758546"/>
                </a:cubicBezTo>
                <a:cubicBezTo>
                  <a:pt x="6301571" y="5727558"/>
                  <a:pt x="6298419" y="5706965"/>
                  <a:pt x="6273800" y="5682346"/>
                </a:cubicBezTo>
                <a:cubicBezTo>
                  <a:pt x="6258833" y="5667379"/>
                  <a:pt x="6239933" y="5656946"/>
                  <a:pt x="6223000" y="5644246"/>
                </a:cubicBezTo>
                <a:cubicBezTo>
                  <a:pt x="6214455" y="5610067"/>
                  <a:pt x="6208618" y="5571108"/>
                  <a:pt x="6184900" y="5542646"/>
                </a:cubicBezTo>
                <a:cubicBezTo>
                  <a:pt x="6175129" y="5530920"/>
                  <a:pt x="6159500" y="5525713"/>
                  <a:pt x="6146800" y="5517246"/>
                </a:cubicBezTo>
                <a:cubicBezTo>
                  <a:pt x="6142567" y="5504546"/>
                  <a:pt x="6137778" y="5492018"/>
                  <a:pt x="6134100" y="5479146"/>
                </a:cubicBezTo>
                <a:cubicBezTo>
                  <a:pt x="6124893" y="5446923"/>
                  <a:pt x="6121750" y="5420696"/>
                  <a:pt x="6108700" y="5390246"/>
                </a:cubicBezTo>
                <a:cubicBezTo>
                  <a:pt x="6101242" y="5372845"/>
                  <a:pt x="6090331" y="5357024"/>
                  <a:pt x="6083300" y="5339446"/>
                </a:cubicBezTo>
                <a:cubicBezTo>
                  <a:pt x="6073356" y="5314587"/>
                  <a:pt x="6066367" y="5288646"/>
                  <a:pt x="6057900" y="5263246"/>
                </a:cubicBezTo>
                <a:lnTo>
                  <a:pt x="6045200" y="5225146"/>
                </a:lnTo>
                <a:cubicBezTo>
                  <a:pt x="6040967" y="5191279"/>
                  <a:pt x="6034050" y="5157641"/>
                  <a:pt x="6032500" y="5123546"/>
                </a:cubicBezTo>
                <a:cubicBezTo>
                  <a:pt x="6025577" y="4971244"/>
                  <a:pt x="6030662" y="4818417"/>
                  <a:pt x="6019800" y="4666346"/>
                </a:cubicBezTo>
                <a:cubicBezTo>
                  <a:pt x="6017892" y="4639640"/>
                  <a:pt x="5999651" y="4616400"/>
                  <a:pt x="5994400" y="4590146"/>
                </a:cubicBezTo>
                <a:cubicBezTo>
                  <a:pt x="5990881" y="4572553"/>
                  <a:pt x="5981204" y="4510513"/>
                  <a:pt x="5969000" y="4488546"/>
                </a:cubicBezTo>
                <a:cubicBezTo>
                  <a:pt x="5954175" y="4461861"/>
                  <a:pt x="5935133" y="4437746"/>
                  <a:pt x="5918200" y="4412346"/>
                </a:cubicBezTo>
                <a:cubicBezTo>
                  <a:pt x="5909733" y="4399646"/>
                  <a:pt x="5905500" y="4382713"/>
                  <a:pt x="5892800" y="4374246"/>
                </a:cubicBezTo>
                <a:lnTo>
                  <a:pt x="5854700" y="4348846"/>
                </a:lnTo>
                <a:cubicBezTo>
                  <a:pt x="5791637" y="4254251"/>
                  <a:pt x="5872688" y="4370432"/>
                  <a:pt x="5791200" y="4272646"/>
                </a:cubicBezTo>
                <a:cubicBezTo>
                  <a:pt x="5781429" y="4260920"/>
                  <a:pt x="5777719" y="4244081"/>
                  <a:pt x="5765800" y="4234546"/>
                </a:cubicBezTo>
                <a:cubicBezTo>
                  <a:pt x="5755347" y="4226183"/>
                  <a:pt x="5740400" y="4226079"/>
                  <a:pt x="5727700" y="4221846"/>
                </a:cubicBezTo>
                <a:cubicBezTo>
                  <a:pt x="5715000" y="4209146"/>
                  <a:pt x="5699563" y="4198690"/>
                  <a:pt x="5689600" y="4183746"/>
                </a:cubicBezTo>
                <a:cubicBezTo>
                  <a:pt x="5682174" y="4172607"/>
                  <a:pt x="5685263" y="4156099"/>
                  <a:pt x="5676900" y="4145646"/>
                </a:cubicBezTo>
                <a:cubicBezTo>
                  <a:pt x="5667365" y="4133727"/>
                  <a:pt x="5651500" y="4128713"/>
                  <a:pt x="5638800" y="4120246"/>
                </a:cubicBezTo>
                <a:cubicBezTo>
                  <a:pt x="5596119" y="3992203"/>
                  <a:pt x="5661240" y="4190814"/>
                  <a:pt x="5613400" y="4031346"/>
                </a:cubicBezTo>
                <a:cubicBezTo>
                  <a:pt x="5605707" y="4005701"/>
                  <a:pt x="5592402" y="3981556"/>
                  <a:pt x="5588000" y="3955146"/>
                </a:cubicBezTo>
                <a:cubicBezTo>
                  <a:pt x="5587354" y="3951268"/>
                  <a:pt x="5567271" y="3825722"/>
                  <a:pt x="5562600" y="3815446"/>
                </a:cubicBezTo>
                <a:cubicBezTo>
                  <a:pt x="5549968" y="3787655"/>
                  <a:pt x="5521453" y="3768206"/>
                  <a:pt x="5511800" y="3739246"/>
                </a:cubicBezTo>
                <a:cubicBezTo>
                  <a:pt x="5479878" y="3643481"/>
                  <a:pt x="5522939" y="3761523"/>
                  <a:pt x="5473700" y="3663046"/>
                </a:cubicBezTo>
                <a:cubicBezTo>
                  <a:pt x="5467713" y="3651072"/>
                  <a:pt x="5469363" y="3635399"/>
                  <a:pt x="5461000" y="3624946"/>
                </a:cubicBezTo>
                <a:cubicBezTo>
                  <a:pt x="5451465" y="3613027"/>
                  <a:pt x="5435600" y="3608013"/>
                  <a:pt x="5422900" y="3599546"/>
                </a:cubicBezTo>
                <a:cubicBezTo>
                  <a:pt x="5414433" y="3586846"/>
                  <a:pt x="5408293" y="3572239"/>
                  <a:pt x="5397500" y="3561446"/>
                </a:cubicBezTo>
                <a:cubicBezTo>
                  <a:pt x="5368265" y="3532211"/>
                  <a:pt x="5347463" y="3533062"/>
                  <a:pt x="5308600" y="3523346"/>
                </a:cubicBezTo>
                <a:cubicBezTo>
                  <a:pt x="5300133" y="3510646"/>
                  <a:pt x="5293993" y="3496039"/>
                  <a:pt x="5283200" y="3485246"/>
                </a:cubicBezTo>
                <a:cubicBezTo>
                  <a:pt x="5231504" y="3433550"/>
                  <a:pt x="5244352" y="3484747"/>
                  <a:pt x="5168900" y="3434446"/>
                </a:cubicBezTo>
                <a:cubicBezTo>
                  <a:pt x="5156200" y="3425979"/>
                  <a:pt x="5144452" y="3415872"/>
                  <a:pt x="5130800" y="3409046"/>
                </a:cubicBezTo>
                <a:cubicBezTo>
                  <a:pt x="5118826" y="3403059"/>
                  <a:pt x="5104402" y="3402847"/>
                  <a:pt x="5092700" y="3396346"/>
                </a:cubicBezTo>
                <a:cubicBezTo>
                  <a:pt x="4961692" y="3323564"/>
                  <a:pt x="5064611" y="3361583"/>
                  <a:pt x="4978400" y="3332846"/>
                </a:cubicBezTo>
                <a:cubicBezTo>
                  <a:pt x="4969933" y="3320146"/>
                  <a:pt x="4963793" y="3305539"/>
                  <a:pt x="4953000" y="3294746"/>
                </a:cubicBezTo>
                <a:cubicBezTo>
                  <a:pt x="4922811" y="3264557"/>
                  <a:pt x="4876426" y="3256521"/>
                  <a:pt x="4838700" y="3243946"/>
                </a:cubicBezTo>
                <a:lnTo>
                  <a:pt x="4800600" y="3231246"/>
                </a:lnTo>
                <a:cubicBezTo>
                  <a:pt x="4711700" y="3235479"/>
                  <a:pt x="4619605" y="3219949"/>
                  <a:pt x="4533900" y="3243946"/>
                </a:cubicBezTo>
                <a:cubicBezTo>
                  <a:pt x="4504504" y="3252177"/>
                  <a:pt x="4508500" y="3303213"/>
                  <a:pt x="4483100" y="3320146"/>
                </a:cubicBezTo>
                <a:lnTo>
                  <a:pt x="4445000" y="3345546"/>
                </a:lnTo>
                <a:cubicBezTo>
                  <a:pt x="4436533" y="3358246"/>
                  <a:pt x="4425799" y="3369698"/>
                  <a:pt x="4419600" y="3383646"/>
                </a:cubicBezTo>
                <a:cubicBezTo>
                  <a:pt x="4393577" y="3442197"/>
                  <a:pt x="4406655" y="3455885"/>
                  <a:pt x="4368800" y="3497946"/>
                </a:cubicBezTo>
                <a:cubicBezTo>
                  <a:pt x="4340765" y="3529096"/>
                  <a:pt x="4303146" y="3551977"/>
                  <a:pt x="4279900" y="3586846"/>
                </a:cubicBezTo>
                <a:cubicBezTo>
                  <a:pt x="4247074" y="3636085"/>
                  <a:pt x="4268980" y="3620119"/>
                  <a:pt x="4216400" y="3637646"/>
                </a:cubicBezTo>
                <a:cubicBezTo>
                  <a:pt x="4207933" y="3650346"/>
                  <a:pt x="4203943" y="3667656"/>
                  <a:pt x="4191000" y="3675746"/>
                </a:cubicBezTo>
                <a:cubicBezTo>
                  <a:pt x="4168296" y="3689936"/>
                  <a:pt x="4139659" y="3691202"/>
                  <a:pt x="4114800" y="3701146"/>
                </a:cubicBezTo>
                <a:cubicBezTo>
                  <a:pt x="4023507" y="3737663"/>
                  <a:pt x="4073868" y="3723322"/>
                  <a:pt x="3962400" y="3739246"/>
                </a:cubicBezTo>
                <a:cubicBezTo>
                  <a:pt x="3891182" y="3762985"/>
                  <a:pt x="3937287" y="3748699"/>
                  <a:pt x="3822700" y="3777346"/>
                </a:cubicBezTo>
                <a:cubicBezTo>
                  <a:pt x="3805767" y="3781579"/>
                  <a:pt x="3789316" y="3788885"/>
                  <a:pt x="3771900" y="3790046"/>
                </a:cubicBezTo>
                <a:lnTo>
                  <a:pt x="3581400" y="3802746"/>
                </a:lnTo>
                <a:cubicBezTo>
                  <a:pt x="3568700" y="3811213"/>
                  <a:pt x="3557329" y="3822133"/>
                  <a:pt x="3543300" y="3828146"/>
                </a:cubicBezTo>
                <a:cubicBezTo>
                  <a:pt x="3486333" y="3852561"/>
                  <a:pt x="3503828" y="3828832"/>
                  <a:pt x="3454400" y="3853546"/>
                </a:cubicBezTo>
                <a:cubicBezTo>
                  <a:pt x="3440748" y="3860372"/>
                  <a:pt x="3429952" y="3872120"/>
                  <a:pt x="3416300" y="3878946"/>
                </a:cubicBezTo>
                <a:cubicBezTo>
                  <a:pt x="3396000" y="3889096"/>
                  <a:pt x="3346389" y="3898921"/>
                  <a:pt x="3327400" y="3904346"/>
                </a:cubicBezTo>
                <a:cubicBezTo>
                  <a:pt x="3314528" y="3908024"/>
                  <a:pt x="3302000" y="3912813"/>
                  <a:pt x="3289300" y="3917046"/>
                </a:cubicBezTo>
                <a:cubicBezTo>
                  <a:pt x="3272367" y="3929746"/>
                  <a:pt x="3255724" y="3942843"/>
                  <a:pt x="3238500" y="3955146"/>
                </a:cubicBezTo>
                <a:cubicBezTo>
                  <a:pt x="3226080" y="3964018"/>
                  <a:pt x="3215630" y="3979531"/>
                  <a:pt x="3200400" y="3980546"/>
                </a:cubicBezTo>
                <a:cubicBezTo>
                  <a:pt x="3136807" y="3984786"/>
                  <a:pt x="3040459" y="3966589"/>
                  <a:pt x="2971800" y="3955146"/>
                </a:cubicBezTo>
                <a:cubicBezTo>
                  <a:pt x="2929467" y="3963613"/>
                  <a:pt x="2886866" y="3970838"/>
                  <a:pt x="2844800" y="3980546"/>
                </a:cubicBezTo>
                <a:cubicBezTo>
                  <a:pt x="2831756" y="3983556"/>
                  <a:pt x="2818674" y="3987259"/>
                  <a:pt x="2806700" y="3993246"/>
                </a:cubicBezTo>
                <a:cubicBezTo>
                  <a:pt x="2793048" y="4000072"/>
                  <a:pt x="2782945" y="4013430"/>
                  <a:pt x="2768600" y="4018646"/>
                </a:cubicBezTo>
                <a:cubicBezTo>
                  <a:pt x="2735793" y="4030576"/>
                  <a:pt x="2667000" y="4044046"/>
                  <a:pt x="2667000" y="4044046"/>
                </a:cubicBezTo>
                <a:cubicBezTo>
                  <a:pt x="2641600" y="4060979"/>
                  <a:pt x="2600453" y="4065886"/>
                  <a:pt x="2590800" y="4094846"/>
                </a:cubicBezTo>
                <a:cubicBezTo>
                  <a:pt x="2586567" y="4107546"/>
                  <a:pt x="2588993" y="4125165"/>
                  <a:pt x="2578100" y="4132946"/>
                </a:cubicBezTo>
                <a:cubicBezTo>
                  <a:pt x="2556313" y="4148508"/>
                  <a:pt x="2527300" y="4149879"/>
                  <a:pt x="2501900" y="4158346"/>
                </a:cubicBezTo>
                <a:cubicBezTo>
                  <a:pt x="2489200" y="4162579"/>
                  <a:pt x="2474939" y="4163620"/>
                  <a:pt x="2463800" y="4171046"/>
                </a:cubicBezTo>
                <a:cubicBezTo>
                  <a:pt x="2451100" y="4179513"/>
                  <a:pt x="2438120" y="4187574"/>
                  <a:pt x="2425700" y="4196446"/>
                </a:cubicBezTo>
                <a:cubicBezTo>
                  <a:pt x="2408476" y="4208749"/>
                  <a:pt x="2394792" y="4227312"/>
                  <a:pt x="2374900" y="4234546"/>
                </a:cubicBezTo>
                <a:cubicBezTo>
                  <a:pt x="2346768" y="4244776"/>
                  <a:pt x="2315633" y="4243013"/>
                  <a:pt x="2286000" y="4247246"/>
                </a:cubicBezTo>
                <a:cubicBezTo>
                  <a:pt x="2214774" y="4270988"/>
                  <a:pt x="2203231" y="4280394"/>
                  <a:pt x="2095500" y="4247246"/>
                </a:cubicBezTo>
                <a:cubicBezTo>
                  <a:pt x="2082705" y="4243309"/>
                  <a:pt x="2087033" y="4221846"/>
                  <a:pt x="2082800" y="4209146"/>
                </a:cubicBezTo>
                <a:cubicBezTo>
                  <a:pt x="2087033" y="4187979"/>
                  <a:pt x="2084790" y="4164388"/>
                  <a:pt x="2095500" y="4145646"/>
                </a:cubicBezTo>
                <a:cubicBezTo>
                  <a:pt x="2119228" y="4104123"/>
                  <a:pt x="2234634" y="4109020"/>
                  <a:pt x="2247900" y="4107546"/>
                </a:cubicBezTo>
                <a:cubicBezTo>
                  <a:pt x="2260600" y="4103313"/>
                  <a:pt x="2273695" y="4100119"/>
                  <a:pt x="2286000" y="4094846"/>
                </a:cubicBezTo>
                <a:cubicBezTo>
                  <a:pt x="2303401" y="4087388"/>
                  <a:pt x="2318839" y="4075433"/>
                  <a:pt x="2336800" y="4069446"/>
                </a:cubicBezTo>
                <a:cubicBezTo>
                  <a:pt x="2357278" y="4062620"/>
                  <a:pt x="2379133" y="4060979"/>
                  <a:pt x="2400300" y="4056746"/>
                </a:cubicBezTo>
                <a:cubicBezTo>
                  <a:pt x="2417233" y="4048279"/>
                  <a:pt x="2434866" y="4041086"/>
                  <a:pt x="2451100" y="4031346"/>
                </a:cubicBezTo>
                <a:cubicBezTo>
                  <a:pt x="2477277" y="4015640"/>
                  <a:pt x="2497684" y="3987950"/>
                  <a:pt x="2527300" y="3980546"/>
                </a:cubicBezTo>
                <a:lnTo>
                  <a:pt x="2578100" y="3967846"/>
                </a:lnTo>
                <a:cubicBezTo>
                  <a:pt x="2590800" y="3955146"/>
                  <a:pt x="2599524" y="3936416"/>
                  <a:pt x="2616200" y="3929746"/>
                </a:cubicBezTo>
                <a:cubicBezTo>
                  <a:pt x="2643993" y="3918629"/>
                  <a:pt x="2679716" y="3932911"/>
                  <a:pt x="2705100" y="3917046"/>
                </a:cubicBezTo>
                <a:cubicBezTo>
                  <a:pt x="2719901" y="3907795"/>
                  <a:pt x="2708118" y="3880769"/>
                  <a:pt x="2717800" y="3866246"/>
                </a:cubicBezTo>
                <a:cubicBezTo>
                  <a:pt x="2726267" y="3853546"/>
                  <a:pt x="2743200" y="3849313"/>
                  <a:pt x="2755900" y="3840846"/>
                </a:cubicBezTo>
                <a:cubicBezTo>
                  <a:pt x="2751667" y="3794279"/>
                  <a:pt x="2757986" y="3745505"/>
                  <a:pt x="2743200" y="3701146"/>
                </a:cubicBezTo>
                <a:cubicBezTo>
                  <a:pt x="2738967" y="3688446"/>
                  <a:pt x="2714566" y="3697912"/>
                  <a:pt x="2705100" y="3688446"/>
                </a:cubicBezTo>
                <a:cubicBezTo>
                  <a:pt x="2695634" y="3678980"/>
                  <a:pt x="2698901" y="3662048"/>
                  <a:pt x="2692400" y="3650346"/>
                </a:cubicBezTo>
                <a:cubicBezTo>
                  <a:pt x="2677575" y="3623661"/>
                  <a:pt x="2641600" y="3574146"/>
                  <a:pt x="2641600" y="3574146"/>
                </a:cubicBezTo>
                <a:cubicBezTo>
                  <a:pt x="2640806" y="3570176"/>
                  <a:pt x="2626714" y="3486064"/>
                  <a:pt x="2616200" y="3472546"/>
                </a:cubicBezTo>
                <a:cubicBezTo>
                  <a:pt x="2569078" y="3411960"/>
                  <a:pt x="2542984" y="3415013"/>
                  <a:pt x="2514600" y="3358246"/>
                </a:cubicBezTo>
                <a:cubicBezTo>
                  <a:pt x="2494405" y="3317856"/>
                  <a:pt x="2513802" y="3309825"/>
                  <a:pt x="2463800" y="3282046"/>
                </a:cubicBezTo>
                <a:cubicBezTo>
                  <a:pt x="2427546" y="3261905"/>
                  <a:pt x="2365139" y="3252154"/>
                  <a:pt x="2324100" y="3243946"/>
                </a:cubicBezTo>
                <a:cubicBezTo>
                  <a:pt x="2319867" y="3231246"/>
                  <a:pt x="2321853" y="3214209"/>
                  <a:pt x="2311400" y="3205846"/>
                </a:cubicBezTo>
                <a:cubicBezTo>
                  <a:pt x="2297770" y="3194942"/>
                  <a:pt x="2277383" y="3197941"/>
                  <a:pt x="2260600" y="3193146"/>
                </a:cubicBezTo>
                <a:cubicBezTo>
                  <a:pt x="2247728" y="3189468"/>
                  <a:pt x="2235372" y="3184124"/>
                  <a:pt x="2222500" y="3180446"/>
                </a:cubicBezTo>
                <a:cubicBezTo>
                  <a:pt x="2205717" y="3175651"/>
                  <a:pt x="2188418" y="3172762"/>
                  <a:pt x="2171700" y="3167746"/>
                </a:cubicBezTo>
                <a:cubicBezTo>
                  <a:pt x="2146055" y="3160053"/>
                  <a:pt x="2095500" y="3142346"/>
                  <a:pt x="2095500" y="3142346"/>
                </a:cubicBezTo>
                <a:cubicBezTo>
                  <a:pt x="2091267" y="3129646"/>
                  <a:pt x="2091163" y="3114699"/>
                  <a:pt x="2082800" y="3104246"/>
                </a:cubicBezTo>
                <a:cubicBezTo>
                  <a:pt x="2070833" y="3089287"/>
                  <a:pt x="2006400" y="3059696"/>
                  <a:pt x="1993900" y="3053446"/>
                </a:cubicBezTo>
                <a:cubicBezTo>
                  <a:pt x="1983536" y="3022354"/>
                  <a:pt x="1975417" y="2992009"/>
                  <a:pt x="1955800" y="2964546"/>
                </a:cubicBezTo>
                <a:cubicBezTo>
                  <a:pt x="1920567" y="2915220"/>
                  <a:pt x="1925546" y="2933437"/>
                  <a:pt x="1879600" y="2913746"/>
                </a:cubicBezTo>
                <a:cubicBezTo>
                  <a:pt x="1786624" y="2873899"/>
                  <a:pt x="1871658" y="2899061"/>
                  <a:pt x="1778000" y="2875646"/>
                </a:cubicBezTo>
                <a:cubicBezTo>
                  <a:pt x="1718733" y="2884113"/>
                  <a:pt x="1659157" y="2890642"/>
                  <a:pt x="1600200" y="2901046"/>
                </a:cubicBezTo>
                <a:cubicBezTo>
                  <a:pt x="1560486" y="2908054"/>
                  <a:pt x="1550956" y="2924275"/>
                  <a:pt x="1511300" y="2939146"/>
                </a:cubicBezTo>
                <a:cubicBezTo>
                  <a:pt x="1494957" y="2945275"/>
                  <a:pt x="1477218" y="2946830"/>
                  <a:pt x="1460500" y="2951846"/>
                </a:cubicBezTo>
                <a:cubicBezTo>
                  <a:pt x="1434855" y="2959539"/>
                  <a:pt x="1409700" y="2968779"/>
                  <a:pt x="1384300" y="2977246"/>
                </a:cubicBezTo>
                <a:lnTo>
                  <a:pt x="1346200" y="2989946"/>
                </a:lnTo>
                <a:cubicBezTo>
                  <a:pt x="1333500" y="2994179"/>
                  <a:pt x="1320529" y="2997674"/>
                  <a:pt x="1308100" y="3002646"/>
                </a:cubicBezTo>
                <a:cubicBezTo>
                  <a:pt x="1209444" y="3042108"/>
                  <a:pt x="1264990" y="3017851"/>
                  <a:pt x="1143000" y="3078846"/>
                </a:cubicBezTo>
                <a:lnTo>
                  <a:pt x="1092200" y="3104246"/>
                </a:lnTo>
                <a:cubicBezTo>
                  <a:pt x="1087967" y="3116946"/>
                  <a:pt x="1089953" y="3133983"/>
                  <a:pt x="1079500" y="3142346"/>
                </a:cubicBezTo>
                <a:cubicBezTo>
                  <a:pt x="1065870" y="3153250"/>
                  <a:pt x="1044743" y="3148170"/>
                  <a:pt x="1028700" y="3155046"/>
                </a:cubicBezTo>
                <a:cubicBezTo>
                  <a:pt x="1014671" y="3161059"/>
                  <a:pt x="1003852" y="3172873"/>
                  <a:pt x="990600" y="3180446"/>
                </a:cubicBezTo>
                <a:cubicBezTo>
                  <a:pt x="974162" y="3189839"/>
                  <a:pt x="956034" y="3196106"/>
                  <a:pt x="939800" y="3205846"/>
                </a:cubicBezTo>
                <a:cubicBezTo>
                  <a:pt x="913623" y="3221552"/>
                  <a:pt x="863600" y="3256646"/>
                  <a:pt x="863600" y="3256646"/>
                </a:cubicBezTo>
                <a:cubicBezTo>
                  <a:pt x="855133" y="3269346"/>
                  <a:pt x="847971" y="3283020"/>
                  <a:pt x="838200" y="3294746"/>
                </a:cubicBezTo>
                <a:cubicBezTo>
                  <a:pt x="826702" y="3308544"/>
                  <a:pt x="808822" y="3317146"/>
                  <a:pt x="800100" y="3332846"/>
                </a:cubicBezTo>
                <a:cubicBezTo>
                  <a:pt x="787097" y="3356251"/>
                  <a:pt x="783167" y="3383646"/>
                  <a:pt x="774700" y="3409046"/>
                </a:cubicBezTo>
                <a:lnTo>
                  <a:pt x="736600" y="3523346"/>
                </a:lnTo>
                <a:cubicBezTo>
                  <a:pt x="732367" y="3536046"/>
                  <a:pt x="731326" y="3550307"/>
                  <a:pt x="723900" y="3561446"/>
                </a:cubicBezTo>
                <a:cubicBezTo>
                  <a:pt x="687998" y="3615298"/>
                  <a:pt x="705326" y="3585894"/>
                  <a:pt x="673100" y="3650346"/>
                </a:cubicBezTo>
                <a:cubicBezTo>
                  <a:pt x="668867" y="3688446"/>
                  <a:pt x="666229" y="3726757"/>
                  <a:pt x="660400" y="3764646"/>
                </a:cubicBezTo>
                <a:cubicBezTo>
                  <a:pt x="657746" y="3781898"/>
                  <a:pt x="650822" y="3798273"/>
                  <a:pt x="647700" y="3815446"/>
                </a:cubicBezTo>
                <a:cubicBezTo>
                  <a:pt x="642345" y="3844897"/>
                  <a:pt x="644963" y="3876118"/>
                  <a:pt x="635000" y="3904346"/>
                </a:cubicBezTo>
                <a:cubicBezTo>
                  <a:pt x="619248" y="3948978"/>
                  <a:pt x="586467" y="3986445"/>
                  <a:pt x="571500" y="4031346"/>
                </a:cubicBezTo>
                <a:cubicBezTo>
                  <a:pt x="567267" y="4044046"/>
                  <a:pt x="562478" y="4056574"/>
                  <a:pt x="558800" y="4069446"/>
                </a:cubicBezTo>
                <a:cubicBezTo>
                  <a:pt x="554005" y="4086229"/>
                  <a:pt x="560303" y="4110101"/>
                  <a:pt x="546100" y="4120246"/>
                </a:cubicBezTo>
                <a:cubicBezTo>
                  <a:pt x="525146" y="4135213"/>
                  <a:pt x="495037" y="4127360"/>
                  <a:pt x="469900" y="4132946"/>
                </a:cubicBezTo>
                <a:cubicBezTo>
                  <a:pt x="456832" y="4135850"/>
                  <a:pt x="444500" y="4141413"/>
                  <a:pt x="431800" y="4145646"/>
                </a:cubicBezTo>
                <a:cubicBezTo>
                  <a:pt x="423333" y="4162579"/>
                  <a:pt x="419787" y="4183059"/>
                  <a:pt x="406400" y="4196446"/>
                </a:cubicBezTo>
                <a:cubicBezTo>
                  <a:pt x="396934" y="4205912"/>
                  <a:pt x="379439" y="4201720"/>
                  <a:pt x="368300" y="4209146"/>
                </a:cubicBezTo>
                <a:cubicBezTo>
                  <a:pt x="353356" y="4219109"/>
                  <a:pt x="342900" y="4234546"/>
                  <a:pt x="330200" y="4247246"/>
                </a:cubicBezTo>
                <a:cubicBezTo>
                  <a:pt x="299973" y="4337926"/>
                  <a:pt x="319652" y="4301169"/>
                  <a:pt x="279400" y="4361546"/>
                </a:cubicBezTo>
                <a:cubicBezTo>
                  <a:pt x="275167" y="4382713"/>
                  <a:pt x="278674" y="4407085"/>
                  <a:pt x="266700" y="4425046"/>
                </a:cubicBezTo>
                <a:cubicBezTo>
                  <a:pt x="259274" y="4436185"/>
                  <a:pt x="241987" y="4437746"/>
                  <a:pt x="228600" y="4437746"/>
                </a:cubicBezTo>
                <a:cubicBezTo>
                  <a:pt x="198666" y="4437746"/>
                  <a:pt x="169333" y="4429279"/>
                  <a:pt x="139700" y="4425046"/>
                </a:cubicBezTo>
                <a:cubicBezTo>
                  <a:pt x="131233" y="4412346"/>
                  <a:pt x="120499" y="4400894"/>
                  <a:pt x="114300" y="4386946"/>
                </a:cubicBezTo>
                <a:cubicBezTo>
                  <a:pt x="90863" y="4334212"/>
                  <a:pt x="87065" y="4301571"/>
                  <a:pt x="76200" y="4247246"/>
                </a:cubicBezTo>
                <a:cubicBezTo>
                  <a:pt x="67733" y="4137179"/>
                  <a:pt x="59721" y="4027077"/>
                  <a:pt x="50800" y="3917046"/>
                </a:cubicBezTo>
                <a:cubicBezTo>
                  <a:pt x="47021" y="3870440"/>
                  <a:pt x="46226" y="3823393"/>
                  <a:pt x="38100" y="3777346"/>
                </a:cubicBezTo>
                <a:cubicBezTo>
                  <a:pt x="33447" y="3750979"/>
                  <a:pt x="21167" y="3726546"/>
                  <a:pt x="12700" y="3701146"/>
                </a:cubicBezTo>
                <a:lnTo>
                  <a:pt x="0" y="3663046"/>
                </a:lnTo>
                <a:cubicBezTo>
                  <a:pt x="4233" y="3620713"/>
                  <a:pt x="3133" y="3577501"/>
                  <a:pt x="12700" y="3536046"/>
                </a:cubicBezTo>
                <a:cubicBezTo>
                  <a:pt x="20721" y="3501288"/>
                  <a:pt x="51246" y="3490371"/>
                  <a:pt x="76200" y="3472546"/>
                </a:cubicBezTo>
                <a:cubicBezTo>
                  <a:pt x="143476" y="3424492"/>
                  <a:pt x="103272" y="3442355"/>
                  <a:pt x="165100" y="3421746"/>
                </a:cubicBezTo>
                <a:cubicBezTo>
                  <a:pt x="212777" y="3350230"/>
                  <a:pt x="185673" y="3398126"/>
                  <a:pt x="228600" y="3269346"/>
                </a:cubicBezTo>
                <a:lnTo>
                  <a:pt x="241300" y="3231246"/>
                </a:lnTo>
                <a:cubicBezTo>
                  <a:pt x="245533" y="3218546"/>
                  <a:pt x="246574" y="3204285"/>
                  <a:pt x="254000" y="3193146"/>
                </a:cubicBezTo>
                <a:cubicBezTo>
                  <a:pt x="268422" y="3171513"/>
                  <a:pt x="301747" y="3119999"/>
                  <a:pt x="317500" y="3104246"/>
                </a:cubicBezTo>
                <a:cubicBezTo>
                  <a:pt x="328293" y="3093453"/>
                  <a:pt x="342900" y="3087313"/>
                  <a:pt x="355600" y="3078846"/>
                </a:cubicBezTo>
                <a:cubicBezTo>
                  <a:pt x="359833" y="3032279"/>
                  <a:pt x="362120" y="2985495"/>
                  <a:pt x="368300" y="2939146"/>
                </a:cubicBezTo>
                <a:cubicBezTo>
                  <a:pt x="373263" y="2901925"/>
                  <a:pt x="383905" y="2884529"/>
                  <a:pt x="393700" y="2850246"/>
                </a:cubicBezTo>
                <a:cubicBezTo>
                  <a:pt x="402574" y="2819186"/>
                  <a:pt x="416710" y="2745881"/>
                  <a:pt x="431800" y="2723246"/>
                </a:cubicBezTo>
                <a:lnTo>
                  <a:pt x="457200" y="2685146"/>
                </a:lnTo>
                <a:cubicBezTo>
                  <a:pt x="461433" y="2668213"/>
                  <a:pt x="466304" y="2651426"/>
                  <a:pt x="469900" y="2634346"/>
                </a:cubicBezTo>
                <a:cubicBezTo>
                  <a:pt x="483241" y="2570978"/>
                  <a:pt x="486447" y="2504912"/>
                  <a:pt x="508000" y="2443846"/>
                </a:cubicBezTo>
                <a:cubicBezTo>
                  <a:pt x="513080" y="2429453"/>
                  <a:pt x="533400" y="2426913"/>
                  <a:pt x="546100" y="2418446"/>
                </a:cubicBezTo>
                <a:cubicBezTo>
                  <a:pt x="550333" y="2371879"/>
                  <a:pt x="545606" y="2323605"/>
                  <a:pt x="558800" y="2278746"/>
                </a:cubicBezTo>
                <a:cubicBezTo>
                  <a:pt x="567414" y="2249459"/>
                  <a:pt x="599947" y="2231506"/>
                  <a:pt x="609600" y="2202546"/>
                </a:cubicBezTo>
                <a:cubicBezTo>
                  <a:pt x="627127" y="2149966"/>
                  <a:pt x="614874" y="2175585"/>
                  <a:pt x="647700" y="2126346"/>
                </a:cubicBezTo>
                <a:cubicBezTo>
                  <a:pt x="670140" y="2036584"/>
                  <a:pt x="654880" y="2092105"/>
                  <a:pt x="698500" y="1961246"/>
                </a:cubicBezTo>
                <a:lnTo>
                  <a:pt x="711200" y="1923146"/>
                </a:lnTo>
                <a:cubicBezTo>
                  <a:pt x="715433" y="1910446"/>
                  <a:pt x="714434" y="1894512"/>
                  <a:pt x="723900" y="1885046"/>
                </a:cubicBezTo>
                <a:cubicBezTo>
                  <a:pt x="822962" y="1785984"/>
                  <a:pt x="703820" y="1913159"/>
                  <a:pt x="787400" y="1796146"/>
                </a:cubicBezTo>
                <a:cubicBezTo>
                  <a:pt x="797839" y="1781531"/>
                  <a:pt x="814724" y="1772414"/>
                  <a:pt x="825500" y="1758046"/>
                </a:cubicBezTo>
                <a:cubicBezTo>
                  <a:pt x="884806" y="1678971"/>
                  <a:pt x="843767" y="1716119"/>
                  <a:pt x="889000" y="1643746"/>
                </a:cubicBezTo>
                <a:cubicBezTo>
                  <a:pt x="900218" y="1625797"/>
                  <a:pt x="914400" y="1609879"/>
                  <a:pt x="927100" y="1592946"/>
                </a:cubicBezTo>
                <a:cubicBezTo>
                  <a:pt x="931333" y="1571779"/>
                  <a:pt x="931033" y="1549171"/>
                  <a:pt x="939800" y="1529446"/>
                </a:cubicBezTo>
                <a:cubicBezTo>
                  <a:pt x="948397" y="1510104"/>
                  <a:pt x="965597" y="1495870"/>
                  <a:pt x="977900" y="1478646"/>
                </a:cubicBezTo>
                <a:cubicBezTo>
                  <a:pt x="986772" y="1466226"/>
                  <a:pt x="994833" y="1453246"/>
                  <a:pt x="1003300" y="1440546"/>
                </a:cubicBezTo>
                <a:cubicBezTo>
                  <a:pt x="1007533" y="1423613"/>
                  <a:pt x="1010984" y="1406464"/>
                  <a:pt x="1016000" y="1389746"/>
                </a:cubicBezTo>
                <a:cubicBezTo>
                  <a:pt x="1023693" y="1364101"/>
                  <a:pt x="1034906" y="1339521"/>
                  <a:pt x="1041400" y="1313546"/>
                </a:cubicBezTo>
                <a:cubicBezTo>
                  <a:pt x="1045633" y="1296613"/>
                  <a:pt x="1046294" y="1278358"/>
                  <a:pt x="1054100" y="1262746"/>
                </a:cubicBezTo>
                <a:cubicBezTo>
                  <a:pt x="1063566" y="1243814"/>
                  <a:pt x="1079897" y="1229170"/>
                  <a:pt x="1092200" y="1211946"/>
                </a:cubicBezTo>
                <a:cubicBezTo>
                  <a:pt x="1101072" y="1199526"/>
                  <a:pt x="1109133" y="1186546"/>
                  <a:pt x="1117600" y="1173846"/>
                </a:cubicBezTo>
                <a:cubicBezTo>
                  <a:pt x="1119432" y="1164686"/>
                  <a:pt x="1131842" y="1088983"/>
                  <a:pt x="1143000" y="1072246"/>
                </a:cubicBezTo>
                <a:cubicBezTo>
                  <a:pt x="1152963" y="1057302"/>
                  <a:pt x="1168400" y="1046846"/>
                  <a:pt x="1181100" y="1034146"/>
                </a:cubicBezTo>
                <a:cubicBezTo>
                  <a:pt x="1187547" y="1011582"/>
                  <a:pt x="1212475" y="928071"/>
                  <a:pt x="1219200" y="894446"/>
                </a:cubicBezTo>
                <a:cubicBezTo>
                  <a:pt x="1224250" y="869196"/>
                  <a:pt x="1226314" y="843383"/>
                  <a:pt x="1231900" y="818246"/>
                </a:cubicBezTo>
                <a:cubicBezTo>
                  <a:pt x="1234804" y="805178"/>
                  <a:pt x="1241975" y="793273"/>
                  <a:pt x="1244600" y="780146"/>
                </a:cubicBezTo>
                <a:cubicBezTo>
                  <a:pt x="1254700" y="729645"/>
                  <a:pt x="1259900" y="678247"/>
                  <a:pt x="1270000" y="627746"/>
                </a:cubicBezTo>
                <a:cubicBezTo>
                  <a:pt x="1272625" y="614619"/>
                  <a:pt x="1279022" y="602518"/>
                  <a:pt x="1282700" y="589646"/>
                </a:cubicBezTo>
                <a:cubicBezTo>
                  <a:pt x="1287495" y="572863"/>
                  <a:pt x="1290384" y="555564"/>
                  <a:pt x="1295400" y="538846"/>
                </a:cubicBezTo>
                <a:cubicBezTo>
                  <a:pt x="1303093" y="513201"/>
                  <a:pt x="1315549" y="488900"/>
                  <a:pt x="1320800" y="462646"/>
                </a:cubicBezTo>
                <a:cubicBezTo>
                  <a:pt x="1325033" y="441479"/>
                  <a:pt x="1328646" y="420179"/>
                  <a:pt x="1333500" y="399146"/>
                </a:cubicBezTo>
                <a:cubicBezTo>
                  <a:pt x="1341350" y="365131"/>
                  <a:pt x="1353161" y="331980"/>
                  <a:pt x="1358900" y="297546"/>
                </a:cubicBezTo>
                <a:cubicBezTo>
                  <a:pt x="1373801" y="208141"/>
                  <a:pt x="1363457" y="245775"/>
                  <a:pt x="1384300" y="183246"/>
                </a:cubicBezTo>
                <a:cubicBezTo>
                  <a:pt x="1380067" y="140913"/>
                  <a:pt x="1340238" y="84994"/>
                  <a:pt x="1371600" y="56246"/>
                </a:cubicBezTo>
                <a:cubicBezTo>
                  <a:pt x="1412288" y="18949"/>
                  <a:pt x="1481504" y="43546"/>
                  <a:pt x="1536700" y="43546"/>
                </a:cubicBezTo>
                <a:cubicBezTo>
                  <a:pt x="1613018" y="43546"/>
                  <a:pt x="1689100" y="52013"/>
                  <a:pt x="1765300" y="56246"/>
                </a:cubicBezTo>
                <a:cubicBezTo>
                  <a:pt x="1806286" y="62101"/>
                  <a:pt x="1892364" y="68989"/>
                  <a:pt x="1930400" y="94346"/>
                </a:cubicBezTo>
                <a:cubicBezTo>
                  <a:pt x="1943100" y="102813"/>
                  <a:pt x="1954552" y="113547"/>
                  <a:pt x="1968500" y="119746"/>
                </a:cubicBezTo>
                <a:cubicBezTo>
                  <a:pt x="1992966" y="130620"/>
                  <a:pt x="2019300" y="136679"/>
                  <a:pt x="2044700" y="145146"/>
                </a:cubicBezTo>
                <a:cubicBezTo>
                  <a:pt x="2057400" y="149379"/>
                  <a:pt x="2069595" y="155645"/>
                  <a:pt x="2082800" y="157846"/>
                </a:cubicBezTo>
                <a:cubicBezTo>
                  <a:pt x="2108200" y="162079"/>
                  <a:pt x="2134018" y="164301"/>
                  <a:pt x="2159000" y="170546"/>
                </a:cubicBezTo>
                <a:cubicBezTo>
                  <a:pt x="2184975" y="177040"/>
                  <a:pt x="2209800" y="187479"/>
                  <a:pt x="2235200" y="195946"/>
                </a:cubicBezTo>
                <a:cubicBezTo>
                  <a:pt x="2247900" y="200179"/>
                  <a:pt x="2260095" y="206445"/>
                  <a:pt x="2273300" y="208646"/>
                </a:cubicBezTo>
                <a:lnTo>
                  <a:pt x="2349500" y="221346"/>
                </a:lnTo>
                <a:cubicBezTo>
                  <a:pt x="2362200" y="234046"/>
                  <a:pt x="2371900" y="250724"/>
                  <a:pt x="2387600" y="259446"/>
                </a:cubicBezTo>
                <a:cubicBezTo>
                  <a:pt x="2411005" y="272449"/>
                  <a:pt x="2438400" y="276379"/>
                  <a:pt x="2463800" y="284846"/>
                </a:cubicBezTo>
                <a:cubicBezTo>
                  <a:pt x="2566283" y="319007"/>
                  <a:pt x="2488539" y="296711"/>
                  <a:pt x="2705100" y="310246"/>
                </a:cubicBezTo>
                <a:cubicBezTo>
                  <a:pt x="2805822" y="343820"/>
                  <a:pt x="2672578" y="293095"/>
                  <a:pt x="2781300" y="361046"/>
                </a:cubicBezTo>
                <a:cubicBezTo>
                  <a:pt x="2800632" y="373128"/>
                  <a:pt x="2823454" y="378441"/>
                  <a:pt x="2844800" y="386446"/>
                </a:cubicBezTo>
                <a:cubicBezTo>
                  <a:pt x="2881239" y="400111"/>
                  <a:pt x="2893668" y="401838"/>
                  <a:pt x="2933700" y="411846"/>
                </a:cubicBezTo>
                <a:cubicBezTo>
                  <a:pt x="3029352" y="475614"/>
                  <a:pt x="2907786" y="400740"/>
                  <a:pt x="3022600" y="449946"/>
                </a:cubicBezTo>
                <a:cubicBezTo>
                  <a:pt x="3136240" y="498649"/>
                  <a:pt x="2954351" y="457621"/>
                  <a:pt x="3136900" y="488046"/>
                </a:cubicBezTo>
                <a:cubicBezTo>
                  <a:pt x="3307772" y="573482"/>
                  <a:pt x="3054245" y="452288"/>
                  <a:pt x="3251200" y="526146"/>
                </a:cubicBezTo>
                <a:cubicBezTo>
                  <a:pt x="3265492" y="531505"/>
                  <a:pt x="3275352" y="545347"/>
                  <a:pt x="3289300" y="551546"/>
                </a:cubicBezTo>
                <a:cubicBezTo>
                  <a:pt x="3313766" y="562420"/>
                  <a:pt x="3340100" y="568479"/>
                  <a:pt x="3365500" y="576946"/>
                </a:cubicBezTo>
                <a:cubicBezTo>
                  <a:pt x="3456851" y="607396"/>
                  <a:pt x="3342772" y="570452"/>
                  <a:pt x="3454400" y="602346"/>
                </a:cubicBezTo>
                <a:cubicBezTo>
                  <a:pt x="3545522" y="628381"/>
                  <a:pt x="3426898" y="601926"/>
                  <a:pt x="3556000" y="627746"/>
                </a:cubicBezTo>
                <a:cubicBezTo>
                  <a:pt x="3568700" y="636213"/>
                  <a:pt x="3586010" y="640203"/>
                  <a:pt x="3594100" y="653146"/>
                </a:cubicBezTo>
                <a:cubicBezTo>
                  <a:pt x="3608290" y="675850"/>
                  <a:pt x="3594100" y="720879"/>
                  <a:pt x="3619500" y="729346"/>
                </a:cubicBezTo>
                <a:cubicBezTo>
                  <a:pt x="3632200" y="733579"/>
                  <a:pt x="3644473" y="739421"/>
                  <a:pt x="3657600" y="742046"/>
                </a:cubicBezTo>
                <a:cubicBezTo>
                  <a:pt x="3686811" y="747888"/>
                  <a:pt x="3823376" y="764355"/>
                  <a:pt x="3848100" y="767446"/>
                </a:cubicBezTo>
                <a:cubicBezTo>
                  <a:pt x="3860800" y="780146"/>
                  <a:pt x="3870500" y="796824"/>
                  <a:pt x="3886200" y="805546"/>
                </a:cubicBezTo>
                <a:cubicBezTo>
                  <a:pt x="3909605" y="818549"/>
                  <a:pt x="3938453" y="818972"/>
                  <a:pt x="3962400" y="830946"/>
                </a:cubicBezTo>
                <a:cubicBezTo>
                  <a:pt x="4025174" y="862333"/>
                  <a:pt x="3995239" y="850359"/>
                  <a:pt x="4051300" y="869046"/>
                </a:cubicBezTo>
                <a:cubicBezTo>
                  <a:pt x="4068233" y="881746"/>
                  <a:pt x="4084876" y="894843"/>
                  <a:pt x="4102100" y="907146"/>
                </a:cubicBezTo>
                <a:cubicBezTo>
                  <a:pt x="4114520" y="916018"/>
                  <a:pt x="4128474" y="922775"/>
                  <a:pt x="4140200" y="932546"/>
                </a:cubicBezTo>
                <a:cubicBezTo>
                  <a:pt x="4153998" y="944044"/>
                  <a:pt x="4161887" y="963352"/>
                  <a:pt x="4178300" y="970646"/>
                </a:cubicBezTo>
                <a:cubicBezTo>
                  <a:pt x="4201831" y="981104"/>
                  <a:pt x="4229100" y="979113"/>
                  <a:pt x="4254500" y="983346"/>
                </a:cubicBezTo>
                <a:cubicBezTo>
                  <a:pt x="4271433" y="996046"/>
                  <a:pt x="4285408" y="1014212"/>
                  <a:pt x="4305300" y="1021446"/>
                </a:cubicBezTo>
                <a:cubicBezTo>
                  <a:pt x="4333432" y="1031676"/>
                  <a:pt x="4364847" y="1028275"/>
                  <a:pt x="4394200" y="1034146"/>
                </a:cubicBezTo>
                <a:cubicBezTo>
                  <a:pt x="4407327" y="1036771"/>
                  <a:pt x="4419313" y="1043599"/>
                  <a:pt x="4432300" y="1046846"/>
                </a:cubicBezTo>
                <a:cubicBezTo>
                  <a:pt x="4453241" y="1052081"/>
                  <a:pt x="4474633" y="1055313"/>
                  <a:pt x="4495800" y="1059546"/>
                </a:cubicBezTo>
                <a:cubicBezTo>
                  <a:pt x="4562087" y="1103737"/>
                  <a:pt x="4507437" y="1074832"/>
                  <a:pt x="4610100" y="1097646"/>
                </a:cubicBezTo>
                <a:cubicBezTo>
                  <a:pt x="4623168" y="1100550"/>
                  <a:pt x="4634969" y="1108310"/>
                  <a:pt x="4648200" y="1110346"/>
                </a:cubicBezTo>
                <a:cubicBezTo>
                  <a:pt x="4690250" y="1116815"/>
                  <a:pt x="4732867" y="1118813"/>
                  <a:pt x="4775200" y="1123046"/>
                </a:cubicBezTo>
                <a:cubicBezTo>
                  <a:pt x="4914900" y="1118813"/>
                  <a:pt x="5055615" y="1127682"/>
                  <a:pt x="5194300" y="1110346"/>
                </a:cubicBezTo>
                <a:cubicBezTo>
                  <a:pt x="5228167" y="1106113"/>
                  <a:pt x="5252211" y="1073849"/>
                  <a:pt x="5283200" y="1059546"/>
                </a:cubicBezTo>
                <a:cubicBezTo>
                  <a:pt x="5307510" y="1048326"/>
                  <a:pt x="5359400" y="1034146"/>
                  <a:pt x="5359400" y="1034146"/>
                </a:cubicBezTo>
                <a:cubicBezTo>
                  <a:pt x="5384909" y="995882"/>
                  <a:pt x="5390864" y="990362"/>
                  <a:pt x="5410200" y="945246"/>
                </a:cubicBezTo>
                <a:cubicBezTo>
                  <a:pt x="5415473" y="932941"/>
                  <a:pt x="5416258" y="918769"/>
                  <a:pt x="5422900" y="907146"/>
                </a:cubicBezTo>
                <a:cubicBezTo>
                  <a:pt x="5433402" y="888768"/>
                  <a:pt x="5448300" y="873279"/>
                  <a:pt x="5461000" y="856346"/>
                </a:cubicBezTo>
                <a:cubicBezTo>
                  <a:pt x="5485951" y="781493"/>
                  <a:pt x="5456881" y="855317"/>
                  <a:pt x="5511800" y="767446"/>
                </a:cubicBezTo>
                <a:cubicBezTo>
                  <a:pt x="5521834" y="751392"/>
                  <a:pt x="5523813" y="730033"/>
                  <a:pt x="5537200" y="716646"/>
                </a:cubicBezTo>
                <a:cubicBezTo>
                  <a:pt x="5546666" y="707180"/>
                  <a:pt x="5562600" y="708179"/>
                  <a:pt x="5575300" y="703946"/>
                </a:cubicBezTo>
                <a:cubicBezTo>
                  <a:pt x="5583767" y="682779"/>
                  <a:pt x="5590505" y="660836"/>
                  <a:pt x="5600700" y="640446"/>
                </a:cubicBezTo>
                <a:cubicBezTo>
                  <a:pt x="5649939" y="541969"/>
                  <a:pt x="5606878" y="660011"/>
                  <a:pt x="5638800" y="564246"/>
                </a:cubicBezTo>
                <a:cubicBezTo>
                  <a:pt x="5663020" y="394707"/>
                  <a:pt x="5624945" y="534228"/>
                  <a:pt x="5689600" y="437246"/>
                </a:cubicBezTo>
                <a:cubicBezTo>
                  <a:pt x="5697026" y="426107"/>
                  <a:pt x="5698778" y="412061"/>
                  <a:pt x="5702300" y="399146"/>
                </a:cubicBezTo>
                <a:cubicBezTo>
                  <a:pt x="5711485" y="365467"/>
                  <a:pt x="5720854" y="331777"/>
                  <a:pt x="5727700" y="297546"/>
                </a:cubicBezTo>
                <a:cubicBezTo>
                  <a:pt x="5731933" y="276379"/>
                  <a:pt x="5732821" y="254257"/>
                  <a:pt x="5740400" y="234046"/>
                </a:cubicBezTo>
                <a:cubicBezTo>
                  <a:pt x="5757333" y="188890"/>
                  <a:pt x="5770033" y="198768"/>
                  <a:pt x="5803900" y="170546"/>
                </a:cubicBezTo>
                <a:cubicBezTo>
                  <a:pt x="5908659" y="83247"/>
                  <a:pt x="5752288" y="186519"/>
                  <a:pt x="5918200" y="94346"/>
                </a:cubicBezTo>
                <a:cubicBezTo>
                  <a:pt x="5945604" y="79122"/>
                  <a:pt x="5960970" y="58335"/>
                  <a:pt x="5994400" y="56246"/>
                </a:cubicBezTo>
                <a:cubicBezTo>
                  <a:pt x="6049326" y="52813"/>
                  <a:pt x="6104467" y="56246"/>
                  <a:pt x="6159500" y="56246"/>
                </a:cubicBezTo>
                <a:lnTo>
                  <a:pt x="8928100" y="18146"/>
                </a:lnTo>
                <a:cubicBezTo>
                  <a:pt x="9059333" y="22379"/>
                  <a:pt x="9190701" y="23563"/>
                  <a:pt x="9321800" y="30846"/>
                </a:cubicBezTo>
                <a:cubicBezTo>
                  <a:pt x="9342530" y="31998"/>
                  <a:pt x="9412783" y="50417"/>
                  <a:pt x="9436100" y="56246"/>
                </a:cubicBezTo>
                <a:cubicBezTo>
                  <a:pt x="9491133" y="52013"/>
                  <a:pt x="9546342" y="49641"/>
                  <a:pt x="9601200" y="43546"/>
                </a:cubicBezTo>
                <a:cubicBezTo>
                  <a:pt x="9622654" y="41162"/>
                  <a:pt x="9643759" y="36081"/>
                  <a:pt x="9664700" y="30846"/>
                </a:cubicBezTo>
                <a:cubicBezTo>
                  <a:pt x="9677687" y="27599"/>
                  <a:pt x="9689487" y="19547"/>
                  <a:pt x="9702800" y="18146"/>
                </a:cubicBezTo>
                <a:cubicBezTo>
                  <a:pt x="9770293" y="11042"/>
                  <a:pt x="9838267" y="9679"/>
                  <a:pt x="9906000" y="5446"/>
                </a:cubicBezTo>
                <a:cubicBezTo>
                  <a:pt x="9990256" y="-11405"/>
                  <a:pt x="10033000" y="16029"/>
                  <a:pt x="10058400" y="18146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 dirty="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69680009-558B-79D9-5903-03387F40386D}"/>
              </a:ext>
            </a:extLst>
          </p:cNvPr>
          <p:cNvSpPr/>
          <p:nvPr/>
        </p:nvSpPr>
        <p:spPr>
          <a:xfrm>
            <a:off x="5450540" y="1132622"/>
            <a:ext cx="2810375" cy="1834429"/>
          </a:xfrm>
          <a:custGeom>
            <a:avLst/>
            <a:gdLst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438912 w 8500038"/>
              <a:gd name="connsiteY347" fmla="*/ 3621024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449056 w 8500038"/>
              <a:gd name="connsiteY170" fmla="*/ 1014984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467344 w 8500038"/>
              <a:gd name="connsiteY172" fmla="*/ 1307592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458200 w 8500038"/>
              <a:gd name="connsiteY171" fmla="*/ 1280160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8095550 w 8500038"/>
              <a:gd name="connsiteY170" fmla="*/ 1057405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00038"/>
              <a:gd name="connsiteY0" fmla="*/ 3867912 h 5530584"/>
              <a:gd name="connsiteX1" fmla="*/ 0 w 8500038"/>
              <a:gd name="connsiteY1" fmla="*/ 3867912 h 5530584"/>
              <a:gd name="connsiteX2" fmla="*/ 118872 w 8500038"/>
              <a:gd name="connsiteY2" fmla="*/ 3758184 h 5530584"/>
              <a:gd name="connsiteX3" fmla="*/ 155448 w 8500038"/>
              <a:gd name="connsiteY3" fmla="*/ 3749040 h 5530584"/>
              <a:gd name="connsiteX4" fmla="*/ 182880 w 8500038"/>
              <a:gd name="connsiteY4" fmla="*/ 3739896 h 5530584"/>
              <a:gd name="connsiteX5" fmla="*/ 237744 w 8500038"/>
              <a:gd name="connsiteY5" fmla="*/ 3703320 h 5530584"/>
              <a:gd name="connsiteX6" fmla="*/ 301752 w 8500038"/>
              <a:gd name="connsiteY6" fmla="*/ 3685032 h 5530584"/>
              <a:gd name="connsiteX7" fmla="*/ 320040 w 8500038"/>
              <a:gd name="connsiteY7" fmla="*/ 3657600 h 5530584"/>
              <a:gd name="connsiteX8" fmla="*/ 347472 w 8500038"/>
              <a:gd name="connsiteY8" fmla="*/ 3648456 h 5530584"/>
              <a:gd name="connsiteX9" fmla="*/ 356616 w 8500038"/>
              <a:gd name="connsiteY9" fmla="*/ 3621024 h 5530584"/>
              <a:gd name="connsiteX10" fmla="*/ 402336 w 8500038"/>
              <a:gd name="connsiteY10" fmla="*/ 3575304 h 5530584"/>
              <a:gd name="connsiteX11" fmla="*/ 438912 w 8500038"/>
              <a:gd name="connsiteY11" fmla="*/ 3520440 h 5530584"/>
              <a:gd name="connsiteX12" fmla="*/ 457200 w 8500038"/>
              <a:gd name="connsiteY12" fmla="*/ 3493008 h 5530584"/>
              <a:gd name="connsiteX13" fmla="*/ 512064 w 8500038"/>
              <a:gd name="connsiteY13" fmla="*/ 3438144 h 5530584"/>
              <a:gd name="connsiteX14" fmla="*/ 557784 w 8500038"/>
              <a:gd name="connsiteY14" fmla="*/ 3401568 h 5530584"/>
              <a:gd name="connsiteX15" fmla="*/ 576072 w 8500038"/>
              <a:gd name="connsiteY15" fmla="*/ 3346704 h 5530584"/>
              <a:gd name="connsiteX16" fmla="*/ 603504 w 8500038"/>
              <a:gd name="connsiteY16" fmla="*/ 3255264 h 5530584"/>
              <a:gd name="connsiteX17" fmla="*/ 612648 w 8500038"/>
              <a:gd name="connsiteY17" fmla="*/ 3227832 h 5530584"/>
              <a:gd name="connsiteX18" fmla="*/ 621792 w 8500038"/>
              <a:gd name="connsiteY18" fmla="*/ 3200400 h 5530584"/>
              <a:gd name="connsiteX19" fmla="*/ 640080 w 8500038"/>
              <a:gd name="connsiteY19" fmla="*/ 3172968 h 5530584"/>
              <a:gd name="connsiteX20" fmla="*/ 685800 w 8500038"/>
              <a:gd name="connsiteY20" fmla="*/ 3099816 h 5530584"/>
              <a:gd name="connsiteX21" fmla="*/ 713232 w 8500038"/>
              <a:gd name="connsiteY21" fmla="*/ 3026664 h 5530584"/>
              <a:gd name="connsiteX22" fmla="*/ 731520 w 8500038"/>
              <a:gd name="connsiteY22" fmla="*/ 2962656 h 5530584"/>
              <a:gd name="connsiteX23" fmla="*/ 749808 w 8500038"/>
              <a:gd name="connsiteY23" fmla="*/ 2935224 h 5530584"/>
              <a:gd name="connsiteX24" fmla="*/ 758952 w 8500038"/>
              <a:gd name="connsiteY24" fmla="*/ 2871216 h 5530584"/>
              <a:gd name="connsiteX25" fmla="*/ 786384 w 8500038"/>
              <a:gd name="connsiteY25" fmla="*/ 2834640 h 5530584"/>
              <a:gd name="connsiteX26" fmla="*/ 795528 w 8500038"/>
              <a:gd name="connsiteY26" fmla="*/ 2807208 h 5530584"/>
              <a:gd name="connsiteX27" fmla="*/ 813816 w 8500038"/>
              <a:gd name="connsiteY27" fmla="*/ 2779776 h 5530584"/>
              <a:gd name="connsiteX28" fmla="*/ 841248 w 8500038"/>
              <a:gd name="connsiteY28" fmla="*/ 2724912 h 5530584"/>
              <a:gd name="connsiteX29" fmla="*/ 868680 w 8500038"/>
              <a:gd name="connsiteY29" fmla="*/ 2706624 h 5530584"/>
              <a:gd name="connsiteX30" fmla="*/ 877824 w 8500038"/>
              <a:gd name="connsiteY30" fmla="*/ 2670048 h 5530584"/>
              <a:gd name="connsiteX31" fmla="*/ 932688 w 8500038"/>
              <a:gd name="connsiteY31" fmla="*/ 2642616 h 5530584"/>
              <a:gd name="connsiteX32" fmla="*/ 987552 w 8500038"/>
              <a:gd name="connsiteY32" fmla="*/ 2606040 h 5530584"/>
              <a:gd name="connsiteX33" fmla="*/ 1005840 w 8500038"/>
              <a:gd name="connsiteY33" fmla="*/ 2578608 h 5530584"/>
              <a:gd name="connsiteX34" fmla="*/ 1033272 w 8500038"/>
              <a:gd name="connsiteY34" fmla="*/ 2569464 h 5530584"/>
              <a:gd name="connsiteX35" fmla="*/ 1060704 w 8500038"/>
              <a:gd name="connsiteY35" fmla="*/ 2551176 h 5530584"/>
              <a:gd name="connsiteX36" fmla="*/ 1289304 w 8500038"/>
              <a:gd name="connsiteY36" fmla="*/ 2514600 h 5530584"/>
              <a:gd name="connsiteX37" fmla="*/ 1316736 w 8500038"/>
              <a:gd name="connsiteY37" fmla="*/ 2496312 h 5530584"/>
              <a:gd name="connsiteX38" fmla="*/ 1481328 w 8500038"/>
              <a:gd name="connsiteY38" fmla="*/ 2514600 h 5530584"/>
              <a:gd name="connsiteX39" fmla="*/ 1536192 w 8500038"/>
              <a:gd name="connsiteY39" fmla="*/ 2551176 h 5530584"/>
              <a:gd name="connsiteX40" fmla="*/ 1581912 w 8500038"/>
              <a:gd name="connsiteY40" fmla="*/ 2587752 h 5530584"/>
              <a:gd name="connsiteX41" fmla="*/ 1591056 w 8500038"/>
              <a:gd name="connsiteY41" fmla="*/ 2615184 h 5530584"/>
              <a:gd name="connsiteX42" fmla="*/ 1645920 w 8500038"/>
              <a:gd name="connsiteY42" fmla="*/ 2651760 h 5530584"/>
              <a:gd name="connsiteX43" fmla="*/ 1700784 w 8500038"/>
              <a:gd name="connsiteY43" fmla="*/ 2697480 h 5530584"/>
              <a:gd name="connsiteX44" fmla="*/ 1755648 w 8500038"/>
              <a:gd name="connsiteY44" fmla="*/ 2715768 h 5530584"/>
              <a:gd name="connsiteX45" fmla="*/ 1883664 w 8500038"/>
              <a:gd name="connsiteY45" fmla="*/ 2706624 h 5530584"/>
              <a:gd name="connsiteX46" fmla="*/ 1965960 w 8500038"/>
              <a:gd name="connsiteY46" fmla="*/ 2660904 h 5530584"/>
              <a:gd name="connsiteX47" fmla="*/ 2002536 w 8500038"/>
              <a:gd name="connsiteY47" fmla="*/ 2651760 h 5530584"/>
              <a:gd name="connsiteX48" fmla="*/ 2121408 w 8500038"/>
              <a:gd name="connsiteY48" fmla="*/ 2660904 h 5530584"/>
              <a:gd name="connsiteX49" fmla="*/ 2148840 w 8500038"/>
              <a:gd name="connsiteY49" fmla="*/ 2688336 h 5530584"/>
              <a:gd name="connsiteX50" fmla="*/ 2176272 w 8500038"/>
              <a:gd name="connsiteY50" fmla="*/ 2706624 h 5530584"/>
              <a:gd name="connsiteX51" fmla="*/ 2203704 w 8500038"/>
              <a:gd name="connsiteY51" fmla="*/ 2734056 h 5530584"/>
              <a:gd name="connsiteX52" fmla="*/ 2286000 w 8500038"/>
              <a:gd name="connsiteY52" fmla="*/ 2779776 h 5530584"/>
              <a:gd name="connsiteX53" fmla="*/ 2340864 w 8500038"/>
              <a:gd name="connsiteY53" fmla="*/ 2816352 h 5530584"/>
              <a:gd name="connsiteX54" fmla="*/ 2368296 w 8500038"/>
              <a:gd name="connsiteY54" fmla="*/ 2825496 h 5530584"/>
              <a:gd name="connsiteX55" fmla="*/ 2450592 w 8500038"/>
              <a:gd name="connsiteY55" fmla="*/ 2871216 h 5530584"/>
              <a:gd name="connsiteX56" fmla="*/ 2468880 w 8500038"/>
              <a:gd name="connsiteY56" fmla="*/ 2898648 h 5530584"/>
              <a:gd name="connsiteX57" fmla="*/ 2523744 w 8500038"/>
              <a:gd name="connsiteY57" fmla="*/ 2935224 h 5530584"/>
              <a:gd name="connsiteX58" fmla="*/ 2542032 w 8500038"/>
              <a:gd name="connsiteY58" fmla="*/ 2971800 h 5530584"/>
              <a:gd name="connsiteX59" fmla="*/ 2596896 w 8500038"/>
              <a:gd name="connsiteY59" fmla="*/ 2990088 h 5530584"/>
              <a:gd name="connsiteX60" fmla="*/ 2660904 w 8500038"/>
              <a:gd name="connsiteY60" fmla="*/ 3008376 h 5530584"/>
              <a:gd name="connsiteX61" fmla="*/ 2688336 w 8500038"/>
              <a:gd name="connsiteY61" fmla="*/ 3026664 h 5530584"/>
              <a:gd name="connsiteX62" fmla="*/ 2788920 w 8500038"/>
              <a:gd name="connsiteY62" fmla="*/ 3017520 h 5530584"/>
              <a:gd name="connsiteX63" fmla="*/ 2761488 w 8500038"/>
              <a:gd name="connsiteY63" fmla="*/ 2898648 h 5530584"/>
              <a:gd name="connsiteX64" fmla="*/ 2734056 w 8500038"/>
              <a:gd name="connsiteY64" fmla="*/ 2889504 h 5530584"/>
              <a:gd name="connsiteX65" fmla="*/ 2715768 w 8500038"/>
              <a:gd name="connsiteY65" fmla="*/ 2862072 h 5530584"/>
              <a:gd name="connsiteX66" fmla="*/ 2660904 w 8500038"/>
              <a:gd name="connsiteY66" fmla="*/ 2825496 h 5530584"/>
              <a:gd name="connsiteX67" fmla="*/ 2615184 w 8500038"/>
              <a:gd name="connsiteY67" fmla="*/ 2788920 h 5530584"/>
              <a:gd name="connsiteX68" fmla="*/ 2596896 w 8500038"/>
              <a:gd name="connsiteY68" fmla="*/ 2761488 h 5530584"/>
              <a:gd name="connsiteX69" fmla="*/ 2532888 w 8500038"/>
              <a:gd name="connsiteY69" fmla="*/ 2752344 h 5530584"/>
              <a:gd name="connsiteX70" fmla="*/ 2505456 w 8500038"/>
              <a:gd name="connsiteY70" fmla="*/ 2734056 h 5530584"/>
              <a:gd name="connsiteX71" fmla="*/ 2487168 w 8500038"/>
              <a:gd name="connsiteY71" fmla="*/ 2706624 h 5530584"/>
              <a:gd name="connsiteX72" fmla="*/ 2432304 w 8500038"/>
              <a:gd name="connsiteY72" fmla="*/ 2688336 h 5530584"/>
              <a:gd name="connsiteX73" fmla="*/ 2404872 w 8500038"/>
              <a:gd name="connsiteY73" fmla="*/ 2670048 h 5530584"/>
              <a:gd name="connsiteX74" fmla="*/ 2386584 w 8500038"/>
              <a:gd name="connsiteY74" fmla="*/ 2642616 h 5530584"/>
              <a:gd name="connsiteX75" fmla="*/ 2359152 w 8500038"/>
              <a:gd name="connsiteY75" fmla="*/ 2633472 h 5530584"/>
              <a:gd name="connsiteX76" fmla="*/ 2322576 w 8500038"/>
              <a:gd name="connsiteY76" fmla="*/ 2596896 h 5530584"/>
              <a:gd name="connsiteX77" fmla="*/ 2304288 w 8500038"/>
              <a:gd name="connsiteY77" fmla="*/ 2569464 h 5530584"/>
              <a:gd name="connsiteX78" fmla="*/ 2295144 w 8500038"/>
              <a:gd name="connsiteY78" fmla="*/ 2542032 h 5530584"/>
              <a:gd name="connsiteX79" fmla="*/ 2267712 w 8500038"/>
              <a:gd name="connsiteY79" fmla="*/ 2523744 h 5530584"/>
              <a:gd name="connsiteX80" fmla="*/ 2240280 w 8500038"/>
              <a:gd name="connsiteY80" fmla="*/ 2459736 h 5530584"/>
              <a:gd name="connsiteX81" fmla="*/ 2221992 w 8500038"/>
              <a:gd name="connsiteY81" fmla="*/ 2404872 h 5530584"/>
              <a:gd name="connsiteX82" fmla="*/ 2212848 w 8500038"/>
              <a:gd name="connsiteY82" fmla="*/ 2377440 h 5530584"/>
              <a:gd name="connsiteX83" fmla="*/ 2185416 w 8500038"/>
              <a:gd name="connsiteY83" fmla="*/ 2185416 h 5530584"/>
              <a:gd name="connsiteX84" fmla="*/ 2176272 w 8500038"/>
              <a:gd name="connsiteY84" fmla="*/ 2157984 h 5530584"/>
              <a:gd name="connsiteX85" fmla="*/ 2167128 w 8500038"/>
              <a:gd name="connsiteY85" fmla="*/ 2130552 h 5530584"/>
              <a:gd name="connsiteX86" fmla="*/ 2139696 w 8500038"/>
              <a:gd name="connsiteY86" fmla="*/ 2103120 h 5530584"/>
              <a:gd name="connsiteX87" fmla="*/ 2093976 w 8500038"/>
              <a:gd name="connsiteY87" fmla="*/ 2020824 h 5530584"/>
              <a:gd name="connsiteX88" fmla="*/ 2039112 w 8500038"/>
              <a:gd name="connsiteY88" fmla="*/ 1993392 h 5530584"/>
              <a:gd name="connsiteX89" fmla="*/ 2002536 w 8500038"/>
              <a:gd name="connsiteY89" fmla="*/ 1938528 h 5530584"/>
              <a:gd name="connsiteX90" fmla="*/ 1947672 w 8500038"/>
              <a:gd name="connsiteY90" fmla="*/ 1920240 h 5530584"/>
              <a:gd name="connsiteX91" fmla="*/ 1819656 w 8500038"/>
              <a:gd name="connsiteY91" fmla="*/ 1865376 h 5530584"/>
              <a:gd name="connsiteX92" fmla="*/ 1737360 w 8500038"/>
              <a:gd name="connsiteY92" fmla="*/ 1828800 h 5530584"/>
              <a:gd name="connsiteX93" fmla="*/ 1709928 w 8500038"/>
              <a:gd name="connsiteY93" fmla="*/ 1801368 h 5530584"/>
              <a:gd name="connsiteX94" fmla="*/ 1719072 w 8500038"/>
              <a:gd name="connsiteY94" fmla="*/ 1700784 h 5530584"/>
              <a:gd name="connsiteX95" fmla="*/ 1728216 w 8500038"/>
              <a:gd name="connsiteY95" fmla="*/ 1673352 h 5530584"/>
              <a:gd name="connsiteX96" fmla="*/ 1755648 w 8500038"/>
              <a:gd name="connsiteY96" fmla="*/ 1655064 h 5530584"/>
              <a:gd name="connsiteX97" fmla="*/ 1764792 w 8500038"/>
              <a:gd name="connsiteY97" fmla="*/ 1627632 h 5530584"/>
              <a:gd name="connsiteX98" fmla="*/ 1819656 w 8500038"/>
              <a:gd name="connsiteY98" fmla="*/ 1609344 h 5530584"/>
              <a:gd name="connsiteX99" fmla="*/ 2084832 w 8500038"/>
              <a:gd name="connsiteY99" fmla="*/ 1618488 h 5530584"/>
              <a:gd name="connsiteX100" fmla="*/ 2148840 w 8500038"/>
              <a:gd name="connsiteY100" fmla="*/ 1636776 h 5530584"/>
              <a:gd name="connsiteX101" fmla="*/ 2167128 w 8500038"/>
              <a:gd name="connsiteY101" fmla="*/ 1600200 h 5530584"/>
              <a:gd name="connsiteX102" fmla="*/ 2157984 w 8500038"/>
              <a:gd name="connsiteY102" fmla="*/ 1453896 h 5530584"/>
              <a:gd name="connsiteX103" fmla="*/ 2112264 w 8500038"/>
              <a:gd name="connsiteY103" fmla="*/ 1408176 h 5530584"/>
              <a:gd name="connsiteX104" fmla="*/ 2084832 w 8500038"/>
              <a:gd name="connsiteY104" fmla="*/ 1380744 h 5530584"/>
              <a:gd name="connsiteX105" fmla="*/ 2075688 w 8500038"/>
              <a:gd name="connsiteY105" fmla="*/ 1353312 h 5530584"/>
              <a:gd name="connsiteX106" fmla="*/ 2039112 w 8500038"/>
              <a:gd name="connsiteY106" fmla="*/ 1344168 h 5530584"/>
              <a:gd name="connsiteX107" fmla="*/ 2011680 w 8500038"/>
              <a:gd name="connsiteY107" fmla="*/ 1325880 h 5530584"/>
              <a:gd name="connsiteX108" fmla="*/ 1984248 w 8500038"/>
              <a:gd name="connsiteY108" fmla="*/ 1316736 h 5530584"/>
              <a:gd name="connsiteX109" fmla="*/ 1965960 w 8500038"/>
              <a:gd name="connsiteY109" fmla="*/ 1289304 h 5530584"/>
              <a:gd name="connsiteX110" fmla="*/ 1911096 w 8500038"/>
              <a:gd name="connsiteY110" fmla="*/ 1271016 h 5530584"/>
              <a:gd name="connsiteX111" fmla="*/ 1856232 w 8500038"/>
              <a:gd name="connsiteY111" fmla="*/ 1243584 h 5530584"/>
              <a:gd name="connsiteX112" fmla="*/ 1828800 w 8500038"/>
              <a:gd name="connsiteY112" fmla="*/ 1216152 h 5530584"/>
              <a:gd name="connsiteX113" fmla="*/ 1773936 w 8500038"/>
              <a:gd name="connsiteY113" fmla="*/ 1197864 h 5530584"/>
              <a:gd name="connsiteX114" fmla="*/ 1746504 w 8500038"/>
              <a:gd name="connsiteY114" fmla="*/ 1179576 h 5530584"/>
              <a:gd name="connsiteX115" fmla="*/ 1719072 w 8500038"/>
              <a:gd name="connsiteY115" fmla="*/ 1170432 h 5530584"/>
              <a:gd name="connsiteX116" fmla="*/ 1618488 w 8500038"/>
              <a:gd name="connsiteY116" fmla="*/ 1152144 h 5530584"/>
              <a:gd name="connsiteX117" fmla="*/ 1591056 w 8500038"/>
              <a:gd name="connsiteY117" fmla="*/ 1143000 h 5530584"/>
              <a:gd name="connsiteX118" fmla="*/ 1545336 w 8500038"/>
              <a:gd name="connsiteY118" fmla="*/ 1133856 h 5530584"/>
              <a:gd name="connsiteX119" fmla="*/ 1490472 w 8500038"/>
              <a:gd name="connsiteY119" fmla="*/ 1106424 h 5530584"/>
              <a:gd name="connsiteX120" fmla="*/ 1435608 w 8500038"/>
              <a:gd name="connsiteY120" fmla="*/ 1088136 h 5530584"/>
              <a:gd name="connsiteX121" fmla="*/ 1408176 w 8500038"/>
              <a:gd name="connsiteY121" fmla="*/ 1078992 h 5530584"/>
              <a:gd name="connsiteX122" fmla="*/ 1234440 w 8500038"/>
              <a:gd name="connsiteY122" fmla="*/ 1051560 h 5530584"/>
              <a:gd name="connsiteX123" fmla="*/ 1179576 w 8500038"/>
              <a:gd name="connsiteY123" fmla="*/ 1033272 h 5530584"/>
              <a:gd name="connsiteX124" fmla="*/ 1143000 w 8500038"/>
              <a:gd name="connsiteY124" fmla="*/ 1024128 h 5530584"/>
              <a:gd name="connsiteX125" fmla="*/ 1088136 w 8500038"/>
              <a:gd name="connsiteY125" fmla="*/ 1005840 h 5530584"/>
              <a:gd name="connsiteX126" fmla="*/ 1033272 w 8500038"/>
              <a:gd name="connsiteY126" fmla="*/ 978408 h 5530584"/>
              <a:gd name="connsiteX127" fmla="*/ 987552 w 8500038"/>
              <a:gd name="connsiteY127" fmla="*/ 941832 h 5530584"/>
              <a:gd name="connsiteX128" fmla="*/ 932688 w 8500038"/>
              <a:gd name="connsiteY128" fmla="*/ 905256 h 5530584"/>
              <a:gd name="connsiteX129" fmla="*/ 877824 w 8500038"/>
              <a:gd name="connsiteY129" fmla="*/ 877824 h 5530584"/>
              <a:gd name="connsiteX130" fmla="*/ 850392 w 8500038"/>
              <a:gd name="connsiteY130" fmla="*/ 868680 h 5530584"/>
              <a:gd name="connsiteX131" fmla="*/ 822960 w 8500038"/>
              <a:gd name="connsiteY131" fmla="*/ 850392 h 5530584"/>
              <a:gd name="connsiteX132" fmla="*/ 786384 w 8500038"/>
              <a:gd name="connsiteY132" fmla="*/ 832104 h 5530584"/>
              <a:gd name="connsiteX133" fmla="*/ 722376 w 8500038"/>
              <a:gd name="connsiteY133" fmla="*/ 786384 h 5530584"/>
              <a:gd name="connsiteX134" fmla="*/ 694944 w 8500038"/>
              <a:gd name="connsiteY134" fmla="*/ 777240 h 5530584"/>
              <a:gd name="connsiteX135" fmla="*/ 667512 w 8500038"/>
              <a:gd name="connsiteY135" fmla="*/ 758952 h 5530584"/>
              <a:gd name="connsiteX136" fmla="*/ 612648 w 8500038"/>
              <a:gd name="connsiteY136" fmla="*/ 740664 h 5530584"/>
              <a:gd name="connsiteX137" fmla="*/ 585216 w 8500038"/>
              <a:gd name="connsiteY137" fmla="*/ 722376 h 5530584"/>
              <a:gd name="connsiteX138" fmla="*/ 557784 w 8500038"/>
              <a:gd name="connsiteY138" fmla="*/ 694944 h 5530584"/>
              <a:gd name="connsiteX139" fmla="*/ 502920 w 8500038"/>
              <a:gd name="connsiteY139" fmla="*/ 676656 h 5530584"/>
              <a:gd name="connsiteX140" fmla="*/ 475488 w 8500038"/>
              <a:gd name="connsiteY140" fmla="*/ 658368 h 5530584"/>
              <a:gd name="connsiteX141" fmla="*/ 429768 w 8500038"/>
              <a:gd name="connsiteY141" fmla="*/ 621792 h 5530584"/>
              <a:gd name="connsiteX142" fmla="*/ 347472 w 8500038"/>
              <a:gd name="connsiteY142" fmla="*/ 576072 h 5530584"/>
              <a:gd name="connsiteX143" fmla="*/ 329184 w 8500038"/>
              <a:gd name="connsiteY143" fmla="*/ 548640 h 5530584"/>
              <a:gd name="connsiteX144" fmla="*/ 265176 w 8500038"/>
              <a:gd name="connsiteY144" fmla="*/ 512064 h 5530584"/>
              <a:gd name="connsiteX145" fmla="*/ 219456 w 8500038"/>
              <a:gd name="connsiteY145" fmla="*/ 457200 h 5530584"/>
              <a:gd name="connsiteX146" fmla="*/ 182880 w 8500038"/>
              <a:gd name="connsiteY146" fmla="*/ 402336 h 5530584"/>
              <a:gd name="connsiteX147" fmla="*/ 164592 w 8500038"/>
              <a:gd name="connsiteY147" fmla="*/ 374904 h 5530584"/>
              <a:gd name="connsiteX148" fmla="*/ 146304 w 8500038"/>
              <a:gd name="connsiteY148" fmla="*/ 347472 h 5530584"/>
              <a:gd name="connsiteX149" fmla="*/ 137160 w 8500038"/>
              <a:gd name="connsiteY149" fmla="*/ 320040 h 5530584"/>
              <a:gd name="connsiteX150" fmla="*/ 128016 w 8500038"/>
              <a:gd name="connsiteY150" fmla="*/ 265176 h 5530584"/>
              <a:gd name="connsiteX151" fmla="*/ 91440 w 8500038"/>
              <a:gd name="connsiteY151" fmla="*/ 210312 h 5530584"/>
              <a:gd name="connsiteX152" fmla="*/ 64008 w 8500038"/>
              <a:gd name="connsiteY152" fmla="*/ 128016 h 5530584"/>
              <a:gd name="connsiteX153" fmla="*/ 54864 w 8500038"/>
              <a:gd name="connsiteY153" fmla="*/ 100584 h 5530584"/>
              <a:gd name="connsiteX154" fmla="*/ 45720 w 8500038"/>
              <a:gd name="connsiteY154" fmla="*/ 73152 h 5530584"/>
              <a:gd name="connsiteX155" fmla="*/ 18288 w 8500038"/>
              <a:gd name="connsiteY155" fmla="*/ 45720 h 5530584"/>
              <a:gd name="connsiteX156" fmla="*/ 18288 w 8500038"/>
              <a:gd name="connsiteY156" fmla="*/ 0 h 5530584"/>
              <a:gd name="connsiteX157" fmla="*/ 8202168 w 8500038"/>
              <a:gd name="connsiteY157" fmla="*/ 36576 h 5530584"/>
              <a:gd name="connsiteX158" fmla="*/ 8211312 w 8500038"/>
              <a:gd name="connsiteY158" fmla="*/ 155448 h 5530584"/>
              <a:gd name="connsiteX159" fmla="*/ 8220456 w 8500038"/>
              <a:gd name="connsiteY159" fmla="*/ 429768 h 5530584"/>
              <a:gd name="connsiteX160" fmla="*/ 8229600 w 8500038"/>
              <a:gd name="connsiteY160" fmla="*/ 457200 h 5530584"/>
              <a:gd name="connsiteX161" fmla="*/ 8247888 w 8500038"/>
              <a:gd name="connsiteY161" fmla="*/ 484632 h 5530584"/>
              <a:gd name="connsiteX162" fmla="*/ 8284464 w 8500038"/>
              <a:gd name="connsiteY162" fmla="*/ 530352 h 5530584"/>
              <a:gd name="connsiteX163" fmla="*/ 8302752 w 8500038"/>
              <a:gd name="connsiteY163" fmla="*/ 585216 h 5530584"/>
              <a:gd name="connsiteX164" fmla="*/ 8311896 w 8500038"/>
              <a:gd name="connsiteY164" fmla="*/ 612648 h 5530584"/>
              <a:gd name="connsiteX165" fmla="*/ 8339328 w 8500038"/>
              <a:gd name="connsiteY165" fmla="*/ 731520 h 5530584"/>
              <a:gd name="connsiteX166" fmla="*/ 8366760 w 8500038"/>
              <a:gd name="connsiteY166" fmla="*/ 749808 h 5530584"/>
              <a:gd name="connsiteX167" fmla="*/ 8403336 w 8500038"/>
              <a:gd name="connsiteY167" fmla="*/ 859536 h 5530584"/>
              <a:gd name="connsiteX168" fmla="*/ 8412480 w 8500038"/>
              <a:gd name="connsiteY168" fmla="*/ 886968 h 5530584"/>
              <a:gd name="connsiteX169" fmla="*/ 8421624 w 8500038"/>
              <a:gd name="connsiteY169" fmla="*/ 914400 h 5530584"/>
              <a:gd name="connsiteX170" fmla="*/ 7480451 w 8500038"/>
              <a:gd name="connsiteY170" fmla="*/ 1083329 h 5530584"/>
              <a:gd name="connsiteX171" fmla="*/ 8062274 w 8500038"/>
              <a:gd name="connsiteY171" fmla="*/ 1268376 h 5530584"/>
              <a:gd name="connsiteX172" fmla="*/ 8104412 w 8500038"/>
              <a:gd name="connsiteY172" fmla="*/ 1378293 h 5530584"/>
              <a:gd name="connsiteX173" fmla="*/ 8485632 w 8500038"/>
              <a:gd name="connsiteY173" fmla="*/ 1380744 h 5530584"/>
              <a:gd name="connsiteX174" fmla="*/ 8485632 w 8500038"/>
              <a:gd name="connsiteY174" fmla="*/ 1837944 h 5530584"/>
              <a:gd name="connsiteX175" fmla="*/ 8458200 w 8500038"/>
              <a:gd name="connsiteY175" fmla="*/ 1920240 h 5530584"/>
              <a:gd name="connsiteX176" fmla="*/ 8449056 w 8500038"/>
              <a:gd name="connsiteY176" fmla="*/ 1975104 h 5530584"/>
              <a:gd name="connsiteX177" fmla="*/ 8439912 w 8500038"/>
              <a:gd name="connsiteY177" fmla="*/ 2048256 h 5530584"/>
              <a:gd name="connsiteX178" fmla="*/ 8412480 w 8500038"/>
              <a:gd name="connsiteY178" fmla="*/ 2157984 h 5530584"/>
              <a:gd name="connsiteX179" fmla="*/ 8403336 w 8500038"/>
              <a:gd name="connsiteY179" fmla="*/ 2221992 h 5530584"/>
              <a:gd name="connsiteX180" fmla="*/ 8375904 w 8500038"/>
              <a:gd name="connsiteY180" fmla="*/ 2368296 h 5530584"/>
              <a:gd name="connsiteX181" fmla="*/ 8357616 w 8500038"/>
              <a:gd name="connsiteY181" fmla="*/ 2423160 h 5530584"/>
              <a:gd name="connsiteX182" fmla="*/ 8348472 w 8500038"/>
              <a:gd name="connsiteY182" fmla="*/ 2468880 h 5530584"/>
              <a:gd name="connsiteX183" fmla="*/ 8330184 w 8500038"/>
              <a:gd name="connsiteY183" fmla="*/ 2496312 h 5530584"/>
              <a:gd name="connsiteX184" fmla="*/ 8311896 w 8500038"/>
              <a:gd name="connsiteY184" fmla="*/ 2551176 h 5530584"/>
              <a:gd name="connsiteX185" fmla="*/ 8293608 w 8500038"/>
              <a:gd name="connsiteY185" fmla="*/ 2624328 h 5530584"/>
              <a:gd name="connsiteX186" fmla="*/ 8266176 w 8500038"/>
              <a:gd name="connsiteY186" fmla="*/ 3044952 h 5530584"/>
              <a:gd name="connsiteX187" fmla="*/ 8275320 w 8500038"/>
              <a:gd name="connsiteY187" fmla="*/ 3648456 h 5530584"/>
              <a:gd name="connsiteX188" fmla="*/ 8284464 w 8500038"/>
              <a:gd name="connsiteY188" fmla="*/ 4443984 h 5530584"/>
              <a:gd name="connsiteX189" fmla="*/ 8275320 w 8500038"/>
              <a:gd name="connsiteY189" fmla="*/ 4562856 h 5530584"/>
              <a:gd name="connsiteX190" fmla="*/ 8247888 w 8500038"/>
              <a:gd name="connsiteY190" fmla="*/ 4636008 h 5530584"/>
              <a:gd name="connsiteX191" fmla="*/ 8220456 w 8500038"/>
              <a:gd name="connsiteY191" fmla="*/ 4654296 h 5530584"/>
              <a:gd name="connsiteX192" fmla="*/ 8147304 w 8500038"/>
              <a:gd name="connsiteY192" fmla="*/ 4700016 h 5530584"/>
              <a:gd name="connsiteX193" fmla="*/ 8092440 w 8500038"/>
              <a:gd name="connsiteY193" fmla="*/ 4736592 h 5530584"/>
              <a:gd name="connsiteX194" fmla="*/ 8010144 w 8500038"/>
              <a:gd name="connsiteY194" fmla="*/ 4754880 h 5530584"/>
              <a:gd name="connsiteX195" fmla="*/ 7964424 w 8500038"/>
              <a:gd name="connsiteY195" fmla="*/ 4809744 h 5530584"/>
              <a:gd name="connsiteX196" fmla="*/ 7918704 w 8500038"/>
              <a:gd name="connsiteY196" fmla="*/ 4818888 h 5530584"/>
              <a:gd name="connsiteX197" fmla="*/ 7863840 w 8500038"/>
              <a:gd name="connsiteY197" fmla="*/ 4846320 h 5530584"/>
              <a:gd name="connsiteX198" fmla="*/ 7808976 w 8500038"/>
              <a:gd name="connsiteY198" fmla="*/ 4882896 h 5530584"/>
              <a:gd name="connsiteX199" fmla="*/ 7690104 w 8500038"/>
              <a:gd name="connsiteY199" fmla="*/ 4901184 h 5530584"/>
              <a:gd name="connsiteX200" fmla="*/ 7598664 w 8500038"/>
              <a:gd name="connsiteY200" fmla="*/ 4946904 h 5530584"/>
              <a:gd name="connsiteX201" fmla="*/ 7525512 w 8500038"/>
              <a:gd name="connsiteY201" fmla="*/ 4974336 h 5530584"/>
              <a:gd name="connsiteX202" fmla="*/ 7498080 w 8500038"/>
              <a:gd name="connsiteY202" fmla="*/ 5001768 h 5530584"/>
              <a:gd name="connsiteX203" fmla="*/ 7360920 w 8500038"/>
              <a:gd name="connsiteY203" fmla="*/ 5010912 h 5530584"/>
              <a:gd name="connsiteX204" fmla="*/ 7306056 w 8500038"/>
              <a:gd name="connsiteY204" fmla="*/ 5029200 h 5530584"/>
              <a:gd name="connsiteX205" fmla="*/ 7287768 w 8500038"/>
              <a:gd name="connsiteY205" fmla="*/ 5093208 h 5530584"/>
              <a:gd name="connsiteX206" fmla="*/ 7260336 w 8500038"/>
              <a:gd name="connsiteY206" fmla="*/ 5111496 h 5530584"/>
              <a:gd name="connsiteX207" fmla="*/ 7242048 w 8500038"/>
              <a:gd name="connsiteY207" fmla="*/ 5138928 h 5530584"/>
              <a:gd name="connsiteX208" fmla="*/ 7232904 w 8500038"/>
              <a:gd name="connsiteY208" fmla="*/ 5166360 h 5530584"/>
              <a:gd name="connsiteX209" fmla="*/ 7178040 w 8500038"/>
              <a:gd name="connsiteY209" fmla="*/ 5193792 h 5530584"/>
              <a:gd name="connsiteX210" fmla="*/ 7159752 w 8500038"/>
              <a:gd name="connsiteY210" fmla="*/ 5221224 h 5530584"/>
              <a:gd name="connsiteX211" fmla="*/ 7031736 w 8500038"/>
              <a:gd name="connsiteY211" fmla="*/ 5248656 h 5530584"/>
              <a:gd name="connsiteX212" fmla="*/ 6894576 w 8500038"/>
              <a:gd name="connsiteY212" fmla="*/ 5221224 h 5530584"/>
              <a:gd name="connsiteX213" fmla="*/ 6867144 w 8500038"/>
              <a:gd name="connsiteY213" fmla="*/ 5212080 h 5530584"/>
              <a:gd name="connsiteX214" fmla="*/ 6839712 w 8500038"/>
              <a:gd name="connsiteY214" fmla="*/ 5193792 h 5530584"/>
              <a:gd name="connsiteX215" fmla="*/ 6784848 w 8500038"/>
              <a:gd name="connsiteY215" fmla="*/ 5175504 h 5530584"/>
              <a:gd name="connsiteX216" fmla="*/ 6665976 w 8500038"/>
              <a:gd name="connsiteY216" fmla="*/ 5184648 h 5530584"/>
              <a:gd name="connsiteX217" fmla="*/ 6611112 w 8500038"/>
              <a:gd name="connsiteY217" fmla="*/ 5221224 h 5530584"/>
              <a:gd name="connsiteX218" fmla="*/ 6574536 w 8500038"/>
              <a:gd name="connsiteY218" fmla="*/ 5276088 h 5530584"/>
              <a:gd name="connsiteX219" fmla="*/ 6519672 w 8500038"/>
              <a:gd name="connsiteY219" fmla="*/ 5294376 h 5530584"/>
              <a:gd name="connsiteX220" fmla="*/ 6492240 w 8500038"/>
              <a:gd name="connsiteY220" fmla="*/ 5303520 h 5530584"/>
              <a:gd name="connsiteX221" fmla="*/ 6437376 w 8500038"/>
              <a:gd name="connsiteY221" fmla="*/ 5330952 h 5530584"/>
              <a:gd name="connsiteX222" fmla="*/ 6409944 w 8500038"/>
              <a:gd name="connsiteY222" fmla="*/ 5349240 h 5530584"/>
              <a:gd name="connsiteX223" fmla="*/ 6345936 w 8500038"/>
              <a:gd name="connsiteY223" fmla="*/ 5358384 h 5530584"/>
              <a:gd name="connsiteX224" fmla="*/ 6318504 w 8500038"/>
              <a:gd name="connsiteY224" fmla="*/ 5376672 h 5530584"/>
              <a:gd name="connsiteX225" fmla="*/ 6291072 w 8500038"/>
              <a:gd name="connsiteY225" fmla="*/ 5385816 h 5530584"/>
              <a:gd name="connsiteX226" fmla="*/ 6272784 w 8500038"/>
              <a:gd name="connsiteY226" fmla="*/ 5413248 h 5530584"/>
              <a:gd name="connsiteX227" fmla="*/ 6199632 w 8500038"/>
              <a:gd name="connsiteY227" fmla="*/ 5431536 h 5530584"/>
              <a:gd name="connsiteX228" fmla="*/ 6172200 w 8500038"/>
              <a:gd name="connsiteY228" fmla="*/ 5458968 h 5530584"/>
              <a:gd name="connsiteX229" fmla="*/ 6135624 w 8500038"/>
              <a:gd name="connsiteY229" fmla="*/ 5477256 h 5530584"/>
              <a:gd name="connsiteX230" fmla="*/ 6062472 w 8500038"/>
              <a:gd name="connsiteY230" fmla="*/ 5495544 h 5530584"/>
              <a:gd name="connsiteX231" fmla="*/ 5989320 w 8500038"/>
              <a:gd name="connsiteY231" fmla="*/ 5504688 h 5530584"/>
              <a:gd name="connsiteX232" fmla="*/ 5614416 w 8500038"/>
              <a:gd name="connsiteY232" fmla="*/ 5504688 h 5530584"/>
              <a:gd name="connsiteX233" fmla="*/ 5577840 w 8500038"/>
              <a:gd name="connsiteY233" fmla="*/ 5486400 h 5530584"/>
              <a:gd name="connsiteX234" fmla="*/ 5559552 w 8500038"/>
              <a:gd name="connsiteY234" fmla="*/ 5458968 h 5530584"/>
              <a:gd name="connsiteX235" fmla="*/ 5550408 w 8500038"/>
              <a:gd name="connsiteY235" fmla="*/ 5431536 h 5530584"/>
              <a:gd name="connsiteX236" fmla="*/ 5468112 w 8500038"/>
              <a:gd name="connsiteY236" fmla="*/ 5422392 h 5530584"/>
              <a:gd name="connsiteX237" fmla="*/ 5449824 w 8500038"/>
              <a:gd name="connsiteY237" fmla="*/ 5394960 h 5530584"/>
              <a:gd name="connsiteX238" fmla="*/ 5404104 w 8500038"/>
              <a:gd name="connsiteY238" fmla="*/ 5385816 h 5530584"/>
              <a:gd name="connsiteX239" fmla="*/ 5349240 w 8500038"/>
              <a:gd name="connsiteY239" fmla="*/ 5358384 h 5530584"/>
              <a:gd name="connsiteX240" fmla="*/ 5340096 w 8500038"/>
              <a:gd name="connsiteY240" fmla="*/ 5330952 h 5530584"/>
              <a:gd name="connsiteX241" fmla="*/ 5330952 w 8500038"/>
              <a:gd name="connsiteY241" fmla="*/ 5138928 h 5530584"/>
              <a:gd name="connsiteX242" fmla="*/ 5276088 w 8500038"/>
              <a:gd name="connsiteY242" fmla="*/ 5056632 h 5530584"/>
              <a:gd name="connsiteX243" fmla="*/ 5266944 w 8500038"/>
              <a:gd name="connsiteY243" fmla="*/ 5029200 h 5530584"/>
              <a:gd name="connsiteX244" fmla="*/ 5257800 w 8500038"/>
              <a:gd name="connsiteY244" fmla="*/ 4983480 h 5530584"/>
              <a:gd name="connsiteX245" fmla="*/ 5230368 w 8500038"/>
              <a:gd name="connsiteY245" fmla="*/ 4965192 h 5530584"/>
              <a:gd name="connsiteX246" fmla="*/ 5184648 w 8500038"/>
              <a:gd name="connsiteY246" fmla="*/ 4910328 h 5530584"/>
              <a:gd name="connsiteX247" fmla="*/ 5157216 w 8500038"/>
              <a:gd name="connsiteY247" fmla="*/ 4901184 h 5530584"/>
              <a:gd name="connsiteX248" fmla="*/ 5111496 w 8500038"/>
              <a:gd name="connsiteY248" fmla="*/ 5010912 h 5530584"/>
              <a:gd name="connsiteX249" fmla="*/ 5129784 w 8500038"/>
              <a:gd name="connsiteY249" fmla="*/ 5038344 h 5530584"/>
              <a:gd name="connsiteX250" fmla="*/ 5148072 w 8500038"/>
              <a:gd name="connsiteY250" fmla="*/ 5093208 h 5530584"/>
              <a:gd name="connsiteX251" fmla="*/ 5138928 w 8500038"/>
              <a:gd name="connsiteY251" fmla="*/ 5148072 h 5530584"/>
              <a:gd name="connsiteX252" fmla="*/ 4937760 w 8500038"/>
              <a:gd name="connsiteY252" fmla="*/ 5120640 h 5530584"/>
              <a:gd name="connsiteX253" fmla="*/ 4919472 w 8500038"/>
              <a:gd name="connsiteY253" fmla="*/ 5093208 h 5530584"/>
              <a:gd name="connsiteX254" fmla="*/ 4864608 w 8500038"/>
              <a:gd name="connsiteY254" fmla="*/ 5074920 h 5530584"/>
              <a:gd name="connsiteX255" fmla="*/ 4818888 w 8500038"/>
              <a:gd name="connsiteY255" fmla="*/ 5056632 h 5530584"/>
              <a:gd name="connsiteX256" fmla="*/ 4764024 w 8500038"/>
              <a:gd name="connsiteY256" fmla="*/ 5020056 h 5530584"/>
              <a:gd name="connsiteX257" fmla="*/ 4599432 w 8500038"/>
              <a:gd name="connsiteY257" fmla="*/ 5001768 h 5530584"/>
              <a:gd name="connsiteX258" fmla="*/ 4517136 w 8500038"/>
              <a:gd name="connsiteY258" fmla="*/ 4992624 h 5530584"/>
              <a:gd name="connsiteX259" fmla="*/ 4471416 w 8500038"/>
              <a:gd name="connsiteY259" fmla="*/ 4983480 h 5530584"/>
              <a:gd name="connsiteX260" fmla="*/ 4279392 w 8500038"/>
              <a:gd name="connsiteY260" fmla="*/ 4974336 h 5530584"/>
              <a:gd name="connsiteX261" fmla="*/ 4215384 w 8500038"/>
              <a:gd name="connsiteY261" fmla="*/ 4956048 h 5530584"/>
              <a:gd name="connsiteX262" fmla="*/ 4178808 w 8500038"/>
              <a:gd name="connsiteY262" fmla="*/ 4946904 h 5530584"/>
              <a:gd name="connsiteX263" fmla="*/ 4151376 w 8500038"/>
              <a:gd name="connsiteY263" fmla="*/ 4882896 h 5530584"/>
              <a:gd name="connsiteX264" fmla="*/ 4142232 w 8500038"/>
              <a:gd name="connsiteY264" fmla="*/ 4855464 h 5530584"/>
              <a:gd name="connsiteX265" fmla="*/ 4114800 w 8500038"/>
              <a:gd name="connsiteY265" fmla="*/ 4846320 h 5530584"/>
              <a:gd name="connsiteX266" fmla="*/ 4059936 w 8500038"/>
              <a:gd name="connsiteY266" fmla="*/ 4818888 h 5530584"/>
              <a:gd name="connsiteX267" fmla="*/ 4032504 w 8500038"/>
              <a:gd name="connsiteY267" fmla="*/ 4791456 h 5530584"/>
              <a:gd name="connsiteX268" fmla="*/ 4014216 w 8500038"/>
              <a:gd name="connsiteY268" fmla="*/ 4764024 h 5530584"/>
              <a:gd name="connsiteX269" fmla="*/ 3986784 w 8500038"/>
              <a:gd name="connsiteY269" fmla="*/ 4754880 h 5530584"/>
              <a:gd name="connsiteX270" fmla="*/ 3904488 w 8500038"/>
              <a:gd name="connsiteY270" fmla="*/ 4709160 h 5530584"/>
              <a:gd name="connsiteX271" fmla="*/ 3849624 w 8500038"/>
              <a:gd name="connsiteY271" fmla="*/ 4690872 h 5530584"/>
              <a:gd name="connsiteX272" fmla="*/ 3685032 w 8500038"/>
              <a:gd name="connsiteY272" fmla="*/ 4700016 h 5530584"/>
              <a:gd name="connsiteX273" fmla="*/ 3593592 w 8500038"/>
              <a:gd name="connsiteY273" fmla="*/ 4709160 h 5530584"/>
              <a:gd name="connsiteX274" fmla="*/ 3319272 w 8500038"/>
              <a:gd name="connsiteY274" fmla="*/ 4700016 h 5530584"/>
              <a:gd name="connsiteX275" fmla="*/ 3236976 w 8500038"/>
              <a:gd name="connsiteY275" fmla="*/ 4636008 h 5530584"/>
              <a:gd name="connsiteX276" fmla="*/ 3209544 w 8500038"/>
              <a:gd name="connsiteY276" fmla="*/ 4626864 h 5530584"/>
              <a:gd name="connsiteX277" fmla="*/ 3154680 w 8500038"/>
              <a:gd name="connsiteY277" fmla="*/ 4581144 h 5530584"/>
              <a:gd name="connsiteX278" fmla="*/ 3118104 w 8500038"/>
              <a:gd name="connsiteY278" fmla="*/ 4572000 h 5530584"/>
              <a:gd name="connsiteX279" fmla="*/ 2980944 w 8500038"/>
              <a:gd name="connsiteY279" fmla="*/ 4526280 h 5530584"/>
              <a:gd name="connsiteX280" fmla="*/ 2926080 w 8500038"/>
              <a:gd name="connsiteY280" fmla="*/ 4498848 h 5530584"/>
              <a:gd name="connsiteX281" fmla="*/ 2898648 w 8500038"/>
              <a:gd name="connsiteY281" fmla="*/ 4480560 h 5530584"/>
              <a:gd name="connsiteX282" fmla="*/ 2862072 w 8500038"/>
              <a:gd name="connsiteY282" fmla="*/ 4462272 h 5530584"/>
              <a:gd name="connsiteX283" fmla="*/ 2834640 w 8500038"/>
              <a:gd name="connsiteY283" fmla="*/ 4434840 h 5530584"/>
              <a:gd name="connsiteX284" fmla="*/ 2798064 w 8500038"/>
              <a:gd name="connsiteY284" fmla="*/ 4407408 h 5530584"/>
              <a:gd name="connsiteX285" fmla="*/ 2770632 w 8500038"/>
              <a:gd name="connsiteY285" fmla="*/ 4352544 h 5530584"/>
              <a:gd name="connsiteX286" fmla="*/ 2743200 w 8500038"/>
              <a:gd name="connsiteY286" fmla="*/ 4334256 h 5530584"/>
              <a:gd name="connsiteX287" fmla="*/ 2715768 w 8500038"/>
              <a:gd name="connsiteY287" fmla="*/ 4270248 h 5530584"/>
              <a:gd name="connsiteX288" fmla="*/ 2688336 w 8500038"/>
              <a:gd name="connsiteY288" fmla="*/ 4215384 h 5530584"/>
              <a:gd name="connsiteX289" fmla="*/ 2660904 w 8500038"/>
              <a:gd name="connsiteY289" fmla="*/ 4187952 h 5530584"/>
              <a:gd name="connsiteX290" fmla="*/ 2596896 w 8500038"/>
              <a:gd name="connsiteY290" fmla="*/ 4105656 h 5530584"/>
              <a:gd name="connsiteX291" fmla="*/ 2569464 w 8500038"/>
              <a:gd name="connsiteY291" fmla="*/ 4087368 h 5530584"/>
              <a:gd name="connsiteX292" fmla="*/ 2560320 w 8500038"/>
              <a:gd name="connsiteY292" fmla="*/ 4059936 h 5530584"/>
              <a:gd name="connsiteX293" fmla="*/ 2542032 w 8500038"/>
              <a:gd name="connsiteY293" fmla="*/ 3986784 h 5530584"/>
              <a:gd name="connsiteX294" fmla="*/ 2514600 w 8500038"/>
              <a:gd name="connsiteY294" fmla="*/ 3968496 h 5530584"/>
              <a:gd name="connsiteX295" fmla="*/ 2496312 w 8500038"/>
              <a:gd name="connsiteY295" fmla="*/ 3904488 h 5530584"/>
              <a:gd name="connsiteX296" fmla="*/ 2478024 w 8500038"/>
              <a:gd name="connsiteY296" fmla="*/ 3877056 h 5530584"/>
              <a:gd name="connsiteX297" fmla="*/ 2468880 w 8500038"/>
              <a:gd name="connsiteY297" fmla="*/ 3849624 h 5530584"/>
              <a:gd name="connsiteX298" fmla="*/ 2441448 w 8500038"/>
              <a:gd name="connsiteY298" fmla="*/ 3831336 h 5530584"/>
              <a:gd name="connsiteX299" fmla="*/ 2404872 w 8500038"/>
              <a:gd name="connsiteY299" fmla="*/ 3749040 h 5530584"/>
              <a:gd name="connsiteX300" fmla="*/ 2395728 w 8500038"/>
              <a:gd name="connsiteY300" fmla="*/ 3721608 h 5530584"/>
              <a:gd name="connsiteX301" fmla="*/ 2386584 w 8500038"/>
              <a:gd name="connsiteY301" fmla="*/ 3694176 h 5530584"/>
              <a:gd name="connsiteX302" fmla="*/ 2377440 w 8500038"/>
              <a:gd name="connsiteY302" fmla="*/ 3639312 h 5530584"/>
              <a:gd name="connsiteX303" fmla="*/ 2359152 w 8500038"/>
              <a:gd name="connsiteY303" fmla="*/ 3611880 h 5530584"/>
              <a:gd name="connsiteX304" fmla="*/ 2350008 w 8500038"/>
              <a:gd name="connsiteY304" fmla="*/ 3584448 h 5530584"/>
              <a:gd name="connsiteX305" fmla="*/ 2331720 w 8500038"/>
              <a:gd name="connsiteY305" fmla="*/ 3557016 h 5530584"/>
              <a:gd name="connsiteX306" fmla="*/ 2313432 w 8500038"/>
              <a:gd name="connsiteY306" fmla="*/ 3502152 h 5530584"/>
              <a:gd name="connsiteX307" fmla="*/ 2304288 w 8500038"/>
              <a:gd name="connsiteY307" fmla="*/ 3474720 h 5530584"/>
              <a:gd name="connsiteX308" fmla="*/ 2240280 w 8500038"/>
              <a:gd name="connsiteY308" fmla="*/ 3438144 h 5530584"/>
              <a:gd name="connsiteX309" fmla="*/ 2221992 w 8500038"/>
              <a:gd name="connsiteY309" fmla="*/ 3410712 h 5530584"/>
              <a:gd name="connsiteX310" fmla="*/ 2194560 w 8500038"/>
              <a:gd name="connsiteY310" fmla="*/ 3401568 h 5530584"/>
              <a:gd name="connsiteX311" fmla="*/ 2185416 w 8500038"/>
              <a:gd name="connsiteY311" fmla="*/ 3374136 h 5530584"/>
              <a:gd name="connsiteX312" fmla="*/ 2167128 w 8500038"/>
              <a:gd name="connsiteY312" fmla="*/ 3346704 h 5530584"/>
              <a:gd name="connsiteX313" fmla="*/ 2130552 w 8500038"/>
              <a:gd name="connsiteY313" fmla="*/ 3291840 h 5530584"/>
              <a:gd name="connsiteX314" fmla="*/ 2093976 w 8500038"/>
              <a:gd name="connsiteY314" fmla="*/ 3236976 h 5530584"/>
              <a:gd name="connsiteX315" fmla="*/ 2075688 w 8500038"/>
              <a:gd name="connsiteY315" fmla="*/ 3209544 h 5530584"/>
              <a:gd name="connsiteX316" fmla="*/ 2048256 w 8500038"/>
              <a:gd name="connsiteY316" fmla="*/ 3191256 h 5530584"/>
              <a:gd name="connsiteX317" fmla="*/ 2020824 w 8500038"/>
              <a:gd name="connsiteY317" fmla="*/ 3163824 h 5530584"/>
              <a:gd name="connsiteX318" fmla="*/ 1993392 w 8500038"/>
              <a:gd name="connsiteY318" fmla="*/ 3154680 h 5530584"/>
              <a:gd name="connsiteX319" fmla="*/ 1965960 w 8500038"/>
              <a:gd name="connsiteY319" fmla="*/ 3136392 h 5530584"/>
              <a:gd name="connsiteX320" fmla="*/ 1856232 w 8500038"/>
              <a:gd name="connsiteY320" fmla="*/ 3118104 h 5530584"/>
              <a:gd name="connsiteX321" fmla="*/ 1801368 w 8500038"/>
              <a:gd name="connsiteY321" fmla="*/ 3099816 h 5530584"/>
              <a:gd name="connsiteX322" fmla="*/ 1773936 w 8500038"/>
              <a:gd name="connsiteY322" fmla="*/ 3090672 h 5530584"/>
              <a:gd name="connsiteX323" fmla="*/ 1719072 w 8500038"/>
              <a:gd name="connsiteY323" fmla="*/ 3081528 h 5530584"/>
              <a:gd name="connsiteX324" fmla="*/ 1499616 w 8500038"/>
              <a:gd name="connsiteY324" fmla="*/ 3090672 h 5530584"/>
              <a:gd name="connsiteX325" fmla="*/ 1463040 w 8500038"/>
              <a:gd name="connsiteY325" fmla="*/ 3099816 h 5530584"/>
              <a:gd name="connsiteX326" fmla="*/ 1435608 w 8500038"/>
              <a:gd name="connsiteY326" fmla="*/ 3127248 h 5530584"/>
              <a:gd name="connsiteX327" fmla="*/ 1408176 w 8500038"/>
              <a:gd name="connsiteY327" fmla="*/ 3145536 h 5530584"/>
              <a:gd name="connsiteX328" fmla="*/ 1362456 w 8500038"/>
              <a:gd name="connsiteY328" fmla="*/ 3200400 h 5530584"/>
              <a:gd name="connsiteX329" fmla="*/ 1335024 w 8500038"/>
              <a:gd name="connsiteY329" fmla="*/ 3209544 h 5530584"/>
              <a:gd name="connsiteX330" fmla="*/ 1307592 w 8500038"/>
              <a:gd name="connsiteY330" fmla="*/ 3227832 h 5530584"/>
              <a:gd name="connsiteX331" fmla="*/ 1271016 w 8500038"/>
              <a:gd name="connsiteY331" fmla="*/ 3246120 h 5530584"/>
              <a:gd name="connsiteX332" fmla="*/ 1261872 w 8500038"/>
              <a:gd name="connsiteY332" fmla="*/ 3273552 h 5530584"/>
              <a:gd name="connsiteX333" fmla="*/ 1207008 w 8500038"/>
              <a:gd name="connsiteY333" fmla="*/ 3310128 h 5530584"/>
              <a:gd name="connsiteX334" fmla="*/ 1188720 w 8500038"/>
              <a:gd name="connsiteY334" fmla="*/ 3346704 h 5530584"/>
              <a:gd name="connsiteX335" fmla="*/ 1133856 w 8500038"/>
              <a:gd name="connsiteY335" fmla="*/ 3392424 h 5530584"/>
              <a:gd name="connsiteX336" fmla="*/ 1069848 w 8500038"/>
              <a:gd name="connsiteY336" fmla="*/ 3456432 h 5530584"/>
              <a:gd name="connsiteX337" fmla="*/ 969264 w 8500038"/>
              <a:gd name="connsiteY337" fmla="*/ 3511296 h 5530584"/>
              <a:gd name="connsiteX338" fmla="*/ 914400 w 8500038"/>
              <a:gd name="connsiteY338" fmla="*/ 3547872 h 5530584"/>
              <a:gd name="connsiteX339" fmla="*/ 859536 w 8500038"/>
              <a:gd name="connsiteY339" fmla="*/ 3566160 h 5530584"/>
              <a:gd name="connsiteX340" fmla="*/ 841248 w 8500038"/>
              <a:gd name="connsiteY340" fmla="*/ 3593592 h 5530584"/>
              <a:gd name="connsiteX341" fmla="*/ 758952 w 8500038"/>
              <a:gd name="connsiteY341" fmla="*/ 3611880 h 5530584"/>
              <a:gd name="connsiteX342" fmla="*/ 685800 w 8500038"/>
              <a:gd name="connsiteY342" fmla="*/ 3639312 h 5530584"/>
              <a:gd name="connsiteX343" fmla="*/ 594360 w 8500038"/>
              <a:gd name="connsiteY343" fmla="*/ 3666744 h 5530584"/>
              <a:gd name="connsiteX344" fmla="*/ 484632 w 8500038"/>
              <a:gd name="connsiteY344" fmla="*/ 3685032 h 5530584"/>
              <a:gd name="connsiteX345" fmla="*/ 329184 w 8500038"/>
              <a:gd name="connsiteY345" fmla="*/ 3694176 h 5530584"/>
              <a:gd name="connsiteX346" fmla="*/ 329184 w 8500038"/>
              <a:gd name="connsiteY346" fmla="*/ 3694176 h 5530584"/>
              <a:gd name="connsiteX347" fmla="*/ 2544 w 8500038"/>
              <a:gd name="connsiteY347" fmla="*/ 3862232 h 5530584"/>
              <a:gd name="connsiteX0" fmla="*/ 0 w 8517804"/>
              <a:gd name="connsiteY0" fmla="*/ 3867912 h 5530584"/>
              <a:gd name="connsiteX1" fmla="*/ 0 w 8517804"/>
              <a:gd name="connsiteY1" fmla="*/ 3867912 h 5530584"/>
              <a:gd name="connsiteX2" fmla="*/ 118872 w 8517804"/>
              <a:gd name="connsiteY2" fmla="*/ 3758184 h 5530584"/>
              <a:gd name="connsiteX3" fmla="*/ 155448 w 8517804"/>
              <a:gd name="connsiteY3" fmla="*/ 3749040 h 5530584"/>
              <a:gd name="connsiteX4" fmla="*/ 182880 w 8517804"/>
              <a:gd name="connsiteY4" fmla="*/ 3739896 h 5530584"/>
              <a:gd name="connsiteX5" fmla="*/ 237744 w 8517804"/>
              <a:gd name="connsiteY5" fmla="*/ 3703320 h 5530584"/>
              <a:gd name="connsiteX6" fmla="*/ 301752 w 8517804"/>
              <a:gd name="connsiteY6" fmla="*/ 3685032 h 5530584"/>
              <a:gd name="connsiteX7" fmla="*/ 320040 w 8517804"/>
              <a:gd name="connsiteY7" fmla="*/ 3657600 h 5530584"/>
              <a:gd name="connsiteX8" fmla="*/ 347472 w 8517804"/>
              <a:gd name="connsiteY8" fmla="*/ 3648456 h 5530584"/>
              <a:gd name="connsiteX9" fmla="*/ 356616 w 8517804"/>
              <a:gd name="connsiteY9" fmla="*/ 3621024 h 5530584"/>
              <a:gd name="connsiteX10" fmla="*/ 402336 w 8517804"/>
              <a:gd name="connsiteY10" fmla="*/ 3575304 h 5530584"/>
              <a:gd name="connsiteX11" fmla="*/ 438912 w 8517804"/>
              <a:gd name="connsiteY11" fmla="*/ 3520440 h 5530584"/>
              <a:gd name="connsiteX12" fmla="*/ 457200 w 8517804"/>
              <a:gd name="connsiteY12" fmla="*/ 3493008 h 5530584"/>
              <a:gd name="connsiteX13" fmla="*/ 512064 w 8517804"/>
              <a:gd name="connsiteY13" fmla="*/ 3438144 h 5530584"/>
              <a:gd name="connsiteX14" fmla="*/ 557784 w 8517804"/>
              <a:gd name="connsiteY14" fmla="*/ 3401568 h 5530584"/>
              <a:gd name="connsiteX15" fmla="*/ 576072 w 8517804"/>
              <a:gd name="connsiteY15" fmla="*/ 3346704 h 5530584"/>
              <a:gd name="connsiteX16" fmla="*/ 603504 w 8517804"/>
              <a:gd name="connsiteY16" fmla="*/ 3255264 h 5530584"/>
              <a:gd name="connsiteX17" fmla="*/ 612648 w 8517804"/>
              <a:gd name="connsiteY17" fmla="*/ 3227832 h 5530584"/>
              <a:gd name="connsiteX18" fmla="*/ 621792 w 8517804"/>
              <a:gd name="connsiteY18" fmla="*/ 3200400 h 5530584"/>
              <a:gd name="connsiteX19" fmla="*/ 640080 w 8517804"/>
              <a:gd name="connsiteY19" fmla="*/ 3172968 h 5530584"/>
              <a:gd name="connsiteX20" fmla="*/ 685800 w 8517804"/>
              <a:gd name="connsiteY20" fmla="*/ 3099816 h 5530584"/>
              <a:gd name="connsiteX21" fmla="*/ 713232 w 8517804"/>
              <a:gd name="connsiteY21" fmla="*/ 3026664 h 5530584"/>
              <a:gd name="connsiteX22" fmla="*/ 731520 w 8517804"/>
              <a:gd name="connsiteY22" fmla="*/ 2962656 h 5530584"/>
              <a:gd name="connsiteX23" fmla="*/ 749808 w 8517804"/>
              <a:gd name="connsiteY23" fmla="*/ 2935224 h 5530584"/>
              <a:gd name="connsiteX24" fmla="*/ 758952 w 8517804"/>
              <a:gd name="connsiteY24" fmla="*/ 2871216 h 5530584"/>
              <a:gd name="connsiteX25" fmla="*/ 786384 w 8517804"/>
              <a:gd name="connsiteY25" fmla="*/ 2834640 h 5530584"/>
              <a:gd name="connsiteX26" fmla="*/ 795528 w 8517804"/>
              <a:gd name="connsiteY26" fmla="*/ 2807208 h 5530584"/>
              <a:gd name="connsiteX27" fmla="*/ 813816 w 8517804"/>
              <a:gd name="connsiteY27" fmla="*/ 2779776 h 5530584"/>
              <a:gd name="connsiteX28" fmla="*/ 841248 w 8517804"/>
              <a:gd name="connsiteY28" fmla="*/ 2724912 h 5530584"/>
              <a:gd name="connsiteX29" fmla="*/ 868680 w 8517804"/>
              <a:gd name="connsiteY29" fmla="*/ 2706624 h 5530584"/>
              <a:gd name="connsiteX30" fmla="*/ 877824 w 8517804"/>
              <a:gd name="connsiteY30" fmla="*/ 2670048 h 5530584"/>
              <a:gd name="connsiteX31" fmla="*/ 932688 w 8517804"/>
              <a:gd name="connsiteY31" fmla="*/ 2642616 h 5530584"/>
              <a:gd name="connsiteX32" fmla="*/ 987552 w 8517804"/>
              <a:gd name="connsiteY32" fmla="*/ 2606040 h 5530584"/>
              <a:gd name="connsiteX33" fmla="*/ 1005840 w 8517804"/>
              <a:gd name="connsiteY33" fmla="*/ 2578608 h 5530584"/>
              <a:gd name="connsiteX34" fmla="*/ 1033272 w 8517804"/>
              <a:gd name="connsiteY34" fmla="*/ 2569464 h 5530584"/>
              <a:gd name="connsiteX35" fmla="*/ 1060704 w 8517804"/>
              <a:gd name="connsiteY35" fmla="*/ 2551176 h 5530584"/>
              <a:gd name="connsiteX36" fmla="*/ 1289304 w 8517804"/>
              <a:gd name="connsiteY36" fmla="*/ 2514600 h 5530584"/>
              <a:gd name="connsiteX37" fmla="*/ 1316736 w 8517804"/>
              <a:gd name="connsiteY37" fmla="*/ 2496312 h 5530584"/>
              <a:gd name="connsiteX38" fmla="*/ 1481328 w 8517804"/>
              <a:gd name="connsiteY38" fmla="*/ 2514600 h 5530584"/>
              <a:gd name="connsiteX39" fmla="*/ 1536192 w 8517804"/>
              <a:gd name="connsiteY39" fmla="*/ 2551176 h 5530584"/>
              <a:gd name="connsiteX40" fmla="*/ 1581912 w 8517804"/>
              <a:gd name="connsiteY40" fmla="*/ 2587752 h 5530584"/>
              <a:gd name="connsiteX41" fmla="*/ 1591056 w 8517804"/>
              <a:gd name="connsiteY41" fmla="*/ 2615184 h 5530584"/>
              <a:gd name="connsiteX42" fmla="*/ 1645920 w 8517804"/>
              <a:gd name="connsiteY42" fmla="*/ 2651760 h 5530584"/>
              <a:gd name="connsiteX43" fmla="*/ 1700784 w 8517804"/>
              <a:gd name="connsiteY43" fmla="*/ 2697480 h 5530584"/>
              <a:gd name="connsiteX44" fmla="*/ 1755648 w 8517804"/>
              <a:gd name="connsiteY44" fmla="*/ 2715768 h 5530584"/>
              <a:gd name="connsiteX45" fmla="*/ 1883664 w 8517804"/>
              <a:gd name="connsiteY45" fmla="*/ 2706624 h 5530584"/>
              <a:gd name="connsiteX46" fmla="*/ 1965960 w 8517804"/>
              <a:gd name="connsiteY46" fmla="*/ 2660904 h 5530584"/>
              <a:gd name="connsiteX47" fmla="*/ 2002536 w 8517804"/>
              <a:gd name="connsiteY47" fmla="*/ 2651760 h 5530584"/>
              <a:gd name="connsiteX48" fmla="*/ 2121408 w 8517804"/>
              <a:gd name="connsiteY48" fmla="*/ 2660904 h 5530584"/>
              <a:gd name="connsiteX49" fmla="*/ 2148840 w 8517804"/>
              <a:gd name="connsiteY49" fmla="*/ 2688336 h 5530584"/>
              <a:gd name="connsiteX50" fmla="*/ 2176272 w 8517804"/>
              <a:gd name="connsiteY50" fmla="*/ 2706624 h 5530584"/>
              <a:gd name="connsiteX51" fmla="*/ 2203704 w 8517804"/>
              <a:gd name="connsiteY51" fmla="*/ 2734056 h 5530584"/>
              <a:gd name="connsiteX52" fmla="*/ 2286000 w 8517804"/>
              <a:gd name="connsiteY52" fmla="*/ 2779776 h 5530584"/>
              <a:gd name="connsiteX53" fmla="*/ 2340864 w 8517804"/>
              <a:gd name="connsiteY53" fmla="*/ 2816352 h 5530584"/>
              <a:gd name="connsiteX54" fmla="*/ 2368296 w 8517804"/>
              <a:gd name="connsiteY54" fmla="*/ 2825496 h 5530584"/>
              <a:gd name="connsiteX55" fmla="*/ 2450592 w 8517804"/>
              <a:gd name="connsiteY55" fmla="*/ 2871216 h 5530584"/>
              <a:gd name="connsiteX56" fmla="*/ 2468880 w 8517804"/>
              <a:gd name="connsiteY56" fmla="*/ 2898648 h 5530584"/>
              <a:gd name="connsiteX57" fmla="*/ 2523744 w 8517804"/>
              <a:gd name="connsiteY57" fmla="*/ 2935224 h 5530584"/>
              <a:gd name="connsiteX58" fmla="*/ 2542032 w 8517804"/>
              <a:gd name="connsiteY58" fmla="*/ 2971800 h 5530584"/>
              <a:gd name="connsiteX59" fmla="*/ 2596896 w 8517804"/>
              <a:gd name="connsiteY59" fmla="*/ 2990088 h 5530584"/>
              <a:gd name="connsiteX60" fmla="*/ 2660904 w 8517804"/>
              <a:gd name="connsiteY60" fmla="*/ 3008376 h 5530584"/>
              <a:gd name="connsiteX61" fmla="*/ 2688336 w 8517804"/>
              <a:gd name="connsiteY61" fmla="*/ 3026664 h 5530584"/>
              <a:gd name="connsiteX62" fmla="*/ 2788920 w 8517804"/>
              <a:gd name="connsiteY62" fmla="*/ 3017520 h 5530584"/>
              <a:gd name="connsiteX63" fmla="*/ 2761488 w 8517804"/>
              <a:gd name="connsiteY63" fmla="*/ 2898648 h 5530584"/>
              <a:gd name="connsiteX64" fmla="*/ 2734056 w 8517804"/>
              <a:gd name="connsiteY64" fmla="*/ 2889504 h 5530584"/>
              <a:gd name="connsiteX65" fmla="*/ 2715768 w 8517804"/>
              <a:gd name="connsiteY65" fmla="*/ 2862072 h 5530584"/>
              <a:gd name="connsiteX66" fmla="*/ 2660904 w 8517804"/>
              <a:gd name="connsiteY66" fmla="*/ 2825496 h 5530584"/>
              <a:gd name="connsiteX67" fmla="*/ 2615184 w 8517804"/>
              <a:gd name="connsiteY67" fmla="*/ 2788920 h 5530584"/>
              <a:gd name="connsiteX68" fmla="*/ 2596896 w 8517804"/>
              <a:gd name="connsiteY68" fmla="*/ 2761488 h 5530584"/>
              <a:gd name="connsiteX69" fmla="*/ 2532888 w 8517804"/>
              <a:gd name="connsiteY69" fmla="*/ 2752344 h 5530584"/>
              <a:gd name="connsiteX70" fmla="*/ 2505456 w 8517804"/>
              <a:gd name="connsiteY70" fmla="*/ 2734056 h 5530584"/>
              <a:gd name="connsiteX71" fmla="*/ 2487168 w 8517804"/>
              <a:gd name="connsiteY71" fmla="*/ 2706624 h 5530584"/>
              <a:gd name="connsiteX72" fmla="*/ 2432304 w 8517804"/>
              <a:gd name="connsiteY72" fmla="*/ 2688336 h 5530584"/>
              <a:gd name="connsiteX73" fmla="*/ 2404872 w 8517804"/>
              <a:gd name="connsiteY73" fmla="*/ 2670048 h 5530584"/>
              <a:gd name="connsiteX74" fmla="*/ 2386584 w 8517804"/>
              <a:gd name="connsiteY74" fmla="*/ 2642616 h 5530584"/>
              <a:gd name="connsiteX75" fmla="*/ 2359152 w 8517804"/>
              <a:gd name="connsiteY75" fmla="*/ 2633472 h 5530584"/>
              <a:gd name="connsiteX76" fmla="*/ 2322576 w 8517804"/>
              <a:gd name="connsiteY76" fmla="*/ 2596896 h 5530584"/>
              <a:gd name="connsiteX77" fmla="*/ 2304288 w 8517804"/>
              <a:gd name="connsiteY77" fmla="*/ 2569464 h 5530584"/>
              <a:gd name="connsiteX78" fmla="*/ 2295144 w 8517804"/>
              <a:gd name="connsiteY78" fmla="*/ 2542032 h 5530584"/>
              <a:gd name="connsiteX79" fmla="*/ 2267712 w 8517804"/>
              <a:gd name="connsiteY79" fmla="*/ 2523744 h 5530584"/>
              <a:gd name="connsiteX80" fmla="*/ 2240280 w 8517804"/>
              <a:gd name="connsiteY80" fmla="*/ 2459736 h 5530584"/>
              <a:gd name="connsiteX81" fmla="*/ 2221992 w 8517804"/>
              <a:gd name="connsiteY81" fmla="*/ 2404872 h 5530584"/>
              <a:gd name="connsiteX82" fmla="*/ 2212848 w 8517804"/>
              <a:gd name="connsiteY82" fmla="*/ 2377440 h 5530584"/>
              <a:gd name="connsiteX83" fmla="*/ 2185416 w 8517804"/>
              <a:gd name="connsiteY83" fmla="*/ 2185416 h 5530584"/>
              <a:gd name="connsiteX84" fmla="*/ 2176272 w 8517804"/>
              <a:gd name="connsiteY84" fmla="*/ 2157984 h 5530584"/>
              <a:gd name="connsiteX85" fmla="*/ 2167128 w 8517804"/>
              <a:gd name="connsiteY85" fmla="*/ 2130552 h 5530584"/>
              <a:gd name="connsiteX86" fmla="*/ 2139696 w 8517804"/>
              <a:gd name="connsiteY86" fmla="*/ 2103120 h 5530584"/>
              <a:gd name="connsiteX87" fmla="*/ 2093976 w 8517804"/>
              <a:gd name="connsiteY87" fmla="*/ 2020824 h 5530584"/>
              <a:gd name="connsiteX88" fmla="*/ 2039112 w 8517804"/>
              <a:gd name="connsiteY88" fmla="*/ 1993392 h 5530584"/>
              <a:gd name="connsiteX89" fmla="*/ 2002536 w 8517804"/>
              <a:gd name="connsiteY89" fmla="*/ 1938528 h 5530584"/>
              <a:gd name="connsiteX90" fmla="*/ 1947672 w 8517804"/>
              <a:gd name="connsiteY90" fmla="*/ 1920240 h 5530584"/>
              <a:gd name="connsiteX91" fmla="*/ 1819656 w 8517804"/>
              <a:gd name="connsiteY91" fmla="*/ 1865376 h 5530584"/>
              <a:gd name="connsiteX92" fmla="*/ 1737360 w 8517804"/>
              <a:gd name="connsiteY92" fmla="*/ 1828800 h 5530584"/>
              <a:gd name="connsiteX93" fmla="*/ 1709928 w 8517804"/>
              <a:gd name="connsiteY93" fmla="*/ 1801368 h 5530584"/>
              <a:gd name="connsiteX94" fmla="*/ 1719072 w 8517804"/>
              <a:gd name="connsiteY94" fmla="*/ 1700784 h 5530584"/>
              <a:gd name="connsiteX95" fmla="*/ 1728216 w 8517804"/>
              <a:gd name="connsiteY95" fmla="*/ 1673352 h 5530584"/>
              <a:gd name="connsiteX96" fmla="*/ 1755648 w 8517804"/>
              <a:gd name="connsiteY96" fmla="*/ 1655064 h 5530584"/>
              <a:gd name="connsiteX97" fmla="*/ 1764792 w 8517804"/>
              <a:gd name="connsiteY97" fmla="*/ 1627632 h 5530584"/>
              <a:gd name="connsiteX98" fmla="*/ 1819656 w 8517804"/>
              <a:gd name="connsiteY98" fmla="*/ 1609344 h 5530584"/>
              <a:gd name="connsiteX99" fmla="*/ 2084832 w 8517804"/>
              <a:gd name="connsiteY99" fmla="*/ 1618488 h 5530584"/>
              <a:gd name="connsiteX100" fmla="*/ 2148840 w 8517804"/>
              <a:gd name="connsiteY100" fmla="*/ 1636776 h 5530584"/>
              <a:gd name="connsiteX101" fmla="*/ 2167128 w 8517804"/>
              <a:gd name="connsiteY101" fmla="*/ 1600200 h 5530584"/>
              <a:gd name="connsiteX102" fmla="*/ 2157984 w 8517804"/>
              <a:gd name="connsiteY102" fmla="*/ 1453896 h 5530584"/>
              <a:gd name="connsiteX103" fmla="*/ 2112264 w 8517804"/>
              <a:gd name="connsiteY103" fmla="*/ 1408176 h 5530584"/>
              <a:gd name="connsiteX104" fmla="*/ 2084832 w 8517804"/>
              <a:gd name="connsiteY104" fmla="*/ 1380744 h 5530584"/>
              <a:gd name="connsiteX105" fmla="*/ 2075688 w 8517804"/>
              <a:gd name="connsiteY105" fmla="*/ 1353312 h 5530584"/>
              <a:gd name="connsiteX106" fmla="*/ 2039112 w 8517804"/>
              <a:gd name="connsiteY106" fmla="*/ 1344168 h 5530584"/>
              <a:gd name="connsiteX107" fmla="*/ 2011680 w 8517804"/>
              <a:gd name="connsiteY107" fmla="*/ 1325880 h 5530584"/>
              <a:gd name="connsiteX108" fmla="*/ 1984248 w 8517804"/>
              <a:gd name="connsiteY108" fmla="*/ 1316736 h 5530584"/>
              <a:gd name="connsiteX109" fmla="*/ 1965960 w 8517804"/>
              <a:gd name="connsiteY109" fmla="*/ 1289304 h 5530584"/>
              <a:gd name="connsiteX110" fmla="*/ 1911096 w 8517804"/>
              <a:gd name="connsiteY110" fmla="*/ 1271016 h 5530584"/>
              <a:gd name="connsiteX111" fmla="*/ 1856232 w 8517804"/>
              <a:gd name="connsiteY111" fmla="*/ 1243584 h 5530584"/>
              <a:gd name="connsiteX112" fmla="*/ 1828800 w 8517804"/>
              <a:gd name="connsiteY112" fmla="*/ 1216152 h 5530584"/>
              <a:gd name="connsiteX113" fmla="*/ 1773936 w 8517804"/>
              <a:gd name="connsiteY113" fmla="*/ 1197864 h 5530584"/>
              <a:gd name="connsiteX114" fmla="*/ 1746504 w 8517804"/>
              <a:gd name="connsiteY114" fmla="*/ 1179576 h 5530584"/>
              <a:gd name="connsiteX115" fmla="*/ 1719072 w 8517804"/>
              <a:gd name="connsiteY115" fmla="*/ 1170432 h 5530584"/>
              <a:gd name="connsiteX116" fmla="*/ 1618488 w 8517804"/>
              <a:gd name="connsiteY116" fmla="*/ 1152144 h 5530584"/>
              <a:gd name="connsiteX117" fmla="*/ 1591056 w 8517804"/>
              <a:gd name="connsiteY117" fmla="*/ 1143000 h 5530584"/>
              <a:gd name="connsiteX118" fmla="*/ 1545336 w 8517804"/>
              <a:gd name="connsiteY118" fmla="*/ 1133856 h 5530584"/>
              <a:gd name="connsiteX119" fmla="*/ 1490472 w 8517804"/>
              <a:gd name="connsiteY119" fmla="*/ 1106424 h 5530584"/>
              <a:gd name="connsiteX120" fmla="*/ 1435608 w 8517804"/>
              <a:gd name="connsiteY120" fmla="*/ 1088136 h 5530584"/>
              <a:gd name="connsiteX121" fmla="*/ 1408176 w 8517804"/>
              <a:gd name="connsiteY121" fmla="*/ 1078992 h 5530584"/>
              <a:gd name="connsiteX122" fmla="*/ 1234440 w 8517804"/>
              <a:gd name="connsiteY122" fmla="*/ 1051560 h 5530584"/>
              <a:gd name="connsiteX123" fmla="*/ 1179576 w 8517804"/>
              <a:gd name="connsiteY123" fmla="*/ 1033272 h 5530584"/>
              <a:gd name="connsiteX124" fmla="*/ 1143000 w 8517804"/>
              <a:gd name="connsiteY124" fmla="*/ 1024128 h 5530584"/>
              <a:gd name="connsiteX125" fmla="*/ 1088136 w 8517804"/>
              <a:gd name="connsiteY125" fmla="*/ 1005840 h 5530584"/>
              <a:gd name="connsiteX126" fmla="*/ 1033272 w 8517804"/>
              <a:gd name="connsiteY126" fmla="*/ 978408 h 5530584"/>
              <a:gd name="connsiteX127" fmla="*/ 987552 w 8517804"/>
              <a:gd name="connsiteY127" fmla="*/ 941832 h 5530584"/>
              <a:gd name="connsiteX128" fmla="*/ 932688 w 8517804"/>
              <a:gd name="connsiteY128" fmla="*/ 905256 h 5530584"/>
              <a:gd name="connsiteX129" fmla="*/ 877824 w 8517804"/>
              <a:gd name="connsiteY129" fmla="*/ 877824 h 5530584"/>
              <a:gd name="connsiteX130" fmla="*/ 850392 w 8517804"/>
              <a:gd name="connsiteY130" fmla="*/ 868680 h 5530584"/>
              <a:gd name="connsiteX131" fmla="*/ 822960 w 8517804"/>
              <a:gd name="connsiteY131" fmla="*/ 850392 h 5530584"/>
              <a:gd name="connsiteX132" fmla="*/ 786384 w 8517804"/>
              <a:gd name="connsiteY132" fmla="*/ 832104 h 5530584"/>
              <a:gd name="connsiteX133" fmla="*/ 722376 w 8517804"/>
              <a:gd name="connsiteY133" fmla="*/ 786384 h 5530584"/>
              <a:gd name="connsiteX134" fmla="*/ 694944 w 8517804"/>
              <a:gd name="connsiteY134" fmla="*/ 777240 h 5530584"/>
              <a:gd name="connsiteX135" fmla="*/ 667512 w 8517804"/>
              <a:gd name="connsiteY135" fmla="*/ 758952 h 5530584"/>
              <a:gd name="connsiteX136" fmla="*/ 612648 w 8517804"/>
              <a:gd name="connsiteY136" fmla="*/ 740664 h 5530584"/>
              <a:gd name="connsiteX137" fmla="*/ 585216 w 8517804"/>
              <a:gd name="connsiteY137" fmla="*/ 722376 h 5530584"/>
              <a:gd name="connsiteX138" fmla="*/ 557784 w 8517804"/>
              <a:gd name="connsiteY138" fmla="*/ 694944 h 5530584"/>
              <a:gd name="connsiteX139" fmla="*/ 502920 w 8517804"/>
              <a:gd name="connsiteY139" fmla="*/ 676656 h 5530584"/>
              <a:gd name="connsiteX140" fmla="*/ 475488 w 8517804"/>
              <a:gd name="connsiteY140" fmla="*/ 658368 h 5530584"/>
              <a:gd name="connsiteX141" fmla="*/ 429768 w 8517804"/>
              <a:gd name="connsiteY141" fmla="*/ 621792 h 5530584"/>
              <a:gd name="connsiteX142" fmla="*/ 347472 w 8517804"/>
              <a:gd name="connsiteY142" fmla="*/ 576072 h 5530584"/>
              <a:gd name="connsiteX143" fmla="*/ 329184 w 8517804"/>
              <a:gd name="connsiteY143" fmla="*/ 548640 h 5530584"/>
              <a:gd name="connsiteX144" fmla="*/ 265176 w 8517804"/>
              <a:gd name="connsiteY144" fmla="*/ 512064 h 5530584"/>
              <a:gd name="connsiteX145" fmla="*/ 219456 w 8517804"/>
              <a:gd name="connsiteY145" fmla="*/ 457200 h 5530584"/>
              <a:gd name="connsiteX146" fmla="*/ 182880 w 8517804"/>
              <a:gd name="connsiteY146" fmla="*/ 402336 h 5530584"/>
              <a:gd name="connsiteX147" fmla="*/ 164592 w 8517804"/>
              <a:gd name="connsiteY147" fmla="*/ 374904 h 5530584"/>
              <a:gd name="connsiteX148" fmla="*/ 146304 w 8517804"/>
              <a:gd name="connsiteY148" fmla="*/ 347472 h 5530584"/>
              <a:gd name="connsiteX149" fmla="*/ 137160 w 8517804"/>
              <a:gd name="connsiteY149" fmla="*/ 320040 h 5530584"/>
              <a:gd name="connsiteX150" fmla="*/ 128016 w 8517804"/>
              <a:gd name="connsiteY150" fmla="*/ 265176 h 5530584"/>
              <a:gd name="connsiteX151" fmla="*/ 91440 w 8517804"/>
              <a:gd name="connsiteY151" fmla="*/ 210312 h 5530584"/>
              <a:gd name="connsiteX152" fmla="*/ 64008 w 8517804"/>
              <a:gd name="connsiteY152" fmla="*/ 128016 h 5530584"/>
              <a:gd name="connsiteX153" fmla="*/ 54864 w 8517804"/>
              <a:gd name="connsiteY153" fmla="*/ 100584 h 5530584"/>
              <a:gd name="connsiteX154" fmla="*/ 45720 w 8517804"/>
              <a:gd name="connsiteY154" fmla="*/ 73152 h 5530584"/>
              <a:gd name="connsiteX155" fmla="*/ 18288 w 8517804"/>
              <a:gd name="connsiteY155" fmla="*/ 45720 h 5530584"/>
              <a:gd name="connsiteX156" fmla="*/ 18288 w 8517804"/>
              <a:gd name="connsiteY156" fmla="*/ 0 h 5530584"/>
              <a:gd name="connsiteX157" fmla="*/ 8202168 w 8517804"/>
              <a:gd name="connsiteY157" fmla="*/ 36576 h 5530584"/>
              <a:gd name="connsiteX158" fmla="*/ 8211312 w 8517804"/>
              <a:gd name="connsiteY158" fmla="*/ 155448 h 5530584"/>
              <a:gd name="connsiteX159" fmla="*/ 8220456 w 8517804"/>
              <a:gd name="connsiteY159" fmla="*/ 429768 h 5530584"/>
              <a:gd name="connsiteX160" fmla="*/ 8229600 w 8517804"/>
              <a:gd name="connsiteY160" fmla="*/ 457200 h 5530584"/>
              <a:gd name="connsiteX161" fmla="*/ 8247888 w 8517804"/>
              <a:gd name="connsiteY161" fmla="*/ 484632 h 5530584"/>
              <a:gd name="connsiteX162" fmla="*/ 8284464 w 8517804"/>
              <a:gd name="connsiteY162" fmla="*/ 530352 h 5530584"/>
              <a:gd name="connsiteX163" fmla="*/ 8302752 w 8517804"/>
              <a:gd name="connsiteY163" fmla="*/ 585216 h 5530584"/>
              <a:gd name="connsiteX164" fmla="*/ 8311896 w 8517804"/>
              <a:gd name="connsiteY164" fmla="*/ 612648 h 5530584"/>
              <a:gd name="connsiteX165" fmla="*/ 8339328 w 8517804"/>
              <a:gd name="connsiteY165" fmla="*/ 731520 h 5530584"/>
              <a:gd name="connsiteX166" fmla="*/ 8366760 w 8517804"/>
              <a:gd name="connsiteY166" fmla="*/ 749808 h 5530584"/>
              <a:gd name="connsiteX167" fmla="*/ 8403336 w 8517804"/>
              <a:gd name="connsiteY167" fmla="*/ 859536 h 5530584"/>
              <a:gd name="connsiteX168" fmla="*/ 8412480 w 8517804"/>
              <a:gd name="connsiteY168" fmla="*/ 886968 h 5530584"/>
              <a:gd name="connsiteX169" fmla="*/ 8421624 w 8517804"/>
              <a:gd name="connsiteY169" fmla="*/ 914400 h 5530584"/>
              <a:gd name="connsiteX170" fmla="*/ 7091595 w 8517804"/>
              <a:gd name="connsiteY170" fmla="*/ 1121036 h 5530584"/>
              <a:gd name="connsiteX171" fmla="*/ 8062274 w 8517804"/>
              <a:gd name="connsiteY171" fmla="*/ 1268376 h 5530584"/>
              <a:gd name="connsiteX172" fmla="*/ 8104412 w 8517804"/>
              <a:gd name="connsiteY172" fmla="*/ 1378293 h 5530584"/>
              <a:gd name="connsiteX173" fmla="*/ 8485632 w 8517804"/>
              <a:gd name="connsiteY173" fmla="*/ 1380744 h 5530584"/>
              <a:gd name="connsiteX174" fmla="*/ 8485632 w 8517804"/>
              <a:gd name="connsiteY174" fmla="*/ 1837944 h 5530584"/>
              <a:gd name="connsiteX175" fmla="*/ 8458200 w 8517804"/>
              <a:gd name="connsiteY175" fmla="*/ 1920240 h 5530584"/>
              <a:gd name="connsiteX176" fmla="*/ 8449056 w 8517804"/>
              <a:gd name="connsiteY176" fmla="*/ 1975104 h 5530584"/>
              <a:gd name="connsiteX177" fmla="*/ 8439912 w 8517804"/>
              <a:gd name="connsiteY177" fmla="*/ 2048256 h 5530584"/>
              <a:gd name="connsiteX178" fmla="*/ 8412480 w 8517804"/>
              <a:gd name="connsiteY178" fmla="*/ 2157984 h 5530584"/>
              <a:gd name="connsiteX179" fmla="*/ 8403336 w 8517804"/>
              <a:gd name="connsiteY179" fmla="*/ 2221992 h 5530584"/>
              <a:gd name="connsiteX180" fmla="*/ 8375904 w 8517804"/>
              <a:gd name="connsiteY180" fmla="*/ 2368296 h 5530584"/>
              <a:gd name="connsiteX181" fmla="*/ 8357616 w 8517804"/>
              <a:gd name="connsiteY181" fmla="*/ 2423160 h 5530584"/>
              <a:gd name="connsiteX182" fmla="*/ 8348472 w 8517804"/>
              <a:gd name="connsiteY182" fmla="*/ 2468880 h 5530584"/>
              <a:gd name="connsiteX183" fmla="*/ 8330184 w 8517804"/>
              <a:gd name="connsiteY183" fmla="*/ 2496312 h 5530584"/>
              <a:gd name="connsiteX184" fmla="*/ 8311896 w 8517804"/>
              <a:gd name="connsiteY184" fmla="*/ 2551176 h 5530584"/>
              <a:gd name="connsiteX185" fmla="*/ 8293608 w 8517804"/>
              <a:gd name="connsiteY185" fmla="*/ 2624328 h 5530584"/>
              <a:gd name="connsiteX186" fmla="*/ 8266176 w 8517804"/>
              <a:gd name="connsiteY186" fmla="*/ 3044952 h 5530584"/>
              <a:gd name="connsiteX187" fmla="*/ 8275320 w 8517804"/>
              <a:gd name="connsiteY187" fmla="*/ 3648456 h 5530584"/>
              <a:gd name="connsiteX188" fmla="*/ 8284464 w 8517804"/>
              <a:gd name="connsiteY188" fmla="*/ 4443984 h 5530584"/>
              <a:gd name="connsiteX189" fmla="*/ 8275320 w 8517804"/>
              <a:gd name="connsiteY189" fmla="*/ 4562856 h 5530584"/>
              <a:gd name="connsiteX190" fmla="*/ 8247888 w 8517804"/>
              <a:gd name="connsiteY190" fmla="*/ 4636008 h 5530584"/>
              <a:gd name="connsiteX191" fmla="*/ 8220456 w 8517804"/>
              <a:gd name="connsiteY191" fmla="*/ 4654296 h 5530584"/>
              <a:gd name="connsiteX192" fmla="*/ 8147304 w 8517804"/>
              <a:gd name="connsiteY192" fmla="*/ 4700016 h 5530584"/>
              <a:gd name="connsiteX193" fmla="*/ 8092440 w 8517804"/>
              <a:gd name="connsiteY193" fmla="*/ 4736592 h 5530584"/>
              <a:gd name="connsiteX194" fmla="*/ 8010144 w 8517804"/>
              <a:gd name="connsiteY194" fmla="*/ 4754880 h 5530584"/>
              <a:gd name="connsiteX195" fmla="*/ 7964424 w 8517804"/>
              <a:gd name="connsiteY195" fmla="*/ 4809744 h 5530584"/>
              <a:gd name="connsiteX196" fmla="*/ 7918704 w 8517804"/>
              <a:gd name="connsiteY196" fmla="*/ 4818888 h 5530584"/>
              <a:gd name="connsiteX197" fmla="*/ 7863840 w 8517804"/>
              <a:gd name="connsiteY197" fmla="*/ 4846320 h 5530584"/>
              <a:gd name="connsiteX198" fmla="*/ 7808976 w 8517804"/>
              <a:gd name="connsiteY198" fmla="*/ 4882896 h 5530584"/>
              <a:gd name="connsiteX199" fmla="*/ 7690104 w 8517804"/>
              <a:gd name="connsiteY199" fmla="*/ 4901184 h 5530584"/>
              <a:gd name="connsiteX200" fmla="*/ 7598664 w 8517804"/>
              <a:gd name="connsiteY200" fmla="*/ 4946904 h 5530584"/>
              <a:gd name="connsiteX201" fmla="*/ 7525512 w 8517804"/>
              <a:gd name="connsiteY201" fmla="*/ 4974336 h 5530584"/>
              <a:gd name="connsiteX202" fmla="*/ 7498080 w 8517804"/>
              <a:gd name="connsiteY202" fmla="*/ 5001768 h 5530584"/>
              <a:gd name="connsiteX203" fmla="*/ 7360920 w 8517804"/>
              <a:gd name="connsiteY203" fmla="*/ 5010912 h 5530584"/>
              <a:gd name="connsiteX204" fmla="*/ 7306056 w 8517804"/>
              <a:gd name="connsiteY204" fmla="*/ 5029200 h 5530584"/>
              <a:gd name="connsiteX205" fmla="*/ 7287768 w 8517804"/>
              <a:gd name="connsiteY205" fmla="*/ 5093208 h 5530584"/>
              <a:gd name="connsiteX206" fmla="*/ 7260336 w 8517804"/>
              <a:gd name="connsiteY206" fmla="*/ 5111496 h 5530584"/>
              <a:gd name="connsiteX207" fmla="*/ 7242048 w 8517804"/>
              <a:gd name="connsiteY207" fmla="*/ 5138928 h 5530584"/>
              <a:gd name="connsiteX208" fmla="*/ 7232904 w 8517804"/>
              <a:gd name="connsiteY208" fmla="*/ 5166360 h 5530584"/>
              <a:gd name="connsiteX209" fmla="*/ 7178040 w 8517804"/>
              <a:gd name="connsiteY209" fmla="*/ 5193792 h 5530584"/>
              <a:gd name="connsiteX210" fmla="*/ 7159752 w 8517804"/>
              <a:gd name="connsiteY210" fmla="*/ 5221224 h 5530584"/>
              <a:gd name="connsiteX211" fmla="*/ 7031736 w 8517804"/>
              <a:gd name="connsiteY211" fmla="*/ 5248656 h 5530584"/>
              <a:gd name="connsiteX212" fmla="*/ 6894576 w 8517804"/>
              <a:gd name="connsiteY212" fmla="*/ 5221224 h 5530584"/>
              <a:gd name="connsiteX213" fmla="*/ 6867144 w 8517804"/>
              <a:gd name="connsiteY213" fmla="*/ 5212080 h 5530584"/>
              <a:gd name="connsiteX214" fmla="*/ 6839712 w 8517804"/>
              <a:gd name="connsiteY214" fmla="*/ 5193792 h 5530584"/>
              <a:gd name="connsiteX215" fmla="*/ 6784848 w 8517804"/>
              <a:gd name="connsiteY215" fmla="*/ 5175504 h 5530584"/>
              <a:gd name="connsiteX216" fmla="*/ 6665976 w 8517804"/>
              <a:gd name="connsiteY216" fmla="*/ 5184648 h 5530584"/>
              <a:gd name="connsiteX217" fmla="*/ 6611112 w 8517804"/>
              <a:gd name="connsiteY217" fmla="*/ 5221224 h 5530584"/>
              <a:gd name="connsiteX218" fmla="*/ 6574536 w 8517804"/>
              <a:gd name="connsiteY218" fmla="*/ 5276088 h 5530584"/>
              <a:gd name="connsiteX219" fmla="*/ 6519672 w 8517804"/>
              <a:gd name="connsiteY219" fmla="*/ 5294376 h 5530584"/>
              <a:gd name="connsiteX220" fmla="*/ 6492240 w 8517804"/>
              <a:gd name="connsiteY220" fmla="*/ 5303520 h 5530584"/>
              <a:gd name="connsiteX221" fmla="*/ 6437376 w 8517804"/>
              <a:gd name="connsiteY221" fmla="*/ 5330952 h 5530584"/>
              <a:gd name="connsiteX222" fmla="*/ 6409944 w 8517804"/>
              <a:gd name="connsiteY222" fmla="*/ 5349240 h 5530584"/>
              <a:gd name="connsiteX223" fmla="*/ 6345936 w 8517804"/>
              <a:gd name="connsiteY223" fmla="*/ 5358384 h 5530584"/>
              <a:gd name="connsiteX224" fmla="*/ 6318504 w 8517804"/>
              <a:gd name="connsiteY224" fmla="*/ 5376672 h 5530584"/>
              <a:gd name="connsiteX225" fmla="*/ 6291072 w 8517804"/>
              <a:gd name="connsiteY225" fmla="*/ 5385816 h 5530584"/>
              <a:gd name="connsiteX226" fmla="*/ 6272784 w 8517804"/>
              <a:gd name="connsiteY226" fmla="*/ 5413248 h 5530584"/>
              <a:gd name="connsiteX227" fmla="*/ 6199632 w 8517804"/>
              <a:gd name="connsiteY227" fmla="*/ 5431536 h 5530584"/>
              <a:gd name="connsiteX228" fmla="*/ 6172200 w 8517804"/>
              <a:gd name="connsiteY228" fmla="*/ 5458968 h 5530584"/>
              <a:gd name="connsiteX229" fmla="*/ 6135624 w 8517804"/>
              <a:gd name="connsiteY229" fmla="*/ 5477256 h 5530584"/>
              <a:gd name="connsiteX230" fmla="*/ 6062472 w 8517804"/>
              <a:gd name="connsiteY230" fmla="*/ 5495544 h 5530584"/>
              <a:gd name="connsiteX231" fmla="*/ 5989320 w 8517804"/>
              <a:gd name="connsiteY231" fmla="*/ 5504688 h 5530584"/>
              <a:gd name="connsiteX232" fmla="*/ 5614416 w 8517804"/>
              <a:gd name="connsiteY232" fmla="*/ 5504688 h 5530584"/>
              <a:gd name="connsiteX233" fmla="*/ 5577840 w 8517804"/>
              <a:gd name="connsiteY233" fmla="*/ 5486400 h 5530584"/>
              <a:gd name="connsiteX234" fmla="*/ 5559552 w 8517804"/>
              <a:gd name="connsiteY234" fmla="*/ 5458968 h 5530584"/>
              <a:gd name="connsiteX235" fmla="*/ 5550408 w 8517804"/>
              <a:gd name="connsiteY235" fmla="*/ 5431536 h 5530584"/>
              <a:gd name="connsiteX236" fmla="*/ 5468112 w 8517804"/>
              <a:gd name="connsiteY236" fmla="*/ 5422392 h 5530584"/>
              <a:gd name="connsiteX237" fmla="*/ 5449824 w 8517804"/>
              <a:gd name="connsiteY237" fmla="*/ 5394960 h 5530584"/>
              <a:gd name="connsiteX238" fmla="*/ 5404104 w 8517804"/>
              <a:gd name="connsiteY238" fmla="*/ 5385816 h 5530584"/>
              <a:gd name="connsiteX239" fmla="*/ 5349240 w 8517804"/>
              <a:gd name="connsiteY239" fmla="*/ 5358384 h 5530584"/>
              <a:gd name="connsiteX240" fmla="*/ 5340096 w 8517804"/>
              <a:gd name="connsiteY240" fmla="*/ 5330952 h 5530584"/>
              <a:gd name="connsiteX241" fmla="*/ 5330952 w 8517804"/>
              <a:gd name="connsiteY241" fmla="*/ 5138928 h 5530584"/>
              <a:gd name="connsiteX242" fmla="*/ 5276088 w 8517804"/>
              <a:gd name="connsiteY242" fmla="*/ 5056632 h 5530584"/>
              <a:gd name="connsiteX243" fmla="*/ 5266944 w 8517804"/>
              <a:gd name="connsiteY243" fmla="*/ 5029200 h 5530584"/>
              <a:gd name="connsiteX244" fmla="*/ 5257800 w 8517804"/>
              <a:gd name="connsiteY244" fmla="*/ 4983480 h 5530584"/>
              <a:gd name="connsiteX245" fmla="*/ 5230368 w 8517804"/>
              <a:gd name="connsiteY245" fmla="*/ 4965192 h 5530584"/>
              <a:gd name="connsiteX246" fmla="*/ 5184648 w 8517804"/>
              <a:gd name="connsiteY246" fmla="*/ 4910328 h 5530584"/>
              <a:gd name="connsiteX247" fmla="*/ 5157216 w 8517804"/>
              <a:gd name="connsiteY247" fmla="*/ 4901184 h 5530584"/>
              <a:gd name="connsiteX248" fmla="*/ 5111496 w 8517804"/>
              <a:gd name="connsiteY248" fmla="*/ 5010912 h 5530584"/>
              <a:gd name="connsiteX249" fmla="*/ 5129784 w 8517804"/>
              <a:gd name="connsiteY249" fmla="*/ 5038344 h 5530584"/>
              <a:gd name="connsiteX250" fmla="*/ 5148072 w 8517804"/>
              <a:gd name="connsiteY250" fmla="*/ 5093208 h 5530584"/>
              <a:gd name="connsiteX251" fmla="*/ 5138928 w 8517804"/>
              <a:gd name="connsiteY251" fmla="*/ 5148072 h 5530584"/>
              <a:gd name="connsiteX252" fmla="*/ 4937760 w 8517804"/>
              <a:gd name="connsiteY252" fmla="*/ 5120640 h 5530584"/>
              <a:gd name="connsiteX253" fmla="*/ 4919472 w 8517804"/>
              <a:gd name="connsiteY253" fmla="*/ 5093208 h 5530584"/>
              <a:gd name="connsiteX254" fmla="*/ 4864608 w 8517804"/>
              <a:gd name="connsiteY254" fmla="*/ 5074920 h 5530584"/>
              <a:gd name="connsiteX255" fmla="*/ 4818888 w 8517804"/>
              <a:gd name="connsiteY255" fmla="*/ 5056632 h 5530584"/>
              <a:gd name="connsiteX256" fmla="*/ 4764024 w 8517804"/>
              <a:gd name="connsiteY256" fmla="*/ 5020056 h 5530584"/>
              <a:gd name="connsiteX257" fmla="*/ 4599432 w 8517804"/>
              <a:gd name="connsiteY257" fmla="*/ 5001768 h 5530584"/>
              <a:gd name="connsiteX258" fmla="*/ 4517136 w 8517804"/>
              <a:gd name="connsiteY258" fmla="*/ 4992624 h 5530584"/>
              <a:gd name="connsiteX259" fmla="*/ 4471416 w 8517804"/>
              <a:gd name="connsiteY259" fmla="*/ 4983480 h 5530584"/>
              <a:gd name="connsiteX260" fmla="*/ 4279392 w 8517804"/>
              <a:gd name="connsiteY260" fmla="*/ 4974336 h 5530584"/>
              <a:gd name="connsiteX261" fmla="*/ 4215384 w 8517804"/>
              <a:gd name="connsiteY261" fmla="*/ 4956048 h 5530584"/>
              <a:gd name="connsiteX262" fmla="*/ 4178808 w 8517804"/>
              <a:gd name="connsiteY262" fmla="*/ 4946904 h 5530584"/>
              <a:gd name="connsiteX263" fmla="*/ 4151376 w 8517804"/>
              <a:gd name="connsiteY263" fmla="*/ 4882896 h 5530584"/>
              <a:gd name="connsiteX264" fmla="*/ 4142232 w 8517804"/>
              <a:gd name="connsiteY264" fmla="*/ 4855464 h 5530584"/>
              <a:gd name="connsiteX265" fmla="*/ 4114800 w 8517804"/>
              <a:gd name="connsiteY265" fmla="*/ 4846320 h 5530584"/>
              <a:gd name="connsiteX266" fmla="*/ 4059936 w 8517804"/>
              <a:gd name="connsiteY266" fmla="*/ 4818888 h 5530584"/>
              <a:gd name="connsiteX267" fmla="*/ 4032504 w 8517804"/>
              <a:gd name="connsiteY267" fmla="*/ 4791456 h 5530584"/>
              <a:gd name="connsiteX268" fmla="*/ 4014216 w 8517804"/>
              <a:gd name="connsiteY268" fmla="*/ 4764024 h 5530584"/>
              <a:gd name="connsiteX269" fmla="*/ 3986784 w 8517804"/>
              <a:gd name="connsiteY269" fmla="*/ 4754880 h 5530584"/>
              <a:gd name="connsiteX270" fmla="*/ 3904488 w 8517804"/>
              <a:gd name="connsiteY270" fmla="*/ 4709160 h 5530584"/>
              <a:gd name="connsiteX271" fmla="*/ 3849624 w 8517804"/>
              <a:gd name="connsiteY271" fmla="*/ 4690872 h 5530584"/>
              <a:gd name="connsiteX272" fmla="*/ 3685032 w 8517804"/>
              <a:gd name="connsiteY272" fmla="*/ 4700016 h 5530584"/>
              <a:gd name="connsiteX273" fmla="*/ 3593592 w 8517804"/>
              <a:gd name="connsiteY273" fmla="*/ 4709160 h 5530584"/>
              <a:gd name="connsiteX274" fmla="*/ 3319272 w 8517804"/>
              <a:gd name="connsiteY274" fmla="*/ 4700016 h 5530584"/>
              <a:gd name="connsiteX275" fmla="*/ 3236976 w 8517804"/>
              <a:gd name="connsiteY275" fmla="*/ 4636008 h 5530584"/>
              <a:gd name="connsiteX276" fmla="*/ 3209544 w 8517804"/>
              <a:gd name="connsiteY276" fmla="*/ 4626864 h 5530584"/>
              <a:gd name="connsiteX277" fmla="*/ 3154680 w 8517804"/>
              <a:gd name="connsiteY277" fmla="*/ 4581144 h 5530584"/>
              <a:gd name="connsiteX278" fmla="*/ 3118104 w 8517804"/>
              <a:gd name="connsiteY278" fmla="*/ 4572000 h 5530584"/>
              <a:gd name="connsiteX279" fmla="*/ 2980944 w 8517804"/>
              <a:gd name="connsiteY279" fmla="*/ 4526280 h 5530584"/>
              <a:gd name="connsiteX280" fmla="*/ 2926080 w 8517804"/>
              <a:gd name="connsiteY280" fmla="*/ 4498848 h 5530584"/>
              <a:gd name="connsiteX281" fmla="*/ 2898648 w 8517804"/>
              <a:gd name="connsiteY281" fmla="*/ 4480560 h 5530584"/>
              <a:gd name="connsiteX282" fmla="*/ 2862072 w 8517804"/>
              <a:gd name="connsiteY282" fmla="*/ 4462272 h 5530584"/>
              <a:gd name="connsiteX283" fmla="*/ 2834640 w 8517804"/>
              <a:gd name="connsiteY283" fmla="*/ 4434840 h 5530584"/>
              <a:gd name="connsiteX284" fmla="*/ 2798064 w 8517804"/>
              <a:gd name="connsiteY284" fmla="*/ 4407408 h 5530584"/>
              <a:gd name="connsiteX285" fmla="*/ 2770632 w 8517804"/>
              <a:gd name="connsiteY285" fmla="*/ 4352544 h 5530584"/>
              <a:gd name="connsiteX286" fmla="*/ 2743200 w 8517804"/>
              <a:gd name="connsiteY286" fmla="*/ 4334256 h 5530584"/>
              <a:gd name="connsiteX287" fmla="*/ 2715768 w 8517804"/>
              <a:gd name="connsiteY287" fmla="*/ 4270248 h 5530584"/>
              <a:gd name="connsiteX288" fmla="*/ 2688336 w 8517804"/>
              <a:gd name="connsiteY288" fmla="*/ 4215384 h 5530584"/>
              <a:gd name="connsiteX289" fmla="*/ 2660904 w 8517804"/>
              <a:gd name="connsiteY289" fmla="*/ 4187952 h 5530584"/>
              <a:gd name="connsiteX290" fmla="*/ 2596896 w 8517804"/>
              <a:gd name="connsiteY290" fmla="*/ 4105656 h 5530584"/>
              <a:gd name="connsiteX291" fmla="*/ 2569464 w 8517804"/>
              <a:gd name="connsiteY291" fmla="*/ 4087368 h 5530584"/>
              <a:gd name="connsiteX292" fmla="*/ 2560320 w 8517804"/>
              <a:gd name="connsiteY292" fmla="*/ 4059936 h 5530584"/>
              <a:gd name="connsiteX293" fmla="*/ 2542032 w 8517804"/>
              <a:gd name="connsiteY293" fmla="*/ 3986784 h 5530584"/>
              <a:gd name="connsiteX294" fmla="*/ 2514600 w 8517804"/>
              <a:gd name="connsiteY294" fmla="*/ 3968496 h 5530584"/>
              <a:gd name="connsiteX295" fmla="*/ 2496312 w 8517804"/>
              <a:gd name="connsiteY295" fmla="*/ 3904488 h 5530584"/>
              <a:gd name="connsiteX296" fmla="*/ 2478024 w 8517804"/>
              <a:gd name="connsiteY296" fmla="*/ 3877056 h 5530584"/>
              <a:gd name="connsiteX297" fmla="*/ 2468880 w 8517804"/>
              <a:gd name="connsiteY297" fmla="*/ 3849624 h 5530584"/>
              <a:gd name="connsiteX298" fmla="*/ 2441448 w 8517804"/>
              <a:gd name="connsiteY298" fmla="*/ 3831336 h 5530584"/>
              <a:gd name="connsiteX299" fmla="*/ 2404872 w 8517804"/>
              <a:gd name="connsiteY299" fmla="*/ 3749040 h 5530584"/>
              <a:gd name="connsiteX300" fmla="*/ 2395728 w 8517804"/>
              <a:gd name="connsiteY300" fmla="*/ 3721608 h 5530584"/>
              <a:gd name="connsiteX301" fmla="*/ 2386584 w 8517804"/>
              <a:gd name="connsiteY301" fmla="*/ 3694176 h 5530584"/>
              <a:gd name="connsiteX302" fmla="*/ 2377440 w 8517804"/>
              <a:gd name="connsiteY302" fmla="*/ 3639312 h 5530584"/>
              <a:gd name="connsiteX303" fmla="*/ 2359152 w 8517804"/>
              <a:gd name="connsiteY303" fmla="*/ 3611880 h 5530584"/>
              <a:gd name="connsiteX304" fmla="*/ 2350008 w 8517804"/>
              <a:gd name="connsiteY304" fmla="*/ 3584448 h 5530584"/>
              <a:gd name="connsiteX305" fmla="*/ 2331720 w 8517804"/>
              <a:gd name="connsiteY305" fmla="*/ 3557016 h 5530584"/>
              <a:gd name="connsiteX306" fmla="*/ 2313432 w 8517804"/>
              <a:gd name="connsiteY306" fmla="*/ 3502152 h 5530584"/>
              <a:gd name="connsiteX307" fmla="*/ 2304288 w 8517804"/>
              <a:gd name="connsiteY307" fmla="*/ 3474720 h 5530584"/>
              <a:gd name="connsiteX308" fmla="*/ 2240280 w 8517804"/>
              <a:gd name="connsiteY308" fmla="*/ 3438144 h 5530584"/>
              <a:gd name="connsiteX309" fmla="*/ 2221992 w 8517804"/>
              <a:gd name="connsiteY309" fmla="*/ 3410712 h 5530584"/>
              <a:gd name="connsiteX310" fmla="*/ 2194560 w 8517804"/>
              <a:gd name="connsiteY310" fmla="*/ 3401568 h 5530584"/>
              <a:gd name="connsiteX311" fmla="*/ 2185416 w 8517804"/>
              <a:gd name="connsiteY311" fmla="*/ 3374136 h 5530584"/>
              <a:gd name="connsiteX312" fmla="*/ 2167128 w 8517804"/>
              <a:gd name="connsiteY312" fmla="*/ 3346704 h 5530584"/>
              <a:gd name="connsiteX313" fmla="*/ 2130552 w 8517804"/>
              <a:gd name="connsiteY313" fmla="*/ 3291840 h 5530584"/>
              <a:gd name="connsiteX314" fmla="*/ 2093976 w 8517804"/>
              <a:gd name="connsiteY314" fmla="*/ 3236976 h 5530584"/>
              <a:gd name="connsiteX315" fmla="*/ 2075688 w 8517804"/>
              <a:gd name="connsiteY315" fmla="*/ 3209544 h 5530584"/>
              <a:gd name="connsiteX316" fmla="*/ 2048256 w 8517804"/>
              <a:gd name="connsiteY316" fmla="*/ 3191256 h 5530584"/>
              <a:gd name="connsiteX317" fmla="*/ 2020824 w 8517804"/>
              <a:gd name="connsiteY317" fmla="*/ 3163824 h 5530584"/>
              <a:gd name="connsiteX318" fmla="*/ 1993392 w 8517804"/>
              <a:gd name="connsiteY318" fmla="*/ 3154680 h 5530584"/>
              <a:gd name="connsiteX319" fmla="*/ 1965960 w 8517804"/>
              <a:gd name="connsiteY319" fmla="*/ 3136392 h 5530584"/>
              <a:gd name="connsiteX320" fmla="*/ 1856232 w 8517804"/>
              <a:gd name="connsiteY320" fmla="*/ 3118104 h 5530584"/>
              <a:gd name="connsiteX321" fmla="*/ 1801368 w 8517804"/>
              <a:gd name="connsiteY321" fmla="*/ 3099816 h 5530584"/>
              <a:gd name="connsiteX322" fmla="*/ 1773936 w 8517804"/>
              <a:gd name="connsiteY322" fmla="*/ 3090672 h 5530584"/>
              <a:gd name="connsiteX323" fmla="*/ 1719072 w 8517804"/>
              <a:gd name="connsiteY323" fmla="*/ 3081528 h 5530584"/>
              <a:gd name="connsiteX324" fmla="*/ 1499616 w 8517804"/>
              <a:gd name="connsiteY324" fmla="*/ 3090672 h 5530584"/>
              <a:gd name="connsiteX325" fmla="*/ 1463040 w 8517804"/>
              <a:gd name="connsiteY325" fmla="*/ 3099816 h 5530584"/>
              <a:gd name="connsiteX326" fmla="*/ 1435608 w 8517804"/>
              <a:gd name="connsiteY326" fmla="*/ 3127248 h 5530584"/>
              <a:gd name="connsiteX327" fmla="*/ 1408176 w 8517804"/>
              <a:gd name="connsiteY327" fmla="*/ 3145536 h 5530584"/>
              <a:gd name="connsiteX328" fmla="*/ 1362456 w 8517804"/>
              <a:gd name="connsiteY328" fmla="*/ 3200400 h 5530584"/>
              <a:gd name="connsiteX329" fmla="*/ 1335024 w 8517804"/>
              <a:gd name="connsiteY329" fmla="*/ 3209544 h 5530584"/>
              <a:gd name="connsiteX330" fmla="*/ 1307592 w 8517804"/>
              <a:gd name="connsiteY330" fmla="*/ 3227832 h 5530584"/>
              <a:gd name="connsiteX331" fmla="*/ 1271016 w 8517804"/>
              <a:gd name="connsiteY331" fmla="*/ 3246120 h 5530584"/>
              <a:gd name="connsiteX332" fmla="*/ 1261872 w 8517804"/>
              <a:gd name="connsiteY332" fmla="*/ 3273552 h 5530584"/>
              <a:gd name="connsiteX333" fmla="*/ 1207008 w 8517804"/>
              <a:gd name="connsiteY333" fmla="*/ 3310128 h 5530584"/>
              <a:gd name="connsiteX334" fmla="*/ 1188720 w 8517804"/>
              <a:gd name="connsiteY334" fmla="*/ 3346704 h 5530584"/>
              <a:gd name="connsiteX335" fmla="*/ 1133856 w 8517804"/>
              <a:gd name="connsiteY335" fmla="*/ 3392424 h 5530584"/>
              <a:gd name="connsiteX336" fmla="*/ 1069848 w 8517804"/>
              <a:gd name="connsiteY336" fmla="*/ 3456432 h 5530584"/>
              <a:gd name="connsiteX337" fmla="*/ 969264 w 8517804"/>
              <a:gd name="connsiteY337" fmla="*/ 3511296 h 5530584"/>
              <a:gd name="connsiteX338" fmla="*/ 914400 w 8517804"/>
              <a:gd name="connsiteY338" fmla="*/ 3547872 h 5530584"/>
              <a:gd name="connsiteX339" fmla="*/ 859536 w 8517804"/>
              <a:gd name="connsiteY339" fmla="*/ 3566160 h 5530584"/>
              <a:gd name="connsiteX340" fmla="*/ 841248 w 8517804"/>
              <a:gd name="connsiteY340" fmla="*/ 3593592 h 5530584"/>
              <a:gd name="connsiteX341" fmla="*/ 758952 w 8517804"/>
              <a:gd name="connsiteY341" fmla="*/ 3611880 h 5530584"/>
              <a:gd name="connsiteX342" fmla="*/ 685800 w 8517804"/>
              <a:gd name="connsiteY342" fmla="*/ 3639312 h 5530584"/>
              <a:gd name="connsiteX343" fmla="*/ 594360 w 8517804"/>
              <a:gd name="connsiteY343" fmla="*/ 3666744 h 5530584"/>
              <a:gd name="connsiteX344" fmla="*/ 484632 w 8517804"/>
              <a:gd name="connsiteY344" fmla="*/ 3685032 h 5530584"/>
              <a:gd name="connsiteX345" fmla="*/ 329184 w 8517804"/>
              <a:gd name="connsiteY345" fmla="*/ 3694176 h 5530584"/>
              <a:gd name="connsiteX346" fmla="*/ 329184 w 8517804"/>
              <a:gd name="connsiteY346" fmla="*/ 3694176 h 5530584"/>
              <a:gd name="connsiteX347" fmla="*/ 2544 w 8517804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8062274 w 8544158"/>
              <a:gd name="connsiteY171" fmla="*/ 1268376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8104412 w 8544158"/>
              <a:gd name="connsiteY172" fmla="*/ 1378293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44158"/>
              <a:gd name="connsiteY0" fmla="*/ 3867912 h 5530584"/>
              <a:gd name="connsiteX1" fmla="*/ 0 w 8544158"/>
              <a:gd name="connsiteY1" fmla="*/ 3867912 h 5530584"/>
              <a:gd name="connsiteX2" fmla="*/ 118872 w 8544158"/>
              <a:gd name="connsiteY2" fmla="*/ 3758184 h 5530584"/>
              <a:gd name="connsiteX3" fmla="*/ 155448 w 8544158"/>
              <a:gd name="connsiteY3" fmla="*/ 3749040 h 5530584"/>
              <a:gd name="connsiteX4" fmla="*/ 182880 w 8544158"/>
              <a:gd name="connsiteY4" fmla="*/ 3739896 h 5530584"/>
              <a:gd name="connsiteX5" fmla="*/ 237744 w 8544158"/>
              <a:gd name="connsiteY5" fmla="*/ 3703320 h 5530584"/>
              <a:gd name="connsiteX6" fmla="*/ 301752 w 8544158"/>
              <a:gd name="connsiteY6" fmla="*/ 3685032 h 5530584"/>
              <a:gd name="connsiteX7" fmla="*/ 320040 w 8544158"/>
              <a:gd name="connsiteY7" fmla="*/ 3657600 h 5530584"/>
              <a:gd name="connsiteX8" fmla="*/ 347472 w 8544158"/>
              <a:gd name="connsiteY8" fmla="*/ 3648456 h 5530584"/>
              <a:gd name="connsiteX9" fmla="*/ 356616 w 8544158"/>
              <a:gd name="connsiteY9" fmla="*/ 3621024 h 5530584"/>
              <a:gd name="connsiteX10" fmla="*/ 402336 w 8544158"/>
              <a:gd name="connsiteY10" fmla="*/ 3575304 h 5530584"/>
              <a:gd name="connsiteX11" fmla="*/ 438912 w 8544158"/>
              <a:gd name="connsiteY11" fmla="*/ 3520440 h 5530584"/>
              <a:gd name="connsiteX12" fmla="*/ 457200 w 8544158"/>
              <a:gd name="connsiteY12" fmla="*/ 3493008 h 5530584"/>
              <a:gd name="connsiteX13" fmla="*/ 512064 w 8544158"/>
              <a:gd name="connsiteY13" fmla="*/ 3438144 h 5530584"/>
              <a:gd name="connsiteX14" fmla="*/ 557784 w 8544158"/>
              <a:gd name="connsiteY14" fmla="*/ 3401568 h 5530584"/>
              <a:gd name="connsiteX15" fmla="*/ 576072 w 8544158"/>
              <a:gd name="connsiteY15" fmla="*/ 3346704 h 5530584"/>
              <a:gd name="connsiteX16" fmla="*/ 603504 w 8544158"/>
              <a:gd name="connsiteY16" fmla="*/ 3255264 h 5530584"/>
              <a:gd name="connsiteX17" fmla="*/ 612648 w 8544158"/>
              <a:gd name="connsiteY17" fmla="*/ 3227832 h 5530584"/>
              <a:gd name="connsiteX18" fmla="*/ 621792 w 8544158"/>
              <a:gd name="connsiteY18" fmla="*/ 3200400 h 5530584"/>
              <a:gd name="connsiteX19" fmla="*/ 640080 w 8544158"/>
              <a:gd name="connsiteY19" fmla="*/ 3172968 h 5530584"/>
              <a:gd name="connsiteX20" fmla="*/ 685800 w 8544158"/>
              <a:gd name="connsiteY20" fmla="*/ 3099816 h 5530584"/>
              <a:gd name="connsiteX21" fmla="*/ 713232 w 8544158"/>
              <a:gd name="connsiteY21" fmla="*/ 3026664 h 5530584"/>
              <a:gd name="connsiteX22" fmla="*/ 731520 w 8544158"/>
              <a:gd name="connsiteY22" fmla="*/ 2962656 h 5530584"/>
              <a:gd name="connsiteX23" fmla="*/ 749808 w 8544158"/>
              <a:gd name="connsiteY23" fmla="*/ 2935224 h 5530584"/>
              <a:gd name="connsiteX24" fmla="*/ 758952 w 8544158"/>
              <a:gd name="connsiteY24" fmla="*/ 2871216 h 5530584"/>
              <a:gd name="connsiteX25" fmla="*/ 786384 w 8544158"/>
              <a:gd name="connsiteY25" fmla="*/ 2834640 h 5530584"/>
              <a:gd name="connsiteX26" fmla="*/ 795528 w 8544158"/>
              <a:gd name="connsiteY26" fmla="*/ 2807208 h 5530584"/>
              <a:gd name="connsiteX27" fmla="*/ 813816 w 8544158"/>
              <a:gd name="connsiteY27" fmla="*/ 2779776 h 5530584"/>
              <a:gd name="connsiteX28" fmla="*/ 841248 w 8544158"/>
              <a:gd name="connsiteY28" fmla="*/ 2724912 h 5530584"/>
              <a:gd name="connsiteX29" fmla="*/ 868680 w 8544158"/>
              <a:gd name="connsiteY29" fmla="*/ 2706624 h 5530584"/>
              <a:gd name="connsiteX30" fmla="*/ 877824 w 8544158"/>
              <a:gd name="connsiteY30" fmla="*/ 2670048 h 5530584"/>
              <a:gd name="connsiteX31" fmla="*/ 932688 w 8544158"/>
              <a:gd name="connsiteY31" fmla="*/ 2642616 h 5530584"/>
              <a:gd name="connsiteX32" fmla="*/ 987552 w 8544158"/>
              <a:gd name="connsiteY32" fmla="*/ 2606040 h 5530584"/>
              <a:gd name="connsiteX33" fmla="*/ 1005840 w 8544158"/>
              <a:gd name="connsiteY33" fmla="*/ 2578608 h 5530584"/>
              <a:gd name="connsiteX34" fmla="*/ 1033272 w 8544158"/>
              <a:gd name="connsiteY34" fmla="*/ 2569464 h 5530584"/>
              <a:gd name="connsiteX35" fmla="*/ 1060704 w 8544158"/>
              <a:gd name="connsiteY35" fmla="*/ 2551176 h 5530584"/>
              <a:gd name="connsiteX36" fmla="*/ 1289304 w 8544158"/>
              <a:gd name="connsiteY36" fmla="*/ 2514600 h 5530584"/>
              <a:gd name="connsiteX37" fmla="*/ 1316736 w 8544158"/>
              <a:gd name="connsiteY37" fmla="*/ 2496312 h 5530584"/>
              <a:gd name="connsiteX38" fmla="*/ 1481328 w 8544158"/>
              <a:gd name="connsiteY38" fmla="*/ 2514600 h 5530584"/>
              <a:gd name="connsiteX39" fmla="*/ 1536192 w 8544158"/>
              <a:gd name="connsiteY39" fmla="*/ 2551176 h 5530584"/>
              <a:gd name="connsiteX40" fmla="*/ 1581912 w 8544158"/>
              <a:gd name="connsiteY40" fmla="*/ 2587752 h 5530584"/>
              <a:gd name="connsiteX41" fmla="*/ 1591056 w 8544158"/>
              <a:gd name="connsiteY41" fmla="*/ 2615184 h 5530584"/>
              <a:gd name="connsiteX42" fmla="*/ 1645920 w 8544158"/>
              <a:gd name="connsiteY42" fmla="*/ 2651760 h 5530584"/>
              <a:gd name="connsiteX43" fmla="*/ 1700784 w 8544158"/>
              <a:gd name="connsiteY43" fmla="*/ 2697480 h 5530584"/>
              <a:gd name="connsiteX44" fmla="*/ 1755648 w 8544158"/>
              <a:gd name="connsiteY44" fmla="*/ 2715768 h 5530584"/>
              <a:gd name="connsiteX45" fmla="*/ 1883664 w 8544158"/>
              <a:gd name="connsiteY45" fmla="*/ 2706624 h 5530584"/>
              <a:gd name="connsiteX46" fmla="*/ 1965960 w 8544158"/>
              <a:gd name="connsiteY46" fmla="*/ 2660904 h 5530584"/>
              <a:gd name="connsiteX47" fmla="*/ 2002536 w 8544158"/>
              <a:gd name="connsiteY47" fmla="*/ 2651760 h 5530584"/>
              <a:gd name="connsiteX48" fmla="*/ 2121408 w 8544158"/>
              <a:gd name="connsiteY48" fmla="*/ 2660904 h 5530584"/>
              <a:gd name="connsiteX49" fmla="*/ 2148840 w 8544158"/>
              <a:gd name="connsiteY49" fmla="*/ 2688336 h 5530584"/>
              <a:gd name="connsiteX50" fmla="*/ 2176272 w 8544158"/>
              <a:gd name="connsiteY50" fmla="*/ 2706624 h 5530584"/>
              <a:gd name="connsiteX51" fmla="*/ 2203704 w 8544158"/>
              <a:gd name="connsiteY51" fmla="*/ 2734056 h 5530584"/>
              <a:gd name="connsiteX52" fmla="*/ 2286000 w 8544158"/>
              <a:gd name="connsiteY52" fmla="*/ 2779776 h 5530584"/>
              <a:gd name="connsiteX53" fmla="*/ 2340864 w 8544158"/>
              <a:gd name="connsiteY53" fmla="*/ 2816352 h 5530584"/>
              <a:gd name="connsiteX54" fmla="*/ 2368296 w 8544158"/>
              <a:gd name="connsiteY54" fmla="*/ 2825496 h 5530584"/>
              <a:gd name="connsiteX55" fmla="*/ 2450592 w 8544158"/>
              <a:gd name="connsiteY55" fmla="*/ 2871216 h 5530584"/>
              <a:gd name="connsiteX56" fmla="*/ 2468880 w 8544158"/>
              <a:gd name="connsiteY56" fmla="*/ 2898648 h 5530584"/>
              <a:gd name="connsiteX57" fmla="*/ 2523744 w 8544158"/>
              <a:gd name="connsiteY57" fmla="*/ 2935224 h 5530584"/>
              <a:gd name="connsiteX58" fmla="*/ 2542032 w 8544158"/>
              <a:gd name="connsiteY58" fmla="*/ 2971800 h 5530584"/>
              <a:gd name="connsiteX59" fmla="*/ 2596896 w 8544158"/>
              <a:gd name="connsiteY59" fmla="*/ 2990088 h 5530584"/>
              <a:gd name="connsiteX60" fmla="*/ 2660904 w 8544158"/>
              <a:gd name="connsiteY60" fmla="*/ 3008376 h 5530584"/>
              <a:gd name="connsiteX61" fmla="*/ 2688336 w 8544158"/>
              <a:gd name="connsiteY61" fmla="*/ 3026664 h 5530584"/>
              <a:gd name="connsiteX62" fmla="*/ 2788920 w 8544158"/>
              <a:gd name="connsiteY62" fmla="*/ 3017520 h 5530584"/>
              <a:gd name="connsiteX63" fmla="*/ 2761488 w 8544158"/>
              <a:gd name="connsiteY63" fmla="*/ 2898648 h 5530584"/>
              <a:gd name="connsiteX64" fmla="*/ 2734056 w 8544158"/>
              <a:gd name="connsiteY64" fmla="*/ 2889504 h 5530584"/>
              <a:gd name="connsiteX65" fmla="*/ 2715768 w 8544158"/>
              <a:gd name="connsiteY65" fmla="*/ 2862072 h 5530584"/>
              <a:gd name="connsiteX66" fmla="*/ 2660904 w 8544158"/>
              <a:gd name="connsiteY66" fmla="*/ 2825496 h 5530584"/>
              <a:gd name="connsiteX67" fmla="*/ 2615184 w 8544158"/>
              <a:gd name="connsiteY67" fmla="*/ 2788920 h 5530584"/>
              <a:gd name="connsiteX68" fmla="*/ 2596896 w 8544158"/>
              <a:gd name="connsiteY68" fmla="*/ 2761488 h 5530584"/>
              <a:gd name="connsiteX69" fmla="*/ 2532888 w 8544158"/>
              <a:gd name="connsiteY69" fmla="*/ 2752344 h 5530584"/>
              <a:gd name="connsiteX70" fmla="*/ 2505456 w 8544158"/>
              <a:gd name="connsiteY70" fmla="*/ 2734056 h 5530584"/>
              <a:gd name="connsiteX71" fmla="*/ 2487168 w 8544158"/>
              <a:gd name="connsiteY71" fmla="*/ 2706624 h 5530584"/>
              <a:gd name="connsiteX72" fmla="*/ 2432304 w 8544158"/>
              <a:gd name="connsiteY72" fmla="*/ 2688336 h 5530584"/>
              <a:gd name="connsiteX73" fmla="*/ 2404872 w 8544158"/>
              <a:gd name="connsiteY73" fmla="*/ 2670048 h 5530584"/>
              <a:gd name="connsiteX74" fmla="*/ 2386584 w 8544158"/>
              <a:gd name="connsiteY74" fmla="*/ 2642616 h 5530584"/>
              <a:gd name="connsiteX75" fmla="*/ 2359152 w 8544158"/>
              <a:gd name="connsiteY75" fmla="*/ 2633472 h 5530584"/>
              <a:gd name="connsiteX76" fmla="*/ 2322576 w 8544158"/>
              <a:gd name="connsiteY76" fmla="*/ 2596896 h 5530584"/>
              <a:gd name="connsiteX77" fmla="*/ 2304288 w 8544158"/>
              <a:gd name="connsiteY77" fmla="*/ 2569464 h 5530584"/>
              <a:gd name="connsiteX78" fmla="*/ 2295144 w 8544158"/>
              <a:gd name="connsiteY78" fmla="*/ 2542032 h 5530584"/>
              <a:gd name="connsiteX79" fmla="*/ 2267712 w 8544158"/>
              <a:gd name="connsiteY79" fmla="*/ 2523744 h 5530584"/>
              <a:gd name="connsiteX80" fmla="*/ 2240280 w 8544158"/>
              <a:gd name="connsiteY80" fmla="*/ 2459736 h 5530584"/>
              <a:gd name="connsiteX81" fmla="*/ 2221992 w 8544158"/>
              <a:gd name="connsiteY81" fmla="*/ 2404872 h 5530584"/>
              <a:gd name="connsiteX82" fmla="*/ 2212848 w 8544158"/>
              <a:gd name="connsiteY82" fmla="*/ 2377440 h 5530584"/>
              <a:gd name="connsiteX83" fmla="*/ 2185416 w 8544158"/>
              <a:gd name="connsiteY83" fmla="*/ 2185416 h 5530584"/>
              <a:gd name="connsiteX84" fmla="*/ 2176272 w 8544158"/>
              <a:gd name="connsiteY84" fmla="*/ 2157984 h 5530584"/>
              <a:gd name="connsiteX85" fmla="*/ 2167128 w 8544158"/>
              <a:gd name="connsiteY85" fmla="*/ 2130552 h 5530584"/>
              <a:gd name="connsiteX86" fmla="*/ 2139696 w 8544158"/>
              <a:gd name="connsiteY86" fmla="*/ 2103120 h 5530584"/>
              <a:gd name="connsiteX87" fmla="*/ 2093976 w 8544158"/>
              <a:gd name="connsiteY87" fmla="*/ 2020824 h 5530584"/>
              <a:gd name="connsiteX88" fmla="*/ 2039112 w 8544158"/>
              <a:gd name="connsiteY88" fmla="*/ 1993392 h 5530584"/>
              <a:gd name="connsiteX89" fmla="*/ 2002536 w 8544158"/>
              <a:gd name="connsiteY89" fmla="*/ 1938528 h 5530584"/>
              <a:gd name="connsiteX90" fmla="*/ 1947672 w 8544158"/>
              <a:gd name="connsiteY90" fmla="*/ 1920240 h 5530584"/>
              <a:gd name="connsiteX91" fmla="*/ 1819656 w 8544158"/>
              <a:gd name="connsiteY91" fmla="*/ 1865376 h 5530584"/>
              <a:gd name="connsiteX92" fmla="*/ 1737360 w 8544158"/>
              <a:gd name="connsiteY92" fmla="*/ 1828800 h 5530584"/>
              <a:gd name="connsiteX93" fmla="*/ 1709928 w 8544158"/>
              <a:gd name="connsiteY93" fmla="*/ 1801368 h 5530584"/>
              <a:gd name="connsiteX94" fmla="*/ 1719072 w 8544158"/>
              <a:gd name="connsiteY94" fmla="*/ 1700784 h 5530584"/>
              <a:gd name="connsiteX95" fmla="*/ 1728216 w 8544158"/>
              <a:gd name="connsiteY95" fmla="*/ 1673352 h 5530584"/>
              <a:gd name="connsiteX96" fmla="*/ 1755648 w 8544158"/>
              <a:gd name="connsiteY96" fmla="*/ 1655064 h 5530584"/>
              <a:gd name="connsiteX97" fmla="*/ 1764792 w 8544158"/>
              <a:gd name="connsiteY97" fmla="*/ 1627632 h 5530584"/>
              <a:gd name="connsiteX98" fmla="*/ 1819656 w 8544158"/>
              <a:gd name="connsiteY98" fmla="*/ 1609344 h 5530584"/>
              <a:gd name="connsiteX99" fmla="*/ 2084832 w 8544158"/>
              <a:gd name="connsiteY99" fmla="*/ 1618488 h 5530584"/>
              <a:gd name="connsiteX100" fmla="*/ 2148840 w 8544158"/>
              <a:gd name="connsiteY100" fmla="*/ 1636776 h 5530584"/>
              <a:gd name="connsiteX101" fmla="*/ 2167128 w 8544158"/>
              <a:gd name="connsiteY101" fmla="*/ 1600200 h 5530584"/>
              <a:gd name="connsiteX102" fmla="*/ 2157984 w 8544158"/>
              <a:gd name="connsiteY102" fmla="*/ 1453896 h 5530584"/>
              <a:gd name="connsiteX103" fmla="*/ 2112264 w 8544158"/>
              <a:gd name="connsiteY103" fmla="*/ 1408176 h 5530584"/>
              <a:gd name="connsiteX104" fmla="*/ 2084832 w 8544158"/>
              <a:gd name="connsiteY104" fmla="*/ 1380744 h 5530584"/>
              <a:gd name="connsiteX105" fmla="*/ 2075688 w 8544158"/>
              <a:gd name="connsiteY105" fmla="*/ 1353312 h 5530584"/>
              <a:gd name="connsiteX106" fmla="*/ 2039112 w 8544158"/>
              <a:gd name="connsiteY106" fmla="*/ 1344168 h 5530584"/>
              <a:gd name="connsiteX107" fmla="*/ 2011680 w 8544158"/>
              <a:gd name="connsiteY107" fmla="*/ 1325880 h 5530584"/>
              <a:gd name="connsiteX108" fmla="*/ 1984248 w 8544158"/>
              <a:gd name="connsiteY108" fmla="*/ 1316736 h 5530584"/>
              <a:gd name="connsiteX109" fmla="*/ 1965960 w 8544158"/>
              <a:gd name="connsiteY109" fmla="*/ 1289304 h 5530584"/>
              <a:gd name="connsiteX110" fmla="*/ 1911096 w 8544158"/>
              <a:gd name="connsiteY110" fmla="*/ 1271016 h 5530584"/>
              <a:gd name="connsiteX111" fmla="*/ 1856232 w 8544158"/>
              <a:gd name="connsiteY111" fmla="*/ 1243584 h 5530584"/>
              <a:gd name="connsiteX112" fmla="*/ 1828800 w 8544158"/>
              <a:gd name="connsiteY112" fmla="*/ 1216152 h 5530584"/>
              <a:gd name="connsiteX113" fmla="*/ 1773936 w 8544158"/>
              <a:gd name="connsiteY113" fmla="*/ 1197864 h 5530584"/>
              <a:gd name="connsiteX114" fmla="*/ 1746504 w 8544158"/>
              <a:gd name="connsiteY114" fmla="*/ 1179576 h 5530584"/>
              <a:gd name="connsiteX115" fmla="*/ 1719072 w 8544158"/>
              <a:gd name="connsiteY115" fmla="*/ 1170432 h 5530584"/>
              <a:gd name="connsiteX116" fmla="*/ 1618488 w 8544158"/>
              <a:gd name="connsiteY116" fmla="*/ 1152144 h 5530584"/>
              <a:gd name="connsiteX117" fmla="*/ 1591056 w 8544158"/>
              <a:gd name="connsiteY117" fmla="*/ 1143000 h 5530584"/>
              <a:gd name="connsiteX118" fmla="*/ 1545336 w 8544158"/>
              <a:gd name="connsiteY118" fmla="*/ 1133856 h 5530584"/>
              <a:gd name="connsiteX119" fmla="*/ 1490472 w 8544158"/>
              <a:gd name="connsiteY119" fmla="*/ 1106424 h 5530584"/>
              <a:gd name="connsiteX120" fmla="*/ 1435608 w 8544158"/>
              <a:gd name="connsiteY120" fmla="*/ 1088136 h 5530584"/>
              <a:gd name="connsiteX121" fmla="*/ 1408176 w 8544158"/>
              <a:gd name="connsiteY121" fmla="*/ 1078992 h 5530584"/>
              <a:gd name="connsiteX122" fmla="*/ 1234440 w 8544158"/>
              <a:gd name="connsiteY122" fmla="*/ 1051560 h 5530584"/>
              <a:gd name="connsiteX123" fmla="*/ 1179576 w 8544158"/>
              <a:gd name="connsiteY123" fmla="*/ 1033272 h 5530584"/>
              <a:gd name="connsiteX124" fmla="*/ 1143000 w 8544158"/>
              <a:gd name="connsiteY124" fmla="*/ 1024128 h 5530584"/>
              <a:gd name="connsiteX125" fmla="*/ 1088136 w 8544158"/>
              <a:gd name="connsiteY125" fmla="*/ 1005840 h 5530584"/>
              <a:gd name="connsiteX126" fmla="*/ 1033272 w 8544158"/>
              <a:gd name="connsiteY126" fmla="*/ 978408 h 5530584"/>
              <a:gd name="connsiteX127" fmla="*/ 987552 w 8544158"/>
              <a:gd name="connsiteY127" fmla="*/ 941832 h 5530584"/>
              <a:gd name="connsiteX128" fmla="*/ 932688 w 8544158"/>
              <a:gd name="connsiteY128" fmla="*/ 905256 h 5530584"/>
              <a:gd name="connsiteX129" fmla="*/ 877824 w 8544158"/>
              <a:gd name="connsiteY129" fmla="*/ 877824 h 5530584"/>
              <a:gd name="connsiteX130" fmla="*/ 850392 w 8544158"/>
              <a:gd name="connsiteY130" fmla="*/ 868680 h 5530584"/>
              <a:gd name="connsiteX131" fmla="*/ 822960 w 8544158"/>
              <a:gd name="connsiteY131" fmla="*/ 850392 h 5530584"/>
              <a:gd name="connsiteX132" fmla="*/ 786384 w 8544158"/>
              <a:gd name="connsiteY132" fmla="*/ 832104 h 5530584"/>
              <a:gd name="connsiteX133" fmla="*/ 722376 w 8544158"/>
              <a:gd name="connsiteY133" fmla="*/ 786384 h 5530584"/>
              <a:gd name="connsiteX134" fmla="*/ 694944 w 8544158"/>
              <a:gd name="connsiteY134" fmla="*/ 777240 h 5530584"/>
              <a:gd name="connsiteX135" fmla="*/ 667512 w 8544158"/>
              <a:gd name="connsiteY135" fmla="*/ 758952 h 5530584"/>
              <a:gd name="connsiteX136" fmla="*/ 612648 w 8544158"/>
              <a:gd name="connsiteY136" fmla="*/ 740664 h 5530584"/>
              <a:gd name="connsiteX137" fmla="*/ 585216 w 8544158"/>
              <a:gd name="connsiteY137" fmla="*/ 722376 h 5530584"/>
              <a:gd name="connsiteX138" fmla="*/ 557784 w 8544158"/>
              <a:gd name="connsiteY138" fmla="*/ 694944 h 5530584"/>
              <a:gd name="connsiteX139" fmla="*/ 502920 w 8544158"/>
              <a:gd name="connsiteY139" fmla="*/ 676656 h 5530584"/>
              <a:gd name="connsiteX140" fmla="*/ 475488 w 8544158"/>
              <a:gd name="connsiteY140" fmla="*/ 658368 h 5530584"/>
              <a:gd name="connsiteX141" fmla="*/ 429768 w 8544158"/>
              <a:gd name="connsiteY141" fmla="*/ 621792 h 5530584"/>
              <a:gd name="connsiteX142" fmla="*/ 347472 w 8544158"/>
              <a:gd name="connsiteY142" fmla="*/ 576072 h 5530584"/>
              <a:gd name="connsiteX143" fmla="*/ 329184 w 8544158"/>
              <a:gd name="connsiteY143" fmla="*/ 548640 h 5530584"/>
              <a:gd name="connsiteX144" fmla="*/ 265176 w 8544158"/>
              <a:gd name="connsiteY144" fmla="*/ 512064 h 5530584"/>
              <a:gd name="connsiteX145" fmla="*/ 219456 w 8544158"/>
              <a:gd name="connsiteY145" fmla="*/ 457200 h 5530584"/>
              <a:gd name="connsiteX146" fmla="*/ 182880 w 8544158"/>
              <a:gd name="connsiteY146" fmla="*/ 402336 h 5530584"/>
              <a:gd name="connsiteX147" fmla="*/ 164592 w 8544158"/>
              <a:gd name="connsiteY147" fmla="*/ 374904 h 5530584"/>
              <a:gd name="connsiteX148" fmla="*/ 146304 w 8544158"/>
              <a:gd name="connsiteY148" fmla="*/ 347472 h 5530584"/>
              <a:gd name="connsiteX149" fmla="*/ 137160 w 8544158"/>
              <a:gd name="connsiteY149" fmla="*/ 320040 h 5530584"/>
              <a:gd name="connsiteX150" fmla="*/ 128016 w 8544158"/>
              <a:gd name="connsiteY150" fmla="*/ 265176 h 5530584"/>
              <a:gd name="connsiteX151" fmla="*/ 91440 w 8544158"/>
              <a:gd name="connsiteY151" fmla="*/ 210312 h 5530584"/>
              <a:gd name="connsiteX152" fmla="*/ 64008 w 8544158"/>
              <a:gd name="connsiteY152" fmla="*/ 128016 h 5530584"/>
              <a:gd name="connsiteX153" fmla="*/ 54864 w 8544158"/>
              <a:gd name="connsiteY153" fmla="*/ 100584 h 5530584"/>
              <a:gd name="connsiteX154" fmla="*/ 45720 w 8544158"/>
              <a:gd name="connsiteY154" fmla="*/ 73152 h 5530584"/>
              <a:gd name="connsiteX155" fmla="*/ 18288 w 8544158"/>
              <a:gd name="connsiteY155" fmla="*/ 45720 h 5530584"/>
              <a:gd name="connsiteX156" fmla="*/ 18288 w 8544158"/>
              <a:gd name="connsiteY156" fmla="*/ 0 h 5530584"/>
              <a:gd name="connsiteX157" fmla="*/ 8202168 w 8544158"/>
              <a:gd name="connsiteY157" fmla="*/ 36576 h 5530584"/>
              <a:gd name="connsiteX158" fmla="*/ 8211312 w 8544158"/>
              <a:gd name="connsiteY158" fmla="*/ 155448 h 5530584"/>
              <a:gd name="connsiteX159" fmla="*/ 8220456 w 8544158"/>
              <a:gd name="connsiteY159" fmla="*/ 429768 h 5530584"/>
              <a:gd name="connsiteX160" fmla="*/ 8229600 w 8544158"/>
              <a:gd name="connsiteY160" fmla="*/ 457200 h 5530584"/>
              <a:gd name="connsiteX161" fmla="*/ 8247888 w 8544158"/>
              <a:gd name="connsiteY161" fmla="*/ 484632 h 5530584"/>
              <a:gd name="connsiteX162" fmla="*/ 8284464 w 8544158"/>
              <a:gd name="connsiteY162" fmla="*/ 530352 h 5530584"/>
              <a:gd name="connsiteX163" fmla="*/ 8302752 w 8544158"/>
              <a:gd name="connsiteY163" fmla="*/ 585216 h 5530584"/>
              <a:gd name="connsiteX164" fmla="*/ 8311896 w 8544158"/>
              <a:gd name="connsiteY164" fmla="*/ 612648 h 5530584"/>
              <a:gd name="connsiteX165" fmla="*/ 8339328 w 8544158"/>
              <a:gd name="connsiteY165" fmla="*/ 731520 h 5530584"/>
              <a:gd name="connsiteX166" fmla="*/ 8366760 w 8544158"/>
              <a:gd name="connsiteY166" fmla="*/ 749808 h 5530584"/>
              <a:gd name="connsiteX167" fmla="*/ 8403336 w 8544158"/>
              <a:gd name="connsiteY167" fmla="*/ 859536 h 5530584"/>
              <a:gd name="connsiteX168" fmla="*/ 8412480 w 8544158"/>
              <a:gd name="connsiteY168" fmla="*/ 886968 h 5530584"/>
              <a:gd name="connsiteX169" fmla="*/ 8421624 w 8544158"/>
              <a:gd name="connsiteY169" fmla="*/ 914400 h 5530584"/>
              <a:gd name="connsiteX170" fmla="*/ 6735733 w 8544158"/>
              <a:gd name="connsiteY170" fmla="*/ 1121036 h 5530584"/>
              <a:gd name="connsiteX171" fmla="*/ 6914561 w 8544158"/>
              <a:gd name="connsiteY171" fmla="*/ 1515829 h 5530584"/>
              <a:gd name="connsiteX172" fmla="*/ 7067463 w 8544158"/>
              <a:gd name="connsiteY172" fmla="*/ 2052309 h 5530584"/>
              <a:gd name="connsiteX173" fmla="*/ 8485632 w 8544158"/>
              <a:gd name="connsiteY173" fmla="*/ 1380744 h 5530584"/>
              <a:gd name="connsiteX174" fmla="*/ 8485632 w 8544158"/>
              <a:gd name="connsiteY174" fmla="*/ 1837944 h 5530584"/>
              <a:gd name="connsiteX175" fmla="*/ 8458200 w 8544158"/>
              <a:gd name="connsiteY175" fmla="*/ 1920240 h 5530584"/>
              <a:gd name="connsiteX176" fmla="*/ 8449056 w 8544158"/>
              <a:gd name="connsiteY176" fmla="*/ 1975104 h 5530584"/>
              <a:gd name="connsiteX177" fmla="*/ 8439912 w 8544158"/>
              <a:gd name="connsiteY177" fmla="*/ 2048256 h 5530584"/>
              <a:gd name="connsiteX178" fmla="*/ 8412480 w 8544158"/>
              <a:gd name="connsiteY178" fmla="*/ 2157984 h 5530584"/>
              <a:gd name="connsiteX179" fmla="*/ 8403336 w 8544158"/>
              <a:gd name="connsiteY179" fmla="*/ 2221992 h 5530584"/>
              <a:gd name="connsiteX180" fmla="*/ 8375904 w 8544158"/>
              <a:gd name="connsiteY180" fmla="*/ 2368296 h 5530584"/>
              <a:gd name="connsiteX181" fmla="*/ 8357616 w 8544158"/>
              <a:gd name="connsiteY181" fmla="*/ 2423160 h 5530584"/>
              <a:gd name="connsiteX182" fmla="*/ 8348472 w 8544158"/>
              <a:gd name="connsiteY182" fmla="*/ 2468880 h 5530584"/>
              <a:gd name="connsiteX183" fmla="*/ 8330184 w 8544158"/>
              <a:gd name="connsiteY183" fmla="*/ 2496312 h 5530584"/>
              <a:gd name="connsiteX184" fmla="*/ 8311896 w 8544158"/>
              <a:gd name="connsiteY184" fmla="*/ 2551176 h 5530584"/>
              <a:gd name="connsiteX185" fmla="*/ 8293608 w 8544158"/>
              <a:gd name="connsiteY185" fmla="*/ 2624328 h 5530584"/>
              <a:gd name="connsiteX186" fmla="*/ 8266176 w 8544158"/>
              <a:gd name="connsiteY186" fmla="*/ 3044952 h 5530584"/>
              <a:gd name="connsiteX187" fmla="*/ 8275320 w 8544158"/>
              <a:gd name="connsiteY187" fmla="*/ 3648456 h 5530584"/>
              <a:gd name="connsiteX188" fmla="*/ 8284464 w 8544158"/>
              <a:gd name="connsiteY188" fmla="*/ 4443984 h 5530584"/>
              <a:gd name="connsiteX189" fmla="*/ 8275320 w 8544158"/>
              <a:gd name="connsiteY189" fmla="*/ 4562856 h 5530584"/>
              <a:gd name="connsiteX190" fmla="*/ 8247888 w 8544158"/>
              <a:gd name="connsiteY190" fmla="*/ 4636008 h 5530584"/>
              <a:gd name="connsiteX191" fmla="*/ 8220456 w 8544158"/>
              <a:gd name="connsiteY191" fmla="*/ 4654296 h 5530584"/>
              <a:gd name="connsiteX192" fmla="*/ 8147304 w 8544158"/>
              <a:gd name="connsiteY192" fmla="*/ 4700016 h 5530584"/>
              <a:gd name="connsiteX193" fmla="*/ 8092440 w 8544158"/>
              <a:gd name="connsiteY193" fmla="*/ 4736592 h 5530584"/>
              <a:gd name="connsiteX194" fmla="*/ 8010144 w 8544158"/>
              <a:gd name="connsiteY194" fmla="*/ 4754880 h 5530584"/>
              <a:gd name="connsiteX195" fmla="*/ 7964424 w 8544158"/>
              <a:gd name="connsiteY195" fmla="*/ 4809744 h 5530584"/>
              <a:gd name="connsiteX196" fmla="*/ 7918704 w 8544158"/>
              <a:gd name="connsiteY196" fmla="*/ 4818888 h 5530584"/>
              <a:gd name="connsiteX197" fmla="*/ 7863840 w 8544158"/>
              <a:gd name="connsiteY197" fmla="*/ 4846320 h 5530584"/>
              <a:gd name="connsiteX198" fmla="*/ 7808976 w 8544158"/>
              <a:gd name="connsiteY198" fmla="*/ 4882896 h 5530584"/>
              <a:gd name="connsiteX199" fmla="*/ 7690104 w 8544158"/>
              <a:gd name="connsiteY199" fmla="*/ 4901184 h 5530584"/>
              <a:gd name="connsiteX200" fmla="*/ 7598664 w 8544158"/>
              <a:gd name="connsiteY200" fmla="*/ 4946904 h 5530584"/>
              <a:gd name="connsiteX201" fmla="*/ 7525512 w 8544158"/>
              <a:gd name="connsiteY201" fmla="*/ 4974336 h 5530584"/>
              <a:gd name="connsiteX202" fmla="*/ 7498080 w 8544158"/>
              <a:gd name="connsiteY202" fmla="*/ 5001768 h 5530584"/>
              <a:gd name="connsiteX203" fmla="*/ 7360920 w 8544158"/>
              <a:gd name="connsiteY203" fmla="*/ 5010912 h 5530584"/>
              <a:gd name="connsiteX204" fmla="*/ 7306056 w 8544158"/>
              <a:gd name="connsiteY204" fmla="*/ 5029200 h 5530584"/>
              <a:gd name="connsiteX205" fmla="*/ 7287768 w 8544158"/>
              <a:gd name="connsiteY205" fmla="*/ 5093208 h 5530584"/>
              <a:gd name="connsiteX206" fmla="*/ 7260336 w 8544158"/>
              <a:gd name="connsiteY206" fmla="*/ 5111496 h 5530584"/>
              <a:gd name="connsiteX207" fmla="*/ 7242048 w 8544158"/>
              <a:gd name="connsiteY207" fmla="*/ 5138928 h 5530584"/>
              <a:gd name="connsiteX208" fmla="*/ 7232904 w 8544158"/>
              <a:gd name="connsiteY208" fmla="*/ 5166360 h 5530584"/>
              <a:gd name="connsiteX209" fmla="*/ 7178040 w 8544158"/>
              <a:gd name="connsiteY209" fmla="*/ 5193792 h 5530584"/>
              <a:gd name="connsiteX210" fmla="*/ 7159752 w 8544158"/>
              <a:gd name="connsiteY210" fmla="*/ 5221224 h 5530584"/>
              <a:gd name="connsiteX211" fmla="*/ 7031736 w 8544158"/>
              <a:gd name="connsiteY211" fmla="*/ 5248656 h 5530584"/>
              <a:gd name="connsiteX212" fmla="*/ 6894576 w 8544158"/>
              <a:gd name="connsiteY212" fmla="*/ 5221224 h 5530584"/>
              <a:gd name="connsiteX213" fmla="*/ 6867144 w 8544158"/>
              <a:gd name="connsiteY213" fmla="*/ 5212080 h 5530584"/>
              <a:gd name="connsiteX214" fmla="*/ 6839712 w 8544158"/>
              <a:gd name="connsiteY214" fmla="*/ 5193792 h 5530584"/>
              <a:gd name="connsiteX215" fmla="*/ 6784848 w 8544158"/>
              <a:gd name="connsiteY215" fmla="*/ 5175504 h 5530584"/>
              <a:gd name="connsiteX216" fmla="*/ 6665976 w 8544158"/>
              <a:gd name="connsiteY216" fmla="*/ 5184648 h 5530584"/>
              <a:gd name="connsiteX217" fmla="*/ 6611112 w 8544158"/>
              <a:gd name="connsiteY217" fmla="*/ 5221224 h 5530584"/>
              <a:gd name="connsiteX218" fmla="*/ 6574536 w 8544158"/>
              <a:gd name="connsiteY218" fmla="*/ 5276088 h 5530584"/>
              <a:gd name="connsiteX219" fmla="*/ 6519672 w 8544158"/>
              <a:gd name="connsiteY219" fmla="*/ 5294376 h 5530584"/>
              <a:gd name="connsiteX220" fmla="*/ 6492240 w 8544158"/>
              <a:gd name="connsiteY220" fmla="*/ 5303520 h 5530584"/>
              <a:gd name="connsiteX221" fmla="*/ 6437376 w 8544158"/>
              <a:gd name="connsiteY221" fmla="*/ 5330952 h 5530584"/>
              <a:gd name="connsiteX222" fmla="*/ 6409944 w 8544158"/>
              <a:gd name="connsiteY222" fmla="*/ 5349240 h 5530584"/>
              <a:gd name="connsiteX223" fmla="*/ 6345936 w 8544158"/>
              <a:gd name="connsiteY223" fmla="*/ 5358384 h 5530584"/>
              <a:gd name="connsiteX224" fmla="*/ 6318504 w 8544158"/>
              <a:gd name="connsiteY224" fmla="*/ 5376672 h 5530584"/>
              <a:gd name="connsiteX225" fmla="*/ 6291072 w 8544158"/>
              <a:gd name="connsiteY225" fmla="*/ 5385816 h 5530584"/>
              <a:gd name="connsiteX226" fmla="*/ 6272784 w 8544158"/>
              <a:gd name="connsiteY226" fmla="*/ 5413248 h 5530584"/>
              <a:gd name="connsiteX227" fmla="*/ 6199632 w 8544158"/>
              <a:gd name="connsiteY227" fmla="*/ 5431536 h 5530584"/>
              <a:gd name="connsiteX228" fmla="*/ 6172200 w 8544158"/>
              <a:gd name="connsiteY228" fmla="*/ 5458968 h 5530584"/>
              <a:gd name="connsiteX229" fmla="*/ 6135624 w 8544158"/>
              <a:gd name="connsiteY229" fmla="*/ 5477256 h 5530584"/>
              <a:gd name="connsiteX230" fmla="*/ 6062472 w 8544158"/>
              <a:gd name="connsiteY230" fmla="*/ 5495544 h 5530584"/>
              <a:gd name="connsiteX231" fmla="*/ 5989320 w 8544158"/>
              <a:gd name="connsiteY231" fmla="*/ 5504688 h 5530584"/>
              <a:gd name="connsiteX232" fmla="*/ 5614416 w 8544158"/>
              <a:gd name="connsiteY232" fmla="*/ 5504688 h 5530584"/>
              <a:gd name="connsiteX233" fmla="*/ 5577840 w 8544158"/>
              <a:gd name="connsiteY233" fmla="*/ 5486400 h 5530584"/>
              <a:gd name="connsiteX234" fmla="*/ 5559552 w 8544158"/>
              <a:gd name="connsiteY234" fmla="*/ 5458968 h 5530584"/>
              <a:gd name="connsiteX235" fmla="*/ 5550408 w 8544158"/>
              <a:gd name="connsiteY235" fmla="*/ 5431536 h 5530584"/>
              <a:gd name="connsiteX236" fmla="*/ 5468112 w 8544158"/>
              <a:gd name="connsiteY236" fmla="*/ 5422392 h 5530584"/>
              <a:gd name="connsiteX237" fmla="*/ 5449824 w 8544158"/>
              <a:gd name="connsiteY237" fmla="*/ 5394960 h 5530584"/>
              <a:gd name="connsiteX238" fmla="*/ 5404104 w 8544158"/>
              <a:gd name="connsiteY238" fmla="*/ 5385816 h 5530584"/>
              <a:gd name="connsiteX239" fmla="*/ 5349240 w 8544158"/>
              <a:gd name="connsiteY239" fmla="*/ 5358384 h 5530584"/>
              <a:gd name="connsiteX240" fmla="*/ 5340096 w 8544158"/>
              <a:gd name="connsiteY240" fmla="*/ 5330952 h 5530584"/>
              <a:gd name="connsiteX241" fmla="*/ 5330952 w 8544158"/>
              <a:gd name="connsiteY241" fmla="*/ 5138928 h 5530584"/>
              <a:gd name="connsiteX242" fmla="*/ 5276088 w 8544158"/>
              <a:gd name="connsiteY242" fmla="*/ 5056632 h 5530584"/>
              <a:gd name="connsiteX243" fmla="*/ 5266944 w 8544158"/>
              <a:gd name="connsiteY243" fmla="*/ 5029200 h 5530584"/>
              <a:gd name="connsiteX244" fmla="*/ 5257800 w 8544158"/>
              <a:gd name="connsiteY244" fmla="*/ 4983480 h 5530584"/>
              <a:gd name="connsiteX245" fmla="*/ 5230368 w 8544158"/>
              <a:gd name="connsiteY245" fmla="*/ 4965192 h 5530584"/>
              <a:gd name="connsiteX246" fmla="*/ 5184648 w 8544158"/>
              <a:gd name="connsiteY246" fmla="*/ 4910328 h 5530584"/>
              <a:gd name="connsiteX247" fmla="*/ 5157216 w 8544158"/>
              <a:gd name="connsiteY247" fmla="*/ 4901184 h 5530584"/>
              <a:gd name="connsiteX248" fmla="*/ 5111496 w 8544158"/>
              <a:gd name="connsiteY248" fmla="*/ 5010912 h 5530584"/>
              <a:gd name="connsiteX249" fmla="*/ 5129784 w 8544158"/>
              <a:gd name="connsiteY249" fmla="*/ 5038344 h 5530584"/>
              <a:gd name="connsiteX250" fmla="*/ 5148072 w 8544158"/>
              <a:gd name="connsiteY250" fmla="*/ 5093208 h 5530584"/>
              <a:gd name="connsiteX251" fmla="*/ 5138928 w 8544158"/>
              <a:gd name="connsiteY251" fmla="*/ 5148072 h 5530584"/>
              <a:gd name="connsiteX252" fmla="*/ 4937760 w 8544158"/>
              <a:gd name="connsiteY252" fmla="*/ 5120640 h 5530584"/>
              <a:gd name="connsiteX253" fmla="*/ 4919472 w 8544158"/>
              <a:gd name="connsiteY253" fmla="*/ 5093208 h 5530584"/>
              <a:gd name="connsiteX254" fmla="*/ 4864608 w 8544158"/>
              <a:gd name="connsiteY254" fmla="*/ 5074920 h 5530584"/>
              <a:gd name="connsiteX255" fmla="*/ 4818888 w 8544158"/>
              <a:gd name="connsiteY255" fmla="*/ 5056632 h 5530584"/>
              <a:gd name="connsiteX256" fmla="*/ 4764024 w 8544158"/>
              <a:gd name="connsiteY256" fmla="*/ 5020056 h 5530584"/>
              <a:gd name="connsiteX257" fmla="*/ 4599432 w 8544158"/>
              <a:gd name="connsiteY257" fmla="*/ 5001768 h 5530584"/>
              <a:gd name="connsiteX258" fmla="*/ 4517136 w 8544158"/>
              <a:gd name="connsiteY258" fmla="*/ 4992624 h 5530584"/>
              <a:gd name="connsiteX259" fmla="*/ 4471416 w 8544158"/>
              <a:gd name="connsiteY259" fmla="*/ 4983480 h 5530584"/>
              <a:gd name="connsiteX260" fmla="*/ 4279392 w 8544158"/>
              <a:gd name="connsiteY260" fmla="*/ 4974336 h 5530584"/>
              <a:gd name="connsiteX261" fmla="*/ 4215384 w 8544158"/>
              <a:gd name="connsiteY261" fmla="*/ 4956048 h 5530584"/>
              <a:gd name="connsiteX262" fmla="*/ 4178808 w 8544158"/>
              <a:gd name="connsiteY262" fmla="*/ 4946904 h 5530584"/>
              <a:gd name="connsiteX263" fmla="*/ 4151376 w 8544158"/>
              <a:gd name="connsiteY263" fmla="*/ 4882896 h 5530584"/>
              <a:gd name="connsiteX264" fmla="*/ 4142232 w 8544158"/>
              <a:gd name="connsiteY264" fmla="*/ 4855464 h 5530584"/>
              <a:gd name="connsiteX265" fmla="*/ 4114800 w 8544158"/>
              <a:gd name="connsiteY265" fmla="*/ 4846320 h 5530584"/>
              <a:gd name="connsiteX266" fmla="*/ 4059936 w 8544158"/>
              <a:gd name="connsiteY266" fmla="*/ 4818888 h 5530584"/>
              <a:gd name="connsiteX267" fmla="*/ 4032504 w 8544158"/>
              <a:gd name="connsiteY267" fmla="*/ 4791456 h 5530584"/>
              <a:gd name="connsiteX268" fmla="*/ 4014216 w 8544158"/>
              <a:gd name="connsiteY268" fmla="*/ 4764024 h 5530584"/>
              <a:gd name="connsiteX269" fmla="*/ 3986784 w 8544158"/>
              <a:gd name="connsiteY269" fmla="*/ 4754880 h 5530584"/>
              <a:gd name="connsiteX270" fmla="*/ 3904488 w 8544158"/>
              <a:gd name="connsiteY270" fmla="*/ 4709160 h 5530584"/>
              <a:gd name="connsiteX271" fmla="*/ 3849624 w 8544158"/>
              <a:gd name="connsiteY271" fmla="*/ 4690872 h 5530584"/>
              <a:gd name="connsiteX272" fmla="*/ 3685032 w 8544158"/>
              <a:gd name="connsiteY272" fmla="*/ 4700016 h 5530584"/>
              <a:gd name="connsiteX273" fmla="*/ 3593592 w 8544158"/>
              <a:gd name="connsiteY273" fmla="*/ 4709160 h 5530584"/>
              <a:gd name="connsiteX274" fmla="*/ 3319272 w 8544158"/>
              <a:gd name="connsiteY274" fmla="*/ 4700016 h 5530584"/>
              <a:gd name="connsiteX275" fmla="*/ 3236976 w 8544158"/>
              <a:gd name="connsiteY275" fmla="*/ 4636008 h 5530584"/>
              <a:gd name="connsiteX276" fmla="*/ 3209544 w 8544158"/>
              <a:gd name="connsiteY276" fmla="*/ 4626864 h 5530584"/>
              <a:gd name="connsiteX277" fmla="*/ 3154680 w 8544158"/>
              <a:gd name="connsiteY277" fmla="*/ 4581144 h 5530584"/>
              <a:gd name="connsiteX278" fmla="*/ 3118104 w 8544158"/>
              <a:gd name="connsiteY278" fmla="*/ 4572000 h 5530584"/>
              <a:gd name="connsiteX279" fmla="*/ 2980944 w 8544158"/>
              <a:gd name="connsiteY279" fmla="*/ 4526280 h 5530584"/>
              <a:gd name="connsiteX280" fmla="*/ 2926080 w 8544158"/>
              <a:gd name="connsiteY280" fmla="*/ 4498848 h 5530584"/>
              <a:gd name="connsiteX281" fmla="*/ 2898648 w 8544158"/>
              <a:gd name="connsiteY281" fmla="*/ 4480560 h 5530584"/>
              <a:gd name="connsiteX282" fmla="*/ 2862072 w 8544158"/>
              <a:gd name="connsiteY282" fmla="*/ 4462272 h 5530584"/>
              <a:gd name="connsiteX283" fmla="*/ 2834640 w 8544158"/>
              <a:gd name="connsiteY283" fmla="*/ 4434840 h 5530584"/>
              <a:gd name="connsiteX284" fmla="*/ 2798064 w 8544158"/>
              <a:gd name="connsiteY284" fmla="*/ 4407408 h 5530584"/>
              <a:gd name="connsiteX285" fmla="*/ 2770632 w 8544158"/>
              <a:gd name="connsiteY285" fmla="*/ 4352544 h 5530584"/>
              <a:gd name="connsiteX286" fmla="*/ 2743200 w 8544158"/>
              <a:gd name="connsiteY286" fmla="*/ 4334256 h 5530584"/>
              <a:gd name="connsiteX287" fmla="*/ 2715768 w 8544158"/>
              <a:gd name="connsiteY287" fmla="*/ 4270248 h 5530584"/>
              <a:gd name="connsiteX288" fmla="*/ 2688336 w 8544158"/>
              <a:gd name="connsiteY288" fmla="*/ 4215384 h 5530584"/>
              <a:gd name="connsiteX289" fmla="*/ 2660904 w 8544158"/>
              <a:gd name="connsiteY289" fmla="*/ 4187952 h 5530584"/>
              <a:gd name="connsiteX290" fmla="*/ 2596896 w 8544158"/>
              <a:gd name="connsiteY290" fmla="*/ 4105656 h 5530584"/>
              <a:gd name="connsiteX291" fmla="*/ 2569464 w 8544158"/>
              <a:gd name="connsiteY291" fmla="*/ 4087368 h 5530584"/>
              <a:gd name="connsiteX292" fmla="*/ 2560320 w 8544158"/>
              <a:gd name="connsiteY292" fmla="*/ 4059936 h 5530584"/>
              <a:gd name="connsiteX293" fmla="*/ 2542032 w 8544158"/>
              <a:gd name="connsiteY293" fmla="*/ 3986784 h 5530584"/>
              <a:gd name="connsiteX294" fmla="*/ 2514600 w 8544158"/>
              <a:gd name="connsiteY294" fmla="*/ 3968496 h 5530584"/>
              <a:gd name="connsiteX295" fmla="*/ 2496312 w 8544158"/>
              <a:gd name="connsiteY295" fmla="*/ 3904488 h 5530584"/>
              <a:gd name="connsiteX296" fmla="*/ 2478024 w 8544158"/>
              <a:gd name="connsiteY296" fmla="*/ 3877056 h 5530584"/>
              <a:gd name="connsiteX297" fmla="*/ 2468880 w 8544158"/>
              <a:gd name="connsiteY297" fmla="*/ 3849624 h 5530584"/>
              <a:gd name="connsiteX298" fmla="*/ 2441448 w 8544158"/>
              <a:gd name="connsiteY298" fmla="*/ 3831336 h 5530584"/>
              <a:gd name="connsiteX299" fmla="*/ 2404872 w 8544158"/>
              <a:gd name="connsiteY299" fmla="*/ 3749040 h 5530584"/>
              <a:gd name="connsiteX300" fmla="*/ 2395728 w 8544158"/>
              <a:gd name="connsiteY300" fmla="*/ 3721608 h 5530584"/>
              <a:gd name="connsiteX301" fmla="*/ 2386584 w 8544158"/>
              <a:gd name="connsiteY301" fmla="*/ 3694176 h 5530584"/>
              <a:gd name="connsiteX302" fmla="*/ 2377440 w 8544158"/>
              <a:gd name="connsiteY302" fmla="*/ 3639312 h 5530584"/>
              <a:gd name="connsiteX303" fmla="*/ 2359152 w 8544158"/>
              <a:gd name="connsiteY303" fmla="*/ 3611880 h 5530584"/>
              <a:gd name="connsiteX304" fmla="*/ 2350008 w 8544158"/>
              <a:gd name="connsiteY304" fmla="*/ 3584448 h 5530584"/>
              <a:gd name="connsiteX305" fmla="*/ 2331720 w 8544158"/>
              <a:gd name="connsiteY305" fmla="*/ 3557016 h 5530584"/>
              <a:gd name="connsiteX306" fmla="*/ 2313432 w 8544158"/>
              <a:gd name="connsiteY306" fmla="*/ 3502152 h 5530584"/>
              <a:gd name="connsiteX307" fmla="*/ 2304288 w 8544158"/>
              <a:gd name="connsiteY307" fmla="*/ 3474720 h 5530584"/>
              <a:gd name="connsiteX308" fmla="*/ 2240280 w 8544158"/>
              <a:gd name="connsiteY308" fmla="*/ 3438144 h 5530584"/>
              <a:gd name="connsiteX309" fmla="*/ 2221992 w 8544158"/>
              <a:gd name="connsiteY309" fmla="*/ 3410712 h 5530584"/>
              <a:gd name="connsiteX310" fmla="*/ 2194560 w 8544158"/>
              <a:gd name="connsiteY310" fmla="*/ 3401568 h 5530584"/>
              <a:gd name="connsiteX311" fmla="*/ 2185416 w 8544158"/>
              <a:gd name="connsiteY311" fmla="*/ 3374136 h 5530584"/>
              <a:gd name="connsiteX312" fmla="*/ 2167128 w 8544158"/>
              <a:gd name="connsiteY312" fmla="*/ 3346704 h 5530584"/>
              <a:gd name="connsiteX313" fmla="*/ 2130552 w 8544158"/>
              <a:gd name="connsiteY313" fmla="*/ 3291840 h 5530584"/>
              <a:gd name="connsiteX314" fmla="*/ 2093976 w 8544158"/>
              <a:gd name="connsiteY314" fmla="*/ 3236976 h 5530584"/>
              <a:gd name="connsiteX315" fmla="*/ 2075688 w 8544158"/>
              <a:gd name="connsiteY315" fmla="*/ 3209544 h 5530584"/>
              <a:gd name="connsiteX316" fmla="*/ 2048256 w 8544158"/>
              <a:gd name="connsiteY316" fmla="*/ 3191256 h 5530584"/>
              <a:gd name="connsiteX317" fmla="*/ 2020824 w 8544158"/>
              <a:gd name="connsiteY317" fmla="*/ 3163824 h 5530584"/>
              <a:gd name="connsiteX318" fmla="*/ 1993392 w 8544158"/>
              <a:gd name="connsiteY318" fmla="*/ 3154680 h 5530584"/>
              <a:gd name="connsiteX319" fmla="*/ 1965960 w 8544158"/>
              <a:gd name="connsiteY319" fmla="*/ 3136392 h 5530584"/>
              <a:gd name="connsiteX320" fmla="*/ 1856232 w 8544158"/>
              <a:gd name="connsiteY320" fmla="*/ 3118104 h 5530584"/>
              <a:gd name="connsiteX321" fmla="*/ 1801368 w 8544158"/>
              <a:gd name="connsiteY321" fmla="*/ 3099816 h 5530584"/>
              <a:gd name="connsiteX322" fmla="*/ 1773936 w 8544158"/>
              <a:gd name="connsiteY322" fmla="*/ 3090672 h 5530584"/>
              <a:gd name="connsiteX323" fmla="*/ 1719072 w 8544158"/>
              <a:gd name="connsiteY323" fmla="*/ 3081528 h 5530584"/>
              <a:gd name="connsiteX324" fmla="*/ 1499616 w 8544158"/>
              <a:gd name="connsiteY324" fmla="*/ 3090672 h 5530584"/>
              <a:gd name="connsiteX325" fmla="*/ 1463040 w 8544158"/>
              <a:gd name="connsiteY325" fmla="*/ 3099816 h 5530584"/>
              <a:gd name="connsiteX326" fmla="*/ 1435608 w 8544158"/>
              <a:gd name="connsiteY326" fmla="*/ 3127248 h 5530584"/>
              <a:gd name="connsiteX327" fmla="*/ 1408176 w 8544158"/>
              <a:gd name="connsiteY327" fmla="*/ 3145536 h 5530584"/>
              <a:gd name="connsiteX328" fmla="*/ 1362456 w 8544158"/>
              <a:gd name="connsiteY328" fmla="*/ 3200400 h 5530584"/>
              <a:gd name="connsiteX329" fmla="*/ 1335024 w 8544158"/>
              <a:gd name="connsiteY329" fmla="*/ 3209544 h 5530584"/>
              <a:gd name="connsiteX330" fmla="*/ 1307592 w 8544158"/>
              <a:gd name="connsiteY330" fmla="*/ 3227832 h 5530584"/>
              <a:gd name="connsiteX331" fmla="*/ 1271016 w 8544158"/>
              <a:gd name="connsiteY331" fmla="*/ 3246120 h 5530584"/>
              <a:gd name="connsiteX332" fmla="*/ 1261872 w 8544158"/>
              <a:gd name="connsiteY332" fmla="*/ 3273552 h 5530584"/>
              <a:gd name="connsiteX333" fmla="*/ 1207008 w 8544158"/>
              <a:gd name="connsiteY333" fmla="*/ 3310128 h 5530584"/>
              <a:gd name="connsiteX334" fmla="*/ 1188720 w 8544158"/>
              <a:gd name="connsiteY334" fmla="*/ 3346704 h 5530584"/>
              <a:gd name="connsiteX335" fmla="*/ 1133856 w 8544158"/>
              <a:gd name="connsiteY335" fmla="*/ 3392424 h 5530584"/>
              <a:gd name="connsiteX336" fmla="*/ 1069848 w 8544158"/>
              <a:gd name="connsiteY336" fmla="*/ 3456432 h 5530584"/>
              <a:gd name="connsiteX337" fmla="*/ 969264 w 8544158"/>
              <a:gd name="connsiteY337" fmla="*/ 3511296 h 5530584"/>
              <a:gd name="connsiteX338" fmla="*/ 914400 w 8544158"/>
              <a:gd name="connsiteY338" fmla="*/ 3547872 h 5530584"/>
              <a:gd name="connsiteX339" fmla="*/ 859536 w 8544158"/>
              <a:gd name="connsiteY339" fmla="*/ 3566160 h 5530584"/>
              <a:gd name="connsiteX340" fmla="*/ 841248 w 8544158"/>
              <a:gd name="connsiteY340" fmla="*/ 3593592 h 5530584"/>
              <a:gd name="connsiteX341" fmla="*/ 758952 w 8544158"/>
              <a:gd name="connsiteY341" fmla="*/ 3611880 h 5530584"/>
              <a:gd name="connsiteX342" fmla="*/ 685800 w 8544158"/>
              <a:gd name="connsiteY342" fmla="*/ 3639312 h 5530584"/>
              <a:gd name="connsiteX343" fmla="*/ 594360 w 8544158"/>
              <a:gd name="connsiteY343" fmla="*/ 3666744 h 5530584"/>
              <a:gd name="connsiteX344" fmla="*/ 484632 w 8544158"/>
              <a:gd name="connsiteY344" fmla="*/ 3685032 h 5530584"/>
              <a:gd name="connsiteX345" fmla="*/ 329184 w 8544158"/>
              <a:gd name="connsiteY345" fmla="*/ 3694176 h 5530584"/>
              <a:gd name="connsiteX346" fmla="*/ 329184 w 8544158"/>
              <a:gd name="connsiteY346" fmla="*/ 3694176 h 5530584"/>
              <a:gd name="connsiteX347" fmla="*/ 2544 w 8544158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8421624 w 8585675"/>
              <a:gd name="connsiteY169" fmla="*/ 914400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8421624 w 8585675"/>
              <a:gd name="connsiteY170" fmla="*/ 914400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8412480 w 8585675"/>
              <a:gd name="connsiteY168" fmla="*/ 886968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8403336 w 8585675"/>
              <a:gd name="connsiteY167" fmla="*/ 859536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856183 w 8585675"/>
              <a:gd name="connsiteY168" fmla="*/ 487297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8366760 w 8585675"/>
              <a:gd name="connsiteY166" fmla="*/ 749808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8339328 w 8585675"/>
              <a:gd name="connsiteY165" fmla="*/ 731520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8311896 w 8585675"/>
              <a:gd name="connsiteY164" fmla="*/ 612648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89593 w 8585675"/>
              <a:gd name="connsiteY167" fmla="*/ 444725 h 5530584"/>
              <a:gd name="connsiteX168" fmla="*/ 6641208 w 8585675"/>
              <a:gd name="connsiteY168" fmla="*/ 732550 h 5530584"/>
              <a:gd name="connsiteX169" fmla="*/ 6730590 w 8585675"/>
              <a:gd name="connsiteY169" fmla="*/ 806731 h 5530584"/>
              <a:gd name="connsiteX170" fmla="*/ 6729075 w 8585675"/>
              <a:gd name="connsiteY170" fmla="*/ 959817 h 5530584"/>
              <a:gd name="connsiteX171" fmla="*/ 6735733 w 8585675"/>
              <a:gd name="connsiteY171" fmla="*/ 1121036 h 5530584"/>
              <a:gd name="connsiteX172" fmla="*/ 6914561 w 8585675"/>
              <a:gd name="connsiteY172" fmla="*/ 1515829 h 5530584"/>
              <a:gd name="connsiteX173" fmla="*/ 7067463 w 8585675"/>
              <a:gd name="connsiteY173" fmla="*/ 2052309 h 5530584"/>
              <a:gd name="connsiteX174" fmla="*/ 7033904 w 8585675"/>
              <a:gd name="connsiteY174" fmla="*/ 2415336 h 5530584"/>
              <a:gd name="connsiteX175" fmla="*/ 8485632 w 8585675"/>
              <a:gd name="connsiteY175" fmla="*/ 1837944 h 5530584"/>
              <a:gd name="connsiteX176" fmla="*/ 8458200 w 8585675"/>
              <a:gd name="connsiteY176" fmla="*/ 1920240 h 5530584"/>
              <a:gd name="connsiteX177" fmla="*/ 8449056 w 8585675"/>
              <a:gd name="connsiteY177" fmla="*/ 1975104 h 5530584"/>
              <a:gd name="connsiteX178" fmla="*/ 8439912 w 8585675"/>
              <a:gd name="connsiteY178" fmla="*/ 2048256 h 5530584"/>
              <a:gd name="connsiteX179" fmla="*/ 8412480 w 8585675"/>
              <a:gd name="connsiteY179" fmla="*/ 2157984 h 5530584"/>
              <a:gd name="connsiteX180" fmla="*/ 8403336 w 8585675"/>
              <a:gd name="connsiteY180" fmla="*/ 2221992 h 5530584"/>
              <a:gd name="connsiteX181" fmla="*/ 8375904 w 8585675"/>
              <a:gd name="connsiteY181" fmla="*/ 2368296 h 5530584"/>
              <a:gd name="connsiteX182" fmla="*/ 8357616 w 8585675"/>
              <a:gd name="connsiteY182" fmla="*/ 2423160 h 5530584"/>
              <a:gd name="connsiteX183" fmla="*/ 8348472 w 8585675"/>
              <a:gd name="connsiteY183" fmla="*/ 2468880 h 5530584"/>
              <a:gd name="connsiteX184" fmla="*/ 8330184 w 8585675"/>
              <a:gd name="connsiteY184" fmla="*/ 2496312 h 5530584"/>
              <a:gd name="connsiteX185" fmla="*/ 8311896 w 8585675"/>
              <a:gd name="connsiteY185" fmla="*/ 2551176 h 5530584"/>
              <a:gd name="connsiteX186" fmla="*/ 8293608 w 8585675"/>
              <a:gd name="connsiteY186" fmla="*/ 2624328 h 5530584"/>
              <a:gd name="connsiteX187" fmla="*/ 8266176 w 8585675"/>
              <a:gd name="connsiteY187" fmla="*/ 3044952 h 5530584"/>
              <a:gd name="connsiteX188" fmla="*/ 8275320 w 8585675"/>
              <a:gd name="connsiteY188" fmla="*/ 3648456 h 5530584"/>
              <a:gd name="connsiteX189" fmla="*/ 8284464 w 8585675"/>
              <a:gd name="connsiteY189" fmla="*/ 4443984 h 5530584"/>
              <a:gd name="connsiteX190" fmla="*/ 8275320 w 8585675"/>
              <a:gd name="connsiteY190" fmla="*/ 4562856 h 5530584"/>
              <a:gd name="connsiteX191" fmla="*/ 8247888 w 8585675"/>
              <a:gd name="connsiteY191" fmla="*/ 4636008 h 5530584"/>
              <a:gd name="connsiteX192" fmla="*/ 8220456 w 8585675"/>
              <a:gd name="connsiteY192" fmla="*/ 4654296 h 5530584"/>
              <a:gd name="connsiteX193" fmla="*/ 8147304 w 8585675"/>
              <a:gd name="connsiteY193" fmla="*/ 4700016 h 5530584"/>
              <a:gd name="connsiteX194" fmla="*/ 8092440 w 8585675"/>
              <a:gd name="connsiteY194" fmla="*/ 4736592 h 5530584"/>
              <a:gd name="connsiteX195" fmla="*/ 8010144 w 8585675"/>
              <a:gd name="connsiteY195" fmla="*/ 4754880 h 5530584"/>
              <a:gd name="connsiteX196" fmla="*/ 7964424 w 8585675"/>
              <a:gd name="connsiteY196" fmla="*/ 4809744 h 5530584"/>
              <a:gd name="connsiteX197" fmla="*/ 7918704 w 8585675"/>
              <a:gd name="connsiteY197" fmla="*/ 4818888 h 5530584"/>
              <a:gd name="connsiteX198" fmla="*/ 7863840 w 8585675"/>
              <a:gd name="connsiteY198" fmla="*/ 4846320 h 5530584"/>
              <a:gd name="connsiteX199" fmla="*/ 7808976 w 8585675"/>
              <a:gd name="connsiteY199" fmla="*/ 4882896 h 5530584"/>
              <a:gd name="connsiteX200" fmla="*/ 7690104 w 8585675"/>
              <a:gd name="connsiteY200" fmla="*/ 4901184 h 5530584"/>
              <a:gd name="connsiteX201" fmla="*/ 7598664 w 8585675"/>
              <a:gd name="connsiteY201" fmla="*/ 4946904 h 5530584"/>
              <a:gd name="connsiteX202" fmla="*/ 7525512 w 8585675"/>
              <a:gd name="connsiteY202" fmla="*/ 4974336 h 5530584"/>
              <a:gd name="connsiteX203" fmla="*/ 7498080 w 8585675"/>
              <a:gd name="connsiteY203" fmla="*/ 5001768 h 5530584"/>
              <a:gd name="connsiteX204" fmla="*/ 7360920 w 8585675"/>
              <a:gd name="connsiteY204" fmla="*/ 5010912 h 5530584"/>
              <a:gd name="connsiteX205" fmla="*/ 7306056 w 8585675"/>
              <a:gd name="connsiteY205" fmla="*/ 5029200 h 5530584"/>
              <a:gd name="connsiteX206" fmla="*/ 7287768 w 8585675"/>
              <a:gd name="connsiteY206" fmla="*/ 5093208 h 5530584"/>
              <a:gd name="connsiteX207" fmla="*/ 7260336 w 8585675"/>
              <a:gd name="connsiteY207" fmla="*/ 5111496 h 5530584"/>
              <a:gd name="connsiteX208" fmla="*/ 7242048 w 8585675"/>
              <a:gd name="connsiteY208" fmla="*/ 5138928 h 5530584"/>
              <a:gd name="connsiteX209" fmla="*/ 7232904 w 8585675"/>
              <a:gd name="connsiteY209" fmla="*/ 5166360 h 5530584"/>
              <a:gd name="connsiteX210" fmla="*/ 7178040 w 8585675"/>
              <a:gd name="connsiteY210" fmla="*/ 5193792 h 5530584"/>
              <a:gd name="connsiteX211" fmla="*/ 7159752 w 8585675"/>
              <a:gd name="connsiteY211" fmla="*/ 5221224 h 5530584"/>
              <a:gd name="connsiteX212" fmla="*/ 7031736 w 8585675"/>
              <a:gd name="connsiteY212" fmla="*/ 5248656 h 5530584"/>
              <a:gd name="connsiteX213" fmla="*/ 6894576 w 8585675"/>
              <a:gd name="connsiteY213" fmla="*/ 5221224 h 5530584"/>
              <a:gd name="connsiteX214" fmla="*/ 6867144 w 8585675"/>
              <a:gd name="connsiteY214" fmla="*/ 5212080 h 5530584"/>
              <a:gd name="connsiteX215" fmla="*/ 6839712 w 8585675"/>
              <a:gd name="connsiteY215" fmla="*/ 5193792 h 5530584"/>
              <a:gd name="connsiteX216" fmla="*/ 6784848 w 8585675"/>
              <a:gd name="connsiteY216" fmla="*/ 5175504 h 5530584"/>
              <a:gd name="connsiteX217" fmla="*/ 6665976 w 8585675"/>
              <a:gd name="connsiteY217" fmla="*/ 5184648 h 5530584"/>
              <a:gd name="connsiteX218" fmla="*/ 6611112 w 8585675"/>
              <a:gd name="connsiteY218" fmla="*/ 5221224 h 5530584"/>
              <a:gd name="connsiteX219" fmla="*/ 6574536 w 8585675"/>
              <a:gd name="connsiteY219" fmla="*/ 5276088 h 5530584"/>
              <a:gd name="connsiteX220" fmla="*/ 6519672 w 8585675"/>
              <a:gd name="connsiteY220" fmla="*/ 5294376 h 5530584"/>
              <a:gd name="connsiteX221" fmla="*/ 6492240 w 8585675"/>
              <a:gd name="connsiteY221" fmla="*/ 5303520 h 5530584"/>
              <a:gd name="connsiteX222" fmla="*/ 6437376 w 8585675"/>
              <a:gd name="connsiteY222" fmla="*/ 5330952 h 5530584"/>
              <a:gd name="connsiteX223" fmla="*/ 6409944 w 8585675"/>
              <a:gd name="connsiteY223" fmla="*/ 5349240 h 5530584"/>
              <a:gd name="connsiteX224" fmla="*/ 6345936 w 8585675"/>
              <a:gd name="connsiteY224" fmla="*/ 5358384 h 5530584"/>
              <a:gd name="connsiteX225" fmla="*/ 6318504 w 8585675"/>
              <a:gd name="connsiteY225" fmla="*/ 5376672 h 5530584"/>
              <a:gd name="connsiteX226" fmla="*/ 6291072 w 8585675"/>
              <a:gd name="connsiteY226" fmla="*/ 5385816 h 5530584"/>
              <a:gd name="connsiteX227" fmla="*/ 6272784 w 8585675"/>
              <a:gd name="connsiteY227" fmla="*/ 5413248 h 5530584"/>
              <a:gd name="connsiteX228" fmla="*/ 6199632 w 8585675"/>
              <a:gd name="connsiteY228" fmla="*/ 5431536 h 5530584"/>
              <a:gd name="connsiteX229" fmla="*/ 6172200 w 8585675"/>
              <a:gd name="connsiteY229" fmla="*/ 5458968 h 5530584"/>
              <a:gd name="connsiteX230" fmla="*/ 6135624 w 8585675"/>
              <a:gd name="connsiteY230" fmla="*/ 5477256 h 5530584"/>
              <a:gd name="connsiteX231" fmla="*/ 6062472 w 8585675"/>
              <a:gd name="connsiteY231" fmla="*/ 5495544 h 5530584"/>
              <a:gd name="connsiteX232" fmla="*/ 5989320 w 8585675"/>
              <a:gd name="connsiteY232" fmla="*/ 5504688 h 5530584"/>
              <a:gd name="connsiteX233" fmla="*/ 5614416 w 8585675"/>
              <a:gd name="connsiteY233" fmla="*/ 5504688 h 5530584"/>
              <a:gd name="connsiteX234" fmla="*/ 5577840 w 8585675"/>
              <a:gd name="connsiteY234" fmla="*/ 5486400 h 5530584"/>
              <a:gd name="connsiteX235" fmla="*/ 5559552 w 8585675"/>
              <a:gd name="connsiteY235" fmla="*/ 5458968 h 5530584"/>
              <a:gd name="connsiteX236" fmla="*/ 5550408 w 8585675"/>
              <a:gd name="connsiteY236" fmla="*/ 5431536 h 5530584"/>
              <a:gd name="connsiteX237" fmla="*/ 5468112 w 8585675"/>
              <a:gd name="connsiteY237" fmla="*/ 5422392 h 5530584"/>
              <a:gd name="connsiteX238" fmla="*/ 5449824 w 8585675"/>
              <a:gd name="connsiteY238" fmla="*/ 5394960 h 5530584"/>
              <a:gd name="connsiteX239" fmla="*/ 5404104 w 8585675"/>
              <a:gd name="connsiteY239" fmla="*/ 5385816 h 5530584"/>
              <a:gd name="connsiteX240" fmla="*/ 5349240 w 8585675"/>
              <a:gd name="connsiteY240" fmla="*/ 5358384 h 5530584"/>
              <a:gd name="connsiteX241" fmla="*/ 5340096 w 8585675"/>
              <a:gd name="connsiteY241" fmla="*/ 5330952 h 5530584"/>
              <a:gd name="connsiteX242" fmla="*/ 5330952 w 8585675"/>
              <a:gd name="connsiteY242" fmla="*/ 5138928 h 5530584"/>
              <a:gd name="connsiteX243" fmla="*/ 5276088 w 8585675"/>
              <a:gd name="connsiteY243" fmla="*/ 5056632 h 5530584"/>
              <a:gd name="connsiteX244" fmla="*/ 5266944 w 8585675"/>
              <a:gd name="connsiteY244" fmla="*/ 5029200 h 5530584"/>
              <a:gd name="connsiteX245" fmla="*/ 5257800 w 8585675"/>
              <a:gd name="connsiteY245" fmla="*/ 4983480 h 5530584"/>
              <a:gd name="connsiteX246" fmla="*/ 5230368 w 8585675"/>
              <a:gd name="connsiteY246" fmla="*/ 4965192 h 5530584"/>
              <a:gd name="connsiteX247" fmla="*/ 5184648 w 8585675"/>
              <a:gd name="connsiteY247" fmla="*/ 4910328 h 5530584"/>
              <a:gd name="connsiteX248" fmla="*/ 5157216 w 8585675"/>
              <a:gd name="connsiteY248" fmla="*/ 4901184 h 5530584"/>
              <a:gd name="connsiteX249" fmla="*/ 5111496 w 8585675"/>
              <a:gd name="connsiteY249" fmla="*/ 5010912 h 5530584"/>
              <a:gd name="connsiteX250" fmla="*/ 5129784 w 8585675"/>
              <a:gd name="connsiteY250" fmla="*/ 5038344 h 5530584"/>
              <a:gd name="connsiteX251" fmla="*/ 5148072 w 8585675"/>
              <a:gd name="connsiteY251" fmla="*/ 5093208 h 5530584"/>
              <a:gd name="connsiteX252" fmla="*/ 5138928 w 8585675"/>
              <a:gd name="connsiteY252" fmla="*/ 5148072 h 5530584"/>
              <a:gd name="connsiteX253" fmla="*/ 4937760 w 8585675"/>
              <a:gd name="connsiteY253" fmla="*/ 5120640 h 5530584"/>
              <a:gd name="connsiteX254" fmla="*/ 4919472 w 8585675"/>
              <a:gd name="connsiteY254" fmla="*/ 5093208 h 5530584"/>
              <a:gd name="connsiteX255" fmla="*/ 4864608 w 8585675"/>
              <a:gd name="connsiteY255" fmla="*/ 5074920 h 5530584"/>
              <a:gd name="connsiteX256" fmla="*/ 4818888 w 8585675"/>
              <a:gd name="connsiteY256" fmla="*/ 5056632 h 5530584"/>
              <a:gd name="connsiteX257" fmla="*/ 4764024 w 8585675"/>
              <a:gd name="connsiteY257" fmla="*/ 5020056 h 5530584"/>
              <a:gd name="connsiteX258" fmla="*/ 4599432 w 8585675"/>
              <a:gd name="connsiteY258" fmla="*/ 5001768 h 5530584"/>
              <a:gd name="connsiteX259" fmla="*/ 4517136 w 8585675"/>
              <a:gd name="connsiteY259" fmla="*/ 4992624 h 5530584"/>
              <a:gd name="connsiteX260" fmla="*/ 4471416 w 8585675"/>
              <a:gd name="connsiteY260" fmla="*/ 4983480 h 5530584"/>
              <a:gd name="connsiteX261" fmla="*/ 4279392 w 8585675"/>
              <a:gd name="connsiteY261" fmla="*/ 4974336 h 5530584"/>
              <a:gd name="connsiteX262" fmla="*/ 4215384 w 8585675"/>
              <a:gd name="connsiteY262" fmla="*/ 4956048 h 5530584"/>
              <a:gd name="connsiteX263" fmla="*/ 4178808 w 8585675"/>
              <a:gd name="connsiteY263" fmla="*/ 4946904 h 5530584"/>
              <a:gd name="connsiteX264" fmla="*/ 4151376 w 8585675"/>
              <a:gd name="connsiteY264" fmla="*/ 4882896 h 5530584"/>
              <a:gd name="connsiteX265" fmla="*/ 4142232 w 8585675"/>
              <a:gd name="connsiteY265" fmla="*/ 4855464 h 5530584"/>
              <a:gd name="connsiteX266" fmla="*/ 4114800 w 8585675"/>
              <a:gd name="connsiteY266" fmla="*/ 4846320 h 5530584"/>
              <a:gd name="connsiteX267" fmla="*/ 4059936 w 8585675"/>
              <a:gd name="connsiteY267" fmla="*/ 4818888 h 5530584"/>
              <a:gd name="connsiteX268" fmla="*/ 4032504 w 8585675"/>
              <a:gd name="connsiteY268" fmla="*/ 4791456 h 5530584"/>
              <a:gd name="connsiteX269" fmla="*/ 4014216 w 8585675"/>
              <a:gd name="connsiteY269" fmla="*/ 4764024 h 5530584"/>
              <a:gd name="connsiteX270" fmla="*/ 3986784 w 8585675"/>
              <a:gd name="connsiteY270" fmla="*/ 4754880 h 5530584"/>
              <a:gd name="connsiteX271" fmla="*/ 3904488 w 8585675"/>
              <a:gd name="connsiteY271" fmla="*/ 4709160 h 5530584"/>
              <a:gd name="connsiteX272" fmla="*/ 3849624 w 8585675"/>
              <a:gd name="connsiteY272" fmla="*/ 4690872 h 5530584"/>
              <a:gd name="connsiteX273" fmla="*/ 3685032 w 8585675"/>
              <a:gd name="connsiteY273" fmla="*/ 4700016 h 5530584"/>
              <a:gd name="connsiteX274" fmla="*/ 3593592 w 8585675"/>
              <a:gd name="connsiteY274" fmla="*/ 4709160 h 5530584"/>
              <a:gd name="connsiteX275" fmla="*/ 3319272 w 8585675"/>
              <a:gd name="connsiteY275" fmla="*/ 4700016 h 5530584"/>
              <a:gd name="connsiteX276" fmla="*/ 3236976 w 8585675"/>
              <a:gd name="connsiteY276" fmla="*/ 4636008 h 5530584"/>
              <a:gd name="connsiteX277" fmla="*/ 3209544 w 8585675"/>
              <a:gd name="connsiteY277" fmla="*/ 4626864 h 5530584"/>
              <a:gd name="connsiteX278" fmla="*/ 3154680 w 8585675"/>
              <a:gd name="connsiteY278" fmla="*/ 4581144 h 5530584"/>
              <a:gd name="connsiteX279" fmla="*/ 3118104 w 8585675"/>
              <a:gd name="connsiteY279" fmla="*/ 4572000 h 5530584"/>
              <a:gd name="connsiteX280" fmla="*/ 2980944 w 8585675"/>
              <a:gd name="connsiteY280" fmla="*/ 4526280 h 5530584"/>
              <a:gd name="connsiteX281" fmla="*/ 2926080 w 8585675"/>
              <a:gd name="connsiteY281" fmla="*/ 4498848 h 5530584"/>
              <a:gd name="connsiteX282" fmla="*/ 2898648 w 8585675"/>
              <a:gd name="connsiteY282" fmla="*/ 4480560 h 5530584"/>
              <a:gd name="connsiteX283" fmla="*/ 2862072 w 8585675"/>
              <a:gd name="connsiteY283" fmla="*/ 4462272 h 5530584"/>
              <a:gd name="connsiteX284" fmla="*/ 2834640 w 8585675"/>
              <a:gd name="connsiteY284" fmla="*/ 4434840 h 5530584"/>
              <a:gd name="connsiteX285" fmla="*/ 2798064 w 8585675"/>
              <a:gd name="connsiteY285" fmla="*/ 4407408 h 5530584"/>
              <a:gd name="connsiteX286" fmla="*/ 2770632 w 8585675"/>
              <a:gd name="connsiteY286" fmla="*/ 4352544 h 5530584"/>
              <a:gd name="connsiteX287" fmla="*/ 2743200 w 8585675"/>
              <a:gd name="connsiteY287" fmla="*/ 4334256 h 5530584"/>
              <a:gd name="connsiteX288" fmla="*/ 2715768 w 8585675"/>
              <a:gd name="connsiteY288" fmla="*/ 4270248 h 5530584"/>
              <a:gd name="connsiteX289" fmla="*/ 2688336 w 8585675"/>
              <a:gd name="connsiteY289" fmla="*/ 4215384 h 5530584"/>
              <a:gd name="connsiteX290" fmla="*/ 2660904 w 8585675"/>
              <a:gd name="connsiteY290" fmla="*/ 4187952 h 5530584"/>
              <a:gd name="connsiteX291" fmla="*/ 2596896 w 8585675"/>
              <a:gd name="connsiteY291" fmla="*/ 4105656 h 5530584"/>
              <a:gd name="connsiteX292" fmla="*/ 2569464 w 8585675"/>
              <a:gd name="connsiteY292" fmla="*/ 4087368 h 5530584"/>
              <a:gd name="connsiteX293" fmla="*/ 2560320 w 8585675"/>
              <a:gd name="connsiteY293" fmla="*/ 4059936 h 5530584"/>
              <a:gd name="connsiteX294" fmla="*/ 2542032 w 8585675"/>
              <a:gd name="connsiteY294" fmla="*/ 3986784 h 5530584"/>
              <a:gd name="connsiteX295" fmla="*/ 2514600 w 8585675"/>
              <a:gd name="connsiteY295" fmla="*/ 3968496 h 5530584"/>
              <a:gd name="connsiteX296" fmla="*/ 2496312 w 8585675"/>
              <a:gd name="connsiteY296" fmla="*/ 3904488 h 5530584"/>
              <a:gd name="connsiteX297" fmla="*/ 2478024 w 8585675"/>
              <a:gd name="connsiteY297" fmla="*/ 3877056 h 5530584"/>
              <a:gd name="connsiteX298" fmla="*/ 2468880 w 8585675"/>
              <a:gd name="connsiteY298" fmla="*/ 3849624 h 5530584"/>
              <a:gd name="connsiteX299" fmla="*/ 2441448 w 8585675"/>
              <a:gd name="connsiteY299" fmla="*/ 3831336 h 5530584"/>
              <a:gd name="connsiteX300" fmla="*/ 2404872 w 8585675"/>
              <a:gd name="connsiteY300" fmla="*/ 3749040 h 5530584"/>
              <a:gd name="connsiteX301" fmla="*/ 2395728 w 8585675"/>
              <a:gd name="connsiteY301" fmla="*/ 3721608 h 5530584"/>
              <a:gd name="connsiteX302" fmla="*/ 2386584 w 8585675"/>
              <a:gd name="connsiteY302" fmla="*/ 3694176 h 5530584"/>
              <a:gd name="connsiteX303" fmla="*/ 2377440 w 8585675"/>
              <a:gd name="connsiteY303" fmla="*/ 3639312 h 5530584"/>
              <a:gd name="connsiteX304" fmla="*/ 2359152 w 8585675"/>
              <a:gd name="connsiteY304" fmla="*/ 3611880 h 5530584"/>
              <a:gd name="connsiteX305" fmla="*/ 2350008 w 8585675"/>
              <a:gd name="connsiteY305" fmla="*/ 3584448 h 5530584"/>
              <a:gd name="connsiteX306" fmla="*/ 2331720 w 8585675"/>
              <a:gd name="connsiteY306" fmla="*/ 3557016 h 5530584"/>
              <a:gd name="connsiteX307" fmla="*/ 2313432 w 8585675"/>
              <a:gd name="connsiteY307" fmla="*/ 3502152 h 5530584"/>
              <a:gd name="connsiteX308" fmla="*/ 2304288 w 8585675"/>
              <a:gd name="connsiteY308" fmla="*/ 3474720 h 5530584"/>
              <a:gd name="connsiteX309" fmla="*/ 2240280 w 8585675"/>
              <a:gd name="connsiteY309" fmla="*/ 3438144 h 5530584"/>
              <a:gd name="connsiteX310" fmla="*/ 2221992 w 8585675"/>
              <a:gd name="connsiteY310" fmla="*/ 3410712 h 5530584"/>
              <a:gd name="connsiteX311" fmla="*/ 2194560 w 8585675"/>
              <a:gd name="connsiteY311" fmla="*/ 3401568 h 5530584"/>
              <a:gd name="connsiteX312" fmla="*/ 2185416 w 8585675"/>
              <a:gd name="connsiteY312" fmla="*/ 3374136 h 5530584"/>
              <a:gd name="connsiteX313" fmla="*/ 2167128 w 8585675"/>
              <a:gd name="connsiteY313" fmla="*/ 3346704 h 5530584"/>
              <a:gd name="connsiteX314" fmla="*/ 2130552 w 8585675"/>
              <a:gd name="connsiteY314" fmla="*/ 3291840 h 5530584"/>
              <a:gd name="connsiteX315" fmla="*/ 2093976 w 8585675"/>
              <a:gd name="connsiteY315" fmla="*/ 3236976 h 5530584"/>
              <a:gd name="connsiteX316" fmla="*/ 2075688 w 8585675"/>
              <a:gd name="connsiteY316" fmla="*/ 3209544 h 5530584"/>
              <a:gd name="connsiteX317" fmla="*/ 2048256 w 8585675"/>
              <a:gd name="connsiteY317" fmla="*/ 3191256 h 5530584"/>
              <a:gd name="connsiteX318" fmla="*/ 2020824 w 8585675"/>
              <a:gd name="connsiteY318" fmla="*/ 3163824 h 5530584"/>
              <a:gd name="connsiteX319" fmla="*/ 1993392 w 8585675"/>
              <a:gd name="connsiteY319" fmla="*/ 3154680 h 5530584"/>
              <a:gd name="connsiteX320" fmla="*/ 1965960 w 8585675"/>
              <a:gd name="connsiteY320" fmla="*/ 3136392 h 5530584"/>
              <a:gd name="connsiteX321" fmla="*/ 1856232 w 8585675"/>
              <a:gd name="connsiteY321" fmla="*/ 3118104 h 5530584"/>
              <a:gd name="connsiteX322" fmla="*/ 1801368 w 8585675"/>
              <a:gd name="connsiteY322" fmla="*/ 3099816 h 5530584"/>
              <a:gd name="connsiteX323" fmla="*/ 1773936 w 8585675"/>
              <a:gd name="connsiteY323" fmla="*/ 3090672 h 5530584"/>
              <a:gd name="connsiteX324" fmla="*/ 1719072 w 8585675"/>
              <a:gd name="connsiteY324" fmla="*/ 3081528 h 5530584"/>
              <a:gd name="connsiteX325" fmla="*/ 1499616 w 8585675"/>
              <a:gd name="connsiteY325" fmla="*/ 3090672 h 5530584"/>
              <a:gd name="connsiteX326" fmla="*/ 1463040 w 8585675"/>
              <a:gd name="connsiteY326" fmla="*/ 3099816 h 5530584"/>
              <a:gd name="connsiteX327" fmla="*/ 1435608 w 8585675"/>
              <a:gd name="connsiteY327" fmla="*/ 3127248 h 5530584"/>
              <a:gd name="connsiteX328" fmla="*/ 1408176 w 8585675"/>
              <a:gd name="connsiteY328" fmla="*/ 3145536 h 5530584"/>
              <a:gd name="connsiteX329" fmla="*/ 1362456 w 8585675"/>
              <a:gd name="connsiteY329" fmla="*/ 3200400 h 5530584"/>
              <a:gd name="connsiteX330" fmla="*/ 1335024 w 8585675"/>
              <a:gd name="connsiteY330" fmla="*/ 3209544 h 5530584"/>
              <a:gd name="connsiteX331" fmla="*/ 1307592 w 8585675"/>
              <a:gd name="connsiteY331" fmla="*/ 3227832 h 5530584"/>
              <a:gd name="connsiteX332" fmla="*/ 1271016 w 8585675"/>
              <a:gd name="connsiteY332" fmla="*/ 3246120 h 5530584"/>
              <a:gd name="connsiteX333" fmla="*/ 1261872 w 8585675"/>
              <a:gd name="connsiteY333" fmla="*/ 3273552 h 5530584"/>
              <a:gd name="connsiteX334" fmla="*/ 1207008 w 8585675"/>
              <a:gd name="connsiteY334" fmla="*/ 3310128 h 5530584"/>
              <a:gd name="connsiteX335" fmla="*/ 1188720 w 8585675"/>
              <a:gd name="connsiteY335" fmla="*/ 3346704 h 5530584"/>
              <a:gd name="connsiteX336" fmla="*/ 1133856 w 8585675"/>
              <a:gd name="connsiteY336" fmla="*/ 3392424 h 5530584"/>
              <a:gd name="connsiteX337" fmla="*/ 1069848 w 8585675"/>
              <a:gd name="connsiteY337" fmla="*/ 3456432 h 5530584"/>
              <a:gd name="connsiteX338" fmla="*/ 969264 w 8585675"/>
              <a:gd name="connsiteY338" fmla="*/ 3511296 h 5530584"/>
              <a:gd name="connsiteX339" fmla="*/ 914400 w 8585675"/>
              <a:gd name="connsiteY339" fmla="*/ 3547872 h 5530584"/>
              <a:gd name="connsiteX340" fmla="*/ 859536 w 8585675"/>
              <a:gd name="connsiteY340" fmla="*/ 3566160 h 5530584"/>
              <a:gd name="connsiteX341" fmla="*/ 841248 w 8585675"/>
              <a:gd name="connsiteY341" fmla="*/ 3593592 h 5530584"/>
              <a:gd name="connsiteX342" fmla="*/ 758952 w 8585675"/>
              <a:gd name="connsiteY342" fmla="*/ 3611880 h 5530584"/>
              <a:gd name="connsiteX343" fmla="*/ 685800 w 8585675"/>
              <a:gd name="connsiteY343" fmla="*/ 3639312 h 5530584"/>
              <a:gd name="connsiteX344" fmla="*/ 594360 w 8585675"/>
              <a:gd name="connsiteY344" fmla="*/ 3666744 h 5530584"/>
              <a:gd name="connsiteX345" fmla="*/ 484632 w 8585675"/>
              <a:gd name="connsiteY345" fmla="*/ 3685032 h 5530584"/>
              <a:gd name="connsiteX346" fmla="*/ 329184 w 8585675"/>
              <a:gd name="connsiteY346" fmla="*/ 3694176 h 5530584"/>
              <a:gd name="connsiteX347" fmla="*/ 329184 w 8585675"/>
              <a:gd name="connsiteY347" fmla="*/ 3694176 h 5530584"/>
              <a:gd name="connsiteX348" fmla="*/ 2544 w 8585675"/>
              <a:gd name="connsiteY348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83295 w 8585675"/>
              <a:gd name="connsiteY166" fmla="*/ 456110 h 5530584"/>
              <a:gd name="connsiteX167" fmla="*/ 6641208 w 8585675"/>
              <a:gd name="connsiteY167" fmla="*/ 732550 h 5530584"/>
              <a:gd name="connsiteX168" fmla="*/ 6730590 w 8585675"/>
              <a:gd name="connsiteY168" fmla="*/ 806731 h 5530584"/>
              <a:gd name="connsiteX169" fmla="*/ 6729075 w 8585675"/>
              <a:gd name="connsiteY169" fmla="*/ 959817 h 5530584"/>
              <a:gd name="connsiteX170" fmla="*/ 6735733 w 8585675"/>
              <a:gd name="connsiteY170" fmla="*/ 1121036 h 5530584"/>
              <a:gd name="connsiteX171" fmla="*/ 6914561 w 8585675"/>
              <a:gd name="connsiteY171" fmla="*/ 1515829 h 5530584"/>
              <a:gd name="connsiteX172" fmla="*/ 7067463 w 8585675"/>
              <a:gd name="connsiteY172" fmla="*/ 2052309 h 5530584"/>
              <a:gd name="connsiteX173" fmla="*/ 7033904 w 8585675"/>
              <a:gd name="connsiteY173" fmla="*/ 2415336 h 5530584"/>
              <a:gd name="connsiteX174" fmla="*/ 8485632 w 8585675"/>
              <a:gd name="connsiteY174" fmla="*/ 1837944 h 5530584"/>
              <a:gd name="connsiteX175" fmla="*/ 8458200 w 8585675"/>
              <a:gd name="connsiteY175" fmla="*/ 1920240 h 5530584"/>
              <a:gd name="connsiteX176" fmla="*/ 8449056 w 8585675"/>
              <a:gd name="connsiteY176" fmla="*/ 1975104 h 5530584"/>
              <a:gd name="connsiteX177" fmla="*/ 8439912 w 8585675"/>
              <a:gd name="connsiteY177" fmla="*/ 2048256 h 5530584"/>
              <a:gd name="connsiteX178" fmla="*/ 8412480 w 8585675"/>
              <a:gd name="connsiteY178" fmla="*/ 2157984 h 5530584"/>
              <a:gd name="connsiteX179" fmla="*/ 8403336 w 8585675"/>
              <a:gd name="connsiteY179" fmla="*/ 2221992 h 5530584"/>
              <a:gd name="connsiteX180" fmla="*/ 8375904 w 8585675"/>
              <a:gd name="connsiteY180" fmla="*/ 2368296 h 5530584"/>
              <a:gd name="connsiteX181" fmla="*/ 8357616 w 8585675"/>
              <a:gd name="connsiteY181" fmla="*/ 2423160 h 5530584"/>
              <a:gd name="connsiteX182" fmla="*/ 8348472 w 8585675"/>
              <a:gd name="connsiteY182" fmla="*/ 2468880 h 5530584"/>
              <a:gd name="connsiteX183" fmla="*/ 8330184 w 8585675"/>
              <a:gd name="connsiteY183" fmla="*/ 2496312 h 5530584"/>
              <a:gd name="connsiteX184" fmla="*/ 8311896 w 8585675"/>
              <a:gd name="connsiteY184" fmla="*/ 2551176 h 5530584"/>
              <a:gd name="connsiteX185" fmla="*/ 8293608 w 8585675"/>
              <a:gd name="connsiteY185" fmla="*/ 2624328 h 5530584"/>
              <a:gd name="connsiteX186" fmla="*/ 8266176 w 8585675"/>
              <a:gd name="connsiteY186" fmla="*/ 3044952 h 5530584"/>
              <a:gd name="connsiteX187" fmla="*/ 8275320 w 8585675"/>
              <a:gd name="connsiteY187" fmla="*/ 3648456 h 5530584"/>
              <a:gd name="connsiteX188" fmla="*/ 8284464 w 8585675"/>
              <a:gd name="connsiteY188" fmla="*/ 4443984 h 5530584"/>
              <a:gd name="connsiteX189" fmla="*/ 8275320 w 8585675"/>
              <a:gd name="connsiteY189" fmla="*/ 4562856 h 5530584"/>
              <a:gd name="connsiteX190" fmla="*/ 8247888 w 8585675"/>
              <a:gd name="connsiteY190" fmla="*/ 4636008 h 5530584"/>
              <a:gd name="connsiteX191" fmla="*/ 8220456 w 8585675"/>
              <a:gd name="connsiteY191" fmla="*/ 4654296 h 5530584"/>
              <a:gd name="connsiteX192" fmla="*/ 8147304 w 8585675"/>
              <a:gd name="connsiteY192" fmla="*/ 4700016 h 5530584"/>
              <a:gd name="connsiteX193" fmla="*/ 8092440 w 8585675"/>
              <a:gd name="connsiteY193" fmla="*/ 4736592 h 5530584"/>
              <a:gd name="connsiteX194" fmla="*/ 8010144 w 8585675"/>
              <a:gd name="connsiteY194" fmla="*/ 4754880 h 5530584"/>
              <a:gd name="connsiteX195" fmla="*/ 7964424 w 8585675"/>
              <a:gd name="connsiteY195" fmla="*/ 4809744 h 5530584"/>
              <a:gd name="connsiteX196" fmla="*/ 7918704 w 8585675"/>
              <a:gd name="connsiteY196" fmla="*/ 4818888 h 5530584"/>
              <a:gd name="connsiteX197" fmla="*/ 7863840 w 8585675"/>
              <a:gd name="connsiteY197" fmla="*/ 4846320 h 5530584"/>
              <a:gd name="connsiteX198" fmla="*/ 7808976 w 8585675"/>
              <a:gd name="connsiteY198" fmla="*/ 4882896 h 5530584"/>
              <a:gd name="connsiteX199" fmla="*/ 7690104 w 8585675"/>
              <a:gd name="connsiteY199" fmla="*/ 4901184 h 5530584"/>
              <a:gd name="connsiteX200" fmla="*/ 7598664 w 8585675"/>
              <a:gd name="connsiteY200" fmla="*/ 4946904 h 5530584"/>
              <a:gd name="connsiteX201" fmla="*/ 7525512 w 8585675"/>
              <a:gd name="connsiteY201" fmla="*/ 4974336 h 5530584"/>
              <a:gd name="connsiteX202" fmla="*/ 7498080 w 8585675"/>
              <a:gd name="connsiteY202" fmla="*/ 5001768 h 5530584"/>
              <a:gd name="connsiteX203" fmla="*/ 7360920 w 8585675"/>
              <a:gd name="connsiteY203" fmla="*/ 5010912 h 5530584"/>
              <a:gd name="connsiteX204" fmla="*/ 7306056 w 8585675"/>
              <a:gd name="connsiteY204" fmla="*/ 5029200 h 5530584"/>
              <a:gd name="connsiteX205" fmla="*/ 7287768 w 8585675"/>
              <a:gd name="connsiteY205" fmla="*/ 5093208 h 5530584"/>
              <a:gd name="connsiteX206" fmla="*/ 7260336 w 8585675"/>
              <a:gd name="connsiteY206" fmla="*/ 5111496 h 5530584"/>
              <a:gd name="connsiteX207" fmla="*/ 7242048 w 8585675"/>
              <a:gd name="connsiteY207" fmla="*/ 5138928 h 5530584"/>
              <a:gd name="connsiteX208" fmla="*/ 7232904 w 8585675"/>
              <a:gd name="connsiteY208" fmla="*/ 5166360 h 5530584"/>
              <a:gd name="connsiteX209" fmla="*/ 7178040 w 8585675"/>
              <a:gd name="connsiteY209" fmla="*/ 5193792 h 5530584"/>
              <a:gd name="connsiteX210" fmla="*/ 7159752 w 8585675"/>
              <a:gd name="connsiteY210" fmla="*/ 5221224 h 5530584"/>
              <a:gd name="connsiteX211" fmla="*/ 7031736 w 8585675"/>
              <a:gd name="connsiteY211" fmla="*/ 5248656 h 5530584"/>
              <a:gd name="connsiteX212" fmla="*/ 6894576 w 8585675"/>
              <a:gd name="connsiteY212" fmla="*/ 5221224 h 5530584"/>
              <a:gd name="connsiteX213" fmla="*/ 6867144 w 8585675"/>
              <a:gd name="connsiteY213" fmla="*/ 5212080 h 5530584"/>
              <a:gd name="connsiteX214" fmla="*/ 6839712 w 8585675"/>
              <a:gd name="connsiteY214" fmla="*/ 5193792 h 5530584"/>
              <a:gd name="connsiteX215" fmla="*/ 6784848 w 8585675"/>
              <a:gd name="connsiteY215" fmla="*/ 5175504 h 5530584"/>
              <a:gd name="connsiteX216" fmla="*/ 6665976 w 8585675"/>
              <a:gd name="connsiteY216" fmla="*/ 5184648 h 5530584"/>
              <a:gd name="connsiteX217" fmla="*/ 6611112 w 8585675"/>
              <a:gd name="connsiteY217" fmla="*/ 5221224 h 5530584"/>
              <a:gd name="connsiteX218" fmla="*/ 6574536 w 8585675"/>
              <a:gd name="connsiteY218" fmla="*/ 5276088 h 5530584"/>
              <a:gd name="connsiteX219" fmla="*/ 6519672 w 8585675"/>
              <a:gd name="connsiteY219" fmla="*/ 5294376 h 5530584"/>
              <a:gd name="connsiteX220" fmla="*/ 6492240 w 8585675"/>
              <a:gd name="connsiteY220" fmla="*/ 5303520 h 5530584"/>
              <a:gd name="connsiteX221" fmla="*/ 6437376 w 8585675"/>
              <a:gd name="connsiteY221" fmla="*/ 5330952 h 5530584"/>
              <a:gd name="connsiteX222" fmla="*/ 6409944 w 8585675"/>
              <a:gd name="connsiteY222" fmla="*/ 5349240 h 5530584"/>
              <a:gd name="connsiteX223" fmla="*/ 6345936 w 8585675"/>
              <a:gd name="connsiteY223" fmla="*/ 5358384 h 5530584"/>
              <a:gd name="connsiteX224" fmla="*/ 6318504 w 8585675"/>
              <a:gd name="connsiteY224" fmla="*/ 5376672 h 5530584"/>
              <a:gd name="connsiteX225" fmla="*/ 6291072 w 8585675"/>
              <a:gd name="connsiteY225" fmla="*/ 5385816 h 5530584"/>
              <a:gd name="connsiteX226" fmla="*/ 6272784 w 8585675"/>
              <a:gd name="connsiteY226" fmla="*/ 5413248 h 5530584"/>
              <a:gd name="connsiteX227" fmla="*/ 6199632 w 8585675"/>
              <a:gd name="connsiteY227" fmla="*/ 5431536 h 5530584"/>
              <a:gd name="connsiteX228" fmla="*/ 6172200 w 8585675"/>
              <a:gd name="connsiteY228" fmla="*/ 5458968 h 5530584"/>
              <a:gd name="connsiteX229" fmla="*/ 6135624 w 8585675"/>
              <a:gd name="connsiteY229" fmla="*/ 5477256 h 5530584"/>
              <a:gd name="connsiteX230" fmla="*/ 6062472 w 8585675"/>
              <a:gd name="connsiteY230" fmla="*/ 5495544 h 5530584"/>
              <a:gd name="connsiteX231" fmla="*/ 5989320 w 8585675"/>
              <a:gd name="connsiteY231" fmla="*/ 5504688 h 5530584"/>
              <a:gd name="connsiteX232" fmla="*/ 5614416 w 8585675"/>
              <a:gd name="connsiteY232" fmla="*/ 5504688 h 5530584"/>
              <a:gd name="connsiteX233" fmla="*/ 5577840 w 8585675"/>
              <a:gd name="connsiteY233" fmla="*/ 5486400 h 5530584"/>
              <a:gd name="connsiteX234" fmla="*/ 5559552 w 8585675"/>
              <a:gd name="connsiteY234" fmla="*/ 5458968 h 5530584"/>
              <a:gd name="connsiteX235" fmla="*/ 5550408 w 8585675"/>
              <a:gd name="connsiteY235" fmla="*/ 5431536 h 5530584"/>
              <a:gd name="connsiteX236" fmla="*/ 5468112 w 8585675"/>
              <a:gd name="connsiteY236" fmla="*/ 5422392 h 5530584"/>
              <a:gd name="connsiteX237" fmla="*/ 5449824 w 8585675"/>
              <a:gd name="connsiteY237" fmla="*/ 5394960 h 5530584"/>
              <a:gd name="connsiteX238" fmla="*/ 5404104 w 8585675"/>
              <a:gd name="connsiteY238" fmla="*/ 5385816 h 5530584"/>
              <a:gd name="connsiteX239" fmla="*/ 5349240 w 8585675"/>
              <a:gd name="connsiteY239" fmla="*/ 5358384 h 5530584"/>
              <a:gd name="connsiteX240" fmla="*/ 5340096 w 8585675"/>
              <a:gd name="connsiteY240" fmla="*/ 5330952 h 5530584"/>
              <a:gd name="connsiteX241" fmla="*/ 5330952 w 8585675"/>
              <a:gd name="connsiteY241" fmla="*/ 5138928 h 5530584"/>
              <a:gd name="connsiteX242" fmla="*/ 5276088 w 8585675"/>
              <a:gd name="connsiteY242" fmla="*/ 5056632 h 5530584"/>
              <a:gd name="connsiteX243" fmla="*/ 5266944 w 8585675"/>
              <a:gd name="connsiteY243" fmla="*/ 5029200 h 5530584"/>
              <a:gd name="connsiteX244" fmla="*/ 5257800 w 8585675"/>
              <a:gd name="connsiteY244" fmla="*/ 4983480 h 5530584"/>
              <a:gd name="connsiteX245" fmla="*/ 5230368 w 8585675"/>
              <a:gd name="connsiteY245" fmla="*/ 4965192 h 5530584"/>
              <a:gd name="connsiteX246" fmla="*/ 5184648 w 8585675"/>
              <a:gd name="connsiteY246" fmla="*/ 4910328 h 5530584"/>
              <a:gd name="connsiteX247" fmla="*/ 5157216 w 8585675"/>
              <a:gd name="connsiteY247" fmla="*/ 4901184 h 5530584"/>
              <a:gd name="connsiteX248" fmla="*/ 5111496 w 8585675"/>
              <a:gd name="connsiteY248" fmla="*/ 5010912 h 5530584"/>
              <a:gd name="connsiteX249" fmla="*/ 5129784 w 8585675"/>
              <a:gd name="connsiteY249" fmla="*/ 5038344 h 5530584"/>
              <a:gd name="connsiteX250" fmla="*/ 5148072 w 8585675"/>
              <a:gd name="connsiteY250" fmla="*/ 5093208 h 5530584"/>
              <a:gd name="connsiteX251" fmla="*/ 5138928 w 8585675"/>
              <a:gd name="connsiteY251" fmla="*/ 5148072 h 5530584"/>
              <a:gd name="connsiteX252" fmla="*/ 4937760 w 8585675"/>
              <a:gd name="connsiteY252" fmla="*/ 5120640 h 5530584"/>
              <a:gd name="connsiteX253" fmla="*/ 4919472 w 8585675"/>
              <a:gd name="connsiteY253" fmla="*/ 5093208 h 5530584"/>
              <a:gd name="connsiteX254" fmla="*/ 4864608 w 8585675"/>
              <a:gd name="connsiteY254" fmla="*/ 5074920 h 5530584"/>
              <a:gd name="connsiteX255" fmla="*/ 4818888 w 8585675"/>
              <a:gd name="connsiteY255" fmla="*/ 5056632 h 5530584"/>
              <a:gd name="connsiteX256" fmla="*/ 4764024 w 8585675"/>
              <a:gd name="connsiteY256" fmla="*/ 5020056 h 5530584"/>
              <a:gd name="connsiteX257" fmla="*/ 4599432 w 8585675"/>
              <a:gd name="connsiteY257" fmla="*/ 5001768 h 5530584"/>
              <a:gd name="connsiteX258" fmla="*/ 4517136 w 8585675"/>
              <a:gd name="connsiteY258" fmla="*/ 4992624 h 5530584"/>
              <a:gd name="connsiteX259" fmla="*/ 4471416 w 8585675"/>
              <a:gd name="connsiteY259" fmla="*/ 4983480 h 5530584"/>
              <a:gd name="connsiteX260" fmla="*/ 4279392 w 8585675"/>
              <a:gd name="connsiteY260" fmla="*/ 4974336 h 5530584"/>
              <a:gd name="connsiteX261" fmla="*/ 4215384 w 8585675"/>
              <a:gd name="connsiteY261" fmla="*/ 4956048 h 5530584"/>
              <a:gd name="connsiteX262" fmla="*/ 4178808 w 8585675"/>
              <a:gd name="connsiteY262" fmla="*/ 4946904 h 5530584"/>
              <a:gd name="connsiteX263" fmla="*/ 4151376 w 8585675"/>
              <a:gd name="connsiteY263" fmla="*/ 4882896 h 5530584"/>
              <a:gd name="connsiteX264" fmla="*/ 4142232 w 8585675"/>
              <a:gd name="connsiteY264" fmla="*/ 4855464 h 5530584"/>
              <a:gd name="connsiteX265" fmla="*/ 4114800 w 8585675"/>
              <a:gd name="connsiteY265" fmla="*/ 4846320 h 5530584"/>
              <a:gd name="connsiteX266" fmla="*/ 4059936 w 8585675"/>
              <a:gd name="connsiteY266" fmla="*/ 4818888 h 5530584"/>
              <a:gd name="connsiteX267" fmla="*/ 4032504 w 8585675"/>
              <a:gd name="connsiteY267" fmla="*/ 4791456 h 5530584"/>
              <a:gd name="connsiteX268" fmla="*/ 4014216 w 8585675"/>
              <a:gd name="connsiteY268" fmla="*/ 4764024 h 5530584"/>
              <a:gd name="connsiteX269" fmla="*/ 3986784 w 8585675"/>
              <a:gd name="connsiteY269" fmla="*/ 4754880 h 5530584"/>
              <a:gd name="connsiteX270" fmla="*/ 3904488 w 8585675"/>
              <a:gd name="connsiteY270" fmla="*/ 4709160 h 5530584"/>
              <a:gd name="connsiteX271" fmla="*/ 3849624 w 8585675"/>
              <a:gd name="connsiteY271" fmla="*/ 4690872 h 5530584"/>
              <a:gd name="connsiteX272" fmla="*/ 3685032 w 8585675"/>
              <a:gd name="connsiteY272" fmla="*/ 4700016 h 5530584"/>
              <a:gd name="connsiteX273" fmla="*/ 3593592 w 8585675"/>
              <a:gd name="connsiteY273" fmla="*/ 4709160 h 5530584"/>
              <a:gd name="connsiteX274" fmla="*/ 3319272 w 8585675"/>
              <a:gd name="connsiteY274" fmla="*/ 4700016 h 5530584"/>
              <a:gd name="connsiteX275" fmla="*/ 3236976 w 8585675"/>
              <a:gd name="connsiteY275" fmla="*/ 4636008 h 5530584"/>
              <a:gd name="connsiteX276" fmla="*/ 3209544 w 8585675"/>
              <a:gd name="connsiteY276" fmla="*/ 4626864 h 5530584"/>
              <a:gd name="connsiteX277" fmla="*/ 3154680 w 8585675"/>
              <a:gd name="connsiteY277" fmla="*/ 4581144 h 5530584"/>
              <a:gd name="connsiteX278" fmla="*/ 3118104 w 8585675"/>
              <a:gd name="connsiteY278" fmla="*/ 4572000 h 5530584"/>
              <a:gd name="connsiteX279" fmla="*/ 2980944 w 8585675"/>
              <a:gd name="connsiteY279" fmla="*/ 4526280 h 5530584"/>
              <a:gd name="connsiteX280" fmla="*/ 2926080 w 8585675"/>
              <a:gd name="connsiteY280" fmla="*/ 4498848 h 5530584"/>
              <a:gd name="connsiteX281" fmla="*/ 2898648 w 8585675"/>
              <a:gd name="connsiteY281" fmla="*/ 4480560 h 5530584"/>
              <a:gd name="connsiteX282" fmla="*/ 2862072 w 8585675"/>
              <a:gd name="connsiteY282" fmla="*/ 4462272 h 5530584"/>
              <a:gd name="connsiteX283" fmla="*/ 2834640 w 8585675"/>
              <a:gd name="connsiteY283" fmla="*/ 4434840 h 5530584"/>
              <a:gd name="connsiteX284" fmla="*/ 2798064 w 8585675"/>
              <a:gd name="connsiteY284" fmla="*/ 4407408 h 5530584"/>
              <a:gd name="connsiteX285" fmla="*/ 2770632 w 8585675"/>
              <a:gd name="connsiteY285" fmla="*/ 4352544 h 5530584"/>
              <a:gd name="connsiteX286" fmla="*/ 2743200 w 8585675"/>
              <a:gd name="connsiteY286" fmla="*/ 4334256 h 5530584"/>
              <a:gd name="connsiteX287" fmla="*/ 2715768 w 8585675"/>
              <a:gd name="connsiteY287" fmla="*/ 4270248 h 5530584"/>
              <a:gd name="connsiteX288" fmla="*/ 2688336 w 8585675"/>
              <a:gd name="connsiteY288" fmla="*/ 4215384 h 5530584"/>
              <a:gd name="connsiteX289" fmla="*/ 2660904 w 8585675"/>
              <a:gd name="connsiteY289" fmla="*/ 4187952 h 5530584"/>
              <a:gd name="connsiteX290" fmla="*/ 2596896 w 8585675"/>
              <a:gd name="connsiteY290" fmla="*/ 4105656 h 5530584"/>
              <a:gd name="connsiteX291" fmla="*/ 2569464 w 8585675"/>
              <a:gd name="connsiteY291" fmla="*/ 4087368 h 5530584"/>
              <a:gd name="connsiteX292" fmla="*/ 2560320 w 8585675"/>
              <a:gd name="connsiteY292" fmla="*/ 4059936 h 5530584"/>
              <a:gd name="connsiteX293" fmla="*/ 2542032 w 8585675"/>
              <a:gd name="connsiteY293" fmla="*/ 3986784 h 5530584"/>
              <a:gd name="connsiteX294" fmla="*/ 2514600 w 8585675"/>
              <a:gd name="connsiteY294" fmla="*/ 3968496 h 5530584"/>
              <a:gd name="connsiteX295" fmla="*/ 2496312 w 8585675"/>
              <a:gd name="connsiteY295" fmla="*/ 3904488 h 5530584"/>
              <a:gd name="connsiteX296" fmla="*/ 2478024 w 8585675"/>
              <a:gd name="connsiteY296" fmla="*/ 3877056 h 5530584"/>
              <a:gd name="connsiteX297" fmla="*/ 2468880 w 8585675"/>
              <a:gd name="connsiteY297" fmla="*/ 3849624 h 5530584"/>
              <a:gd name="connsiteX298" fmla="*/ 2441448 w 8585675"/>
              <a:gd name="connsiteY298" fmla="*/ 3831336 h 5530584"/>
              <a:gd name="connsiteX299" fmla="*/ 2404872 w 8585675"/>
              <a:gd name="connsiteY299" fmla="*/ 3749040 h 5530584"/>
              <a:gd name="connsiteX300" fmla="*/ 2395728 w 8585675"/>
              <a:gd name="connsiteY300" fmla="*/ 3721608 h 5530584"/>
              <a:gd name="connsiteX301" fmla="*/ 2386584 w 8585675"/>
              <a:gd name="connsiteY301" fmla="*/ 3694176 h 5530584"/>
              <a:gd name="connsiteX302" fmla="*/ 2377440 w 8585675"/>
              <a:gd name="connsiteY302" fmla="*/ 3639312 h 5530584"/>
              <a:gd name="connsiteX303" fmla="*/ 2359152 w 8585675"/>
              <a:gd name="connsiteY303" fmla="*/ 3611880 h 5530584"/>
              <a:gd name="connsiteX304" fmla="*/ 2350008 w 8585675"/>
              <a:gd name="connsiteY304" fmla="*/ 3584448 h 5530584"/>
              <a:gd name="connsiteX305" fmla="*/ 2331720 w 8585675"/>
              <a:gd name="connsiteY305" fmla="*/ 3557016 h 5530584"/>
              <a:gd name="connsiteX306" fmla="*/ 2313432 w 8585675"/>
              <a:gd name="connsiteY306" fmla="*/ 3502152 h 5530584"/>
              <a:gd name="connsiteX307" fmla="*/ 2304288 w 8585675"/>
              <a:gd name="connsiteY307" fmla="*/ 3474720 h 5530584"/>
              <a:gd name="connsiteX308" fmla="*/ 2240280 w 8585675"/>
              <a:gd name="connsiteY308" fmla="*/ 3438144 h 5530584"/>
              <a:gd name="connsiteX309" fmla="*/ 2221992 w 8585675"/>
              <a:gd name="connsiteY309" fmla="*/ 3410712 h 5530584"/>
              <a:gd name="connsiteX310" fmla="*/ 2194560 w 8585675"/>
              <a:gd name="connsiteY310" fmla="*/ 3401568 h 5530584"/>
              <a:gd name="connsiteX311" fmla="*/ 2185416 w 8585675"/>
              <a:gd name="connsiteY311" fmla="*/ 3374136 h 5530584"/>
              <a:gd name="connsiteX312" fmla="*/ 2167128 w 8585675"/>
              <a:gd name="connsiteY312" fmla="*/ 3346704 h 5530584"/>
              <a:gd name="connsiteX313" fmla="*/ 2130552 w 8585675"/>
              <a:gd name="connsiteY313" fmla="*/ 3291840 h 5530584"/>
              <a:gd name="connsiteX314" fmla="*/ 2093976 w 8585675"/>
              <a:gd name="connsiteY314" fmla="*/ 3236976 h 5530584"/>
              <a:gd name="connsiteX315" fmla="*/ 2075688 w 8585675"/>
              <a:gd name="connsiteY315" fmla="*/ 3209544 h 5530584"/>
              <a:gd name="connsiteX316" fmla="*/ 2048256 w 8585675"/>
              <a:gd name="connsiteY316" fmla="*/ 3191256 h 5530584"/>
              <a:gd name="connsiteX317" fmla="*/ 2020824 w 8585675"/>
              <a:gd name="connsiteY317" fmla="*/ 3163824 h 5530584"/>
              <a:gd name="connsiteX318" fmla="*/ 1993392 w 8585675"/>
              <a:gd name="connsiteY318" fmla="*/ 3154680 h 5530584"/>
              <a:gd name="connsiteX319" fmla="*/ 1965960 w 8585675"/>
              <a:gd name="connsiteY319" fmla="*/ 3136392 h 5530584"/>
              <a:gd name="connsiteX320" fmla="*/ 1856232 w 8585675"/>
              <a:gd name="connsiteY320" fmla="*/ 3118104 h 5530584"/>
              <a:gd name="connsiteX321" fmla="*/ 1801368 w 8585675"/>
              <a:gd name="connsiteY321" fmla="*/ 3099816 h 5530584"/>
              <a:gd name="connsiteX322" fmla="*/ 1773936 w 8585675"/>
              <a:gd name="connsiteY322" fmla="*/ 3090672 h 5530584"/>
              <a:gd name="connsiteX323" fmla="*/ 1719072 w 8585675"/>
              <a:gd name="connsiteY323" fmla="*/ 3081528 h 5530584"/>
              <a:gd name="connsiteX324" fmla="*/ 1499616 w 8585675"/>
              <a:gd name="connsiteY324" fmla="*/ 3090672 h 5530584"/>
              <a:gd name="connsiteX325" fmla="*/ 1463040 w 8585675"/>
              <a:gd name="connsiteY325" fmla="*/ 3099816 h 5530584"/>
              <a:gd name="connsiteX326" fmla="*/ 1435608 w 8585675"/>
              <a:gd name="connsiteY326" fmla="*/ 3127248 h 5530584"/>
              <a:gd name="connsiteX327" fmla="*/ 1408176 w 8585675"/>
              <a:gd name="connsiteY327" fmla="*/ 3145536 h 5530584"/>
              <a:gd name="connsiteX328" fmla="*/ 1362456 w 8585675"/>
              <a:gd name="connsiteY328" fmla="*/ 3200400 h 5530584"/>
              <a:gd name="connsiteX329" fmla="*/ 1335024 w 8585675"/>
              <a:gd name="connsiteY329" fmla="*/ 3209544 h 5530584"/>
              <a:gd name="connsiteX330" fmla="*/ 1307592 w 8585675"/>
              <a:gd name="connsiteY330" fmla="*/ 3227832 h 5530584"/>
              <a:gd name="connsiteX331" fmla="*/ 1271016 w 8585675"/>
              <a:gd name="connsiteY331" fmla="*/ 3246120 h 5530584"/>
              <a:gd name="connsiteX332" fmla="*/ 1261872 w 8585675"/>
              <a:gd name="connsiteY332" fmla="*/ 3273552 h 5530584"/>
              <a:gd name="connsiteX333" fmla="*/ 1207008 w 8585675"/>
              <a:gd name="connsiteY333" fmla="*/ 3310128 h 5530584"/>
              <a:gd name="connsiteX334" fmla="*/ 1188720 w 8585675"/>
              <a:gd name="connsiteY334" fmla="*/ 3346704 h 5530584"/>
              <a:gd name="connsiteX335" fmla="*/ 1133856 w 8585675"/>
              <a:gd name="connsiteY335" fmla="*/ 3392424 h 5530584"/>
              <a:gd name="connsiteX336" fmla="*/ 1069848 w 8585675"/>
              <a:gd name="connsiteY336" fmla="*/ 3456432 h 5530584"/>
              <a:gd name="connsiteX337" fmla="*/ 969264 w 8585675"/>
              <a:gd name="connsiteY337" fmla="*/ 3511296 h 5530584"/>
              <a:gd name="connsiteX338" fmla="*/ 914400 w 8585675"/>
              <a:gd name="connsiteY338" fmla="*/ 3547872 h 5530584"/>
              <a:gd name="connsiteX339" fmla="*/ 859536 w 8585675"/>
              <a:gd name="connsiteY339" fmla="*/ 3566160 h 5530584"/>
              <a:gd name="connsiteX340" fmla="*/ 841248 w 8585675"/>
              <a:gd name="connsiteY340" fmla="*/ 3593592 h 5530584"/>
              <a:gd name="connsiteX341" fmla="*/ 758952 w 8585675"/>
              <a:gd name="connsiteY341" fmla="*/ 3611880 h 5530584"/>
              <a:gd name="connsiteX342" fmla="*/ 685800 w 8585675"/>
              <a:gd name="connsiteY342" fmla="*/ 3639312 h 5530584"/>
              <a:gd name="connsiteX343" fmla="*/ 594360 w 8585675"/>
              <a:gd name="connsiteY343" fmla="*/ 3666744 h 5530584"/>
              <a:gd name="connsiteX344" fmla="*/ 484632 w 8585675"/>
              <a:gd name="connsiteY344" fmla="*/ 3685032 h 5530584"/>
              <a:gd name="connsiteX345" fmla="*/ 329184 w 8585675"/>
              <a:gd name="connsiteY345" fmla="*/ 3694176 h 5530584"/>
              <a:gd name="connsiteX346" fmla="*/ 329184 w 8585675"/>
              <a:gd name="connsiteY346" fmla="*/ 3694176 h 5530584"/>
              <a:gd name="connsiteX347" fmla="*/ 2544 w 8585675"/>
              <a:gd name="connsiteY347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80086 w 8585675"/>
              <a:gd name="connsiteY165" fmla="*/ 437822 h 5530584"/>
              <a:gd name="connsiteX166" fmla="*/ 6641208 w 8585675"/>
              <a:gd name="connsiteY166" fmla="*/ 732550 h 5530584"/>
              <a:gd name="connsiteX167" fmla="*/ 6730590 w 8585675"/>
              <a:gd name="connsiteY167" fmla="*/ 806731 h 5530584"/>
              <a:gd name="connsiteX168" fmla="*/ 6729075 w 8585675"/>
              <a:gd name="connsiteY168" fmla="*/ 959817 h 5530584"/>
              <a:gd name="connsiteX169" fmla="*/ 6735733 w 8585675"/>
              <a:gd name="connsiteY169" fmla="*/ 1121036 h 5530584"/>
              <a:gd name="connsiteX170" fmla="*/ 6914561 w 8585675"/>
              <a:gd name="connsiteY170" fmla="*/ 1515829 h 5530584"/>
              <a:gd name="connsiteX171" fmla="*/ 7067463 w 8585675"/>
              <a:gd name="connsiteY171" fmla="*/ 2052309 h 5530584"/>
              <a:gd name="connsiteX172" fmla="*/ 7033904 w 8585675"/>
              <a:gd name="connsiteY172" fmla="*/ 2415336 h 5530584"/>
              <a:gd name="connsiteX173" fmla="*/ 8485632 w 8585675"/>
              <a:gd name="connsiteY173" fmla="*/ 1837944 h 5530584"/>
              <a:gd name="connsiteX174" fmla="*/ 8458200 w 8585675"/>
              <a:gd name="connsiteY174" fmla="*/ 1920240 h 5530584"/>
              <a:gd name="connsiteX175" fmla="*/ 8449056 w 8585675"/>
              <a:gd name="connsiteY175" fmla="*/ 1975104 h 5530584"/>
              <a:gd name="connsiteX176" fmla="*/ 8439912 w 8585675"/>
              <a:gd name="connsiteY176" fmla="*/ 2048256 h 5530584"/>
              <a:gd name="connsiteX177" fmla="*/ 8412480 w 8585675"/>
              <a:gd name="connsiteY177" fmla="*/ 2157984 h 5530584"/>
              <a:gd name="connsiteX178" fmla="*/ 8403336 w 8585675"/>
              <a:gd name="connsiteY178" fmla="*/ 2221992 h 5530584"/>
              <a:gd name="connsiteX179" fmla="*/ 8375904 w 8585675"/>
              <a:gd name="connsiteY179" fmla="*/ 2368296 h 5530584"/>
              <a:gd name="connsiteX180" fmla="*/ 8357616 w 8585675"/>
              <a:gd name="connsiteY180" fmla="*/ 2423160 h 5530584"/>
              <a:gd name="connsiteX181" fmla="*/ 8348472 w 8585675"/>
              <a:gd name="connsiteY181" fmla="*/ 2468880 h 5530584"/>
              <a:gd name="connsiteX182" fmla="*/ 8330184 w 8585675"/>
              <a:gd name="connsiteY182" fmla="*/ 2496312 h 5530584"/>
              <a:gd name="connsiteX183" fmla="*/ 8311896 w 8585675"/>
              <a:gd name="connsiteY183" fmla="*/ 2551176 h 5530584"/>
              <a:gd name="connsiteX184" fmla="*/ 8293608 w 8585675"/>
              <a:gd name="connsiteY184" fmla="*/ 2624328 h 5530584"/>
              <a:gd name="connsiteX185" fmla="*/ 8266176 w 8585675"/>
              <a:gd name="connsiteY185" fmla="*/ 3044952 h 5530584"/>
              <a:gd name="connsiteX186" fmla="*/ 8275320 w 8585675"/>
              <a:gd name="connsiteY186" fmla="*/ 3648456 h 5530584"/>
              <a:gd name="connsiteX187" fmla="*/ 8284464 w 8585675"/>
              <a:gd name="connsiteY187" fmla="*/ 4443984 h 5530584"/>
              <a:gd name="connsiteX188" fmla="*/ 8275320 w 8585675"/>
              <a:gd name="connsiteY188" fmla="*/ 4562856 h 5530584"/>
              <a:gd name="connsiteX189" fmla="*/ 8247888 w 8585675"/>
              <a:gd name="connsiteY189" fmla="*/ 4636008 h 5530584"/>
              <a:gd name="connsiteX190" fmla="*/ 8220456 w 8585675"/>
              <a:gd name="connsiteY190" fmla="*/ 4654296 h 5530584"/>
              <a:gd name="connsiteX191" fmla="*/ 8147304 w 8585675"/>
              <a:gd name="connsiteY191" fmla="*/ 4700016 h 5530584"/>
              <a:gd name="connsiteX192" fmla="*/ 8092440 w 8585675"/>
              <a:gd name="connsiteY192" fmla="*/ 4736592 h 5530584"/>
              <a:gd name="connsiteX193" fmla="*/ 8010144 w 8585675"/>
              <a:gd name="connsiteY193" fmla="*/ 4754880 h 5530584"/>
              <a:gd name="connsiteX194" fmla="*/ 7964424 w 8585675"/>
              <a:gd name="connsiteY194" fmla="*/ 4809744 h 5530584"/>
              <a:gd name="connsiteX195" fmla="*/ 7918704 w 8585675"/>
              <a:gd name="connsiteY195" fmla="*/ 4818888 h 5530584"/>
              <a:gd name="connsiteX196" fmla="*/ 7863840 w 8585675"/>
              <a:gd name="connsiteY196" fmla="*/ 4846320 h 5530584"/>
              <a:gd name="connsiteX197" fmla="*/ 7808976 w 8585675"/>
              <a:gd name="connsiteY197" fmla="*/ 4882896 h 5530584"/>
              <a:gd name="connsiteX198" fmla="*/ 7690104 w 8585675"/>
              <a:gd name="connsiteY198" fmla="*/ 4901184 h 5530584"/>
              <a:gd name="connsiteX199" fmla="*/ 7598664 w 8585675"/>
              <a:gd name="connsiteY199" fmla="*/ 4946904 h 5530584"/>
              <a:gd name="connsiteX200" fmla="*/ 7525512 w 8585675"/>
              <a:gd name="connsiteY200" fmla="*/ 4974336 h 5530584"/>
              <a:gd name="connsiteX201" fmla="*/ 7498080 w 8585675"/>
              <a:gd name="connsiteY201" fmla="*/ 5001768 h 5530584"/>
              <a:gd name="connsiteX202" fmla="*/ 7360920 w 8585675"/>
              <a:gd name="connsiteY202" fmla="*/ 5010912 h 5530584"/>
              <a:gd name="connsiteX203" fmla="*/ 7306056 w 8585675"/>
              <a:gd name="connsiteY203" fmla="*/ 5029200 h 5530584"/>
              <a:gd name="connsiteX204" fmla="*/ 7287768 w 8585675"/>
              <a:gd name="connsiteY204" fmla="*/ 5093208 h 5530584"/>
              <a:gd name="connsiteX205" fmla="*/ 7260336 w 8585675"/>
              <a:gd name="connsiteY205" fmla="*/ 5111496 h 5530584"/>
              <a:gd name="connsiteX206" fmla="*/ 7242048 w 8585675"/>
              <a:gd name="connsiteY206" fmla="*/ 5138928 h 5530584"/>
              <a:gd name="connsiteX207" fmla="*/ 7232904 w 8585675"/>
              <a:gd name="connsiteY207" fmla="*/ 5166360 h 5530584"/>
              <a:gd name="connsiteX208" fmla="*/ 7178040 w 8585675"/>
              <a:gd name="connsiteY208" fmla="*/ 5193792 h 5530584"/>
              <a:gd name="connsiteX209" fmla="*/ 7159752 w 8585675"/>
              <a:gd name="connsiteY209" fmla="*/ 5221224 h 5530584"/>
              <a:gd name="connsiteX210" fmla="*/ 7031736 w 8585675"/>
              <a:gd name="connsiteY210" fmla="*/ 5248656 h 5530584"/>
              <a:gd name="connsiteX211" fmla="*/ 6894576 w 8585675"/>
              <a:gd name="connsiteY211" fmla="*/ 5221224 h 5530584"/>
              <a:gd name="connsiteX212" fmla="*/ 6867144 w 8585675"/>
              <a:gd name="connsiteY212" fmla="*/ 5212080 h 5530584"/>
              <a:gd name="connsiteX213" fmla="*/ 6839712 w 8585675"/>
              <a:gd name="connsiteY213" fmla="*/ 5193792 h 5530584"/>
              <a:gd name="connsiteX214" fmla="*/ 6784848 w 8585675"/>
              <a:gd name="connsiteY214" fmla="*/ 5175504 h 5530584"/>
              <a:gd name="connsiteX215" fmla="*/ 6665976 w 8585675"/>
              <a:gd name="connsiteY215" fmla="*/ 5184648 h 5530584"/>
              <a:gd name="connsiteX216" fmla="*/ 6611112 w 8585675"/>
              <a:gd name="connsiteY216" fmla="*/ 5221224 h 5530584"/>
              <a:gd name="connsiteX217" fmla="*/ 6574536 w 8585675"/>
              <a:gd name="connsiteY217" fmla="*/ 5276088 h 5530584"/>
              <a:gd name="connsiteX218" fmla="*/ 6519672 w 8585675"/>
              <a:gd name="connsiteY218" fmla="*/ 5294376 h 5530584"/>
              <a:gd name="connsiteX219" fmla="*/ 6492240 w 8585675"/>
              <a:gd name="connsiteY219" fmla="*/ 5303520 h 5530584"/>
              <a:gd name="connsiteX220" fmla="*/ 6437376 w 8585675"/>
              <a:gd name="connsiteY220" fmla="*/ 5330952 h 5530584"/>
              <a:gd name="connsiteX221" fmla="*/ 6409944 w 8585675"/>
              <a:gd name="connsiteY221" fmla="*/ 5349240 h 5530584"/>
              <a:gd name="connsiteX222" fmla="*/ 6345936 w 8585675"/>
              <a:gd name="connsiteY222" fmla="*/ 5358384 h 5530584"/>
              <a:gd name="connsiteX223" fmla="*/ 6318504 w 8585675"/>
              <a:gd name="connsiteY223" fmla="*/ 5376672 h 5530584"/>
              <a:gd name="connsiteX224" fmla="*/ 6291072 w 8585675"/>
              <a:gd name="connsiteY224" fmla="*/ 5385816 h 5530584"/>
              <a:gd name="connsiteX225" fmla="*/ 6272784 w 8585675"/>
              <a:gd name="connsiteY225" fmla="*/ 5413248 h 5530584"/>
              <a:gd name="connsiteX226" fmla="*/ 6199632 w 8585675"/>
              <a:gd name="connsiteY226" fmla="*/ 5431536 h 5530584"/>
              <a:gd name="connsiteX227" fmla="*/ 6172200 w 8585675"/>
              <a:gd name="connsiteY227" fmla="*/ 5458968 h 5530584"/>
              <a:gd name="connsiteX228" fmla="*/ 6135624 w 8585675"/>
              <a:gd name="connsiteY228" fmla="*/ 5477256 h 5530584"/>
              <a:gd name="connsiteX229" fmla="*/ 6062472 w 8585675"/>
              <a:gd name="connsiteY229" fmla="*/ 5495544 h 5530584"/>
              <a:gd name="connsiteX230" fmla="*/ 5989320 w 8585675"/>
              <a:gd name="connsiteY230" fmla="*/ 5504688 h 5530584"/>
              <a:gd name="connsiteX231" fmla="*/ 5614416 w 8585675"/>
              <a:gd name="connsiteY231" fmla="*/ 5504688 h 5530584"/>
              <a:gd name="connsiteX232" fmla="*/ 5577840 w 8585675"/>
              <a:gd name="connsiteY232" fmla="*/ 5486400 h 5530584"/>
              <a:gd name="connsiteX233" fmla="*/ 5559552 w 8585675"/>
              <a:gd name="connsiteY233" fmla="*/ 5458968 h 5530584"/>
              <a:gd name="connsiteX234" fmla="*/ 5550408 w 8585675"/>
              <a:gd name="connsiteY234" fmla="*/ 5431536 h 5530584"/>
              <a:gd name="connsiteX235" fmla="*/ 5468112 w 8585675"/>
              <a:gd name="connsiteY235" fmla="*/ 5422392 h 5530584"/>
              <a:gd name="connsiteX236" fmla="*/ 5449824 w 8585675"/>
              <a:gd name="connsiteY236" fmla="*/ 5394960 h 5530584"/>
              <a:gd name="connsiteX237" fmla="*/ 5404104 w 8585675"/>
              <a:gd name="connsiteY237" fmla="*/ 5385816 h 5530584"/>
              <a:gd name="connsiteX238" fmla="*/ 5349240 w 8585675"/>
              <a:gd name="connsiteY238" fmla="*/ 5358384 h 5530584"/>
              <a:gd name="connsiteX239" fmla="*/ 5340096 w 8585675"/>
              <a:gd name="connsiteY239" fmla="*/ 5330952 h 5530584"/>
              <a:gd name="connsiteX240" fmla="*/ 5330952 w 8585675"/>
              <a:gd name="connsiteY240" fmla="*/ 5138928 h 5530584"/>
              <a:gd name="connsiteX241" fmla="*/ 5276088 w 8585675"/>
              <a:gd name="connsiteY241" fmla="*/ 5056632 h 5530584"/>
              <a:gd name="connsiteX242" fmla="*/ 5266944 w 8585675"/>
              <a:gd name="connsiteY242" fmla="*/ 5029200 h 5530584"/>
              <a:gd name="connsiteX243" fmla="*/ 5257800 w 8585675"/>
              <a:gd name="connsiteY243" fmla="*/ 4983480 h 5530584"/>
              <a:gd name="connsiteX244" fmla="*/ 5230368 w 8585675"/>
              <a:gd name="connsiteY244" fmla="*/ 4965192 h 5530584"/>
              <a:gd name="connsiteX245" fmla="*/ 5184648 w 8585675"/>
              <a:gd name="connsiteY245" fmla="*/ 4910328 h 5530584"/>
              <a:gd name="connsiteX246" fmla="*/ 5157216 w 8585675"/>
              <a:gd name="connsiteY246" fmla="*/ 4901184 h 5530584"/>
              <a:gd name="connsiteX247" fmla="*/ 5111496 w 8585675"/>
              <a:gd name="connsiteY247" fmla="*/ 5010912 h 5530584"/>
              <a:gd name="connsiteX248" fmla="*/ 5129784 w 8585675"/>
              <a:gd name="connsiteY248" fmla="*/ 5038344 h 5530584"/>
              <a:gd name="connsiteX249" fmla="*/ 5148072 w 8585675"/>
              <a:gd name="connsiteY249" fmla="*/ 5093208 h 5530584"/>
              <a:gd name="connsiteX250" fmla="*/ 5138928 w 8585675"/>
              <a:gd name="connsiteY250" fmla="*/ 5148072 h 5530584"/>
              <a:gd name="connsiteX251" fmla="*/ 4937760 w 8585675"/>
              <a:gd name="connsiteY251" fmla="*/ 5120640 h 5530584"/>
              <a:gd name="connsiteX252" fmla="*/ 4919472 w 8585675"/>
              <a:gd name="connsiteY252" fmla="*/ 5093208 h 5530584"/>
              <a:gd name="connsiteX253" fmla="*/ 4864608 w 8585675"/>
              <a:gd name="connsiteY253" fmla="*/ 5074920 h 5530584"/>
              <a:gd name="connsiteX254" fmla="*/ 4818888 w 8585675"/>
              <a:gd name="connsiteY254" fmla="*/ 5056632 h 5530584"/>
              <a:gd name="connsiteX255" fmla="*/ 4764024 w 8585675"/>
              <a:gd name="connsiteY255" fmla="*/ 5020056 h 5530584"/>
              <a:gd name="connsiteX256" fmla="*/ 4599432 w 8585675"/>
              <a:gd name="connsiteY256" fmla="*/ 5001768 h 5530584"/>
              <a:gd name="connsiteX257" fmla="*/ 4517136 w 8585675"/>
              <a:gd name="connsiteY257" fmla="*/ 4992624 h 5530584"/>
              <a:gd name="connsiteX258" fmla="*/ 4471416 w 8585675"/>
              <a:gd name="connsiteY258" fmla="*/ 4983480 h 5530584"/>
              <a:gd name="connsiteX259" fmla="*/ 4279392 w 8585675"/>
              <a:gd name="connsiteY259" fmla="*/ 4974336 h 5530584"/>
              <a:gd name="connsiteX260" fmla="*/ 4215384 w 8585675"/>
              <a:gd name="connsiteY260" fmla="*/ 4956048 h 5530584"/>
              <a:gd name="connsiteX261" fmla="*/ 4178808 w 8585675"/>
              <a:gd name="connsiteY261" fmla="*/ 4946904 h 5530584"/>
              <a:gd name="connsiteX262" fmla="*/ 4151376 w 8585675"/>
              <a:gd name="connsiteY262" fmla="*/ 4882896 h 5530584"/>
              <a:gd name="connsiteX263" fmla="*/ 4142232 w 8585675"/>
              <a:gd name="connsiteY263" fmla="*/ 4855464 h 5530584"/>
              <a:gd name="connsiteX264" fmla="*/ 4114800 w 8585675"/>
              <a:gd name="connsiteY264" fmla="*/ 4846320 h 5530584"/>
              <a:gd name="connsiteX265" fmla="*/ 4059936 w 8585675"/>
              <a:gd name="connsiteY265" fmla="*/ 4818888 h 5530584"/>
              <a:gd name="connsiteX266" fmla="*/ 4032504 w 8585675"/>
              <a:gd name="connsiteY266" fmla="*/ 4791456 h 5530584"/>
              <a:gd name="connsiteX267" fmla="*/ 4014216 w 8585675"/>
              <a:gd name="connsiteY267" fmla="*/ 4764024 h 5530584"/>
              <a:gd name="connsiteX268" fmla="*/ 3986784 w 8585675"/>
              <a:gd name="connsiteY268" fmla="*/ 4754880 h 5530584"/>
              <a:gd name="connsiteX269" fmla="*/ 3904488 w 8585675"/>
              <a:gd name="connsiteY269" fmla="*/ 4709160 h 5530584"/>
              <a:gd name="connsiteX270" fmla="*/ 3849624 w 8585675"/>
              <a:gd name="connsiteY270" fmla="*/ 4690872 h 5530584"/>
              <a:gd name="connsiteX271" fmla="*/ 3685032 w 8585675"/>
              <a:gd name="connsiteY271" fmla="*/ 4700016 h 5530584"/>
              <a:gd name="connsiteX272" fmla="*/ 3593592 w 8585675"/>
              <a:gd name="connsiteY272" fmla="*/ 4709160 h 5530584"/>
              <a:gd name="connsiteX273" fmla="*/ 3319272 w 8585675"/>
              <a:gd name="connsiteY273" fmla="*/ 4700016 h 5530584"/>
              <a:gd name="connsiteX274" fmla="*/ 3236976 w 8585675"/>
              <a:gd name="connsiteY274" fmla="*/ 4636008 h 5530584"/>
              <a:gd name="connsiteX275" fmla="*/ 3209544 w 8585675"/>
              <a:gd name="connsiteY275" fmla="*/ 4626864 h 5530584"/>
              <a:gd name="connsiteX276" fmla="*/ 3154680 w 8585675"/>
              <a:gd name="connsiteY276" fmla="*/ 4581144 h 5530584"/>
              <a:gd name="connsiteX277" fmla="*/ 3118104 w 8585675"/>
              <a:gd name="connsiteY277" fmla="*/ 4572000 h 5530584"/>
              <a:gd name="connsiteX278" fmla="*/ 2980944 w 8585675"/>
              <a:gd name="connsiteY278" fmla="*/ 4526280 h 5530584"/>
              <a:gd name="connsiteX279" fmla="*/ 2926080 w 8585675"/>
              <a:gd name="connsiteY279" fmla="*/ 4498848 h 5530584"/>
              <a:gd name="connsiteX280" fmla="*/ 2898648 w 8585675"/>
              <a:gd name="connsiteY280" fmla="*/ 4480560 h 5530584"/>
              <a:gd name="connsiteX281" fmla="*/ 2862072 w 8585675"/>
              <a:gd name="connsiteY281" fmla="*/ 4462272 h 5530584"/>
              <a:gd name="connsiteX282" fmla="*/ 2834640 w 8585675"/>
              <a:gd name="connsiteY282" fmla="*/ 4434840 h 5530584"/>
              <a:gd name="connsiteX283" fmla="*/ 2798064 w 8585675"/>
              <a:gd name="connsiteY283" fmla="*/ 4407408 h 5530584"/>
              <a:gd name="connsiteX284" fmla="*/ 2770632 w 8585675"/>
              <a:gd name="connsiteY284" fmla="*/ 4352544 h 5530584"/>
              <a:gd name="connsiteX285" fmla="*/ 2743200 w 8585675"/>
              <a:gd name="connsiteY285" fmla="*/ 4334256 h 5530584"/>
              <a:gd name="connsiteX286" fmla="*/ 2715768 w 8585675"/>
              <a:gd name="connsiteY286" fmla="*/ 4270248 h 5530584"/>
              <a:gd name="connsiteX287" fmla="*/ 2688336 w 8585675"/>
              <a:gd name="connsiteY287" fmla="*/ 4215384 h 5530584"/>
              <a:gd name="connsiteX288" fmla="*/ 2660904 w 8585675"/>
              <a:gd name="connsiteY288" fmla="*/ 4187952 h 5530584"/>
              <a:gd name="connsiteX289" fmla="*/ 2596896 w 8585675"/>
              <a:gd name="connsiteY289" fmla="*/ 4105656 h 5530584"/>
              <a:gd name="connsiteX290" fmla="*/ 2569464 w 8585675"/>
              <a:gd name="connsiteY290" fmla="*/ 4087368 h 5530584"/>
              <a:gd name="connsiteX291" fmla="*/ 2560320 w 8585675"/>
              <a:gd name="connsiteY291" fmla="*/ 4059936 h 5530584"/>
              <a:gd name="connsiteX292" fmla="*/ 2542032 w 8585675"/>
              <a:gd name="connsiteY292" fmla="*/ 3986784 h 5530584"/>
              <a:gd name="connsiteX293" fmla="*/ 2514600 w 8585675"/>
              <a:gd name="connsiteY293" fmla="*/ 3968496 h 5530584"/>
              <a:gd name="connsiteX294" fmla="*/ 2496312 w 8585675"/>
              <a:gd name="connsiteY294" fmla="*/ 3904488 h 5530584"/>
              <a:gd name="connsiteX295" fmla="*/ 2478024 w 8585675"/>
              <a:gd name="connsiteY295" fmla="*/ 3877056 h 5530584"/>
              <a:gd name="connsiteX296" fmla="*/ 2468880 w 8585675"/>
              <a:gd name="connsiteY296" fmla="*/ 3849624 h 5530584"/>
              <a:gd name="connsiteX297" fmla="*/ 2441448 w 8585675"/>
              <a:gd name="connsiteY297" fmla="*/ 3831336 h 5530584"/>
              <a:gd name="connsiteX298" fmla="*/ 2404872 w 8585675"/>
              <a:gd name="connsiteY298" fmla="*/ 3749040 h 5530584"/>
              <a:gd name="connsiteX299" fmla="*/ 2395728 w 8585675"/>
              <a:gd name="connsiteY299" fmla="*/ 3721608 h 5530584"/>
              <a:gd name="connsiteX300" fmla="*/ 2386584 w 8585675"/>
              <a:gd name="connsiteY300" fmla="*/ 3694176 h 5530584"/>
              <a:gd name="connsiteX301" fmla="*/ 2377440 w 8585675"/>
              <a:gd name="connsiteY301" fmla="*/ 3639312 h 5530584"/>
              <a:gd name="connsiteX302" fmla="*/ 2359152 w 8585675"/>
              <a:gd name="connsiteY302" fmla="*/ 3611880 h 5530584"/>
              <a:gd name="connsiteX303" fmla="*/ 2350008 w 8585675"/>
              <a:gd name="connsiteY303" fmla="*/ 3584448 h 5530584"/>
              <a:gd name="connsiteX304" fmla="*/ 2331720 w 8585675"/>
              <a:gd name="connsiteY304" fmla="*/ 3557016 h 5530584"/>
              <a:gd name="connsiteX305" fmla="*/ 2313432 w 8585675"/>
              <a:gd name="connsiteY305" fmla="*/ 3502152 h 5530584"/>
              <a:gd name="connsiteX306" fmla="*/ 2304288 w 8585675"/>
              <a:gd name="connsiteY306" fmla="*/ 3474720 h 5530584"/>
              <a:gd name="connsiteX307" fmla="*/ 2240280 w 8585675"/>
              <a:gd name="connsiteY307" fmla="*/ 3438144 h 5530584"/>
              <a:gd name="connsiteX308" fmla="*/ 2221992 w 8585675"/>
              <a:gd name="connsiteY308" fmla="*/ 3410712 h 5530584"/>
              <a:gd name="connsiteX309" fmla="*/ 2194560 w 8585675"/>
              <a:gd name="connsiteY309" fmla="*/ 3401568 h 5530584"/>
              <a:gd name="connsiteX310" fmla="*/ 2185416 w 8585675"/>
              <a:gd name="connsiteY310" fmla="*/ 3374136 h 5530584"/>
              <a:gd name="connsiteX311" fmla="*/ 2167128 w 8585675"/>
              <a:gd name="connsiteY311" fmla="*/ 3346704 h 5530584"/>
              <a:gd name="connsiteX312" fmla="*/ 2130552 w 8585675"/>
              <a:gd name="connsiteY312" fmla="*/ 3291840 h 5530584"/>
              <a:gd name="connsiteX313" fmla="*/ 2093976 w 8585675"/>
              <a:gd name="connsiteY313" fmla="*/ 3236976 h 5530584"/>
              <a:gd name="connsiteX314" fmla="*/ 2075688 w 8585675"/>
              <a:gd name="connsiteY314" fmla="*/ 3209544 h 5530584"/>
              <a:gd name="connsiteX315" fmla="*/ 2048256 w 8585675"/>
              <a:gd name="connsiteY315" fmla="*/ 3191256 h 5530584"/>
              <a:gd name="connsiteX316" fmla="*/ 2020824 w 8585675"/>
              <a:gd name="connsiteY316" fmla="*/ 3163824 h 5530584"/>
              <a:gd name="connsiteX317" fmla="*/ 1993392 w 8585675"/>
              <a:gd name="connsiteY317" fmla="*/ 3154680 h 5530584"/>
              <a:gd name="connsiteX318" fmla="*/ 1965960 w 8585675"/>
              <a:gd name="connsiteY318" fmla="*/ 3136392 h 5530584"/>
              <a:gd name="connsiteX319" fmla="*/ 1856232 w 8585675"/>
              <a:gd name="connsiteY319" fmla="*/ 3118104 h 5530584"/>
              <a:gd name="connsiteX320" fmla="*/ 1801368 w 8585675"/>
              <a:gd name="connsiteY320" fmla="*/ 3099816 h 5530584"/>
              <a:gd name="connsiteX321" fmla="*/ 1773936 w 8585675"/>
              <a:gd name="connsiteY321" fmla="*/ 3090672 h 5530584"/>
              <a:gd name="connsiteX322" fmla="*/ 1719072 w 8585675"/>
              <a:gd name="connsiteY322" fmla="*/ 3081528 h 5530584"/>
              <a:gd name="connsiteX323" fmla="*/ 1499616 w 8585675"/>
              <a:gd name="connsiteY323" fmla="*/ 3090672 h 5530584"/>
              <a:gd name="connsiteX324" fmla="*/ 1463040 w 8585675"/>
              <a:gd name="connsiteY324" fmla="*/ 3099816 h 5530584"/>
              <a:gd name="connsiteX325" fmla="*/ 1435608 w 8585675"/>
              <a:gd name="connsiteY325" fmla="*/ 3127248 h 5530584"/>
              <a:gd name="connsiteX326" fmla="*/ 1408176 w 8585675"/>
              <a:gd name="connsiteY326" fmla="*/ 3145536 h 5530584"/>
              <a:gd name="connsiteX327" fmla="*/ 1362456 w 8585675"/>
              <a:gd name="connsiteY327" fmla="*/ 3200400 h 5530584"/>
              <a:gd name="connsiteX328" fmla="*/ 1335024 w 8585675"/>
              <a:gd name="connsiteY328" fmla="*/ 3209544 h 5530584"/>
              <a:gd name="connsiteX329" fmla="*/ 1307592 w 8585675"/>
              <a:gd name="connsiteY329" fmla="*/ 3227832 h 5530584"/>
              <a:gd name="connsiteX330" fmla="*/ 1271016 w 8585675"/>
              <a:gd name="connsiteY330" fmla="*/ 3246120 h 5530584"/>
              <a:gd name="connsiteX331" fmla="*/ 1261872 w 8585675"/>
              <a:gd name="connsiteY331" fmla="*/ 3273552 h 5530584"/>
              <a:gd name="connsiteX332" fmla="*/ 1207008 w 8585675"/>
              <a:gd name="connsiteY332" fmla="*/ 3310128 h 5530584"/>
              <a:gd name="connsiteX333" fmla="*/ 1188720 w 8585675"/>
              <a:gd name="connsiteY333" fmla="*/ 3346704 h 5530584"/>
              <a:gd name="connsiteX334" fmla="*/ 1133856 w 8585675"/>
              <a:gd name="connsiteY334" fmla="*/ 3392424 h 5530584"/>
              <a:gd name="connsiteX335" fmla="*/ 1069848 w 8585675"/>
              <a:gd name="connsiteY335" fmla="*/ 3456432 h 5530584"/>
              <a:gd name="connsiteX336" fmla="*/ 969264 w 8585675"/>
              <a:gd name="connsiteY336" fmla="*/ 3511296 h 5530584"/>
              <a:gd name="connsiteX337" fmla="*/ 914400 w 8585675"/>
              <a:gd name="connsiteY337" fmla="*/ 3547872 h 5530584"/>
              <a:gd name="connsiteX338" fmla="*/ 859536 w 8585675"/>
              <a:gd name="connsiteY338" fmla="*/ 3566160 h 5530584"/>
              <a:gd name="connsiteX339" fmla="*/ 841248 w 8585675"/>
              <a:gd name="connsiteY339" fmla="*/ 3593592 h 5530584"/>
              <a:gd name="connsiteX340" fmla="*/ 758952 w 8585675"/>
              <a:gd name="connsiteY340" fmla="*/ 3611880 h 5530584"/>
              <a:gd name="connsiteX341" fmla="*/ 685800 w 8585675"/>
              <a:gd name="connsiteY341" fmla="*/ 3639312 h 5530584"/>
              <a:gd name="connsiteX342" fmla="*/ 594360 w 8585675"/>
              <a:gd name="connsiteY342" fmla="*/ 3666744 h 5530584"/>
              <a:gd name="connsiteX343" fmla="*/ 484632 w 8585675"/>
              <a:gd name="connsiteY343" fmla="*/ 3685032 h 5530584"/>
              <a:gd name="connsiteX344" fmla="*/ 329184 w 8585675"/>
              <a:gd name="connsiteY344" fmla="*/ 3694176 h 5530584"/>
              <a:gd name="connsiteX345" fmla="*/ 329184 w 8585675"/>
              <a:gd name="connsiteY345" fmla="*/ 3694176 h 5530584"/>
              <a:gd name="connsiteX346" fmla="*/ 2544 w 8585675"/>
              <a:gd name="connsiteY346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47888 w 8585675"/>
              <a:gd name="connsiteY161" fmla="*/ 484632 h 5530584"/>
              <a:gd name="connsiteX162" fmla="*/ 8284464 w 8585675"/>
              <a:gd name="connsiteY162" fmla="*/ 530352 h 5530584"/>
              <a:gd name="connsiteX163" fmla="*/ 8302752 w 8585675"/>
              <a:gd name="connsiteY163" fmla="*/ 585216 h 5530584"/>
              <a:gd name="connsiteX164" fmla="*/ 6698071 w 8585675"/>
              <a:gd name="connsiteY164" fmla="*/ 430979 h 5530584"/>
              <a:gd name="connsiteX165" fmla="*/ 6641208 w 8585675"/>
              <a:gd name="connsiteY165" fmla="*/ 732550 h 5530584"/>
              <a:gd name="connsiteX166" fmla="*/ 6730590 w 8585675"/>
              <a:gd name="connsiteY166" fmla="*/ 806731 h 5530584"/>
              <a:gd name="connsiteX167" fmla="*/ 6729075 w 8585675"/>
              <a:gd name="connsiteY167" fmla="*/ 959817 h 5530584"/>
              <a:gd name="connsiteX168" fmla="*/ 6735733 w 8585675"/>
              <a:gd name="connsiteY168" fmla="*/ 1121036 h 5530584"/>
              <a:gd name="connsiteX169" fmla="*/ 6914561 w 8585675"/>
              <a:gd name="connsiteY169" fmla="*/ 1515829 h 5530584"/>
              <a:gd name="connsiteX170" fmla="*/ 7067463 w 8585675"/>
              <a:gd name="connsiteY170" fmla="*/ 2052309 h 5530584"/>
              <a:gd name="connsiteX171" fmla="*/ 7033904 w 8585675"/>
              <a:gd name="connsiteY171" fmla="*/ 2415336 h 5530584"/>
              <a:gd name="connsiteX172" fmla="*/ 8485632 w 8585675"/>
              <a:gd name="connsiteY172" fmla="*/ 1837944 h 5530584"/>
              <a:gd name="connsiteX173" fmla="*/ 8458200 w 8585675"/>
              <a:gd name="connsiteY173" fmla="*/ 1920240 h 5530584"/>
              <a:gd name="connsiteX174" fmla="*/ 8449056 w 8585675"/>
              <a:gd name="connsiteY174" fmla="*/ 1975104 h 5530584"/>
              <a:gd name="connsiteX175" fmla="*/ 8439912 w 8585675"/>
              <a:gd name="connsiteY175" fmla="*/ 2048256 h 5530584"/>
              <a:gd name="connsiteX176" fmla="*/ 8412480 w 8585675"/>
              <a:gd name="connsiteY176" fmla="*/ 2157984 h 5530584"/>
              <a:gd name="connsiteX177" fmla="*/ 8403336 w 8585675"/>
              <a:gd name="connsiteY177" fmla="*/ 2221992 h 5530584"/>
              <a:gd name="connsiteX178" fmla="*/ 8375904 w 8585675"/>
              <a:gd name="connsiteY178" fmla="*/ 2368296 h 5530584"/>
              <a:gd name="connsiteX179" fmla="*/ 8357616 w 8585675"/>
              <a:gd name="connsiteY179" fmla="*/ 2423160 h 5530584"/>
              <a:gd name="connsiteX180" fmla="*/ 8348472 w 8585675"/>
              <a:gd name="connsiteY180" fmla="*/ 2468880 h 5530584"/>
              <a:gd name="connsiteX181" fmla="*/ 8330184 w 8585675"/>
              <a:gd name="connsiteY181" fmla="*/ 2496312 h 5530584"/>
              <a:gd name="connsiteX182" fmla="*/ 8311896 w 8585675"/>
              <a:gd name="connsiteY182" fmla="*/ 2551176 h 5530584"/>
              <a:gd name="connsiteX183" fmla="*/ 8293608 w 8585675"/>
              <a:gd name="connsiteY183" fmla="*/ 2624328 h 5530584"/>
              <a:gd name="connsiteX184" fmla="*/ 8266176 w 8585675"/>
              <a:gd name="connsiteY184" fmla="*/ 3044952 h 5530584"/>
              <a:gd name="connsiteX185" fmla="*/ 8275320 w 8585675"/>
              <a:gd name="connsiteY185" fmla="*/ 3648456 h 5530584"/>
              <a:gd name="connsiteX186" fmla="*/ 8284464 w 8585675"/>
              <a:gd name="connsiteY186" fmla="*/ 4443984 h 5530584"/>
              <a:gd name="connsiteX187" fmla="*/ 8275320 w 8585675"/>
              <a:gd name="connsiteY187" fmla="*/ 4562856 h 5530584"/>
              <a:gd name="connsiteX188" fmla="*/ 8247888 w 8585675"/>
              <a:gd name="connsiteY188" fmla="*/ 4636008 h 5530584"/>
              <a:gd name="connsiteX189" fmla="*/ 8220456 w 8585675"/>
              <a:gd name="connsiteY189" fmla="*/ 4654296 h 5530584"/>
              <a:gd name="connsiteX190" fmla="*/ 8147304 w 8585675"/>
              <a:gd name="connsiteY190" fmla="*/ 4700016 h 5530584"/>
              <a:gd name="connsiteX191" fmla="*/ 8092440 w 8585675"/>
              <a:gd name="connsiteY191" fmla="*/ 4736592 h 5530584"/>
              <a:gd name="connsiteX192" fmla="*/ 8010144 w 8585675"/>
              <a:gd name="connsiteY192" fmla="*/ 4754880 h 5530584"/>
              <a:gd name="connsiteX193" fmla="*/ 7964424 w 8585675"/>
              <a:gd name="connsiteY193" fmla="*/ 4809744 h 5530584"/>
              <a:gd name="connsiteX194" fmla="*/ 7918704 w 8585675"/>
              <a:gd name="connsiteY194" fmla="*/ 4818888 h 5530584"/>
              <a:gd name="connsiteX195" fmla="*/ 7863840 w 8585675"/>
              <a:gd name="connsiteY195" fmla="*/ 4846320 h 5530584"/>
              <a:gd name="connsiteX196" fmla="*/ 7808976 w 8585675"/>
              <a:gd name="connsiteY196" fmla="*/ 4882896 h 5530584"/>
              <a:gd name="connsiteX197" fmla="*/ 7690104 w 8585675"/>
              <a:gd name="connsiteY197" fmla="*/ 4901184 h 5530584"/>
              <a:gd name="connsiteX198" fmla="*/ 7598664 w 8585675"/>
              <a:gd name="connsiteY198" fmla="*/ 4946904 h 5530584"/>
              <a:gd name="connsiteX199" fmla="*/ 7525512 w 8585675"/>
              <a:gd name="connsiteY199" fmla="*/ 4974336 h 5530584"/>
              <a:gd name="connsiteX200" fmla="*/ 7498080 w 8585675"/>
              <a:gd name="connsiteY200" fmla="*/ 5001768 h 5530584"/>
              <a:gd name="connsiteX201" fmla="*/ 7360920 w 8585675"/>
              <a:gd name="connsiteY201" fmla="*/ 5010912 h 5530584"/>
              <a:gd name="connsiteX202" fmla="*/ 7306056 w 8585675"/>
              <a:gd name="connsiteY202" fmla="*/ 5029200 h 5530584"/>
              <a:gd name="connsiteX203" fmla="*/ 7287768 w 8585675"/>
              <a:gd name="connsiteY203" fmla="*/ 5093208 h 5530584"/>
              <a:gd name="connsiteX204" fmla="*/ 7260336 w 8585675"/>
              <a:gd name="connsiteY204" fmla="*/ 5111496 h 5530584"/>
              <a:gd name="connsiteX205" fmla="*/ 7242048 w 8585675"/>
              <a:gd name="connsiteY205" fmla="*/ 5138928 h 5530584"/>
              <a:gd name="connsiteX206" fmla="*/ 7232904 w 8585675"/>
              <a:gd name="connsiteY206" fmla="*/ 5166360 h 5530584"/>
              <a:gd name="connsiteX207" fmla="*/ 7178040 w 8585675"/>
              <a:gd name="connsiteY207" fmla="*/ 5193792 h 5530584"/>
              <a:gd name="connsiteX208" fmla="*/ 7159752 w 8585675"/>
              <a:gd name="connsiteY208" fmla="*/ 5221224 h 5530584"/>
              <a:gd name="connsiteX209" fmla="*/ 7031736 w 8585675"/>
              <a:gd name="connsiteY209" fmla="*/ 5248656 h 5530584"/>
              <a:gd name="connsiteX210" fmla="*/ 6894576 w 8585675"/>
              <a:gd name="connsiteY210" fmla="*/ 5221224 h 5530584"/>
              <a:gd name="connsiteX211" fmla="*/ 6867144 w 8585675"/>
              <a:gd name="connsiteY211" fmla="*/ 5212080 h 5530584"/>
              <a:gd name="connsiteX212" fmla="*/ 6839712 w 8585675"/>
              <a:gd name="connsiteY212" fmla="*/ 5193792 h 5530584"/>
              <a:gd name="connsiteX213" fmla="*/ 6784848 w 8585675"/>
              <a:gd name="connsiteY213" fmla="*/ 5175504 h 5530584"/>
              <a:gd name="connsiteX214" fmla="*/ 6665976 w 8585675"/>
              <a:gd name="connsiteY214" fmla="*/ 5184648 h 5530584"/>
              <a:gd name="connsiteX215" fmla="*/ 6611112 w 8585675"/>
              <a:gd name="connsiteY215" fmla="*/ 5221224 h 5530584"/>
              <a:gd name="connsiteX216" fmla="*/ 6574536 w 8585675"/>
              <a:gd name="connsiteY216" fmla="*/ 5276088 h 5530584"/>
              <a:gd name="connsiteX217" fmla="*/ 6519672 w 8585675"/>
              <a:gd name="connsiteY217" fmla="*/ 5294376 h 5530584"/>
              <a:gd name="connsiteX218" fmla="*/ 6492240 w 8585675"/>
              <a:gd name="connsiteY218" fmla="*/ 5303520 h 5530584"/>
              <a:gd name="connsiteX219" fmla="*/ 6437376 w 8585675"/>
              <a:gd name="connsiteY219" fmla="*/ 5330952 h 5530584"/>
              <a:gd name="connsiteX220" fmla="*/ 6409944 w 8585675"/>
              <a:gd name="connsiteY220" fmla="*/ 5349240 h 5530584"/>
              <a:gd name="connsiteX221" fmla="*/ 6345936 w 8585675"/>
              <a:gd name="connsiteY221" fmla="*/ 5358384 h 5530584"/>
              <a:gd name="connsiteX222" fmla="*/ 6318504 w 8585675"/>
              <a:gd name="connsiteY222" fmla="*/ 5376672 h 5530584"/>
              <a:gd name="connsiteX223" fmla="*/ 6291072 w 8585675"/>
              <a:gd name="connsiteY223" fmla="*/ 5385816 h 5530584"/>
              <a:gd name="connsiteX224" fmla="*/ 6272784 w 8585675"/>
              <a:gd name="connsiteY224" fmla="*/ 5413248 h 5530584"/>
              <a:gd name="connsiteX225" fmla="*/ 6199632 w 8585675"/>
              <a:gd name="connsiteY225" fmla="*/ 5431536 h 5530584"/>
              <a:gd name="connsiteX226" fmla="*/ 6172200 w 8585675"/>
              <a:gd name="connsiteY226" fmla="*/ 5458968 h 5530584"/>
              <a:gd name="connsiteX227" fmla="*/ 6135624 w 8585675"/>
              <a:gd name="connsiteY227" fmla="*/ 5477256 h 5530584"/>
              <a:gd name="connsiteX228" fmla="*/ 6062472 w 8585675"/>
              <a:gd name="connsiteY228" fmla="*/ 5495544 h 5530584"/>
              <a:gd name="connsiteX229" fmla="*/ 5989320 w 8585675"/>
              <a:gd name="connsiteY229" fmla="*/ 5504688 h 5530584"/>
              <a:gd name="connsiteX230" fmla="*/ 5614416 w 8585675"/>
              <a:gd name="connsiteY230" fmla="*/ 5504688 h 5530584"/>
              <a:gd name="connsiteX231" fmla="*/ 5577840 w 8585675"/>
              <a:gd name="connsiteY231" fmla="*/ 5486400 h 5530584"/>
              <a:gd name="connsiteX232" fmla="*/ 5559552 w 8585675"/>
              <a:gd name="connsiteY232" fmla="*/ 5458968 h 5530584"/>
              <a:gd name="connsiteX233" fmla="*/ 5550408 w 8585675"/>
              <a:gd name="connsiteY233" fmla="*/ 5431536 h 5530584"/>
              <a:gd name="connsiteX234" fmla="*/ 5468112 w 8585675"/>
              <a:gd name="connsiteY234" fmla="*/ 5422392 h 5530584"/>
              <a:gd name="connsiteX235" fmla="*/ 5449824 w 8585675"/>
              <a:gd name="connsiteY235" fmla="*/ 5394960 h 5530584"/>
              <a:gd name="connsiteX236" fmla="*/ 5404104 w 8585675"/>
              <a:gd name="connsiteY236" fmla="*/ 5385816 h 5530584"/>
              <a:gd name="connsiteX237" fmla="*/ 5349240 w 8585675"/>
              <a:gd name="connsiteY237" fmla="*/ 5358384 h 5530584"/>
              <a:gd name="connsiteX238" fmla="*/ 5340096 w 8585675"/>
              <a:gd name="connsiteY238" fmla="*/ 5330952 h 5530584"/>
              <a:gd name="connsiteX239" fmla="*/ 5330952 w 8585675"/>
              <a:gd name="connsiteY239" fmla="*/ 5138928 h 5530584"/>
              <a:gd name="connsiteX240" fmla="*/ 5276088 w 8585675"/>
              <a:gd name="connsiteY240" fmla="*/ 5056632 h 5530584"/>
              <a:gd name="connsiteX241" fmla="*/ 5266944 w 8585675"/>
              <a:gd name="connsiteY241" fmla="*/ 5029200 h 5530584"/>
              <a:gd name="connsiteX242" fmla="*/ 5257800 w 8585675"/>
              <a:gd name="connsiteY242" fmla="*/ 4983480 h 5530584"/>
              <a:gd name="connsiteX243" fmla="*/ 5230368 w 8585675"/>
              <a:gd name="connsiteY243" fmla="*/ 4965192 h 5530584"/>
              <a:gd name="connsiteX244" fmla="*/ 5184648 w 8585675"/>
              <a:gd name="connsiteY244" fmla="*/ 4910328 h 5530584"/>
              <a:gd name="connsiteX245" fmla="*/ 5157216 w 8585675"/>
              <a:gd name="connsiteY245" fmla="*/ 4901184 h 5530584"/>
              <a:gd name="connsiteX246" fmla="*/ 5111496 w 8585675"/>
              <a:gd name="connsiteY246" fmla="*/ 5010912 h 5530584"/>
              <a:gd name="connsiteX247" fmla="*/ 5129784 w 8585675"/>
              <a:gd name="connsiteY247" fmla="*/ 5038344 h 5530584"/>
              <a:gd name="connsiteX248" fmla="*/ 5148072 w 8585675"/>
              <a:gd name="connsiteY248" fmla="*/ 5093208 h 5530584"/>
              <a:gd name="connsiteX249" fmla="*/ 5138928 w 8585675"/>
              <a:gd name="connsiteY249" fmla="*/ 5148072 h 5530584"/>
              <a:gd name="connsiteX250" fmla="*/ 4937760 w 8585675"/>
              <a:gd name="connsiteY250" fmla="*/ 5120640 h 5530584"/>
              <a:gd name="connsiteX251" fmla="*/ 4919472 w 8585675"/>
              <a:gd name="connsiteY251" fmla="*/ 5093208 h 5530584"/>
              <a:gd name="connsiteX252" fmla="*/ 4864608 w 8585675"/>
              <a:gd name="connsiteY252" fmla="*/ 5074920 h 5530584"/>
              <a:gd name="connsiteX253" fmla="*/ 4818888 w 8585675"/>
              <a:gd name="connsiteY253" fmla="*/ 5056632 h 5530584"/>
              <a:gd name="connsiteX254" fmla="*/ 4764024 w 8585675"/>
              <a:gd name="connsiteY254" fmla="*/ 5020056 h 5530584"/>
              <a:gd name="connsiteX255" fmla="*/ 4599432 w 8585675"/>
              <a:gd name="connsiteY255" fmla="*/ 5001768 h 5530584"/>
              <a:gd name="connsiteX256" fmla="*/ 4517136 w 8585675"/>
              <a:gd name="connsiteY256" fmla="*/ 4992624 h 5530584"/>
              <a:gd name="connsiteX257" fmla="*/ 4471416 w 8585675"/>
              <a:gd name="connsiteY257" fmla="*/ 4983480 h 5530584"/>
              <a:gd name="connsiteX258" fmla="*/ 4279392 w 8585675"/>
              <a:gd name="connsiteY258" fmla="*/ 4974336 h 5530584"/>
              <a:gd name="connsiteX259" fmla="*/ 4215384 w 8585675"/>
              <a:gd name="connsiteY259" fmla="*/ 4956048 h 5530584"/>
              <a:gd name="connsiteX260" fmla="*/ 4178808 w 8585675"/>
              <a:gd name="connsiteY260" fmla="*/ 4946904 h 5530584"/>
              <a:gd name="connsiteX261" fmla="*/ 4151376 w 8585675"/>
              <a:gd name="connsiteY261" fmla="*/ 4882896 h 5530584"/>
              <a:gd name="connsiteX262" fmla="*/ 4142232 w 8585675"/>
              <a:gd name="connsiteY262" fmla="*/ 4855464 h 5530584"/>
              <a:gd name="connsiteX263" fmla="*/ 4114800 w 8585675"/>
              <a:gd name="connsiteY263" fmla="*/ 4846320 h 5530584"/>
              <a:gd name="connsiteX264" fmla="*/ 4059936 w 8585675"/>
              <a:gd name="connsiteY264" fmla="*/ 4818888 h 5530584"/>
              <a:gd name="connsiteX265" fmla="*/ 4032504 w 8585675"/>
              <a:gd name="connsiteY265" fmla="*/ 4791456 h 5530584"/>
              <a:gd name="connsiteX266" fmla="*/ 4014216 w 8585675"/>
              <a:gd name="connsiteY266" fmla="*/ 4764024 h 5530584"/>
              <a:gd name="connsiteX267" fmla="*/ 3986784 w 8585675"/>
              <a:gd name="connsiteY267" fmla="*/ 4754880 h 5530584"/>
              <a:gd name="connsiteX268" fmla="*/ 3904488 w 8585675"/>
              <a:gd name="connsiteY268" fmla="*/ 4709160 h 5530584"/>
              <a:gd name="connsiteX269" fmla="*/ 3849624 w 8585675"/>
              <a:gd name="connsiteY269" fmla="*/ 4690872 h 5530584"/>
              <a:gd name="connsiteX270" fmla="*/ 3685032 w 8585675"/>
              <a:gd name="connsiteY270" fmla="*/ 4700016 h 5530584"/>
              <a:gd name="connsiteX271" fmla="*/ 3593592 w 8585675"/>
              <a:gd name="connsiteY271" fmla="*/ 4709160 h 5530584"/>
              <a:gd name="connsiteX272" fmla="*/ 3319272 w 8585675"/>
              <a:gd name="connsiteY272" fmla="*/ 4700016 h 5530584"/>
              <a:gd name="connsiteX273" fmla="*/ 3236976 w 8585675"/>
              <a:gd name="connsiteY273" fmla="*/ 4636008 h 5530584"/>
              <a:gd name="connsiteX274" fmla="*/ 3209544 w 8585675"/>
              <a:gd name="connsiteY274" fmla="*/ 4626864 h 5530584"/>
              <a:gd name="connsiteX275" fmla="*/ 3154680 w 8585675"/>
              <a:gd name="connsiteY275" fmla="*/ 4581144 h 5530584"/>
              <a:gd name="connsiteX276" fmla="*/ 3118104 w 8585675"/>
              <a:gd name="connsiteY276" fmla="*/ 4572000 h 5530584"/>
              <a:gd name="connsiteX277" fmla="*/ 2980944 w 8585675"/>
              <a:gd name="connsiteY277" fmla="*/ 4526280 h 5530584"/>
              <a:gd name="connsiteX278" fmla="*/ 2926080 w 8585675"/>
              <a:gd name="connsiteY278" fmla="*/ 4498848 h 5530584"/>
              <a:gd name="connsiteX279" fmla="*/ 2898648 w 8585675"/>
              <a:gd name="connsiteY279" fmla="*/ 4480560 h 5530584"/>
              <a:gd name="connsiteX280" fmla="*/ 2862072 w 8585675"/>
              <a:gd name="connsiteY280" fmla="*/ 4462272 h 5530584"/>
              <a:gd name="connsiteX281" fmla="*/ 2834640 w 8585675"/>
              <a:gd name="connsiteY281" fmla="*/ 4434840 h 5530584"/>
              <a:gd name="connsiteX282" fmla="*/ 2798064 w 8585675"/>
              <a:gd name="connsiteY282" fmla="*/ 4407408 h 5530584"/>
              <a:gd name="connsiteX283" fmla="*/ 2770632 w 8585675"/>
              <a:gd name="connsiteY283" fmla="*/ 4352544 h 5530584"/>
              <a:gd name="connsiteX284" fmla="*/ 2743200 w 8585675"/>
              <a:gd name="connsiteY284" fmla="*/ 4334256 h 5530584"/>
              <a:gd name="connsiteX285" fmla="*/ 2715768 w 8585675"/>
              <a:gd name="connsiteY285" fmla="*/ 4270248 h 5530584"/>
              <a:gd name="connsiteX286" fmla="*/ 2688336 w 8585675"/>
              <a:gd name="connsiteY286" fmla="*/ 4215384 h 5530584"/>
              <a:gd name="connsiteX287" fmla="*/ 2660904 w 8585675"/>
              <a:gd name="connsiteY287" fmla="*/ 4187952 h 5530584"/>
              <a:gd name="connsiteX288" fmla="*/ 2596896 w 8585675"/>
              <a:gd name="connsiteY288" fmla="*/ 4105656 h 5530584"/>
              <a:gd name="connsiteX289" fmla="*/ 2569464 w 8585675"/>
              <a:gd name="connsiteY289" fmla="*/ 4087368 h 5530584"/>
              <a:gd name="connsiteX290" fmla="*/ 2560320 w 8585675"/>
              <a:gd name="connsiteY290" fmla="*/ 4059936 h 5530584"/>
              <a:gd name="connsiteX291" fmla="*/ 2542032 w 8585675"/>
              <a:gd name="connsiteY291" fmla="*/ 3986784 h 5530584"/>
              <a:gd name="connsiteX292" fmla="*/ 2514600 w 8585675"/>
              <a:gd name="connsiteY292" fmla="*/ 3968496 h 5530584"/>
              <a:gd name="connsiteX293" fmla="*/ 2496312 w 8585675"/>
              <a:gd name="connsiteY293" fmla="*/ 3904488 h 5530584"/>
              <a:gd name="connsiteX294" fmla="*/ 2478024 w 8585675"/>
              <a:gd name="connsiteY294" fmla="*/ 3877056 h 5530584"/>
              <a:gd name="connsiteX295" fmla="*/ 2468880 w 8585675"/>
              <a:gd name="connsiteY295" fmla="*/ 3849624 h 5530584"/>
              <a:gd name="connsiteX296" fmla="*/ 2441448 w 8585675"/>
              <a:gd name="connsiteY296" fmla="*/ 3831336 h 5530584"/>
              <a:gd name="connsiteX297" fmla="*/ 2404872 w 8585675"/>
              <a:gd name="connsiteY297" fmla="*/ 3749040 h 5530584"/>
              <a:gd name="connsiteX298" fmla="*/ 2395728 w 8585675"/>
              <a:gd name="connsiteY298" fmla="*/ 3721608 h 5530584"/>
              <a:gd name="connsiteX299" fmla="*/ 2386584 w 8585675"/>
              <a:gd name="connsiteY299" fmla="*/ 3694176 h 5530584"/>
              <a:gd name="connsiteX300" fmla="*/ 2377440 w 8585675"/>
              <a:gd name="connsiteY300" fmla="*/ 3639312 h 5530584"/>
              <a:gd name="connsiteX301" fmla="*/ 2359152 w 8585675"/>
              <a:gd name="connsiteY301" fmla="*/ 3611880 h 5530584"/>
              <a:gd name="connsiteX302" fmla="*/ 2350008 w 8585675"/>
              <a:gd name="connsiteY302" fmla="*/ 3584448 h 5530584"/>
              <a:gd name="connsiteX303" fmla="*/ 2331720 w 8585675"/>
              <a:gd name="connsiteY303" fmla="*/ 3557016 h 5530584"/>
              <a:gd name="connsiteX304" fmla="*/ 2313432 w 8585675"/>
              <a:gd name="connsiteY304" fmla="*/ 3502152 h 5530584"/>
              <a:gd name="connsiteX305" fmla="*/ 2304288 w 8585675"/>
              <a:gd name="connsiteY305" fmla="*/ 3474720 h 5530584"/>
              <a:gd name="connsiteX306" fmla="*/ 2240280 w 8585675"/>
              <a:gd name="connsiteY306" fmla="*/ 3438144 h 5530584"/>
              <a:gd name="connsiteX307" fmla="*/ 2221992 w 8585675"/>
              <a:gd name="connsiteY307" fmla="*/ 3410712 h 5530584"/>
              <a:gd name="connsiteX308" fmla="*/ 2194560 w 8585675"/>
              <a:gd name="connsiteY308" fmla="*/ 3401568 h 5530584"/>
              <a:gd name="connsiteX309" fmla="*/ 2185416 w 8585675"/>
              <a:gd name="connsiteY309" fmla="*/ 3374136 h 5530584"/>
              <a:gd name="connsiteX310" fmla="*/ 2167128 w 8585675"/>
              <a:gd name="connsiteY310" fmla="*/ 3346704 h 5530584"/>
              <a:gd name="connsiteX311" fmla="*/ 2130552 w 8585675"/>
              <a:gd name="connsiteY311" fmla="*/ 3291840 h 5530584"/>
              <a:gd name="connsiteX312" fmla="*/ 2093976 w 8585675"/>
              <a:gd name="connsiteY312" fmla="*/ 3236976 h 5530584"/>
              <a:gd name="connsiteX313" fmla="*/ 2075688 w 8585675"/>
              <a:gd name="connsiteY313" fmla="*/ 3209544 h 5530584"/>
              <a:gd name="connsiteX314" fmla="*/ 2048256 w 8585675"/>
              <a:gd name="connsiteY314" fmla="*/ 3191256 h 5530584"/>
              <a:gd name="connsiteX315" fmla="*/ 2020824 w 8585675"/>
              <a:gd name="connsiteY315" fmla="*/ 3163824 h 5530584"/>
              <a:gd name="connsiteX316" fmla="*/ 1993392 w 8585675"/>
              <a:gd name="connsiteY316" fmla="*/ 3154680 h 5530584"/>
              <a:gd name="connsiteX317" fmla="*/ 1965960 w 8585675"/>
              <a:gd name="connsiteY317" fmla="*/ 3136392 h 5530584"/>
              <a:gd name="connsiteX318" fmla="*/ 1856232 w 8585675"/>
              <a:gd name="connsiteY318" fmla="*/ 3118104 h 5530584"/>
              <a:gd name="connsiteX319" fmla="*/ 1801368 w 8585675"/>
              <a:gd name="connsiteY319" fmla="*/ 3099816 h 5530584"/>
              <a:gd name="connsiteX320" fmla="*/ 1773936 w 8585675"/>
              <a:gd name="connsiteY320" fmla="*/ 3090672 h 5530584"/>
              <a:gd name="connsiteX321" fmla="*/ 1719072 w 8585675"/>
              <a:gd name="connsiteY321" fmla="*/ 3081528 h 5530584"/>
              <a:gd name="connsiteX322" fmla="*/ 1499616 w 8585675"/>
              <a:gd name="connsiteY322" fmla="*/ 3090672 h 5530584"/>
              <a:gd name="connsiteX323" fmla="*/ 1463040 w 8585675"/>
              <a:gd name="connsiteY323" fmla="*/ 3099816 h 5530584"/>
              <a:gd name="connsiteX324" fmla="*/ 1435608 w 8585675"/>
              <a:gd name="connsiteY324" fmla="*/ 3127248 h 5530584"/>
              <a:gd name="connsiteX325" fmla="*/ 1408176 w 8585675"/>
              <a:gd name="connsiteY325" fmla="*/ 3145536 h 5530584"/>
              <a:gd name="connsiteX326" fmla="*/ 1362456 w 8585675"/>
              <a:gd name="connsiteY326" fmla="*/ 3200400 h 5530584"/>
              <a:gd name="connsiteX327" fmla="*/ 1335024 w 8585675"/>
              <a:gd name="connsiteY327" fmla="*/ 3209544 h 5530584"/>
              <a:gd name="connsiteX328" fmla="*/ 1307592 w 8585675"/>
              <a:gd name="connsiteY328" fmla="*/ 3227832 h 5530584"/>
              <a:gd name="connsiteX329" fmla="*/ 1271016 w 8585675"/>
              <a:gd name="connsiteY329" fmla="*/ 3246120 h 5530584"/>
              <a:gd name="connsiteX330" fmla="*/ 1261872 w 8585675"/>
              <a:gd name="connsiteY330" fmla="*/ 3273552 h 5530584"/>
              <a:gd name="connsiteX331" fmla="*/ 1207008 w 8585675"/>
              <a:gd name="connsiteY331" fmla="*/ 3310128 h 5530584"/>
              <a:gd name="connsiteX332" fmla="*/ 1188720 w 8585675"/>
              <a:gd name="connsiteY332" fmla="*/ 3346704 h 5530584"/>
              <a:gd name="connsiteX333" fmla="*/ 1133856 w 8585675"/>
              <a:gd name="connsiteY333" fmla="*/ 3392424 h 5530584"/>
              <a:gd name="connsiteX334" fmla="*/ 1069848 w 8585675"/>
              <a:gd name="connsiteY334" fmla="*/ 3456432 h 5530584"/>
              <a:gd name="connsiteX335" fmla="*/ 969264 w 8585675"/>
              <a:gd name="connsiteY335" fmla="*/ 3511296 h 5530584"/>
              <a:gd name="connsiteX336" fmla="*/ 914400 w 8585675"/>
              <a:gd name="connsiteY336" fmla="*/ 3547872 h 5530584"/>
              <a:gd name="connsiteX337" fmla="*/ 859536 w 8585675"/>
              <a:gd name="connsiteY337" fmla="*/ 3566160 h 5530584"/>
              <a:gd name="connsiteX338" fmla="*/ 841248 w 8585675"/>
              <a:gd name="connsiteY338" fmla="*/ 3593592 h 5530584"/>
              <a:gd name="connsiteX339" fmla="*/ 758952 w 8585675"/>
              <a:gd name="connsiteY339" fmla="*/ 3611880 h 5530584"/>
              <a:gd name="connsiteX340" fmla="*/ 685800 w 8585675"/>
              <a:gd name="connsiteY340" fmla="*/ 3639312 h 5530584"/>
              <a:gd name="connsiteX341" fmla="*/ 594360 w 8585675"/>
              <a:gd name="connsiteY341" fmla="*/ 3666744 h 5530584"/>
              <a:gd name="connsiteX342" fmla="*/ 484632 w 8585675"/>
              <a:gd name="connsiteY342" fmla="*/ 3685032 h 5530584"/>
              <a:gd name="connsiteX343" fmla="*/ 329184 w 8585675"/>
              <a:gd name="connsiteY343" fmla="*/ 3694176 h 5530584"/>
              <a:gd name="connsiteX344" fmla="*/ 329184 w 8585675"/>
              <a:gd name="connsiteY344" fmla="*/ 3694176 h 5530584"/>
              <a:gd name="connsiteX345" fmla="*/ 2544 w 8585675"/>
              <a:gd name="connsiteY345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29600 w 8585675"/>
              <a:gd name="connsiteY160" fmla="*/ 457200 h 5530584"/>
              <a:gd name="connsiteX161" fmla="*/ 8284464 w 8585675"/>
              <a:gd name="connsiteY161" fmla="*/ 530352 h 5530584"/>
              <a:gd name="connsiteX162" fmla="*/ 8302752 w 8585675"/>
              <a:gd name="connsiteY162" fmla="*/ 585216 h 5530584"/>
              <a:gd name="connsiteX163" fmla="*/ 6698071 w 8585675"/>
              <a:gd name="connsiteY163" fmla="*/ 430979 h 5530584"/>
              <a:gd name="connsiteX164" fmla="*/ 6641208 w 8585675"/>
              <a:gd name="connsiteY164" fmla="*/ 732550 h 5530584"/>
              <a:gd name="connsiteX165" fmla="*/ 6730590 w 8585675"/>
              <a:gd name="connsiteY165" fmla="*/ 806731 h 5530584"/>
              <a:gd name="connsiteX166" fmla="*/ 6729075 w 8585675"/>
              <a:gd name="connsiteY166" fmla="*/ 959817 h 5530584"/>
              <a:gd name="connsiteX167" fmla="*/ 6735733 w 8585675"/>
              <a:gd name="connsiteY167" fmla="*/ 1121036 h 5530584"/>
              <a:gd name="connsiteX168" fmla="*/ 6914561 w 8585675"/>
              <a:gd name="connsiteY168" fmla="*/ 1515829 h 5530584"/>
              <a:gd name="connsiteX169" fmla="*/ 7067463 w 8585675"/>
              <a:gd name="connsiteY169" fmla="*/ 2052309 h 5530584"/>
              <a:gd name="connsiteX170" fmla="*/ 7033904 w 8585675"/>
              <a:gd name="connsiteY170" fmla="*/ 2415336 h 5530584"/>
              <a:gd name="connsiteX171" fmla="*/ 8485632 w 8585675"/>
              <a:gd name="connsiteY171" fmla="*/ 1837944 h 5530584"/>
              <a:gd name="connsiteX172" fmla="*/ 8458200 w 8585675"/>
              <a:gd name="connsiteY172" fmla="*/ 1920240 h 5530584"/>
              <a:gd name="connsiteX173" fmla="*/ 8449056 w 8585675"/>
              <a:gd name="connsiteY173" fmla="*/ 1975104 h 5530584"/>
              <a:gd name="connsiteX174" fmla="*/ 8439912 w 8585675"/>
              <a:gd name="connsiteY174" fmla="*/ 2048256 h 5530584"/>
              <a:gd name="connsiteX175" fmla="*/ 8412480 w 8585675"/>
              <a:gd name="connsiteY175" fmla="*/ 2157984 h 5530584"/>
              <a:gd name="connsiteX176" fmla="*/ 8403336 w 8585675"/>
              <a:gd name="connsiteY176" fmla="*/ 2221992 h 5530584"/>
              <a:gd name="connsiteX177" fmla="*/ 8375904 w 8585675"/>
              <a:gd name="connsiteY177" fmla="*/ 2368296 h 5530584"/>
              <a:gd name="connsiteX178" fmla="*/ 8357616 w 8585675"/>
              <a:gd name="connsiteY178" fmla="*/ 2423160 h 5530584"/>
              <a:gd name="connsiteX179" fmla="*/ 8348472 w 8585675"/>
              <a:gd name="connsiteY179" fmla="*/ 2468880 h 5530584"/>
              <a:gd name="connsiteX180" fmla="*/ 8330184 w 8585675"/>
              <a:gd name="connsiteY180" fmla="*/ 2496312 h 5530584"/>
              <a:gd name="connsiteX181" fmla="*/ 8311896 w 8585675"/>
              <a:gd name="connsiteY181" fmla="*/ 2551176 h 5530584"/>
              <a:gd name="connsiteX182" fmla="*/ 8293608 w 8585675"/>
              <a:gd name="connsiteY182" fmla="*/ 2624328 h 5530584"/>
              <a:gd name="connsiteX183" fmla="*/ 8266176 w 8585675"/>
              <a:gd name="connsiteY183" fmla="*/ 3044952 h 5530584"/>
              <a:gd name="connsiteX184" fmla="*/ 8275320 w 8585675"/>
              <a:gd name="connsiteY184" fmla="*/ 3648456 h 5530584"/>
              <a:gd name="connsiteX185" fmla="*/ 8284464 w 8585675"/>
              <a:gd name="connsiteY185" fmla="*/ 4443984 h 5530584"/>
              <a:gd name="connsiteX186" fmla="*/ 8275320 w 8585675"/>
              <a:gd name="connsiteY186" fmla="*/ 4562856 h 5530584"/>
              <a:gd name="connsiteX187" fmla="*/ 8247888 w 8585675"/>
              <a:gd name="connsiteY187" fmla="*/ 4636008 h 5530584"/>
              <a:gd name="connsiteX188" fmla="*/ 8220456 w 8585675"/>
              <a:gd name="connsiteY188" fmla="*/ 4654296 h 5530584"/>
              <a:gd name="connsiteX189" fmla="*/ 8147304 w 8585675"/>
              <a:gd name="connsiteY189" fmla="*/ 4700016 h 5530584"/>
              <a:gd name="connsiteX190" fmla="*/ 8092440 w 8585675"/>
              <a:gd name="connsiteY190" fmla="*/ 4736592 h 5530584"/>
              <a:gd name="connsiteX191" fmla="*/ 8010144 w 8585675"/>
              <a:gd name="connsiteY191" fmla="*/ 4754880 h 5530584"/>
              <a:gd name="connsiteX192" fmla="*/ 7964424 w 8585675"/>
              <a:gd name="connsiteY192" fmla="*/ 4809744 h 5530584"/>
              <a:gd name="connsiteX193" fmla="*/ 7918704 w 8585675"/>
              <a:gd name="connsiteY193" fmla="*/ 4818888 h 5530584"/>
              <a:gd name="connsiteX194" fmla="*/ 7863840 w 8585675"/>
              <a:gd name="connsiteY194" fmla="*/ 4846320 h 5530584"/>
              <a:gd name="connsiteX195" fmla="*/ 7808976 w 8585675"/>
              <a:gd name="connsiteY195" fmla="*/ 4882896 h 5530584"/>
              <a:gd name="connsiteX196" fmla="*/ 7690104 w 8585675"/>
              <a:gd name="connsiteY196" fmla="*/ 4901184 h 5530584"/>
              <a:gd name="connsiteX197" fmla="*/ 7598664 w 8585675"/>
              <a:gd name="connsiteY197" fmla="*/ 4946904 h 5530584"/>
              <a:gd name="connsiteX198" fmla="*/ 7525512 w 8585675"/>
              <a:gd name="connsiteY198" fmla="*/ 4974336 h 5530584"/>
              <a:gd name="connsiteX199" fmla="*/ 7498080 w 8585675"/>
              <a:gd name="connsiteY199" fmla="*/ 5001768 h 5530584"/>
              <a:gd name="connsiteX200" fmla="*/ 7360920 w 8585675"/>
              <a:gd name="connsiteY200" fmla="*/ 5010912 h 5530584"/>
              <a:gd name="connsiteX201" fmla="*/ 7306056 w 8585675"/>
              <a:gd name="connsiteY201" fmla="*/ 5029200 h 5530584"/>
              <a:gd name="connsiteX202" fmla="*/ 7287768 w 8585675"/>
              <a:gd name="connsiteY202" fmla="*/ 5093208 h 5530584"/>
              <a:gd name="connsiteX203" fmla="*/ 7260336 w 8585675"/>
              <a:gd name="connsiteY203" fmla="*/ 5111496 h 5530584"/>
              <a:gd name="connsiteX204" fmla="*/ 7242048 w 8585675"/>
              <a:gd name="connsiteY204" fmla="*/ 5138928 h 5530584"/>
              <a:gd name="connsiteX205" fmla="*/ 7232904 w 8585675"/>
              <a:gd name="connsiteY205" fmla="*/ 5166360 h 5530584"/>
              <a:gd name="connsiteX206" fmla="*/ 7178040 w 8585675"/>
              <a:gd name="connsiteY206" fmla="*/ 5193792 h 5530584"/>
              <a:gd name="connsiteX207" fmla="*/ 7159752 w 8585675"/>
              <a:gd name="connsiteY207" fmla="*/ 5221224 h 5530584"/>
              <a:gd name="connsiteX208" fmla="*/ 7031736 w 8585675"/>
              <a:gd name="connsiteY208" fmla="*/ 5248656 h 5530584"/>
              <a:gd name="connsiteX209" fmla="*/ 6894576 w 8585675"/>
              <a:gd name="connsiteY209" fmla="*/ 5221224 h 5530584"/>
              <a:gd name="connsiteX210" fmla="*/ 6867144 w 8585675"/>
              <a:gd name="connsiteY210" fmla="*/ 5212080 h 5530584"/>
              <a:gd name="connsiteX211" fmla="*/ 6839712 w 8585675"/>
              <a:gd name="connsiteY211" fmla="*/ 5193792 h 5530584"/>
              <a:gd name="connsiteX212" fmla="*/ 6784848 w 8585675"/>
              <a:gd name="connsiteY212" fmla="*/ 5175504 h 5530584"/>
              <a:gd name="connsiteX213" fmla="*/ 6665976 w 8585675"/>
              <a:gd name="connsiteY213" fmla="*/ 5184648 h 5530584"/>
              <a:gd name="connsiteX214" fmla="*/ 6611112 w 8585675"/>
              <a:gd name="connsiteY214" fmla="*/ 5221224 h 5530584"/>
              <a:gd name="connsiteX215" fmla="*/ 6574536 w 8585675"/>
              <a:gd name="connsiteY215" fmla="*/ 5276088 h 5530584"/>
              <a:gd name="connsiteX216" fmla="*/ 6519672 w 8585675"/>
              <a:gd name="connsiteY216" fmla="*/ 5294376 h 5530584"/>
              <a:gd name="connsiteX217" fmla="*/ 6492240 w 8585675"/>
              <a:gd name="connsiteY217" fmla="*/ 5303520 h 5530584"/>
              <a:gd name="connsiteX218" fmla="*/ 6437376 w 8585675"/>
              <a:gd name="connsiteY218" fmla="*/ 5330952 h 5530584"/>
              <a:gd name="connsiteX219" fmla="*/ 6409944 w 8585675"/>
              <a:gd name="connsiteY219" fmla="*/ 5349240 h 5530584"/>
              <a:gd name="connsiteX220" fmla="*/ 6345936 w 8585675"/>
              <a:gd name="connsiteY220" fmla="*/ 5358384 h 5530584"/>
              <a:gd name="connsiteX221" fmla="*/ 6318504 w 8585675"/>
              <a:gd name="connsiteY221" fmla="*/ 5376672 h 5530584"/>
              <a:gd name="connsiteX222" fmla="*/ 6291072 w 8585675"/>
              <a:gd name="connsiteY222" fmla="*/ 5385816 h 5530584"/>
              <a:gd name="connsiteX223" fmla="*/ 6272784 w 8585675"/>
              <a:gd name="connsiteY223" fmla="*/ 5413248 h 5530584"/>
              <a:gd name="connsiteX224" fmla="*/ 6199632 w 8585675"/>
              <a:gd name="connsiteY224" fmla="*/ 5431536 h 5530584"/>
              <a:gd name="connsiteX225" fmla="*/ 6172200 w 8585675"/>
              <a:gd name="connsiteY225" fmla="*/ 5458968 h 5530584"/>
              <a:gd name="connsiteX226" fmla="*/ 6135624 w 8585675"/>
              <a:gd name="connsiteY226" fmla="*/ 5477256 h 5530584"/>
              <a:gd name="connsiteX227" fmla="*/ 6062472 w 8585675"/>
              <a:gd name="connsiteY227" fmla="*/ 5495544 h 5530584"/>
              <a:gd name="connsiteX228" fmla="*/ 5989320 w 8585675"/>
              <a:gd name="connsiteY228" fmla="*/ 5504688 h 5530584"/>
              <a:gd name="connsiteX229" fmla="*/ 5614416 w 8585675"/>
              <a:gd name="connsiteY229" fmla="*/ 5504688 h 5530584"/>
              <a:gd name="connsiteX230" fmla="*/ 5577840 w 8585675"/>
              <a:gd name="connsiteY230" fmla="*/ 5486400 h 5530584"/>
              <a:gd name="connsiteX231" fmla="*/ 5559552 w 8585675"/>
              <a:gd name="connsiteY231" fmla="*/ 5458968 h 5530584"/>
              <a:gd name="connsiteX232" fmla="*/ 5550408 w 8585675"/>
              <a:gd name="connsiteY232" fmla="*/ 5431536 h 5530584"/>
              <a:gd name="connsiteX233" fmla="*/ 5468112 w 8585675"/>
              <a:gd name="connsiteY233" fmla="*/ 5422392 h 5530584"/>
              <a:gd name="connsiteX234" fmla="*/ 5449824 w 8585675"/>
              <a:gd name="connsiteY234" fmla="*/ 5394960 h 5530584"/>
              <a:gd name="connsiteX235" fmla="*/ 5404104 w 8585675"/>
              <a:gd name="connsiteY235" fmla="*/ 5385816 h 5530584"/>
              <a:gd name="connsiteX236" fmla="*/ 5349240 w 8585675"/>
              <a:gd name="connsiteY236" fmla="*/ 5358384 h 5530584"/>
              <a:gd name="connsiteX237" fmla="*/ 5340096 w 8585675"/>
              <a:gd name="connsiteY237" fmla="*/ 5330952 h 5530584"/>
              <a:gd name="connsiteX238" fmla="*/ 5330952 w 8585675"/>
              <a:gd name="connsiteY238" fmla="*/ 5138928 h 5530584"/>
              <a:gd name="connsiteX239" fmla="*/ 5276088 w 8585675"/>
              <a:gd name="connsiteY239" fmla="*/ 5056632 h 5530584"/>
              <a:gd name="connsiteX240" fmla="*/ 5266944 w 8585675"/>
              <a:gd name="connsiteY240" fmla="*/ 5029200 h 5530584"/>
              <a:gd name="connsiteX241" fmla="*/ 5257800 w 8585675"/>
              <a:gd name="connsiteY241" fmla="*/ 4983480 h 5530584"/>
              <a:gd name="connsiteX242" fmla="*/ 5230368 w 8585675"/>
              <a:gd name="connsiteY242" fmla="*/ 4965192 h 5530584"/>
              <a:gd name="connsiteX243" fmla="*/ 5184648 w 8585675"/>
              <a:gd name="connsiteY243" fmla="*/ 4910328 h 5530584"/>
              <a:gd name="connsiteX244" fmla="*/ 5157216 w 8585675"/>
              <a:gd name="connsiteY244" fmla="*/ 4901184 h 5530584"/>
              <a:gd name="connsiteX245" fmla="*/ 5111496 w 8585675"/>
              <a:gd name="connsiteY245" fmla="*/ 5010912 h 5530584"/>
              <a:gd name="connsiteX246" fmla="*/ 5129784 w 8585675"/>
              <a:gd name="connsiteY246" fmla="*/ 5038344 h 5530584"/>
              <a:gd name="connsiteX247" fmla="*/ 5148072 w 8585675"/>
              <a:gd name="connsiteY247" fmla="*/ 5093208 h 5530584"/>
              <a:gd name="connsiteX248" fmla="*/ 5138928 w 8585675"/>
              <a:gd name="connsiteY248" fmla="*/ 5148072 h 5530584"/>
              <a:gd name="connsiteX249" fmla="*/ 4937760 w 8585675"/>
              <a:gd name="connsiteY249" fmla="*/ 5120640 h 5530584"/>
              <a:gd name="connsiteX250" fmla="*/ 4919472 w 8585675"/>
              <a:gd name="connsiteY250" fmla="*/ 5093208 h 5530584"/>
              <a:gd name="connsiteX251" fmla="*/ 4864608 w 8585675"/>
              <a:gd name="connsiteY251" fmla="*/ 5074920 h 5530584"/>
              <a:gd name="connsiteX252" fmla="*/ 4818888 w 8585675"/>
              <a:gd name="connsiteY252" fmla="*/ 5056632 h 5530584"/>
              <a:gd name="connsiteX253" fmla="*/ 4764024 w 8585675"/>
              <a:gd name="connsiteY253" fmla="*/ 5020056 h 5530584"/>
              <a:gd name="connsiteX254" fmla="*/ 4599432 w 8585675"/>
              <a:gd name="connsiteY254" fmla="*/ 5001768 h 5530584"/>
              <a:gd name="connsiteX255" fmla="*/ 4517136 w 8585675"/>
              <a:gd name="connsiteY255" fmla="*/ 4992624 h 5530584"/>
              <a:gd name="connsiteX256" fmla="*/ 4471416 w 8585675"/>
              <a:gd name="connsiteY256" fmla="*/ 4983480 h 5530584"/>
              <a:gd name="connsiteX257" fmla="*/ 4279392 w 8585675"/>
              <a:gd name="connsiteY257" fmla="*/ 4974336 h 5530584"/>
              <a:gd name="connsiteX258" fmla="*/ 4215384 w 8585675"/>
              <a:gd name="connsiteY258" fmla="*/ 4956048 h 5530584"/>
              <a:gd name="connsiteX259" fmla="*/ 4178808 w 8585675"/>
              <a:gd name="connsiteY259" fmla="*/ 4946904 h 5530584"/>
              <a:gd name="connsiteX260" fmla="*/ 4151376 w 8585675"/>
              <a:gd name="connsiteY260" fmla="*/ 4882896 h 5530584"/>
              <a:gd name="connsiteX261" fmla="*/ 4142232 w 8585675"/>
              <a:gd name="connsiteY261" fmla="*/ 4855464 h 5530584"/>
              <a:gd name="connsiteX262" fmla="*/ 4114800 w 8585675"/>
              <a:gd name="connsiteY262" fmla="*/ 4846320 h 5530584"/>
              <a:gd name="connsiteX263" fmla="*/ 4059936 w 8585675"/>
              <a:gd name="connsiteY263" fmla="*/ 4818888 h 5530584"/>
              <a:gd name="connsiteX264" fmla="*/ 4032504 w 8585675"/>
              <a:gd name="connsiteY264" fmla="*/ 4791456 h 5530584"/>
              <a:gd name="connsiteX265" fmla="*/ 4014216 w 8585675"/>
              <a:gd name="connsiteY265" fmla="*/ 4764024 h 5530584"/>
              <a:gd name="connsiteX266" fmla="*/ 3986784 w 8585675"/>
              <a:gd name="connsiteY266" fmla="*/ 4754880 h 5530584"/>
              <a:gd name="connsiteX267" fmla="*/ 3904488 w 8585675"/>
              <a:gd name="connsiteY267" fmla="*/ 4709160 h 5530584"/>
              <a:gd name="connsiteX268" fmla="*/ 3849624 w 8585675"/>
              <a:gd name="connsiteY268" fmla="*/ 4690872 h 5530584"/>
              <a:gd name="connsiteX269" fmla="*/ 3685032 w 8585675"/>
              <a:gd name="connsiteY269" fmla="*/ 4700016 h 5530584"/>
              <a:gd name="connsiteX270" fmla="*/ 3593592 w 8585675"/>
              <a:gd name="connsiteY270" fmla="*/ 4709160 h 5530584"/>
              <a:gd name="connsiteX271" fmla="*/ 3319272 w 8585675"/>
              <a:gd name="connsiteY271" fmla="*/ 4700016 h 5530584"/>
              <a:gd name="connsiteX272" fmla="*/ 3236976 w 8585675"/>
              <a:gd name="connsiteY272" fmla="*/ 4636008 h 5530584"/>
              <a:gd name="connsiteX273" fmla="*/ 3209544 w 8585675"/>
              <a:gd name="connsiteY273" fmla="*/ 4626864 h 5530584"/>
              <a:gd name="connsiteX274" fmla="*/ 3154680 w 8585675"/>
              <a:gd name="connsiteY274" fmla="*/ 4581144 h 5530584"/>
              <a:gd name="connsiteX275" fmla="*/ 3118104 w 8585675"/>
              <a:gd name="connsiteY275" fmla="*/ 4572000 h 5530584"/>
              <a:gd name="connsiteX276" fmla="*/ 2980944 w 8585675"/>
              <a:gd name="connsiteY276" fmla="*/ 4526280 h 5530584"/>
              <a:gd name="connsiteX277" fmla="*/ 2926080 w 8585675"/>
              <a:gd name="connsiteY277" fmla="*/ 4498848 h 5530584"/>
              <a:gd name="connsiteX278" fmla="*/ 2898648 w 8585675"/>
              <a:gd name="connsiteY278" fmla="*/ 4480560 h 5530584"/>
              <a:gd name="connsiteX279" fmla="*/ 2862072 w 8585675"/>
              <a:gd name="connsiteY279" fmla="*/ 4462272 h 5530584"/>
              <a:gd name="connsiteX280" fmla="*/ 2834640 w 8585675"/>
              <a:gd name="connsiteY280" fmla="*/ 4434840 h 5530584"/>
              <a:gd name="connsiteX281" fmla="*/ 2798064 w 8585675"/>
              <a:gd name="connsiteY281" fmla="*/ 4407408 h 5530584"/>
              <a:gd name="connsiteX282" fmla="*/ 2770632 w 8585675"/>
              <a:gd name="connsiteY282" fmla="*/ 4352544 h 5530584"/>
              <a:gd name="connsiteX283" fmla="*/ 2743200 w 8585675"/>
              <a:gd name="connsiteY283" fmla="*/ 4334256 h 5530584"/>
              <a:gd name="connsiteX284" fmla="*/ 2715768 w 8585675"/>
              <a:gd name="connsiteY284" fmla="*/ 4270248 h 5530584"/>
              <a:gd name="connsiteX285" fmla="*/ 2688336 w 8585675"/>
              <a:gd name="connsiteY285" fmla="*/ 4215384 h 5530584"/>
              <a:gd name="connsiteX286" fmla="*/ 2660904 w 8585675"/>
              <a:gd name="connsiteY286" fmla="*/ 4187952 h 5530584"/>
              <a:gd name="connsiteX287" fmla="*/ 2596896 w 8585675"/>
              <a:gd name="connsiteY287" fmla="*/ 4105656 h 5530584"/>
              <a:gd name="connsiteX288" fmla="*/ 2569464 w 8585675"/>
              <a:gd name="connsiteY288" fmla="*/ 4087368 h 5530584"/>
              <a:gd name="connsiteX289" fmla="*/ 2560320 w 8585675"/>
              <a:gd name="connsiteY289" fmla="*/ 4059936 h 5530584"/>
              <a:gd name="connsiteX290" fmla="*/ 2542032 w 8585675"/>
              <a:gd name="connsiteY290" fmla="*/ 3986784 h 5530584"/>
              <a:gd name="connsiteX291" fmla="*/ 2514600 w 8585675"/>
              <a:gd name="connsiteY291" fmla="*/ 3968496 h 5530584"/>
              <a:gd name="connsiteX292" fmla="*/ 2496312 w 8585675"/>
              <a:gd name="connsiteY292" fmla="*/ 3904488 h 5530584"/>
              <a:gd name="connsiteX293" fmla="*/ 2478024 w 8585675"/>
              <a:gd name="connsiteY293" fmla="*/ 3877056 h 5530584"/>
              <a:gd name="connsiteX294" fmla="*/ 2468880 w 8585675"/>
              <a:gd name="connsiteY294" fmla="*/ 3849624 h 5530584"/>
              <a:gd name="connsiteX295" fmla="*/ 2441448 w 8585675"/>
              <a:gd name="connsiteY295" fmla="*/ 3831336 h 5530584"/>
              <a:gd name="connsiteX296" fmla="*/ 2404872 w 8585675"/>
              <a:gd name="connsiteY296" fmla="*/ 3749040 h 5530584"/>
              <a:gd name="connsiteX297" fmla="*/ 2395728 w 8585675"/>
              <a:gd name="connsiteY297" fmla="*/ 3721608 h 5530584"/>
              <a:gd name="connsiteX298" fmla="*/ 2386584 w 8585675"/>
              <a:gd name="connsiteY298" fmla="*/ 3694176 h 5530584"/>
              <a:gd name="connsiteX299" fmla="*/ 2377440 w 8585675"/>
              <a:gd name="connsiteY299" fmla="*/ 3639312 h 5530584"/>
              <a:gd name="connsiteX300" fmla="*/ 2359152 w 8585675"/>
              <a:gd name="connsiteY300" fmla="*/ 3611880 h 5530584"/>
              <a:gd name="connsiteX301" fmla="*/ 2350008 w 8585675"/>
              <a:gd name="connsiteY301" fmla="*/ 3584448 h 5530584"/>
              <a:gd name="connsiteX302" fmla="*/ 2331720 w 8585675"/>
              <a:gd name="connsiteY302" fmla="*/ 3557016 h 5530584"/>
              <a:gd name="connsiteX303" fmla="*/ 2313432 w 8585675"/>
              <a:gd name="connsiteY303" fmla="*/ 3502152 h 5530584"/>
              <a:gd name="connsiteX304" fmla="*/ 2304288 w 8585675"/>
              <a:gd name="connsiteY304" fmla="*/ 3474720 h 5530584"/>
              <a:gd name="connsiteX305" fmla="*/ 2240280 w 8585675"/>
              <a:gd name="connsiteY305" fmla="*/ 3438144 h 5530584"/>
              <a:gd name="connsiteX306" fmla="*/ 2221992 w 8585675"/>
              <a:gd name="connsiteY306" fmla="*/ 3410712 h 5530584"/>
              <a:gd name="connsiteX307" fmla="*/ 2194560 w 8585675"/>
              <a:gd name="connsiteY307" fmla="*/ 3401568 h 5530584"/>
              <a:gd name="connsiteX308" fmla="*/ 2185416 w 8585675"/>
              <a:gd name="connsiteY308" fmla="*/ 3374136 h 5530584"/>
              <a:gd name="connsiteX309" fmla="*/ 2167128 w 8585675"/>
              <a:gd name="connsiteY309" fmla="*/ 3346704 h 5530584"/>
              <a:gd name="connsiteX310" fmla="*/ 2130552 w 8585675"/>
              <a:gd name="connsiteY310" fmla="*/ 3291840 h 5530584"/>
              <a:gd name="connsiteX311" fmla="*/ 2093976 w 8585675"/>
              <a:gd name="connsiteY311" fmla="*/ 3236976 h 5530584"/>
              <a:gd name="connsiteX312" fmla="*/ 2075688 w 8585675"/>
              <a:gd name="connsiteY312" fmla="*/ 3209544 h 5530584"/>
              <a:gd name="connsiteX313" fmla="*/ 2048256 w 8585675"/>
              <a:gd name="connsiteY313" fmla="*/ 3191256 h 5530584"/>
              <a:gd name="connsiteX314" fmla="*/ 2020824 w 8585675"/>
              <a:gd name="connsiteY314" fmla="*/ 3163824 h 5530584"/>
              <a:gd name="connsiteX315" fmla="*/ 1993392 w 8585675"/>
              <a:gd name="connsiteY315" fmla="*/ 3154680 h 5530584"/>
              <a:gd name="connsiteX316" fmla="*/ 1965960 w 8585675"/>
              <a:gd name="connsiteY316" fmla="*/ 3136392 h 5530584"/>
              <a:gd name="connsiteX317" fmla="*/ 1856232 w 8585675"/>
              <a:gd name="connsiteY317" fmla="*/ 3118104 h 5530584"/>
              <a:gd name="connsiteX318" fmla="*/ 1801368 w 8585675"/>
              <a:gd name="connsiteY318" fmla="*/ 3099816 h 5530584"/>
              <a:gd name="connsiteX319" fmla="*/ 1773936 w 8585675"/>
              <a:gd name="connsiteY319" fmla="*/ 3090672 h 5530584"/>
              <a:gd name="connsiteX320" fmla="*/ 1719072 w 8585675"/>
              <a:gd name="connsiteY320" fmla="*/ 3081528 h 5530584"/>
              <a:gd name="connsiteX321" fmla="*/ 1499616 w 8585675"/>
              <a:gd name="connsiteY321" fmla="*/ 3090672 h 5530584"/>
              <a:gd name="connsiteX322" fmla="*/ 1463040 w 8585675"/>
              <a:gd name="connsiteY322" fmla="*/ 3099816 h 5530584"/>
              <a:gd name="connsiteX323" fmla="*/ 1435608 w 8585675"/>
              <a:gd name="connsiteY323" fmla="*/ 3127248 h 5530584"/>
              <a:gd name="connsiteX324" fmla="*/ 1408176 w 8585675"/>
              <a:gd name="connsiteY324" fmla="*/ 3145536 h 5530584"/>
              <a:gd name="connsiteX325" fmla="*/ 1362456 w 8585675"/>
              <a:gd name="connsiteY325" fmla="*/ 3200400 h 5530584"/>
              <a:gd name="connsiteX326" fmla="*/ 1335024 w 8585675"/>
              <a:gd name="connsiteY326" fmla="*/ 3209544 h 5530584"/>
              <a:gd name="connsiteX327" fmla="*/ 1307592 w 8585675"/>
              <a:gd name="connsiteY327" fmla="*/ 3227832 h 5530584"/>
              <a:gd name="connsiteX328" fmla="*/ 1271016 w 8585675"/>
              <a:gd name="connsiteY328" fmla="*/ 3246120 h 5530584"/>
              <a:gd name="connsiteX329" fmla="*/ 1261872 w 8585675"/>
              <a:gd name="connsiteY329" fmla="*/ 3273552 h 5530584"/>
              <a:gd name="connsiteX330" fmla="*/ 1207008 w 8585675"/>
              <a:gd name="connsiteY330" fmla="*/ 3310128 h 5530584"/>
              <a:gd name="connsiteX331" fmla="*/ 1188720 w 8585675"/>
              <a:gd name="connsiteY331" fmla="*/ 3346704 h 5530584"/>
              <a:gd name="connsiteX332" fmla="*/ 1133856 w 8585675"/>
              <a:gd name="connsiteY332" fmla="*/ 3392424 h 5530584"/>
              <a:gd name="connsiteX333" fmla="*/ 1069848 w 8585675"/>
              <a:gd name="connsiteY333" fmla="*/ 3456432 h 5530584"/>
              <a:gd name="connsiteX334" fmla="*/ 969264 w 8585675"/>
              <a:gd name="connsiteY334" fmla="*/ 3511296 h 5530584"/>
              <a:gd name="connsiteX335" fmla="*/ 914400 w 8585675"/>
              <a:gd name="connsiteY335" fmla="*/ 3547872 h 5530584"/>
              <a:gd name="connsiteX336" fmla="*/ 859536 w 8585675"/>
              <a:gd name="connsiteY336" fmla="*/ 3566160 h 5530584"/>
              <a:gd name="connsiteX337" fmla="*/ 841248 w 8585675"/>
              <a:gd name="connsiteY337" fmla="*/ 3593592 h 5530584"/>
              <a:gd name="connsiteX338" fmla="*/ 758952 w 8585675"/>
              <a:gd name="connsiteY338" fmla="*/ 3611880 h 5530584"/>
              <a:gd name="connsiteX339" fmla="*/ 685800 w 8585675"/>
              <a:gd name="connsiteY339" fmla="*/ 3639312 h 5530584"/>
              <a:gd name="connsiteX340" fmla="*/ 594360 w 8585675"/>
              <a:gd name="connsiteY340" fmla="*/ 3666744 h 5530584"/>
              <a:gd name="connsiteX341" fmla="*/ 484632 w 8585675"/>
              <a:gd name="connsiteY341" fmla="*/ 3685032 h 5530584"/>
              <a:gd name="connsiteX342" fmla="*/ 329184 w 8585675"/>
              <a:gd name="connsiteY342" fmla="*/ 3694176 h 5530584"/>
              <a:gd name="connsiteX343" fmla="*/ 329184 w 8585675"/>
              <a:gd name="connsiteY343" fmla="*/ 3694176 h 5530584"/>
              <a:gd name="connsiteX344" fmla="*/ 2544 w 8585675"/>
              <a:gd name="connsiteY344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284464 w 8585675"/>
              <a:gd name="connsiteY160" fmla="*/ 530352 h 5530584"/>
              <a:gd name="connsiteX161" fmla="*/ 8302752 w 8585675"/>
              <a:gd name="connsiteY161" fmla="*/ 585216 h 5530584"/>
              <a:gd name="connsiteX162" fmla="*/ 6698071 w 8585675"/>
              <a:gd name="connsiteY162" fmla="*/ 430979 h 5530584"/>
              <a:gd name="connsiteX163" fmla="*/ 6641208 w 8585675"/>
              <a:gd name="connsiteY163" fmla="*/ 732550 h 5530584"/>
              <a:gd name="connsiteX164" fmla="*/ 6730590 w 8585675"/>
              <a:gd name="connsiteY164" fmla="*/ 806731 h 5530584"/>
              <a:gd name="connsiteX165" fmla="*/ 6729075 w 8585675"/>
              <a:gd name="connsiteY165" fmla="*/ 959817 h 5530584"/>
              <a:gd name="connsiteX166" fmla="*/ 6735733 w 8585675"/>
              <a:gd name="connsiteY166" fmla="*/ 1121036 h 5530584"/>
              <a:gd name="connsiteX167" fmla="*/ 6914561 w 8585675"/>
              <a:gd name="connsiteY167" fmla="*/ 1515829 h 5530584"/>
              <a:gd name="connsiteX168" fmla="*/ 7067463 w 8585675"/>
              <a:gd name="connsiteY168" fmla="*/ 2052309 h 5530584"/>
              <a:gd name="connsiteX169" fmla="*/ 7033904 w 8585675"/>
              <a:gd name="connsiteY169" fmla="*/ 2415336 h 5530584"/>
              <a:gd name="connsiteX170" fmla="*/ 8485632 w 8585675"/>
              <a:gd name="connsiteY170" fmla="*/ 1837944 h 5530584"/>
              <a:gd name="connsiteX171" fmla="*/ 8458200 w 8585675"/>
              <a:gd name="connsiteY171" fmla="*/ 1920240 h 5530584"/>
              <a:gd name="connsiteX172" fmla="*/ 8449056 w 8585675"/>
              <a:gd name="connsiteY172" fmla="*/ 1975104 h 5530584"/>
              <a:gd name="connsiteX173" fmla="*/ 8439912 w 8585675"/>
              <a:gd name="connsiteY173" fmla="*/ 2048256 h 5530584"/>
              <a:gd name="connsiteX174" fmla="*/ 8412480 w 8585675"/>
              <a:gd name="connsiteY174" fmla="*/ 2157984 h 5530584"/>
              <a:gd name="connsiteX175" fmla="*/ 8403336 w 8585675"/>
              <a:gd name="connsiteY175" fmla="*/ 2221992 h 5530584"/>
              <a:gd name="connsiteX176" fmla="*/ 8375904 w 8585675"/>
              <a:gd name="connsiteY176" fmla="*/ 2368296 h 5530584"/>
              <a:gd name="connsiteX177" fmla="*/ 8357616 w 8585675"/>
              <a:gd name="connsiteY177" fmla="*/ 2423160 h 5530584"/>
              <a:gd name="connsiteX178" fmla="*/ 8348472 w 8585675"/>
              <a:gd name="connsiteY178" fmla="*/ 2468880 h 5530584"/>
              <a:gd name="connsiteX179" fmla="*/ 8330184 w 8585675"/>
              <a:gd name="connsiteY179" fmla="*/ 2496312 h 5530584"/>
              <a:gd name="connsiteX180" fmla="*/ 8311896 w 8585675"/>
              <a:gd name="connsiteY180" fmla="*/ 2551176 h 5530584"/>
              <a:gd name="connsiteX181" fmla="*/ 8293608 w 8585675"/>
              <a:gd name="connsiteY181" fmla="*/ 2624328 h 5530584"/>
              <a:gd name="connsiteX182" fmla="*/ 8266176 w 8585675"/>
              <a:gd name="connsiteY182" fmla="*/ 3044952 h 5530584"/>
              <a:gd name="connsiteX183" fmla="*/ 8275320 w 8585675"/>
              <a:gd name="connsiteY183" fmla="*/ 3648456 h 5530584"/>
              <a:gd name="connsiteX184" fmla="*/ 8284464 w 8585675"/>
              <a:gd name="connsiteY184" fmla="*/ 4443984 h 5530584"/>
              <a:gd name="connsiteX185" fmla="*/ 8275320 w 8585675"/>
              <a:gd name="connsiteY185" fmla="*/ 4562856 h 5530584"/>
              <a:gd name="connsiteX186" fmla="*/ 8247888 w 8585675"/>
              <a:gd name="connsiteY186" fmla="*/ 4636008 h 5530584"/>
              <a:gd name="connsiteX187" fmla="*/ 8220456 w 8585675"/>
              <a:gd name="connsiteY187" fmla="*/ 4654296 h 5530584"/>
              <a:gd name="connsiteX188" fmla="*/ 8147304 w 8585675"/>
              <a:gd name="connsiteY188" fmla="*/ 4700016 h 5530584"/>
              <a:gd name="connsiteX189" fmla="*/ 8092440 w 8585675"/>
              <a:gd name="connsiteY189" fmla="*/ 4736592 h 5530584"/>
              <a:gd name="connsiteX190" fmla="*/ 8010144 w 8585675"/>
              <a:gd name="connsiteY190" fmla="*/ 4754880 h 5530584"/>
              <a:gd name="connsiteX191" fmla="*/ 7964424 w 8585675"/>
              <a:gd name="connsiteY191" fmla="*/ 4809744 h 5530584"/>
              <a:gd name="connsiteX192" fmla="*/ 7918704 w 8585675"/>
              <a:gd name="connsiteY192" fmla="*/ 4818888 h 5530584"/>
              <a:gd name="connsiteX193" fmla="*/ 7863840 w 8585675"/>
              <a:gd name="connsiteY193" fmla="*/ 4846320 h 5530584"/>
              <a:gd name="connsiteX194" fmla="*/ 7808976 w 8585675"/>
              <a:gd name="connsiteY194" fmla="*/ 4882896 h 5530584"/>
              <a:gd name="connsiteX195" fmla="*/ 7690104 w 8585675"/>
              <a:gd name="connsiteY195" fmla="*/ 4901184 h 5530584"/>
              <a:gd name="connsiteX196" fmla="*/ 7598664 w 8585675"/>
              <a:gd name="connsiteY196" fmla="*/ 4946904 h 5530584"/>
              <a:gd name="connsiteX197" fmla="*/ 7525512 w 8585675"/>
              <a:gd name="connsiteY197" fmla="*/ 4974336 h 5530584"/>
              <a:gd name="connsiteX198" fmla="*/ 7498080 w 8585675"/>
              <a:gd name="connsiteY198" fmla="*/ 5001768 h 5530584"/>
              <a:gd name="connsiteX199" fmla="*/ 7360920 w 8585675"/>
              <a:gd name="connsiteY199" fmla="*/ 5010912 h 5530584"/>
              <a:gd name="connsiteX200" fmla="*/ 7306056 w 8585675"/>
              <a:gd name="connsiteY200" fmla="*/ 5029200 h 5530584"/>
              <a:gd name="connsiteX201" fmla="*/ 7287768 w 8585675"/>
              <a:gd name="connsiteY201" fmla="*/ 5093208 h 5530584"/>
              <a:gd name="connsiteX202" fmla="*/ 7260336 w 8585675"/>
              <a:gd name="connsiteY202" fmla="*/ 5111496 h 5530584"/>
              <a:gd name="connsiteX203" fmla="*/ 7242048 w 8585675"/>
              <a:gd name="connsiteY203" fmla="*/ 5138928 h 5530584"/>
              <a:gd name="connsiteX204" fmla="*/ 7232904 w 8585675"/>
              <a:gd name="connsiteY204" fmla="*/ 5166360 h 5530584"/>
              <a:gd name="connsiteX205" fmla="*/ 7178040 w 8585675"/>
              <a:gd name="connsiteY205" fmla="*/ 5193792 h 5530584"/>
              <a:gd name="connsiteX206" fmla="*/ 7159752 w 8585675"/>
              <a:gd name="connsiteY206" fmla="*/ 5221224 h 5530584"/>
              <a:gd name="connsiteX207" fmla="*/ 7031736 w 8585675"/>
              <a:gd name="connsiteY207" fmla="*/ 5248656 h 5530584"/>
              <a:gd name="connsiteX208" fmla="*/ 6894576 w 8585675"/>
              <a:gd name="connsiteY208" fmla="*/ 5221224 h 5530584"/>
              <a:gd name="connsiteX209" fmla="*/ 6867144 w 8585675"/>
              <a:gd name="connsiteY209" fmla="*/ 5212080 h 5530584"/>
              <a:gd name="connsiteX210" fmla="*/ 6839712 w 8585675"/>
              <a:gd name="connsiteY210" fmla="*/ 5193792 h 5530584"/>
              <a:gd name="connsiteX211" fmla="*/ 6784848 w 8585675"/>
              <a:gd name="connsiteY211" fmla="*/ 5175504 h 5530584"/>
              <a:gd name="connsiteX212" fmla="*/ 6665976 w 8585675"/>
              <a:gd name="connsiteY212" fmla="*/ 5184648 h 5530584"/>
              <a:gd name="connsiteX213" fmla="*/ 6611112 w 8585675"/>
              <a:gd name="connsiteY213" fmla="*/ 5221224 h 5530584"/>
              <a:gd name="connsiteX214" fmla="*/ 6574536 w 8585675"/>
              <a:gd name="connsiteY214" fmla="*/ 5276088 h 5530584"/>
              <a:gd name="connsiteX215" fmla="*/ 6519672 w 8585675"/>
              <a:gd name="connsiteY215" fmla="*/ 5294376 h 5530584"/>
              <a:gd name="connsiteX216" fmla="*/ 6492240 w 8585675"/>
              <a:gd name="connsiteY216" fmla="*/ 5303520 h 5530584"/>
              <a:gd name="connsiteX217" fmla="*/ 6437376 w 8585675"/>
              <a:gd name="connsiteY217" fmla="*/ 5330952 h 5530584"/>
              <a:gd name="connsiteX218" fmla="*/ 6409944 w 8585675"/>
              <a:gd name="connsiteY218" fmla="*/ 5349240 h 5530584"/>
              <a:gd name="connsiteX219" fmla="*/ 6345936 w 8585675"/>
              <a:gd name="connsiteY219" fmla="*/ 5358384 h 5530584"/>
              <a:gd name="connsiteX220" fmla="*/ 6318504 w 8585675"/>
              <a:gd name="connsiteY220" fmla="*/ 5376672 h 5530584"/>
              <a:gd name="connsiteX221" fmla="*/ 6291072 w 8585675"/>
              <a:gd name="connsiteY221" fmla="*/ 5385816 h 5530584"/>
              <a:gd name="connsiteX222" fmla="*/ 6272784 w 8585675"/>
              <a:gd name="connsiteY222" fmla="*/ 5413248 h 5530584"/>
              <a:gd name="connsiteX223" fmla="*/ 6199632 w 8585675"/>
              <a:gd name="connsiteY223" fmla="*/ 5431536 h 5530584"/>
              <a:gd name="connsiteX224" fmla="*/ 6172200 w 8585675"/>
              <a:gd name="connsiteY224" fmla="*/ 5458968 h 5530584"/>
              <a:gd name="connsiteX225" fmla="*/ 6135624 w 8585675"/>
              <a:gd name="connsiteY225" fmla="*/ 5477256 h 5530584"/>
              <a:gd name="connsiteX226" fmla="*/ 6062472 w 8585675"/>
              <a:gd name="connsiteY226" fmla="*/ 5495544 h 5530584"/>
              <a:gd name="connsiteX227" fmla="*/ 5989320 w 8585675"/>
              <a:gd name="connsiteY227" fmla="*/ 5504688 h 5530584"/>
              <a:gd name="connsiteX228" fmla="*/ 5614416 w 8585675"/>
              <a:gd name="connsiteY228" fmla="*/ 5504688 h 5530584"/>
              <a:gd name="connsiteX229" fmla="*/ 5577840 w 8585675"/>
              <a:gd name="connsiteY229" fmla="*/ 5486400 h 5530584"/>
              <a:gd name="connsiteX230" fmla="*/ 5559552 w 8585675"/>
              <a:gd name="connsiteY230" fmla="*/ 5458968 h 5530584"/>
              <a:gd name="connsiteX231" fmla="*/ 5550408 w 8585675"/>
              <a:gd name="connsiteY231" fmla="*/ 5431536 h 5530584"/>
              <a:gd name="connsiteX232" fmla="*/ 5468112 w 8585675"/>
              <a:gd name="connsiteY232" fmla="*/ 5422392 h 5530584"/>
              <a:gd name="connsiteX233" fmla="*/ 5449824 w 8585675"/>
              <a:gd name="connsiteY233" fmla="*/ 5394960 h 5530584"/>
              <a:gd name="connsiteX234" fmla="*/ 5404104 w 8585675"/>
              <a:gd name="connsiteY234" fmla="*/ 5385816 h 5530584"/>
              <a:gd name="connsiteX235" fmla="*/ 5349240 w 8585675"/>
              <a:gd name="connsiteY235" fmla="*/ 5358384 h 5530584"/>
              <a:gd name="connsiteX236" fmla="*/ 5340096 w 8585675"/>
              <a:gd name="connsiteY236" fmla="*/ 5330952 h 5530584"/>
              <a:gd name="connsiteX237" fmla="*/ 5330952 w 8585675"/>
              <a:gd name="connsiteY237" fmla="*/ 5138928 h 5530584"/>
              <a:gd name="connsiteX238" fmla="*/ 5276088 w 8585675"/>
              <a:gd name="connsiteY238" fmla="*/ 5056632 h 5530584"/>
              <a:gd name="connsiteX239" fmla="*/ 5266944 w 8585675"/>
              <a:gd name="connsiteY239" fmla="*/ 5029200 h 5530584"/>
              <a:gd name="connsiteX240" fmla="*/ 5257800 w 8585675"/>
              <a:gd name="connsiteY240" fmla="*/ 4983480 h 5530584"/>
              <a:gd name="connsiteX241" fmla="*/ 5230368 w 8585675"/>
              <a:gd name="connsiteY241" fmla="*/ 4965192 h 5530584"/>
              <a:gd name="connsiteX242" fmla="*/ 5184648 w 8585675"/>
              <a:gd name="connsiteY242" fmla="*/ 4910328 h 5530584"/>
              <a:gd name="connsiteX243" fmla="*/ 5157216 w 8585675"/>
              <a:gd name="connsiteY243" fmla="*/ 4901184 h 5530584"/>
              <a:gd name="connsiteX244" fmla="*/ 5111496 w 8585675"/>
              <a:gd name="connsiteY244" fmla="*/ 5010912 h 5530584"/>
              <a:gd name="connsiteX245" fmla="*/ 5129784 w 8585675"/>
              <a:gd name="connsiteY245" fmla="*/ 5038344 h 5530584"/>
              <a:gd name="connsiteX246" fmla="*/ 5148072 w 8585675"/>
              <a:gd name="connsiteY246" fmla="*/ 5093208 h 5530584"/>
              <a:gd name="connsiteX247" fmla="*/ 5138928 w 8585675"/>
              <a:gd name="connsiteY247" fmla="*/ 5148072 h 5530584"/>
              <a:gd name="connsiteX248" fmla="*/ 4937760 w 8585675"/>
              <a:gd name="connsiteY248" fmla="*/ 5120640 h 5530584"/>
              <a:gd name="connsiteX249" fmla="*/ 4919472 w 8585675"/>
              <a:gd name="connsiteY249" fmla="*/ 5093208 h 5530584"/>
              <a:gd name="connsiteX250" fmla="*/ 4864608 w 8585675"/>
              <a:gd name="connsiteY250" fmla="*/ 5074920 h 5530584"/>
              <a:gd name="connsiteX251" fmla="*/ 4818888 w 8585675"/>
              <a:gd name="connsiteY251" fmla="*/ 5056632 h 5530584"/>
              <a:gd name="connsiteX252" fmla="*/ 4764024 w 8585675"/>
              <a:gd name="connsiteY252" fmla="*/ 5020056 h 5530584"/>
              <a:gd name="connsiteX253" fmla="*/ 4599432 w 8585675"/>
              <a:gd name="connsiteY253" fmla="*/ 5001768 h 5530584"/>
              <a:gd name="connsiteX254" fmla="*/ 4517136 w 8585675"/>
              <a:gd name="connsiteY254" fmla="*/ 4992624 h 5530584"/>
              <a:gd name="connsiteX255" fmla="*/ 4471416 w 8585675"/>
              <a:gd name="connsiteY255" fmla="*/ 4983480 h 5530584"/>
              <a:gd name="connsiteX256" fmla="*/ 4279392 w 8585675"/>
              <a:gd name="connsiteY256" fmla="*/ 4974336 h 5530584"/>
              <a:gd name="connsiteX257" fmla="*/ 4215384 w 8585675"/>
              <a:gd name="connsiteY257" fmla="*/ 4956048 h 5530584"/>
              <a:gd name="connsiteX258" fmla="*/ 4178808 w 8585675"/>
              <a:gd name="connsiteY258" fmla="*/ 4946904 h 5530584"/>
              <a:gd name="connsiteX259" fmla="*/ 4151376 w 8585675"/>
              <a:gd name="connsiteY259" fmla="*/ 4882896 h 5530584"/>
              <a:gd name="connsiteX260" fmla="*/ 4142232 w 8585675"/>
              <a:gd name="connsiteY260" fmla="*/ 4855464 h 5530584"/>
              <a:gd name="connsiteX261" fmla="*/ 4114800 w 8585675"/>
              <a:gd name="connsiteY261" fmla="*/ 4846320 h 5530584"/>
              <a:gd name="connsiteX262" fmla="*/ 4059936 w 8585675"/>
              <a:gd name="connsiteY262" fmla="*/ 4818888 h 5530584"/>
              <a:gd name="connsiteX263" fmla="*/ 4032504 w 8585675"/>
              <a:gd name="connsiteY263" fmla="*/ 4791456 h 5530584"/>
              <a:gd name="connsiteX264" fmla="*/ 4014216 w 8585675"/>
              <a:gd name="connsiteY264" fmla="*/ 4764024 h 5530584"/>
              <a:gd name="connsiteX265" fmla="*/ 3986784 w 8585675"/>
              <a:gd name="connsiteY265" fmla="*/ 4754880 h 5530584"/>
              <a:gd name="connsiteX266" fmla="*/ 3904488 w 8585675"/>
              <a:gd name="connsiteY266" fmla="*/ 4709160 h 5530584"/>
              <a:gd name="connsiteX267" fmla="*/ 3849624 w 8585675"/>
              <a:gd name="connsiteY267" fmla="*/ 4690872 h 5530584"/>
              <a:gd name="connsiteX268" fmla="*/ 3685032 w 8585675"/>
              <a:gd name="connsiteY268" fmla="*/ 4700016 h 5530584"/>
              <a:gd name="connsiteX269" fmla="*/ 3593592 w 8585675"/>
              <a:gd name="connsiteY269" fmla="*/ 4709160 h 5530584"/>
              <a:gd name="connsiteX270" fmla="*/ 3319272 w 8585675"/>
              <a:gd name="connsiteY270" fmla="*/ 4700016 h 5530584"/>
              <a:gd name="connsiteX271" fmla="*/ 3236976 w 8585675"/>
              <a:gd name="connsiteY271" fmla="*/ 4636008 h 5530584"/>
              <a:gd name="connsiteX272" fmla="*/ 3209544 w 8585675"/>
              <a:gd name="connsiteY272" fmla="*/ 4626864 h 5530584"/>
              <a:gd name="connsiteX273" fmla="*/ 3154680 w 8585675"/>
              <a:gd name="connsiteY273" fmla="*/ 4581144 h 5530584"/>
              <a:gd name="connsiteX274" fmla="*/ 3118104 w 8585675"/>
              <a:gd name="connsiteY274" fmla="*/ 4572000 h 5530584"/>
              <a:gd name="connsiteX275" fmla="*/ 2980944 w 8585675"/>
              <a:gd name="connsiteY275" fmla="*/ 4526280 h 5530584"/>
              <a:gd name="connsiteX276" fmla="*/ 2926080 w 8585675"/>
              <a:gd name="connsiteY276" fmla="*/ 4498848 h 5530584"/>
              <a:gd name="connsiteX277" fmla="*/ 2898648 w 8585675"/>
              <a:gd name="connsiteY277" fmla="*/ 4480560 h 5530584"/>
              <a:gd name="connsiteX278" fmla="*/ 2862072 w 8585675"/>
              <a:gd name="connsiteY278" fmla="*/ 4462272 h 5530584"/>
              <a:gd name="connsiteX279" fmla="*/ 2834640 w 8585675"/>
              <a:gd name="connsiteY279" fmla="*/ 4434840 h 5530584"/>
              <a:gd name="connsiteX280" fmla="*/ 2798064 w 8585675"/>
              <a:gd name="connsiteY280" fmla="*/ 4407408 h 5530584"/>
              <a:gd name="connsiteX281" fmla="*/ 2770632 w 8585675"/>
              <a:gd name="connsiteY281" fmla="*/ 4352544 h 5530584"/>
              <a:gd name="connsiteX282" fmla="*/ 2743200 w 8585675"/>
              <a:gd name="connsiteY282" fmla="*/ 4334256 h 5530584"/>
              <a:gd name="connsiteX283" fmla="*/ 2715768 w 8585675"/>
              <a:gd name="connsiteY283" fmla="*/ 4270248 h 5530584"/>
              <a:gd name="connsiteX284" fmla="*/ 2688336 w 8585675"/>
              <a:gd name="connsiteY284" fmla="*/ 4215384 h 5530584"/>
              <a:gd name="connsiteX285" fmla="*/ 2660904 w 8585675"/>
              <a:gd name="connsiteY285" fmla="*/ 4187952 h 5530584"/>
              <a:gd name="connsiteX286" fmla="*/ 2596896 w 8585675"/>
              <a:gd name="connsiteY286" fmla="*/ 4105656 h 5530584"/>
              <a:gd name="connsiteX287" fmla="*/ 2569464 w 8585675"/>
              <a:gd name="connsiteY287" fmla="*/ 4087368 h 5530584"/>
              <a:gd name="connsiteX288" fmla="*/ 2560320 w 8585675"/>
              <a:gd name="connsiteY288" fmla="*/ 4059936 h 5530584"/>
              <a:gd name="connsiteX289" fmla="*/ 2542032 w 8585675"/>
              <a:gd name="connsiteY289" fmla="*/ 3986784 h 5530584"/>
              <a:gd name="connsiteX290" fmla="*/ 2514600 w 8585675"/>
              <a:gd name="connsiteY290" fmla="*/ 3968496 h 5530584"/>
              <a:gd name="connsiteX291" fmla="*/ 2496312 w 8585675"/>
              <a:gd name="connsiteY291" fmla="*/ 3904488 h 5530584"/>
              <a:gd name="connsiteX292" fmla="*/ 2478024 w 8585675"/>
              <a:gd name="connsiteY292" fmla="*/ 3877056 h 5530584"/>
              <a:gd name="connsiteX293" fmla="*/ 2468880 w 8585675"/>
              <a:gd name="connsiteY293" fmla="*/ 3849624 h 5530584"/>
              <a:gd name="connsiteX294" fmla="*/ 2441448 w 8585675"/>
              <a:gd name="connsiteY294" fmla="*/ 3831336 h 5530584"/>
              <a:gd name="connsiteX295" fmla="*/ 2404872 w 8585675"/>
              <a:gd name="connsiteY295" fmla="*/ 3749040 h 5530584"/>
              <a:gd name="connsiteX296" fmla="*/ 2395728 w 8585675"/>
              <a:gd name="connsiteY296" fmla="*/ 3721608 h 5530584"/>
              <a:gd name="connsiteX297" fmla="*/ 2386584 w 8585675"/>
              <a:gd name="connsiteY297" fmla="*/ 3694176 h 5530584"/>
              <a:gd name="connsiteX298" fmla="*/ 2377440 w 8585675"/>
              <a:gd name="connsiteY298" fmla="*/ 3639312 h 5530584"/>
              <a:gd name="connsiteX299" fmla="*/ 2359152 w 8585675"/>
              <a:gd name="connsiteY299" fmla="*/ 3611880 h 5530584"/>
              <a:gd name="connsiteX300" fmla="*/ 2350008 w 8585675"/>
              <a:gd name="connsiteY300" fmla="*/ 3584448 h 5530584"/>
              <a:gd name="connsiteX301" fmla="*/ 2331720 w 8585675"/>
              <a:gd name="connsiteY301" fmla="*/ 3557016 h 5530584"/>
              <a:gd name="connsiteX302" fmla="*/ 2313432 w 8585675"/>
              <a:gd name="connsiteY302" fmla="*/ 3502152 h 5530584"/>
              <a:gd name="connsiteX303" fmla="*/ 2304288 w 8585675"/>
              <a:gd name="connsiteY303" fmla="*/ 3474720 h 5530584"/>
              <a:gd name="connsiteX304" fmla="*/ 2240280 w 8585675"/>
              <a:gd name="connsiteY304" fmla="*/ 3438144 h 5530584"/>
              <a:gd name="connsiteX305" fmla="*/ 2221992 w 8585675"/>
              <a:gd name="connsiteY305" fmla="*/ 3410712 h 5530584"/>
              <a:gd name="connsiteX306" fmla="*/ 2194560 w 8585675"/>
              <a:gd name="connsiteY306" fmla="*/ 3401568 h 5530584"/>
              <a:gd name="connsiteX307" fmla="*/ 2185416 w 8585675"/>
              <a:gd name="connsiteY307" fmla="*/ 3374136 h 5530584"/>
              <a:gd name="connsiteX308" fmla="*/ 2167128 w 8585675"/>
              <a:gd name="connsiteY308" fmla="*/ 3346704 h 5530584"/>
              <a:gd name="connsiteX309" fmla="*/ 2130552 w 8585675"/>
              <a:gd name="connsiteY309" fmla="*/ 3291840 h 5530584"/>
              <a:gd name="connsiteX310" fmla="*/ 2093976 w 8585675"/>
              <a:gd name="connsiteY310" fmla="*/ 3236976 h 5530584"/>
              <a:gd name="connsiteX311" fmla="*/ 2075688 w 8585675"/>
              <a:gd name="connsiteY311" fmla="*/ 3209544 h 5530584"/>
              <a:gd name="connsiteX312" fmla="*/ 2048256 w 8585675"/>
              <a:gd name="connsiteY312" fmla="*/ 3191256 h 5530584"/>
              <a:gd name="connsiteX313" fmla="*/ 2020824 w 8585675"/>
              <a:gd name="connsiteY313" fmla="*/ 3163824 h 5530584"/>
              <a:gd name="connsiteX314" fmla="*/ 1993392 w 8585675"/>
              <a:gd name="connsiteY314" fmla="*/ 3154680 h 5530584"/>
              <a:gd name="connsiteX315" fmla="*/ 1965960 w 8585675"/>
              <a:gd name="connsiteY315" fmla="*/ 3136392 h 5530584"/>
              <a:gd name="connsiteX316" fmla="*/ 1856232 w 8585675"/>
              <a:gd name="connsiteY316" fmla="*/ 3118104 h 5530584"/>
              <a:gd name="connsiteX317" fmla="*/ 1801368 w 8585675"/>
              <a:gd name="connsiteY317" fmla="*/ 3099816 h 5530584"/>
              <a:gd name="connsiteX318" fmla="*/ 1773936 w 8585675"/>
              <a:gd name="connsiteY318" fmla="*/ 3090672 h 5530584"/>
              <a:gd name="connsiteX319" fmla="*/ 1719072 w 8585675"/>
              <a:gd name="connsiteY319" fmla="*/ 3081528 h 5530584"/>
              <a:gd name="connsiteX320" fmla="*/ 1499616 w 8585675"/>
              <a:gd name="connsiteY320" fmla="*/ 3090672 h 5530584"/>
              <a:gd name="connsiteX321" fmla="*/ 1463040 w 8585675"/>
              <a:gd name="connsiteY321" fmla="*/ 3099816 h 5530584"/>
              <a:gd name="connsiteX322" fmla="*/ 1435608 w 8585675"/>
              <a:gd name="connsiteY322" fmla="*/ 3127248 h 5530584"/>
              <a:gd name="connsiteX323" fmla="*/ 1408176 w 8585675"/>
              <a:gd name="connsiteY323" fmla="*/ 3145536 h 5530584"/>
              <a:gd name="connsiteX324" fmla="*/ 1362456 w 8585675"/>
              <a:gd name="connsiteY324" fmla="*/ 3200400 h 5530584"/>
              <a:gd name="connsiteX325" fmla="*/ 1335024 w 8585675"/>
              <a:gd name="connsiteY325" fmla="*/ 3209544 h 5530584"/>
              <a:gd name="connsiteX326" fmla="*/ 1307592 w 8585675"/>
              <a:gd name="connsiteY326" fmla="*/ 3227832 h 5530584"/>
              <a:gd name="connsiteX327" fmla="*/ 1271016 w 8585675"/>
              <a:gd name="connsiteY327" fmla="*/ 3246120 h 5530584"/>
              <a:gd name="connsiteX328" fmla="*/ 1261872 w 8585675"/>
              <a:gd name="connsiteY328" fmla="*/ 3273552 h 5530584"/>
              <a:gd name="connsiteX329" fmla="*/ 1207008 w 8585675"/>
              <a:gd name="connsiteY329" fmla="*/ 3310128 h 5530584"/>
              <a:gd name="connsiteX330" fmla="*/ 1188720 w 8585675"/>
              <a:gd name="connsiteY330" fmla="*/ 3346704 h 5530584"/>
              <a:gd name="connsiteX331" fmla="*/ 1133856 w 8585675"/>
              <a:gd name="connsiteY331" fmla="*/ 3392424 h 5530584"/>
              <a:gd name="connsiteX332" fmla="*/ 1069848 w 8585675"/>
              <a:gd name="connsiteY332" fmla="*/ 3456432 h 5530584"/>
              <a:gd name="connsiteX333" fmla="*/ 969264 w 8585675"/>
              <a:gd name="connsiteY333" fmla="*/ 3511296 h 5530584"/>
              <a:gd name="connsiteX334" fmla="*/ 914400 w 8585675"/>
              <a:gd name="connsiteY334" fmla="*/ 3547872 h 5530584"/>
              <a:gd name="connsiteX335" fmla="*/ 859536 w 8585675"/>
              <a:gd name="connsiteY335" fmla="*/ 3566160 h 5530584"/>
              <a:gd name="connsiteX336" fmla="*/ 841248 w 8585675"/>
              <a:gd name="connsiteY336" fmla="*/ 3593592 h 5530584"/>
              <a:gd name="connsiteX337" fmla="*/ 758952 w 8585675"/>
              <a:gd name="connsiteY337" fmla="*/ 3611880 h 5530584"/>
              <a:gd name="connsiteX338" fmla="*/ 685800 w 8585675"/>
              <a:gd name="connsiteY338" fmla="*/ 3639312 h 5530584"/>
              <a:gd name="connsiteX339" fmla="*/ 594360 w 8585675"/>
              <a:gd name="connsiteY339" fmla="*/ 3666744 h 5530584"/>
              <a:gd name="connsiteX340" fmla="*/ 484632 w 8585675"/>
              <a:gd name="connsiteY340" fmla="*/ 3685032 h 5530584"/>
              <a:gd name="connsiteX341" fmla="*/ 329184 w 8585675"/>
              <a:gd name="connsiteY341" fmla="*/ 3694176 h 5530584"/>
              <a:gd name="connsiteX342" fmla="*/ 329184 w 8585675"/>
              <a:gd name="connsiteY342" fmla="*/ 3694176 h 5530584"/>
              <a:gd name="connsiteX343" fmla="*/ 2544 w 8585675"/>
              <a:gd name="connsiteY343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30590 w 8585675"/>
              <a:gd name="connsiteY163" fmla="*/ 806731 h 5530584"/>
              <a:gd name="connsiteX164" fmla="*/ 6729075 w 8585675"/>
              <a:gd name="connsiteY164" fmla="*/ 959817 h 5530584"/>
              <a:gd name="connsiteX165" fmla="*/ 6735733 w 8585675"/>
              <a:gd name="connsiteY165" fmla="*/ 1121036 h 5530584"/>
              <a:gd name="connsiteX166" fmla="*/ 6914561 w 8585675"/>
              <a:gd name="connsiteY166" fmla="*/ 1515829 h 5530584"/>
              <a:gd name="connsiteX167" fmla="*/ 7067463 w 8585675"/>
              <a:gd name="connsiteY167" fmla="*/ 2052309 h 5530584"/>
              <a:gd name="connsiteX168" fmla="*/ 7033904 w 8585675"/>
              <a:gd name="connsiteY168" fmla="*/ 2415336 h 5530584"/>
              <a:gd name="connsiteX169" fmla="*/ 8485632 w 8585675"/>
              <a:gd name="connsiteY169" fmla="*/ 1837944 h 5530584"/>
              <a:gd name="connsiteX170" fmla="*/ 8458200 w 8585675"/>
              <a:gd name="connsiteY170" fmla="*/ 1920240 h 5530584"/>
              <a:gd name="connsiteX171" fmla="*/ 8449056 w 8585675"/>
              <a:gd name="connsiteY171" fmla="*/ 1975104 h 5530584"/>
              <a:gd name="connsiteX172" fmla="*/ 8439912 w 8585675"/>
              <a:gd name="connsiteY172" fmla="*/ 2048256 h 5530584"/>
              <a:gd name="connsiteX173" fmla="*/ 8412480 w 8585675"/>
              <a:gd name="connsiteY173" fmla="*/ 2157984 h 5530584"/>
              <a:gd name="connsiteX174" fmla="*/ 8403336 w 8585675"/>
              <a:gd name="connsiteY174" fmla="*/ 2221992 h 5530584"/>
              <a:gd name="connsiteX175" fmla="*/ 8375904 w 8585675"/>
              <a:gd name="connsiteY175" fmla="*/ 2368296 h 5530584"/>
              <a:gd name="connsiteX176" fmla="*/ 8357616 w 8585675"/>
              <a:gd name="connsiteY176" fmla="*/ 2423160 h 5530584"/>
              <a:gd name="connsiteX177" fmla="*/ 8348472 w 8585675"/>
              <a:gd name="connsiteY177" fmla="*/ 2468880 h 5530584"/>
              <a:gd name="connsiteX178" fmla="*/ 8330184 w 8585675"/>
              <a:gd name="connsiteY178" fmla="*/ 2496312 h 5530584"/>
              <a:gd name="connsiteX179" fmla="*/ 8311896 w 8585675"/>
              <a:gd name="connsiteY179" fmla="*/ 2551176 h 5530584"/>
              <a:gd name="connsiteX180" fmla="*/ 8293608 w 8585675"/>
              <a:gd name="connsiteY180" fmla="*/ 2624328 h 5530584"/>
              <a:gd name="connsiteX181" fmla="*/ 8266176 w 8585675"/>
              <a:gd name="connsiteY181" fmla="*/ 3044952 h 5530584"/>
              <a:gd name="connsiteX182" fmla="*/ 8275320 w 8585675"/>
              <a:gd name="connsiteY182" fmla="*/ 3648456 h 5530584"/>
              <a:gd name="connsiteX183" fmla="*/ 8284464 w 8585675"/>
              <a:gd name="connsiteY183" fmla="*/ 4443984 h 5530584"/>
              <a:gd name="connsiteX184" fmla="*/ 8275320 w 8585675"/>
              <a:gd name="connsiteY184" fmla="*/ 4562856 h 5530584"/>
              <a:gd name="connsiteX185" fmla="*/ 8247888 w 8585675"/>
              <a:gd name="connsiteY185" fmla="*/ 4636008 h 5530584"/>
              <a:gd name="connsiteX186" fmla="*/ 8220456 w 8585675"/>
              <a:gd name="connsiteY186" fmla="*/ 4654296 h 5530584"/>
              <a:gd name="connsiteX187" fmla="*/ 8147304 w 8585675"/>
              <a:gd name="connsiteY187" fmla="*/ 4700016 h 5530584"/>
              <a:gd name="connsiteX188" fmla="*/ 8092440 w 8585675"/>
              <a:gd name="connsiteY188" fmla="*/ 4736592 h 5530584"/>
              <a:gd name="connsiteX189" fmla="*/ 8010144 w 8585675"/>
              <a:gd name="connsiteY189" fmla="*/ 4754880 h 5530584"/>
              <a:gd name="connsiteX190" fmla="*/ 7964424 w 8585675"/>
              <a:gd name="connsiteY190" fmla="*/ 4809744 h 5530584"/>
              <a:gd name="connsiteX191" fmla="*/ 7918704 w 8585675"/>
              <a:gd name="connsiteY191" fmla="*/ 4818888 h 5530584"/>
              <a:gd name="connsiteX192" fmla="*/ 7863840 w 8585675"/>
              <a:gd name="connsiteY192" fmla="*/ 4846320 h 5530584"/>
              <a:gd name="connsiteX193" fmla="*/ 7808976 w 8585675"/>
              <a:gd name="connsiteY193" fmla="*/ 4882896 h 5530584"/>
              <a:gd name="connsiteX194" fmla="*/ 7690104 w 8585675"/>
              <a:gd name="connsiteY194" fmla="*/ 4901184 h 5530584"/>
              <a:gd name="connsiteX195" fmla="*/ 7598664 w 8585675"/>
              <a:gd name="connsiteY195" fmla="*/ 4946904 h 5530584"/>
              <a:gd name="connsiteX196" fmla="*/ 7525512 w 8585675"/>
              <a:gd name="connsiteY196" fmla="*/ 4974336 h 5530584"/>
              <a:gd name="connsiteX197" fmla="*/ 7498080 w 8585675"/>
              <a:gd name="connsiteY197" fmla="*/ 5001768 h 5530584"/>
              <a:gd name="connsiteX198" fmla="*/ 7360920 w 8585675"/>
              <a:gd name="connsiteY198" fmla="*/ 5010912 h 5530584"/>
              <a:gd name="connsiteX199" fmla="*/ 7306056 w 8585675"/>
              <a:gd name="connsiteY199" fmla="*/ 5029200 h 5530584"/>
              <a:gd name="connsiteX200" fmla="*/ 7287768 w 8585675"/>
              <a:gd name="connsiteY200" fmla="*/ 5093208 h 5530584"/>
              <a:gd name="connsiteX201" fmla="*/ 7260336 w 8585675"/>
              <a:gd name="connsiteY201" fmla="*/ 5111496 h 5530584"/>
              <a:gd name="connsiteX202" fmla="*/ 7242048 w 8585675"/>
              <a:gd name="connsiteY202" fmla="*/ 5138928 h 5530584"/>
              <a:gd name="connsiteX203" fmla="*/ 7232904 w 8585675"/>
              <a:gd name="connsiteY203" fmla="*/ 5166360 h 5530584"/>
              <a:gd name="connsiteX204" fmla="*/ 7178040 w 8585675"/>
              <a:gd name="connsiteY204" fmla="*/ 5193792 h 5530584"/>
              <a:gd name="connsiteX205" fmla="*/ 7159752 w 8585675"/>
              <a:gd name="connsiteY205" fmla="*/ 5221224 h 5530584"/>
              <a:gd name="connsiteX206" fmla="*/ 7031736 w 8585675"/>
              <a:gd name="connsiteY206" fmla="*/ 5248656 h 5530584"/>
              <a:gd name="connsiteX207" fmla="*/ 6894576 w 8585675"/>
              <a:gd name="connsiteY207" fmla="*/ 5221224 h 5530584"/>
              <a:gd name="connsiteX208" fmla="*/ 6867144 w 8585675"/>
              <a:gd name="connsiteY208" fmla="*/ 5212080 h 5530584"/>
              <a:gd name="connsiteX209" fmla="*/ 6839712 w 8585675"/>
              <a:gd name="connsiteY209" fmla="*/ 5193792 h 5530584"/>
              <a:gd name="connsiteX210" fmla="*/ 6784848 w 8585675"/>
              <a:gd name="connsiteY210" fmla="*/ 5175504 h 5530584"/>
              <a:gd name="connsiteX211" fmla="*/ 6665976 w 8585675"/>
              <a:gd name="connsiteY211" fmla="*/ 5184648 h 5530584"/>
              <a:gd name="connsiteX212" fmla="*/ 6611112 w 8585675"/>
              <a:gd name="connsiteY212" fmla="*/ 5221224 h 5530584"/>
              <a:gd name="connsiteX213" fmla="*/ 6574536 w 8585675"/>
              <a:gd name="connsiteY213" fmla="*/ 5276088 h 5530584"/>
              <a:gd name="connsiteX214" fmla="*/ 6519672 w 8585675"/>
              <a:gd name="connsiteY214" fmla="*/ 5294376 h 5530584"/>
              <a:gd name="connsiteX215" fmla="*/ 6492240 w 8585675"/>
              <a:gd name="connsiteY215" fmla="*/ 5303520 h 5530584"/>
              <a:gd name="connsiteX216" fmla="*/ 6437376 w 8585675"/>
              <a:gd name="connsiteY216" fmla="*/ 5330952 h 5530584"/>
              <a:gd name="connsiteX217" fmla="*/ 6409944 w 8585675"/>
              <a:gd name="connsiteY217" fmla="*/ 5349240 h 5530584"/>
              <a:gd name="connsiteX218" fmla="*/ 6345936 w 8585675"/>
              <a:gd name="connsiteY218" fmla="*/ 5358384 h 5530584"/>
              <a:gd name="connsiteX219" fmla="*/ 6318504 w 8585675"/>
              <a:gd name="connsiteY219" fmla="*/ 5376672 h 5530584"/>
              <a:gd name="connsiteX220" fmla="*/ 6291072 w 8585675"/>
              <a:gd name="connsiteY220" fmla="*/ 5385816 h 5530584"/>
              <a:gd name="connsiteX221" fmla="*/ 6272784 w 8585675"/>
              <a:gd name="connsiteY221" fmla="*/ 5413248 h 5530584"/>
              <a:gd name="connsiteX222" fmla="*/ 6199632 w 8585675"/>
              <a:gd name="connsiteY222" fmla="*/ 5431536 h 5530584"/>
              <a:gd name="connsiteX223" fmla="*/ 6172200 w 8585675"/>
              <a:gd name="connsiteY223" fmla="*/ 5458968 h 5530584"/>
              <a:gd name="connsiteX224" fmla="*/ 6135624 w 8585675"/>
              <a:gd name="connsiteY224" fmla="*/ 5477256 h 5530584"/>
              <a:gd name="connsiteX225" fmla="*/ 6062472 w 8585675"/>
              <a:gd name="connsiteY225" fmla="*/ 5495544 h 5530584"/>
              <a:gd name="connsiteX226" fmla="*/ 5989320 w 8585675"/>
              <a:gd name="connsiteY226" fmla="*/ 5504688 h 5530584"/>
              <a:gd name="connsiteX227" fmla="*/ 5614416 w 8585675"/>
              <a:gd name="connsiteY227" fmla="*/ 5504688 h 5530584"/>
              <a:gd name="connsiteX228" fmla="*/ 5577840 w 8585675"/>
              <a:gd name="connsiteY228" fmla="*/ 5486400 h 5530584"/>
              <a:gd name="connsiteX229" fmla="*/ 5559552 w 8585675"/>
              <a:gd name="connsiteY229" fmla="*/ 5458968 h 5530584"/>
              <a:gd name="connsiteX230" fmla="*/ 5550408 w 8585675"/>
              <a:gd name="connsiteY230" fmla="*/ 5431536 h 5530584"/>
              <a:gd name="connsiteX231" fmla="*/ 5468112 w 8585675"/>
              <a:gd name="connsiteY231" fmla="*/ 5422392 h 5530584"/>
              <a:gd name="connsiteX232" fmla="*/ 5449824 w 8585675"/>
              <a:gd name="connsiteY232" fmla="*/ 5394960 h 5530584"/>
              <a:gd name="connsiteX233" fmla="*/ 5404104 w 8585675"/>
              <a:gd name="connsiteY233" fmla="*/ 5385816 h 5530584"/>
              <a:gd name="connsiteX234" fmla="*/ 5349240 w 8585675"/>
              <a:gd name="connsiteY234" fmla="*/ 5358384 h 5530584"/>
              <a:gd name="connsiteX235" fmla="*/ 5340096 w 8585675"/>
              <a:gd name="connsiteY235" fmla="*/ 5330952 h 5530584"/>
              <a:gd name="connsiteX236" fmla="*/ 5330952 w 8585675"/>
              <a:gd name="connsiteY236" fmla="*/ 5138928 h 5530584"/>
              <a:gd name="connsiteX237" fmla="*/ 5276088 w 8585675"/>
              <a:gd name="connsiteY237" fmla="*/ 5056632 h 5530584"/>
              <a:gd name="connsiteX238" fmla="*/ 5266944 w 8585675"/>
              <a:gd name="connsiteY238" fmla="*/ 5029200 h 5530584"/>
              <a:gd name="connsiteX239" fmla="*/ 5257800 w 8585675"/>
              <a:gd name="connsiteY239" fmla="*/ 4983480 h 5530584"/>
              <a:gd name="connsiteX240" fmla="*/ 5230368 w 8585675"/>
              <a:gd name="connsiteY240" fmla="*/ 4965192 h 5530584"/>
              <a:gd name="connsiteX241" fmla="*/ 5184648 w 8585675"/>
              <a:gd name="connsiteY241" fmla="*/ 4910328 h 5530584"/>
              <a:gd name="connsiteX242" fmla="*/ 5157216 w 8585675"/>
              <a:gd name="connsiteY242" fmla="*/ 4901184 h 5530584"/>
              <a:gd name="connsiteX243" fmla="*/ 5111496 w 8585675"/>
              <a:gd name="connsiteY243" fmla="*/ 5010912 h 5530584"/>
              <a:gd name="connsiteX244" fmla="*/ 5129784 w 8585675"/>
              <a:gd name="connsiteY244" fmla="*/ 5038344 h 5530584"/>
              <a:gd name="connsiteX245" fmla="*/ 5148072 w 8585675"/>
              <a:gd name="connsiteY245" fmla="*/ 5093208 h 5530584"/>
              <a:gd name="connsiteX246" fmla="*/ 5138928 w 8585675"/>
              <a:gd name="connsiteY246" fmla="*/ 5148072 h 5530584"/>
              <a:gd name="connsiteX247" fmla="*/ 4937760 w 8585675"/>
              <a:gd name="connsiteY247" fmla="*/ 5120640 h 5530584"/>
              <a:gd name="connsiteX248" fmla="*/ 4919472 w 8585675"/>
              <a:gd name="connsiteY248" fmla="*/ 5093208 h 5530584"/>
              <a:gd name="connsiteX249" fmla="*/ 4864608 w 8585675"/>
              <a:gd name="connsiteY249" fmla="*/ 5074920 h 5530584"/>
              <a:gd name="connsiteX250" fmla="*/ 4818888 w 8585675"/>
              <a:gd name="connsiteY250" fmla="*/ 5056632 h 5530584"/>
              <a:gd name="connsiteX251" fmla="*/ 4764024 w 8585675"/>
              <a:gd name="connsiteY251" fmla="*/ 5020056 h 5530584"/>
              <a:gd name="connsiteX252" fmla="*/ 4599432 w 8585675"/>
              <a:gd name="connsiteY252" fmla="*/ 5001768 h 5530584"/>
              <a:gd name="connsiteX253" fmla="*/ 4517136 w 8585675"/>
              <a:gd name="connsiteY253" fmla="*/ 4992624 h 5530584"/>
              <a:gd name="connsiteX254" fmla="*/ 4471416 w 8585675"/>
              <a:gd name="connsiteY254" fmla="*/ 4983480 h 5530584"/>
              <a:gd name="connsiteX255" fmla="*/ 4279392 w 8585675"/>
              <a:gd name="connsiteY255" fmla="*/ 4974336 h 5530584"/>
              <a:gd name="connsiteX256" fmla="*/ 4215384 w 8585675"/>
              <a:gd name="connsiteY256" fmla="*/ 4956048 h 5530584"/>
              <a:gd name="connsiteX257" fmla="*/ 4178808 w 8585675"/>
              <a:gd name="connsiteY257" fmla="*/ 4946904 h 5530584"/>
              <a:gd name="connsiteX258" fmla="*/ 4151376 w 8585675"/>
              <a:gd name="connsiteY258" fmla="*/ 4882896 h 5530584"/>
              <a:gd name="connsiteX259" fmla="*/ 4142232 w 8585675"/>
              <a:gd name="connsiteY259" fmla="*/ 4855464 h 5530584"/>
              <a:gd name="connsiteX260" fmla="*/ 4114800 w 8585675"/>
              <a:gd name="connsiteY260" fmla="*/ 4846320 h 5530584"/>
              <a:gd name="connsiteX261" fmla="*/ 4059936 w 8585675"/>
              <a:gd name="connsiteY261" fmla="*/ 4818888 h 5530584"/>
              <a:gd name="connsiteX262" fmla="*/ 4032504 w 8585675"/>
              <a:gd name="connsiteY262" fmla="*/ 4791456 h 5530584"/>
              <a:gd name="connsiteX263" fmla="*/ 4014216 w 8585675"/>
              <a:gd name="connsiteY263" fmla="*/ 4764024 h 5530584"/>
              <a:gd name="connsiteX264" fmla="*/ 3986784 w 8585675"/>
              <a:gd name="connsiteY264" fmla="*/ 4754880 h 5530584"/>
              <a:gd name="connsiteX265" fmla="*/ 3904488 w 8585675"/>
              <a:gd name="connsiteY265" fmla="*/ 4709160 h 5530584"/>
              <a:gd name="connsiteX266" fmla="*/ 3849624 w 8585675"/>
              <a:gd name="connsiteY266" fmla="*/ 4690872 h 5530584"/>
              <a:gd name="connsiteX267" fmla="*/ 3685032 w 8585675"/>
              <a:gd name="connsiteY267" fmla="*/ 4700016 h 5530584"/>
              <a:gd name="connsiteX268" fmla="*/ 3593592 w 8585675"/>
              <a:gd name="connsiteY268" fmla="*/ 4709160 h 5530584"/>
              <a:gd name="connsiteX269" fmla="*/ 3319272 w 8585675"/>
              <a:gd name="connsiteY269" fmla="*/ 4700016 h 5530584"/>
              <a:gd name="connsiteX270" fmla="*/ 3236976 w 8585675"/>
              <a:gd name="connsiteY270" fmla="*/ 4636008 h 5530584"/>
              <a:gd name="connsiteX271" fmla="*/ 3209544 w 8585675"/>
              <a:gd name="connsiteY271" fmla="*/ 4626864 h 5530584"/>
              <a:gd name="connsiteX272" fmla="*/ 3154680 w 8585675"/>
              <a:gd name="connsiteY272" fmla="*/ 4581144 h 5530584"/>
              <a:gd name="connsiteX273" fmla="*/ 3118104 w 8585675"/>
              <a:gd name="connsiteY273" fmla="*/ 4572000 h 5530584"/>
              <a:gd name="connsiteX274" fmla="*/ 2980944 w 8585675"/>
              <a:gd name="connsiteY274" fmla="*/ 4526280 h 5530584"/>
              <a:gd name="connsiteX275" fmla="*/ 2926080 w 8585675"/>
              <a:gd name="connsiteY275" fmla="*/ 4498848 h 5530584"/>
              <a:gd name="connsiteX276" fmla="*/ 2898648 w 8585675"/>
              <a:gd name="connsiteY276" fmla="*/ 4480560 h 5530584"/>
              <a:gd name="connsiteX277" fmla="*/ 2862072 w 8585675"/>
              <a:gd name="connsiteY277" fmla="*/ 4462272 h 5530584"/>
              <a:gd name="connsiteX278" fmla="*/ 2834640 w 8585675"/>
              <a:gd name="connsiteY278" fmla="*/ 4434840 h 5530584"/>
              <a:gd name="connsiteX279" fmla="*/ 2798064 w 8585675"/>
              <a:gd name="connsiteY279" fmla="*/ 4407408 h 5530584"/>
              <a:gd name="connsiteX280" fmla="*/ 2770632 w 8585675"/>
              <a:gd name="connsiteY280" fmla="*/ 4352544 h 5530584"/>
              <a:gd name="connsiteX281" fmla="*/ 2743200 w 8585675"/>
              <a:gd name="connsiteY281" fmla="*/ 4334256 h 5530584"/>
              <a:gd name="connsiteX282" fmla="*/ 2715768 w 8585675"/>
              <a:gd name="connsiteY282" fmla="*/ 4270248 h 5530584"/>
              <a:gd name="connsiteX283" fmla="*/ 2688336 w 8585675"/>
              <a:gd name="connsiteY283" fmla="*/ 4215384 h 5530584"/>
              <a:gd name="connsiteX284" fmla="*/ 2660904 w 8585675"/>
              <a:gd name="connsiteY284" fmla="*/ 4187952 h 5530584"/>
              <a:gd name="connsiteX285" fmla="*/ 2596896 w 8585675"/>
              <a:gd name="connsiteY285" fmla="*/ 4105656 h 5530584"/>
              <a:gd name="connsiteX286" fmla="*/ 2569464 w 8585675"/>
              <a:gd name="connsiteY286" fmla="*/ 4087368 h 5530584"/>
              <a:gd name="connsiteX287" fmla="*/ 2560320 w 8585675"/>
              <a:gd name="connsiteY287" fmla="*/ 4059936 h 5530584"/>
              <a:gd name="connsiteX288" fmla="*/ 2542032 w 8585675"/>
              <a:gd name="connsiteY288" fmla="*/ 3986784 h 5530584"/>
              <a:gd name="connsiteX289" fmla="*/ 2514600 w 8585675"/>
              <a:gd name="connsiteY289" fmla="*/ 3968496 h 5530584"/>
              <a:gd name="connsiteX290" fmla="*/ 2496312 w 8585675"/>
              <a:gd name="connsiteY290" fmla="*/ 3904488 h 5530584"/>
              <a:gd name="connsiteX291" fmla="*/ 2478024 w 8585675"/>
              <a:gd name="connsiteY291" fmla="*/ 3877056 h 5530584"/>
              <a:gd name="connsiteX292" fmla="*/ 2468880 w 8585675"/>
              <a:gd name="connsiteY292" fmla="*/ 3849624 h 5530584"/>
              <a:gd name="connsiteX293" fmla="*/ 2441448 w 8585675"/>
              <a:gd name="connsiteY293" fmla="*/ 3831336 h 5530584"/>
              <a:gd name="connsiteX294" fmla="*/ 2404872 w 8585675"/>
              <a:gd name="connsiteY294" fmla="*/ 3749040 h 5530584"/>
              <a:gd name="connsiteX295" fmla="*/ 2395728 w 8585675"/>
              <a:gd name="connsiteY295" fmla="*/ 3721608 h 5530584"/>
              <a:gd name="connsiteX296" fmla="*/ 2386584 w 8585675"/>
              <a:gd name="connsiteY296" fmla="*/ 3694176 h 5530584"/>
              <a:gd name="connsiteX297" fmla="*/ 2377440 w 8585675"/>
              <a:gd name="connsiteY297" fmla="*/ 3639312 h 5530584"/>
              <a:gd name="connsiteX298" fmla="*/ 2359152 w 8585675"/>
              <a:gd name="connsiteY298" fmla="*/ 3611880 h 5530584"/>
              <a:gd name="connsiteX299" fmla="*/ 2350008 w 8585675"/>
              <a:gd name="connsiteY299" fmla="*/ 3584448 h 5530584"/>
              <a:gd name="connsiteX300" fmla="*/ 2331720 w 8585675"/>
              <a:gd name="connsiteY300" fmla="*/ 3557016 h 5530584"/>
              <a:gd name="connsiteX301" fmla="*/ 2313432 w 8585675"/>
              <a:gd name="connsiteY301" fmla="*/ 3502152 h 5530584"/>
              <a:gd name="connsiteX302" fmla="*/ 2304288 w 8585675"/>
              <a:gd name="connsiteY302" fmla="*/ 3474720 h 5530584"/>
              <a:gd name="connsiteX303" fmla="*/ 2240280 w 8585675"/>
              <a:gd name="connsiteY303" fmla="*/ 3438144 h 5530584"/>
              <a:gd name="connsiteX304" fmla="*/ 2221992 w 8585675"/>
              <a:gd name="connsiteY304" fmla="*/ 3410712 h 5530584"/>
              <a:gd name="connsiteX305" fmla="*/ 2194560 w 8585675"/>
              <a:gd name="connsiteY305" fmla="*/ 3401568 h 5530584"/>
              <a:gd name="connsiteX306" fmla="*/ 2185416 w 8585675"/>
              <a:gd name="connsiteY306" fmla="*/ 3374136 h 5530584"/>
              <a:gd name="connsiteX307" fmla="*/ 2167128 w 8585675"/>
              <a:gd name="connsiteY307" fmla="*/ 3346704 h 5530584"/>
              <a:gd name="connsiteX308" fmla="*/ 2130552 w 8585675"/>
              <a:gd name="connsiteY308" fmla="*/ 3291840 h 5530584"/>
              <a:gd name="connsiteX309" fmla="*/ 2093976 w 8585675"/>
              <a:gd name="connsiteY309" fmla="*/ 3236976 h 5530584"/>
              <a:gd name="connsiteX310" fmla="*/ 2075688 w 8585675"/>
              <a:gd name="connsiteY310" fmla="*/ 3209544 h 5530584"/>
              <a:gd name="connsiteX311" fmla="*/ 2048256 w 8585675"/>
              <a:gd name="connsiteY311" fmla="*/ 3191256 h 5530584"/>
              <a:gd name="connsiteX312" fmla="*/ 2020824 w 8585675"/>
              <a:gd name="connsiteY312" fmla="*/ 3163824 h 5530584"/>
              <a:gd name="connsiteX313" fmla="*/ 1993392 w 8585675"/>
              <a:gd name="connsiteY313" fmla="*/ 3154680 h 5530584"/>
              <a:gd name="connsiteX314" fmla="*/ 1965960 w 8585675"/>
              <a:gd name="connsiteY314" fmla="*/ 3136392 h 5530584"/>
              <a:gd name="connsiteX315" fmla="*/ 1856232 w 8585675"/>
              <a:gd name="connsiteY315" fmla="*/ 3118104 h 5530584"/>
              <a:gd name="connsiteX316" fmla="*/ 1801368 w 8585675"/>
              <a:gd name="connsiteY316" fmla="*/ 3099816 h 5530584"/>
              <a:gd name="connsiteX317" fmla="*/ 1773936 w 8585675"/>
              <a:gd name="connsiteY317" fmla="*/ 3090672 h 5530584"/>
              <a:gd name="connsiteX318" fmla="*/ 1719072 w 8585675"/>
              <a:gd name="connsiteY318" fmla="*/ 3081528 h 5530584"/>
              <a:gd name="connsiteX319" fmla="*/ 1499616 w 8585675"/>
              <a:gd name="connsiteY319" fmla="*/ 3090672 h 5530584"/>
              <a:gd name="connsiteX320" fmla="*/ 1463040 w 8585675"/>
              <a:gd name="connsiteY320" fmla="*/ 3099816 h 5530584"/>
              <a:gd name="connsiteX321" fmla="*/ 1435608 w 8585675"/>
              <a:gd name="connsiteY321" fmla="*/ 3127248 h 5530584"/>
              <a:gd name="connsiteX322" fmla="*/ 1408176 w 8585675"/>
              <a:gd name="connsiteY322" fmla="*/ 3145536 h 5530584"/>
              <a:gd name="connsiteX323" fmla="*/ 1362456 w 8585675"/>
              <a:gd name="connsiteY323" fmla="*/ 3200400 h 5530584"/>
              <a:gd name="connsiteX324" fmla="*/ 1335024 w 8585675"/>
              <a:gd name="connsiteY324" fmla="*/ 3209544 h 5530584"/>
              <a:gd name="connsiteX325" fmla="*/ 1307592 w 8585675"/>
              <a:gd name="connsiteY325" fmla="*/ 3227832 h 5530584"/>
              <a:gd name="connsiteX326" fmla="*/ 1271016 w 8585675"/>
              <a:gd name="connsiteY326" fmla="*/ 3246120 h 5530584"/>
              <a:gd name="connsiteX327" fmla="*/ 1261872 w 8585675"/>
              <a:gd name="connsiteY327" fmla="*/ 3273552 h 5530584"/>
              <a:gd name="connsiteX328" fmla="*/ 1207008 w 8585675"/>
              <a:gd name="connsiteY328" fmla="*/ 3310128 h 5530584"/>
              <a:gd name="connsiteX329" fmla="*/ 1188720 w 8585675"/>
              <a:gd name="connsiteY329" fmla="*/ 3346704 h 5530584"/>
              <a:gd name="connsiteX330" fmla="*/ 1133856 w 8585675"/>
              <a:gd name="connsiteY330" fmla="*/ 3392424 h 5530584"/>
              <a:gd name="connsiteX331" fmla="*/ 1069848 w 8585675"/>
              <a:gd name="connsiteY331" fmla="*/ 3456432 h 5530584"/>
              <a:gd name="connsiteX332" fmla="*/ 969264 w 8585675"/>
              <a:gd name="connsiteY332" fmla="*/ 3511296 h 5530584"/>
              <a:gd name="connsiteX333" fmla="*/ 914400 w 8585675"/>
              <a:gd name="connsiteY333" fmla="*/ 3547872 h 5530584"/>
              <a:gd name="connsiteX334" fmla="*/ 859536 w 8585675"/>
              <a:gd name="connsiteY334" fmla="*/ 3566160 h 5530584"/>
              <a:gd name="connsiteX335" fmla="*/ 841248 w 8585675"/>
              <a:gd name="connsiteY335" fmla="*/ 3593592 h 5530584"/>
              <a:gd name="connsiteX336" fmla="*/ 758952 w 8585675"/>
              <a:gd name="connsiteY336" fmla="*/ 3611880 h 5530584"/>
              <a:gd name="connsiteX337" fmla="*/ 685800 w 8585675"/>
              <a:gd name="connsiteY337" fmla="*/ 3639312 h 5530584"/>
              <a:gd name="connsiteX338" fmla="*/ 594360 w 8585675"/>
              <a:gd name="connsiteY338" fmla="*/ 3666744 h 5530584"/>
              <a:gd name="connsiteX339" fmla="*/ 484632 w 8585675"/>
              <a:gd name="connsiteY339" fmla="*/ 3685032 h 5530584"/>
              <a:gd name="connsiteX340" fmla="*/ 329184 w 8585675"/>
              <a:gd name="connsiteY340" fmla="*/ 3694176 h 5530584"/>
              <a:gd name="connsiteX341" fmla="*/ 329184 w 8585675"/>
              <a:gd name="connsiteY341" fmla="*/ 3694176 h 5530584"/>
              <a:gd name="connsiteX342" fmla="*/ 2544 w 8585675"/>
              <a:gd name="connsiteY342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8302752 w 8585675"/>
              <a:gd name="connsiteY160" fmla="*/ 585216 h 5530584"/>
              <a:gd name="connsiteX161" fmla="*/ 6698071 w 8585675"/>
              <a:gd name="connsiteY161" fmla="*/ 430979 h 5530584"/>
              <a:gd name="connsiteX162" fmla="*/ 6641208 w 8585675"/>
              <a:gd name="connsiteY162" fmla="*/ 732550 h 5530584"/>
              <a:gd name="connsiteX163" fmla="*/ 6729075 w 8585675"/>
              <a:gd name="connsiteY163" fmla="*/ 959817 h 5530584"/>
              <a:gd name="connsiteX164" fmla="*/ 6735733 w 8585675"/>
              <a:gd name="connsiteY164" fmla="*/ 1121036 h 5530584"/>
              <a:gd name="connsiteX165" fmla="*/ 6914561 w 8585675"/>
              <a:gd name="connsiteY165" fmla="*/ 1515829 h 5530584"/>
              <a:gd name="connsiteX166" fmla="*/ 7067463 w 8585675"/>
              <a:gd name="connsiteY166" fmla="*/ 2052309 h 5530584"/>
              <a:gd name="connsiteX167" fmla="*/ 7033904 w 8585675"/>
              <a:gd name="connsiteY167" fmla="*/ 2415336 h 5530584"/>
              <a:gd name="connsiteX168" fmla="*/ 8485632 w 8585675"/>
              <a:gd name="connsiteY168" fmla="*/ 1837944 h 5530584"/>
              <a:gd name="connsiteX169" fmla="*/ 8458200 w 8585675"/>
              <a:gd name="connsiteY169" fmla="*/ 1920240 h 5530584"/>
              <a:gd name="connsiteX170" fmla="*/ 8449056 w 8585675"/>
              <a:gd name="connsiteY170" fmla="*/ 1975104 h 5530584"/>
              <a:gd name="connsiteX171" fmla="*/ 8439912 w 8585675"/>
              <a:gd name="connsiteY171" fmla="*/ 2048256 h 5530584"/>
              <a:gd name="connsiteX172" fmla="*/ 8412480 w 8585675"/>
              <a:gd name="connsiteY172" fmla="*/ 2157984 h 5530584"/>
              <a:gd name="connsiteX173" fmla="*/ 8403336 w 8585675"/>
              <a:gd name="connsiteY173" fmla="*/ 2221992 h 5530584"/>
              <a:gd name="connsiteX174" fmla="*/ 8375904 w 8585675"/>
              <a:gd name="connsiteY174" fmla="*/ 2368296 h 5530584"/>
              <a:gd name="connsiteX175" fmla="*/ 8357616 w 8585675"/>
              <a:gd name="connsiteY175" fmla="*/ 2423160 h 5530584"/>
              <a:gd name="connsiteX176" fmla="*/ 8348472 w 8585675"/>
              <a:gd name="connsiteY176" fmla="*/ 2468880 h 5530584"/>
              <a:gd name="connsiteX177" fmla="*/ 8330184 w 8585675"/>
              <a:gd name="connsiteY177" fmla="*/ 2496312 h 5530584"/>
              <a:gd name="connsiteX178" fmla="*/ 8311896 w 8585675"/>
              <a:gd name="connsiteY178" fmla="*/ 2551176 h 5530584"/>
              <a:gd name="connsiteX179" fmla="*/ 8293608 w 8585675"/>
              <a:gd name="connsiteY179" fmla="*/ 2624328 h 5530584"/>
              <a:gd name="connsiteX180" fmla="*/ 8266176 w 8585675"/>
              <a:gd name="connsiteY180" fmla="*/ 3044952 h 5530584"/>
              <a:gd name="connsiteX181" fmla="*/ 8275320 w 8585675"/>
              <a:gd name="connsiteY181" fmla="*/ 3648456 h 5530584"/>
              <a:gd name="connsiteX182" fmla="*/ 8284464 w 8585675"/>
              <a:gd name="connsiteY182" fmla="*/ 4443984 h 5530584"/>
              <a:gd name="connsiteX183" fmla="*/ 8275320 w 8585675"/>
              <a:gd name="connsiteY183" fmla="*/ 4562856 h 5530584"/>
              <a:gd name="connsiteX184" fmla="*/ 8247888 w 8585675"/>
              <a:gd name="connsiteY184" fmla="*/ 4636008 h 5530584"/>
              <a:gd name="connsiteX185" fmla="*/ 8220456 w 8585675"/>
              <a:gd name="connsiteY185" fmla="*/ 4654296 h 5530584"/>
              <a:gd name="connsiteX186" fmla="*/ 8147304 w 8585675"/>
              <a:gd name="connsiteY186" fmla="*/ 4700016 h 5530584"/>
              <a:gd name="connsiteX187" fmla="*/ 8092440 w 8585675"/>
              <a:gd name="connsiteY187" fmla="*/ 4736592 h 5530584"/>
              <a:gd name="connsiteX188" fmla="*/ 8010144 w 8585675"/>
              <a:gd name="connsiteY188" fmla="*/ 4754880 h 5530584"/>
              <a:gd name="connsiteX189" fmla="*/ 7964424 w 8585675"/>
              <a:gd name="connsiteY189" fmla="*/ 4809744 h 5530584"/>
              <a:gd name="connsiteX190" fmla="*/ 7918704 w 8585675"/>
              <a:gd name="connsiteY190" fmla="*/ 4818888 h 5530584"/>
              <a:gd name="connsiteX191" fmla="*/ 7863840 w 8585675"/>
              <a:gd name="connsiteY191" fmla="*/ 4846320 h 5530584"/>
              <a:gd name="connsiteX192" fmla="*/ 7808976 w 8585675"/>
              <a:gd name="connsiteY192" fmla="*/ 4882896 h 5530584"/>
              <a:gd name="connsiteX193" fmla="*/ 7690104 w 8585675"/>
              <a:gd name="connsiteY193" fmla="*/ 4901184 h 5530584"/>
              <a:gd name="connsiteX194" fmla="*/ 7598664 w 8585675"/>
              <a:gd name="connsiteY194" fmla="*/ 4946904 h 5530584"/>
              <a:gd name="connsiteX195" fmla="*/ 7525512 w 8585675"/>
              <a:gd name="connsiteY195" fmla="*/ 4974336 h 5530584"/>
              <a:gd name="connsiteX196" fmla="*/ 7498080 w 8585675"/>
              <a:gd name="connsiteY196" fmla="*/ 5001768 h 5530584"/>
              <a:gd name="connsiteX197" fmla="*/ 7360920 w 8585675"/>
              <a:gd name="connsiteY197" fmla="*/ 5010912 h 5530584"/>
              <a:gd name="connsiteX198" fmla="*/ 7306056 w 8585675"/>
              <a:gd name="connsiteY198" fmla="*/ 5029200 h 5530584"/>
              <a:gd name="connsiteX199" fmla="*/ 7287768 w 8585675"/>
              <a:gd name="connsiteY199" fmla="*/ 5093208 h 5530584"/>
              <a:gd name="connsiteX200" fmla="*/ 7260336 w 8585675"/>
              <a:gd name="connsiteY200" fmla="*/ 5111496 h 5530584"/>
              <a:gd name="connsiteX201" fmla="*/ 7242048 w 8585675"/>
              <a:gd name="connsiteY201" fmla="*/ 5138928 h 5530584"/>
              <a:gd name="connsiteX202" fmla="*/ 7232904 w 8585675"/>
              <a:gd name="connsiteY202" fmla="*/ 5166360 h 5530584"/>
              <a:gd name="connsiteX203" fmla="*/ 7178040 w 8585675"/>
              <a:gd name="connsiteY203" fmla="*/ 5193792 h 5530584"/>
              <a:gd name="connsiteX204" fmla="*/ 7159752 w 8585675"/>
              <a:gd name="connsiteY204" fmla="*/ 5221224 h 5530584"/>
              <a:gd name="connsiteX205" fmla="*/ 7031736 w 8585675"/>
              <a:gd name="connsiteY205" fmla="*/ 5248656 h 5530584"/>
              <a:gd name="connsiteX206" fmla="*/ 6894576 w 8585675"/>
              <a:gd name="connsiteY206" fmla="*/ 5221224 h 5530584"/>
              <a:gd name="connsiteX207" fmla="*/ 6867144 w 8585675"/>
              <a:gd name="connsiteY207" fmla="*/ 5212080 h 5530584"/>
              <a:gd name="connsiteX208" fmla="*/ 6839712 w 8585675"/>
              <a:gd name="connsiteY208" fmla="*/ 5193792 h 5530584"/>
              <a:gd name="connsiteX209" fmla="*/ 6784848 w 8585675"/>
              <a:gd name="connsiteY209" fmla="*/ 5175504 h 5530584"/>
              <a:gd name="connsiteX210" fmla="*/ 6665976 w 8585675"/>
              <a:gd name="connsiteY210" fmla="*/ 5184648 h 5530584"/>
              <a:gd name="connsiteX211" fmla="*/ 6611112 w 8585675"/>
              <a:gd name="connsiteY211" fmla="*/ 5221224 h 5530584"/>
              <a:gd name="connsiteX212" fmla="*/ 6574536 w 8585675"/>
              <a:gd name="connsiteY212" fmla="*/ 5276088 h 5530584"/>
              <a:gd name="connsiteX213" fmla="*/ 6519672 w 8585675"/>
              <a:gd name="connsiteY213" fmla="*/ 5294376 h 5530584"/>
              <a:gd name="connsiteX214" fmla="*/ 6492240 w 8585675"/>
              <a:gd name="connsiteY214" fmla="*/ 5303520 h 5530584"/>
              <a:gd name="connsiteX215" fmla="*/ 6437376 w 8585675"/>
              <a:gd name="connsiteY215" fmla="*/ 5330952 h 5530584"/>
              <a:gd name="connsiteX216" fmla="*/ 6409944 w 8585675"/>
              <a:gd name="connsiteY216" fmla="*/ 5349240 h 5530584"/>
              <a:gd name="connsiteX217" fmla="*/ 6345936 w 8585675"/>
              <a:gd name="connsiteY217" fmla="*/ 5358384 h 5530584"/>
              <a:gd name="connsiteX218" fmla="*/ 6318504 w 8585675"/>
              <a:gd name="connsiteY218" fmla="*/ 5376672 h 5530584"/>
              <a:gd name="connsiteX219" fmla="*/ 6291072 w 8585675"/>
              <a:gd name="connsiteY219" fmla="*/ 5385816 h 5530584"/>
              <a:gd name="connsiteX220" fmla="*/ 6272784 w 8585675"/>
              <a:gd name="connsiteY220" fmla="*/ 5413248 h 5530584"/>
              <a:gd name="connsiteX221" fmla="*/ 6199632 w 8585675"/>
              <a:gd name="connsiteY221" fmla="*/ 5431536 h 5530584"/>
              <a:gd name="connsiteX222" fmla="*/ 6172200 w 8585675"/>
              <a:gd name="connsiteY222" fmla="*/ 5458968 h 5530584"/>
              <a:gd name="connsiteX223" fmla="*/ 6135624 w 8585675"/>
              <a:gd name="connsiteY223" fmla="*/ 5477256 h 5530584"/>
              <a:gd name="connsiteX224" fmla="*/ 6062472 w 8585675"/>
              <a:gd name="connsiteY224" fmla="*/ 5495544 h 5530584"/>
              <a:gd name="connsiteX225" fmla="*/ 5989320 w 8585675"/>
              <a:gd name="connsiteY225" fmla="*/ 5504688 h 5530584"/>
              <a:gd name="connsiteX226" fmla="*/ 5614416 w 8585675"/>
              <a:gd name="connsiteY226" fmla="*/ 5504688 h 5530584"/>
              <a:gd name="connsiteX227" fmla="*/ 5577840 w 8585675"/>
              <a:gd name="connsiteY227" fmla="*/ 5486400 h 5530584"/>
              <a:gd name="connsiteX228" fmla="*/ 5559552 w 8585675"/>
              <a:gd name="connsiteY228" fmla="*/ 5458968 h 5530584"/>
              <a:gd name="connsiteX229" fmla="*/ 5550408 w 8585675"/>
              <a:gd name="connsiteY229" fmla="*/ 5431536 h 5530584"/>
              <a:gd name="connsiteX230" fmla="*/ 5468112 w 8585675"/>
              <a:gd name="connsiteY230" fmla="*/ 5422392 h 5530584"/>
              <a:gd name="connsiteX231" fmla="*/ 5449824 w 8585675"/>
              <a:gd name="connsiteY231" fmla="*/ 5394960 h 5530584"/>
              <a:gd name="connsiteX232" fmla="*/ 5404104 w 8585675"/>
              <a:gd name="connsiteY232" fmla="*/ 5385816 h 5530584"/>
              <a:gd name="connsiteX233" fmla="*/ 5349240 w 8585675"/>
              <a:gd name="connsiteY233" fmla="*/ 5358384 h 5530584"/>
              <a:gd name="connsiteX234" fmla="*/ 5340096 w 8585675"/>
              <a:gd name="connsiteY234" fmla="*/ 5330952 h 5530584"/>
              <a:gd name="connsiteX235" fmla="*/ 5330952 w 8585675"/>
              <a:gd name="connsiteY235" fmla="*/ 5138928 h 5530584"/>
              <a:gd name="connsiteX236" fmla="*/ 5276088 w 8585675"/>
              <a:gd name="connsiteY236" fmla="*/ 5056632 h 5530584"/>
              <a:gd name="connsiteX237" fmla="*/ 5266944 w 8585675"/>
              <a:gd name="connsiteY237" fmla="*/ 5029200 h 5530584"/>
              <a:gd name="connsiteX238" fmla="*/ 5257800 w 8585675"/>
              <a:gd name="connsiteY238" fmla="*/ 4983480 h 5530584"/>
              <a:gd name="connsiteX239" fmla="*/ 5230368 w 8585675"/>
              <a:gd name="connsiteY239" fmla="*/ 4965192 h 5530584"/>
              <a:gd name="connsiteX240" fmla="*/ 5184648 w 8585675"/>
              <a:gd name="connsiteY240" fmla="*/ 4910328 h 5530584"/>
              <a:gd name="connsiteX241" fmla="*/ 5157216 w 8585675"/>
              <a:gd name="connsiteY241" fmla="*/ 4901184 h 5530584"/>
              <a:gd name="connsiteX242" fmla="*/ 5111496 w 8585675"/>
              <a:gd name="connsiteY242" fmla="*/ 5010912 h 5530584"/>
              <a:gd name="connsiteX243" fmla="*/ 5129784 w 8585675"/>
              <a:gd name="connsiteY243" fmla="*/ 5038344 h 5530584"/>
              <a:gd name="connsiteX244" fmla="*/ 5148072 w 8585675"/>
              <a:gd name="connsiteY244" fmla="*/ 5093208 h 5530584"/>
              <a:gd name="connsiteX245" fmla="*/ 5138928 w 8585675"/>
              <a:gd name="connsiteY245" fmla="*/ 5148072 h 5530584"/>
              <a:gd name="connsiteX246" fmla="*/ 4937760 w 8585675"/>
              <a:gd name="connsiteY246" fmla="*/ 5120640 h 5530584"/>
              <a:gd name="connsiteX247" fmla="*/ 4919472 w 8585675"/>
              <a:gd name="connsiteY247" fmla="*/ 5093208 h 5530584"/>
              <a:gd name="connsiteX248" fmla="*/ 4864608 w 8585675"/>
              <a:gd name="connsiteY248" fmla="*/ 5074920 h 5530584"/>
              <a:gd name="connsiteX249" fmla="*/ 4818888 w 8585675"/>
              <a:gd name="connsiteY249" fmla="*/ 5056632 h 5530584"/>
              <a:gd name="connsiteX250" fmla="*/ 4764024 w 8585675"/>
              <a:gd name="connsiteY250" fmla="*/ 5020056 h 5530584"/>
              <a:gd name="connsiteX251" fmla="*/ 4599432 w 8585675"/>
              <a:gd name="connsiteY251" fmla="*/ 5001768 h 5530584"/>
              <a:gd name="connsiteX252" fmla="*/ 4517136 w 8585675"/>
              <a:gd name="connsiteY252" fmla="*/ 4992624 h 5530584"/>
              <a:gd name="connsiteX253" fmla="*/ 4471416 w 8585675"/>
              <a:gd name="connsiteY253" fmla="*/ 4983480 h 5530584"/>
              <a:gd name="connsiteX254" fmla="*/ 4279392 w 8585675"/>
              <a:gd name="connsiteY254" fmla="*/ 4974336 h 5530584"/>
              <a:gd name="connsiteX255" fmla="*/ 4215384 w 8585675"/>
              <a:gd name="connsiteY255" fmla="*/ 4956048 h 5530584"/>
              <a:gd name="connsiteX256" fmla="*/ 4178808 w 8585675"/>
              <a:gd name="connsiteY256" fmla="*/ 4946904 h 5530584"/>
              <a:gd name="connsiteX257" fmla="*/ 4151376 w 8585675"/>
              <a:gd name="connsiteY257" fmla="*/ 4882896 h 5530584"/>
              <a:gd name="connsiteX258" fmla="*/ 4142232 w 8585675"/>
              <a:gd name="connsiteY258" fmla="*/ 4855464 h 5530584"/>
              <a:gd name="connsiteX259" fmla="*/ 4114800 w 8585675"/>
              <a:gd name="connsiteY259" fmla="*/ 4846320 h 5530584"/>
              <a:gd name="connsiteX260" fmla="*/ 4059936 w 8585675"/>
              <a:gd name="connsiteY260" fmla="*/ 4818888 h 5530584"/>
              <a:gd name="connsiteX261" fmla="*/ 4032504 w 8585675"/>
              <a:gd name="connsiteY261" fmla="*/ 4791456 h 5530584"/>
              <a:gd name="connsiteX262" fmla="*/ 4014216 w 8585675"/>
              <a:gd name="connsiteY262" fmla="*/ 4764024 h 5530584"/>
              <a:gd name="connsiteX263" fmla="*/ 3986784 w 8585675"/>
              <a:gd name="connsiteY263" fmla="*/ 4754880 h 5530584"/>
              <a:gd name="connsiteX264" fmla="*/ 3904488 w 8585675"/>
              <a:gd name="connsiteY264" fmla="*/ 4709160 h 5530584"/>
              <a:gd name="connsiteX265" fmla="*/ 3849624 w 8585675"/>
              <a:gd name="connsiteY265" fmla="*/ 4690872 h 5530584"/>
              <a:gd name="connsiteX266" fmla="*/ 3685032 w 8585675"/>
              <a:gd name="connsiteY266" fmla="*/ 4700016 h 5530584"/>
              <a:gd name="connsiteX267" fmla="*/ 3593592 w 8585675"/>
              <a:gd name="connsiteY267" fmla="*/ 4709160 h 5530584"/>
              <a:gd name="connsiteX268" fmla="*/ 3319272 w 8585675"/>
              <a:gd name="connsiteY268" fmla="*/ 4700016 h 5530584"/>
              <a:gd name="connsiteX269" fmla="*/ 3236976 w 8585675"/>
              <a:gd name="connsiteY269" fmla="*/ 4636008 h 5530584"/>
              <a:gd name="connsiteX270" fmla="*/ 3209544 w 8585675"/>
              <a:gd name="connsiteY270" fmla="*/ 4626864 h 5530584"/>
              <a:gd name="connsiteX271" fmla="*/ 3154680 w 8585675"/>
              <a:gd name="connsiteY271" fmla="*/ 4581144 h 5530584"/>
              <a:gd name="connsiteX272" fmla="*/ 3118104 w 8585675"/>
              <a:gd name="connsiteY272" fmla="*/ 4572000 h 5530584"/>
              <a:gd name="connsiteX273" fmla="*/ 2980944 w 8585675"/>
              <a:gd name="connsiteY273" fmla="*/ 4526280 h 5530584"/>
              <a:gd name="connsiteX274" fmla="*/ 2926080 w 8585675"/>
              <a:gd name="connsiteY274" fmla="*/ 4498848 h 5530584"/>
              <a:gd name="connsiteX275" fmla="*/ 2898648 w 8585675"/>
              <a:gd name="connsiteY275" fmla="*/ 4480560 h 5530584"/>
              <a:gd name="connsiteX276" fmla="*/ 2862072 w 8585675"/>
              <a:gd name="connsiteY276" fmla="*/ 4462272 h 5530584"/>
              <a:gd name="connsiteX277" fmla="*/ 2834640 w 8585675"/>
              <a:gd name="connsiteY277" fmla="*/ 4434840 h 5530584"/>
              <a:gd name="connsiteX278" fmla="*/ 2798064 w 8585675"/>
              <a:gd name="connsiteY278" fmla="*/ 4407408 h 5530584"/>
              <a:gd name="connsiteX279" fmla="*/ 2770632 w 8585675"/>
              <a:gd name="connsiteY279" fmla="*/ 4352544 h 5530584"/>
              <a:gd name="connsiteX280" fmla="*/ 2743200 w 8585675"/>
              <a:gd name="connsiteY280" fmla="*/ 4334256 h 5530584"/>
              <a:gd name="connsiteX281" fmla="*/ 2715768 w 8585675"/>
              <a:gd name="connsiteY281" fmla="*/ 4270248 h 5530584"/>
              <a:gd name="connsiteX282" fmla="*/ 2688336 w 8585675"/>
              <a:gd name="connsiteY282" fmla="*/ 4215384 h 5530584"/>
              <a:gd name="connsiteX283" fmla="*/ 2660904 w 8585675"/>
              <a:gd name="connsiteY283" fmla="*/ 4187952 h 5530584"/>
              <a:gd name="connsiteX284" fmla="*/ 2596896 w 8585675"/>
              <a:gd name="connsiteY284" fmla="*/ 4105656 h 5530584"/>
              <a:gd name="connsiteX285" fmla="*/ 2569464 w 8585675"/>
              <a:gd name="connsiteY285" fmla="*/ 4087368 h 5530584"/>
              <a:gd name="connsiteX286" fmla="*/ 2560320 w 8585675"/>
              <a:gd name="connsiteY286" fmla="*/ 4059936 h 5530584"/>
              <a:gd name="connsiteX287" fmla="*/ 2542032 w 8585675"/>
              <a:gd name="connsiteY287" fmla="*/ 3986784 h 5530584"/>
              <a:gd name="connsiteX288" fmla="*/ 2514600 w 8585675"/>
              <a:gd name="connsiteY288" fmla="*/ 3968496 h 5530584"/>
              <a:gd name="connsiteX289" fmla="*/ 2496312 w 8585675"/>
              <a:gd name="connsiteY289" fmla="*/ 3904488 h 5530584"/>
              <a:gd name="connsiteX290" fmla="*/ 2478024 w 8585675"/>
              <a:gd name="connsiteY290" fmla="*/ 3877056 h 5530584"/>
              <a:gd name="connsiteX291" fmla="*/ 2468880 w 8585675"/>
              <a:gd name="connsiteY291" fmla="*/ 3849624 h 5530584"/>
              <a:gd name="connsiteX292" fmla="*/ 2441448 w 8585675"/>
              <a:gd name="connsiteY292" fmla="*/ 3831336 h 5530584"/>
              <a:gd name="connsiteX293" fmla="*/ 2404872 w 8585675"/>
              <a:gd name="connsiteY293" fmla="*/ 3749040 h 5530584"/>
              <a:gd name="connsiteX294" fmla="*/ 2395728 w 8585675"/>
              <a:gd name="connsiteY294" fmla="*/ 3721608 h 5530584"/>
              <a:gd name="connsiteX295" fmla="*/ 2386584 w 8585675"/>
              <a:gd name="connsiteY295" fmla="*/ 3694176 h 5530584"/>
              <a:gd name="connsiteX296" fmla="*/ 2377440 w 8585675"/>
              <a:gd name="connsiteY296" fmla="*/ 3639312 h 5530584"/>
              <a:gd name="connsiteX297" fmla="*/ 2359152 w 8585675"/>
              <a:gd name="connsiteY297" fmla="*/ 3611880 h 5530584"/>
              <a:gd name="connsiteX298" fmla="*/ 2350008 w 8585675"/>
              <a:gd name="connsiteY298" fmla="*/ 3584448 h 5530584"/>
              <a:gd name="connsiteX299" fmla="*/ 2331720 w 8585675"/>
              <a:gd name="connsiteY299" fmla="*/ 3557016 h 5530584"/>
              <a:gd name="connsiteX300" fmla="*/ 2313432 w 8585675"/>
              <a:gd name="connsiteY300" fmla="*/ 3502152 h 5530584"/>
              <a:gd name="connsiteX301" fmla="*/ 2304288 w 8585675"/>
              <a:gd name="connsiteY301" fmla="*/ 3474720 h 5530584"/>
              <a:gd name="connsiteX302" fmla="*/ 2240280 w 8585675"/>
              <a:gd name="connsiteY302" fmla="*/ 3438144 h 5530584"/>
              <a:gd name="connsiteX303" fmla="*/ 2221992 w 8585675"/>
              <a:gd name="connsiteY303" fmla="*/ 3410712 h 5530584"/>
              <a:gd name="connsiteX304" fmla="*/ 2194560 w 8585675"/>
              <a:gd name="connsiteY304" fmla="*/ 3401568 h 5530584"/>
              <a:gd name="connsiteX305" fmla="*/ 2185416 w 8585675"/>
              <a:gd name="connsiteY305" fmla="*/ 3374136 h 5530584"/>
              <a:gd name="connsiteX306" fmla="*/ 2167128 w 8585675"/>
              <a:gd name="connsiteY306" fmla="*/ 3346704 h 5530584"/>
              <a:gd name="connsiteX307" fmla="*/ 2130552 w 8585675"/>
              <a:gd name="connsiteY307" fmla="*/ 3291840 h 5530584"/>
              <a:gd name="connsiteX308" fmla="*/ 2093976 w 8585675"/>
              <a:gd name="connsiteY308" fmla="*/ 3236976 h 5530584"/>
              <a:gd name="connsiteX309" fmla="*/ 2075688 w 8585675"/>
              <a:gd name="connsiteY309" fmla="*/ 3209544 h 5530584"/>
              <a:gd name="connsiteX310" fmla="*/ 2048256 w 8585675"/>
              <a:gd name="connsiteY310" fmla="*/ 3191256 h 5530584"/>
              <a:gd name="connsiteX311" fmla="*/ 2020824 w 8585675"/>
              <a:gd name="connsiteY311" fmla="*/ 3163824 h 5530584"/>
              <a:gd name="connsiteX312" fmla="*/ 1993392 w 8585675"/>
              <a:gd name="connsiteY312" fmla="*/ 3154680 h 5530584"/>
              <a:gd name="connsiteX313" fmla="*/ 1965960 w 8585675"/>
              <a:gd name="connsiteY313" fmla="*/ 3136392 h 5530584"/>
              <a:gd name="connsiteX314" fmla="*/ 1856232 w 8585675"/>
              <a:gd name="connsiteY314" fmla="*/ 3118104 h 5530584"/>
              <a:gd name="connsiteX315" fmla="*/ 1801368 w 8585675"/>
              <a:gd name="connsiteY315" fmla="*/ 3099816 h 5530584"/>
              <a:gd name="connsiteX316" fmla="*/ 1773936 w 8585675"/>
              <a:gd name="connsiteY316" fmla="*/ 3090672 h 5530584"/>
              <a:gd name="connsiteX317" fmla="*/ 1719072 w 8585675"/>
              <a:gd name="connsiteY317" fmla="*/ 3081528 h 5530584"/>
              <a:gd name="connsiteX318" fmla="*/ 1499616 w 8585675"/>
              <a:gd name="connsiteY318" fmla="*/ 3090672 h 5530584"/>
              <a:gd name="connsiteX319" fmla="*/ 1463040 w 8585675"/>
              <a:gd name="connsiteY319" fmla="*/ 3099816 h 5530584"/>
              <a:gd name="connsiteX320" fmla="*/ 1435608 w 8585675"/>
              <a:gd name="connsiteY320" fmla="*/ 3127248 h 5530584"/>
              <a:gd name="connsiteX321" fmla="*/ 1408176 w 8585675"/>
              <a:gd name="connsiteY321" fmla="*/ 3145536 h 5530584"/>
              <a:gd name="connsiteX322" fmla="*/ 1362456 w 8585675"/>
              <a:gd name="connsiteY322" fmla="*/ 3200400 h 5530584"/>
              <a:gd name="connsiteX323" fmla="*/ 1335024 w 8585675"/>
              <a:gd name="connsiteY323" fmla="*/ 3209544 h 5530584"/>
              <a:gd name="connsiteX324" fmla="*/ 1307592 w 8585675"/>
              <a:gd name="connsiteY324" fmla="*/ 3227832 h 5530584"/>
              <a:gd name="connsiteX325" fmla="*/ 1271016 w 8585675"/>
              <a:gd name="connsiteY325" fmla="*/ 3246120 h 5530584"/>
              <a:gd name="connsiteX326" fmla="*/ 1261872 w 8585675"/>
              <a:gd name="connsiteY326" fmla="*/ 3273552 h 5530584"/>
              <a:gd name="connsiteX327" fmla="*/ 1207008 w 8585675"/>
              <a:gd name="connsiteY327" fmla="*/ 3310128 h 5530584"/>
              <a:gd name="connsiteX328" fmla="*/ 1188720 w 8585675"/>
              <a:gd name="connsiteY328" fmla="*/ 3346704 h 5530584"/>
              <a:gd name="connsiteX329" fmla="*/ 1133856 w 8585675"/>
              <a:gd name="connsiteY329" fmla="*/ 3392424 h 5530584"/>
              <a:gd name="connsiteX330" fmla="*/ 1069848 w 8585675"/>
              <a:gd name="connsiteY330" fmla="*/ 3456432 h 5530584"/>
              <a:gd name="connsiteX331" fmla="*/ 969264 w 8585675"/>
              <a:gd name="connsiteY331" fmla="*/ 3511296 h 5530584"/>
              <a:gd name="connsiteX332" fmla="*/ 914400 w 8585675"/>
              <a:gd name="connsiteY332" fmla="*/ 3547872 h 5530584"/>
              <a:gd name="connsiteX333" fmla="*/ 859536 w 8585675"/>
              <a:gd name="connsiteY333" fmla="*/ 3566160 h 5530584"/>
              <a:gd name="connsiteX334" fmla="*/ 841248 w 8585675"/>
              <a:gd name="connsiteY334" fmla="*/ 3593592 h 5530584"/>
              <a:gd name="connsiteX335" fmla="*/ 758952 w 8585675"/>
              <a:gd name="connsiteY335" fmla="*/ 3611880 h 5530584"/>
              <a:gd name="connsiteX336" fmla="*/ 685800 w 8585675"/>
              <a:gd name="connsiteY336" fmla="*/ 3639312 h 5530584"/>
              <a:gd name="connsiteX337" fmla="*/ 594360 w 8585675"/>
              <a:gd name="connsiteY337" fmla="*/ 3666744 h 5530584"/>
              <a:gd name="connsiteX338" fmla="*/ 484632 w 8585675"/>
              <a:gd name="connsiteY338" fmla="*/ 3685032 h 5530584"/>
              <a:gd name="connsiteX339" fmla="*/ 329184 w 8585675"/>
              <a:gd name="connsiteY339" fmla="*/ 3694176 h 5530584"/>
              <a:gd name="connsiteX340" fmla="*/ 329184 w 8585675"/>
              <a:gd name="connsiteY340" fmla="*/ 3694176 h 5530584"/>
              <a:gd name="connsiteX341" fmla="*/ 2544 w 8585675"/>
              <a:gd name="connsiteY341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8220456 w 8585675"/>
              <a:gd name="connsiteY159" fmla="*/ 429768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8211312 w 8585675"/>
              <a:gd name="connsiteY158" fmla="*/ 155448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675"/>
              <a:gd name="connsiteY0" fmla="*/ 3867912 h 5530584"/>
              <a:gd name="connsiteX1" fmla="*/ 0 w 8585675"/>
              <a:gd name="connsiteY1" fmla="*/ 3867912 h 5530584"/>
              <a:gd name="connsiteX2" fmla="*/ 118872 w 8585675"/>
              <a:gd name="connsiteY2" fmla="*/ 3758184 h 5530584"/>
              <a:gd name="connsiteX3" fmla="*/ 155448 w 8585675"/>
              <a:gd name="connsiteY3" fmla="*/ 3749040 h 5530584"/>
              <a:gd name="connsiteX4" fmla="*/ 182880 w 8585675"/>
              <a:gd name="connsiteY4" fmla="*/ 3739896 h 5530584"/>
              <a:gd name="connsiteX5" fmla="*/ 237744 w 8585675"/>
              <a:gd name="connsiteY5" fmla="*/ 3703320 h 5530584"/>
              <a:gd name="connsiteX6" fmla="*/ 301752 w 8585675"/>
              <a:gd name="connsiteY6" fmla="*/ 3685032 h 5530584"/>
              <a:gd name="connsiteX7" fmla="*/ 320040 w 8585675"/>
              <a:gd name="connsiteY7" fmla="*/ 3657600 h 5530584"/>
              <a:gd name="connsiteX8" fmla="*/ 347472 w 8585675"/>
              <a:gd name="connsiteY8" fmla="*/ 3648456 h 5530584"/>
              <a:gd name="connsiteX9" fmla="*/ 356616 w 8585675"/>
              <a:gd name="connsiteY9" fmla="*/ 3621024 h 5530584"/>
              <a:gd name="connsiteX10" fmla="*/ 402336 w 8585675"/>
              <a:gd name="connsiteY10" fmla="*/ 3575304 h 5530584"/>
              <a:gd name="connsiteX11" fmla="*/ 438912 w 8585675"/>
              <a:gd name="connsiteY11" fmla="*/ 3520440 h 5530584"/>
              <a:gd name="connsiteX12" fmla="*/ 457200 w 8585675"/>
              <a:gd name="connsiteY12" fmla="*/ 3493008 h 5530584"/>
              <a:gd name="connsiteX13" fmla="*/ 512064 w 8585675"/>
              <a:gd name="connsiteY13" fmla="*/ 3438144 h 5530584"/>
              <a:gd name="connsiteX14" fmla="*/ 557784 w 8585675"/>
              <a:gd name="connsiteY14" fmla="*/ 3401568 h 5530584"/>
              <a:gd name="connsiteX15" fmla="*/ 576072 w 8585675"/>
              <a:gd name="connsiteY15" fmla="*/ 3346704 h 5530584"/>
              <a:gd name="connsiteX16" fmla="*/ 603504 w 8585675"/>
              <a:gd name="connsiteY16" fmla="*/ 3255264 h 5530584"/>
              <a:gd name="connsiteX17" fmla="*/ 612648 w 8585675"/>
              <a:gd name="connsiteY17" fmla="*/ 3227832 h 5530584"/>
              <a:gd name="connsiteX18" fmla="*/ 621792 w 8585675"/>
              <a:gd name="connsiteY18" fmla="*/ 3200400 h 5530584"/>
              <a:gd name="connsiteX19" fmla="*/ 640080 w 8585675"/>
              <a:gd name="connsiteY19" fmla="*/ 3172968 h 5530584"/>
              <a:gd name="connsiteX20" fmla="*/ 685800 w 8585675"/>
              <a:gd name="connsiteY20" fmla="*/ 3099816 h 5530584"/>
              <a:gd name="connsiteX21" fmla="*/ 713232 w 8585675"/>
              <a:gd name="connsiteY21" fmla="*/ 3026664 h 5530584"/>
              <a:gd name="connsiteX22" fmla="*/ 731520 w 8585675"/>
              <a:gd name="connsiteY22" fmla="*/ 2962656 h 5530584"/>
              <a:gd name="connsiteX23" fmla="*/ 749808 w 8585675"/>
              <a:gd name="connsiteY23" fmla="*/ 2935224 h 5530584"/>
              <a:gd name="connsiteX24" fmla="*/ 758952 w 8585675"/>
              <a:gd name="connsiteY24" fmla="*/ 2871216 h 5530584"/>
              <a:gd name="connsiteX25" fmla="*/ 786384 w 8585675"/>
              <a:gd name="connsiteY25" fmla="*/ 2834640 h 5530584"/>
              <a:gd name="connsiteX26" fmla="*/ 795528 w 8585675"/>
              <a:gd name="connsiteY26" fmla="*/ 2807208 h 5530584"/>
              <a:gd name="connsiteX27" fmla="*/ 813816 w 8585675"/>
              <a:gd name="connsiteY27" fmla="*/ 2779776 h 5530584"/>
              <a:gd name="connsiteX28" fmla="*/ 841248 w 8585675"/>
              <a:gd name="connsiteY28" fmla="*/ 2724912 h 5530584"/>
              <a:gd name="connsiteX29" fmla="*/ 868680 w 8585675"/>
              <a:gd name="connsiteY29" fmla="*/ 2706624 h 5530584"/>
              <a:gd name="connsiteX30" fmla="*/ 877824 w 8585675"/>
              <a:gd name="connsiteY30" fmla="*/ 2670048 h 5530584"/>
              <a:gd name="connsiteX31" fmla="*/ 932688 w 8585675"/>
              <a:gd name="connsiteY31" fmla="*/ 2642616 h 5530584"/>
              <a:gd name="connsiteX32" fmla="*/ 987552 w 8585675"/>
              <a:gd name="connsiteY32" fmla="*/ 2606040 h 5530584"/>
              <a:gd name="connsiteX33" fmla="*/ 1005840 w 8585675"/>
              <a:gd name="connsiteY33" fmla="*/ 2578608 h 5530584"/>
              <a:gd name="connsiteX34" fmla="*/ 1033272 w 8585675"/>
              <a:gd name="connsiteY34" fmla="*/ 2569464 h 5530584"/>
              <a:gd name="connsiteX35" fmla="*/ 1060704 w 8585675"/>
              <a:gd name="connsiteY35" fmla="*/ 2551176 h 5530584"/>
              <a:gd name="connsiteX36" fmla="*/ 1289304 w 8585675"/>
              <a:gd name="connsiteY36" fmla="*/ 2514600 h 5530584"/>
              <a:gd name="connsiteX37" fmla="*/ 1316736 w 8585675"/>
              <a:gd name="connsiteY37" fmla="*/ 2496312 h 5530584"/>
              <a:gd name="connsiteX38" fmla="*/ 1481328 w 8585675"/>
              <a:gd name="connsiteY38" fmla="*/ 2514600 h 5530584"/>
              <a:gd name="connsiteX39" fmla="*/ 1536192 w 8585675"/>
              <a:gd name="connsiteY39" fmla="*/ 2551176 h 5530584"/>
              <a:gd name="connsiteX40" fmla="*/ 1581912 w 8585675"/>
              <a:gd name="connsiteY40" fmla="*/ 2587752 h 5530584"/>
              <a:gd name="connsiteX41" fmla="*/ 1591056 w 8585675"/>
              <a:gd name="connsiteY41" fmla="*/ 2615184 h 5530584"/>
              <a:gd name="connsiteX42" fmla="*/ 1645920 w 8585675"/>
              <a:gd name="connsiteY42" fmla="*/ 2651760 h 5530584"/>
              <a:gd name="connsiteX43" fmla="*/ 1700784 w 8585675"/>
              <a:gd name="connsiteY43" fmla="*/ 2697480 h 5530584"/>
              <a:gd name="connsiteX44" fmla="*/ 1755648 w 8585675"/>
              <a:gd name="connsiteY44" fmla="*/ 2715768 h 5530584"/>
              <a:gd name="connsiteX45" fmla="*/ 1883664 w 8585675"/>
              <a:gd name="connsiteY45" fmla="*/ 2706624 h 5530584"/>
              <a:gd name="connsiteX46" fmla="*/ 1965960 w 8585675"/>
              <a:gd name="connsiteY46" fmla="*/ 2660904 h 5530584"/>
              <a:gd name="connsiteX47" fmla="*/ 2002536 w 8585675"/>
              <a:gd name="connsiteY47" fmla="*/ 2651760 h 5530584"/>
              <a:gd name="connsiteX48" fmla="*/ 2121408 w 8585675"/>
              <a:gd name="connsiteY48" fmla="*/ 2660904 h 5530584"/>
              <a:gd name="connsiteX49" fmla="*/ 2148840 w 8585675"/>
              <a:gd name="connsiteY49" fmla="*/ 2688336 h 5530584"/>
              <a:gd name="connsiteX50" fmla="*/ 2176272 w 8585675"/>
              <a:gd name="connsiteY50" fmla="*/ 2706624 h 5530584"/>
              <a:gd name="connsiteX51" fmla="*/ 2203704 w 8585675"/>
              <a:gd name="connsiteY51" fmla="*/ 2734056 h 5530584"/>
              <a:gd name="connsiteX52" fmla="*/ 2286000 w 8585675"/>
              <a:gd name="connsiteY52" fmla="*/ 2779776 h 5530584"/>
              <a:gd name="connsiteX53" fmla="*/ 2340864 w 8585675"/>
              <a:gd name="connsiteY53" fmla="*/ 2816352 h 5530584"/>
              <a:gd name="connsiteX54" fmla="*/ 2368296 w 8585675"/>
              <a:gd name="connsiteY54" fmla="*/ 2825496 h 5530584"/>
              <a:gd name="connsiteX55" fmla="*/ 2450592 w 8585675"/>
              <a:gd name="connsiteY55" fmla="*/ 2871216 h 5530584"/>
              <a:gd name="connsiteX56" fmla="*/ 2468880 w 8585675"/>
              <a:gd name="connsiteY56" fmla="*/ 2898648 h 5530584"/>
              <a:gd name="connsiteX57" fmla="*/ 2523744 w 8585675"/>
              <a:gd name="connsiteY57" fmla="*/ 2935224 h 5530584"/>
              <a:gd name="connsiteX58" fmla="*/ 2542032 w 8585675"/>
              <a:gd name="connsiteY58" fmla="*/ 2971800 h 5530584"/>
              <a:gd name="connsiteX59" fmla="*/ 2596896 w 8585675"/>
              <a:gd name="connsiteY59" fmla="*/ 2990088 h 5530584"/>
              <a:gd name="connsiteX60" fmla="*/ 2660904 w 8585675"/>
              <a:gd name="connsiteY60" fmla="*/ 3008376 h 5530584"/>
              <a:gd name="connsiteX61" fmla="*/ 2688336 w 8585675"/>
              <a:gd name="connsiteY61" fmla="*/ 3026664 h 5530584"/>
              <a:gd name="connsiteX62" fmla="*/ 2788920 w 8585675"/>
              <a:gd name="connsiteY62" fmla="*/ 3017520 h 5530584"/>
              <a:gd name="connsiteX63" fmla="*/ 2761488 w 8585675"/>
              <a:gd name="connsiteY63" fmla="*/ 2898648 h 5530584"/>
              <a:gd name="connsiteX64" fmla="*/ 2734056 w 8585675"/>
              <a:gd name="connsiteY64" fmla="*/ 2889504 h 5530584"/>
              <a:gd name="connsiteX65" fmla="*/ 2715768 w 8585675"/>
              <a:gd name="connsiteY65" fmla="*/ 2862072 h 5530584"/>
              <a:gd name="connsiteX66" fmla="*/ 2660904 w 8585675"/>
              <a:gd name="connsiteY66" fmla="*/ 2825496 h 5530584"/>
              <a:gd name="connsiteX67" fmla="*/ 2615184 w 8585675"/>
              <a:gd name="connsiteY67" fmla="*/ 2788920 h 5530584"/>
              <a:gd name="connsiteX68" fmla="*/ 2596896 w 8585675"/>
              <a:gd name="connsiteY68" fmla="*/ 2761488 h 5530584"/>
              <a:gd name="connsiteX69" fmla="*/ 2532888 w 8585675"/>
              <a:gd name="connsiteY69" fmla="*/ 2752344 h 5530584"/>
              <a:gd name="connsiteX70" fmla="*/ 2505456 w 8585675"/>
              <a:gd name="connsiteY70" fmla="*/ 2734056 h 5530584"/>
              <a:gd name="connsiteX71" fmla="*/ 2487168 w 8585675"/>
              <a:gd name="connsiteY71" fmla="*/ 2706624 h 5530584"/>
              <a:gd name="connsiteX72" fmla="*/ 2432304 w 8585675"/>
              <a:gd name="connsiteY72" fmla="*/ 2688336 h 5530584"/>
              <a:gd name="connsiteX73" fmla="*/ 2404872 w 8585675"/>
              <a:gd name="connsiteY73" fmla="*/ 2670048 h 5530584"/>
              <a:gd name="connsiteX74" fmla="*/ 2386584 w 8585675"/>
              <a:gd name="connsiteY74" fmla="*/ 2642616 h 5530584"/>
              <a:gd name="connsiteX75" fmla="*/ 2359152 w 8585675"/>
              <a:gd name="connsiteY75" fmla="*/ 2633472 h 5530584"/>
              <a:gd name="connsiteX76" fmla="*/ 2322576 w 8585675"/>
              <a:gd name="connsiteY76" fmla="*/ 2596896 h 5530584"/>
              <a:gd name="connsiteX77" fmla="*/ 2304288 w 8585675"/>
              <a:gd name="connsiteY77" fmla="*/ 2569464 h 5530584"/>
              <a:gd name="connsiteX78" fmla="*/ 2295144 w 8585675"/>
              <a:gd name="connsiteY78" fmla="*/ 2542032 h 5530584"/>
              <a:gd name="connsiteX79" fmla="*/ 2267712 w 8585675"/>
              <a:gd name="connsiteY79" fmla="*/ 2523744 h 5530584"/>
              <a:gd name="connsiteX80" fmla="*/ 2240280 w 8585675"/>
              <a:gd name="connsiteY80" fmla="*/ 2459736 h 5530584"/>
              <a:gd name="connsiteX81" fmla="*/ 2221992 w 8585675"/>
              <a:gd name="connsiteY81" fmla="*/ 2404872 h 5530584"/>
              <a:gd name="connsiteX82" fmla="*/ 2212848 w 8585675"/>
              <a:gd name="connsiteY82" fmla="*/ 2377440 h 5530584"/>
              <a:gd name="connsiteX83" fmla="*/ 2185416 w 8585675"/>
              <a:gd name="connsiteY83" fmla="*/ 2185416 h 5530584"/>
              <a:gd name="connsiteX84" fmla="*/ 2176272 w 8585675"/>
              <a:gd name="connsiteY84" fmla="*/ 2157984 h 5530584"/>
              <a:gd name="connsiteX85" fmla="*/ 2167128 w 8585675"/>
              <a:gd name="connsiteY85" fmla="*/ 2130552 h 5530584"/>
              <a:gd name="connsiteX86" fmla="*/ 2139696 w 8585675"/>
              <a:gd name="connsiteY86" fmla="*/ 2103120 h 5530584"/>
              <a:gd name="connsiteX87" fmla="*/ 2093976 w 8585675"/>
              <a:gd name="connsiteY87" fmla="*/ 2020824 h 5530584"/>
              <a:gd name="connsiteX88" fmla="*/ 2039112 w 8585675"/>
              <a:gd name="connsiteY88" fmla="*/ 1993392 h 5530584"/>
              <a:gd name="connsiteX89" fmla="*/ 2002536 w 8585675"/>
              <a:gd name="connsiteY89" fmla="*/ 1938528 h 5530584"/>
              <a:gd name="connsiteX90" fmla="*/ 1947672 w 8585675"/>
              <a:gd name="connsiteY90" fmla="*/ 1920240 h 5530584"/>
              <a:gd name="connsiteX91" fmla="*/ 1819656 w 8585675"/>
              <a:gd name="connsiteY91" fmla="*/ 1865376 h 5530584"/>
              <a:gd name="connsiteX92" fmla="*/ 1737360 w 8585675"/>
              <a:gd name="connsiteY92" fmla="*/ 1828800 h 5530584"/>
              <a:gd name="connsiteX93" fmla="*/ 1709928 w 8585675"/>
              <a:gd name="connsiteY93" fmla="*/ 1801368 h 5530584"/>
              <a:gd name="connsiteX94" fmla="*/ 1719072 w 8585675"/>
              <a:gd name="connsiteY94" fmla="*/ 1700784 h 5530584"/>
              <a:gd name="connsiteX95" fmla="*/ 1728216 w 8585675"/>
              <a:gd name="connsiteY95" fmla="*/ 1673352 h 5530584"/>
              <a:gd name="connsiteX96" fmla="*/ 1755648 w 8585675"/>
              <a:gd name="connsiteY96" fmla="*/ 1655064 h 5530584"/>
              <a:gd name="connsiteX97" fmla="*/ 1764792 w 8585675"/>
              <a:gd name="connsiteY97" fmla="*/ 1627632 h 5530584"/>
              <a:gd name="connsiteX98" fmla="*/ 1819656 w 8585675"/>
              <a:gd name="connsiteY98" fmla="*/ 1609344 h 5530584"/>
              <a:gd name="connsiteX99" fmla="*/ 2084832 w 8585675"/>
              <a:gd name="connsiteY99" fmla="*/ 1618488 h 5530584"/>
              <a:gd name="connsiteX100" fmla="*/ 2148840 w 8585675"/>
              <a:gd name="connsiteY100" fmla="*/ 1636776 h 5530584"/>
              <a:gd name="connsiteX101" fmla="*/ 2167128 w 8585675"/>
              <a:gd name="connsiteY101" fmla="*/ 1600200 h 5530584"/>
              <a:gd name="connsiteX102" fmla="*/ 2157984 w 8585675"/>
              <a:gd name="connsiteY102" fmla="*/ 1453896 h 5530584"/>
              <a:gd name="connsiteX103" fmla="*/ 2112264 w 8585675"/>
              <a:gd name="connsiteY103" fmla="*/ 1408176 h 5530584"/>
              <a:gd name="connsiteX104" fmla="*/ 2084832 w 8585675"/>
              <a:gd name="connsiteY104" fmla="*/ 1380744 h 5530584"/>
              <a:gd name="connsiteX105" fmla="*/ 2075688 w 8585675"/>
              <a:gd name="connsiteY105" fmla="*/ 1353312 h 5530584"/>
              <a:gd name="connsiteX106" fmla="*/ 2039112 w 8585675"/>
              <a:gd name="connsiteY106" fmla="*/ 1344168 h 5530584"/>
              <a:gd name="connsiteX107" fmla="*/ 2011680 w 8585675"/>
              <a:gd name="connsiteY107" fmla="*/ 1325880 h 5530584"/>
              <a:gd name="connsiteX108" fmla="*/ 1984248 w 8585675"/>
              <a:gd name="connsiteY108" fmla="*/ 1316736 h 5530584"/>
              <a:gd name="connsiteX109" fmla="*/ 1965960 w 8585675"/>
              <a:gd name="connsiteY109" fmla="*/ 1289304 h 5530584"/>
              <a:gd name="connsiteX110" fmla="*/ 1911096 w 8585675"/>
              <a:gd name="connsiteY110" fmla="*/ 1271016 h 5530584"/>
              <a:gd name="connsiteX111" fmla="*/ 1856232 w 8585675"/>
              <a:gd name="connsiteY111" fmla="*/ 1243584 h 5530584"/>
              <a:gd name="connsiteX112" fmla="*/ 1828800 w 8585675"/>
              <a:gd name="connsiteY112" fmla="*/ 1216152 h 5530584"/>
              <a:gd name="connsiteX113" fmla="*/ 1773936 w 8585675"/>
              <a:gd name="connsiteY113" fmla="*/ 1197864 h 5530584"/>
              <a:gd name="connsiteX114" fmla="*/ 1746504 w 8585675"/>
              <a:gd name="connsiteY114" fmla="*/ 1179576 h 5530584"/>
              <a:gd name="connsiteX115" fmla="*/ 1719072 w 8585675"/>
              <a:gd name="connsiteY115" fmla="*/ 1170432 h 5530584"/>
              <a:gd name="connsiteX116" fmla="*/ 1618488 w 8585675"/>
              <a:gd name="connsiteY116" fmla="*/ 1152144 h 5530584"/>
              <a:gd name="connsiteX117" fmla="*/ 1591056 w 8585675"/>
              <a:gd name="connsiteY117" fmla="*/ 1143000 h 5530584"/>
              <a:gd name="connsiteX118" fmla="*/ 1545336 w 8585675"/>
              <a:gd name="connsiteY118" fmla="*/ 1133856 h 5530584"/>
              <a:gd name="connsiteX119" fmla="*/ 1490472 w 8585675"/>
              <a:gd name="connsiteY119" fmla="*/ 1106424 h 5530584"/>
              <a:gd name="connsiteX120" fmla="*/ 1435608 w 8585675"/>
              <a:gd name="connsiteY120" fmla="*/ 1088136 h 5530584"/>
              <a:gd name="connsiteX121" fmla="*/ 1408176 w 8585675"/>
              <a:gd name="connsiteY121" fmla="*/ 1078992 h 5530584"/>
              <a:gd name="connsiteX122" fmla="*/ 1234440 w 8585675"/>
              <a:gd name="connsiteY122" fmla="*/ 1051560 h 5530584"/>
              <a:gd name="connsiteX123" fmla="*/ 1179576 w 8585675"/>
              <a:gd name="connsiteY123" fmla="*/ 1033272 h 5530584"/>
              <a:gd name="connsiteX124" fmla="*/ 1143000 w 8585675"/>
              <a:gd name="connsiteY124" fmla="*/ 1024128 h 5530584"/>
              <a:gd name="connsiteX125" fmla="*/ 1088136 w 8585675"/>
              <a:gd name="connsiteY125" fmla="*/ 1005840 h 5530584"/>
              <a:gd name="connsiteX126" fmla="*/ 1033272 w 8585675"/>
              <a:gd name="connsiteY126" fmla="*/ 978408 h 5530584"/>
              <a:gd name="connsiteX127" fmla="*/ 987552 w 8585675"/>
              <a:gd name="connsiteY127" fmla="*/ 941832 h 5530584"/>
              <a:gd name="connsiteX128" fmla="*/ 932688 w 8585675"/>
              <a:gd name="connsiteY128" fmla="*/ 905256 h 5530584"/>
              <a:gd name="connsiteX129" fmla="*/ 877824 w 8585675"/>
              <a:gd name="connsiteY129" fmla="*/ 877824 h 5530584"/>
              <a:gd name="connsiteX130" fmla="*/ 850392 w 8585675"/>
              <a:gd name="connsiteY130" fmla="*/ 868680 h 5530584"/>
              <a:gd name="connsiteX131" fmla="*/ 822960 w 8585675"/>
              <a:gd name="connsiteY131" fmla="*/ 850392 h 5530584"/>
              <a:gd name="connsiteX132" fmla="*/ 786384 w 8585675"/>
              <a:gd name="connsiteY132" fmla="*/ 832104 h 5530584"/>
              <a:gd name="connsiteX133" fmla="*/ 722376 w 8585675"/>
              <a:gd name="connsiteY133" fmla="*/ 786384 h 5530584"/>
              <a:gd name="connsiteX134" fmla="*/ 694944 w 8585675"/>
              <a:gd name="connsiteY134" fmla="*/ 777240 h 5530584"/>
              <a:gd name="connsiteX135" fmla="*/ 667512 w 8585675"/>
              <a:gd name="connsiteY135" fmla="*/ 758952 h 5530584"/>
              <a:gd name="connsiteX136" fmla="*/ 612648 w 8585675"/>
              <a:gd name="connsiteY136" fmla="*/ 740664 h 5530584"/>
              <a:gd name="connsiteX137" fmla="*/ 585216 w 8585675"/>
              <a:gd name="connsiteY137" fmla="*/ 722376 h 5530584"/>
              <a:gd name="connsiteX138" fmla="*/ 557784 w 8585675"/>
              <a:gd name="connsiteY138" fmla="*/ 694944 h 5530584"/>
              <a:gd name="connsiteX139" fmla="*/ 502920 w 8585675"/>
              <a:gd name="connsiteY139" fmla="*/ 676656 h 5530584"/>
              <a:gd name="connsiteX140" fmla="*/ 475488 w 8585675"/>
              <a:gd name="connsiteY140" fmla="*/ 658368 h 5530584"/>
              <a:gd name="connsiteX141" fmla="*/ 429768 w 8585675"/>
              <a:gd name="connsiteY141" fmla="*/ 621792 h 5530584"/>
              <a:gd name="connsiteX142" fmla="*/ 347472 w 8585675"/>
              <a:gd name="connsiteY142" fmla="*/ 576072 h 5530584"/>
              <a:gd name="connsiteX143" fmla="*/ 329184 w 8585675"/>
              <a:gd name="connsiteY143" fmla="*/ 548640 h 5530584"/>
              <a:gd name="connsiteX144" fmla="*/ 265176 w 8585675"/>
              <a:gd name="connsiteY144" fmla="*/ 512064 h 5530584"/>
              <a:gd name="connsiteX145" fmla="*/ 219456 w 8585675"/>
              <a:gd name="connsiteY145" fmla="*/ 457200 h 5530584"/>
              <a:gd name="connsiteX146" fmla="*/ 182880 w 8585675"/>
              <a:gd name="connsiteY146" fmla="*/ 402336 h 5530584"/>
              <a:gd name="connsiteX147" fmla="*/ 164592 w 8585675"/>
              <a:gd name="connsiteY147" fmla="*/ 374904 h 5530584"/>
              <a:gd name="connsiteX148" fmla="*/ 146304 w 8585675"/>
              <a:gd name="connsiteY148" fmla="*/ 347472 h 5530584"/>
              <a:gd name="connsiteX149" fmla="*/ 137160 w 8585675"/>
              <a:gd name="connsiteY149" fmla="*/ 320040 h 5530584"/>
              <a:gd name="connsiteX150" fmla="*/ 128016 w 8585675"/>
              <a:gd name="connsiteY150" fmla="*/ 265176 h 5530584"/>
              <a:gd name="connsiteX151" fmla="*/ 91440 w 8585675"/>
              <a:gd name="connsiteY151" fmla="*/ 210312 h 5530584"/>
              <a:gd name="connsiteX152" fmla="*/ 64008 w 8585675"/>
              <a:gd name="connsiteY152" fmla="*/ 128016 h 5530584"/>
              <a:gd name="connsiteX153" fmla="*/ 54864 w 8585675"/>
              <a:gd name="connsiteY153" fmla="*/ 100584 h 5530584"/>
              <a:gd name="connsiteX154" fmla="*/ 45720 w 8585675"/>
              <a:gd name="connsiteY154" fmla="*/ 73152 h 5530584"/>
              <a:gd name="connsiteX155" fmla="*/ 18288 w 8585675"/>
              <a:gd name="connsiteY155" fmla="*/ 45720 h 5530584"/>
              <a:gd name="connsiteX156" fmla="*/ 18288 w 8585675"/>
              <a:gd name="connsiteY156" fmla="*/ 0 h 5530584"/>
              <a:gd name="connsiteX157" fmla="*/ 8202168 w 8585675"/>
              <a:gd name="connsiteY157" fmla="*/ 36576 h 5530584"/>
              <a:gd name="connsiteX158" fmla="*/ 6627765 w 8585675"/>
              <a:gd name="connsiteY158" fmla="*/ 167559 h 5530584"/>
              <a:gd name="connsiteX159" fmla="*/ 6618742 w 8585675"/>
              <a:gd name="connsiteY159" fmla="*/ 266266 h 5530584"/>
              <a:gd name="connsiteX160" fmla="*/ 6698071 w 8585675"/>
              <a:gd name="connsiteY160" fmla="*/ 430979 h 5530584"/>
              <a:gd name="connsiteX161" fmla="*/ 6641208 w 8585675"/>
              <a:gd name="connsiteY161" fmla="*/ 732550 h 5530584"/>
              <a:gd name="connsiteX162" fmla="*/ 6729075 w 8585675"/>
              <a:gd name="connsiteY162" fmla="*/ 959817 h 5530584"/>
              <a:gd name="connsiteX163" fmla="*/ 6735733 w 8585675"/>
              <a:gd name="connsiteY163" fmla="*/ 1121036 h 5530584"/>
              <a:gd name="connsiteX164" fmla="*/ 6914561 w 8585675"/>
              <a:gd name="connsiteY164" fmla="*/ 1515829 h 5530584"/>
              <a:gd name="connsiteX165" fmla="*/ 7067463 w 8585675"/>
              <a:gd name="connsiteY165" fmla="*/ 2052309 h 5530584"/>
              <a:gd name="connsiteX166" fmla="*/ 7033904 w 8585675"/>
              <a:gd name="connsiteY166" fmla="*/ 2415336 h 5530584"/>
              <a:gd name="connsiteX167" fmla="*/ 8485632 w 8585675"/>
              <a:gd name="connsiteY167" fmla="*/ 1837944 h 5530584"/>
              <a:gd name="connsiteX168" fmla="*/ 8458200 w 8585675"/>
              <a:gd name="connsiteY168" fmla="*/ 1920240 h 5530584"/>
              <a:gd name="connsiteX169" fmla="*/ 8449056 w 8585675"/>
              <a:gd name="connsiteY169" fmla="*/ 1975104 h 5530584"/>
              <a:gd name="connsiteX170" fmla="*/ 8439912 w 8585675"/>
              <a:gd name="connsiteY170" fmla="*/ 2048256 h 5530584"/>
              <a:gd name="connsiteX171" fmla="*/ 8412480 w 8585675"/>
              <a:gd name="connsiteY171" fmla="*/ 2157984 h 5530584"/>
              <a:gd name="connsiteX172" fmla="*/ 8403336 w 8585675"/>
              <a:gd name="connsiteY172" fmla="*/ 2221992 h 5530584"/>
              <a:gd name="connsiteX173" fmla="*/ 8375904 w 8585675"/>
              <a:gd name="connsiteY173" fmla="*/ 2368296 h 5530584"/>
              <a:gd name="connsiteX174" fmla="*/ 8357616 w 8585675"/>
              <a:gd name="connsiteY174" fmla="*/ 2423160 h 5530584"/>
              <a:gd name="connsiteX175" fmla="*/ 8348472 w 8585675"/>
              <a:gd name="connsiteY175" fmla="*/ 2468880 h 5530584"/>
              <a:gd name="connsiteX176" fmla="*/ 8330184 w 8585675"/>
              <a:gd name="connsiteY176" fmla="*/ 2496312 h 5530584"/>
              <a:gd name="connsiteX177" fmla="*/ 8311896 w 8585675"/>
              <a:gd name="connsiteY177" fmla="*/ 2551176 h 5530584"/>
              <a:gd name="connsiteX178" fmla="*/ 8293608 w 8585675"/>
              <a:gd name="connsiteY178" fmla="*/ 2624328 h 5530584"/>
              <a:gd name="connsiteX179" fmla="*/ 8266176 w 8585675"/>
              <a:gd name="connsiteY179" fmla="*/ 3044952 h 5530584"/>
              <a:gd name="connsiteX180" fmla="*/ 8275320 w 8585675"/>
              <a:gd name="connsiteY180" fmla="*/ 3648456 h 5530584"/>
              <a:gd name="connsiteX181" fmla="*/ 8284464 w 8585675"/>
              <a:gd name="connsiteY181" fmla="*/ 4443984 h 5530584"/>
              <a:gd name="connsiteX182" fmla="*/ 8275320 w 8585675"/>
              <a:gd name="connsiteY182" fmla="*/ 4562856 h 5530584"/>
              <a:gd name="connsiteX183" fmla="*/ 8247888 w 8585675"/>
              <a:gd name="connsiteY183" fmla="*/ 4636008 h 5530584"/>
              <a:gd name="connsiteX184" fmla="*/ 8220456 w 8585675"/>
              <a:gd name="connsiteY184" fmla="*/ 4654296 h 5530584"/>
              <a:gd name="connsiteX185" fmla="*/ 8147304 w 8585675"/>
              <a:gd name="connsiteY185" fmla="*/ 4700016 h 5530584"/>
              <a:gd name="connsiteX186" fmla="*/ 8092440 w 8585675"/>
              <a:gd name="connsiteY186" fmla="*/ 4736592 h 5530584"/>
              <a:gd name="connsiteX187" fmla="*/ 8010144 w 8585675"/>
              <a:gd name="connsiteY187" fmla="*/ 4754880 h 5530584"/>
              <a:gd name="connsiteX188" fmla="*/ 7964424 w 8585675"/>
              <a:gd name="connsiteY188" fmla="*/ 4809744 h 5530584"/>
              <a:gd name="connsiteX189" fmla="*/ 7918704 w 8585675"/>
              <a:gd name="connsiteY189" fmla="*/ 4818888 h 5530584"/>
              <a:gd name="connsiteX190" fmla="*/ 7863840 w 8585675"/>
              <a:gd name="connsiteY190" fmla="*/ 4846320 h 5530584"/>
              <a:gd name="connsiteX191" fmla="*/ 7808976 w 8585675"/>
              <a:gd name="connsiteY191" fmla="*/ 4882896 h 5530584"/>
              <a:gd name="connsiteX192" fmla="*/ 7690104 w 8585675"/>
              <a:gd name="connsiteY192" fmla="*/ 4901184 h 5530584"/>
              <a:gd name="connsiteX193" fmla="*/ 7598664 w 8585675"/>
              <a:gd name="connsiteY193" fmla="*/ 4946904 h 5530584"/>
              <a:gd name="connsiteX194" fmla="*/ 7525512 w 8585675"/>
              <a:gd name="connsiteY194" fmla="*/ 4974336 h 5530584"/>
              <a:gd name="connsiteX195" fmla="*/ 7498080 w 8585675"/>
              <a:gd name="connsiteY195" fmla="*/ 5001768 h 5530584"/>
              <a:gd name="connsiteX196" fmla="*/ 7360920 w 8585675"/>
              <a:gd name="connsiteY196" fmla="*/ 5010912 h 5530584"/>
              <a:gd name="connsiteX197" fmla="*/ 7306056 w 8585675"/>
              <a:gd name="connsiteY197" fmla="*/ 5029200 h 5530584"/>
              <a:gd name="connsiteX198" fmla="*/ 7287768 w 8585675"/>
              <a:gd name="connsiteY198" fmla="*/ 5093208 h 5530584"/>
              <a:gd name="connsiteX199" fmla="*/ 7260336 w 8585675"/>
              <a:gd name="connsiteY199" fmla="*/ 5111496 h 5530584"/>
              <a:gd name="connsiteX200" fmla="*/ 7242048 w 8585675"/>
              <a:gd name="connsiteY200" fmla="*/ 5138928 h 5530584"/>
              <a:gd name="connsiteX201" fmla="*/ 7232904 w 8585675"/>
              <a:gd name="connsiteY201" fmla="*/ 5166360 h 5530584"/>
              <a:gd name="connsiteX202" fmla="*/ 7178040 w 8585675"/>
              <a:gd name="connsiteY202" fmla="*/ 5193792 h 5530584"/>
              <a:gd name="connsiteX203" fmla="*/ 7159752 w 8585675"/>
              <a:gd name="connsiteY203" fmla="*/ 5221224 h 5530584"/>
              <a:gd name="connsiteX204" fmla="*/ 7031736 w 8585675"/>
              <a:gd name="connsiteY204" fmla="*/ 5248656 h 5530584"/>
              <a:gd name="connsiteX205" fmla="*/ 6894576 w 8585675"/>
              <a:gd name="connsiteY205" fmla="*/ 5221224 h 5530584"/>
              <a:gd name="connsiteX206" fmla="*/ 6867144 w 8585675"/>
              <a:gd name="connsiteY206" fmla="*/ 5212080 h 5530584"/>
              <a:gd name="connsiteX207" fmla="*/ 6839712 w 8585675"/>
              <a:gd name="connsiteY207" fmla="*/ 5193792 h 5530584"/>
              <a:gd name="connsiteX208" fmla="*/ 6784848 w 8585675"/>
              <a:gd name="connsiteY208" fmla="*/ 5175504 h 5530584"/>
              <a:gd name="connsiteX209" fmla="*/ 6665976 w 8585675"/>
              <a:gd name="connsiteY209" fmla="*/ 5184648 h 5530584"/>
              <a:gd name="connsiteX210" fmla="*/ 6611112 w 8585675"/>
              <a:gd name="connsiteY210" fmla="*/ 5221224 h 5530584"/>
              <a:gd name="connsiteX211" fmla="*/ 6574536 w 8585675"/>
              <a:gd name="connsiteY211" fmla="*/ 5276088 h 5530584"/>
              <a:gd name="connsiteX212" fmla="*/ 6519672 w 8585675"/>
              <a:gd name="connsiteY212" fmla="*/ 5294376 h 5530584"/>
              <a:gd name="connsiteX213" fmla="*/ 6492240 w 8585675"/>
              <a:gd name="connsiteY213" fmla="*/ 5303520 h 5530584"/>
              <a:gd name="connsiteX214" fmla="*/ 6437376 w 8585675"/>
              <a:gd name="connsiteY214" fmla="*/ 5330952 h 5530584"/>
              <a:gd name="connsiteX215" fmla="*/ 6409944 w 8585675"/>
              <a:gd name="connsiteY215" fmla="*/ 5349240 h 5530584"/>
              <a:gd name="connsiteX216" fmla="*/ 6345936 w 8585675"/>
              <a:gd name="connsiteY216" fmla="*/ 5358384 h 5530584"/>
              <a:gd name="connsiteX217" fmla="*/ 6318504 w 8585675"/>
              <a:gd name="connsiteY217" fmla="*/ 5376672 h 5530584"/>
              <a:gd name="connsiteX218" fmla="*/ 6291072 w 8585675"/>
              <a:gd name="connsiteY218" fmla="*/ 5385816 h 5530584"/>
              <a:gd name="connsiteX219" fmla="*/ 6272784 w 8585675"/>
              <a:gd name="connsiteY219" fmla="*/ 5413248 h 5530584"/>
              <a:gd name="connsiteX220" fmla="*/ 6199632 w 8585675"/>
              <a:gd name="connsiteY220" fmla="*/ 5431536 h 5530584"/>
              <a:gd name="connsiteX221" fmla="*/ 6172200 w 8585675"/>
              <a:gd name="connsiteY221" fmla="*/ 5458968 h 5530584"/>
              <a:gd name="connsiteX222" fmla="*/ 6135624 w 8585675"/>
              <a:gd name="connsiteY222" fmla="*/ 5477256 h 5530584"/>
              <a:gd name="connsiteX223" fmla="*/ 6062472 w 8585675"/>
              <a:gd name="connsiteY223" fmla="*/ 5495544 h 5530584"/>
              <a:gd name="connsiteX224" fmla="*/ 5989320 w 8585675"/>
              <a:gd name="connsiteY224" fmla="*/ 5504688 h 5530584"/>
              <a:gd name="connsiteX225" fmla="*/ 5614416 w 8585675"/>
              <a:gd name="connsiteY225" fmla="*/ 5504688 h 5530584"/>
              <a:gd name="connsiteX226" fmla="*/ 5577840 w 8585675"/>
              <a:gd name="connsiteY226" fmla="*/ 5486400 h 5530584"/>
              <a:gd name="connsiteX227" fmla="*/ 5559552 w 8585675"/>
              <a:gd name="connsiteY227" fmla="*/ 5458968 h 5530584"/>
              <a:gd name="connsiteX228" fmla="*/ 5550408 w 8585675"/>
              <a:gd name="connsiteY228" fmla="*/ 5431536 h 5530584"/>
              <a:gd name="connsiteX229" fmla="*/ 5468112 w 8585675"/>
              <a:gd name="connsiteY229" fmla="*/ 5422392 h 5530584"/>
              <a:gd name="connsiteX230" fmla="*/ 5449824 w 8585675"/>
              <a:gd name="connsiteY230" fmla="*/ 5394960 h 5530584"/>
              <a:gd name="connsiteX231" fmla="*/ 5404104 w 8585675"/>
              <a:gd name="connsiteY231" fmla="*/ 5385816 h 5530584"/>
              <a:gd name="connsiteX232" fmla="*/ 5349240 w 8585675"/>
              <a:gd name="connsiteY232" fmla="*/ 5358384 h 5530584"/>
              <a:gd name="connsiteX233" fmla="*/ 5340096 w 8585675"/>
              <a:gd name="connsiteY233" fmla="*/ 5330952 h 5530584"/>
              <a:gd name="connsiteX234" fmla="*/ 5330952 w 8585675"/>
              <a:gd name="connsiteY234" fmla="*/ 5138928 h 5530584"/>
              <a:gd name="connsiteX235" fmla="*/ 5276088 w 8585675"/>
              <a:gd name="connsiteY235" fmla="*/ 5056632 h 5530584"/>
              <a:gd name="connsiteX236" fmla="*/ 5266944 w 8585675"/>
              <a:gd name="connsiteY236" fmla="*/ 5029200 h 5530584"/>
              <a:gd name="connsiteX237" fmla="*/ 5257800 w 8585675"/>
              <a:gd name="connsiteY237" fmla="*/ 4983480 h 5530584"/>
              <a:gd name="connsiteX238" fmla="*/ 5230368 w 8585675"/>
              <a:gd name="connsiteY238" fmla="*/ 4965192 h 5530584"/>
              <a:gd name="connsiteX239" fmla="*/ 5184648 w 8585675"/>
              <a:gd name="connsiteY239" fmla="*/ 4910328 h 5530584"/>
              <a:gd name="connsiteX240" fmla="*/ 5157216 w 8585675"/>
              <a:gd name="connsiteY240" fmla="*/ 4901184 h 5530584"/>
              <a:gd name="connsiteX241" fmla="*/ 5111496 w 8585675"/>
              <a:gd name="connsiteY241" fmla="*/ 5010912 h 5530584"/>
              <a:gd name="connsiteX242" fmla="*/ 5129784 w 8585675"/>
              <a:gd name="connsiteY242" fmla="*/ 5038344 h 5530584"/>
              <a:gd name="connsiteX243" fmla="*/ 5148072 w 8585675"/>
              <a:gd name="connsiteY243" fmla="*/ 5093208 h 5530584"/>
              <a:gd name="connsiteX244" fmla="*/ 5138928 w 8585675"/>
              <a:gd name="connsiteY244" fmla="*/ 5148072 h 5530584"/>
              <a:gd name="connsiteX245" fmla="*/ 4937760 w 8585675"/>
              <a:gd name="connsiteY245" fmla="*/ 5120640 h 5530584"/>
              <a:gd name="connsiteX246" fmla="*/ 4919472 w 8585675"/>
              <a:gd name="connsiteY246" fmla="*/ 5093208 h 5530584"/>
              <a:gd name="connsiteX247" fmla="*/ 4864608 w 8585675"/>
              <a:gd name="connsiteY247" fmla="*/ 5074920 h 5530584"/>
              <a:gd name="connsiteX248" fmla="*/ 4818888 w 8585675"/>
              <a:gd name="connsiteY248" fmla="*/ 5056632 h 5530584"/>
              <a:gd name="connsiteX249" fmla="*/ 4764024 w 8585675"/>
              <a:gd name="connsiteY249" fmla="*/ 5020056 h 5530584"/>
              <a:gd name="connsiteX250" fmla="*/ 4599432 w 8585675"/>
              <a:gd name="connsiteY250" fmla="*/ 5001768 h 5530584"/>
              <a:gd name="connsiteX251" fmla="*/ 4517136 w 8585675"/>
              <a:gd name="connsiteY251" fmla="*/ 4992624 h 5530584"/>
              <a:gd name="connsiteX252" fmla="*/ 4471416 w 8585675"/>
              <a:gd name="connsiteY252" fmla="*/ 4983480 h 5530584"/>
              <a:gd name="connsiteX253" fmla="*/ 4279392 w 8585675"/>
              <a:gd name="connsiteY253" fmla="*/ 4974336 h 5530584"/>
              <a:gd name="connsiteX254" fmla="*/ 4215384 w 8585675"/>
              <a:gd name="connsiteY254" fmla="*/ 4956048 h 5530584"/>
              <a:gd name="connsiteX255" fmla="*/ 4178808 w 8585675"/>
              <a:gd name="connsiteY255" fmla="*/ 4946904 h 5530584"/>
              <a:gd name="connsiteX256" fmla="*/ 4151376 w 8585675"/>
              <a:gd name="connsiteY256" fmla="*/ 4882896 h 5530584"/>
              <a:gd name="connsiteX257" fmla="*/ 4142232 w 8585675"/>
              <a:gd name="connsiteY257" fmla="*/ 4855464 h 5530584"/>
              <a:gd name="connsiteX258" fmla="*/ 4114800 w 8585675"/>
              <a:gd name="connsiteY258" fmla="*/ 4846320 h 5530584"/>
              <a:gd name="connsiteX259" fmla="*/ 4059936 w 8585675"/>
              <a:gd name="connsiteY259" fmla="*/ 4818888 h 5530584"/>
              <a:gd name="connsiteX260" fmla="*/ 4032504 w 8585675"/>
              <a:gd name="connsiteY260" fmla="*/ 4791456 h 5530584"/>
              <a:gd name="connsiteX261" fmla="*/ 4014216 w 8585675"/>
              <a:gd name="connsiteY261" fmla="*/ 4764024 h 5530584"/>
              <a:gd name="connsiteX262" fmla="*/ 3986784 w 8585675"/>
              <a:gd name="connsiteY262" fmla="*/ 4754880 h 5530584"/>
              <a:gd name="connsiteX263" fmla="*/ 3904488 w 8585675"/>
              <a:gd name="connsiteY263" fmla="*/ 4709160 h 5530584"/>
              <a:gd name="connsiteX264" fmla="*/ 3849624 w 8585675"/>
              <a:gd name="connsiteY264" fmla="*/ 4690872 h 5530584"/>
              <a:gd name="connsiteX265" fmla="*/ 3685032 w 8585675"/>
              <a:gd name="connsiteY265" fmla="*/ 4700016 h 5530584"/>
              <a:gd name="connsiteX266" fmla="*/ 3593592 w 8585675"/>
              <a:gd name="connsiteY266" fmla="*/ 4709160 h 5530584"/>
              <a:gd name="connsiteX267" fmla="*/ 3319272 w 8585675"/>
              <a:gd name="connsiteY267" fmla="*/ 4700016 h 5530584"/>
              <a:gd name="connsiteX268" fmla="*/ 3236976 w 8585675"/>
              <a:gd name="connsiteY268" fmla="*/ 4636008 h 5530584"/>
              <a:gd name="connsiteX269" fmla="*/ 3209544 w 8585675"/>
              <a:gd name="connsiteY269" fmla="*/ 4626864 h 5530584"/>
              <a:gd name="connsiteX270" fmla="*/ 3154680 w 8585675"/>
              <a:gd name="connsiteY270" fmla="*/ 4581144 h 5530584"/>
              <a:gd name="connsiteX271" fmla="*/ 3118104 w 8585675"/>
              <a:gd name="connsiteY271" fmla="*/ 4572000 h 5530584"/>
              <a:gd name="connsiteX272" fmla="*/ 2980944 w 8585675"/>
              <a:gd name="connsiteY272" fmla="*/ 4526280 h 5530584"/>
              <a:gd name="connsiteX273" fmla="*/ 2926080 w 8585675"/>
              <a:gd name="connsiteY273" fmla="*/ 4498848 h 5530584"/>
              <a:gd name="connsiteX274" fmla="*/ 2898648 w 8585675"/>
              <a:gd name="connsiteY274" fmla="*/ 4480560 h 5530584"/>
              <a:gd name="connsiteX275" fmla="*/ 2862072 w 8585675"/>
              <a:gd name="connsiteY275" fmla="*/ 4462272 h 5530584"/>
              <a:gd name="connsiteX276" fmla="*/ 2834640 w 8585675"/>
              <a:gd name="connsiteY276" fmla="*/ 4434840 h 5530584"/>
              <a:gd name="connsiteX277" fmla="*/ 2798064 w 8585675"/>
              <a:gd name="connsiteY277" fmla="*/ 4407408 h 5530584"/>
              <a:gd name="connsiteX278" fmla="*/ 2770632 w 8585675"/>
              <a:gd name="connsiteY278" fmla="*/ 4352544 h 5530584"/>
              <a:gd name="connsiteX279" fmla="*/ 2743200 w 8585675"/>
              <a:gd name="connsiteY279" fmla="*/ 4334256 h 5530584"/>
              <a:gd name="connsiteX280" fmla="*/ 2715768 w 8585675"/>
              <a:gd name="connsiteY280" fmla="*/ 4270248 h 5530584"/>
              <a:gd name="connsiteX281" fmla="*/ 2688336 w 8585675"/>
              <a:gd name="connsiteY281" fmla="*/ 4215384 h 5530584"/>
              <a:gd name="connsiteX282" fmla="*/ 2660904 w 8585675"/>
              <a:gd name="connsiteY282" fmla="*/ 4187952 h 5530584"/>
              <a:gd name="connsiteX283" fmla="*/ 2596896 w 8585675"/>
              <a:gd name="connsiteY283" fmla="*/ 4105656 h 5530584"/>
              <a:gd name="connsiteX284" fmla="*/ 2569464 w 8585675"/>
              <a:gd name="connsiteY284" fmla="*/ 4087368 h 5530584"/>
              <a:gd name="connsiteX285" fmla="*/ 2560320 w 8585675"/>
              <a:gd name="connsiteY285" fmla="*/ 4059936 h 5530584"/>
              <a:gd name="connsiteX286" fmla="*/ 2542032 w 8585675"/>
              <a:gd name="connsiteY286" fmla="*/ 3986784 h 5530584"/>
              <a:gd name="connsiteX287" fmla="*/ 2514600 w 8585675"/>
              <a:gd name="connsiteY287" fmla="*/ 3968496 h 5530584"/>
              <a:gd name="connsiteX288" fmla="*/ 2496312 w 8585675"/>
              <a:gd name="connsiteY288" fmla="*/ 3904488 h 5530584"/>
              <a:gd name="connsiteX289" fmla="*/ 2478024 w 8585675"/>
              <a:gd name="connsiteY289" fmla="*/ 3877056 h 5530584"/>
              <a:gd name="connsiteX290" fmla="*/ 2468880 w 8585675"/>
              <a:gd name="connsiteY290" fmla="*/ 3849624 h 5530584"/>
              <a:gd name="connsiteX291" fmla="*/ 2441448 w 8585675"/>
              <a:gd name="connsiteY291" fmla="*/ 3831336 h 5530584"/>
              <a:gd name="connsiteX292" fmla="*/ 2404872 w 8585675"/>
              <a:gd name="connsiteY292" fmla="*/ 3749040 h 5530584"/>
              <a:gd name="connsiteX293" fmla="*/ 2395728 w 8585675"/>
              <a:gd name="connsiteY293" fmla="*/ 3721608 h 5530584"/>
              <a:gd name="connsiteX294" fmla="*/ 2386584 w 8585675"/>
              <a:gd name="connsiteY294" fmla="*/ 3694176 h 5530584"/>
              <a:gd name="connsiteX295" fmla="*/ 2377440 w 8585675"/>
              <a:gd name="connsiteY295" fmla="*/ 3639312 h 5530584"/>
              <a:gd name="connsiteX296" fmla="*/ 2359152 w 8585675"/>
              <a:gd name="connsiteY296" fmla="*/ 3611880 h 5530584"/>
              <a:gd name="connsiteX297" fmla="*/ 2350008 w 8585675"/>
              <a:gd name="connsiteY297" fmla="*/ 3584448 h 5530584"/>
              <a:gd name="connsiteX298" fmla="*/ 2331720 w 8585675"/>
              <a:gd name="connsiteY298" fmla="*/ 3557016 h 5530584"/>
              <a:gd name="connsiteX299" fmla="*/ 2313432 w 8585675"/>
              <a:gd name="connsiteY299" fmla="*/ 3502152 h 5530584"/>
              <a:gd name="connsiteX300" fmla="*/ 2304288 w 8585675"/>
              <a:gd name="connsiteY300" fmla="*/ 3474720 h 5530584"/>
              <a:gd name="connsiteX301" fmla="*/ 2240280 w 8585675"/>
              <a:gd name="connsiteY301" fmla="*/ 3438144 h 5530584"/>
              <a:gd name="connsiteX302" fmla="*/ 2221992 w 8585675"/>
              <a:gd name="connsiteY302" fmla="*/ 3410712 h 5530584"/>
              <a:gd name="connsiteX303" fmla="*/ 2194560 w 8585675"/>
              <a:gd name="connsiteY303" fmla="*/ 3401568 h 5530584"/>
              <a:gd name="connsiteX304" fmla="*/ 2185416 w 8585675"/>
              <a:gd name="connsiteY304" fmla="*/ 3374136 h 5530584"/>
              <a:gd name="connsiteX305" fmla="*/ 2167128 w 8585675"/>
              <a:gd name="connsiteY305" fmla="*/ 3346704 h 5530584"/>
              <a:gd name="connsiteX306" fmla="*/ 2130552 w 8585675"/>
              <a:gd name="connsiteY306" fmla="*/ 3291840 h 5530584"/>
              <a:gd name="connsiteX307" fmla="*/ 2093976 w 8585675"/>
              <a:gd name="connsiteY307" fmla="*/ 3236976 h 5530584"/>
              <a:gd name="connsiteX308" fmla="*/ 2075688 w 8585675"/>
              <a:gd name="connsiteY308" fmla="*/ 3209544 h 5530584"/>
              <a:gd name="connsiteX309" fmla="*/ 2048256 w 8585675"/>
              <a:gd name="connsiteY309" fmla="*/ 3191256 h 5530584"/>
              <a:gd name="connsiteX310" fmla="*/ 2020824 w 8585675"/>
              <a:gd name="connsiteY310" fmla="*/ 3163824 h 5530584"/>
              <a:gd name="connsiteX311" fmla="*/ 1993392 w 8585675"/>
              <a:gd name="connsiteY311" fmla="*/ 3154680 h 5530584"/>
              <a:gd name="connsiteX312" fmla="*/ 1965960 w 8585675"/>
              <a:gd name="connsiteY312" fmla="*/ 3136392 h 5530584"/>
              <a:gd name="connsiteX313" fmla="*/ 1856232 w 8585675"/>
              <a:gd name="connsiteY313" fmla="*/ 3118104 h 5530584"/>
              <a:gd name="connsiteX314" fmla="*/ 1801368 w 8585675"/>
              <a:gd name="connsiteY314" fmla="*/ 3099816 h 5530584"/>
              <a:gd name="connsiteX315" fmla="*/ 1773936 w 8585675"/>
              <a:gd name="connsiteY315" fmla="*/ 3090672 h 5530584"/>
              <a:gd name="connsiteX316" fmla="*/ 1719072 w 8585675"/>
              <a:gd name="connsiteY316" fmla="*/ 3081528 h 5530584"/>
              <a:gd name="connsiteX317" fmla="*/ 1499616 w 8585675"/>
              <a:gd name="connsiteY317" fmla="*/ 3090672 h 5530584"/>
              <a:gd name="connsiteX318" fmla="*/ 1463040 w 8585675"/>
              <a:gd name="connsiteY318" fmla="*/ 3099816 h 5530584"/>
              <a:gd name="connsiteX319" fmla="*/ 1435608 w 8585675"/>
              <a:gd name="connsiteY319" fmla="*/ 3127248 h 5530584"/>
              <a:gd name="connsiteX320" fmla="*/ 1408176 w 8585675"/>
              <a:gd name="connsiteY320" fmla="*/ 3145536 h 5530584"/>
              <a:gd name="connsiteX321" fmla="*/ 1362456 w 8585675"/>
              <a:gd name="connsiteY321" fmla="*/ 3200400 h 5530584"/>
              <a:gd name="connsiteX322" fmla="*/ 1335024 w 8585675"/>
              <a:gd name="connsiteY322" fmla="*/ 3209544 h 5530584"/>
              <a:gd name="connsiteX323" fmla="*/ 1307592 w 8585675"/>
              <a:gd name="connsiteY323" fmla="*/ 3227832 h 5530584"/>
              <a:gd name="connsiteX324" fmla="*/ 1271016 w 8585675"/>
              <a:gd name="connsiteY324" fmla="*/ 3246120 h 5530584"/>
              <a:gd name="connsiteX325" fmla="*/ 1261872 w 8585675"/>
              <a:gd name="connsiteY325" fmla="*/ 3273552 h 5530584"/>
              <a:gd name="connsiteX326" fmla="*/ 1207008 w 8585675"/>
              <a:gd name="connsiteY326" fmla="*/ 3310128 h 5530584"/>
              <a:gd name="connsiteX327" fmla="*/ 1188720 w 8585675"/>
              <a:gd name="connsiteY327" fmla="*/ 3346704 h 5530584"/>
              <a:gd name="connsiteX328" fmla="*/ 1133856 w 8585675"/>
              <a:gd name="connsiteY328" fmla="*/ 3392424 h 5530584"/>
              <a:gd name="connsiteX329" fmla="*/ 1069848 w 8585675"/>
              <a:gd name="connsiteY329" fmla="*/ 3456432 h 5530584"/>
              <a:gd name="connsiteX330" fmla="*/ 969264 w 8585675"/>
              <a:gd name="connsiteY330" fmla="*/ 3511296 h 5530584"/>
              <a:gd name="connsiteX331" fmla="*/ 914400 w 8585675"/>
              <a:gd name="connsiteY331" fmla="*/ 3547872 h 5530584"/>
              <a:gd name="connsiteX332" fmla="*/ 859536 w 8585675"/>
              <a:gd name="connsiteY332" fmla="*/ 3566160 h 5530584"/>
              <a:gd name="connsiteX333" fmla="*/ 841248 w 8585675"/>
              <a:gd name="connsiteY333" fmla="*/ 3593592 h 5530584"/>
              <a:gd name="connsiteX334" fmla="*/ 758952 w 8585675"/>
              <a:gd name="connsiteY334" fmla="*/ 3611880 h 5530584"/>
              <a:gd name="connsiteX335" fmla="*/ 685800 w 8585675"/>
              <a:gd name="connsiteY335" fmla="*/ 3639312 h 5530584"/>
              <a:gd name="connsiteX336" fmla="*/ 594360 w 8585675"/>
              <a:gd name="connsiteY336" fmla="*/ 3666744 h 5530584"/>
              <a:gd name="connsiteX337" fmla="*/ 484632 w 8585675"/>
              <a:gd name="connsiteY337" fmla="*/ 3685032 h 5530584"/>
              <a:gd name="connsiteX338" fmla="*/ 329184 w 8585675"/>
              <a:gd name="connsiteY338" fmla="*/ 3694176 h 5530584"/>
              <a:gd name="connsiteX339" fmla="*/ 329184 w 8585675"/>
              <a:gd name="connsiteY339" fmla="*/ 3694176 h 5530584"/>
              <a:gd name="connsiteX340" fmla="*/ 2544 w 8585675"/>
              <a:gd name="connsiteY340" fmla="*/ 3862232 h 5530584"/>
              <a:gd name="connsiteX0" fmla="*/ 0 w 8585994"/>
              <a:gd name="connsiteY0" fmla="*/ 3867912 h 5530584"/>
              <a:gd name="connsiteX1" fmla="*/ 0 w 8585994"/>
              <a:gd name="connsiteY1" fmla="*/ 3867912 h 5530584"/>
              <a:gd name="connsiteX2" fmla="*/ 118872 w 8585994"/>
              <a:gd name="connsiteY2" fmla="*/ 3758184 h 5530584"/>
              <a:gd name="connsiteX3" fmla="*/ 155448 w 8585994"/>
              <a:gd name="connsiteY3" fmla="*/ 3749040 h 5530584"/>
              <a:gd name="connsiteX4" fmla="*/ 182880 w 8585994"/>
              <a:gd name="connsiteY4" fmla="*/ 3739896 h 5530584"/>
              <a:gd name="connsiteX5" fmla="*/ 237744 w 8585994"/>
              <a:gd name="connsiteY5" fmla="*/ 3703320 h 5530584"/>
              <a:gd name="connsiteX6" fmla="*/ 301752 w 8585994"/>
              <a:gd name="connsiteY6" fmla="*/ 3685032 h 5530584"/>
              <a:gd name="connsiteX7" fmla="*/ 320040 w 8585994"/>
              <a:gd name="connsiteY7" fmla="*/ 3657600 h 5530584"/>
              <a:gd name="connsiteX8" fmla="*/ 347472 w 8585994"/>
              <a:gd name="connsiteY8" fmla="*/ 3648456 h 5530584"/>
              <a:gd name="connsiteX9" fmla="*/ 356616 w 8585994"/>
              <a:gd name="connsiteY9" fmla="*/ 3621024 h 5530584"/>
              <a:gd name="connsiteX10" fmla="*/ 402336 w 8585994"/>
              <a:gd name="connsiteY10" fmla="*/ 3575304 h 5530584"/>
              <a:gd name="connsiteX11" fmla="*/ 438912 w 8585994"/>
              <a:gd name="connsiteY11" fmla="*/ 3520440 h 5530584"/>
              <a:gd name="connsiteX12" fmla="*/ 457200 w 8585994"/>
              <a:gd name="connsiteY12" fmla="*/ 3493008 h 5530584"/>
              <a:gd name="connsiteX13" fmla="*/ 512064 w 8585994"/>
              <a:gd name="connsiteY13" fmla="*/ 3438144 h 5530584"/>
              <a:gd name="connsiteX14" fmla="*/ 557784 w 8585994"/>
              <a:gd name="connsiteY14" fmla="*/ 3401568 h 5530584"/>
              <a:gd name="connsiteX15" fmla="*/ 576072 w 8585994"/>
              <a:gd name="connsiteY15" fmla="*/ 3346704 h 5530584"/>
              <a:gd name="connsiteX16" fmla="*/ 603504 w 8585994"/>
              <a:gd name="connsiteY16" fmla="*/ 3255264 h 5530584"/>
              <a:gd name="connsiteX17" fmla="*/ 612648 w 8585994"/>
              <a:gd name="connsiteY17" fmla="*/ 3227832 h 5530584"/>
              <a:gd name="connsiteX18" fmla="*/ 621792 w 8585994"/>
              <a:gd name="connsiteY18" fmla="*/ 3200400 h 5530584"/>
              <a:gd name="connsiteX19" fmla="*/ 640080 w 8585994"/>
              <a:gd name="connsiteY19" fmla="*/ 3172968 h 5530584"/>
              <a:gd name="connsiteX20" fmla="*/ 685800 w 8585994"/>
              <a:gd name="connsiteY20" fmla="*/ 3099816 h 5530584"/>
              <a:gd name="connsiteX21" fmla="*/ 713232 w 8585994"/>
              <a:gd name="connsiteY21" fmla="*/ 3026664 h 5530584"/>
              <a:gd name="connsiteX22" fmla="*/ 731520 w 8585994"/>
              <a:gd name="connsiteY22" fmla="*/ 2962656 h 5530584"/>
              <a:gd name="connsiteX23" fmla="*/ 749808 w 8585994"/>
              <a:gd name="connsiteY23" fmla="*/ 2935224 h 5530584"/>
              <a:gd name="connsiteX24" fmla="*/ 758952 w 8585994"/>
              <a:gd name="connsiteY24" fmla="*/ 2871216 h 5530584"/>
              <a:gd name="connsiteX25" fmla="*/ 786384 w 8585994"/>
              <a:gd name="connsiteY25" fmla="*/ 2834640 h 5530584"/>
              <a:gd name="connsiteX26" fmla="*/ 795528 w 8585994"/>
              <a:gd name="connsiteY26" fmla="*/ 2807208 h 5530584"/>
              <a:gd name="connsiteX27" fmla="*/ 813816 w 8585994"/>
              <a:gd name="connsiteY27" fmla="*/ 2779776 h 5530584"/>
              <a:gd name="connsiteX28" fmla="*/ 841248 w 8585994"/>
              <a:gd name="connsiteY28" fmla="*/ 2724912 h 5530584"/>
              <a:gd name="connsiteX29" fmla="*/ 868680 w 8585994"/>
              <a:gd name="connsiteY29" fmla="*/ 2706624 h 5530584"/>
              <a:gd name="connsiteX30" fmla="*/ 877824 w 8585994"/>
              <a:gd name="connsiteY30" fmla="*/ 2670048 h 5530584"/>
              <a:gd name="connsiteX31" fmla="*/ 932688 w 8585994"/>
              <a:gd name="connsiteY31" fmla="*/ 2642616 h 5530584"/>
              <a:gd name="connsiteX32" fmla="*/ 987552 w 8585994"/>
              <a:gd name="connsiteY32" fmla="*/ 2606040 h 5530584"/>
              <a:gd name="connsiteX33" fmla="*/ 1005840 w 8585994"/>
              <a:gd name="connsiteY33" fmla="*/ 2578608 h 5530584"/>
              <a:gd name="connsiteX34" fmla="*/ 1033272 w 8585994"/>
              <a:gd name="connsiteY34" fmla="*/ 2569464 h 5530584"/>
              <a:gd name="connsiteX35" fmla="*/ 1060704 w 8585994"/>
              <a:gd name="connsiteY35" fmla="*/ 2551176 h 5530584"/>
              <a:gd name="connsiteX36" fmla="*/ 1289304 w 8585994"/>
              <a:gd name="connsiteY36" fmla="*/ 2514600 h 5530584"/>
              <a:gd name="connsiteX37" fmla="*/ 1316736 w 8585994"/>
              <a:gd name="connsiteY37" fmla="*/ 2496312 h 5530584"/>
              <a:gd name="connsiteX38" fmla="*/ 1481328 w 8585994"/>
              <a:gd name="connsiteY38" fmla="*/ 2514600 h 5530584"/>
              <a:gd name="connsiteX39" fmla="*/ 1536192 w 8585994"/>
              <a:gd name="connsiteY39" fmla="*/ 2551176 h 5530584"/>
              <a:gd name="connsiteX40" fmla="*/ 1581912 w 8585994"/>
              <a:gd name="connsiteY40" fmla="*/ 2587752 h 5530584"/>
              <a:gd name="connsiteX41" fmla="*/ 1591056 w 8585994"/>
              <a:gd name="connsiteY41" fmla="*/ 2615184 h 5530584"/>
              <a:gd name="connsiteX42" fmla="*/ 1645920 w 8585994"/>
              <a:gd name="connsiteY42" fmla="*/ 2651760 h 5530584"/>
              <a:gd name="connsiteX43" fmla="*/ 1700784 w 8585994"/>
              <a:gd name="connsiteY43" fmla="*/ 2697480 h 5530584"/>
              <a:gd name="connsiteX44" fmla="*/ 1755648 w 8585994"/>
              <a:gd name="connsiteY44" fmla="*/ 2715768 h 5530584"/>
              <a:gd name="connsiteX45" fmla="*/ 1883664 w 8585994"/>
              <a:gd name="connsiteY45" fmla="*/ 2706624 h 5530584"/>
              <a:gd name="connsiteX46" fmla="*/ 1965960 w 8585994"/>
              <a:gd name="connsiteY46" fmla="*/ 2660904 h 5530584"/>
              <a:gd name="connsiteX47" fmla="*/ 2002536 w 8585994"/>
              <a:gd name="connsiteY47" fmla="*/ 2651760 h 5530584"/>
              <a:gd name="connsiteX48" fmla="*/ 2121408 w 8585994"/>
              <a:gd name="connsiteY48" fmla="*/ 2660904 h 5530584"/>
              <a:gd name="connsiteX49" fmla="*/ 2148840 w 8585994"/>
              <a:gd name="connsiteY49" fmla="*/ 2688336 h 5530584"/>
              <a:gd name="connsiteX50" fmla="*/ 2176272 w 8585994"/>
              <a:gd name="connsiteY50" fmla="*/ 2706624 h 5530584"/>
              <a:gd name="connsiteX51" fmla="*/ 2203704 w 8585994"/>
              <a:gd name="connsiteY51" fmla="*/ 2734056 h 5530584"/>
              <a:gd name="connsiteX52" fmla="*/ 2286000 w 8585994"/>
              <a:gd name="connsiteY52" fmla="*/ 2779776 h 5530584"/>
              <a:gd name="connsiteX53" fmla="*/ 2340864 w 8585994"/>
              <a:gd name="connsiteY53" fmla="*/ 2816352 h 5530584"/>
              <a:gd name="connsiteX54" fmla="*/ 2368296 w 8585994"/>
              <a:gd name="connsiteY54" fmla="*/ 2825496 h 5530584"/>
              <a:gd name="connsiteX55" fmla="*/ 2450592 w 8585994"/>
              <a:gd name="connsiteY55" fmla="*/ 2871216 h 5530584"/>
              <a:gd name="connsiteX56" fmla="*/ 2468880 w 8585994"/>
              <a:gd name="connsiteY56" fmla="*/ 2898648 h 5530584"/>
              <a:gd name="connsiteX57" fmla="*/ 2523744 w 8585994"/>
              <a:gd name="connsiteY57" fmla="*/ 2935224 h 5530584"/>
              <a:gd name="connsiteX58" fmla="*/ 2542032 w 8585994"/>
              <a:gd name="connsiteY58" fmla="*/ 2971800 h 5530584"/>
              <a:gd name="connsiteX59" fmla="*/ 2596896 w 8585994"/>
              <a:gd name="connsiteY59" fmla="*/ 2990088 h 5530584"/>
              <a:gd name="connsiteX60" fmla="*/ 2660904 w 8585994"/>
              <a:gd name="connsiteY60" fmla="*/ 3008376 h 5530584"/>
              <a:gd name="connsiteX61" fmla="*/ 2688336 w 8585994"/>
              <a:gd name="connsiteY61" fmla="*/ 3026664 h 5530584"/>
              <a:gd name="connsiteX62" fmla="*/ 2788920 w 8585994"/>
              <a:gd name="connsiteY62" fmla="*/ 3017520 h 5530584"/>
              <a:gd name="connsiteX63" fmla="*/ 2761488 w 8585994"/>
              <a:gd name="connsiteY63" fmla="*/ 2898648 h 5530584"/>
              <a:gd name="connsiteX64" fmla="*/ 2734056 w 8585994"/>
              <a:gd name="connsiteY64" fmla="*/ 2889504 h 5530584"/>
              <a:gd name="connsiteX65" fmla="*/ 2715768 w 8585994"/>
              <a:gd name="connsiteY65" fmla="*/ 2862072 h 5530584"/>
              <a:gd name="connsiteX66" fmla="*/ 2660904 w 8585994"/>
              <a:gd name="connsiteY66" fmla="*/ 2825496 h 5530584"/>
              <a:gd name="connsiteX67" fmla="*/ 2615184 w 8585994"/>
              <a:gd name="connsiteY67" fmla="*/ 2788920 h 5530584"/>
              <a:gd name="connsiteX68" fmla="*/ 2596896 w 8585994"/>
              <a:gd name="connsiteY68" fmla="*/ 2761488 h 5530584"/>
              <a:gd name="connsiteX69" fmla="*/ 2532888 w 8585994"/>
              <a:gd name="connsiteY69" fmla="*/ 2752344 h 5530584"/>
              <a:gd name="connsiteX70" fmla="*/ 2505456 w 8585994"/>
              <a:gd name="connsiteY70" fmla="*/ 2734056 h 5530584"/>
              <a:gd name="connsiteX71" fmla="*/ 2487168 w 8585994"/>
              <a:gd name="connsiteY71" fmla="*/ 2706624 h 5530584"/>
              <a:gd name="connsiteX72" fmla="*/ 2432304 w 8585994"/>
              <a:gd name="connsiteY72" fmla="*/ 2688336 h 5530584"/>
              <a:gd name="connsiteX73" fmla="*/ 2404872 w 8585994"/>
              <a:gd name="connsiteY73" fmla="*/ 2670048 h 5530584"/>
              <a:gd name="connsiteX74" fmla="*/ 2386584 w 8585994"/>
              <a:gd name="connsiteY74" fmla="*/ 2642616 h 5530584"/>
              <a:gd name="connsiteX75" fmla="*/ 2359152 w 8585994"/>
              <a:gd name="connsiteY75" fmla="*/ 2633472 h 5530584"/>
              <a:gd name="connsiteX76" fmla="*/ 2322576 w 8585994"/>
              <a:gd name="connsiteY76" fmla="*/ 2596896 h 5530584"/>
              <a:gd name="connsiteX77" fmla="*/ 2304288 w 8585994"/>
              <a:gd name="connsiteY77" fmla="*/ 2569464 h 5530584"/>
              <a:gd name="connsiteX78" fmla="*/ 2295144 w 8585994"/>
              <a:gd name="connsiteY78" fmla="*/ 2542032 h 5530584"/>
              <a:gd name="connsiteX79" fmla="*/ 2267712 w 8585994"/>
              <a:gd name="connsiteY79" fmla="*/ 2523744 h 5530584"/>
              <a:gd name="connsiteX80" fmla="*/ 2240280 w 8585994"/>
              <a:gd name="connsiteY80" fmla="*/ 2459736 h 5530584"/>
              <a:gd name="connsiteX81" fmla="*/ 2221992 w 8585994"/>
              <a:gd name="connsiteY81" fmla="*/ 2404872 h 5530584"/>
              <a:gd name="connsiteX82" fmla="*/ 2212848 w 8585994"/>
              <a:gd name="connsiteY82" fmla="*/ 2377440 h 5530584"/>
              <a:gd name="connsiteX83" fmla="*/ 2185416 w 8585994"/>
              <a:gd name="connsiteY83" fmla="*/ 2185416 h 5530584"/>
              <a:gd name="connsiteX84" fmla="*/ 2176272 w 8585994"/>
              <a:gd name="connsiteY84" fmla="*/ 2157984 h 5530584"/>
              <a:gd name="connsiteX85" fmla="*/ 2167128 w 8585994"/>
              <a:gd name="connsiteY85" fmla="*/ 2130552 h 5530584"/>
              <a:gd name="connsiteX86" fmla="*/ 2139696 w 8585994"/>
              <a:gd name="connsiteY86" fmla="*/ 2103120 h 5530584"/>
              <a:gd name="connsiteX87" fmla="*/ 2093976 w 8585994"/>
              <a:gd name="connsiteY87" fmla="*/ 2020824 h 5530584"/>
              <a:gd name="connsiteX88" fmla="*/ 2039112 w 8585994"/>
              <a:gd name="connsiteY88" fmla="*/ 1993392 h 5530584"/>
              <a:gd name="connsiteX89" fmla="*/ 2002536 w 8585994"/>
              <a:gd name="connsiteY89" fmla="*/ 1938528 h 5530584"/>
              <a:gd name="connsiteX90" fmla="*/ 1947672 w 8585994"/>
              <a:gd name="connsiteY90" fmla="*/ 1920240 h 5530584"/>
              <a:gd name="connsiteX91" fmla="*/ 1819656 w 8585994"/>
              <a:gd name="connsiteY91" fmla="*/ 1865376 h 5530584"/>
              <a:gd name="connsiteX92" fmla="*/ 1737360 w 8585994"/>
              <a:gd name="connsiteY92" fmla="*/ 1828800 h 5530584"/>
              <a:gd name="connsiteX93" fmla="*/ 1709928 w 8585994"/>
              <a:gd name="connsiteY93" fmla="*/ 1801368 h 5530584"/>
              <a:gd name="connsiteX94" fmla="*/ 1719072 w 8585994"/>
              <a:gd name="connsiteY94" fmla="*/ 1700784 h 5530584"/>
              <a:gd name="connsiteX95" fmla="*/ 1728216 w 8585994"/>
              <a:gd name="connsiteY95" fmla="*/ 1673352 h 5530584"/>
              <a:gd name="connsiteX96" fmla="*/ 1755648 w 8585994"/>
              <a:gd name="connsiteY96" fmla="*/ 1655064 h 5530584"/>
              <a:gd name="connsiteX97" fmla="*/ 1764792 w 8585994"/>
              <a:gd name="connsiteY97" fmla="*/ 1627632 h 5530584"/>
              <a:gd name="connsiteX98" fmla="*/ 1819656 w 8585994"/>
              <a:gd name="connsiteY98" fmla="*/ 1609344 h 5530584"/>
              <a:gd name="connsiteX99" fmla="*/ 2084832 w 8585994"/>
              <a:gd name="connsiteY99" fmla="*/ 1618488 h 5530584"/>
              <a:gd name="connsiteX100" fmla="*/ 2148840 w 8585994"/>
              <a:gd name="connsiteY100" fmla="*/ 1636776 h 5530584"/>
              <a:gd name="connsiteX101" fmla="*/ 2167128 w 8585994"/>
              <a:gd name="connsiteY101" fmla="*/ 1600200 h 5530584"/>
              <a:gd name="connsiteX102" fmla="*/ 2157984 w 8585994"/>
              <a:gd name="connsiteY102" fmla="*/ 1453896 h 5530584"/>
              <a:gd name="connsiteX103" fmla="*/ 2112264 w 8585994"/>
              <a:gd name="connsiteY103" fmla="*/ 1408176 h 5530584"/>
              <a:gd name="connsiteX104" fmla="*/ 2084832 w 8585994"/>
              <a:gd name="connsiteY104" fmla="*/ 1380744 h 5530584"/>
              <a:gd name="connsiteX105" fmla="*/ 2075688 w 8585994"/>
              <a:gd name="connsiteY105" fmla="*/ 1353312 h 5530584"/>
              <a:gd name="connsiteX106" fmla="*/ 2039112 w 8585994"/>
              <a:gd name="connsiteY106" fmla="*/ 1344168 h 5530584"/>
              <a:gd name="connsiteX107" fmla="*/ 2011680 w 8585994"/>
              <a:gd name="connsiteY107" fmla="*/ 1325880 h 5530584"/>
              <a:gd name="connsiteX108" fmla="*/ 1984248 w 8585994"/>
              <a:gd name="connsiteY108" fmla="*/ 1316736 h 5530584"/>
              <a:gd name="connsiteX109" fmla="*/ 1965960 w 8585994"/>
              <a:gd name="connsiteY109" fmla="*/ 1289304 h 5530584"/>
              <a:gd name="connsiteX110" fmla="*/ 1911096 w 8585994"/>
              <a:gd name="connsiteY110" fmla="*/ 1271016 h 5530584"/>
              <a:gd name="connsiteX111" fmla="*/ 1856232 w 8585994"/>
              <a:gd name="connsiteY111" fmla="*/ 1243584 h 5530584"/>
              <a:gd name="connsiteX112" fmla="*/ 1828800 w 8585994"/>
              <a:gd name="connsiteY112" fmla="*/ 1216152 h 5530584"/>
              <a:gd name="connsiteX113" fmla="*/ 1773936 w 8585994"/>
              <a:gd name="connsiteY113" fmla="*/ 1197864 h 5530584"/>
              <a:gd name="connsiteX114" fmla="*/ 1746504 w 8585994"/>
              <a:gd name="connsiteY114" fmla="*/ 1179576 h 5530584"/>
              <a:gd name="connsiteX115" fmla="*/ 1719072 w 8585994"/>
              <a:gd name="connsiteY115" fmla="*/ 1170432 h 5530584"/>
              <a:gd name="connsiteX116" fmla="*/ 1618488 w 8585994"/>
              <a:gd name="connsiteY116" fmla="*/ 1152144 h 5530584"/>
              <a:gd name="connsiteX117" fmla="*/ 1591056 w 8585994"/>
              <a:gd name="connsiteY117" fmla="*/ 1143000 h 5530584"/>
              <a:gd name="connsiteX118" fmla="*/ 1545336 w 8585994"/>
              <a:gd name="connsiteY118" fmla="*/ 1133856 h 5530584"/>
              <a:gd name="connsiteX119" fmla="*/ 1490472 w 8585994"/>
              <a:gd name="connsiteY119" fmla="*/ 1106424 h 5530584"/>
              <a:gd name="connsiteX120" fmla="*/ 1435608 w 8585994"/>
              <a:gd name="connsiteY120" fmla="*/ 1088136 h 5530584"/>
              <a:gd name="connsiteX121" fmla="*/ 1408176 w 8585994"/>
              <a:gd name="connsiteY121" fmla="*/ 1078992 h 5530584"/>
              <a:gd name="connsiteX122" fmla="*/ 1234440 w 8585994"/>
              <a:gd name="connsiteY122" fmla="*/ 1051560 h 5530584"/>
              <a:gd name="connsiteX123" fmla="*/ 1179576 w 8585994"/>
              <a:gd name="connsiteY123" fmla="*/ 1033272 h 5530584"/>
              <a:gd name="connsiteX124" fmla="*/ 1143000 w 8585994"/>
              <a:gd name="connsiteY124" fmla="*/ 1024128 h 5530584"/>
              <a:gd name="connsiteX125" fmla="*/ 1088136 w 8585994"/>
              <a:gd name="connsiteY125" fmla="*/ 1005840 h 5530584"/>
              <a:gd name="connsiteX126" fmla="*/ 1033272 w 8585994"/>
              <a:gd name="connsiteY126" fmla="*/ 978408 h 5530584"/>
              <a:gd name="connsiteX127" fmla="*/ 987552 w 8585994"/>
              <a:gd name="connsiteY127" fmla="*/ 941832 h 5530584"/>
              <a:gd name="connsiteX128" fmla="*/ 932688 w 8585994"/>
              <a:gd name="connsiteY128" fmla="*/ 905256 h 5530584"/>
              <a:gd name="connsiteX129" fmla="*/ 877824 w 8585994"/>
              <a:gd name="connsiteY129" fmla="*/ 877824 h 5530584"/>
              <a:gd name="connsiteX130" fmla="*/ 850392 w 8585994"/>
              <a:gd name="connsiteY130" fmla="*/ 868680 h 5530584"/>
              <a:gd name="connsiteX131" fmla="*/ 822960 w 8585994"/>
              <a:gd name="connsiteY131" fmla="*/ 850392 h 5530584"/>
              <a:gd name="connsiteX132" fmla="*/ 786384 w 8585994"/>
              <a:gd name="connsiteY132" fmla="*/ 832104 h 5530584"/>
              <a:gd name="connsiteX133" fmla="*/ 722376 w 8585994"/>
              <a:gd name="connsiteY133" fmla="*/ 786384 h 5530584"/>
              <a:gd name="connsiteX134" fmla="*/ 694944 w 8585994"/>
              <a:gd name="connsiteY134" fmla="*/ 777240 h 5530584"/>
              <a:gd name="connsiteX135" fmla="*/ 667512 w 8585994"/>
              <a:gd name="connsiteY135" fmla="*/ 758952 h 5530584"/>
              <a:gd name="connsiteX136" fmla="*/ 612648 w 8585994"/>
              <a:gd name="connsiteY136" fmla="*/ 740664 h 5530584"/>
              <a:gd name="connsiteX137" fmla="*/ 585216 w 8585994"/>
              <a:gd name="connsiteY137" fmla="*/ 722376 h 5530584"/>
              <a:gd name="connsiteX138" fmla="*/ 557784 w 8585994"/>
              <a:gd name="connsiteY138" fmla="*/ 694944 h 5530584"/>
              <a:gd name="connsiteX139" fmla="*/ 502920 w 8585994"/>
              <a:gd name="connsiteY139" fmla="*/ 676656 h 5530584"/>
              <a:gd name="connsiteX140" fmla="*/ 475488 w 8585994"/>
              <a:gd name="connsiteY140" fmla="*/ 658368 h 5530584"/>
              <a:gd name="connsiteX141" fmla="*/ 429768 w 8585994"/>
              <a:gd name="connsiteY141" fmla="*/ 621792 h 5530584"/>
              <a:gd name="connsiteX142" fmla="*/ 347472 w 8585994"/>
              <a:gd name="connsiteY142" fmla="*/ 576072 h 5530584"/>
              <a:gd name="connsiteX143" fmla="*/ 329184 w 8585994"/>
              <a:gd name="connsiteY143" fmla="*/ 548640 h 5530584"/>
              <a:gd name="connsiteX144" fmla="*/ 265176 w 8585994"/>
              <a:gd name="connsiteY144" fmla="*/ 512064 h 5530584"/>
              <a:gd name="connsiteX145" fmla="*/ 219456 w 8585994"/>
              <a:gd name="connsiteY145" fmla="*/ 457200 h 5530584"/>
              <a:gd name="connsiteX146" fmla="*/ 182880 w 8585994"/>
              <a:gd name="connsiteY146" fmla="*/ 402336 h 5530584"/>
              <a:gd name="connsiteX147" fmla="*/ 164592 w 8585994"/>
              <a:gd name="connsiteY147" fmla="*/ 374904 h 5530584"/>
              <a:gd name="connsiteX148" fmla="*/ 146304 w 8585994"/>
              <a:gd name="connsiteY148" fmla="*/ 347472 h 5530584"/>
              <a:gd name="connsiteX149" fmla="*/ 137160 w 8585994"/>
              <a:gd name="connsiteY149" fmla="*/ 320040 h 5530584"/>
              <a:gd name="connsiteX150" fmla="*/ 128016 w 8585994"/>
              <a:gd name="connsiteY150" fmla="*/ 265176 h 5530584"/>
              <a:gd name="connsiteX151" fmla="*/ 91440 w 8585994"/>
              <a:gd name="connsiteY151" fmla="*/ 210312 h 5530584"/>
              <a:gd name="connsiteX152" fmla="*/ 64008 w 8585994"/>
              <a:gd name="connsiteY152" fmla="*/ 128016 h 5530584"/>
              <a:gd name="connsiteX153" fmla="*/ 54864 w 8585994"/>
              <a:gd name="connsiteY153" fmla="*/ 100584 h 5530584"/>
              <a:gd name="connsiteX154" fmla="*/ 45720 w 8585994"/>
              <a:gd name="connsiteY154" fmla="*/ 73152 h 5530584"/>
              <a:gd name="connsiteX155" fmla="*/ 18288 w 8585994"/>
              <a:gd name="connsiteY155" fmla="*/ 45720 h 5530584"/>
              <a:gd name="connsiteX156" fmla="*/ 18288 w 8585994"/>
              <a:gd name="connsiteY156" fmla="*/ 0 h 5530584"/>
              <a:gd name="connsiteX157" fmla="*/ 8202168 w 8585994"/>
              <a:gd name="connsiteY157" fmla="*/ 36576 h 5530584"/>
              <a:gd name="connsiteX158" fmla="*/ 6627765 w 8585994"/>
              <a:gd name="connsiteY158" fmla="*/ 167559 h 5530584"/>
              <a:gd name="connsiteX159" fmla="*/ 6618742 w 8585994"/>
              <a:gd name="connsiteY159" fmla="*/ 266266 h 5530584"/>
              <a:gd name="connsiteX160" fmla="*/ 6698071 w 8585994"/>
              <a:gd name="connsiteY160" fmla="*/ 430979 h 5530584"/>
              <a:gd name="connsiteX161" fmla="*/ 6641208 w 8585994"/>
              <a:gd name="connsiteY161" fmla="*/ 732550 h 5530584"/>
              <a:gd name="connsiteX162" fmla="*/ 6729075 w 8585994"/>
              <a:gd name="connsiteY162" fmla="*/ 959817 h 5530584"/>
              <a:gd name="connsiteX163" fmla="*/ 6735733 w 8585994"/>
              <a:gd name="connsiteY163" fmla="*/ 1121036 h 5530584"/>
              <a:gd name="connsiteX164" fmla="*/ 6914561 w 8585994"/>
              <a:gd name="connsiteY164" fmla="*/ 1515829 h 5530584"/>
              <a:gd name="connsiteX165" fmla="*/ 7067463 w 8585994"/>
              <a:gd name="connsiteY165" fmla="*/ 2052309 h 5530584"/>
              <a:gd name="connsiteX166" fmla="*/ 7033904 w 8585994"/>
              <a:gd name="connsiteY166" fmla="*/ 2415336 h 5530584"/>
              <a:gd name="connsiteX167" fmla="*/ 8485632 w 8585994"/>
              <a:gd name="connsiteY167" fmla="*/ 1837944 h 5530584"/>
              <a:gd name="connsiteX168" fmla="*/ 8458200 w 8585994"/>
              <a:gd name="connsiteY168" fmla="*/ 1920240 h 5530584"/>
              <a:gd name="connsiteX169" fmla="*/ 8439912 w 8585994"/>
              <a:gd name="connsiteY169" fmla="*/ 2048256 h 5530584"/>
              <a:gd name="connsiteX170" fmla="*/ 8412480 w 8585994"/>
              <a:gd name="connsiteY170" fmla="*/ 2157984 h 5530584"/>
              <a:gd name="connsiteX171" fmla="*/ 8403336 w 8585994"/>
              <a:gd name="connsiteY171" fmla="*/ 2221992 h 5530584"/>
              <a:gd name="connsiteX172" fmla="*/ 8375904 w 8585994"/>
              <a:gd name="connsiteY172" fmla="*/ 2368296 h 5530584"/>
              <a:gd name="connsiteX173" fmla="*/ 8357616 w 8585994"/>
              <a:gd name="connsiteY173" fmla="*/ 2423160 h 5530584"/>
              <a:gd name="connsiteX174" fmla="*/ 8348472 w 8585994"/>
              <a:gd name="connsiteY174" fmla="*/ 2468880 h 5530584"/>
              <a:gd name="connsiteX175" fmla="*/ 8330184 w 8585994"/>
              <a:gd name="connsiteY175" fmla="*/ 2496312 h 5530584"/>
              <a:gd name="connsiteX176" fmla="*/ 8311896 w 8585994"/>
              <a:gd name="connsiteY176" fmla="*/ 2551176 h 5530584"/>
              <a:gd name="connsiteX177" fmla="*/ 8293608 w 8585994"/>
              <a:gd name="connsiteY177" fmla="*/ 2624328 h 5530584"/>
              <a:gd name="connsiteX178" fmla="*/ 8266176 w 8585994"/>
              <a:gd name="connsiteY178" fmla="*/ 3044952 h 5530584"/>
              <a:gd name="connsiteX179" fmla="*/ 8275320 w 8585994"/>
              <a:gd name="connsiteY179" fmla="*/ 3648456 h 5530584"/>
              <a:gd name="connsiteX180" fmla="*/ 8284464 w 8585994"/>
              <a:gd name="connsiteY180" fmla="*/ 4443984 h 5530584"/>
              <a:gd name="connsiteX181" fmla="*/ 8275320 w 8585994"/>
              <a:gd name="connsiteY181" fmla="*/ 4562856 h 5530584"/>
              <a:gd name="connsiteX182" fmla="*/ 8247888 w 8585994"/>
              <a:gd name="connsiteY182" fmla="*/ 4636008 h 5530584"/>
              <a:gd name="connsiteX183" fmla="*/ 8220456 w 8585994"/>
              <a:gd name="connsiteY183" fmla="*/ 4654296 h 5530584"/>
              <a:gd name="connsiteX184" fmla="*/ 8147304 w 8585994"/>
              <a:gd name="connsiteY184" fmla="*/ 4700016 h 5530584"/>
              <a:gd name="connsiteX185" fmla="*/ 8092440 w 8585994"/>
              <a:gd name="connsiteY185" fmla="*/ 4736592 h 5530584"/>
              <a:gd name="connsiteX186" fmla="*/ 8010144 w 8585994"/>
              <a:gd name="connsiteY186" fmla="*/ 4754880 h 5530584"/>
              <a:gd name="connsiteX187" fmla="*/ 7964424 w 8585994"/>
              <a:gd name="connsiteY187" fmla="*/ 4809744 h 5530584"/>
              <a:gd name="connsiteX188" fmla="*/ 7918704 w 8585994"/>
              <a:gd name="connsiteY188" fmla="*/ 4818888 h 5530584"/>
              <a:gd name="connsiteX189" fmla="*/ 7863840 w 8585994"/>
              <a:gd name="connsiteY189" fmla="*/ 4846320 h 5530584"/>
              <a:gd name="connsiteX190" fmla="*/ 7808976 w 8585994"/>
              <a:gd name="connsiteY190" fmla="*/ 4882896 h 5530584"/>
              <a:gd name="connsiteX191" fmla="*/ 7690104 w 8585994"/>
              <a:gd name="connsiteY191" fmla="*/ 4901184 h 5530584"/>
              <a:gd name="connsiteX192" fmla="*/ 7598664 w 8585994"/>
              <a:gd name="connsiteY192" fmla="*/ 4946904 h 5530584"/>
              <a:gd name="connsiteX193" fmla="*/ 7525512 w 8585994"/>
              <a:gd name="connsiteY193" fmla="*/ 4974336 h 5530584"/>
              <a:gd name="connsiteX194" fmla="*/ 7498080 w 8585994"/>
              <a:gd name="connsiteY194" fmla="*/ 5001768 h 5530584"/>
              <a:gd name="connsiteX195" fmla="*/ 7360920 w 8585994"/>
              <a:gd name="connsiteY195" fmla="*/ 5010912 h 5530584"/>
              <a:gd name="connsiteX196" fmla="*/ 7306056 w 8585994"/>
              <a:gd name="connsiteY196" fmla="*/ 5029200 h 5530584"/>
              <a:gd name="connsiteX197" fmla="*/ 7287768 w 8585994"/>
              <a:gd name="connsiteY197" fmla="*/ 5093208 h 5530584"/>
              <a:gd name="connsiteX198" fmla="*/ 7260336 w 8585994"/>
              <a:gd name="connsiteY198" fmla="*/ 5111496 h 5530584"/>
              <a:gd name="connsiteX199" fmla="*/ 7242048 w 8585994"/>
              <a:gd name="connsiteY199" fmla="*/ 5138928 h 5530584"/>
              <a:gd name="connsiteX200" fmla="*/ 7232904 w 8585994"/>
              <a:gd name="connsiteY200" fmla="*/ 5166360 h 5530584"/>
              <a:gd name="connsiteX201" fmla="*/ 7178040 w 8585994"/>
              <a:gd name="connsiteY201" fmla="*/ 5193792 h 5530584"/>
              <a:gd name="connsiteX202" fmla="*/ 7159752 w 8585994"/>
              <a:gd name="connsiteY202" fmla="*/ 5221224 h 5530584"/>
              <a:gd name="connsiteX203" fmla="*/ 7031736 w 8585994"/>
              <a:gd name="connsiteY203" fmla="*/ 5248656 h 5530584"/>
              <a:gd name="connsiteX204" fmla="*/ 6894576 w 8585994"/>
              <a:gd name="connsiteY204" fmla="*/ 5221224 h 5530584"/>
              <a:gd name="connsiteX205" fmla="*/ 6867144 w 8585994"/>
              <a:gd name="connsiteY205" fmla="*/ 5212080 h 5530584"/>
              <a:gd name="connsiteX206" fmla="*/ 6839712 w 8585994"/>
              <a:gd name="connsiteY206" fmla="*/ 5193792 h 5530584"/>
              <a:gd name="connsiteX207" fmla="*/ 6784848 w 8585994"/>
              <a:gd name="connsiteY207" fmla="*/ 5175504 h 5530584"/>
              <a:gd name="connsiteX208" fmla="*/ 6665976 w 8585994"/>
              <a:gd name="connsiteY208" fmla="*/ 5184648 h 5530584"/>
              <a:gd name="connsiteX209" fmla="*/ 6611112 w 8585994"/>
              <a:gd name="connsiteY209" fmla="*/ 5221224 h 5530584"/>
              <a:gd name="connsiteX210" fmla="*/ 6574536 w 8585994"/>
              <a:gd name="connsiteY210" fmla="*/ 5276088 h 5530584"/>
              <a:gd name="connsiteX211" fmla="*/ 6519672 w 8585994"/>
              <a:gd name="connsiteY211" fmla="*/ 5294376 h 5530584"/>
              <a:gd name="connsiteX212" fmla="*/ 6492240 w 8585994"/>
              <a:gd name="connsiteY212" fmla="*/ 5303520 h 5530584"/>
              <a:gd name="connsiteX213" fmla="*/ 6437376 w 8585994"/>
              <a:gd name="connsiteY213" fmla="*/ 5330952 h 5530584"/>
              <a:gd name="connsiteX214" fmla="*/ 6409944 w 8585994"/>
              <a:gd name="connsiteY214" fmla="*/ 5349240 h 5530584"/>
              <a:gd name="connsiteX215" fmla="*/ 6345936 w 8585994"/>
              <a:gd name="connsiteY215" fmla="*/ 5358384 h 5530584"/>
              <a:gd name="connsiteX216" fmla="*/ 6318504 w 8585994"/>
              <a:gd name="connsiteY216" fmla="*/ 5376672 h 5530584"/>
              <a:gd name="connsiteX217" fmla="*/ 6291072 w 8585994"/>
              <a:gd name="connsiteY217" fmla="*/ 5385816 h 5530584"/>
              <a:gd name="connsiteX218" fmla="*/ 6272784 w 8585994"/>
              <a:gd name="connsiteY218" fmla="*/ 5413248 h 5530584"/>
              <a:gd name="connsiteX219" fmla="*/ 6199632 w 8585994"/>
              <a:gd name="connsiteY219" fmla="*/ 5431536 h 5530584"/>
              <a:gd name="connsiteX220" fmla="*/ 6172200 w 8585994"/>
              <a:gd name="connsiteY220" fmla="*/ 5458968 h 5530584"/>
              <a:gd name="connsiteX221" fmla="*/ 6135624 w 8585994"/>
              <a:gd name="connsiteY221" fmla="*/ 5477256 h 5530584"/>
              <a:gd name="connsiteX222" fmla="*/ 6062472 w 8585994"/>
              <a:gd name="connsiteY222" fmla="*/ 5495544 h 5530584"/>
              <a:gd name="connsiteX223" fmla="*/ 5989320 w 8585994"/>
              <a:gd name="connsiteY223" fmla="*/ 5504688 h 5530584"/>
              <a:gd name="connsiteX224" fmla="*/ 5614416 w 8585994"/>
              <a:gd name="connsiteY224" fmla="*/ 5504688 h 5530584"/>
              <a:gd name="connsiteX225" fmla="*/ 5577840 w 8585994"/>
              <a:gd name="connsiteY225" fmla="*/ 5486400 h 5530584"/>
              <a:gd name="connsiteX226" fmla="*/ 5559552 w 8585994"/>
              <a:gd name="connsiteY226" fmla="*/ 5458968 h 5530584"/>
              <a:gd name="connsiteX227" fmla="*/ 5550408 w 8585994"/>
              <a:gd name="connsiteY227" fmla="*/ 5431536 h 5530584"/>
              <a:gd name="connsiteX228" fmla="*/ 5468112 w 8585994"/>
              <a:gd name="connsiteY228" fmla="*/ 5422392 h 5530584"/>
              <a:gd name="connsiteX229" fmla="*/ 5449824 w 8585994"/>
              <a:gd name="connsiteY229" fmla="*/ 5394960 h 5530584"/>
              <a:gd name="connsiteX230" fmla="*/ 5404104 w 8585994"/>
              <a:gd name="connsiteY230" fmla="*/ 5385816 h 5530584"/>
              <a:gd name="connsiteX231" fmla="*/ 5349240 w 8585994"/>
              <a:gd name="connsiteY231" fmla="*/ 5358384 h 5530584"/>
              <a:gd name="connsiteX232" fmla="*/ 5340096 w 8585994"/>
              <a:gd name="connsiteY232" fmla="*/ 5330952 h 5530584"/>
              <a:gd name="connsiteX233" fmla="*/ 5330952 w 8585994"/>
              <a:gd name="connsiteY233" fmla="*/ 5138928 h 5530584"/>
              <a:gd name="connsiteX234" fmla="*/ 5276088 w 8585994"/>
              <a:gd name="connsiteY234" fmla="*/ 5056632 h 5530584"/>
              <a:gd name="connsiteX235" fmla="*/ 5266944 w 8585994"/>
              <a:gd name="connsiteY235" fmla="*/ 5029200 h 5530584"/>
              <a:gd name="connsiteX236" fmla="*/ 5257800 w 8585994"/>
              <a:gd name="connsiteY236" fmla="*/ 4983480 h 5530584"/>
              <a:gd name="connsiteX237" fmla="*/ 5230368 w 8585994"/>
              <a:gd name="connsiteY237" fmla="*/ 4965192 h 5530584"/>
              <a:gd name="connsiteX238" fmla="*/ 5184648 w 8585994"/>
              <a:gd name="connsiteY238" fmla="*/ 4910328 h 5530584"/>
              <a:gd name="connsiteX239" fmla="*/ 5157216 w 8585994"/>
              <a:gd name="connsiteY239" fmla="*/ 4901184 h 5530584"/>
              <a:gd name="connsiteX240" fmla="*/ 5111496 w 8585994"/>
              <a:gd name="connsiteY240" fmla="*/ 5010912 h 5530584"/>
              <a:gd name="connsiteX241" fmla="*/ 5129784 w 8585994"/>
              <a:gd name="connsiteY241" fmla="*/ 5038344 h 5530584"/>
              <a:gd name="connsiteX242" fmla="*/ 5148072 w 8585994"/>
              <a:gd name="connsiteY242" fmla="*/ 5093208 h 5530584"/>
              <a:gd name="connsiteX243" fmla="*/ 5138928 w 8585994"/>
              <a:gd name="connsiteY243" fmla="*/ 5148072 h 5530584"/>
              <a:gd name="connsiteX244" fmla="*/ 4937760 w 8585994"/>
              <a:gd name="connsiteY244" fmla="*/ 5120640 h 5530584"/>
              <a:gd name="connsiteX245" fmla="*/ 4919472 w 8585994"/>
              <a:gd name="connsiteY245" fmla="*/ 5093208 h 5530584"/>
              <a:gd name="connsiteX246" fmla="*/ 4864608 w 8585994"/>
              <a:gd name="connsiteY246" fmla="*/ 5074920 h 5530584"/>
              <a:gd name="connsiteX247" fmla="*/ 4818888 w 8585994"/>
              <a:gd name="connsiteY247" fmla="*/ 5056632 h 5530584"/>
              <a:gd name="connsiteX248" fmla="*/ 4764024 w 8585994"/>
              <a:gd name="connsiteY248" fmla="*/ 5020056 h 5530584"/>
              <a:gd name="connsiteX249" fmla="*/ 4599432 w 8585994"/>
              <a:gd name="connsiteY249" fmla="*/ 5001768 h 5530584"/>
              <a:gd name="connsiteX250" fmla="*/ 4517136 w 8585994"/>
              <a:gd name="connsiteY250" fmla="*/ 4992624 h 5530584"/>
              <a:gd name="connsiteX251" fmla="*/ 4471416 w 8585994"/>
              <a:gd name="connsiteY251" fmla="*/ 4983480 h 5530584"/>
              <a:gd name="connsiteX252" fmla="*/ 4279392 w 8585994"/>
              <a:gd name="connsiteY252" fmla="*/ 4974336 h 5530584"/>
              <a:gd name="connsiteX253" fmla="*/ 4215384 w 8585994"/>
              <a:gd name="connsiteY253" fmla="*/ 4956048 h 5530584"/>
              <a:gd name="connsiteX254" fmla="*/ 4178808 w 8585994"/>
              <a:gd name="connsiteY254" fmla="*/ 4946904 h 5530584"/>
              <a:gd name="connsiteX255" fmla="*/ 4151376 w 8585994"/>
              <a:gd name="connsiteY255" fmla="*/ 4882896 h 5530584"/>
              <a:gd name="connsiteX256" fmla="*/ 4142232 w 8585994"/>
              <a:gd name="connsiteY256" fmla="*/ 4855464 h 5530584"/>
              <a:gd name="connsiteX257" fmla="*/ 4114800 w 8585994"/>
              <a:gd name="connsiteY257" fmla="*/ 4846320 h 5530584"/>
              <a:gd name="connsiteX258" fmla="*/ 4059936 w 8585994"/>
              <a:gd name="connsiteY258" fmla="*/ 4818888 h 5530584"/>
              <a:gd name="connsiteX259" fmla="*/ 4032504 w 8585994"/>
              <a:gd name="connsiteY259" fmla="*/ 4791456 h 5530584"/>
              <a:gd name="connsiteX260" fmla="*/ 4014216 w 8585994"/>
              <a:gd name="connsiteY260" fmla="*/ 4764024 h 5530584"/>
              <a:gd name="connsiteX261" fmla="*/ 3986784 w 8585994"/>
              <a:gd name="connsiteY261" fmla="*/ 4754880 h 5530584"/>
              <a:gd name="connsiteX262" fmla="*/ 3904488 w 8585994"/>
              <a:gd name="connsiteY262" fmla="*/ 4709160 h 5530584"/>
              <a:gd name="connsiteX263" fmla="*/ 3849624 w 8585994"/>
              <a:gd name="connsiteY263" fmla="*/ 4690872 h 5530584"/>
              <a:gd name="connsiteX264" fmla="*/ 3685032 w 8585994"/>
              <a:gd name="connsiteY264" fmla="*/ 4700016 h 5530584"/>
              <a:gd name="connsiteX265" fmla="*/ 3593592 w 8585994"/>
              <a:gd name="connsiteY265" fmla="*/ 4709160 h 5530584"/>
              <a:gd name="connsiteX266" fmla="*/ 3319272 w 8585994"/>
              <a:gd name="connsiteY266" fmla="*/ 4700016 h 5530584"/>
              <a:gd name="connsiteX267" fmla="*/ 3236976 w 8585994"/>
              <a:gd name="connsiteY267" fmla="*/ 4636008 h 5530584"/>
              <a:gd name="connsiteX268" fmla="*/ 3209544 w 8585994"/>
              <a:gd name="connsiteY268" fmla="*/ 4626864 h 5530584"/>
              <a:gd name="connsiteX269" fmla="*/ 3154680 w 8585994"/>
              <a:gd name="connsiteY269" fmla="*/ 4581144 h 5530584"/>
              <a:gd name="connsiteX270" fmla="*/ 3118104 w 8585994"/>
              <a:gd name="connsiteY270" fmla="*/ 4572000 h 5530584"/>
              <a:gd name="connsiteX271" fmla="*/ 2980944 w 8585994"/>
              <a:gd name="connsiteY271" fmla="*/ 4526280 h 5530584"/>
              <a:gd name="connsiteX272" fmla="*/ 2926080 w 8585994"/>
              <a:gd name="connsiteY272" fmla="*/ 4498848 h 5530584"/>
              <a:gd name="connsiteX273" fmla="*/ 2898648 w 8585994"/>
              <a:gd name="connsiteY273" fmla="*/ 4480560 h 5530584"/>
              <a:gd name="connsiteX274" fmla="*/ 2862072 w 8585994"/>
              <a:gd name="connsiteY274" fmla="*/ 4462272 h 5530584"/>
              <a:gd name="connsiteX275" fmla="*/ 2834640 w 8585994"/>
              <a:gd name="connsiteY275" fmla="*/ 4434840 h 5530584"/>
              <a:gd name="connsiteX276" fmla="*/ 2798064 w 8585994"/>
              <a:gd name="connsiteY276" fmla="*/ 4407408 h 5530584"/>
              <a:gd name="connsiteX277" fmla="*/ 2770632 w 8585994"/>
              <a:gd name="connsiteY277" fmla="*/ 4352544 h 5530584"/>
              <a:gd name="connsiteX278" fmla="*/ 2743200 w 8585994"/>
              <a:gd name="connsiteY278" fmla="*/ 4334256 h 5530584"/>
              <a:gd name="connsiteX279" fmla="*/ 2715768 w 8585994"/>
              <a:gd name="connsiteY279" fmla="*/ 4270248 h 5530584"/>
              <a:gd name="connsiteX280" fmla="*/ 2688336 w 8585994"/>
              <a:gd name="connsiteY280" fmla="*/ 4215384 h 5530584"/>
              <a:gd name="connsiteX281" fmla="*/ 2660904 w 8585994"/>
              <a:gd name="connsiteY281" fmla="*/ 4187952 h 5530584"/>
              <a:gd name="connsiteX282" fmla="*/ 2596896 w 8585994"/>
              <a:gd name="connsiteY282" fmla="*/ 4105656 h 5530584"/>
              <a:gd name="connsiteX283" fmla="*/ 2569464 w 8585994"/>
              <a:gd name="connsiteY283" fmla="*/ 4087368 h 5530584"/>
              <a:gd name="connsiteX284" fmla="*/ 2560320 w 8585994"/>
              <a:gd name="connsiteY284" fmla="*/ 4059936 h 5530584"/>
              <a:gd name="connsiteX285" fmla="*/ 2542032 w 8585994"/>
              <a:gd name="connsiteY285" fmla="*/ 3986784 h 5530584"/>
              <a:gd name="connsiteX286" fmla="*/ 2514600 w 8585994"/>
              <a:gd name="connsiteY286" fmla="*/ 3968496 h 5530584"/>
              <a:gd name="connsiteX287" fmla="*/ 2496312 w 8585994"/>
              <a:gd name="connsiteY287" fmla="*/ 3904488 h 5530584"/>
              <a:gd name="connsiteX288" fmla="*/ 2478024 w 8585994"/>
              <a:gd name="connsiteY288" fmla="*/ 3877056 h 5530584"/>
              <a:gd name="connsiteX289" fmla="*/ 2468880 w 8585994"/>
              <a:gd name="connsiteY289" fmla="*/ 3849624 h 5530584"/>
              <a:gd name="connsiteX290" fmla="*/ 2441448 w 8585994"/>
              <a:gd name="connsiteY290" fmla="*/ 3831336 h 5530584"/>
              <a:gd name="connsiteX291" fmla="*/ 2404872 w 8585994"/>
              <a:gd name="connsiteY291" fmla="*/ 3749040 h 5530584"/>
              <a:gd name="connsiteX292" fmla="*/ 2395728 w 8585994"/>
              <a:gd name="connsiteY292" fmla="*/ 3721608 h 5530584"/>
              <a:gd name="connsiteX293" fmla="*/ 2386584 w 8585994"/>
              <a:gd name="connsiteY293" fmla="*/ 3694176 h 5530584"/>
              <a:gd name="connsiteX294" fmla="*/ 2377440 w 8585994"/>
              <a:gd name="connsiteY294" fmla="*/ 3639312 h 5530584"/>
              <a:gd name="connsiteX295" fmla="*/ 2359152 w 8585994"/>
              <a:gd name="connsiteY295" fmla="*/ 3611880 h 5530584"/>
              <a:gd name="connsiteX296" fmla="*/ 2350008 w 8585994"/>
              <a:gd name="connsiteY296" fmla="*/ 3584448 h 5530584"/>
              <a:gd name="connsiteX297" fmla="*/ 2331720 w 8585994"/>
              <a:gd name="connsiteY297" fmla="*/ 3557016 h 5530584"/>
              <a:gd name="connsiteX298" fmla="*/ 2313432 w 8585994"/>
              <a:gd name="connsiteY298" fmla="*/ 3502152 h 5530584"/>
              <a:gd name="connsiteX299" fmla="*/ 2304288 w 8585994"/>
              <a:gd name="connsiteY299" fmla="*/ 3474720 h 5530584"/>
              <a:gd name="connsiteX300" fmla="*/ 2240280 w 8585994"/>
              <a:gd name="connsiteY300" fmla="*/ 3438144 h 5530584"/>
              <a:gd name="connsiteX301" fmla="*/ 2221992 w 8585994"/>
              <a:gd name="connsiteY301" fmla="*/ 3410712 h 5530584"/>
              <a:gd name="connsiteX302" fmla="*/ 2194560 w 8585994"/>
              <a:gd name="connsiteY302" fmla="*/ 3401568 h 5530584"/>
              <a:gd name="connsiteX303" fmla="*/ 2185416 w 8585994"/>
              <a:gd name="connsiteY303" fmla="*/ 3374136 h 5530584"/>
              <a:gd name="connsiteX304" fmla="*/ 2167128 w 8585994"/>
              <a:gd name="connsiteY304" fmla="*/ 3346704 h 5530584"/>
              <a:gd name="connsiteX305" fmla="*/ 2130552 w 8585994"/>
              <a:gd name="connsiteY305" fmla="*/ 3291840 h 5530584"/>
              <a:gd name="connsiteX306" fmla="*/ 2093976 w 8585994"/>
              <a:gd name="connsiteY306" fmla="*/ 3236976 h 5530584"/>
              <a:gd name="connsiteX307" fmla="*/ 2075688 w 8585994"/>
              <a:gd name="connsiteY307" fmla="*/ 3209544 h 5530584"/>
              <a:gd name="connsiteX308" fmla="*/ 2048256 w 8585994"/>
              <a:gd name="connsiteY308" fmla="*/ 3191256 h 5530584"/>
              <a:gd name="connsiteX309" fmla="*/ 2020824 w 8585994"/>
              <a:gd name="connsiteY309" fmla="*/ 3163824 h 5530584"/>
              <a:gd name="connsiteX310" fmla="*/ 1993392 w 8585994"/>
              <a:gd name="connsiteY310" fmla="*/ 3154680 h 5530584"/>
              <a:gd name="connsiteX311" fmla="*/ 1965960 w 8585994"/>
              <a:gd name="connsiteY311" fmla="*/ 3136392 h 5530584"/>
              <a:gd name="connsiteX312" fmla="*/ 1856232 w 8585994"/>
              <a:gd name="connsiteY312" fmla="*/ 3118104 h 5530584"/>
              <a:gd name="connsiteX313" fmla="*/ 1801368 w 8585994"/>
              <a:gd name="connsiteY313" fmla="*/ 3099816 h 5530584"/>
              <a:gd name="connsiteX314" fmla="*/ 1773936 w 8585994"/>
              <a:gd name="connsiteY314" fmla="*/ 3090672 h 5530584"/>
              <a:gd name="connsiteX315" fmla="*/ 1719072 w 8585994"/>
              <a:gd name="connsiteY315" fmla="*/ 3081528 h 5530584"/>
              <a:gd name="connsiteX316" fmla="*/ 1499616 w 8585994"/>
              <a:gd name="connsiteY316" fmla="*/ 3090672 h 5530584"/>
              <a:gd name="connsiteX317" fmla="*/ 1463040 w 8585994"/>
              <a:gd name="connsiteY317" fmla="*/ 3099816 h 5530584"/>
              <a:gd name="connsiteX318" fmla="*/ 1435608 w 8585994"/>
              <a:gd name="connsiteY318" fmla="*/ 3127248 h 5530584"/>
              <a:gd name="connsiteX319" fmla="*/ 1408176 w 8585994"/>
              <a:gd name="connsiteY319" fmla="*/ 3145536 h 5530584"/>
              <a:gd name="connsiteX320" fmla="*/ 1362456 w 8585994"/>
              <a:gd name="connsiteY320" fmla="*/ 3200400 h 5530584"/>
              <a:gd name="connsiteX321" fmla="*/ 1335024 w 8585994"/>
              <a:gd name="connsiteY321" fmla="*/ 3209544 h 5530584"/>
              <a:gd name="connsiteX322" fmla="*/ 1307592 w 8585994"/>
              <a:gd name="connsiteY322" fmla="*/ 3227832 h 5530584"/>
              <a:gd name="connsiteX323" fmla="*/ 1271016 w 8585994"/>
              <a:gd name="connsiteY323" fmla="*/ 3246120 h 5530584"/>
              <a:gd name="connsiteX324" fmla="*/ 1261872 w 8585994"/>
              <a:gd name="connsiteY324" fmla="*/ 3273552 h 5530584"/>
              <a:gd name="connsiteX325" fmla="*/ 1207008 w 8585994"/>
              <a:gd name="connsiteY325" fmla="*/ 3310128 h 5530584"/>
              <a:gd name="connsiteX326" fmla="*/ 1188720 w 8585994"/>
              <a:gd name="connsiteY326" fmla="*/ 3346704 h 5530584"/>
              <a:gd name="connsiteX327" fmla="*/ 1133856 w 8585994"/>
              <a:gd name="connsiteY327" fmla="*/ 3392424 h 5530584"/>
              <a:gd name="connsiteX328" fmla="*/ 1069848 w 8585994"/>
              <a:gd name="connsiteY328" fmla="*/ 3456432 h 5530584"/>
              <a:gd name="connsiteX329" fmla="*/ 969264 w 8585994"/>
              <a:gd name="connsiteY329" fmla="*/ 3511296 h 5530584"/>
              <a:gd name="connsiteX330" fmla="*/ 914400 w 8585994"/>
              <a:gd name="connsiteY330" fmla="*/ 3547872 h 5530584"/>
              <a:gd name="connsiteX331" fmla="*/ 859536 w 8585994"/>
              <a:gd name="connsiteY331" fmla="*/ 3566160 h 5530584"/>
              <a:gd name="connsiteX332" fmla="*/ 841248 w 8585994"/>
              <a:gd name="connsiteY332" fmla="*/ 3593592 h 5530584"/>
              <a:gd name="connsiteX333" fmla="*/ 758952 w 8585994"/>
              <a:gd name="connsiteY333" fmla="*/ 3611880 h 5530584"/>
              <a:gd name="connsiteX334" fmla="*/ 685800 w 8585994"/>
              <a:gd name="connsiteY334" fmla="*/ 3639312 h 5530584"/>
              <a:gd name="connsiteX335" fmla="*/ 594360 w 8585994"/>
              <a:gd name="connsiteY335" fmla="*/ 3666744 h 5530584"/>
              <a:gd name="connsiteX336" fmla="*/ 484632 w 8585994"/>
              <a:gd name="connsiteY336" fmla="*/ 3685032 h 5530584"/>
              <a:gd name="connsiteX337" fmla="*/ 329184 w 8585994"/>
              <a:gd name="connsiteY337" fmla="*/ 3694176 h 5530584"/>
              <a:gd name="connsiteX338" fmla="*/ 329184 w 8585994"/>
              <a:gd name="connsiteY338" fmla="*/ 3694176 h 5530584"/>
              <a:gd name="connsiteX339" fmla="*/ 2544 w 8585994"/>
              <a:gd name="connsiteY339" fmla="*/ 3862232 h 5530584"/>
              <a:gd name="connsiteX0" fmla="*/ 0 w 8581406"/>
              <a:gd name="connsiteY0" fmla="*/ 3867912 h 5530584"/>
              <a:gd name="connsiteX1" fmla="*/ 0 w 8581406"/>
              <a:gd name="connsiteY1" fmla="*/ 3867912 h 5530584"/>
              <a:gd name="connsiteX2" fmla="*/ 118872 w 8581406"/>
              <a:gd name="connsiteY2" fmla="*/ 3758184 h 5530584"/>
              <a:gd name="connsiteX3" fmla="*/ 155448 w 8581406"/>
              <a:gd name="connsiteY3" fmla="*/ 3749040 h 5530584"/>
              <a:gd name="connsiteX4" fmla="*/ 182880 w 8581406"/>
              <a:gd name="connsiteY4" fmla="*/ 3739896 h 5530584"/>
              <a:gd name="connsiteX5" fmla="*/ 237744 w 8581406"/>
              <a:gd name="connsiteY5" fmla="*/ 3703320 h 5530584"/>
              <a:gd name="connsiteX6" fmla="*/ 301752 w 8581406"/>
              <a:gd name="connsiteY6" fmla="*/ 3685032 h 5530584"/>
              <a:gd name="connsiteX7" fmla="*/ 320040 w 8581406"/>
              <a:gd name="connsiteY7" fmla="*/ 3657600 h 5530584"/>
              <a:gd name="connsiteX8" fmla="*/ 347472 w 8581406"/>
              <a:gd name="connsiteY8" fmla="*/ 3648456 h 5530584"/>
              <a:gd name="connsiteX9" fmla="*/ 356616 w 8581406"/>
              <a:gd name="connsiteY9" fmla="*/ 3621024 h 5530584"/>
              <a:gd name="connsiteX10" fmla="*/ 402336 w 8581406"/>
              <a:gd name="connsiteY10" fmla="*/ 3575304 h 5530584"/>
              <a:gd name="connsiteX11" fmla="*/ 438912 w 8581406"/>
              <a:gd name="connsiteY11" fmla="*/ 3520440 h 5530584"/>
              <a:gd name="connsiteX12" fmla="*/ 457200 w 8581406"/>
              <a:gd name="connsiteY12" fmla="*/ 3493008 h 5530584"/>
              <a:gd name="connsiteX13" fmla="*/ 512064 w 8581406"/>
              <a:gd name="connsiteY13" fmla="*/ 3438144 h 5530584"/>
              <a:gd name="connsiteX14" fmla="*/ 557784 w 8581406"/>
              <a:gd name="connsiteY14" fmla="*/ 3401568 h 5530584"/>
              <a:gd name="connsiteX15" fmla="*/ 576072 w 8581406"/>
              <a:gd name="connsiteY15" fmla="*/ 3346704 h 5530584"/>
              <a:gd name="connsiteX16" fmla="*/ 603504 w 8581406"/>
              <a:gd name="connsiteY16" fmla="*/ 3255264 h 5530584"/>
              <a:gd name="connsiteX17" fmla="*/ 612648 w 8581406"/>
              <a:gd name="connsiteY17" fmla="*/ 3227832 h 5530584"/>
              <a:gd name="connsiteX18" fmla="*/ 621792 w 8581406"/>
              <a:gd name="connsiteY18" fmla="*/ 3200400 h 5530584"/>
              <a:gd name="connsiteX19" fmla="*/ 640080 w 8581406"/>
              <a:gd name="connsiteY19" fmla="*/ 3172968 h 5530584"/>
              <a:gd name="connsiteX20" fmla="*/ 685800 w 8581406"/>
              <a:gd name="connsiteY20" fmla="*/ 3099816 h 5530584"/>
              <a:gd name="connsiteX21" fmla="*/ 713232 w 8581406"/>
              <a:gd name="connsiteY21" fmla="*/ 3026664 h 5530584"/>
              <a:gd name="connsiteX22" fmla="*/ 731520 w 8581406"/>
              <a:gd name="connsiteY22" fmla="*/ 2962656 h 5530584"/>
              <a:gd name="connsiteX23" fmla="*/ 749808 w 8581406"/>
              <a:gd name="connsiteY23" fmla="*/ 2935224 h 5530584"/>
              <a:gd name="connsiteX24" fmla="*/ 758952 w 8581406"/>
              <a:gd name="connsiteY24" fmla="*/ 2871216 h 5530584"/>
              <a:gd name="connsiteX25" fmla="*/ 786384 w 8581406"/>
              <a:gd name="connsiteY25" fmla="*/ 2834640 h 5530584"/>
              <a:gd name="connsiteX26" fmla="*/ 795528 w 8581406"/>
              <a:gd name="connsiteY26" fmla="*/ 2807208 h 5530584"/>
              <a:gd name="connsiteX27" fmla="*/ 813816 w 8581406"/>
              <a:gd name="connsiteY27" fmla="*/ 2779776 h 5530584"/>
              <a:gd name="connsiteX28" fmla="*/ 841248 w 8581406"/>
              <a:gd name="connsiteY28" fmla="*/ 2724912 h 5530584"/>
              <a:gd name="connsiteX29" fmla="*/ 868680 w 8581406"/>
              <a:gd name="connsiteY29" fmla="*/ 2706624 h 5530584"/>
              <a:gd name="connsiteX30" fmla="*/ 877824 w 8581406"/>
              <a:gd name="connsiteY30" fmla="*/ 2670048 h 5530584"/>
              <a:gd name="connsiteX31" fmla="*/ 932688 w 8581406"/>
              <a:gd name="connsiteY31" fmla="*/ 2642616 h 5530584"/>
              <a:gd name="connsiteX32" fmla="*/ 987552 w 8581406"/>
              <a:gd name="connsiteY32" fmla="*/ 2606040 h 5530584"/>
              <a:gd name="connsiteX33" fmla="*/ 1005840 w 8581406"/>
              <a:gd name="connsiteY33" fmla="*/ 2578608 h 5530584"/>
              <a:gd name="connsiteX34" fmla="*/ 1033272 w 8581406"/>
              <a:gd name="connsiteY34" fmla="*/ 2569464 h 5530584"/>
              <a:gd name="connsiteX35" fmla="*/ 1060704 w 8581406"/>
              <a:gd name="connsiteY35" fmla="*/ 2551176 h 5530584"/>
              <a:gd name="connsiteX36" fmla="*/ 1289304 w 8581406"/>
              <a:gd name="connsiteY36" fmla="*/ 2514600 h 5530584"/>
              <a:gd name="connsiteX37" fmla="*/ 1316736 w 8581406"/>
              <a:gd name="connsiteY37" fmla="*/ 2496312 h 5530584"/>
              <a:gd name="connsiteX38" fmla="*/ 1481328 w 8581406"/>
              <a:gd name="connsiteY38" fmla="*/ 2514600 h 5530584"/>
              <a:gd name="connsiteX39" fmla="*/ 1536192 w 8581406"/>
              <a:gd name="connsiteY39" fmla="*/ 2551176 h 5530584"/>
              <a:gd name="connsiteX40" fmla="*/ 1581912 w 8581406"/>
              <a:gd name="connsiteY40" fmla="*/ 2587752 h 5530584"/>
              <a:gd name="connsiteX41" fmla="*/ 1591056 w 8581406"/>
              <a:gd name="connsiteY41" fmla="*/ 2615184 h 5530584"/>
              <a:gd name="connsiteX42" fmla="*/ 1645920 w 8581406"/>
              <a:gd name="connsiteY42" fmla="*/ 2651760 h 5530584"/>
              <a:gd name="connsiteX43" fmla="*/ 1700784 w 8581406"/>
              <a:gd name="connsiteY43" fmla="*/ 2697480 h 5530584"/>
              <a:gd name="connsiteX44" fmla="*/ 1755648 w 8581406"/>
              <a:gd name="connsiteY44" fmla="*/ 2715768 h 5530584"/>
              <a:gd name="connsiteX45" fmla="*/ 1883664 w 8581406"/>
              <a:gd name="connsiteY45" fmla="*/ 2706624 h 5530584"/>
              <a:gd name="connsiteX46" fmla="*/ 1965960 w 8581406"/>
              <a:gd name="connsiteY46" fmla="*/ 2660904 h 5530584"/>
              <a:gd name="connsiteX47" fmla="*/ 2002536 w 8581406"/>
              <a:gd name="connsiteY47" fmla="*/ 2651760 h 5530584"/>
              <a:gd name="connsiteX48" fmla="*/ 2121408 w 8581406"/>
              <a:gd name="connsiteY48" fmla="*/ 2660904 h 5530584"/>
              <a:gd name="connsiteX49" fmla="*/ 2148840 w 8581406"/>
              <a:gd name="connsiteY49" fmla="*/ 2688336 h 5530584"/>
              <a:gd name="connsiteX50" fmla="*/ 2176272 w 8581406"/>
              <a:gd name="connsiteY50" fmla="*/ 2706624 h 5530584"/>
              <a:gd name="connsiteX51" fmla="*/ 2203704 w 8581406"/>
              <a:gd name="connsiteY51" fmla="*/ 2734056 h 5530584"/>
              <a:gd name="connsiteX52" fmla="*/ 2286000 w 8581406"/>
              <a:gd name="connsiteY52" fmla="*/ 2779776 h 5530584"/>
              <a:gd name="connsiteX53" fmla="*/ 2340864 w 8581406"/>
              <a:gd name="connsiteY53" fmla="*/ 2816352 h 5530584"/>
              <a:gd name="connsiteX54" fmla="*/ 2368296 w 8581406"/>
              <a:gd name="connsiteY54" fmla="*/ 2825496 h 5530584"/>
              <a:gd name="connsiteX55" fmla="*/ 2450592 w 8581406"/>
              <a:gd name="connsiteY55" fmla="*/ 2871216 h 5530584"/>
              <a:gd name="connsiteX56" fmla="*/ 2468880 w 8581406"/>
              <a:gd name="connsiteY56" fmla="*/ 2898648 h 5530584"/>
              <a:gd name="connsiteX57" fmla="*/ 2523744 w 8581406"/>
              <a:gd name="connsiteY57" fmla="*/ 2935224 h 5530584"/>
              <a:gd name="connsiteX58" fmla="*/ 2542032 w 8581406"/>
              <a:gd name="connsiteY58" fmla="*/ 2971800 h 5530584"/>
              <a:gd name="connsiteX59" fmla="*/ 2596896 w 8581406"/>
              <a:gd name="connsiteY59" fmla="*/ 2990088 h 5530584"/>
              <a:gd name="connsiteX60" fmla="*/ 2660904 w 8581406"/>
              <a:gd name="connsiteY60" fmla="*/ 3008376 h 5530584"/>
              <a:gd name="connsiteX61" fmla="*/ 2688336 w 8581406"/>
              <a:gd name="connsiteY61" fmla="*/ 3026664 h 5530584"/>
              <a:gd name="connsiteX62" fmla="*/ 2788920 w 8581406"/>
              <a:gd name="connsiteY62" fmla="*/ 3017520 h 5530584"/>
              <a:gd name="connsiteX63" fmla="*/ 2761488 w 8581406"/>
              <a:gd name="connsiteY63" fmla="*/ 2898648 h 5530584"/>
              <a:gd name="connsiteX64" fmla="*/ 2734056 w 8581406"/>
              <a:gd name="connsiteY64" fmla="*/ 2889504 h 5530584"/>
              <a:gd name="connsiteX65" fmla="*/ 2715768 w 8581406"/>
              <a:gd name="connsiteY65" fmla="*/ 2862072 h 5530584"/>
              <a:gd name="connsiteX66" fmla="*/ 2660904 w 8581406"/>
              <a:gd name="connsiteY66" fmla="*/ 2825496 h 5530584"/>
              <a:gd name="connsiteX67" fmla="*/ 2615184 w 8581406"/>
              <a:gd name="connsiteY67" fmla="*/ 2788920 h 5530584"/>
              <a:gd name="connsiteX68" fmla="*/ 2596896 w 8581406"/>
              <a:gd name="connsiteY68" fmla="*/ 2761488 h 5530584"/>
              <a:gd name="connsiteX69" fmla="*/ 2532888 w 8581406"/>
              <a:gd name="connsiteY69" fmla="*/ 2752344 h 5530584"/>
              <a:gd name="connsiteX70" fmla="*/ 2505456 w 8581406"/>
              <a:gd name="connsiteY70" fmla="*/ 2734056 h 5530584"/>
              <a:gd name="connsiteX71" fmla="*/ 2487168 w 8581406"/>
              <a:gd name="connsiteY71" fmla="*/ 2706624 h 5530584"/>
              <a:gd name="connsiteX72" fmla="*/ 2432304 w 8581406"/>
              <a:gd name="connsiteY72" fmla="*/ 2688336 h 5530584"/>
              <a:gd name="connsiteX73" fmla="*/ 2404872 w 8581406"/>
              <a:gd name="connsiteY73" fmla="*/ 2670048 h 5530584"/>
              <a:gd name="connsiteX74" fmla="*/ 2386584 w 8581406"/>
              <a:gd name="connsiteY74" fmla="*/ 2642616 h 5530584"/>
              <a:gd name="connsiteX75" fmla="*/ 2359152 w 8581406"/>
              <a:gd name="connsiteY75" fmla="*/ 2633472 h 5530584"/>
              <a:gd name="connsiteX76" fmla="*/ 2322576 w 8581406"/>
              <a:gd name="connsiteY76" fmla="*/ 2596896 h 5530584"/>
              <a:gd name="connsiteX77" fmla="*/ 2304288 w 8581406"/>
              <a:gd name="connsiteY77" fmla="*/ 2569464 h 5530584"/>
              <a:gd name="connsiteX78" fmla="*/ 2295144 w 8581406"/>
              <a:gd name="connsiteY78" fmla="*/ 2542032 h 5530584"/>
              <a:gd name="connsiteX79" fmla="*/ 2267712 w 8581406"/>
              <a:gd name="connsiteY79" fmla="*/ 2523744 h 5530584"/>
              <a:gd name="connsiteX80" fmla="*/ 2240280 w 8581406"/>
              <a:gd name="connsiteY80" fmla="*/ 2459736 h 5530584"/>
              <a:gd name="connsiteX81" fmla="*/ 2221992 w 8581406"/>
              <a:gd name="connsiteY81" fmla="*/ 2404872 h 5530584"/>
              <a:gd name="connsiteX82" fmla="*/ 2212848 w 8581406"/>
              <a:gd name="connsiteY82" fmla="*/ 2377440 h 5530584"/>
              <a:gd name="connsiteX83" fmla="*/ 2185416 w 8581406"/>
              <a:gd name="connsiteY83" fmla="*/ 2185416 h 5530584"/>
              <a:gd name="connsiteX84" fmla="*/ 2176272 w 8581406"/>
              <a:gd name="connsiteY84" fmla="*/ 2157984 h 5530584"/>
              <a:gd name="connsiteX85" fmla="*/ 2167128 w 8581406"/>
              <a:gd name="connsiteY85" fmla="*/ 2130552 h 5530584"/>
              <a:gd name="connsiteX86" fmla="*/ 2139696 w 8581406"/>
              <a:gd name="connsiteY86" fmla="*/ 2103120 h 5530584"/>
              <a:gd name="connsiteX87" fmla="*/ 2093976 w 8581406"/>
              <a:gd name="connsiteY87" fmla="*/ 2020824 h 5530584"/>
              <a:gd name="connsiteX88" fmla="*/ 2039112 w 8581406"/>
              <a:gd name="connsiteY88" fmla="*/ 1993392 h 5530584"/>
              <a:gd name="connsiteX89" fmla="*/ 2002536 w 8581406"/>
              <a:gd name="connsiteY89" fmla="*/ 1938528 h 5530584"/>
              <a:gd name="connsiteX90" fmla="*/ 1947672 w 8581406"/>
              <a:gd name="connsiteY90" fmla="*/ 1920240 h 5530584"/>
              <a:gd name="connsiteX91" fmla="*/ 1819656 w 8581406"/>
              <a:gd name="connsiteY91" fmla="*/ 1865376 h 5530584"/>
              <a:gd name="connsiteX92" fmla="*/ 1737360 w 8581406"/>
              <a:gd name="connsiteY92" fmla="*/ 1828800 h 5530584"/>
              <a:gd name="connsiteX93" fmla="*/ 1709928 w 8581406"/>
              <a:gd name="connsiteY93" fmla="*/ 1801368 h 5530584"/>
              <a:gd name="connsiteX94" fmla="*/ 1719072 w 8581406"/>
              <a:gd name="connsiteY94" fmla="*/ 1700784 h 5530584"/>
              <a:gd name="connsiteX95" fmla="*/ 1728216 w 8581406"/>
              <a:gd name="connsiteY95" fmla="*/ 1673352 h 5530584"/>
              <a:gd name="connsiteX96" fmla="*/ 1755648 w 8581406"/>
              <a:gd name="connsiteY96" fmla="*/ 1655064 h 5530584"/>
              <a:gd name="connsiteX97" fmla="*/ 1764792 w 8581406"/>
              <a:gd name="connsiteY97" fmla="*/ 1627632 h 5530584"/>
              <a:gd name="connsiteX98" fmla="*/ 1819656 w 8581406"/>
              <a:gd name="connsiteY98" fmla="*/ 1609344 h 5530584"/>
              <a:gd name="connsiteX99" fmla="*/ 2084832 w 8581406"/>
              <a:gd name="connsiteY99" fmla="*/ 1618488 h 5530584"/>
              <a:gd name="connsiteX100" fmla="*/ 2148840 w 8581406"/>
              <a:gd name="connsiteY100" fmla="*/ 1636776 h 5530584"/>
              <a:gd name="connsiteX101" fmla="*/ 2167128 w 8581406"/>
              <a:gd name="connsiteY101" fmla="*/ 1600200 h 5530584"/>
              <a:gd name="connsiteX102" fmla="*/ 2157984 w 8581406"/>
              <a:gd name="connsiteY102" fmla="*/ 1453896 h 5530584"/>
              <a:gd name="connsiteX103" fmla="*/ 2112264 w 8581406"/>
              <a:gd name="connsiteY103" fmla="*/ 1408176 h 5530584"/>
              <a:gd name="connsiteX104" fmla="*/ 2084832 w 8581406"/>
              <a:gd name="connsiteY104" fmla="*/ 1380744 h 5530584"/>
              <a:gd name="connsiteX105" fmla="*/ 2075688 w 8581406"/>
              <a:gd name="connsiteY105" fmla="*/ 1353312 h 5530584"/>
              <a:gd name="connsiteX106" fmla="*/ 2039112 w 8581406"/>
              <a:gd name="connsiteY106" fmla="*/ 1344168 h 5530584"/>
              <a:gd name="connsiteX107" fmla="*/ 2011680 w 8581406"/>
              <a:gd name="connsiteY107" fmla="*/ 1325880 h 5530584"/>
              <a:gd name="connsiteX108" fmla="*/ 1984248 w 8581406"/>
              <a:gd name="connsiteY108" fmla="*/ 1316736 h 5530584"/>
              <a:gd name="connsiteX109" fmla="*/ 1965960 w 8581406"/>
              <a:gd name="connsiteY109" fmla="*/ 1289304 h 5530584"/>
              <a:gd name="connsiteX110" fmla="*/ 1911096 w 8581406"/>
              <a:gd name="connsiteY110" fmla="*/ 1271016 h 5530584"/>
              <a:gd name="connsiteX111" fmla="*/ 1856232 w 8581406"/>
              <a:gd name="connsiteY111" fmla="*/ 1243584 h 5530584"/>
              <a:gd name="connsiteX112" fmla="*/ 1828800 w 8581406"/>
              <a:gd name="connsiteY112" fmla="*/ 1216152 h 5530584"/>
              <a:gd name="connsiteX113" fmla="*/ 1773936 w 8581406"/>
              <a:gd name="connsiteY113" fmla="*/ 1197864 h 5530584"/>
              <a:gd name="connsiteX114" fmla="*/ 1746504 w 8581406"/>
              <a:gd name="connsiteY114" fmla="*/ 1179576 h 5530584"/>
              <a:gd name="connsiteX115" fmla="*/ 1719072 w 8581406"/>
              <a:gd name="connsiteY115" fmla="*/ 1170432 h 5530584"/>
              <a:gd name="connsiteX116" fmla="*/ 1618488 w 8581406"/>
              <a:gd name="connsiteY116" fmla="*/ 1152144 h 5530584"/>
              <a:gd name="connsiteX117" fmla="*/ 1591056 w 8581406"/>
              <a:gd name="connsiteY117" fmla="*/ 1143000 h 5530584"/>
              <a:gd name="connsiteX118" fmla="*/ 1545336 w 8581406"/>
              <a:gd name="connsiteY118" fmla="*/ 1133856 h 5530584"/>
              <a:gd name="connsiteX119" fmla="*/ 1490472 w 8581406"/>
              <a:gd name="connsiteY119" fmla="*/ 1106424 h 5530584"/>
              <a:gd name="connsiteX120" fmla="*/ 1435608 w 8581406"/>
              <a:gd name="connsiteY120" fmla="*/ 1088136 h 5530584"/>
              <a:gd name="connsiteX121" fmla="*/ 1408176 w 8581406"/>
              <a:gd name="connsiteY121" fmla="*/ 1078992 h 5530584"/>
              <a:gd name="connsiteX122" fmla="*/ 1234440 w 8581406"/>
              <a:gd name="connsiteY122" fmla="*/ 1051560 h 5530584"/>
              <a:gd name="connsiteX123" fmla="*/ 1179576 w 8581406"/>
              <a:gd name="connsiteY123" fmla="*/ 1033272 h 5530584"/>
              <a:gd name="connsiteX124" fmla="*/ 1143000 w 8581406"/>
              <a:gd name="connsiteY124" fmla="*/ 1024128 h 5530584"/>
              <a:gd name="connsiteX125" fmla="*/ 1088136 w 8581406"/>
              <a:gd name="connsiteY125" fmla="*/ 1005840 h 5530584"/>
              <a:gd name="connsiteX126" fmla="*/ 1033272 w 8581406"/>
              <a:gd name="connsiteY126" fmla="*/ 978408 h 5530584"/>
              <a:gd name="connsiteX127" fmla="*/ 987552 w 8581406"/>
              <a:gd name="connsiteY127" fmla="*/ 941832 h 5530584"/>
              <a:gd name="connsiteX128" fmla="*/ 932688 w 8581406"/>
              <a:gd name="connsiteY128" fmla="*/ 905256 h 5530584"/>
              <a:gd name="connsiteX129" fmla="*/ 877824 w 8581406"/>
              <a:gd name="connsiteY129" fmla="*/ 877824 h 5530584"/>
              <a:gd name="connsiteX130" fmla="*/ 850392 w 8581406"/>
              <a:gd name="connsiteY130" fmla="*/ 868680 h 5530584"/>
              <a:gd name="connsiteX131" fmla="*/ 822960 w 8581406"/>
              <a:gd name="connsiteY131" fmla="*/ 850392 h 5530584"/>
              <a:gd name="connsiteX132" fmla="*/ 786384 w 8581406"/>
              <a:gd name="connsiteY132" fmla="*/ 832104 h 5530584"/>
              <a:gd name="connsiteX133" fmla="*/ 722376 w 8581406"/>
              <a:gd name="connsiteY133" fmla="*/ 786384 h 5530584"/>
              <a:gd name="connsiteX134" fmla="*/ 694944 w 8581406"/>
              <a:gd name="connsiteY134" fmla="*/ 777240 h 5530584"/>
              <a:gd name="connsiteX135" fmla="*/ 667512 w 8581406"/>
              <a:gd name="connsiteY135" fmla="*/ 758952 h 5530584"/>
              <a:gd name="connsiteX136" fmla="*/ 612648 w 8581406"/>
              <a:gd name="connsiteY136" fmla="*/ 740664 h 5530584"/>
              <a:gd name="connsiteX137" fmla="*/ 585216 w 8581406"/>
              <a:gd name="connsiteY137" fmla="*/ 722376 h 5530584"/>
              <a:gd name="connsiteX138" fmla="*/ 557784 w 8581406"/>
              <a:gd name="connsiteY138" fmla="*/ 694944 h 5530584"/>
              <a:gd name="connsiteX139" fmla="*/ 502920 w 8581406"/>
              <a:gd name="connsiteY139" fmla="*/ 676656 h 5530584"/>
              <a:gd name="connsiteX140" fmla="*/ 475488 w 8581406"/>
              <a:gd name="connsiteY140" fmla="*/ 658368 h 5530584"/>
              <a:gd name="connsiteX141" fmla="*/ 429768 w 8581406"/>
              <a:gd name="connsiteY141" fmla="*/ 621792 h 5530584"/>
              <a:gd name="connsiteX142" fmla="*/ 347472 w 8581406"/>
              <a:gd name="connsiteY142" fmla="*/ 576072 h 5530584"/>
              <a:gd name="connsiteX143" fmla="*/ 329184 w 8581406"/>
              <a:gd name="connsiteY143" fmla="*/ 548640 h 5530584"/>
              <a:gd name="connsiteX144" fmla="*/ 265176 w 8581406"/>
              <a:gd name="connsiteY144" fmla="*/ 512064 h 5530584"/>
              <a:gd name="connsiteX145" fmla="*/ 219456 w 8581406"/>
              <a:gd name="connsiteY145" fmla="*/ 457200 h 5530584"/>
              <a:gd name="connsiteX146" fmla="*/ 182880 w 8581406"/>
              <a:gd name="connsiteY146" fmla="*/ 402336 h 5530584"/>
              <a:gd name="connsiteX147" fmla="*/ 164592 w 8581406"/>
              <a:gd name="connsiteY147" fmla="*/ 374904 h 5530584"/>
              <a:gd name="connsiteX148" fmla="*/ 146304 w 8581406"/>
              <a:gd name="connsiteY148" fmla="*/ 347472 h 5530584"/>
              <a:gd name="connsiteX149" fmla="*/ 137160 w 8581406"/>
              <a:gd name="connsiteY149" fmla="*/ 320040 h 5530584"/>
              <a:gd name="connsiteX150" fmla="*/ 128016 w 8581406"/>
              <a:gd name="connsiteY150" fmla="*/ 265176 h 5530584"/>
              <a:gd name="connsiteX151" fmla="*/ 91440 w 8581406"/>
              <a:gd name="connsiteY151" fmla="*/ 210312 h 5530584"/>
              <a:gd name="connsiteX152" fmla="*/ 64008 w 8581406"/>
              <a:gd name="connsiteY152" fmla="*/ 128016 h 5530584"/>
              <a:gd name="connsiteX153" fmla="*/ 54864 w 8581406"/>
              <a:gd name="connsiteY153" fmla="*/ 100584 h 5530584"/>
              <a:gd name="connsiteX154" fmla="*/ 45720 w 8581406"/>
              <a:gd name="connsiteY154" fmla="*/ 73152 h 5530584"/>
              <a:gd name="connsiteX155" fmla="*/ 18288 w 8581406"/>
              <a:gd name="connsiteY155" fmla="*/ 45720 h 5530584"/>
              <a:gd name="connsiteX156" fmla="*/ 18288 w 8581406"/>
              <a:gd name="connsiteY156" fmla="*/ 0 h 5530584"/>
              <a:gd name="connsiteX157" fmla="*/ 8202168 w 8581406"/>
              <a:gd name="connsiteY157" fmla="*/ 36576 h 5530584"/>
              <a:gd name="connsiteX158" fmla="*/ 6627765 w 8581406"/>
              <a:gd name="connsiteY158" fmla="*/ 167559 h 5530584"/>
              <a:gd name="connsiteX159" fmla="*/ 6618742 w 8581406"/>
              <a:gd name="connsiteY159" fmla="*/ 266266 h 5530584"/>
              <a:gd name="connsiteX160" fmla="*/ 6698071 w 8581406"/>
              <a:gd name="connsiteY160" fmla="*/ 430979 h 5530584"/>
              <a:gd name="connsiteX161" fmla="*/ 6641208 w 8581406"/>
              <a:gd name="connsiteY161" fmla="*/ 732550 h 5530584"/>
              <a:gd name="connsiteX162" fmla="*/ 6729075 w 8581406"/>
              <a:gd name="connsiteY162" fmla="*/ 959817 h 5530584"/>
              <a:gd name="connsiteX163" fmla="*/ 6735733 w 8581406"/>
              <a:gd name="connsiteY163" fmla="*/ 1121036 h 5530584"/>
              <a:gd name="connsiteX164" fmla="*/ 6914561 w 8581406"/>
              <a:gd name="connsiteY164" fmla="*/ 1515829 h 5530584"/>
              <a:gd name="connsiteX165" fmla="*/ 7067463 w 8581406"/>
              <a:gd name="connsiteY165" fmla="*/ 2052309 h 5530584"/>
              <a:gd name="connsiteX166" fmla="*/ 7033904 w 8581406"/>
              <a:gd name="connsiteY166" fmla="*/ 2415336 h 5530584"/>
              <a:gd name="connsiteX167" fmla="*/ 8485632 w 8581406"/>
              <a:gd name="connsiteY167" fmla="*/ 1837944 h 5530584"/>
              <a:gd name="connsiteX168" fmla="*/ 8439912 w 8581406"/>
              <a:gd name="connsiteY168" fmla="*/ 2048256 h 5530584"/>
              <a:gd name="connsiteX169" fmla="*/ 8412480 w 8581406"/>
              <a:gd name="connsiteY169" fmla="*/ 2157984 h 5530584"/>
              <a:gd name="connsiteX170" fmla="*/ 8403336 w 8581406"/>
              <a:gd name="connsiteY170" fmla="*/ 2221992 h 5530584"/>
              <a:gd name="connsiteX171" fmla="*/ 8375904 w 8581406"/>
              <a:gd name="connsiteY171" fmla="*/ 2368296 h 5530584"/>
              <a:gd name="connsiteX172" fmla="*/ 8357616 w 8581406"/>
              <a:gd name="connsiteY172" fmla="*/ 2423160 h 5530584"/>
              <a:gd name="connsiteX173" fmla="*/ 8348472 w 8581406"/>
              <a:gd name="connsiteY173" fmla="*/ 2468880 h 5530584"/>
              <a:gd name="connsiteX174" fmla="*/ 8330184 w 8581406"/>
              <a:gd name="connsiteY174" fmla="*/ 2496312 h 5530584"/>
              <a:gd name="connsiteX175" fmla="*/ 8311896 w 8581406"/>
              <a:gd name="connsiteY175" fmla="*/ 2551176 h 5530584"/>
              <a:gd name="connsiteX176" fmla="*/ 8293608 w 8581406"/>
              <a:gd name="connsiteY176" fmla="*/ 2624328 h 5530584"/>
              <a:gd name="connsiteX177" fmla="*/ 8266176 w 8581406"/>
              <a:gd name="connsiteY177" fmla="*/ 3044952 h 5530584"/>
              <a:gd name="connsiteX178" fmla="*/ 8275320 w 8581406"/>
              <a:gd name="connsiteY178" fmla="*/ 3648456 h 5530584"/>
              <a:gd name="connsiteX179" fmla="*/ 8284464 w 8581406"/>
              <a:gd name="connsiteY179" fmla="*/ 4443984 h 5530584"/>
              <a:gd name="connsiteX180" fmla="*/ 8275320 w 8581406"/>
              <a:gd name="connsiteY180" fmla="*/ 4562856 h 5530584"/>
              <a:gd name="connsiteX181" fmla="*/ 8247888 w 8581406"/>
              <a:gd name="connsiteY181" fmla="*/ 4636008 h 5530584"/>
              <a:gd name="connsiteX182" fmla="*/ 8220456 w 8581406"/>
              <a:gd name="connsiteY182" fmla="*/ 4654296 h 5530584"/>
              <a:gd name="connsiteX183" fmla="*/ 8147304 w 8581406"/>
              <a:gd name="connsiteY183" fmla="*/ 4700016 h 5530584"/>
              <a:gd name="connsiteX184" fmla="*/ 8092440 w 8581406"/>
              <a:gd name="connsiteY184" fmla="*/ 4736592 h 5530584"/>
              <a:gd name="connsiteX185" fmla="*/ 8010144 w 8581406"/>
              <a:gd name="connsiteY185" fmla="*/ 4754880 h 5530584"/>
              <a:gd name="connsiteX186" fmla="*/ 7964424 w 8581406"/>
              <a:gd name="connsiteY186" fmla="*/ 4809744 h 5530584"/>
              <a:gd name="connsiteX187" fmla="*/ 7918704 w 8581406"/>
              <a:gd name="connsiteY187" fmla="*/ 4818888 h 5530584"/>
              <a:gd name="connsiteX188" fmla="*/ 7863840 w 8581406"/>
              <a:gd name="connsiteY188" fmla="*/ 4846320 h 5530584"/>
              <a:gd name="connsiteX189" fmla="*/ 7808976 w 8581406"/>
              <a:gd name="connsiteY189" fmla="*/ 4882896 h 5530584"/>
              <a:gd name="connsiteX190" fmla="*/ 7690104 w 8581406"/>
              <a:gd name="connsiteY190" fmla="*/ 4901184 h 5530584"/>
              <a:gd name="connsiteX191" fmla="*/ 7598664 w 8581406"/>
              <a:gd name="connsiteY191" fmla="*/ 4946904 h 5530584"/>
              <a:gd name="connsiteX192" fmla="*/ 7525512 w 8581406"/>
              <a:gd name="connsiteY192" fmla="*/ 4974336 h 5530584"/>
              <a:gd name="connsiteX193" fmla="*/ 7498080 w 8581406"/>
              <a:gd name="connsiteY193" fmla="*/ 5001768 h 5530584"/>
              <a:gd name="connsiteX194" fmla="*/ 7360920 w 8581406"/>
              <a:gd name="connsiteY194" fmla="*/ 5010912 h 5530584"/>
              <a:gd name="connsiteX195" fmla="*/ 7306056 w 8581406"/>
              <a:gd name="connsiteY195" fmla="*/ 5029200 h 5530584"/>
              <a:gd name="connsiteX196" fmla="*/ 7287768 w 8581406"/>
              <a:gd name="connsiteY196" fmla="*/ 5093208 h 5530584"/>
              <a:gd name="connsiteX197" fmla="*/ 7260336 w 8581406"/>
              <a:gd name="connsiteY197" fmla="*/ 5111496 h 5530584"/>
              <a:gd name="connsiteX198" fmla="*/ 7242048 w 8581406"/>
              <a:gd name="connsiteY198" fmla="*/ 5138928 h 5530584"/>
              <a:gd name="connsiteX199" fmla="*/ 7232904 w 8581406"/>
              <a:gd name="connsiteY199" fmla="*/ 5166360 h 5530584"/>
              <a:gd name="connsiteX200" fmla="*/ 7178040 w 8581406"/>
              <a:gd name="connsiteY200" fmla="*/ 5193792 h 5530584"/>
              <a:gd name="connsiteX201" fmla="*/ 7159752 w 8581406"/>
              <a:gd name="connsiteY201" fmla="*/ 5221224 h 5530584"/>
              <a:gd name="connsiteX202" fmla="*/ 7031736 w 8581406"/>
              <a:gd name="connsiteY202" fmla="*/ 5248656 h 5530584"/>
              <a:gd name="connsiteX203" fmla="*/ 6894576 w 8581406"/>
              <a:gd name="connsiteY203" fmla="*/ 5221224 h 5530584"/>
              <a:gd name="connsiteX204" fmla="*/ 6867144 w 8581406"/>
              <a:gd name="connsiteY204" fmla="*/ 5212080 h 5530584"/>
              <a:gd name="connsiteX205" fmla="*/ 6839712 w 8581406"/>
              <a:gd name="connsiteY205" fmla="*/ 5193792 h 5530584"/>
              <a:gd name="connsiteX206" fmla="*/ 6784848 w 8581406"/>
              <a:gd name="connsiteY206" fmla="*/ 5175504 h 5530584"/>
              <a:gd name="connsiteX207" fmla="*/ 6665976 w 8581406"/>
              <a:gd name="connsiteY207" fmla="*/ 5184648 h 5530584"/>
              <a:gd name="connsiteX208" fmla="*/ 6611112 w 8581406"/>
              <a:gd name="connsiteY208" fmla="*/ 5221224 h 5530584"/>
              <a:gd name="connsiteX209" fmla="*/ 6574536 w 8581406"/>
              <a:gd name="connsiteY209" fmla="*/ 5276088 h 5530584"/>
              <a:gd name="connsiteX210" fmla="*/ 6519672 w 8581406"/>
              <a:gd name="connsiteY210" fmla="*/ 5294376 h 5530584"/>
              <a:gd name="connsiteX211" fmla="*/ 6492240 w 8581406"/>
              <a:gd name="connsiteY211" fmla="*/ 5303520 h 5530584"/>
              <a:gd name="connsiteX212" fmla="*/ 6437376 w 8581406"/>
              <a:gd name="connsiteY212" fmla="*/ 5330952 h 5530584"/>
              <a:gd name="connsiteX213" fmla="*/ 6409944 w 8581406"/>
              <a:gd name="connsiteY213" fmla="*/ 5349240 h 5530584"/>
              <a:gd name="connsiteX214" fmla="*/ 6345936 w 8581406"/>
              <a:gd name="connsiteY214" fmla="*/ 5358384 h 5530584"/>
              <a:gd name="connsiteX215" fmla="*/ 6318504 w 8581406"/>
              <a:gd name="connsiteY215" fmla="*/ 5376672 h 5530584"/>
              <a:gd name="connsiteX216" fmla="*/ 6291072 w 8581406"/>
              <a:gd name="connsiteY216" fmla="*/ 5385816 h 5530584"/>
              <a:gd name="connsiteX217" fmla="*/ 6272784 w 8581406"/>
              <a:gd name="connsiteY217" fmla="*/ 5413248 h 5530584"/>
              <a:gd name="connsiteX218" fmla="*/ 6199632 w 8581406"/>
              <a:gd name="connsiteY218" fmla="*/ 5431536 h 5530584"/>
              <a:gd name="connsiteX219" fmla="*/ 6172200 w 8581406"/>
              <a:gd name="connsiteY219" fmla="*/ 5458968 h 5530584"/>
              <a:gd name="connsiteX220" fmla="*/ 6135624 w 8581406"/>
              <a:gd name="connsiteY220" fmla="*/ 5477256 h 5530584"/>
              <a:gd name="connsiteX221" fmla="*/ 6062472 w 8581406"/>
              <a:gd name="connsiteY221" fmla="*/ 5495544 h 5530584"/>
              <a:gd name="connsiteX222" fmla="*/ 5989320 w 8581406"/>
              <a:gd name="connsiteY222" fmla="*/ 5504688 h 5530584"/>
              <a:gd name="connsiteX223" fmla="*/ 5614416 w 8581406"/>
              <a:gd name="connsiteY223" fmla="*/ 5504688 h 5530584"/>
              <a:gd name="connsiteX224" fmla="*/ 5577840 w 8581406"/>
              <a:gd name="connsiteY224" fmla="*/ 5486400 h 5530584"/>
              <a:gd name="connsiteX225" fmla="*/ 5559552 w 8581406"/>
              <a:gd name="connsiteY225" fmla="*/ 5458968 h 5530584"/>
              <a:gd name="connsiteX226" fmla="*/ 5550408 w 8581406"/>
              <a:gd name="connsiteY226" fmla="*/ 5431536 h 5530584"/>
              <a:gd name="connsiteX227" fmla="*/ 5468112 w 8581406"/>
              <a:gd name="connsiteY227" fmla="*/ 5422392 h 5530584"/>
              <a:gd name="connsiteX228" fmla="*/ 5449824 w 8581406"/>
              <a:gd name="connsiteY228" fmla="*/ 5394960 h 5530584"/>
              <a:gd name="connsiteX229" fmla="*/ 5404104 w 8581406"/>
              <a:gd name="connsiteY229" fmla="*/ 5385816 h 5530584"/>
              <a:gd name="connsiteX230" fmla="*/ 5349240 w 8581406"/>
              <a:gd name="connsiteY230" fmla="*/ 5358384 h 5530584"/>
              <a:gd name="connsiteX231" fmla="*/ 5340096 w 8581406"/>
              <a:gd name="connsiteY231" fmla="*/ 5330952 h 5530584"/>
              <a:gd name="connsiteX232" fmla="*/ 5330952 w 8581406"/>
              <a:gd name="connsiteY232" fmla="*/ 5138928 h 5530584"/>
              <a:gd name="connsiteX233" fmla="*/ 5276088 w 8581406"/>
              <a:gd name="connsiteY233" fmla="*/ 5056632 h 5530584"/>
              <a:gd name="connsiteX234" fmla="*/ 5266944 w 8581406"/>
              <a:gd name="connsiteY234" fmla="*/ 5029200 h 5530584"/>
              <a:gd name="connsiteX235" fmla="*/ 5257800 w 8581406"/>
              <a:gd name="connsiteY235" fmla="*/ 4983480 h 5530584"/>
              <a:gd name="connsiteX236" fmla="*/ 5230368 w 8581406"/>
              <a:gd name="connsiteY236" fmla="*/ 4965192 h 5530584"/>
              <a:gd name="connsiteX237" fmla="*/ 5184648 w 8581406"/>
              <a:gd name="connsiteY237" fmla="*/ 4910328 h 5530584"/>
              <a:gd name="connsiteX238" fmla="*/ 5157216 w 8581406"/>
              <a:gd name="connsiteY238" fmla="*/ 4901184 h 5530584"/>
              <a:gd name="connsiteX239" fmla="*/ 5111496 w 8581406"/>
              <a:gd name="connsiteY239" fmla="*/ 5010912 h 5530584"/>
              <a:gd name="connsiteX240" fmla="*/ 5129784 w 8581406"/>
              <a:gd name="connsiteY240" fmla="*/ 5038344 h 5530584"/>
              <a:gd name="connsiteX241" fmla="*/ 5148072 w 8581406"/>
              <a:gd name="connsiteY241" fmla="*/ 5093208 h 5530584"/>
              <a:gd name="connsiteX242" fmla="*/ 5138928 w 8581406"/>
              <a:gd name="connsiteY242" fmla="*/ 5148072 h 5530584"/>
              <a:gd name="connsiteX243" fmla="*/ 4937760 w 8581406"/>
              <a:gd name="connsiteY243" fmla="*/ 5120640 h 5530584"/>
              <a:gd name="connsiteX244" fmla="*/ 4919472 w 8581406"/>
              <a:gd name="connsiteY244" fmla="*/ 5093208 h 5530584"/>
              <a:gd name="connsiteX245" fmla="*/ 4864608 w 8581406"/>
              <a:gd name="connsiteY245" fmla="*/ 5074920 h 5530584"/>
              <a:gd name="connsiteX246" fmla="*/ 4818888 w 8581406"/>
              <a:gd name="connsiteY246" fmla="*/ 5056632 h 5530584"/>
              <a:gd name="connsiteX247" fmla="*/ 4764024 w 8581406"/>
              <a:gd name="connsiteY247" fmla="*/ 5020056 h 5530584"/>
              <a:gd name="connsiteX248" fmla="*/ 4599432 w 8581406"/>
              <a:gd name="connsiteY248" fmla="*/ 5001768 h 5530584"/>
              <a:gd name="connsiteX249" fmla="*/ 4517136 w 8581406"/>
              <a:gd name="connsiteY249" fmla="*/ 4992624 h 5530584"/>
              <a:gd name="connsiteX250" fmla="*/ 4471416 w 8581406"/>
              <a:gd name="connsiteY250" fmla="*/ 4983480 h 5530584"/>
              <a:gd name="connsiteX251" fmla="*/ 4279392 w 8581406"/>
              <a:gd name="connsiteY251" fmla="*/ 4974336 h 5530584"/>
              <a:gd name="connsiteX252" fmla="*/ 4215384 w 8581406"/>
              <a:gd name="connsiteY252" fmla="*/ 4956048 h 5530584"/>
              <a:gd name="connsiteX253" fmla="*/ 4178808 w 8581406"/>
              <a:gd name="connsiteY253" fmla="*/ 4946904 h 5530584"/>
              <a:gd name="connsiteX254" fmla="*/ 4151376 w 8581406"/>
              <a:gd name="connsiteY254" fmla="*/ 4882896 h 5530584"/>
              <a:gd name="connsiteX255" fmla="*/ 4142232 w 8581406"/>
              <a:gd name="connsiteY255" fmla="*/ 4855464 h 5530584"/>
              <a:gd name="connsiteX256" fmla="*/ 4114800 w 8581406"/>
              <a:gd name="connsiteY256" fmla="*/ 4846320 h 5530584"/>
              <a:gd name="connsiteX257" fmla="*/ 4059936 w 8581406"/>
              <a:gd name="connsiteY257" fmla="*/ 4818888 h 5530584"/>
              <a:gd name="connsiteX258" fmla="*/ 4032504 w 8581406"/>
              <a:gd name="connsiteY258" fmla="*/ 4791456 h 5530584"/>
              <a:gd name="connsiteX259" fmla="*/ 4014216 w 8581406"/>
              <a:gd name="connsiteY259" fmla="*/ 4764024 h 5530584"/>
              <a:gd name="connsiteX260" fmla="*/ 3986784 w 8581406"/>
              <a:gd name="connsiteY260" fmla="*/ 4754880 h 5530584"/>
              <a:gd name="connsiteX261" fmla="*/ 3904488 w 8581406"/>
              <a:gd name="connsiteY261" fmla="*/ 4709160 h 5530584"/>
              <a:gd name="connsiteX262" fmla="*/ 3849624 w 8581406"/>
              <a:gd name="connsiteY262" fmla="*/ 4690872 h 5530584"/>
              <a:gd name="connsiteX263" fmla="*/ 3685032 w 8581406"/>
              <a:gd name="connsiteY263" fmla="*/ 4700016 h 5530584"/>
              <a:gd name="connsiteX264" fmla="*/ 3593592 w 8581406"/>
              <a:gd name="connsiteY264" fmla="*/ 4709160 h 5530584"/>
              <a:gd name="connsiteX265" fmla="*/ 3319272 w 8581406"/>
              <a:gd name="connsiteY265" fmla="*/ 4700016 h 5530584"/>
              <a:gd name="connsiteX266" fmla="*/ 3236976 w 8581406"/>
              <a:gd name="connsiteY266" fmla="*/ 4636008 h 5530584"/>
              <a:gd name="connsiteX267" fmla="*/ 3209544 w 8581406"/>
              <a:gd name="connsiteY267" fmla="*/ 4626864 h 5530584"/>
              <a:gd name="connsiteX268" fmla="*/ 3154680 w 8581406"/>
              <a:gd name="connsiteY268" fmla="*/ 4581144 h 5530584"/>
              <a:gd name="connsiteX269" fmla="*/ 3118104 w 8581406"/>
              <a:gd name="connsiteY269" fmla="*/ 4572000 h 5530584"/>
              <a:gd name="connsiteX270" fmla="*/ 2980944 w 8581406"/>
              <a:gd name="connsiteY270" fmla="*/ 4526280 h 5530584"/>
              <a:gd name="connsiteX271" fmla="*/ 2926080 w 8581406"/>
              <a:gd name="connsiteY271" fmla="*/ 4498848 h 5530584"/>
              <a:gd name="connsiteX272" fmla="*/ 2898648 w 8581406"/>
              <a:gd name="connsiteY272" fmla="*/ 4480560 h 5530584"/>
              <a:gd name="connsiteX273" fmla="*/ 2862072 w 8581406"/>
              <a:gd name="connsiteY273" fmla="*/ 4462272 h 5530584"/>
              <a:gd name="connsiteX274" fmla="*/ 2834640 w 8581406"/>
              <a:gd name="connsiteY274" fmla="*/ 4434840 h 5530584"/>
              <a:gd name="connsiteX275" fmla="*/ 2798064 w 8581406"/>
              <a:gd name="connsiteY275" fmla="*/ 4407408 h 5530584"/>
              <a:gd name="connsiteX276" fmla="*/ 2770632 w 8581406"/>
              <a:gd name="connsiteY276" fmla="*/ 4352544 h 5530584"/>
              <a:gd name="connsiteX277" fmla="*/ 2743200 w 8581406"/>
              <a:gd name="connsiteY277" fmla="*/ 4334256 h 5530584"/>
              <a:gd name="connsiteX278" fmla="*/ 2715768 w 8581406"/>
              <a:gd name="connsiteY278" fmla="*/ 4270248 h 5530584"/>
              <a:gd name="connsiteX279" fmla="*/ 2688336 w 8581406"/>
              <a:gd name="connsiteY279" fmla="*/ 4215384 h 5530584"/>
              <a:gd name="connsiteX280" fmla="*/ 2660904 w 8581406"/>
              <a:gd name="connsiteY280" fmla="*/ 4187952 h 5530584"/>
              <a:gd name="connsiteX281" fmla="*/ 2596896 w 8581406"/>
              <a:gd name="connsiteY281" fmla="*/ 4105656 h 5530584"/>
              <a:gd name="connsiteX282" fmla="*/ 2569464 w 8581406"/>
              <a:gd name="connsiteY282" fmla="*/ 4087368 h 5530584"/>
              <a:gd name="connsiteX283" fmla="*/ 2560320 w 8581406"/>
              <a:gd name="connsiteY283" fmla="*/ 4059936 h 5530584"/>
              <a:gd name="connsiteX284" fmla="*/ 2542032 w 8581406"/>
              <a:gd name="connsiteY284" fmla="*/ 3986784 h 5530584"/>
              <a:gd name="connsiteX285" fmla="*/ 2514600 w 8581406"/>
              <a:gd name="connsiteY285" fmla="*/ 3968496 h 5530584"/>
              <a:gd name="connsiteX286" fmla="*/ 2496312 w 8581406"/>
              <a:gd name="connsiteY286" fmla="*/ 3904488 h 5530584"/>
              <a:gd name="connsiteX287" fmla="*/ 2478024 w 8581406"/>
              <a:gd name="connsiteY287" fmla="*/ 3877056 h 5530584"/>
              <a:gd name="connsiteX288" fmla="*/ 2468880 w 8581406"/>
              <a:gd name="connsiteY288" fmla="*/ 3849624 h 5530584"/>
              <a:gd name="connsiteX289" fmla="*/ 2441448 w 8581406"/>
              <a:gd name="connsiteY289" fmla="*/ 3831336 h 5530584"/>
              <a:gd name="connsiteX290" fmla="*/ 2404872 w 8581406"/>
              <a:gd name="connsiteY290" fmla="*/ 3749040 h 5530584"/>
              <a:gd name="connsiteX291" fmla="*/ 2395728 w 8581406"/>
              <a:gd name="connsiteY291" fmla="*/ 3721608 h 5530584"/>
              <a:gd name="connsiteX292" fmla="*/ 2386584 w 8581406"/>
              <a:gd name="connsiteY292" fmla="*/ 3694176 h 5530584"/>
              <a:gd name="connsiteX293" fmla="*/ 2377440 w 8581406"/>
              <a:gd name="connsiteY293" fmla="*/ 3639312 h 5530584"/>
              <a:gd name="connsiteX294" fmla="*/ 2359152 w 8581406"/>
              <a:gd name="connsiteY294" fmla="*/ 3611880 h 5530584"/>
              <a:gd name="connsiteX295" fmla="*/ 2350008 w 8581406"/>
              <a:gd name="connsiteY295" fmla="*/ 3584448 h 5530584"/>
              <a:gd name="connsiteX296" fmla="*/ 2331720 w 8581406"/>
              <a:gd name="connsiteY296" fmla="*/ 3557016 h 5530584"/>
              <a:gd name="connsiteX297" fmla="*/ 2313432 w 8581406"/>
              <a:gd name="connsiteY297" fmla="*/ 3502152 h 5530584"/>
              <a:gd name="connsiteX298" fmla="*/ 2304288 w 8581406"/>
              <a:gd name="connsiteY298" fmla="*/ 3474720 h 5530584"/>
              <a:gd name="connsiteX299" fmla="*/ 2240280 w 8581406"/>
              <a:gd name="connsiteY299" fmla="*/ 3438144 h 5530584"/>
              <a:gd name="connsiteX300" fmla="*/ 2221992 w 8581406"/>
              <a:gd name="connsiteY300" fmla="*/ 3410712 h 5530584"/>
              <a:gd name="connsiteX301" fmla="*/ 2194560 w 8581406"/>
              <a:gd name="connsiteY301" fmla="*/ 3401568 h 5530584"/>
              <a:gd name="connsiteX302" fmla="*/ 2185416 w 8581406"/>
              <a:gd name="connsiteY302" fmla="*/ 3374136 h 5530584"/>
              <a:gd name="connsiteX303" fmla="*/ 2167128 w 8581406"/>
              <a:gd name="connsiteY303" fmla="*/ 3346704 h 5530584"/>
              <a:gd name="connsiteX304" fmla="*/ 2130552 w 8581406"/>
              <a:gd name="connsiteY304" fmla="*/ 3291840 h 5530584"/>
              <a:gd name="connsiteX305" fmla="*/ 2093976 w 8581406"/>
              <a:gd name="connsiteY305" fmla="*/ 3236976 h 5530584"/>
              <a:gd name="connsiteX306" fmla="*/ 2075688 w 8581406"/>
              <a:gd name="connsiteY306" fmla="*/ 3209544 h 5530584"/>
              <a:gd name="connsiteX307" fmla="*/ 2048256 w 8581406"/>
              <a:gd name="connsiteY307" fmla="*/ 3191256 h 5530584"/>
              <a:gd name="connsiteX308" fmla="*/ 2020824 w 8581406"/>
              <a:gd name="connsiteY308" fmla="*/ 3163824 h 5530584"/>
              <a:gd name="connsiteX309" fmla="*/ 1993392 w 8581406"/>
              <a:gd name="connsiteY309" fmla="*/ 3154680 h 5530584"/>
              <a:gd name="connsiteX310" fmla="*/ 1965960 w 8581406"/>
              <a:gd name="connsiteY310" fmla="*/ 3136392 h 5530584"/>
              <a:gd name="connsiteX311" fmla="*/ 1856232 w 8581406"/>
              <a:gd name="connsiteY311" fmla="*/ 3118104 h 5530584"/>
              <a:gd name="connsiteX312" fmla="*/ 1801368 w 8581406"/>
              <a:gd name="connsiteY312" fmla="*/ 3099816 h 5530584"/>
              <a:gd name="connsiteX313" fmla="*/ 1773936 w 8581406"/>
              <a:gd name="connsiteY313" fmla="*/ 3090672 h 5530584"/>
              <a:gd name="connsiteX314" fmla="*/ 1719072 w 8581406"/>
              <a:gd name="connsiteY314" fmla="*/ 3081528 h 5530584"/>
              <a:gd name="connsiteX315" fmla="*/ 1499616 w 8581406"/>
              <a:gd name="connsiteY315" fmla="*/ 3090672 h 5530584"/>
              <a:gd name="connsiteX316" fmla="*/ 1463040 w 8581406"/>
              <a:gd name="connsiteY316" fmla="*/ 3099816 h 5530584"/>
              <a:gd name="connsiteX317" fmla="*/ 1435608 w 8581406"/>
              <a:gd name="connsiteY317" fmla="*/ 3127248 h 5530584"/>
              <a:gd name="connsiteX318" fmla="*/ 1408176 w 8581406"/>
              <a:gd name="connsiteY318" fmla="*/ 3145536 h 5530584"/>
              <a:gd name="connsiteX319" fmla="*/ 1362456 w 8581406"/>
              <a:gd name="connsiteY319" fmla="*/ 3200400 h 5530584"/>
              <a:gd name="connsiteX320" fmla="*/ 1335024 w 8581406"/>
              <a:gd name="connsiteY320" fmla="*/ 3209544 h 5530584"/>
              <a:gd name="connsiteX321" fmla="*/ 1307592 w 8581406"/>
              <a:gd name="connsiteY321" fmla="*/ 3227832 h 5530584"/>
              <a:gd name="connsiteX322" fmla="*/ 1271016 w 8581406"/>
              <a:gd name="connsiteY322" fmla="*/ 3246120 h 5530584"/>
              <a:gd name="connsiteX323" fmla="*/ 1261872 w 8581406"/>
              <a:gd name="connsiteY323" fmla="*/ 3273552 h 5530584"/>
              <a:gd name="connsiteX324" fmla="*/ 1207008 w 8581406"/>
              <a:gd name="connsiteY324" fmla="*/ 3310128 h 5530584"/>
              <a:gd name="connsiteX325" fmla="*/ 1188720 w 8581406"/>
              <a:gd name="connsiteY325" fmla="*/ 3346704 h 5530584"/>
              <a:gd name="connsiteX326" fmla="*/ 1133856 w 8581406"/>
              <a:gd name="connsiteY326" fmla="*/ 3392424 h 5530584"/>
              <a:gd name="connsiteX327" fmla="*/ 1069848 w 8581406"/>
              <a:gd name="connsiteY327" fmla="*/ 3456432 h 5530584"/>
              <a:gd name="connsiteX328" fmla="*/ 969264 w 8581406"/>
              <a:gd name="connsiteY328" fmla="*/ 3511296 h 5530584"/>
              <a:gd name="connsiteX329" fmla="*/ 914400 w 8581406"/>
              <a:gd name="connsiteY329" fmla="*/ 3547872 h 5530584"/>
              <a:gd name="connsiteX330" fmla="*/ 859536 w 8581406"/>
              <a:gd name="connsiteY330" fmla="*/ 3566160 h 5530584"/>
              <a:gd name="connsiteX331" fmla="*/ 841248 w 8581406"/>
              <a:gd name="connsiteY331" fmla="*/ 3593592 h 5530584"/>
              <a:gd name="connsiteX332" fmla="*/ 758952 w 8581406"/>
              <a:gd name="connsiteY332" fmla="*/ 3611880 h 5530584"/>
              <a:gd name="connsiteX333" fmla="*/ 685800 w 8581406"/>
              <a:gd name="connsiteY333" fmla="*/ 3639312 h 5530584"/>
              <a:gd name="connsiteX334" fmla="*/ 594360 w 8581406"/>
              <a:gd name="connsiteY334" fmla="*/ 3666744 h 5530584"/>
              <a:gd name="connsiteX335" fmla="*/ 484632 w 8581406"/>
              <a:gd name="connsiteY335" fmla="*/ 3685032 h 5530584"/>
              <a:gd name="connsiteX336" fmla="*/ 329184 w 8581406"/>
              <a:gd name="connsiteY336" fmla="*/ 3694176 h 5530584"/>
              <a:gd name="connsiteX337" fmla="*/ 329184 w 8581406"/>
              <a:gd name="connsiteY337" fmla="*/ 3694176 h 5530584"/>
              <a:gd name="connsiteX338" fmla="*/ 2544 w 8581406"/>
              <a:gd name="connsiteY338" fmla="*/ 3862232 h 5530584"/>
              <a:gd name="connsiteX0" fmla="*/ 0 w 8581698"/>
              <a:gd name="connsiteY0" fmla="*/ 3867912 h 5530584"/>
              <a:gd name="connsiteX1" fmla="*/ 0 w 8581698"/>
              <a:gd name="connsiteY1" fmla="*/ 3867912 h 5530584"/>
              <a:gd name="connsiteX2" fmla="*/ 118872 w 8581698"/>
              <a:gd name="connsiteY2" fmla="*/ 3758184 h 5530584"/>
              <a:gd name="connsiteX3" fmla="*/ 155448 w 8581698"/>
              <a:gd name="connsiteY3" fmla="*/ 3749040 h 5530584"/>
              <a:gd name="connsiteX4" fmla="*/ 182880 w 8581698"/>
              <a:gd name="connsiteY4" fmla="*/ 3739896 h 5530584"/>
              <a:gd name="connsiteX5" fmla="*/ 237744 w 8581698"/>
              <a:gd name="connsiteY5" fmla="*/ 3703320 h 5530584"/>
              <a:gd name="connsiteX6" fmla="*/ 301752 w 8581698"/>
              <a:gd name="connsiteY6" fmla="*/ 3685032 h 5530584"/>
              <a:gd name="connsiteX7" fmla="*/ 320040 w 8581698"/>
              <a:gd name="connsiteY7" fmla="*/ 3657600 h 5530584"/>
              <a:gd name="connsiteX8" fmla="*/ 347472 w 8581698"/>
              <a:gd name="connsiteY8" fmla="*/ 3648456 h 5530584"/>
              <a:gd name="connsiteX9" fmla="*/ 356616 w 8581698"/>
              <a:gd name="connsiteY9" fmla="*/ 3621024 h 5530584"/>
              <a:gd name="connsiteX10" fmla="*/ 402336 w 8581698"/>
              <a:gd name="connsiteY10" fmla="*/ 3575304 h 5530584"/>
              <a:gd name="connsiteX11" fmla="*/ 438912 w 8581698"/>
              <a:gd name="connsiteY11" fmla="*/ 3520440 h 5530584"/>
              <a:gd name="connsiteX12" fmla="*/ 457200 w 8581698"/>
              <a:gd name="connsiteY12" fmla="*/ 3493008 h 5530584"/>
              <a:gd name="connsiteX13" fmla="*/ 512064 w 8581698"/>
              <a:gd name="connsiteY13" fmla="*/ 3438144 h 5530584"/>
              <a:gd name="connsiteX14" fmla="*/ 557784 w 8581698"/>
              <a:gd name="connsiteY14" fmla="*/ 3401568 h 5530584"/>
              <a:gd name="connsiteX15" fmla="*/ 576072 w 8581698"/>
              <a:gd name="connsiteY15" fmla="*/ 3346704 h 5530584"/>
              <a:gd name="connsiteX16" fmla="*/ 603504 w 8581698"/>
              <a:gd name="connsiteY16" fmla="*/ 3255264 h 5530584"/>
              <a:gd name="connsiteX17" fmla="*/ 612648 w 8581698"/>
              <a:gd name="connsiteY17" fmla="*/ 3227832 h 5530584"/>
              <a:gd name="connsiteX18" fmla="*/ 621792 w 8581698"/>
              <a:gd name="connsiteY18" fmla="*/ 3200400 h 5530584"/>
              <a:gd name="connsiteX19" fmla="*/ 640080 w 8581698"/>
              <a:gd name="connsiteY19" fmla="*/ 3172968 h 5530584"/>
              <a:gd name="connsiteX20" fmla="*/ 685800 w 8581698"/>
              <a:gd name="connsiteY20" fmla="*/ 3099816 h 5530584"/>
              <a:gd name="connsiteX21" fmla="*/ 713232 w 8581698"/>
              <a:gd name="connsiteY21" fmla="*/ 3026664 h 5530584"/>
              <a:gd name="connsiteX22" fmla="*/ 731520 w 8581698"/>
              <a:gd name="connsiteY22" fmla="*/ 2962656 h 5530584"/>
              <a:gd name="connsiteX23" fmla="*/ 749808 w 8581698"/>
              <a:gd name="connsiteY23" fmla="*/ 2935224 h 5530584"/>
              <a:gd name="connsiteX24" fmla="*/ 758952 w 8581698"/>
              <a:gd name="connsiteY24" fmla="*/ 2871216 h 5530584"/>
              <a:gd name="connsiteX25" fmla="*/ 786384 w 8581698"/>
              <a:gd name="connsiteY25" fmla="*/ 2834640 h 5530584"/>
              <a:gd name="connsiteX26" fmla="*/ 795528 w 8581698"/>
              <a:gd name="connsiteY26" fmla="*/ 2807208 h 5530584"/>
              <a:gd name="connsiteX27" fmla="*/ 813816 w 8581698"/>
              <a:gd name="connsiteY27" fmla="*/ 2779776 h 5530584"/>
              <a:gd name="connsiteX28" fmla="*/ 841248 w 8581698"/>
              <a:gd name="connsiteY28" fmla="*/ 2724912 h 5530584"/>
              <a:gd name="connsiteX29" fmla="*/ 868680 w 8581698"/>
              <a:gd name="connsiteY29" fmla="*/ 2706624 h 5530584"/>
              <a:gd name="connsiteX30" fmla="*/ 877824 w 8581698"/>
              <a:gd name="connsiteY30" fmla="*/ 2670048 h 5530584"/>
              <a:gd name="connsiteX31" fmla="*/ 932688 w 8581698"/>
              <a:gd name="connsiteY31" fmla="*/ 2642616 h 5530584"/>
              <a:gd name="connsiteX32" fmla="*/ 987552 w 8581698"/>
              <a:gd name="connsiteY32" fmla="*/ 2606040 h 5530584"/>
              <a:gd name="connsiteX33" fmla="*/ 1005840 w 8581698"/>
              <a:gd name="connsiteY33" fmla="*/ 2578608 h 5530584"/>
              <a:gd name="connsiteX34" fmla="*/ 1033272 w 8581698"/>
              <a:gd name="connsiteY34" fmla="*/ 2569464 h 5530584"/>
              <a:gd name="connsiteX35" fmla="*/ 1060704 w 8581698"/>
              <a:gd name="connsiteY35" fmla="*/ 2551176 h 5530584"/>
              <a:gd name="connsiteX36" fmla="*/ 1289304 w 8581698"/>
              <a:gd name="connsiteY36" fmla="*/ 2514600 h 5530584"/>
              <a:gd name="connsiteX37" fmla="*/ 1316736 w 8581698"/>
              <a:gd name="connsiteY37" fmla="*/ 2496312 h 5530584"/>
              <a:gd name="connsiteX38" fmla="*/ 1481328 w 8581698"/>
              <a:gd name="connsiteY38" fmla="*/ 2514600 h 5530584"/>
              <a:gd name="connsiteX39" fmla="*/ 1536192 w 8581698"/>
              <a:gd name="connsiteY39" fmla="*/ 2551176 h 5530584"/>
              <a:gd name="connsiteX40" fmla="*/ 1581912 w 8581698"/>
              <a:gd name="connsiteY40" fmla="*/ 2587752 h 5530584"/>
              <a:gd name="connsiteX41" fmla="*/ 1591056 w 8581698"/>
              <a:gd name="connsiteY41" fmla="*/ 2615184 h 5530584"/>
              <a:gd name="connsiteX42" fmla="*/ 1645920 w 8581698"/>
              <a:gd name="connsiteY42" fmla="*/ 2651760 h 5530584"/>
              <a:gd name="connsiteX43" fmla="*/ 1700784 w 8581698"/>
              <a:gd name="connsiteY43" fmla="*/ 2697480 h 5530584"/>
              <a:gd name="connsiteX44" fmla="*/ 1755648 w 8581698"/>
              <a:gd name="connsiteY44" fmla="*/ 2715768 h 5530584"/>
              <a:gd name="connsiteX45" fmla="*/ 1883664 w 8581698"/>
              <a:gd name="connsiteY45" fmla="*/ 2706624 h 5530584"/>
              <a:gd name="connsiteX46" fmla="*/ 1965960 w 8581698"/>
              <a:gd name="connsiteY46" fmla="*/ 2660904 h 5530584"/>
              <a:gd name="connsiteX47" fmla="*/ 2002536 w 8581698"/>
              <a:gd name="connsiteY47" fmla="*/ 2651760 h 5530584"/>
              <a:gd name="connsiteX48" fmla="*/ 2121408 w 8581698"/>
              <a:gd name="connsiteY48" fmla="*/ 2660904 h 5530584"/>
              <a:gd name="connsiteX49" fmla="*/ 2148840 w 8581698"/>
              <a:gd name="connsiteY49" fmla="*/ 2688336 h 5530584"/>
              <a:gd name="connsiteX50" fmla="*/ 2176272 w 8581698"/>
              <a:gd name="connsiteY50" fmla="*/ 2706624 h 5530584"/>
              <a:gd name="connsiteX51" fmla="*/ 2203704 w 8581698"/>
              <a:gd name="connsiteY51" fmla="*/ 2734056 h 5530584"/>
              <a:gd name="connsiteX52" fmla="*/ 2286000 w 8581698"/>
              <a:gd name="connsiteY52" fmla="*/ 2779776 h 5530584"/>
              <a:gd name="connsiteX53" fmla="*/ 2340864 w 8581698"/>
              <a:gd name="connsiteY53" fmla="*/ 2816352 h 5530584"/>
              <a:gd name="connsiteX54" fmla="*/ 2368296 w 8581698"/>
              <a:gd name="connsiteY54" fmla="*/ 2825496 h 5530584"/>
              <a:gd name="connsiteX55" fmla="*/ 2450592 w 8581698"/>
              <a:gd name="connsiteY55" fmla="*/ 2871216 h 5530584"/>
              <a:gd name="connsiteX56" fmla="*/ 2468880 w 8581698"/>
              <a:gd name="connsiteY56" fmla="*/ 2898648 h 5530584"/>
              <a:gd name="connsiteX57" fmla="*/ 2523744 w 8581698"/>
              <a:gd name="connsiteY57" fmla="*/ 2935224 h 5530584"/>
              <a:gd name="connsiteX58" fmla="*/ 2542032 w 8581698"/>
              <a:gd name="connsiteY58" fmla="*/ 2971800 h 5530584"/>
              <a:gd name="connsiteX59" fmla="*/ 2596896 w 8581698"/>
              <a:gd name="connsiteY59" fmla="*/ 2990088 h 5530584"/>
              <a:gd name="connsiteX60" fmla="*/ 2660904 w 8581698"/>
              <a:gd name="connsiteY60" fmla="*/ 3008376 h 5530584"/>
              <a:gd name="connsiteX61" fmla="*/ 2688336 w 8581698"/>
              <a:gd name="connsiteY61" fmla="*/ 3026664 h 5530584"/>
              <a:gd name="connsiteX62" fmla="*/ 2788920 w 8581698"/>
              <a:gd name="connsiteY62" fmla="*/ 3017520 h 5530584"/>
              <a:gd name="connsiteX63" fmla="*/ 2761488 w 8581698"/>
              <a:gd name="connsiteY63" fmla="*/ 2898648 h 5530584"/>
              <a:gd name="connsiteX64" fmla="*/ 2734056 w 8581698"/>
              <a:gd name="connsiteY64" fmla="*/ 2889504 h 5530584"/>
              <a:gd name="connsiteX65" fmla="*/ 2715768 w 8581698"/>
              <a:gd name="connsiteY65" fmla="*/ 2862072 h 5530584"/>
              <a:gd name="connsiteX66" fmla="*/ 2660904 w 8581698"/>
              <a:gd name="connsiteY66" fmla="*/ 2825496 h 5530584"/>
              <a:gd name="connsiteX67" fmla="*/ 2615184 w 8581698"/>
              <a:gd name="connsiteY67" fmla="*/ 2788920 h 5530584"/>
              <a:gd name="connsiteX68" fmla="*/ 2596896 w 8581698"/>
              <a:gd name="connsiteY68" fmla="*/ 2761488 h 5530584"/>
              <a:gd name="connsiteX69" fmla="*/ 2532888 w 8581698"/>
              <a:gd name="connsiteY69" fmla="*/ 2752344 h 5530584"/>
              <a:gd name="connsiteX70" fmla="*/ 2505456 w 8581698"/>
              <a:gd name="connsiteY70" fmla="*/ 2734056 h 5530584"/>
              <a:gd name="connsiteX71" fmla="*/ 2487168 w 8581698"/>
              <a:gd name="connsiteY71" fmla="*/ 2706624 h 5530584"/>
              <a:gd name="connsiteX72" fmla="*/ 2432304 w 8581698"/>
              <a:gd name="connsiteY72" fmla="*/ 2688336 h 5530584"/>
              <a:gd name="connsiteX73" fmla="*/ 2404872 w 8581698"/>
              <a:gd name="connsiteY73" fmla="*/ 2670048 h 5530584"/>
              <a:gd name="connsiteX74" fmla="*/ 2386584 w 8581698"/>
              <a:gd name="connsiteY74" fmla="*/ 2642616 h 5530584"/>
              <a:gd name="connsiteX75" fmla="*/ 2359152 w 8581698"/>
              <a:gd name="connsiteY75" fmla="*/ 2633472 h 5530584"/>
              <a:gd name="connsiteX76" fmla="*/ 2322576 w 8581698"/>
              <a:gd name="connsiteY76" fmla="*/ 2596896 h 5530584"/>
              <a:gd name="connsiteX77" fmla="*/ 2304288 w 8581698"/>
              <a:gd name="connsiteY77" fmla="*/ 2569464 h 5530584"/>
              <a:gd name="connsiteX78" fmla="*/ 2295144 w 8581698"/>
              <a:gd name="connsiteY78" fmla="*/ 2542032 h 5530584"/>
              <a:gd name="connsiteX79" fmla="*/ 2267712 w 8581698"/>
              <a:gd name="connsiteY79" fmla="*/ 2523744 h 5530584"/>
              <a:gd name="connsiteX80" fmla="*/ 2240280 w 8581698"/>
              <a:gd name="connsiteY80" fmla="*/ 2459736 h 5530584"/>
              <a:gd name="connsiteX81" fmla="*/ 2221992 w 8581698"/>
              <a:gd name="connsiteY81" fmla="*/ 2404872 h 5530584"/>
              <a:gd name="connsiteX82" fmla="*/ 2212848 w 8581698"/>
              <a:gd name="connsiteY82" fmla="*/ 2377440 h 5530584"/>
              <a:gd name="connsiteX83" fmla="*/ 2185416 w 8581698"/>
              <a:gd name="connsiteY83" fmla="*/ 2185416 h 5530584"/>
              <a:gd name="connsiteX84" fmla="*/ 2176272 w 8581698"/>
              <a:gd name="connsiteY84" fmla="*/ 2157984 h 5530584"/>
              <a:gd name="connsiteX85" fmla="*/ 2167128 w 8581698"/>
              <a:gd name="connsiteY85" fmla="*/ 2130552 h 5530584"/>
              <a:gd name="connsiteX86" fmla="*/ 2139696 w 8581698"/>
              <a:gd name="connsiteY86" fmla="*/ 2103120 h 5530584"/>
              <a:gd name="connsiteX87" fmla="*/ 2093976 w 8581698"/>
              <a:gd name="connsiteY87" fmla="*/ 2020824 h 5530584"/>
              <a:gd name="connsiteX88" fmla="*/ 2039112 w 8581698"/>
              <a:gd name="connsiteY88" fmla="*/ 1993392 h 5530584"/>
              <a:gd name="connsiteX89" fmla="*/ 2002536 w 8581698"/>
              <a:gd name="connsiteY89" fmla="*/ 1938528 h 5530584"/>
              <a:gd name="connsiteX90" fmla="*/ 1947672 w 8581698"/>
              <a:gd name="connsiteY90" fmla="*/ 1920240 h 5530584"/>
              <a:gd name="connsiteX91" fmla="*/ 1819656 w 8581698"/>
              <a:gd name="connsiteY91" fmla="*/ 1865376 h 5530584"/>
              <a:gd name="connsiteX92" fmla="*/ 1737360 w 8581698"/>
              <a:gd name="connsiteY92" fmla="*/ 1828800 h 5530584"/>
              <a:gd name="connsiteX93" fmla="*/ 1709928 w 8581698"/>
              <a:gd name="connsiteY93" fmla="*/ 1801368 h 5530584"/>
              <a:gd name="connsiteX94" fmla="*/ 1719072 w 8581698"/>
              <a:gd name="connsiteY94" fmla="*/ 1700784 h 5530584"/>
              <a:gd name="connsiteX95" fmla="*/ 1728216 w 8581698"/>
              <a:gd name="connsiteY95" fmla="*/ 1673352 h 5530584"/>
              <a:gd name="connsiteX96" fmla="*/ 1755648 w 8581698"/>
              <a:gd name="connsiteY96" fmla="*/ 1655064 h 5530584"/>
              <a:gd name="connsiteX97" fmla="*/ 1764792 w 8581698"/>
              <a:gd name="connsiteY97" fmla="*/ 1627632 h 5530584"/>
              <a:gd name="connsiteX98" fmla="*/ 1819656 w 8581698"/>
              <a:gd name="connsiteY98" fmla="*/ 1609344 h 5530584"/>
              <a:gd name="connsiteX99" fmla="*/ 2084832 w 8581698"/>
              <a:gd name="connsiteY99" fmla="*/ 1618488 h 5530584"/>
              <a:gd name="connsiteX100" fmla="*/ 2148840 w 8581698"/>
              <a:gd name="connsiteY100" fmla="*/ 1636776 h 5530584"/>
              <a:gd name="connsiteX101" fmla="*/ 2167128 w 8581698"/>
              <a:gd name="connsiteY101" fmla="*/ 1600200 h 5530584"/>
              <a:gd name="connsiteX102" fmla="*/ 2157984 w 8581698"/>
              <a:gd name="connsiteY102" fmla="*/ 1453896 h 5530584"/>
              <a:gd name="connsiteX103" fmla="*/ 2112264 w 8581698"/>
              <a:gd name="connsiteY103" fmla="*/ 1408176 h 5530584"/>
              <a:gd name="connsiteX104" fmla="*/ 2084832 w 8581698"/>
              <a:gd name="connsiteY104" fmla="*/ 1380744 h 5530584"/>
              <a:gd name="connsiteX105" fmla="*/ 2075688 w 8581698"/>
              <a:gd name="connsiteY105" fmla="*/ 1353312 h 5530584"/>
              <a:gd name="connsiteX106" fmla="*/ 2039112 w 8581698"/>
              <a:gd name="connsiteY106" fmla="*/ 1344168 h 5530584"/>
              <a:gd name="connsiteX107" fmla="*/ 2011680 w 8581698"/>
              <a:gd name="connsiteY107" fmla="*/ 1325880 h 5530584"/>
              <a:gd name="connsiteX108" fmla="*/ 1984248 w 8581698"/>
              <a:gd name="connsiteY108" fmla="*/ 1316736 h 5530584"/>
              <a:gd name="connsiteX109" fmla="*/ 1965960 w 8581698"/>
              <a:gd name="connsiteY109" fmla="*/ 1289304 h 5530584"/>
              <a:gd name="connsiteX110" fmla="*/ 1911096 w 8581698"/>
              <a:gd name="connsiteY110" fmla="*/ 1271016 h 5530584"/>
              <a:gd name="connsiteX111" fmla="*/ 1856232 w 8581698"/>
              <a:gd name="connsiteY111" fmla="*/ 1243584 h 5530584"/>
              <a:gd name="connsiteX112" fmla="*/ 1828800 w 8581698"/>
              <a:gd name="connsiteY112" fmla="*/ 1216152 h 5530584"/>
              <a:gd name="connsiteX113" fmla="*/ 1773936 w 8581698"/>
              <a:gd name="connsiteY113" fmla="*/ 1197864 h 5530584"/>
              <a:gd name="connsiteX114" fmla="*/ 1746504 w 8581698"/>
              <a:gd name="connsiteY114" fmla="*/ 1179576 h 5530584"/>
              <a:gd name="connsiteX115" fmla="*/ 1719072 w 8581698"/>
              <a:gd name="connsiteY115" fmla="*/ 1170432 h 5530584"/>
              <a:gd name="connsiteX116" fmla="*/ 1618488 w 8581698"/>
              <a:gd name="connsiteY116" fmla="*/ 1152144 h 5530584"/>
              <a:gd name="connsiteX117" fmla="*/ 1591056 w 8581698"/>
              <a:gd name="connsiteY117" fmla="*/ 1143000 h 5530584"/>
              <a:gd name="connsiteX118" fmla="*/ 1545336 w 8581698"/>
              <a:gd name="connsiteY118" fmla="*/ 1133856 h 5530584"/>
              <a:gd name="connsiteX119" fmla="*/ 1490472 w 8581698"/>
              <a:gd name="connsiteY119" fmla="*/ 1106424 h 5530584"/>
              <a:gd name="connsiteX120" fmla="*/ 1435608 w 8581698"/>
              <a:gd name="connsiteY120" fmla="*/ 1088136 h 5530584"/>
              <a:gd name="connsiteX121" fmla="*/ 1408176 w 8581698"/>
              <a:gd name="connsiteY121" fmla="*/ 1078992 h 5530584"/>
              <a:gd name="connsiteX122" fmla="*/ 1234440 w 8581698"/>
              <a:gd name="connsiteY122" fmla="*/ 1051560 h 5530584"/>
              <a:gd name="connsiteX123" fmla="*/ 1179576 w 8581698"/>
              <a:gd name="connsiteY123" fmla="*/ 1033272 h 5530584"/>
              <a:gd name="connsiteX124" fmla="*/ 1143000 w 8581698"/>
              <a:gd name="connsiteY124" fmla="*/ 1024128 h 5530584"/>
              <a:gd name="connsiteX125" fmla="*/ 1088136 w 8581698"/>
              <a:gd name="connsiteY125" fmla="*/ 1005840 h 5530584"/>
              <a:gd name="connsiteX126" fmla="*/ 1033272 w 8581698"/>
              <a:gd name="connsiteY126" fmla="*/ 978408 h 5530584"/>
              <a:gd name="connsiteX127" fmla="*/ 987552 w 8581698"/>
              <a:gd name="connsiteY127" fmla="*/ 941832 h 5530584"/>
              <a:gd name="connsiteX128" fmla="*/ 932688 w 8581698"/>
              <a:gd name="connsiteY128" fmla="*/ 905256 h 5530584"/>
              <a:gd name="connsiteX129" fmla="*/ 877824 w 8581698"/>
              <a:gd name="connsiteY129" fmla="*/ 877824 h 5530584"/>
              <a:gd name="connsiteX130" fmla="*/ 850392 w 8581698"/>
              <a:gd name="connsiteY130" fmla="*/ 868680 h 5530584"/>
              <a:gd name="connsiteX131" fmla="*/ 822960 w 8581698"/>
              <a:gd name="connsiteY131" fmla="*/ 850392 h 5530584"/>
              <a:gd name="connsiteX132" fmla="*/ 786384 w 8581698"/>
              <a:gd name="connsiteY132" fmla="*/ 832104 h 5530584"/>
              <a:gd name="connsiteX133" fmla="*/ 722376 w 8581698"/>
              <a:gd name="connsiteY133" fmla="*/ 786384 h 5530584"/>
              <a:gd name="connsiteX134" fmla="*/ 694944 w 8581698"/>
              <a:gd name="connsiteY134" fmla="*/ 777240 h 5530584"/>
              <a:gd name="connsiteX135" fmla="*/ 667512 w 8581698"/>
              <a:gd name="connsiteY135" fmla="*/ 758952 h 5530584"/>
              <a:gd name="connsiteX136" fmla="*/ 612648 w 8581698"/>
              <a:gd name="connsiteY136" fmla="*/ 740664 h 5530584"/>
              <a:gd name="connsiteX137" fmla="*/ 585216 w 8581698"/>
              <a:gd name="connsiteY137" fmla="*/ 722376 h 5530584"/>
              <a:gd name="connsiteX138" fmla="*/ 557784 w 8581698"/>
              <a:gd name="connsiteY138" fmla="*/ 694944 h 5530584"/>
              <a:gd name="connsiteX139" fmla="*/ 502920 w 8581698"/>
              <a:gd name="connsiteY139" fmla="*/ 676656 h 5530584"/>
              <a:gd name="connsiteX140" fmla="*/ 475488 w 8581698"/>
              <a:gd name="connsiteY140" fmla="*/ 658368 h 5530584"/>
              <a:gd name="connsiteX141" fmla="*/ 429768 w 8581698"/>
              <a:gd name="connsiteY141" fmla="*/ 621792 h 5530584"/>
              <a:gd name="connsiteX142" fmla="*/ 347472 w 8581698"/>
              <a:gd name="connsiteY142" fmla="*/ 576072 h 5530584"/>
              <a:gd name="connsiteX143" fmla="*/ 329184 w 8581698"/>
              <a:gd name="connsiteY143" fmla="*/ 548640 h 5530584"/>
              <a:gd name="connsiteX144" fmla="*/ 265176 w 8581698"/>
              <a:gd name="connsiteY144" fmla="*/ 512064 h 5530584"/>
              <a:gd name="connsiteX145" fmla="*/ 219456 w 8581698"/>
              <a:gd name="connsiteY145" fmla="*/ 457200 h 5530584"/>
              <a:gd name="connsiteX146" fmla="*/ 182880 w 8581698"/>
              <a:gd name="connsiteY146" fmla="*/ 402336 h 5530584"/>
              <a:gd name="connsiteX147" fmla="*/ 164592 w 8581698"/>
              <a:gd name="connsiteY147" fmla="*/ 374904 h 5530584"/>
              <a:gd name="connsiteX148" fmla="*/ 146304 w 8581698"/>
              <a:gd name="connsiteY148" fmla="*/ 347472 h 5530584"/>
              <a:gd name="connsiteX149" fmla="*/ 137160 w 8581698"/>
              <a:gd name="connsiteY149" fmla="*/ 320040 h 5530584"/>
              <a:gd name="connsiteX150" fmla="*/ 128016 w 8581698"/>
              <a:gd name="connsiteY150" fmla="*/ 265176 h 5530584"/>
              <a:gd name="connsiteX151" fmla="*/ 91440 w 8581698"/>
              <a:gd name="connsiteY151" fmla="*/ 210312 h 5530584"/>
              <a:gd name="connsiteX152" fmla="*/ 64008 w 8581698"/>
              <a:gd name="connsiteY152" fmla="*/ 128016 h 5530584"/>
              <a:gd name="connsiteX153" fmla="*/ 54864 w 8581698"/>
              <a:gd name="connsiteY153" fmla="*/ 100584 h 5530584"/>
              <a:gd name="connsiteX154" fmla="*/ 45720 w 8581698"/>
              <a:gd name="connsiteY154" fmla="*/ 73152 h 5530584"/>
              <a:gd name="connsiteX155" fmla="*/ 18288 w 8581698"/>
              <a:gd name="connsiteY155" fmla="*/ 45720 h 5530584"/>
              <a:gd name="connsiteX156" fmla="*/ 18288 w 8581698"/>
              <a:gd name="connsiteY156" fmla="*/ 0 h 5530584"/>
              <a:gd name="connsiteX157" fmla="*/ 8202168 w 8581698"/>
              <a:gd name="connsiteY157" fmla="*/ 36576 h 5530584"/>
              <a:gd name="connsiteX158" fmla="*/ 6627765 w 8581698"/>
              <a:gd name="connsiteY158" fmla="*/ 167559 h 5530584"/>
              <a:gd name="connsiteX159" fmla="*/ 6618742 w 8581698"/>
              <a:gd name="connsiteY159" fmla="*/ 266266 h 5530584"/>
              <a:gd name="connsiteX160" fmla="*/ 6698071 w 8581698"/>
              <a:gd name="connsiteY160" fmla="*/ 430979 h 5530584"/>
              <a:gd name="connsiteX161" fmla="*/ 6641208 w 8581698"/>
              <a:gd name="connsiteY161" fmla="*/ 732550 h 5530584"/>
              <a:gd name="connsiteX162" fmla="*/ 6729075 w 8581698"/>
              <a:gd name="connsiteY162" fmla="*/ 959817 h 5530584"/>
              <a:gd name="connsiteX163" fmla="*/ 6735733 w 8581698"/>
              <a:gd name="connsiteY163" fmla="*/ 1121036 h 5530584"/>
              <a:gd name="connsiteX164" fmla="*/ 6914561 w 8581698"/>
              <a:gd name="connsiteY164" fmla="*/ 1515829 h 5530584"/>
              <a:gd name="connsiteX165" fmla="*/ 7067463 w 8581698"/>
              <a:gd name="connsiteY165" fmla="*/ 2052309 h 5530584"/>
              <a:gd name="connsiteX166" fmla="*/ 7033904 w 8581698"/>
              <a:gd name="connsiteY166" fmla="*/ 2415336 h 5530584"/>
              <a:gd name="connsiteX167" fmla="*/ 8485632 w 8581698"/>
              <a:gd name="connsiteY167" fmla="*/ 1837944 h 5530584"/>
              <a:gd name="connsiteX168" fmla="*/ 8439912 w 8581698"/>
              <a:gd name="connsiteY168" fmla="*/ 2048256 h 5530584"/>
              <a:gd name="connsiteX169" fmla="*/ 8403336 w 8581698"/>
              <a:gd name="connsiteY169" fmla="*/ 2221992 h 5530584"/>
              <a:gd name="connsiteX170" fmla="*/ 8375904 w 8581698"/>
              <a:gd name="connsiteY170" fmla="*/ 2368296 h 5530584"/>
              <a:gd name="connsiteX171" fmla="*/ 8357616 w 8581698"/>
              <a:gd name="connsiteY171" fmla="*/ 2423160 h 5530584"/>
              <a:gd name="connsiteX172" fmla="*/ 8348472 w 8581698"/>
              <a:gd name="connsiteY172" fmla="*/ 2468880 h 5530584"/>
              <a:gd name="connsiteX173" fmla="*/ 8330184 w 8581698"/>
              <a:gd name="connsiteY173" fmla="*/ 2496312 h 5530584"/>
              <a:gd name="connsiteX174" fmla="*/ 8311896 w 8581698"/>
              <a:gd name="connsiteY174" fmla="*/ 2551176 h 5530584"/>
              <a:gd name="connsiteX175" fmla="*/ 8293608 w 8581698"/>
              <a:gd name="connsiteY175" fmla="*/ 2624328 h 5530584"/>
              <a:gd name="connsiteX176" fmla="*/ 8266176 w 8581698"/>
              <a:gd name="connsiteY176" fmla="*/ 3044952 h 5530584"/>
              <a:gd name="connsiteX177" fmla="*/ 8275320 w 8581698"/>
              <a:gd name="connsiteY177" fmla="*/ 3648456 h 5530584"/>
              <a:gd name="connsiteX178" fmla="*/ 8284464 w 8581698"/>
              <a:gd name="connsiteY178" fmla="*/ 4443984 h 5530584"/>
              <a:gd name="connsiteX179" fmla="*/ 8275320 w 8581698"/>
              <a:gd name="connsiteY179" fmla="*/ 4562856 h 5530584"/>
              <a:gd name="connsiteX180" fmla="*/ 8247888 w 8581698"/>
              <a:gd name="connsiteY180" fmla="*/ 4636008 h 5530584"/>
              <a:gd name="connsiteX181" fmla="*/ 8220456 w 8581698"/>
              <a:gd name="connsiteY181" fmla="*/ 4654296 h 5530584"/>
              <a:gd name="connsiteX182" fmla="*/ 8147304 w 8581698"/>
              <a:gd name="connsiteY182" fmla="*/ 4700016 h 5530584"/>
              <a:gd name="connsiteX183" fmla="*/ 8092440 w 8581698"/>
              <a:gd name="connsiteY183" fmla="*/ 4736592 h 5530584"/>
              <a:gd name="connsiteX184" fmla="*/ 8010144 w 8581698"/>
              <a:gd name="connsiteY184" fmla="*/ 4754880 h 5530584"/>
              <a:gd name="connsiteX185" fmla="*/ 7964424 w 8581698"/>
              <a:gd name="connsiteY185" fmla="*/ 4809744 h 5530584"/>
              <a:gd name="connsiteX186" fmla="*/ 7918704 w 8581698"/>
              <a:gd name="connsiteY186" fmla="*/ 4818888 h 5530584"/>
              <a:gd name="connsiteX187" fmla="*/ 7863840 w 8581698"/>
              <a:gd name="connsiteY187" fmla="*/ 4846320 h 5530584"/>
              <a:gd name="connsiteX188" fmla="*/ 7808976 w 8581698"/>
              <a:gd name="connsiteY188" fmla="*/ 4882896 h 5530584"/>
              <a:gd name="connsiteX189" fmla="*/ 7690104 w 8581698"/>
              <a:gd name="connsiteY189" fmla="*/ 4901184 h 5530584"/>
              <a:gd name="connsiteX190" fmla="*/ 7598664 w 8581698"/>
              <a:gd name="connsiteY190" fmla="*/ 4946904 h 5530584"/>
              <a:gd name="connsiteX191" fmla="*/ 7525512 w 8581698"/>
              <a:gd name="connsiteY191" fmla="*/ 4974336 h 5530584"/>
              <a:gd name="connsiteX192" fmla="*/ 7498080 w 8581698"/>
              <a:gd name="connsiteY192" fmla="*/ 5001768 h 5530584"/>
              <a:gd name="connsiteX193" fmla="*/ 7360920 w 8581698"/>
              <a:gd name="connsiteY193" fmla="*/ 5010912 h 5530584"/>
              <a:gd name="connsiteX194" fmla="*/ 7306056 w 8581698"/>
              <a:gd name="connsiteY194" fmla="*/ 5029200 h 5530584"/>
              <a:gd name="connsiteX195" fmla="*/ 7287768 w 8581698"/>
              <a:gd name="connsiteY195" fmla="*/ 5093208 h 5530584"/>
              <a:gd name="connsiteX196" fmla="*/ 7260336 w 8581698"/>
              <a:gd name="connsiteY196" fmla="*/ 5111496 h 5530584"/>
              <a:gd name="connsiteX197" fmla="*/ 7242048 w 8581698"/>
              <a:gd name="connsiteY197" fmla="*/ 5138928 h 5530584"/>
              <a:gd name="connsiteX198" fmla="*/ 7232904 w 8581698"/>
              <a:gd name="connsiteY198" fmla="*/ 5166360 h 5530584"/>
              <a:gd name="connsiteX199" fmla="*/ 7178040 w 8581698"/>
              <a:gd name="connsiteY199" fmla="*/ 5193792 h 5530584"/>
              <a:gd name="connsiteX200" fmla="*/ 7159752 w 8581698"/>
              <a:gd name="connsiteY200" fmla="*/ 5221224 h 5530584"/>
              <a:gd name="connsiteX201" fmla="*/ 7031736 w 8581698"/>
              <a:gd name="connsiteY201" fmla="*/ 5248656 h 5530584"/>
              <a:gd name="connsiteX202" fmla="*/ 6894576 w 8581698"/>
              <a:gd name="connsiteY202" fmla="*/ 5221224 h 5530584"/>
              <a:gd name="connsiteX203" fmla="*/ 6867144 w 8581698"/>
              <a:gd name="connsiteY203" fmla="*/ 5212080 h 5530584"/>
              <a:gd name="connsiteX204" fmla="*/ 6839712 w 8581698"/>
              <a:gd name="connsiteY204" fmla="*/ 5193792 h 5530584"/>
              <a:gd name="connsiteX205" fmla="*/ 6784848 w 8581698"/>
              <a:gd name="connsiteY205" fmla="*/ 5175504 h 5530584"/>
              <a:gd name="connsiteX206" fmla="*/ 6665976 w 8581698"/>
              <a:gd name="connsiteY206" fmla="*/ 5184648 h 5530584"/>
              <a:gd name="connsiteX207" fmla="*/ 6611112 w 8581698"/>
              <a:gd name="connsiteY207" fmla="*/ 5221224 h 5530584"/>
              <a:gd name="connsiteX208" fmla="*/ 6574536 w 8581698"/>
              <a:gd name="connsiteY208" fmla="*/ 5276088 h 5530584"/>
              <a:gd name="connsiteX209" fmla="*/ 6519672 w 8581698"/>
              <a:gd name="connsiteY209" fmla="*/ 5294376 h 5530584"/>
              <a:gd name="connsiteX210" fmla="*/ 6492240 w 8581698"/>
              <a:gd name="connsiteY210" fmla="*/ 5303520 h 5530584"/>
              <a:gd name="connsiteX211" fmla="*/ 6437376 w 8581698"/>
              <a:gd name="connsiteY211" fmla="*/ 5330952 h 5530584"/>
              <a:gd name="connsiteX212" fmla="*/ 6409944 w 8581698"/>
              <a:gd name="connsiteY212" fmla="*/ 5349240 h 5530584"/>
              <a:gd name="connsiteX213" fmla="*/ 6345936 w 8581698"/>
              <a:gd name="connsiteY213" fmla="*/ 5358384 h 5530584"/>
              <a:gd name="connsiteX214" fmla="*/ 6318504 w 8581698"/>
              <a:gd name="connsiteY214" fmla="*/ 5376672 h 5530584"/>
              <a:gd name="connsiteX215" fmla="*/ 6291072 w 8581698"/>
              <a:gd name="connsiteY215" fmla="*/ 5385816 h 5530584"/>
              <a:gd name="connsiteX216" fmla="*/ 6272784 w 8581698"/>
              <a:gd name="connsiteY216" fmla="*/ 5413248 h 5530584"/>
              <a:gd name="connsiteX217" fmla="*/ 6199632 w 8581698"/>
              <a:gd name="connsiteY217" fmla="*/ 5431536 h 5530584"/>
              <a:gd name="connsiteX218" fmla="*/ 6172200 w 8581698"/>
              <a:gd name="connsiteY218" fmla="*/ 5458968 h 5530584"/>
              <a:gd name="connsiteX219" fmla="*/ 6135624 w 8581698"/>
              <a:gd name="connsiteY219" fmla="*/ 5477256 h 5530584"/>
              <a:gd name="connsiteX220" fmla="*/ 6062472 w 8581698"/>
              <a:gd name="connsiteY220" fmla="*/ 5495544 h 5530584"/>
              <a:gd name="connsiteX221" fmla="*/ 5989320 w 8581698"/>
              <a:gd name="connsiteY221" fmla="*/ 5504688 h 5530584"/>
              <a:gd name="connsiteX222" fmla="*/ 5614416 w 8581698"/>
              <a:gd name="connsiteY222" fmla="*/ 5504688 h 5530584"/>
              <a:gd name="connsiteX223" fmla="*/ 5577840 w 8581698"/>
              <a:gd name="connsiteY223" fmla="*/ 5486400 h 5530584"/>
              <a:gd name="connsiteX224" fmla="*/ 5559552 w 8581698"/>
              <a:gd name="connsiteY224" fmla="*/ 5458968 h 5530584"/>
              <a:gd name="connsiteX225" fmla="*/ 5550408 w 8581698"/>
              <a:gd name="connsiteY225" fmla="*/ 5431536 h 5530584"/>
              <a:gd name="connsiteX226" fmla="*/ 5468112 w 8581698"/>
              <a:gd name="connsiteY226" fmla="*/ 5422392 h 5530584"/>
              <a:gd name="connsiteX227" fmla="*/ 5449824 w 8581698"/>
              <a:gd name="connsiteY227" fmla="*/ 5394960 h 5530584"/>
              <a:gd name="connsiteX228" fmla="*/ 5404104 w 8581698"/>
              <a:gd name="connsiteY228" fmla="*/ 5385816 h 5530584"/>
              <a:gd name="connsiteX229" fmla="*/ 5349240 w 8581698"/>
              <a:gd name="connsiteY229" fmla="*/ 5358384 h 5530584"/>
              <a:gd name="connsiteX230" fmla="*/ 5340096 w 8581698"/>
              <a:gd name="connsiteY230" fmla="*/ 5330952 h 5530584"/>
              <a:gd name="connsiteX231" fmla="*/ 5330952 w 8581698"/>
              <a:gd name="connsiteY231" fmla="*/ 5138928 h 5530584"/>
              <a:gd name="connsiteX232" fmla="*/ 5276088 w 8581698"/>
              <a:gd name="connsiteY232" fmla="*/ 5056632 h 5530584"/>
              <a:gd name="connsiteX233" fmla="*/ 5266944 w 8581698"/>
              <a:gd name="connsiteY233" fmla="*/ 5029200 h 5530584"/>
              <a:gd name="connsiteX234" fmla="*/ 5257800 w 8581698"/>
              <a:gd name="connsiteY234" fmla="*/ 4983480 h 5530584"/>
              <a:gd name="connsiteX235" fmla="*/ 5230368 w 8581698"/>
              <a:gd name="connsiteY235" fmla="*/ 4965192 h 5530584"/>
              <a:gd name="connsiteX236" fmla="*/ 5184648 w 8581698"/>
              <a:gd name="connsiteY236" fmla="*/ 4910328 h 5530584"/>
              <a:gd name="connsiteX237" fmla="*/ 5157216 w 8581698"/>
              <a:gd name="connsiteY237" fmla="*/ 4901184 h 5530584"/>
              <a:gd name="connsiteX238" fmla="*/ 5111496 w 8581698"/>
              <a:gd name="connsiteY238" fmla="*/ 5010912 h 5530584"/>
              <a:gd name="connsiteX239" fmla="*/ 5129784 w 8581698"/>
              <a:gd name="connsiteY239" fmla="*/ 5038344 h 5530584"/>
              <a:gd name="connsiteX240" fmla="*/ 5148072 w 8581698"/>
              <a:gd name="connsiteY240" fmla="*/ 5093208 h 5530584"/>
              <a:gd name="connsiteX241" fmla="*/ 5138928 w 8581698"/>
              <a:gd name="connsiteY241" fmla="*/ 5148072 h 5530584"/>
              <a:gd name="connsiteX242" fmla="*/ 4937760 w 8581698"/>
              <a:gd name="connsiteY242" fmla="*/ 5120640 h 5530584"/>
              <a:gd name="connsiteX243" fmla="*/ 4919472 w 8581698"/>
              <a:gd name="connsiteY243" fmla="*/ 5093208 h 5530584"/>
              <a:gd name="connsiteX244" fmla="*/ 4864608 w 8581698"/>
              <a:gd name="connsiteY244" fmla="*/ 5074920 h 5530584"/>
              <a:gd name="connsiteX245" fmla="*/ 4818888 w 8581698"/>
              <a:gd name="connsiteY245" fmla="*/ 5056632 h 5530584"/>
              <a:gd name="connsiteX246" fmla="*/ 4764024 w 8581698"/>
              <a:gd name="connsiteY246" fmla="*/ 5020056 h 5530584"/>
              <a:gd name="connsiteX247" fmla="*/ 4599432 w 8581698"/>
              <a:gd name="connsiteY247" fmla="*/ 5001768 h 5530584"/>
              <a:gd name="connsiteX248" fmla="*/ 4517136 w 8581698"/>
              <a:gd name="connsiteY248" fmla="*/ 4992624 h 5530584"/>
              <a:gd name="connsiteX249" fmla="*/ 4471416 w 8581698"/>
              <a:gd name="connsiteY249" fmla="*/ 4983480 h 5530584"/>
              <a:gd name="connsiteX250" fmla="*/ 4279392 w 8581698"/>
              <a:gd name="connsiteY250" fmla="*/ 4974336 h 5530584"/>
              <a:gd name="connsiteX251" fmla="*/ 4215384 w 8581698"/>
              <a:gd name="connsiteY251" fmla="*/ 4956048 h 5530584"/>
              <a:gd name="connsiteX252" fmla="*/ 4178808 w 8581698"/>
              <a:gd name="connsiteY252" fmla="*/ 4946904 h 5530584"/>
              <a:gd name="connsiteX253" fmla="*/ 4151376 w 8581698"/>
              <a:gd name="connsiteY253" fmla="*/ 4882896 h 5530584"/>
              <a:gd name="connsiteX254" fmla="*/ 4142232 w 8581698"/>
              <a:gd name="connsiteY254" fmla="*/ 4855464 h 5530584"/>
              <a:gd name="connsiteX255" fmla="*/ 4114800 w 8581698"/>
              <a:gd name="connsiteY255" fmla="*/ 4846320 h 5530584"/>
              <a:gd name="connsiteX256" fmla="*/ 4059936 w 8581698"/>
              <a:gd name="connsiteY256" fmla="*/ 4818888 h 5530584"/>
              <a:gd name="connsiteX257" fmla="*/ 4032504 w 8581698"/>
              <a:gd name="connsiteY257" fmla="*/ 4791456 h 5530584"/>
              <a:gd name="connsiteX258" fmla="*/ 4014216 w 8581698"/>
              <a:gd name="connsiteY258" fmla="*/ 4764024 h 5530584"/>
              <a:gd name="connsiteX259" fmla="*/ 3986784 w 8581698"/>
              <a:gd name="connsiteY259" fmla="*/ 4754880 h 5530584"/>
              <a:gd name="connsiteX260" fmla="*/ 3904488 w 8581698"/>
              <a:gd name="connsiteY260" fmla="*/ 4709160 h 5530584"/>
              <a:gd name="connsiteX261" fmla="*/ 3849624 w 8581698"/>
              <a:gd name="connsiteY261" fmla="*/ 4690872 h 5530584"/>
              <a:gd name="connsiteX262" fmla="*/ 3685032 w 8581698"/>
              <a:gd name="connsiteY262" fmla="*/ 4700016 h 5530584"/>
              <a:gd name="connsiteX263" fmla="*/ 3593592 w 8581698"/>
              <a:gd name="connsiteY263" fmla="*/ 4709160 h 5530584"/>
              <a:gd name="connsiteX264" fmla="*/ 3319272 w 8581698"/>
              <a:gd name="connsiteY264" fmla="*/ 4700016 h 5530584"/>
              <a:gd name="connsiteX265" fmla="*/ 3236976 w 8581698"/>
              <a:gd name="connsiteY265" fmla="*/ 4636008 h 5530584"/>
              <a:gd name="connsiteX266" fmla="*/ 3209544 w 8581698"/>
              <a:gd name="connsiteY266" fmla="*/ 4626864 h 5530584"/>
              <a:gd name="connsiteX267" fmla="*/ 3154680 w 8581698"/>
              <a:gd name="connsiteY267" fmla="*/ 4581144 h 5530584"/>
              <a:gd name="connsiteX268" fmla="*/ 3118104 w 8581698"/>
              <a:gd name="connsiteY268" fmla="*/ 4572000 h 5530584"/>
              <a:gd name="connsiteX269" fmla="*/ 2980944 w 8581698"/>
              <a:gd name="connsiteY269" fmla="*/ 4526280 h 5530584"/>
              <a:gd name="connsiteX270" fmla="*/ 2926080 w 8581698"/>
              <a:gd name="connsiteY270" fmla="*/ 4498848 h 5530584"/>
              <a:gd name="connsiteX271" fmla="*/ 2898648 w 8581698"/>
              <a:gd name="connsiteY271" fmla="*/ 4480560 h 5530584"/>
              <a:gd name="connsiteX272" fmla="*/ 2862072 w 8581698"/>
              <a:gd name="connsiteY272" fmla="*/ 4462272 h 5530584"/>
              <a:gd name="connsiteX273" fmla="*/ 2834640 w 8581698"/>
              <a:gd name="connsiteY273" fmla="*/ 4434840 h 5530584"/>
              <a:gd name="connsiteX274" fmla="*/ 2798064 w 8581698"/>
              <a:gd name="connsiteY274" fmla="*/ 4407408 h 5530584"/>
              <a:gd name="connsiteX275" fmla="*/ 2770632 w 8581698"/>
              <a:gd name="connsiteY275" fmla="*/ 4352544 h 5530584"/>
              <a:gd name="connsiteX276" fmla="*/ 2743200 w 8581698"/>
              <a:gd name="connsiteY276" fmla="*/ 4334256 h 5530584"/>
              <a:gd name="connsiteX277" fmla="*/ 2715768 w 8581698"/>
              <a:gd name="connsiteY277" fmla="*/ 4270248 h 5530584"/>
              <a:gd name="connsiteX278" fmla="*/ 2688336 w 8581698"/>
              <a:gd name="connsiteY278" fmla="*/ 4215384 h 5530584"/>
              <a:gd name="connsiteX279" fmla="*/ 2660904 w 8581698"/>
              <a:gd name="connsiteY279" fmla="*/ 4187952 h 5530584"/>
              <a:gd name="connsiteX280" fmla="*/ 2596896 w 8581698"/>
              <a:gd name="connsiteY280" fmla="*/ 4105656 h 5530584"/>
              <a:gd name="connsiteX281" fmla="*/ 2569464 w 8581698"/>
              <a:gd name="connsiteY281" fmla="*/ 4087368 h 5530584"/>
              <a:gd name="connsiteX282" fmla="*/ 2560320 w 8581698"/>
              <a:gd name="connsiteY282" fmla="*/ 4059936 h 5530584"/>
              <a:gd name="connsiteX283" fmla="*/ 2542032 w 8581698"/>
              <a:gd name="connsiteY283" fmla="*/ 3986784 h 5530584"/>
              <a:gd name="connsiteX284" fmla="*/ 2514600 w 8581698"/>
              <a:gd name="connsiteY284" fmla="*/ 3968496 h 5530584"/>
              <a:gd name="connsiteX285" fmla="*/ 2496312 w 8581698"/>
              <a:gd name="connsiteY285" fmla="*/ 3904488 h 5530584"/>
              <a:gd name="connsiteX286" fmla="*/ 2478024 w 8581698"/>
              <a:gd name="connsiteY286" fmla="*/ 3877056 h 5530584"/>
              <a:gd name="connsiteX287" fmla="*/ 2468880 w 8581698"/>
              <a:gd name="connsiteY287" fmla="*/ 3849624 h 5530584"/>
              <a:gd name="connsiteX288" fmla="*/ 2441448 w 8581698"/>
              <a:gd name="connsiteY288" fmla="*/ 3831336 h 5530584"/>
              <a:gd name="connsiteX289" fmla="*/ 2404872 w 8581698"/>
              <a:gd name="connsiteY289" fmla="*/ 3749040 h 5530584"/>
              <a:gd name="connsiteX290" fmla="*/ 2395728 w 8581698"/>
              <a:gd name="connsiteY290" fmla="*/ 3721608 h 5530584"/>
              <a:gd name="connsiteX291" fmla="*/ 2386584 w 8581698"/>
              <a:gd name="connsiteY291" fmla="*/ 3694176 h 5530584"/>
              <a:gd name="connsiteX292" fmla="*/ 2377440 w 8581698"/>
              <a:gd name="connsiteY292" fmla="*/ 3639312 h 5530584"/>
              <a:gd name="connsiteX293" fmla="*/ 2359152 w 8581698"/>
              <a:gd name="connsiteY293" fmla="*/ 3611880 h 5530584"/>
              <a:gd name="connsiteX294" fmla="*/ 2350008 w 8581698"/>
              <a:gd name="connsiteY294" fmla="*/ 3584448 h 5530584"/>
              <a:gd name="connsiteX295" fmla="*/ 2331720 w 8581698"/>
              <a:gd name="connsiteY295" fmla="*/ 3557016 h 5530584"/>
              <a:gd name="connsiteX296" fmla="*/ 2313432 w 8581698"/>
              <a:gd name="connsiteY296" fmla="*/ 3502152 h 5530584"/>
              <a:gd name="connsiteX297" fmla="*/ 2304288 w 8581698"/>
              <a:gd name="connsiteY297" fmla="*/ 3474720 h 5530584"/>
              <a:gd name="connsiteX298" fmla="*/ 2240280 w 8581698"/>
              <a:gd name="connsiteY298" fmla="*/ 3438144 h 5530584"/>
              <a:gd name="connsiteX299" fmla="*/ 2221992 w 8581698"/>
              <a:gd name="connsiteY299" fmla="*/ 3410712 h 5530584"/>
              <a:gd name="connsiteX300" fmla="*/ 2194560 w 8581698"/>
              <a:gd name="connsiteY300" fmla="*/ 3401568 h 5530584"/>
              <a:gd name="connsiteX301" fmla="*/ 2185416 w 8581698"/>
              <a:gd name="connsiteY301" fmla="*/ 3374136 h 5530584"/>
              <a:gd name="connsiteX302" fmla="*/ 2167128 w 8581698"/>
              <a:gd name="connsiteY302" fmla="*/ 3346704 h 5530584"/>
              <a:gd name="connsiteX303" fmla="*/ 2130552 w 8581698"/>
              <a:gd name="connsiteY303" fmla="*/ 3291840 h 5530584"/>
              <a:gd name="connsiteX304" fmla="*/ 2093976 w 8581698"/>
              <a:gd name="connsiteY304" fmla="*/ 3236976 h 5530584"/>
              <a:gd name="connsiteX305" fmla="*/ 2075688 w 8581698"/>
              <a:gd name="connsiteY305" fmla="*/ 3209544 h 5530584"/>
              <a:gd name="connsiteX306" fmla="*/ 2048256 w 8581698"/>
              <a:gd name="connsiteY306" fmla="*/ 3191256 h 5530584"/>
              <a:gd name="connsiteX307" fmla="*/ 2020824 w 8581698"/>
              <a:gd name="connsiteY307" fmla="*/ 3163824 h 5530584"/>
              <a:gd name="connsiteX308" fmla="*/ 1993392 w 8581698"/>
              <a:gd name="connsiteY308" fmla="*/ 3154680 h 5530584"/>
              <a:gd name="connsiteX309" fmla="*/ 1965960 w 8581698"/>
              <a:gd name="connsiteY309" fmla="*/ 3136392 h 5530584"/>
              <a:gd name="connsiteX310" fmla="*/ 1856232 w 8581698"/>
              <a:gd name="connsiteY310" fmla="*/ 3118104 h 5530584"/>
              <a:gd name="connsiteX311" fmla="*/ 1801368 w 8581698"/>
              <a:gd name="connsiteY311" fmla="*/ 3099816 h 5530584"/>
              <a:gd name="connsiteX312" fmla="*/ 1773936 w 8581698"/>
              <a:gd name="connsiteY312" fmla="*/ 3090672 h 5530584"/>
              <a:gd name="connsiteX313" fmla="*/ 1719072 w 8581698"/>
              <a:gd name="connsiteY313" fmla="*/ 3081528 h 5530584"/>
              <a:gd name="connsiteX314" fmla="*/ 1499616 w 8581698"/>
              <a:gd name="connsiteY314" fmla="*/ 3090672 h 5530584"/>
              <a:gd name="connsiteX315" fmla="*/ 1463040 w 8581698"/>
              <a:gd name="connsiteY315" fmla="*/ 3099816 h 5530584"/>
              <a:gd name="connsiteX316" fmla="*/ 1435608 w 8581698"/>
              <a:gd name="connsiteY316" fmla="*/ 3127248 h 5530584"/>
              <a:gd name="connsiteX317" fmla="*/ 1408176 w 8581698"/>
              <a:gd name="connsiteY317" fmla="*/ 3145536 h 5530584"/>
              <a:gd name="connsiteX318" fmla="*/ 1362456 w 8581698"/>
              <a:gd name="connsiteY318" fmla="*/ 3200400 h 5530584"/>
              <a:gd name="connsiteX319" fmla="*/ 1335024 w 8581698"/>
              <a:gd name="connsiteY319" fmla="*/ 3209544 h 5530584"/>
              <a:gd name="connsiteX320" fmla="*/ 1307592 w 8581698"/>
              <a:gd name="connsiteY320" fmla="*/ 3227832 h 5530584"/>
              <a:gd name="connsiteX321" fmla="*/ 1271016 w 8581698"/>
              <a:gd name="connsiteY321" fmla="*/ 3246120 h 5530584"/>
              <a:gd name="connsiteX322" fmla="*/ 1261872 w 8581698"/>
              <a:gd name="connsiteY322" fmla="*/ 3273552 h 5530584"/>
              <a:gd name="connsiteX323" fmla="*/ 1207008 w 8581698"/>
              <a:gd name="connsiteY323" fmla="*/ 3310128 h 5530584"/>
              <a:gd name="connsiteX324" fmla="*/ 1188720 w 8581698"/>
              <a:gd name="connsiteY324" fmla="*/ 3346704 h 5530584"/>
              <a:gd name="connsiteX325" fmla="*/ 1133856 w 8581698"/>
              <a:gd name="connsiteY325" fmla="*/ 3392424 h 5530584"/>
              <a:gd name="connsiteX326" fmla="*/ 1069848 w 8581698"/>
              <a:gd name="connsiteY326" fmla="*/ 3456432 h 5530584"/>
              <a:gd name="connsiteX327" fmla="*/ 969264 w 8581698"/>
              <a:gd name="connsiteY327" fmla="*/ 3511296 h 5530584"/>
              <a:gd name="connsiteX328" fmla="*/ 914400 w 8581698"/>
              <a:gd name="connsiteY328" fmla="*/ 3547872 h 5530584"/>
              <a:gd name="connsiteX329" fmla="*/ 859536 w 8581698"/>
              <a:gd name="connsiteY329" fmla="*/ 3566160 h 5530584"/>
              <a:gd name="connsiteX330" fmla="*/ 841248 w 8581698"/>
              <a:gd name="connsiteY330" fmla="*/ 3593592 h 5530584"/>
              <a:gd name="connsiteX331" fmla="*/ 758952 w 8581698"/>
              <a:gd name="connsiteY331" fmla="*/ 3611880 h 5530584"/>
              <a:gd name="connsiteX332" fmla="*/ 685800 w 8581698"/>
              <a:gd name="connsiteY332" fmla="*/ 3639312 h 5530584"/>
              <a:gd name="connsiteX333" fmla="*/ 594360 w 8581698"/>
              <a:gd name="connsiteY333" fmla="*/ 3666744 h 5530584"/>
              <a:gd name="connsiteX334" fmla="*/ 484632 w 8581698"/>
              <a:gd name="connsiteY334" fmla="*/ 3685032 h 5530584"/>
              <a:gd name="connsiteX335" fmla="*/ 329184 w 8581698"/>
              <a:gd name="connsiteY335" fmla="*/ 3694176 h 5530584"/>
              <a:gd name="connsiteX336" fmla="*/ 329184 w 8581698"/>
              <a:gd name="connsiteY336" fmla="*/ 3694176 h 5530584"/>
              <a:gd name="connsiteX337" fmla="*/ 2544 w 8581698"/>
              <a:gd name="connsiteY337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57616 w 8572376"/>
              <a:gd name="connsiteY170" fmla="*/ 2423160 h 5530584"/>
              <a:gd name="connsiteX171" fmla="*/ 8348472 w 8572376"/>
              <a:gd name="connsiteY171" fmla="*/ 2468880 h 5530584"/>
              <a:gd name="connsiteX172" fmla="*/ 8330184 w 8572376"/>
              <a:gd name="connsiteY172" fmla="*/ 2496312 h 5530584"/>
              <a:gd name="connsiteX173" fmla="*/ 8311896 w 8572376"/>
              <a:gd name="connsiteY173" fmla="*/ 2551176 h 5530584"/>
              <a:gd name="connsiteX174" fmla="*/ 8293608 w 8572376"/>
              <a:gd name="connsiteY174" fmla="*/ 2624328 h 5530584"/>
              <a:gd name="connsiteX175" fmla="*/ 8266176 w 8572376"/>
              <a:gd name="connsiteY175" fmla="*/ 3044952 h 5530584"/>
              <a:gd name="connsiteX176" fmla="*/ 8275320 w 8572376"/>
              <a:gd name="connsiteY176" fmla="*/ 3648456 h 5530584"/>
              <a:gd name="connsiteX177" fmla="*/ 8284464 w 8572376"/>
              <a:gd name="connsiteY177" fmla="*/ 4443984 h 5530584"/>
              <a:gd name="connsiteX178" fmla="*/ 8275320 w 8572376"/>
              <a:gd name="connsiteY178" fmla="*/ 4562856 h 5530584"/>
              <a:gd name="connsiteX179" fmla="*/ 8247888 w 8572376"/>
              <a:gd name="connsiteY179" fmla="*/ 4636008 h 5530584"/>
              <a:gd name="connsiteX180" fmla="*/ 8220456 w 8572376"/>
              <a:gd name="connsiteY180" fmla="*/ 4654296 h 5530584"/>
              <a:gd name="connsiteX181" fmla="*/ 8147304 w 8572376"/>
              <a:gd name="connsiteY181" fmla="*/ 4700016 h 5530584"/>
              <a:gd name="connsiteX182" fmla="*/ 8092440 w 8572376"/>
              <a:gd name="connsiteY182" fmla="*/ 4736592 h 5530584"/>
              <a:gd name="connsiteX183" fmla="*/ 8010144 w 8572376"/>
              <a:gd name="connsiteY183" fmla="*/ 4754880 h 5530584"/>
              <a:gd name="connsiteX184" fmla="*/ 7964424 w 8572376"/>
              <a:gd name="connsiteY184" fmla="*/ 4809744 h 5530584"/>
              <a:gd name="connsiteX185" fmla="*/ 7918704 w 8572376"/>
              <a:gd name="connsiteY185" fmla="*/ 4818888 h 5530584"/>
              <a:gd name="connsiteX186" fmla="*/ 7863840 w 8572376"/>
              <a:gd name="connsiteY186" fmla="*/ 4846320 h 5530584"/>
              <a:gd name="connsiteX187" fmla="*/ 7808976 w 8572376"/>
              <a:gd name="connsiteY187" fmla="*/ 4882896 h 5530584"/>
              <a:gd name="connsiteX188" fmla="*/ 7690104 w 8572376"/>
              <a:gd name="connsiteY188" fmla="*/ 4901184 h 5530584"/>
              <a:gd name="connsiteX189" fmla="*/ 7598664 w 8572376"/>
              <a:gd name="connsiteY189" fmla="*/ 4946904 h 5530584"/>
              <a:gd name="connsiteX190" fmla="*/ 7525512 w 8572376"/>
              <a:gd name="connsiteY190" fmla="*/ 4974336 h 5530584"/>
              <a:gd name="connsiteX191" fmla="*/ 7498080 w 8572376"/>
              <a:gd name="connsiteY191" fmla="*/ 5001768 h 5530584"/>
              <a:gd name="connsiteX192" fmla="*/ 7360920 w 8572376"/>
              <a:gd name="connsiteY192" fmla="*/ 5010912 h 5530584"/>
              <a:gd name="connsiteX193" fmla="*/ 7306056 w 8572376"/>
              <a:gd name="connsiteY193" fmla="*/ 5029200 h 5530584"/>
              <a:gd name="connsiteX194" fmla="*/ 7287768 w 8572376"/>
              <a:gd name="connsiteY194" fmla="*/ 5093208 h 5530584"/>
              <a:gd name="connsiteX195" fmla="*/ 7260336 w 8572376"/>
              <a:gd name="connsiteY195" fmla="*/ 5111496 h 5530584"/>
              <a:gd name="connsiteX196" fmla="*/ 7242048 w 8572376"/>
              <a:gd name="connsiteY196" fmla="*/ 5138928 h 5530584"/>
              <a:gd name="connsiteX197" fmla="*/ 7232904 w 8572376"/>
              <a:gd name="connsiteY197" fmla="*/ 5166360 h 5530584"/>
              <a:gd name="connsiteX198" fmla="*/ 7178040 w 8572376"/>
              <a:gd name="connsiteY198" fmla="*/ 5193792 h 5530584"/>
              <a:gd name="connsiteX199" fmla="*/ 7159752 w 8572376"/>
              <a:gd name="connsiteY199" fmla="*/ 5221224 h 5530584"/>
              <a:gd name="connsiteX200" fmla="*/ 7031736 w 8572376"/>
              <a:gd name="connsiteY200" fmla="*/ 5248656 h 5530584"/>
              <a:gd name="connsiteX201" fmla="*/ 6894576 w 8572376"/>
              <a:gd name="connsiteY201" fmla="*/ 5221224 h 5530584"/>
              <a:gd name="connsiteX202" fmla="*/ 6867144 w 8572376"/>
              <a:gd name="connsiteY202" fmla="*/ 5212080 h 5530584"/>
              <a:gd name="connsiteX203" fmla="*/ 6839712 w 8572376"/>
              <a:gd name="connsiteY203" fmla="*/ 5193792 h 5530584"/>
              <a:gd name="connsiteX204" fmla="*/ 6784848 w 8572376"/>
              <a:gd name="connsiteY204" fmla="*/ 5175504 h 5530584"/>
              <a:gd name="connsiteX205" fmla="*/ 6665976 w 8572376"/>
              <a:gd name="connsiteY205" fmla="*/ 5184648 h 5530584"/>
              <a:gd name="connsiteX206" fmla="*/ 6611112 w 8572376"/>
              <a:gd name="connsiteY206" fmla="*/ 5221224 h 5530584"/>
              <a:gd name="connsiteX207" fmla="*/ 6574536 w 8572376"/>
              <a:gd name="connsiteY207" fmla="*/ 5276088 h 5530584"/>
              <a:gd name="connsiteX208" fmla="*/ 6519672 w 8572376"/>
              <a:gd name="connsiteY208" fmla="*/ 5294376 h 5530584"/>
              <a:gd name="connsiteX209" fmla="*/ 6492240 w 8572376"/>
              <a:gd name="connsiteY209" fmla="*/ 5303520 h 5530584"/>
              <a:gd name="connsiteX210" fmla="*/ 6437376 w 8572376"/>
              <a:gd name="connsiteY210" fmla="*/ 5330952 h 5530584"/>
              <a:gd name="connsiteX211" fmla="*/ 6409944 w 8572376"/>
              <a:gd name="connsiteY211" fmla="*/ 5349240 h 5530584"/>
              <a:gd name="connsiteX212" fmla="*/ 6345936 w 8572376"/>
              <a:gd name="connsiteY212" fmla="*/ 5358384 h 5530584"/>
              <a:gd name="connsiteX213" fmla="*/ 6318504 w 8572376"/>
              <a:gd name="connsiteY213" fmla="*/ 5376672 h 5530584"/>
              <a:gd name="connsiteX214" fmla="*/ 6291072 w 8572376"/>
              <a:gd name="connsiteY214" fmla="*/ 5385816 h 5530584"/>
              <a:gd name="connsiteX215" fmla="*/ 6272784 w 8572376"/>
              <a:gd name="connsiteY215" fmla="*/ 5413248 h 5530584"/>
              <a:gd name="connsiteX216" fmla="*/ 6199632 w 8572376"/>
              <a:gd name="connsiteY216" fmla="*/ 5431536 h 5530584"/>
              <a:gd name="connsiteX217" fmla="*/ 6172200 w 8572376"/>
              <a:gd name="connsiteY217" fmla="*/ 5458968 h 5530584"/>
              <a:gd name="connsiteX218" fmla="*/ 6135624 w 8572376"/>
              <a:gd name="connsiteY218" fmla="*/ 5477256 h 5530584"/>
              <a:gd name="connsiteX219" fmla="*/ 6062472 w 8572376"/>
              <a:gd name="connsiteY219" fmla="*/ 5495544 h 5530584"/>
              <a:gd name="connsiteX220" fmla="*/ 5989320 w 8572376"/>
              <a:gd name="connsiteY220" fmla="*/ 5504688 h 5530584"/>
              <a:gd name="connsiteX221" fmla="*/ 5614416 w 8572376"/>
              <a:gd name="connsiteY221" fmla="*/ 5504688 h 5530584"/>
              <a:gd name="connsiteX222" fmla="*/ 5577840 w 8572376"/>
              <a:gd name="connsiteY222" fmla="*/ 5486400 h 5530584"/>
              <a:gd name="connsiteX223" fmla="*/ 5559552 w 8572376"/>
              <a:gd name="connsiteY223" fmla="*/ 5458968 h 5530584"/>
              <a:gd name="connsiteX224" fmla="*/ 5550408 w 8572376"/>
              <a:gd name="connsiteY224" fmla="*/ 5431536 h 5530584"/>
              <a:gd name="connsiteX225" fmla="*/ 5468112 w 8572376"/>
              <a:gd name="connsiteY225" fmla="*/ 5422392 h 5530584"/>
              <a:gd name="connsiteX226" fmla="*/ 5449824 w 8572376"/>
              <a:gd name="connsiteY226" fmla="*/ 5394960 h 5530584"/>
              <a:gd name="connsiteX227" fmla="*/ 5404104 w 8572376"/>
              <a:gd name="connsiteY227" fmla="*/ 5385816 h 5530584"/>
              <a:gd name="connsiteX228" fmla="*/ 5349240 w 8572376"/>
              <a:gd name="connsiteY228" fmla="*/ 5358384 h 5530584"/>
              <a:gd name="connsiteX229" fmla="*/ 5340096 w 8572376"/>
              <a:gd name="connsiteY229" fmla="*/ 5330952 h 5530584"/>
              <a:gd name="connsiteX230" fmla="*/ 5330952 w 8572376"/>
              <a:gd name="connsiteY230" fmla="*/ 5138928 h 5530584"/>
              <a:gd name="connsiteX231" fmla="*/ 5276088 w 8572376"/>
              <a:gd name="connsiteY231" fmla="*/ 5056632 h 5530584"/>
              <a:gd name="connsiteX232" fmla="*/ 5266944 w 8572376"/>
              <a:gd name="connsiteY232" fmla="*/ 5029200 h 5530584"/>
              <a:gd name="connsiteX233" fmla="*/ 5257800 w 8572376"/>
              <a:gd name="connsiteY233" fmla="*/ 4983480 h 5530584"/>
              <a:gd name="connsiteX234" fmla="*/ 5230368 w 8572376"/>
              <a:gd name="connsiteY234" fmla="*/ 4965192 h 5530584"/>
              <a:gd name="connsiteX235" fmla="*/ 5184648 w 8572376"/>
              <a:gd name="connsiteY235" fmla="*/ 4910328 h 5530584"/>
              <a:gd name="connsiteX236" fmla="*/ 5157216 w 8572376"/>
              <a:gd name="connsiteY236" fmla="*/ 4901184 h 5530584"/>
              <a:gd name="connsiteX237" fmla="*/ 5111496 w 8572376"/>
              <a:gd name="connsiteY237" fmla="*/ 5010912 h 5530584"/>
              <a:gd name="connsiteX238" fmla="*/ 5129784 w 8572376"/>
              <a:gd name="connsiteY238" fmla="*/ 5038344 h 5530584"/>
              <a:gd name="connsiteX239" fmla="*/ 5148072 w 8572376"/>
              <a:gd name="connsiteY239" fmla="*/ 5093208 h 5530584"/>
              <a:gd name="connsiteX240" fmla="*/ 5138928 w 8572376"/>
              <a:gd name="connsiteY240" fmla="*/ 5148072 h 5530584"/>
              <a:gd name="connsiteX241" fmla="*/ 4937760 w 8572376"/>
              <a:gd name="connsiteY241" fmla="*/ 5120640 h 5530584"/>
              <a:gd name="connsiteX242" fmla="*/ 4919472 w 8572376"/>
              <a:gd name="connsiteY242" fmla="*/ 5093208 h 5530584"/>
              <a:gd name="connsiteX243" fmla="*/ 4864608 w 8572376"/>
              <a:gd name="connsiteY243" fmla="*/ 5074920 h 5530584"/>
              <a:gd name="connsiteX244" fmla="*/ 4818888 w 8572376"/>
              <a:gd name="connsiteY244" fmla="*/ 5056632 h 5530584"/>
              <a:gd name="connsiteX245" fmla="*/ 4764024 w 8572376"/>
              <a:gd name="connsiteY245" fmla="*/ 5020056 h 5530584"/>
              <a:gd name="connsiteX246" fmla="*/ 4599432 w 8572376"/>
              <a:gd name="connsiteY246" fmla="*/ 5001768 h 5530584"/>
              <a:gd name="connsiteX247" fmla="*/ 4517136 w 8572376"/>
              <a:gd name="connsiteY247" fmla="*/ 4992624 h 5530584"/>
              <a:gd name="connsiteX248" fmla="*/ 4471416 w 8572376"/>
              <a:gd name="connsiteY248" fmla="*/ 4983480 h 5530584"/>
              <a:gd name="connsiteX249" fmla="*/ 4279392 w 8572376"/>
              <a:gd name="connsiteY249" fmla="*/ 4974336 h 5530584"/>
              <a:gd name="connsiteX250" fmla="*/ 4215384 w 8572376"/>
              <a:gd name="connsiteY250" fmla="*/ 4956048 h 5530584"/>
              <a:gd name="connsiteX251" fmla="*/ 4178808 w 8572376"/>
              <a:gd name="connsiteY251" fmla="*/ 4946904 h 5530584"/>
              <a:gd name="connsiteX252" fmla="*/ 4151376 w 8572376"/>
              <a:gd name="connsiteY252" fmla="*/ 4882896 h 5530584"/>
              <a:gd name="connsiteX253" fmla="*/ 4142232 w 8572376"/>
              <a:gd name="connsiteY253" fmla="*/ 4855464 h 5530584"/>
              <a:gd name="connsiteX254" fmla="*/ 4114800 w 8572376"/>
              <a:gd name="connsiteY254" fmla="*/ 4846320 h 5530584"/>
              <a:gd name="connsiteX255" fmla="*/ 4059936 w 8572376"/>
              <a:gd name="connsiteY255" fmla="*/ 4818888 h 5530584"/>
              <a:gd name="connsiteX256" fmla="*/ 4032504 w 8572376"/>
              <a:gd name="connsiteY256" fmla="*/ 4791456 h 5530584"/>
              <a:gd name="connsiteX257" fmla="*/ 4014216 w 8572376"/>
              <a:gd name="connsiteY257" fmla="*/ 4764024 h 5530584"/>
              <a:gd name="connsiteX258" fmla="*/ 3986784 w 8572376"/>
              <a:gd name="connsiteY258" fmla="*/ 4754880 h 5530584"/>
              <a:gd name="connsiteX259" fmla="*/ 3904488 w 8572376"/>
              <a:gd name="connsiteY259" fmla="*/ 4709160 h 5530584"/>
              <a:gd name="connsiteX260" fmla="*/ 3849624 w 8572376"/>
              <a:gd name="connsiteY260" fmla="*/ 4690872 h 5530584"/>
              <a:gd name="connsiteX261" fmla="*/ 3685032 w 8572376"/>
              <a:gd name="connsiteY261" fmla="*/ 4700016 h 5530584"/>
              <a:gd name="connsiteX262" fmla="*/ 3593592 w 8572376"/>
              <a:gd name="connsiteY262" fmla="*/ 4709160 h 5530584"/>
              <a:gd name="connsiteX263" fmla="*/ 3319272 w 8572376"/>
              <a:gd name="connsiteY263" fmla="*/ 4700016 h 5530584"/>
              <a:gd name="connsiteX264" fmla="*/ 3236976 w 8572376"/>
              <a:gd name="connsiteY264" fmla="*/ 4636008 h 5530584"/>
              <a:gd name="connsiteX265" fmla="*/ 3209544 w 8572376"/>
              <a:gd name="connsiteY265" fmla="*/ 4626864 h 5530584"/>
              <a:gd name="connsiteX266" fmla="*/ 3154680 w 8572376"/>
              <a:gd name="connsiteY266" fmla="*/ 4581144 h 5530584"/>
              <a:gd name="connsiteX267" fmla="*/ 3118104 w 8572376"/>
              <a:gd name="connsiteY267" fmla="*/ 4572000 h 5530584"/>
              <a:gd name="connsiteX268" fmla="*/ 2980944 w 8572376"/>
              <a:gd name="connsiteY268" fmla="*/ 4526280 h 5530584"/>
              <a:gd name="connsiteX269" fmla="*/ 2926080 w 8572376"/>
              <a:gd name="connsiteY269" fmla="*/ 4498848 h 5530584"/>
              <a:gd name="connsiteX270" fmla="*/ 2898648 w 8572376"/>
              <a:gd name="connsiteY270" fmla="*/ 4480560 h 5530584"/>
              <a:gd name="connsiteX271" fmla="*/ 2862072 w 8572376"/>
              <a:gd name="connsiteY271" fmla="*/ 4462272 h 5530584"/>
              <a:gd name="connsiteX272" fmla="*/ 2834640 w 8572376"/>
              <a:gd name="connsiteY272" fmla="*/ 4434840 h 5530584"/>
              <a:gd name="connsiteX273" fmla="*/ 2798064 w 8572376"/>
              <a:gd name="connsiteY273" fmla="*/ 4407408 h 5530584"/>
              <a:gd name="connsiteX274" fmla="*/ 2770632 w 8572376"/>
              <a:gd name="connsiteY274" fmla="*/ 4352544 h 5530584"/>
              <a:gd name="connsiteX275" fmla="*/ 2743200 w 8572376"/>
              <a:gd name="connsiteY275" fmla="*/ 4334256 h 5530584"/>
              <a:gd name="connsiteX276" fmla="*/ 2715768 w 8572376"/>
              <a:gd name="connsiteY276" fmla="*/ 4270248 h 5530584"/>
              <a:gd name="connsiteX277" fmla="*/ 2688336 w 8572376"/>
              <a:gd name="connsiteY277" fmla="*/ 4215384 h 5530584"/>
              <a:gd name="connsiteX278" fmla="*/ 2660904 w 8572376"/>
              <a:gd name="connsiteY278" fmla="*/ 4187952 h 5530584"/>
              <a:gd name="connsiteX279" fmla="*/ 2596896 w 8572376"/>
              <a:gd name="connsiteY279" fmla="*/ 4105656 h 5530584"/>
              <a:gd name="connsiteX280" fmla="*/ 2569464 w 8572376"/>
              <a:gd name="connsiteY280" fmla="*/ 4087368 h 5530584"/>
              <a:gd name="connsiteX281" fmla="*/ 2560320 w 8572376"/>
              <a:gd name="connsiteY281" fmla="*/ 4059936 h 5530584"/>
              <a:gd name="connsiteX282" fmla="*/ 2542032 w 8572376"/>
              <a:gd name="connsiteY282" fmla="*/ 3986784 h 5530584"/>
              <a:gd name="connsiteX283" fmla="*/ 2514600 w 8572376"/>
              <a:gd name="connsiteY283" fmla="*/ 3968496 h 5530584"/>
              <a:gd name="connsiteX284" fmla="*/ 2496312 w 8572376"/>
              <a:gd name="connsiteY284" fmla="*/ 3904488 h 5530584"/>
              <a:gd name="connsiteX285" fmla="*/ 2478024 w 8572376"/>
              <a:gd name="connsiteY285" fmla="*/ 3877056 h 5530584"/>
              <a:gd name="connsiteX286" fmla="*/ 2468880 w 8572376"/>
              <a:gd name="connsiteY286" fmla="*/ 3849624 h 5530584"/>
              <a:gd name="connsiteX287" fmla="*/ 2441448 w 8572376"/>
              <a:gd name="connsiteY287" fmla="*/ 3831336 h 5530584"/>
              <a:gd name="connsiteX288" fmla="*/ 2404872 w 8572376"/>
              <a:gd name="connsiteY288" fmla="*/ 3749040 h 5530584"/>
              <a:gd name="connsiteX289" fmla="*/ 2395728 w 8572376"/>
              <a:gd name="connsiteY289" fmla="*/ 3721608 h 5530584"/>
              <a:gd name="connsiteX290" fmla="*/ 2386584 w 8572376"/>
              <a:gd name="connsiteY290" fmla="*/ 3694176 h 5530584"/>
              <a:gd name="connsiteX291" fmla="*/ 2377440 w 8572376"/>
              <a:gd name="connsiteY291" fmla="*/ 3639312 h 5530584"/>
              <a:gd name="connsiteX292" fmla="*/ 2359152 w 8572376"/>
              <a:gd name="connsiteY292" fmla="*/ 3611880 h 5530584"/>
              <a:gd name="connsiteX293" fmla="*/ 2350008 w 8572376"/>
              <a:gd name="connsiteY293" fmla="*/ 3584448 h 5530584"/>
              <a:gd name="connsiteX294" fmla="*/ 2331720 w 8572376"/>
              <a:gd name="connsiteY294" fmla="*/ 3557016 h 5530584"/>
              <a:gd name="connsiteX295" fmla="*/ 2313432 w 8572376"/>
              <a:gd name="connsiteY295" fmla="*/ 3502152 h 5530584"/>
              <a:gd name="connsiteX296" fmla="*/ 2304288 w 8572376"/>
              <a:gd name="connsiteY296" fmla="*/ 3474720 h 5530584"/>
              <a:gd name="connsiteX297" fmla="*/ 2240280 w 8572376"/>
              <a:gd name="connsiteY297" fmla="*/ 3438144 h 5530584"/>
              <a:gd name="connsiteX298" fmla="*/ 2221992 w 8572376"/>
              <a:gd name="connsiteY298" fmla="*/ 3410712 h 5530584"/>
              <a:gd name="connsiteX299" fmla="*/ 2194560 w 8572376"/>
              <a:gd name="connsiteY299" fmla="*/ 3401568 h 5530584"/>
              <a:gd name="connsiteX300" fmla="*/ 2185416 w 8572376"/>
              <a:gd name="connsiteY300" fmla="*/ 3374136 h 5530584"/>
              <a:gd name="connsiteX301" fmla="*/ 2167128 w 8572376"/>
              <a:gd name="connsiteY301" fmla="*/ 3346704 h 5530584"/>
              <a:gd name="connsiteX302" fmla="*/ 2130552 w 8572376"/>
              <a:gd name="connsiteY302" fmla="*/ 3291840 h 5530584"/>
              <a:gd name="connsiteX303" fmla="*/ 2093976 w 8572376"/>
              <a:gd name="connsiteY303" fmla="*/ 3236976 h 5530584"/>
              <a:gd name="connsiteX304" fmla="*/ 2075688 w 8572376"/>
              <a:gd name="connsiteY304" fmla="*/ 3209544 h 5530584"/>
              <a:gd name="connsiteX305" fmla="*/ 2048256 w 8572376"/>
              <a:gd name="connsiteY305" fmla="*/ 3191256 h 5530584"/>
              <a:gd name="connsiteX306" fmla="*/ 2020824 w 8572376"/>
              <a:gd name="connsiteY306" fmla="*/ 3163824 h 5530584"/>
              <a:gd name="connsiteX307" fmla="*/ 1993392 w 8572376"/>
              <a:gd name="connsiteY307" fmla="*/ 3154680 h 5530584"/>
              <a:gd name="connsiteX308" fmla="*/ 1965960 w 8572376"/>
              <a:gd name="connsiteY308" fmla="*/ 3136392 h 5530584"/>
              <a:gd name="connsiteX309" fmla="*/ 1856232 w 8572376"/>
              <a:gd name="connsiteY309" fmla="*/ 3118104 h 5530584"/>
              <a:gd name="connsiteX310" fmla="*/ 1801368 w 8572376"/>
              <a:gd name="connsiteY310" fmla="*/ 3099816 h 5530584"/>
              <a:gd name="connsiteX311" fmla="*/ 1773936 w 8572376"/>
              <a:gd name="connsiteY311" fmla="*/ 3090672 h 5530584"/>
              <a:gd name="connsiteX312" fmla="*/ 1719072 w 8572376"/>
              <a:gd name="connsiteY312" fmla="*/ 3081528 h 5530584"/>
              <a:gd name="connsiteX313" fmla="*/ 1499616 w 8572376"/>
              <a:gd name="connsiteY313" fmla="*/ 3090672 h 5530584"/>
              <a:gd name="connsiteX314" fmla="*/ 1463040 w 8572376"/>
              <a:gd name="connsiteY314" fmla="*/ 3099816 h 5530584"/>
              <a:gd name="connsiteX315" fmla="*/ 1435608 w 8572376"/>
              <a:gd name="connsiteY315" fmla="*/ 3127248 h 5530584"/>
              <a:gd name="connsiteX316" fmla="*/ 1408176 w 8572376"/>
              <a:gd name="connsiteY316" fmla="*/ 3145536 h 5530584"/>
              <a:gd name="connsiteX317" fmla="*/ 1362456 w 8572376"/>
              <a:gd name="connsiteY317" fmla="*/ 3200400 h 5530584"/>
              <a:gd name="connsiteX318" fmla="*/ 1335024 w 8572376"/>
              <a:gd name="connsiteY318" fmla="*/ 3209544 h 5530584"/>
              <a:gd name="connsiteX319" fmla="*/ 1307592 w 8572376"/>
              <a:gd name="connsiteY319" fmla="*/ 3227832 h 5530584"/>
              <a:gd name="connsiteX320" fmla="*/ 1271016 w 8572376"/>
              <a:gd name="connsiteY320" fmla="*/ 3246120 h 5530584"/>
              <a:gd name="connsiteX321" fmla="*/ 1261872 w 8572376"/>
              <a:gd name="connsiteY321" fmla="*/ 3273552 h 5530584"/>
              <a:gd name="connsiteX322" fmla="*/ 1207008 w 8572376"/>
              <a:gd name="connsiteY322" fmla="*/ 3310128 h 5530584"/>
              <a:gd name="connsiteX323" fmla="*/ 1188720 w 8572376"/>
              <a:gd name="connsiteY323" fmla="*/ 3346704 h 5530584"/>
              <a:gd name="connsiteX324" fmla="*/ 1133856 w 8572376"/>
              <a:gd name="connsiteY324" fmla="*/ 3392424 h 5530584"/>
              <a:gd name="connsiteX325" fmla="*/ 1069848 w 8572376"/>
              <a:gd name="connsiteY325" fmla="*/ 3456432 h 5530584"/>
              <a:gd name="connsiteX326" fmla="*/ 969264 w 8572376"/>
              <a:gd name="connsiteY326" fmla="*/ 3511296 h 5530584"/>
              <a:gd name="connsiteX327" fmla="*/ 914400 w 8572376"/>
              <a:gd name="connsiteY327" fmla="*/ 3547872 h 5530584"/>
              <a:gd name="connsiteX328" fmla="*/ 859536 w 8572376"/>
              <a:gd name="connsiteY328" fmla="*/ 3566160 h 5530584"/>
              <a:gd name="connsiteX329" fmla="*/ 841248 w 8572376"/>
              <a:gd name="connsiteY329" fmla="*/ 3593592 h 5530584"/>
              <a:gd name="connsiteX330" fmla="*/ 758952 w 8572376"/>
              <a:gd name="connsiteY330" fmla="*/ 3611880 h 5530584"/>
              <a:gd name="connsiteX331" fmla="*/ 685800 w 8572376"/>
              <a:gd name="connsiteY331" fmla="*/ 3639312 h 5530584"/>
              <a:gd name="connsiteX332" fmla="*/ 594360 w 8572376"/>
              <a:gd name="connsiteY332" fmla="*/ 3666744 h 5530584"/>
              <a:gd name="connsiteX333" fmla="*/ 484632 w 8572376"/>
              <a:gd name="connsiteY333" fmla="*/ 3685032 h 5530584"/>
              <a:gd name="connsiteX334" fmla="*/ 329184 w 8572376"/>
              <a:gd name="connsiteY334" fmla="*/ 3694176 h 5530584"/>
              <a:gd name="connsiteX335" fmla="*/ 329184 w 8572376"/>
              <a:gd name="connsiteY335" fmla="*/ 3694176 h 5530584"/>
              <a:gd name="connsiteX336" fmla="*/ 2544 w 8572376"/>
              <a:gd name="connsiteY336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48472 w 8572376"/>
              <a:gd name="connsiteY170" fmla="*/ 2468880 h 5530584"/>
              <a:gd name="connsiteX171" fmla="*/ 8330184 w 8572376"/>
              <a:gd name="connsiteY171" fmla="*/ 2496312 h 5530584"/>
              <a:gd name="connsiteX172" fmla="*/ 8311896 w 8572376"/>
              <a:gd name="connsiteY172" fmla="*/ 2551176 h 5530584"/>
              <a:gd name="connsiteX173" fmla="*/ 8293608 w 8572376"/>
              <a:gd name="connsiteY173" fmla="*/ 2624328 h 5530584"/>
              <a:gd name="connsiteX174" fmla="*/ 8266176 w 8572376"/>
              <a:gd name="connsiteY174" fmla="*/ 3044952 h 5530584"/>
              <a:gd name="connsiteX175" fmla="*/ 8275320 w 8572376"/>
              <a:gd name="connsiteY175" fmla="*/ 3648456 h 5530584"/>
              <a:gd name="connsiteX176" fmla="*/ 8284464 w 8572376"/>
              <a:gd name="connsiteY176" fmla="*/ 4443984 h 5530584"/>
              <a:gd name="connsiteX177" fmla="*/ 8275320 w 8572376"/>
              <a:gd name="connsiteY177" fmla="*/ 4562856 h 5530584"/>
              <a:gd name="connsiteX178" fmla="*/ 8247888 w 8572376"/>
              <a:gd name="connsiteY178" fmla="*/ 4636008 h 5530584"/>
              <a:gd name="connsiteX179" fmla="*/ 8220456 w 8572376"/>
              <a:gd name="connsiteY179" fmla="*/ 4654296 h 5530584"/>
              <a:gd name="connsiteX180" fmla="*/ 8147304 w 8572376"/>
              <a:gd name="connsiteY180" fmla="*/ 4700016 h 5530584"/>
              <a:gd name="connsiteX181" fmla="*/ 8092440 w 8572376"/>
              <a:gd name="connsiteY181" fmla="*/ 4736592 h 5530584"/>
              <a:gd name="connsiteX182" fmla="*/ 8010144 w 8572376"/>
              <a:gd name="connsiteY182" fmla="*/ 4754880 h 5530584"/>
              <a:gd name="connsiteX183" fmla="*/ 7964424 w 8572376"/>
              <a:gd name="connsiteY183" fmla="*/ 4809744 h 5530584"/>
              <a:gd name="connsiteX184" fmla="*/ 7918704 w 8572376"/>
              <a:gd name="connsiteY184" fmla="*/ 4818888 h 5530584"/>
              <a:gd name="connsiteX185" fmla="*/ 7863840 w 8572376"/>
              <a:gd name="connsiteY185" fmla="*/ 4846320 h 5530584"/>
              <a:gd name="connsiteX186" fmla="*/ 7808976 w 8572376"/>
              <a:gd name="connsiteY186" fmla="*/ 4882896 h 5530584"/>
              <a:gd name="connsiteX187" fmla="*/ 7690104 w 8572376"/>
              <a:gd name="connsiteY187" fmla="*/ 4901184 h 5530584"/>
              <a:gd name="connsiteX188" fmla="*/ 7598664 w 8572376"/>
              <a:gd name="connsiteY188" fmla="*/ 4946904 h 5530584"/>
              <a:gd name="connsiteX189" fmla="*/ 7525512 w 8572376"/>
              <a:gd name="connsiteY189" fmla="*/ 4974336 h 5530584"/>
              <a:gd name="connsiteX190" fmla="*/ 7498080 w 8572376"/>
              <a:gd name="connsiteY190" fmla="*/ 5001768 h 5530584"/>
              <a:gd name="connsiteX191" fmla="*/ 7360920 w 8572376"/>
              <a:gd name="connsiteY191" fmla="*/ 5010912 h 5530584"/>
              <a:gd name="connsiteX192" fmla="*/ 7306056 w 8572376"/>
              <a:gd name="connsiteY192" fmla="*/ 5029200 h 5530584"/>
              <a:gd name="connsiteX193" fmla="*/ 7287768 w 8572376"/>
              <a:gd name="connsiteY193" fmla="*/ 5093208 h 5530584"/>
              <a:gd name="connsiteX194" fmla="*/ 7260336 w 8572376"/>
              <a:gd name="connsiteY194" fmla="*/ 5111496 h 5530584"/>
              <a:gd name="connsiteX195" fmla="*/ 7242048 w 8572376"/>
              <a:gd name="connsiteY195" fmla="*/ 5138928 h 5530584"/>
              <a:gd name="connsiteX196" fmla="*/ 7232904 w 8572376"/>
              <a:gd name="connsiteY196" fmla="*/ 5166360 h 5530584"/>
              <a:gd name="connsiteX197" fmla="*/ 7178040 w 8572376"/>
              <a:gd name="connsiteY197" fmla="*/ 5193792 h 5530584"/>
              <a:gd name="connsiteX198" fmla="*/ 7159752 w 8572376"/>
              <a:gd name="connsiteY198" fmla="*/ 5221224 h 5530584"/>
              <a:gd name="connsiteX199" fmla="*/ 7031736 w 8572376"/>
              <a:gd name="connsiteY199" fmla="*/ 5248656 h 5530584"/>
              <a:gd name="connsiteX200" fmla="*/ 6894576 w 8572376"/>
              <a:gd name="connsiteY200" fmla="*/ 5221224 h 5530584"/>
              <a:gd name="connsiteX201" fmla="*/ 6867144 w 8572376"/>
              <a:gd name="connsiteY201" fmla="*/ 5212080 h 5530584"/>
              <a:gd name="connsiteX202" fmla="*/ 6839712 w 8572376"/>
              <a:gd name="connsiteY202" fmla="*/ 5193792 h 5530584"/>
              <a:gd name="connsiteX203" fmla="*/ 6784848 w 8572376"/>
              <a:gd name="connsiteY203" fmla="*/ 5175504 h 5530584"/>
              <a:gd name="connsiteX204" fmla="*/ 6665976 w 8572376"/>
              <a:gd name="connsiteY204" fmla="*/ 5184648 h 5530584"/>
              <a:gd name="connsiteX205" fmla="*/ 6611112 w 8572376"/>
              <a:gd name="connsiteY205" fmla="*/ 5221224 h 5530584"/>
              <a:gd name="connsiteX206" fmla="*/ 6574536 w 8572376"/>
              <a:gd name="connsiteY206" fmla="*/ 5276088 h 5530584"/>
              <a:gd name="connsiteX207" fmla="*/ 6519672 w 8572376"/>
              <a:gd name="connsiteY207" fmla="*/ 5294376 h 5530584"/>
              <a:gd name="connsiteX208" fmla="*/ 6492240 w 8572376"/>
              <a:gd name="connsiteY208" fmla="*/ 5303520 h 5530584"/>
              <a:gd name="connsiteX209" fmla="*/ 6437376 w 8572376"/>
              <a:gd name="connsiteY209" fmla="*/ 5330952 h 5530584"/>
              <a:gd name="connsiteX210" fmla="*/ 6409944 w 8572376"/>
              <a:gd name="connsiteY210" fmla="*/ 5349240 h 5530584"/>
              <a:gd name="connsiteX211" fmla="*/ 6345936 w 8572376"/>
              <a:gd name="connsiteY211" fmla="*/ 5358384 h 5530584"/>
              <a:gd name="connsiteX212" fmla="*/ 6318504 w 8572376"/>
              <a:gd name="connsiteY212" fmla="*/ 5376672 h 5530584"/>
              <a:gd name="connsiteX213" fmla="*/ 6291072 w 8572376"/>
              <a:gd name="connsiteY213" fmla="*/ 5385816 h 5530584"/>
              <a:gd name="connsiteX214" fmla="*/ 6272784 w 8572376"/>
              <a:gd name="connsiteY214" fmla="*/ 5413248 h 5530584"/>
              <a:gd name="connsiteX215" fmla="*/ 6199632 w 8572376"/>
              <a:gd name="connsiteY215" fmla="*/ 5431536 h 5530584"/>
              <a:gd name="connsiteX216" fmla="*/ 6172200 w 8572376"/>
              <a:gd name="connsiteY216" fmla="*/ 5458968 h 5530584"/>
              <a:gd name="connsiteX217" fmla="*/ 6135624 w 8572376"/>
              <a:gd name="connsiteY217" fmla="*/ 5477256 h 5530584"/>
              <a:gd name="connsiteX218" fmla="*/ 6062472 w 8572376"/>
              <a:gd name="connsiteY218" fmla="*/ 5495544 h 5530584"/>
              <a:gd name="connsiteX219" fmla="*/ 5989320 w 8572376"/>
              <a:gd name="connsiteY219" fmla="*/ 5504688 h 5530584"/>
              <a:gd name="connsiteX220" fmla="*/ 5614416 w 8572376"/>
              <a:gd name="connsiteY220" fmla="*/ 5504688 h 5530584"/>
              <a:gd name="connsiteX221" fmla="*/ 5577840 w 8572376"/>
              <a:gd name="connsiteY221" fmla="*/ 5486400 h 5530584"/>
              <a:gd name="connsiteX222" fmla="*/ 5559552 w 8572376"/>
              <a:gd name="connsiteY222" fmla="*/ 5458968 h 5530584"/>
              <a:gd name="connsiteX223" fmla="*/ 5550408 w 8572376"/>
              <a:gd name="connsiteY223" fmla="*/ 5431536 h 5530584"/>
              <a:gd name="connsiteX224" fmla="*/ 5468112 w 8572376"/>
              <a:gd name="connsiteY224" fmla="*/ 5422392 h 5530584"/>
              <a:gd name="connsiteX225" fmla="*/ 5449824 w 8572376"/>
              <a:gd name="connsiteY225" fmla="*/ 5394960 h 5530584"/>
              <a:gd name="connsiteX226" fmla="*/ 5404104 w 8572376"/>
              <a:gd name="connsiteY226" fmla="*/ 5385816 h 5530584"/>
              <a:gd name="connsiteX227" fmla="*/ 5349240 w 8572376"/>
              <a:gd name="connsiteY227" fmla="*/ 5358384 h 5530584"/>
              <a:gd name="connsiteX228" fmla="*/ 5340096 w 8572376"/>
              <a:gd name="connsiteY228" fmla="*/ 5330952 h 5530584"/>
              <a:gd name="connsiteX229" fmla="*/ 5330952 w 8572376"/>
              <a:gd name="connsiteY229" fmla="*/ 5138928 h 5530584"/>
              <a:gd name="connsiteX230" fmla="*/ 5276088 w 8572376"/>
              <a:gd name="connsiteY230" fmla="*/ 5056632 h 5530584"/>
              <a:gd name="connsiteX231" fmla="*/ 5266944 w 8572376"/>
              <a:gd name="connsiteY231" fmla="*/ 5029200 h 5530584"/>
              <a:gd name="connsiteX232" fmla="*/ 5257800 w 8572376"/>
              <a:gd name="connsiteY232" fmla="*/ 4983480 h 5530584"/>
              <a:gd name="connsiteX233" fmla="*/ 5230368 w 8572376"/>
              <a:gd name="connsiteY233" fmla="*/ 4965192 h 5530584"/>
              <a:gd name="connsiteX234" fmla="*/ 5184648 w 8572376"/>
              <a:gd name="connsiteY234" fmla="*/ 4910328 h 5530584"/>
              <a:gd name="connsiteX235" fmla="*/ 5157216 w 8572376"/>
              <a:gd name="connsiteY235" fmla="*/ 4901184 h 5530584"/>
              <a:gd name="connsiteX236" fmla="*/ 5111496 w 8572376"/>
              <a:gd name="connsiteY236" fmla="*/ 5010912 h 5530584"/>
              <a:gd name="connsiteX237" fmla="*/ 5129784 w 8572376"/>
              <a:gd name="connsiteY237" fmla="*/ 5038344 h 5530584"/>
              <a:gd name="connsiteX238" fmla="*/ 5148072 w 8572376"/>
              <a:gd name="connsiteY238" fmla="*/ 5093208 h 5530584"/>
              <a:gd name="connsiteX239" fmla="*/ 5138928 w 8572376"/>
              <a:gd name="connsiteY239" fmla="*/ 5148072 h 5530584"/>
              <a:gd name="connsiteX240" fmla="*/ 4937760 w 8572376"/>
              <a:gd name="connsiteY240" fmla="*/ 5120640 h 5530584"/>
              <a:gd name="connsiteX241" fmla="*/ 4919472 w 8572376"/>
              <a:gd name="connsiteY241" fmla="*/ 5093208 h 5530584"/>
              <a:gd name="connsiteX242" fmla="*/ 4864608 w 8572376"/>
              <a:gd name="connsiteY242" fmla="*/ 5074920 h 5530584"/>
              <a:gd name="connsiteX243" fmla="*/ 4818888 w 8572376"/>
              <a:gd name="connsiteY243" fmla="*/ 5056632 h 5530584"/>
              <a:gd name="connsiteX244" fmla="*/ 4764024 w 8572376"/>
              <a:gd name="connsiteY244" fmla="*/ 5020056 h 5530584"/>
              <a:gd name="connsiteX245" fmla="*/ 4599432 w 8572376"/>
              <a:gd name="connsiteY245" fmla="*/ 5001768 h 5530584"/>
              <a:gd name="connsiteX246" fmla="*/ 4517136 w 8572376"/>
              <a:gd name="connsiteY246" fmla="*/ 4992624 h 5530584"/>
              <a:gd name="connsiteX247" fmla="*/ 4471416 w 8572376"/>
              <a:gd name="connsiteY247" fmla="*/ 4983480 h 5530584"/>
              <a:gd name="connsiteX248" fmla="*/ 4279392 w 8572376"/>
              <a:gd name="connsiteY248" fmla="*/ 4974336 h 5530584"/>
              <a:gd name="connsiteX249" fmla="*/ 4215384 w 8572376"/>
              <a:gd name="connsiteY249" fmla="*/ 4956048 h 5530584"/>
              <a:gd name="connsiteX250" fmla="*/ 4178808 w 8572376"/>
              <a:gd name="connsiteY250" fmla="*/ 4946904 h 5530584"/>
              <a:gd name="connsiteX251" fmla="*/ 4151376 w 8572376"/>
              <a:gd name="connsiteY251" fmla="*/ 4882896 h 5530584"/>
              <a:gd name="connsiteX252" fmla="*/ 4142232 w 8572376"/>
              <a:gd name="connsiteY252" fmla="*/ 4855464 h 5530584"/>
              <a:gd name="connsiteX253" fmla="*/ 4114800 w 8572376"/>
              <a:gd name="connsiteY253" fmla="*/ 4846320 h 5530584"/>
              <a:gd name="connsiteX254" fmla="*/ 4059936 w 8572376"/>
              <a:gd name="connsiteY254" fmla="*/ 4818888 h 5530584"/>
              <a:gd name="connsiteX255" fmla="*/ 4032504 w 8572376"/>
              <a:gd name="connsiteY255" fmla="*/ 4791456 h 5530584"/>
              <a:gd name="connsiteX256" fmla="*/ 4014216 w 8572376"/>
              <a:gd name="connsiteY256" fmla="*/ 4764024 h 5530584"/>
              <a:gd name="connsiteX257" fmla="*/ 3986784 w 8572376"/>
              <a:gd name="connsiteY257" fmla="*/ 4754880 h 5530584"/>
              <a:gd name="connsiteX258" fmla="*/ 3904488 w 8572376"/>
              <a:gd name="connsiteY258" fmla="*/ 4709160 h 5530584"/>
              <a:gd name="connsiteX259" fmla="*/ 3849624 w 8572376"/>
              <a:gd name="connsiteY259" fmla="*/ 4690872 h 5530584"/>
              <a:gd name="connsiteX260" fmla="*/ 3685032 w 8572376"/>
              <a:gd name="connsiteY260" fmla="*/ 4700016 h 5530584"/>
              <a:gd name="connsiteX261" fmla="*/ 3593592 w 8572376"/>
              <a:gd name="connsiteY261" fmla="*/ 4709160 h 5530584"/>
              <a:gd name="connsiteX262" fmla="*/ 3319272 w 8572376"/>
              <a:gd name="connsiteY262" fmla="*/ 4700016 h 5530584"/>
              <a:gd name="connsiteX263" fmla="*/ 3236976 w 8572376"/>
              <a:gd name="connsiteY263" fmla="*/ 4636008 h 5530584"/>
              <a:gd name="connsiteX264" fmla="*/ 3209544 w 8572376"/>
              <a:gd name="connsiteY264" fmla="*/ 4626864 h 5530584"/>
              <a:gd name="connsiteX265" fmla="*/ 3154680 w 8572376"/>
              <a:gd name="connsiteY265" fmla="*/ 4581144 h 5530584"/>
              <a:gd name="connsiteX266" fmla="*/ 3118104 w 8572376"/>
              <a:gd name="connsiteY266" fmla="*/ 4572000 h 5530584"/>
              <a:gd name="connsiteX267" fmla="*/ 2980944 w 8572376"/>
              <a:gd name="connsiteY267" fmla="*/ 4526280 h 5530584"/>
              <a:gd name="connsiteX268" fmla="*/ 2926080 w 8572376"/>
              <a:gd name="connsiteY268" fmla="*/ 4498848 h 5530584"/>
              <a:gd name="connsiteX269" fmla="*/ 2898648 w 8572376"/>
              <a:gd name="connsiteY269" fmla="*/ 4480560 h 5530584"/>
              <a:gd name="connsiteX270" fmla="*/ 2862072 w 8572376"/>
              <a:gd name="connsiteY270" fmla="*/ 4462272 h 5530584"/>
              <a:gd name="connsiteX271" fmla="*/ 2834640 w 8572376"/>
              <a:gd name="connsiteY271" fmla="*/ 4434840 h 5530584"/>
              <a:gd name="connsiteX272" fmla="*/ 2798064 w 8572376"/>
              <a:gd name="connsiteY272" fmla="*/ 4407408 h 5530584"/>
              <a:gd name="connsiteX273" fmla="*/ 2770632 w 8572376"/>
              <a:gd name="connsiteY273" fmla="*/ 4352544 h 5530584"/>
              <a:gd name="connsiteX274" fmla="*/ 2743200 w 8572376"/>
              <a:gd name="connsiteY274" fmla="*/ 4334256 h 5530584"/>
              <a:gd name="connsiteX275" fmla="*/ 2715768 w 8572376"/>
              <a:gd name="connsiteY275" fmla="*/ 4270248 h 5530584"/>
              <a:gd name="connsiteX276" fmla="*/ 2688336 w 8572376"/>
              <a:gd name="connsiteY276" fmla="*/ 4215384 h 5530584"/>
              <a:gd name="connsiteX277" fmla="*/ 2660904 w 8572376"/>
              <a:gd name="connsiteY277" fmla="*/ 4187952 h 5530584"/>
              <a:gd name="connsiteX278" fmla="*/ 2596896 w 8572376"/>
              <a:gd name="connsiteY278" fmla="*/ 4105656 h 5530584"/>
              <a:gd name="connsiteX279" fmla="*/ 2569464 w 8572376"/>
              <a:gd name="connsiteY279" fmla="*/ 4087368 h 5530584"/>
              <a:gd name="connsiteX280" fmla="*/ 2560320 w 8572376"/>
              <a:gd name="connsiteY280" fmla="*/ 4059936 h 5530584"/>
              <a:gd name="connsiteX281" fmla="*/ 2542032 w 8572376"/>
              <a:gd name="connsiteY281" fmla="*/ 3986784 h 5530584"/>
              <a:gd name="connsiteX282" fmla="*/ 2514600 w 8572376"/>
              <a:gd name="connsiteY282" fmla="*/ 3968496 h 5530584"/>
              <a:gd name="connsiteX283" fmla="*/ 2496312 w 8572376"/>
              <a:gd name="connsiteY283" fmla="*/ 3904488 h 5530584"/>
              <a:gd name="connsiteX284" fmla="*/ 2478024 w 8572376"/>
              <a:gd name="connsiteY284" fmla="*/ 3877056 h 5530584"/>
              <a:gd name="connsiteX285" fmla="*/ 2468880 w 8572376"/>
              <a:gd name="connsiteY285" fmla="*/ 3849624 h 5530584"/>
              <a:gd name="connsiteX286" fmla="*/ 2441448 w 8572376"/>
              <a:gd name="connsiteY286" fmla="*/ 3831336 h 5530584"/>
              <a:gd name="connsiteX287" fmla="*/ 2404872 w 8572376"/>
              <a:gd name="connsiteY287" fmla="*/ 3749040 h 5530584"/>
              <a:gd name="connsiteX288" fmla="*/ 2395728 w 8572376"/>
              <a:gd name="connsiteY288" fmla="*/ 3721608 h 5530584"/>
              <a:gd name="connsiteX289" fmla="*/ 2386584 w 8572376"/>
              <a:gd name="connsiteY289" fmla="*/ 3694176 h 5530584"/>
              <a:gd name="connsiteX290" fmla="*/ 2377440 w 8572376"/>
              <a:gd name="connsiteY290" fmla="*/ 3639312 h 5530584"/>
              <a:gd name="connsiteX291" fmla="*/ 2359152 w 8572376"/>
              <a:gd name="connsiteY291" fmla="*/ 3611880 h 5530584"/>
              <a:gd name="connsiteX292" fmla="*/ 2350008 w 8572376"/>
              <a:gd name="connsiteY292" fmla="*/ 3584448 h 5530584"/>
              <a:gd name="connsiteX293" fmla="*/ 2331720 w 8572376"/>
              <a:gd name="connsiteY293" fmla="*/ 3557016 h 5530584"/>
              <a:gd name="connsiteX294" fmla="*/ 2313432 w 8572376"/>
              <a:gd name="connsiteY294" fmla="*/ 3502152 h 5530584"/>
              <a:gd name="connsiteX295" fmla="*/ 2304288 w 8572376"/>
              <a:gd name="connsiteY295" fmla="*/ 3474720 h 5530584"/>
              <a:gd name="connsiteX296" fmla="*/ 2240280 w 8572376"/>
              <a:gd name="connsiteY296" fmla="*/ 3438144 h 5530584"/>
              <a:gd name="connsiteX297" fmla="*/ 2221992 w 8572376"/>
              <a:gd name="connsiteY297" fmla="*/ 3410712 h 5530584"/>
              <a:gd name="connsiteX298" fmla="*/ 2194560 w 8572376"/>
              <a:gd name="connsiteY298" fmla="*/ 3401568 h 5530584"/>
              <a:gd name="connsiteX299" fmla="*/ 2185416 w 8572376"/>
              <a:gd name="connsiteY299" fmla="*/ 3374136 h 5530584"/>
              <a:gd name="connsiteX300" fmla="*/ 2167128 w 8572376"/>
              <a:gd name="connsiteY300" fmla="*/ 3346704 h 5530584"/>
              <a:gd name="connsiteX301" fmla="*/ 2130552 w 8572376"/>
              <a:gd name="connsiteY301" fmla="*/ 3291840 h 5530584"/>
              <a:gd name="connsiteX302" fmla="*/ 2093976 w 8572376"/>
              <a:gd name="connsiteY302" fmla="*/ 3236976 h 5530584"/>
              <a:gd name="connsiteX303" fmla="*/ 2075688 w 8572376"/>
              <a:gd name="connsiteY303" fmla="*/ 3209544 h 5530584"/>
              <a:gd name="connsiteX304" fmla="*/ 2048256 w 8572376"/>
              <a:gd name="connsiteY304" fmla="*/ 3191256 h 5530584"/>
              <a:gd name="connsiteX305" fmla="*/ 2020824 w 8572376"/>
              <a:gd name="connsiteY305" fmla="*/ 3163824 h 5530584"/>
              <a:gd name="connsiteX306" fmla="*/ 1993392 w 8572376"/>
              <a:gd name="connsiteY306" fmla="*/ 3154680 h 5530584"/>
              <a:gd name="connsiteX307" fmla="*/ 1965960 w 8572376"/>
              <a:gd name="connsiteY307" fmla="*/ 3136392 h 5530584"/>
              <a:gd name="connsiteX308" fmla="*/ 1856232 w 8572376"/>
              <a:gd name="connsiteY308" fmla="*/ 3118104 h 5530584"/>
              <a:gd name="connsiteX309" fmla="*/ 1801368 w 8572376"/>
              <a:gd name="connsiteY309" fmla="*/ 3099816 h 5530584"/>
              <a:gd name="connsiteX310" fmla="*/ 1773936 w 8572376"/>
              <a:gd name="connsiteY310" fmla="*/ 3090672 h 5530584"/>
              <a:gd name="connsiteX311" fmla="*/ 1719072 w 8572376"/>
              <a:gd name="connsiteY311" fmla="*/ 3081528 h 5530584"/>
              <a:gd name="connsiteX312" fmla="*/ 1499616 w 8572376"/>
              <a:gd name="connsiteY312" fmla="*/ 3090672 h 5530584"/>
              <a:gd name="connsiteX313" fmla="*/ 1463040 w 8572376"/>
              <a:gd name="connsiteY313" fmla="*/ 3099816 h 5530584"/>
              <a:gd name="connsiteX314" fmla="*/ 1435608 w 8572376"/>
              <a:gd name="connsiteY314" fmla="*/ 3127248 h 5530584"/>
              <a:gd name="connsiteX315" fmla="*/ 1408176 w 8572376"/>
              <a:gd name="connsiteY315" fmla="*/ 3145536 h 5530584"/>
              <a:gd name="connsiteX316" fmla="*/ 1362456 w 8572376"/>
              <a:gd name="connsiteY316" fmla="*/ 3200400 h 5530584"/>
              <a:gd name="connsiteX317" fmla="*/ 1335024 w 8572376"/>
              <a:gd name="connsiteY317" fmla="*/ 3209544 h 5530584"/>
              <a:gd name="connsiteX318" fmla="*/ 1307592 w 8572376"/>
              <a:gd name="connsiteY318" fmla="*/ 3227832 h 5530584"/>
              <a:gd name="connsiteX319" fmla="*/ 1271016 w 8572376"/>
              <a:gd name="connsiteY319" fmla="*/ 3246120 h 5530584"/>
              <a:gd name="connsiteX320" fmla="*/ 1261872 w 8572376"/>
              <a:gd name="connsiteY320" fmla="*/ 3273552 h 5530584"/>
              <a:gd name="connsiteX321" fmla="*/ 1207008 w 8572376"/>
              <a:gd name="connsiteY321" fmla="*/ 3310128 h 5530584"/>
              <a:gd name="connsiteX322" fmla="*/ 1188720 w 8572376"/>
              <a:gd name="connsiteY322" fmla="*/ 3346704 h 5530584"/>
              <a:gd name="connsiteX323" fmla="*/ 1133856 w 8572376"/>
              <a:gd name="connsiteY323" fmla="*/ 3392424 h 5530584"/>
              <a:gd name="connsiteX324" fmla="*/ 1069848 w 8572376"/>
              <a:gd name="connsiteY324" fmla="*/ 3456432 h 5530584"/>
              <a:gd name="connsiteX325" fmla="*/ 969264 w 8572376"/>
              <a:gd name="connsiteY325" fmla="*/ 3511296 h 5530584"/>
              <a:gd name="connsiteX326" fmla="*/ 914400 w 8572376"/>
              <a:gd name="connsiteY326" fmla="*/ 3547872 h 5530584"/>
              <a:gd name="connsiteX327" fmla="*/ 859536 w 8572376"/>
              <a:gd name="connsiteY327" fmla="*/ 3566160 h 5530584"/>
              <a:gd name="connsiteX328" fmla="*/ 841248 w 8572376"/>
              <a:gd name="connsiteY328" fmla="*/ 3593592 h 5530584"/>
              <a:gd name="connsiteX329" fmla="*/ 758952 w 8572376"/>
              <a:gd name="connsiteY329" fmla="*/ 3611880 h 5530584"/>
              <a:gd name="connsiteX330" fmla="*/ 685800 w 8572376"/>
              <a:gd name="connsiteY330" fmla="*/ 3639312 h 5530584"/>
              <a:gd name="connsiteX331" fmla="*/ 594360 w 8572376"/>
              <a:gd name="connsiteY331" fmla="*/ 3666744 h 5530584"/>
              <a:gd name="connsiteX332" fmla="*/ 484632 w 8572376"/>
              <a:gd name="connsiteY332" fmla="*/ 3685032 h 5530584"/>
              <a:gd name="connsiteX333" fmla="*/ 329184 w 8572376"/>
              <a:gd name="connsiteY333" fmla="*/ 3694176 h 5530584"/>
              <a:gd name="connsiteX334" fmla="*/ 329184 w 8572376"/>
              <a:gd name="connsiteY334" fmla="*/ 3694176 h 5530584"/>
              <a:gd name="connsiteX335" fmla="*/ 2544 w 8572376"/>
              <a:gd name="connsiteY335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311896 w 8572376"/>
              <a:gd name="connsiteY171" fmla="*/ 2551176 h 5530584"/>
              <a:gd name="connsiteX172" fmla="*/ 8293608 w 8572376"/>
              <a:gd name="connsiteY172" fmla="*/ 2624328 h 5530584"/>
              <a:gd name="connsiteX173" fmla="*/ 8266176 w 8572376"/>
              <a:gd name="connsiteY173" fmla="*/ 3044952 h 5530584"/>
              <a:gd name="connsiteX174" fmla="*/ 8275320 w 8572376"/>
              <a:gd name="connsiteY174" fmla="*/ 3648456 h 5530584"/>
              <a:gd name="connsiteX175" fmla="*/ 8284464 w 8572376"/>
              <a:gd name="connsiteY175" fmla="*/ 4443984 h 5530584"/>
              <a:gd name="connsiteX176" fmla="*/ 8275320 w 8572376"/>
              <a:gd name="connsiteY176" fmla="*/ 4562856 h 5530584"/>
              <a:gd name="connsiteX177" fmla="*/ 8247888 w 8572376"/>
              <a:gd name="connsiteY177" fmla="*/ 4636008 h 5530584"/>
              <a:gd name="connsiteX178" fmla="*/ 8220456 w 8572376"/>
              <a:gd name="connsiteY178" fmla="*/ 4654296 h 5530584"/>
              <a:gd name="connsiteX179" fmla="*/ 8147304 w 8572376"/>
              <a:gd name="connsiteY179" fmla="*/ 4700016 h 5530584"/>
              <a:gd name="connsiteX180" fmla="*/ 8092440 w 8572376"/>
              <a:gd name="connsiteY180" fmla="*/ 4736592 h 5530584"/>
              <a:gd name="connsiteX181" fmla="*/ 8010144 w 8572376"/>
              <a:gd name="connsiteY181" fmla="*/ 4754880 h 5530584"/>
              <a:gd name="connsiteX182" fmla="*/ 7964424 w 8572376"/>
              <a:gd name="connsiteY182" fmla="*/ 4809744 h 5530584"/>
              <a:gd name="connsiteX183" fmla="*/ 7918704 w 8572376"/>
              <a:gd name="connsiteY183" fmla="*/ 4818888 h 5530584"/>
              <a:gd name="connsiteX184" fmla="*/ 7863840 w 8572376"/>
              <a:gd name="connsiteY184" fmla="*/ 4846320 h 5530584"/>
              <a:gd name="connsiteX185" fmla="*/ 7808976 w 8572376"/>
              <a:gd name="connsiteY185" fmla="*/ 4882896 h 5530584"/>
              <a:gd name="connsiteX186" fmla="*/ 7690104 w 8572376"/>
              <a:gd name="connsiteY186" fmla="*/ 4901184 h 5530584"/>
              <a:gd name="connsiteX187" fmla="*/ 7598664 w 8572376"/>
              <a:gd name="connsiteY187" fmla="*/ 4946904 h 5530584"/>
              <a:gd name="connsiteX188" fmla="*/ 7525512 w 8572376"/>
              <a:gd name="connsiteY188" fmla="*/ 4974336 h 5530584"/>
              <a:gd name="connsiteX189" fmla="*/ 7498080 w 8572376"/>
              <a:gd name="connsiteY189" fmla="*/ 5001768 h 5530584"/>
              <a:gd name="connsiteX190" fmla="*/ 7360920 w 8572376"/>
              <a:gd name="connsiteY190" fmla="*/ 5010912 h 5530584"/>
              <a:gd name="connsiteX191" fmla="*/ 7306056 w 8572376"/>
              <a:gd name="connsiteY191" fmla="*/ 5029200 h 5530584"/>
              <a:gd name="connsiteX192" fmla="*/ 7287768 w 8572376"/>
              <a:gd name="connsiteY192" fmla="*/ 5093208 h 5530584"/>
              <a:gd name="connsiteX193" fmla="*/ 7260336 w 8572376"/>
              <a:gd name="connsiteY193" fmla="*/ 5111496 h 5530584"/>
              <a:gd name="connsiteX194" fmla="*/ 7242048 w 8572376"/>
              <a:gd name="connsiteY194" fmla="*/ 5138928 h 5530584"/>
              <a:gd name="connsiteX195" fmla="*/ 7232904 w 8572376"/>
              <a:gd name="connsiteY195" fmla="*/ 5166360 h 5530584"/>
              <a:gd name="connsiteX196" fmla="*/ 7178040 w 8572376"/>
              <a:gd name="connsiteY196" fmla="*/ 5193792 h 5530584"/>
              <a:gd name="connsiteX197" fmla="*/ 7159752 w 8572376"/>
              <a:gd name="connsiteY197" fmla="*/ 5221224 h 5530584"/>
              <a:gd name="connsiteX198" fmla="*/ 7031736 w 8572376"/>
              <a:gd name="connsiteY198" fmla="*/ 5248656 h 5530584"/>
              <a:gd name="connsiteX199" fmla="*/ 6894576 w 8572376"/>
              <a:gd name="connsiteY199" fmla="*/ 5221224 h 5530584"/>
              <a:gd name="connsiteX200" fmla="*/ 6867144 w 8572376"/>
              <a:gd name="connsiteY200" fmla="*/ 5212080 h 5530584"/>
              <a:gd name="connsiteX201" fmla="*/ 6839712 w 8572376"/>
              <a:gd name="connsiteY201" fmla="*/ 5193792 h 5530584"/>
              <a:gd name="connsiteX202" fmla="*/ 6784848 w 8572376"/>
              <a:gd name="connsiteY202" fmla="*/ 5175504 h 5530584"/>
              <a:gd name="connsiteX203" fmla="*/ 6665976 w 8572376"/>
              <a:gd name="connsiteY203" fmla="*/ 5184648 h 5530584"/>
              <a:gd name="connsiteX204" fmla="*/ 6611112 w 8572376"/>
              <a:gd name="connsiteY204" fmla="*/ 5221224 h 5530584"/>
              <a:gd name="connsiteX205" fmla="*/ 6574536 w 8572376"/>
              <a:gd name="connsiteY205" fmla="*/ 5276088 h 5530584"/>
              <a:gd name="connsiteX206" fmla="*/ 6519672 w 8572376"/>
              <a:gd name="connsiteY206" fmla="*/ 5294376 h 5530584"/>
              <a:gd name="connsiteX207" fmla="*/ 6492240 w 8572376"/>
              <a:gd name="connsiteY207" fmla="*/ 5303520 h 5530584"/>
              <a:gd name="connsiteX208" fmla="*/ 6437376 w 8572376"/>
              <a:gd name="connsiteY208" fmla="*/ 5330952 h 5530584"/>
              <a:gd name="connsiteX209" fmla="*/ 6409944 w 8572376"/>
              <a:gd name="connsiteY209" fmla="*/ 5349240 h 5530584"/>
              <a:gd name="connsiteX210" fmla="*/ 6345936 w 8572376"/>
              <a:gd name="connsiteY210" fmla="*/ 5358384 h 5530584"/>
              <a:gd name="connsiteX211" fmla="*/ 6318504 w 8572376"/>
              <a:gd name="connsiteY211" fmla="*/ 5376672 h 5530584"/>
              <a:gd name="connsiteX212" fmla="*/ 6291072 w 8572376"/>
              <a:gd name="connsiteY212" fmla="*/ 5385816 h 5530584"/>
              <a:gd name="connsiteX213" fmla="*/ 6272784 w 8572376"/>
              <a:gd name="connsiteY213" fmla="*/ 5413248 h 5530584"/>
              <a:gd name="connsiteX214" fmla="*/ 6199632 w 8572376"/>
              <a:gd name="connsiteY214" fmla="*/ 5431536 h 5530584"/>
              <a:gd name="connsiteX215" fmla="*/ 6172200 w 8572376"/>
              <a:gd name="connsiteY215" fmla="*/ 5458968 h 5530584"/>
              <a:gd name="connsiteX216" fmla="*/ 6135624 w 8572376"/>
              <a:gd name="connsiteY216" fmla="*/ 5477256 h 5530584"/>
              <a:gd name="connsiteX217" fmla="*/ 6062472 w 8572376"/>
              <a:gd name="connsiteY217" fmla="*/ 5495544 h 5530584"/>
              <a:gd name="connsiteX218" fmla="*/ 5989320 w 8572376"/>
              <a:gd name="connsiteY218" fmla="*/ 5504688 h 5530584"/>
              <a:gd name="connsiteX219" fmla="*/ 5614416 w 8572376"/>
              <a:gd name="connsiteY219" fmla="*/ 5504688 h 5530584"/>
              <a:gd name="connsiteX220" fmla="*/ 5577840 w 8572376"/>
              <a:gd name="connsiteY220" fmla="*/ 5486400 h 5530584"/>
              <a:gd name="connsiteX221" fmla="*/ 5559552 w 8572376"/>
              <a:gd name="connsiteY221" fmla="*/ 5458968 h 5530584"/>
              <a:gd name="connsiteX222" fmla="*/ 5550408 w 8572376"/>
              <a:gd name="connsiteY222" fmla="*/ 5431536 h 5530584"/>
              <a:gd name="connsiteX223" fmla="*/ 5468112 w 8572376"/>
              <a:gd name="connsiteY223" fmla="*/ 5422392 h 5530584"/>
              <a:gd name="connsiteX224" fmla="*/ 5449824 w 8572376"/>
              <a:gd name="connsiteY224" fmla="*/ 5394960 h 5530584"/>
              <a:gd name="connsiteX225" fmla="*/ 5404104 w 8572376"/>
              <a:gd name="connsiteY225" fmla="*/ 5385816 h 5530584"/>
              <a:gd name="connsiteX226" fmla="*/ 5349240 w 8572376"/>
              <a:gd name="connsiteY226" fmla="*/ 5358384 h 5530584"/>
              <a:gd name="connsiteX227" fmla="*/ 5340096 w 8572376"/>
              <a:gd name="connsiteY227" fmla="*/ 5330952 h 5530584"/>
              <a:gd name="connsiteX228" fmla="*/ 5330952 w 8572376"/>
              <a:gd name="connsiteY228" fmla="*/ 5138928 h 5530584"/>
              <a:gd name="connsiteX229" fmla="*/ 5276088 w 8572376"/>
              <a:gd name="connsiteY229" fmla="*/ 5056632 h 5530584"/>
              <a:gd name="connsiteX230" fmla="*/ 5266944 w 8572376"/>
              <a:gd name="connsiteY230" fmla="*/ 5029200 h 5530584"/>
              <a:gd name="connsiteX231" fmla="*/ 5257800 w 8572376"/>
              <a:gd name="connsiteY231" fmla="*/ 4983480 h 5530584"/>
              <a:gd name="connsiteX232" fmla="*/ 5230368 w 8572376"/>
              <a:gd name="connsiteY232" fmla="*/ 4965192 h 5530584"/>
              <a:gd name="connsiteX233" fmla="*/ 5184648 w 8572376"/>
              <a:gd name="connsiteY233" fmla="*/ 4910328 h 5530584"/>
              <a:gd name="connsiteX234" fmla="*/ 5157216 w 8572376"/>
              <a:gd name="connsiteY234" fmla="*/ 4901184 h 5530584"/>
              <a:gd name="connsiteX235" fmla="*/ 5111496 w 8572376"/>
              <a:gd name="connsiteY235" fmla="*/ 5010912 h 5530584"/>
              <a:gd name="connsiteX236" fmla="*/ 5129784 w 8572376"/>
              <a:gd name="connsiteY236" fmla="*/ 5038344 h 5530584"/>
              <a:gd name="connsiteX237" fmla="*/ 5148072 w 8572376"/>
              <a:gd name="connsiteY237" fmla="*/ 5093208 h 5530584"/>
              <a:gd name="connsiteX238" fmla="*/ 5138928 w 8572376"/>
              <a:gd name="connsiteY238" fmla="*/ 5148072 h 5530584"/>
              <a:gd name="connsiteX239" fmla="*/ 4937760 w 8572376"/>
              <a:gd name="connsiteY239" fmla="*/ 5120640 h 5530584"/>
              <a:gd name="connsiteX240" fmla="*/ 4919472 w 8572376"/>
              <a:gd name="connsiteY240" fmla="*/ 5093208 h 5530584"/>
              <a:gd name="connsiteX241" fmla="*/ 4864608 w 8572376"/>
              <a:gd name="connsiteY241" fmla="*/ 5074920 h 5530584"/>
              <a:gd name="connsiteX242" fmla="*/ 4818888 w 8572376"/>
              <a:gd name="connsiteY242" fmla="*/ 5056632 h 5530584"/>
              <a:gd name="connsiteX243" fmla="*/ 4764024 w 8572376"/>
              <a:gd name="connsiteY243" fmla="*/ 5020056 h 5530584"/>
              <a:gd name="connsiteX244" fmla="*/ 4599432 w 8572376"/>
              <a:gd name="connsiteY244" fmla="*/ 5001768 h 5530584"/>
              <a:gd name="connsiteX245" fmla="*/ 4517136 w 8572376"/>
              <a:gd name="connsiteY245" fmla="*/ 4992624 h 5530584"/>
              <a:gd name="connsiteX246" fmla="*/ 4471416 w 8572376"/>
              <a:gd name="connsiteY246" fmla="*/ 4983480 h 5530584"/>
              <a:gd name="connsiteX247" fmla="*/ 4279392 w 8572376"/>
              <a:gd name="connsiteY247" fmla="*/ 4974336 h 5530584"/>
              <a:gd name="connsiteX248" fmla="*/ 4215384 w 8572376"/>
              <a:gd name="connsiteY248" fmla="*/ 4956048 h 5530584"/>
              <a:gd name="connsiteX249" fmla="*/ 4178808 w 8572376"/>
              <a:gd name="connsiteY249" fmla="*/ 4946904 h 5530584"/>
              <a:gd name="connsiteX250" fmla="*/ 4151376 w 8572376"/>
              <a:gd name="connsiteY250" fmla="*/ 4882896 h 5530584"/>
              <a:gd name="connsiteX251" fmla="*/ 4142232 w 8572376"/>
              <a:gd name="connsiteY251" fmla="*/ 4855464 h 5530584"/>
              <a:gd name="connsiteX252" fmla="*/ 4114800 w 8572376"/>
              <a:gd name="connsiteY252" fmla="*/ 4846320 h 5530584"/>
              <a:gd name="connsiteX253" fmla="*/ 4059936 w 8572376"/>
              <a:gd name="connsiteY253" fmla="*/ 4818888 h 5530584"/>
              <a:gd name="connsiteX254" fmla="*/ 4032504 w 8572376"/>
              <a:gd name="connsiteY254" fmla="*/ 4791456 h 5530584"/>
              <a:gd name="connsiteX255" fmla="*/ 4014216 w 8572376"/>
              <a:gd name="connsiteY255" fmla="*/ 4764024 h 5530584"/>
              <a:gd name="connsiteX256" fmla="*/ 3986784 w 8572376"/>
              <a:gd name="connsiteY256" fmla="*/ 4754880 h 5530584"/>
              <a:gd name="connsiteX257" fmla="*/ 3904488 w 8572376"/>
              <a:gd name="connsiteY257" fmla="*/ 4709160 h 5530584"/>
              <a:gd name="connsiteX258" fmla="*/ 3849624 w 8572376"/>
              <a:gd name="connsiteY258" fmla="*/ 4690872 h 5530584"/>
              <a:gd name="connsiteX259" fmla="*/ 3685032 w 8572376"/>
              <a:gd name="connsiteY259" fmla="*/ 4700016 h 5530584"/>
              <a:gd name="connsiteX260" fmla="*/ 3593592 w 8572376"/>
              <a:gd name="connsiteY260" fmla="*/ 4709160 h 5530584"/>
              <a:gd name="connsiteX261" fmla="*/ 3319272 w 8572376"/>
              <a:gd name="connsiteY261" fmla="*/ 4700016 h 5530584"/>
              <a:gd name="connsiteX262" fmla="*/ 3236976 w 8572376"/>
              <a:gd name="connsiteY262" fmla="*/ 4636008 h 5530584"/>
              <a:gd name="connsiteX263" fmla="*/ 3209544 w 8572376"/>
              <a:gd name="connsiteY263" fmla="*/ 4626864 h 5530584"/>
              <a:gd name="connsiteX264" fmla="*/ 3154680 w 8572376"/>
              <a:gd name="connsiteY264" fmla="*/ 4581144 h 5530584"/>
              <a:gd name="connsiteX265" fmla="*/ 3118104 w 8572376"/>
              <a:gd name="connsiteY265" fmla="*/ 4572000 h 5530584"/>
              <a:gd name="connsiteX266" fmla="*/ 2980944 w 8572376"/>
              <a:gd name="connsiteY266" fmla="*/ 4526280 h 5530584"/>
              <a:gd name="connsiteX267" fmla="*/ 2926080 w 8572376"/>
              <a:gd name="connsiteY267" fmla="*/ 4498848 h 5530584"/>
              <a:gd name="connsiteX268" fmla="*/ 2898648 w 8572376"/>
              <a:gd name="connsiteY268" fmla="*/ 4480560 h 5530584"/>
              <a:gd name="connsiteX269" fmla="*/ 2862072 w 8572376"/>
              <a:gd name="connsiteY269" fmla="*/ 4462272 h 5530584"/>
              <a:gd name="connsiteX270" fmla="*/ 2834640 w 8572376"/>
              <a:gd name="connsiteY270" fmla="*/ 4434840 h 5530584"/>
              <a:gd name="connsiteX271" fmla="*/ 2798064 w 8572376"/>
              <a:gd name="connsiteY271" fmla="*/ 4407408 h 5530584"/>
              <a:gd name="connsiteX272" fmla="*/ 2770632 w 8572376"/>
              <a:gd name="connsiteY272" fmla="*/ 4352544 h 5530584"/>
              <a:gd name="connsiteX273" fmla="*/ 2743200 w 8572376"/>
              <a:gd name="connsiteY273" fmla="*/ 4334256 h 5530584"/>
              <a:gd name="connsiteX274" fmla="*/ 2715768 w 8572376"/>
              <a:gd name="connsiteY274" fmla="*/ 4270248 h 5530584"/>
              <a:gd name="connsiteX275" fmla="*/ 2688336 w 8572376"/>
              <a:gd name="connsiteY275" fmla="*/ 4215384 h 5530584"/>
              <a:gd name="connsiteX276" fmla="*/ 2660904 w 8572376"/>
              <a:gd name="connsiteY276" fmla="*/ 4187952 h 5530584"/>
              <a:gd name="connsiteX277" fmla="*/ 2596896 w 8572376"/>
              <a:gd name="connsiteY277" fmla="*/ 4105656 h 5530584"/>
              <a:gd name="connsiteX278" fmla="*/ 2569464 w 8572376"/>
              <a:gd name="connsiteY278" fmla="*/ 4087368 h 5530584"/>
              <a:gd name="connsiteX279" fmla="*/ 2560320 w 8572376"/>
              <a:gd name="connsiteY279" fmla="*/ 4059936 h 5530584"/>
              <a:gd name="connsiteX280" fmla="*/ 2542032 w 8572376"/>
              <a:gd name="connsiteY280" fmla="*/ 3986784 h 5530584"/>
              <a:gd name="connsiteX281" fmla="*/ 2514600 w 8572376"/>
              <a:gd name="connsiteY281" fmla="*/ 3968496 h 5530584"/>
              <a:gd name="connsiteX282" fmla="*/ 2496312 w 8572376"/>
              <a:gd name="connsiteY282" fmla="*/ 3904488 h 5530584"/>
              <a:gd name="connsiteX283" fmla="*/ 2478024 w 8572376"/>
              <a:gd name="connsiteY283" fmla="*/ 3877056 h 5530584"/>
              <a:gd name="connsiteX284" fmla="*/ 2468880 w 8572376"/>
              <a:gd name="connsiteY284" fmla="*/ 3849624 h 5530584"/>
              <a:gd name="connsiteX285" fmla="*/ 2441448 w 8572376"/>
              <a:gd name="connsiteY285" fmla="*/ 3831336 h 5530584"/>
              <a:gd name="connsiteX286" fmla="*/ 2404872 w 8572376"/>
              <a:gd name="connsiteY286" fmla="*/ 3749040 h 5530584"/>
              <a:gd name="connsiteX287" fmla="*/ 2395728 w 8572376"/>
              <a:gd name="connsiteY287" fmla="*/ 3721608 h 5530584"/>
              <a:gd name="connsiteX288" fmla="*/ 2386584 w 8572376"/>
              <a:gd name="connsiteY288" fmla="*/ 3694176 h 5530584"/>
              <a:gd name="connsiteX289" fmla="*/ 2377440 w 8572376"/>
              <a:gd name="connsiteY289" fmla="*/ 3639312 h 5530584"/>
              <a:gd name="connsiteX290" fmla="*/ 2359152 w 8572376"/>
              <a:gd name="connsiteY290" fmla="*/ 3611880 h 5530584"/>
              <a:gd name="connsiteX291" fmla="*/ 2350008 w 8572376"/>
              <a:gd name="connsiteY291" fmla="*/ 3584448 h 5530584"/>
              <a:gd name="connsiteX292" fmla="*/ 2331720 w 8572376"/>
              <a:gd name="connsiteY292" fmla="*/ 3557016 h 5530584"/>
              <a:gd name="connsiteX293" fmla="*/ 2313432 w 8572376"/>
              <a:gd name="connsiteY293" fmla="*/ 3502152 h 5530584"/>
              <a:gd name="connsiteX294" fmla="*/ 2304288 w 8572376"/>
              <a:gd name="connsiteY294" fmla="*/ 3474720 h 5530584"/>
              <a:gd name="connsiteX295" fmla="*/ 2240280 w 8572376"/>
              <a:gd name="connsiteY295" fmla="*/ 3438144 h 5530584"/>
              <a:gd name="connsiteX296" fmla="*/ 2221992 w 8572376"/>
              <a:gd name="connsiteY296" fmla="*/ 3410712 h 5530584"/>
              <a:gd name="connsiteX297" fmla="*/ 2194560 w 8572376"/>
              <a:gd name="connsiteY297" fmla="*/ 3401568 h 5530584"/>
              <a:gd name="connsiteX298" fmla="*/ 2185416 w 8572376"/>
              <a:gd name="connsiteY298" fmla="*/ 3374136 h 5530584"/>
              <a:gd name="connsiteX299" fmla="*/ 2167128 w 8572376"/>
              <a:gd name="connsiteY299" fmla="*/ 3346704 h 5530584"/>
              <a:gd name="connsiteX300" fmla="*/ 2130552 w 8572376"/>
              <a:gd name="connsiteY300" fmla="*/ 3291840 h 5530584"/>
              <a:gd name="connsiteX301" fmla="*/ 2093976 w 8572376"/>
              <a:gd name="connsiteY301" fmla="*/ 3236976 h 5530584"/>
              <a:gd name="connsiteX302" fmla="*/ 2075688 w 8572376"/>
              <a:gd name="connsiteY302" fmla="*/ 3209544 h 5530584"/>
              <a:gd name="connsiteX303" fmla="*/ 2048256 w 8572376"/>
              <a:gd name="connsiteY303" fmla="*/ 3191256 h 5530584"/>
              <a:gd name="connsiteX304" fmla="*/ 2020824 w 8572376"/>
              <a:gd name="connsiteY304" fmla="*/ 3163824 h 5530584"/>
              <a:gd name="connsiteX305" fmla="*/ 1993392 w 8572376"/>
              <a:gd name="connsiteY305" fmla="*/ 3154680 h 5530584"/>
              <a:gd name="connsiteX306" fmla="*/ 1965960 w 8572376"/>
              <a:gd name="connsiteY306" fmla="*/ 3136392 h 5530584"/>
              <a:gd name="connsiteX307" fmla="*/ 1856232 w 8572376"/>
              <a:gd name="connsiteY307" fmla="*/ 3118104 h 5530584"/>
              <a:gd name="connsiteX308" fmla="*/ 1801368 w 8572376"/>
              <a:gd name="connsiteY308" fmla="*/ 3099816 h 5530584"/>
              <a:gd name="connsiteX309" fmla="*/ 1773936 w 8572376"/>
              <a:gd name="connsiteY309" fmla="*/ 3090672 h 5530584"/>
              <a:gd name="connsiteX310" fmla="*/ 1719072 w 8572376"/>
              <a:gd name="connsiteY310" fmla="*/ 3081528 h 5530584"/>
              <a:gd name="connsiteX311" fmla="*/ 1499616 w 8572376"/>
              <a:gd name="connsiteY311" fmla="*/ 3090672 h 5530584"/>
              <a:gd name="connsiteX312" fmla="*/ 1463040 w 8572376"/>
              <a:gd name="connsiteY312" fmla="*/ 3099816 h 5530584"/>
              <a:gd name="connsiteX313" fmla="*/ 1435608 w 8572376"/>
              <a:gd name="connsiteY313" fmla="*/ 3127248 h 5530584"/>
              <a:gd name="connsiteX314" fmla="*/ 1408176 w 8572376"/>
              <a:gd name="connsiteY314" fmla="*/ 3145536 h 5530584"/>
              <a:gd name="connsiteX315" fmla="*/ 1362456 w 8572376"/>
              <a:gd name="connsiteY315" fmla="*/ 3200400 h 5530584"/>
              <a:gd name="connsiteX316" fmla="*/ 1335024 w 8572376"/>
              <a:gd name="connsiteY316" fmla="*/ 3209544 h 5530584"/>
              <a:gd name="connsiteX317" fmla="*/ 1307592 w 8572376"/>
              <a:gd name="connsiteY317" fmla="*/ 3227832 h 5530584"/>
              <a:gd name="connsiteX318" fmla="*/ 1271016 w 8572376"/>
              <a:gd name="connsiteY318" fmla="*/ 3246120 h 5530584"/>
              <a:gd name="connsiteX319" fmla="*/ 1261872 w 8572376"/>
              <a:gd name="connsiteY319" fmla="*/ 3273552 h 5530584"/>
              <a:gd name="connsiteX320" fmla="*/ 1207008 w 8572376"/>
              <a:gd name="connsiteY320" fmla="*/ 3310128 h 5530584"/>
              <a:gd name="connsiteX321" fmla="*/ 1188720 w 8572376"/>
              <a:gd name="connsiteY321" fmla="*/ 3346704 h 5530584"/>
              <a:gd name="connsiteX322" fmla="*/ 1133856 w 8572376"/>
              <a:gd name="connsiteY322" fmla="*/ 3392424 h 5530584"/>
              <a:gd name="connsiteX323" fmla="*/ 1069848 w 8572376"/>
              <a:gd name="connsiteY323" fmla="*/ 3456432 h 5530584"/>
              <a:gd name="connsiteX324" fmla="*/ 969264 w 8572376"/>
              <a:gd name="connsiteY324" fmla="*/ 3511296 h 5530584"/>
              <a:gd name="connsiteX325" fmla="*/ 914400 w 8572376"/>
              <a:gd name="connsiteY325" fmla="*/ 3547872 h 5530584"/>
              <a:gd name="connsiteX326" fmla="*/ 859536 w 8572376"/>
              <a:gd name="connsiteY326" fmla="*/ 3566160 h 5530584"/>
              <a:gd name="connsiteX327" fmla="*/ 841248 w 8572376"/>
              <a:gd name="connsiteY327" fmla="*/ 3593592 h 5530584"/>
              <a:gd name="connsiteX328" fmla="*/ 758952 w 8572376"/>
              <a:gd name="connsiteY328" fmla="*/ 3611880 h 5530584"/>
              <a:gd name="connsiteX329" fmla="*/ 685800 w 8572376"/>
              <a:gd name="connsiteY329" fmla="*/ 3639312 h 5530584"/>
              <a:gd name="connsiteX330" fmla="*/ 594360 w 8572376"/>
              <a:gd name="connsiteY330" fmla="*/ 3666744 h 5530584"/>
              <a:gd name="connsiteX331" fmla="*/ 484632 w 8572376"/>
              <a:gd name="connsiteY331" fmla="*/ 3685032 h 5530584"/>
              <a:gd name="connsiteX332" fmla="*/ 329184 w 8572376"/>
              <a:gd name="connsiteY332" fmla="*/ 3694176 h 5530584"/>
              <a:gd name="connsiteX333" fmla="*/ 329184 w 8572376"/>
              <a:gd name="connsiteY333" fmla="*/ 3694176 h 5530584"/>
              <a:gd name="connsiteX334" fmla="*/ 2544 w 8572376"/>
              <a:gd name="connsiteY334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330184 w 8572376"/>
              <a:gd name="connsiteY170" fmla="*/ 2496312 h 5530584"/>
              <a:gd name="connsiteX171" fmla="*/ 8293608 w 8572376"/>
              <a:gd name="connsiteY171" fmla="*/ 2624328 h 5530584"/>
              <a:gd name="connsiteX172" fmla="*/ 8266176 w 8572376"/>
              <a:gd name="connsiteY172" fmla="*/ 3044952 h 5530584"/>
              <a:gd name="connsiteX173" fmla="*/ 8275320 w 8572376"/>
              <a:gd name="connsiteY173" fmla="*/ 3648456 h 5530584"/>
              <a:gd name="connsiteX174" fmla="*/ 8284464 w 8572376"/>
              <a:gd name="connsiteY174" fmla="*/ 4443984 h 5530584"/>
              <a:gd name="connsiteX175" fmla="*/ 8275320 w 8572376"/>
              <a:gd name="connsiteY175" fmla="*/ 4562856 h 5530584"/>
              <a:gd name="connsiteX176" fmla="*/ 8247888 w 8572376"/>
              <a:gd name="connsiteY176" fmla="*/ 4636008 h 5530584"/>
              <a:gd name="connsiteX177" fmla="*/ 8220456 w 8572376"/>
              <a:gd name="connsiteY177" fmla="*/ 4654296 h 5530584"/>
              <a:gd name="connsiteX178" fmla="*/ 8147304 w 8572376"/>
              <a:gd name="connsiteY178" fmla="*/ 4700016 h 5530584"/>
              <a:gd name="connsiteX179" fmla="*/ 8092440 w 8572376"/>
              <a:gd name="connsiteY179" fmla="*/ 4736592 h 5530584"/>
              <a:gd name="connsiteX180" fmla="*/ 8010144 w 8572376"/>
              <a:gd name="connsiteY180" fmla="*/ 4754880 h 5530584"/>
              <a:gd name="connsiteX181" fmla="*/ 7964424 w 8572376"/>
              <a:gd name="connsiteY181" fmla="*/ 4809744 h 5530584"/>
              <a:gd name="connsiteX182" fmla="*/ 7918704 w 8572376"/>
              <a:gd name="connsiteY182" fmla="*/ 4818888 h 5530584"/>
              <a:gd name="connsiteX183" fmla="*/ 7863840 w 8572376"/>
              <a:gd name="connsiteY183" fmla="*/ 4846320 h 5530584"/>
              <a:gd name="connsiteX184" fmla="*/ 7808976 w 8572376"/>
              <a:gd name="connsiteY184" fmla="*/ 4882896 h 5530584"/>
              <a:gd name="connsiteX185" fmla="*/ 7690104 w 8572376"/>
              <a:gd name="connsiteY185" fmla="*/ 4901184 h 5530584"/>
              <a:gd name="connsiteX186" fmla="*/ 7598664 w 8572376"/>
              <a:gd name="connsiteY186" fmla="*/ 4946904 h 5530584"/>
              <a:gd name="connsiteX187" fmla="*/ 7525512 w 8572376"/>
              <a:gd name="connsiteY187" fmla="*/ 4974336 h 5530584"/>
              <a:gd name="connsiteX188" fmla="*/ 7498080 w 8572376"/>
              <a:gd name="connsiteY188" fmla="*/ 5001768 h 5530584"/>
              <a:gd name="connsiteX189" fmla="*/ 7360920 w 8572376"/>
              <a:gd name="connsiteY189" fmla="*/ 5010912 h 5530584"/>
              <a:gd name="connsiteX190" fmla="*/ 7306056 w 8572376"/>
              <a:gd name="connsiteY190" fmla="*/ 5029200 h 5530584"/>
              <a:gd name="connsiteX191" fmla="*/ 7287768 w 8572376"/>
              <a:gd name="connsiteY191" fmla="*/ 5093208 h 5530584"/>
              <a:gd name="connsiteX192" fmla="*/ 7260336 w 8572376"/>
              <a:gd name="connsiteY192" fmla="*/ 5111496 h 5530584"/>
              <a:gd name="connsiteX193" fmla="*/ 7242048 w 8572376"/>
              <a:gd name="connsiteY193" fmla="*/ 5138928 h 5530584"/>
              <a:gd name="connsiteX194" fmla="*/ 7232904 w 8572376"/>
              <a:gd name="connsiteY194" fmla="*/ 5166360 h 5530584"/>
              <a:gd name="connsiteX195" fmla="*/ 7178040 w 8572376"/>
              <a:gd name="connsiteY195" fmla="*/ 5193792 h 5530584"/>
              <a:gd name="connsiteX196" fmla="*/ 7159752 w 8572376"/>
              <a:gd name="connsiteY196" fmla="*/ 5221224 h 5530584"/>
              <a:gd name="connsiteX197" fmla="*/ 7031736 w 8572376"/>
              <a:gd name="connsiteY197" fmla="*/ 5248656 h 5530584"/>
              <a:gd name="connsiteX198" fmla="*/ 6894576 w 8572376"/>
              <a:gd name="connsiteY198" fmla="*/ 5221224 h 5530584"/>
              <a:gd name="connsiteX199" fmla="*/ 6867144 w 8572376"/>
              <a:gd name="connsiteY199" fmla="*/ 5212080 h 5530584"/>
              <a:gd name="connsiteX200" fmla="*/ 6839712 w 8572376"/>
              <a:gd name="connsiteY200" fmla="*/ 5193792 h 5530584"/>
              <a:gd name="connsiteX201" fmla="*/ 6784848 w 8572376"/>
              <a:gd name="connsiteY201" fmla="*/ 5175504 h 5530584"/>
              <a:gd name="connsiteX202" fmla="*/ 6665976 w 8572376"/>
              <a:gd name="connsiteY202" fmla="*/ 5184648 h 5530584"/>
              <a:gd name="connsiteX203" fmla="*/ 6611112 w 8572376"/>
              <a:gd name="connsiteY203" fmla="*/ 5221224 h 5530584"/>
              <a:gd name="connsiteX204" fmla="*/ 6574536 w 8572376"/>
              <a:gd name="connsiteY204" fmla="*/ 5276088 h 5530584"/>
              <a:gd name="connsiteX205" fmla="*/ 6519672 w 8572376"/>
              <a:gd name="connsiteY205" fmla="*/ 5294376 h 5530584"/>
              <a:gd name="connsiteX206" fmla="*/ 6492240 w 8572376"/>
              <a:gd name="connsiteY206" fmla="*/ 5303520 h 5530584"/>
              <a:gd name="connsiteX207" fmla="*/ 6437376 w 8572376"/>
              <a:gd name="connsiteY207" fmla="*/ 5330952 h 5530584"/>
              <a:gd name="connsiteX208" fmla="*/ 6409944 w 8572376"/>
              <a:gd name="connsiteY208" fmla="*/ 5349240 h 5530584"/>
              <a:gd name="connsiteX209" fmla="*/ 6345936 w 8572376"/>
              <a:gd name="connsiteY209" fmla="*/ 5358384 h 5530584"/>
              <a:gd name="connsiteX210" fmla="*/ 6318504 w 8572376"/>
              <a:gd name="connsiteY210" fmla="*/ 5376672 h 5530584"/>
              <a:gd name="connsiteX211" fmla="*/ 6291072 w 8572376"/>
              <a:gd name="connsiteY211" fmla="*/ 5385816 h 5530584"/>
              <a:gd name="connsiteX212" fmla="*/ 6272784 w 8572376"/>
              <a:gd name="connsiteY212" fmla="*/ 5413248 h 5530584"/>
              <a:gd name="connsiteX213" fmla="*/ 6199632 w 8572376"/>
              <a:gd name="connsiteY213" fmla="*/ 5431536 h 5530584"/>
              <a:gd name="connsiteX214" fmla="*/ 6172200 w 8572376"/>
              <a:gd name="connsiteY214" fmla="*/ 5458968 h 5530584"/>
              <a:gd name="connsiteX215" fmla="*/ 6135624 w 8572376"/>
              <a:gd name="connsiteY215" fmla="*/ 5477256 h 5530584"/>
              <a:gd name="connsiteX216" fmla="*/ 6062472 w 8572376"/>
              <a:gd name="connsiteY216" fmla="*/ 5495544 h 5530584"/>
              <a:gd name="connsiteX217" fmla="*/ 5989320 w 8572376"/>
              <a:gd name="connsiteY217" fmla="*/ 5504688 h 5530584"/>
              <a:gd name="connsiteX218" fmla="*/ 5614416 w 8572376"/>
              <a:gd name="connsiteY218" fmla="*/ 5504688 h 5530584"/>
              <a:gd name="connsiteX219" fmla="*/ 5577840 w 8572376"/>
              <a:gd name="connsiteY219" fmla="*/ 5486400 h 5530584"/>
              <a:gd name="connsiteX220" fmla="*/ 5559552 w 8572376"/>
              <a:gd name="connsiteY220" fmla="*/ 5458968 h 5530584"/>
              <a:gd name="connsiteX221" fmla="*/ 5550408 w 8572376"/>
              <a:gd name="connsiteY221" fmla="*/ 5431536 h 5530584"/>
              <a:gd name="connsiteX222" fmla="*/ 5468112 w 8572376"/>
              <a:gd name="connsiteY222" fmla="*/ 5422392 h 5530584"/>
              <a:gd name="connsiteX223" fmla="*/ 5449824 w 8572376"/>
              <a:gd name="connsiteY223" fmla="*/ 5394960 h 5530584"/>
              <a:gd name="connsiteX224" fmla="*/ 5404104 w 8572376"/>
              <a:gd name="connsiteY224" fmla="*/ 5385816 h 5530584"/>
              <a:gd name="connsiteX225" fmla="*/ 5349240 w 8572376"/>
              <a:gd name="connsiteY225" fmla="*/ 5358384 h 5530584"/>
              <a:gd name="connsiteX226" fmla="*/ 5340096 w 8572376"/>
              <a:gd name="connsiteY226" fmla="*/ 5330952 h 5530584"/>
              <a:gd name="connsiteX227" fmla="*/ 5330952 w 8572376"/>
              <a:gd name="connsiteY227" fmla="*/ 5138928 h 5530584"/>
              <a:gd name="connsiteX228" fmla="*/ 5276088 w 8572376"/>
              <a:gd name="connsiteY228" fmla="*/ 5056632 h 5530584"/>
              <a:gd name="connsiteX229" fmla="*/ 5266944 w 8572376"/>
              <a:gd name="connsiteY229" fmla="*/ 5029200 h 5530584"/>
              <a:gd name="connsiteX230" fmla="*/ 5257800 w 8572376"/>
              <a:gd name="connsiteY230" fmla="*/ 4983480 h 5530584"/>
              <a:gd name="connsiteX231" fmla="*/ 5230368 w 8572376"/>
              <a:gd name="connsiteY231" fmla="*/ 4965192 h 5530584"/>
              <a:gd name="connsiteX232" fmla="*/ 5184648 w 8572376"/>
              <a:gd name="connsiteY232" fmla="*/ 4910328 h 5530584"/>
              <a:gd name="connsiteX233" fmla="*/ 5157216 w 8572376"/>
              <a:gd name="connsiteY233" fmla="*/ 4901184 h 5530584"/>
              <a:gd name="connsiteX234" fmla="*/ 5111496 w 8572376"/>
              <a:gd name="connsiteY234" fmla="*/ 5010912 h 5530584"/>
              <a:gd name="connsiteX235" fmla="*/ 5129784 w 8572376"/>
              <a:gd name="connsiteY235" fmla="*/ 5038344 h 5530584"/>
              <a:gd name="connsiteX236" fmla="*/ 5148072 w 8572376"/>
              <a:gd name="connsiteY236" fmla="*/ 5093208 h 5530584"/>
              <a:gd name="connsiteX237" fmla="*/ 5138928 w 8572376"/>
              <a:gd name="connsiteY237" fmla="*/ 5148072 h 5530584"/>
              <a:gd name="connsiteX238" fmla="*/ 4937760 w 8572376"/>
              <a:gd name="connsiteY238" fmla="*/ 5120640 h 5530584"/>
              <a:gd name="connsiteX239" fmla="*/ 4919472 w 8572376"/>
              <a:gd name="connsiteY239" fmla="*/ 5093208 h 5530584"/>
              <a:gd name="connsiteX240" fmla="*/ 4864608 w 8572376"/>
              <a:gd name="connsiteY240" fmla="*/ 5074920 h 5530584"/>
              <a:gd name="connsiteX241" fmla="*/ 4818888 w 8572376"/>
              <a:gd name="connsiteY241" fmla="*/ 5056632 h 5530584"/>
              <a:gd name="connsiteX242" fmla="*/ 4764024 w 8572376"/>
              <a:gd name="connsiteY242" fmla="*/ 5020056 h 5530584"/>
              <a:gd name="connsiteX243" fmla="*/ 4599432 w 8572376"/>
              <a:gd name="connsiteY243" fmla="*/ 5001768 h 5530584"/>
              <a:gd name="connsiteX244" fmla="*/ 4517136 w 8572376"/>
              <a:gd name="connsiteY244" fmla="*/ 4992624 h 5530584"/>
              <a:gd name="connsiteX245" fmla="*/ 4471416 w 8572376"/>
              <a:gd name="connsiteY245" fmla="*/ 4983480 h 5530584"/>
              <a:gd name="connsiteX246" fmla="*/ 4279392 w 8572376"/>
              <a:gd name="connsiteY246" fmla="*/ 4974336 h 5530584"/>
              <a:gd name="connsiteX247" fmla="*/ 4215384 w 8572376"/>
              <a:gd name="connsiteY247" fmla="*/ 4956048 h 5530584"/>
              <a:gd name="connsiteX248" fmla="*/ 4178808 w 8572376"/>
              <a:gd name="connsiteY248" fmla="*/ 4946904 h 5530584"/>
              <a:gd name="connsiteX249" fmla="*/ 4151376 w 8572376"/>
              <a:gd name="connsiteY249" fmla="*/ 4882896 h 5530584"/>
              <a:gd name="connsiteX250" fmla="*/ 4142232 w 8572376"/>
              <a:gd name="connsiteY250" fmla="*/ 4855464 h 5530584"/>
              <a:gd name="connsiteX251" fmla="*/ 4114800 w 8572376"/>
              <a:gd name="connsiteY251" fmla="*/ 4846320 h 5530584"/>
              <a:gd name="connsiteX252" fmla="*/ 4059936 w 8572376"/>
              <a:gd name="connsiteY252" fmla="*/ 4818888 h 5530584"/>
              <a:gd name="connsiteX253" fmla="*/ 4032504 w 8572376"/>
              <a:gd name="connsiteY253" fmla="*/ 4791456 h 5530584"/>
              <a:gd name="connsiteX254" fmla="*/ 4014216 w 8572376"/>
              <a:gd name="connsiteY254" fmla="*/ 4764024 h 5530584"/>
              <a:gd name="connsiteX255" fmla="*/ 3986784 w 8572376"/>
              <a:gd name="connsiteY255" fmla="*/ 4754880 h 5530584"/>
              <a:gd name="connsiteX256" fmla="*/ 3904488 w 8572376"/>
              <a:gd name="connsiteY256" fmla="*/ 4709160 h 5530584"/>
              <a:gd name="connsiteX257" fmla="*/ 3849624 w 8572376"/>
              <a:gd name="connsiteY257" fmla="*/ 4690872 h 5530584"/>
              <a:gd name="connsiteX258" fmla="*/ 3685032 w 8572376"/>
              <a:gd name="connsiteY258" fmla="*/ 4700016 h 5530584"/>
              <a:gd name="connsiteX259" fmla="*/ 3593592 w 8572376"/>
              <a:gd name="connsiteY259" fmla="*/ 4709160 h 5530584"/>
              <a:gd name="connsiteX260" fmla="*/ 3319272 w 8572376"/>
              <a:gd name="connsiteY260" fmla="*/ 4700016 h 5530584"/>
              <a:gd name="connsiteX261" fmla="*/ 3236976 w 8572376"/>
              <a:gd name="connsiteY261" fmla="*/ 4636008 h 5530584"/>
              <a:gd name="connsiteX262" fmla="*/ 3209544 w 8572376"/>
              <a:gd name="connsiteY262" fmla="*/ 4626864 h 5530584"/>
              <a:gd name="connsiteX263" fmla="*/ 3154680 w 8572376"/>
              <a:gd name="connsiteY263" fmla="*/ 4581144 h 5530584"/>
              <a:gd name="connsiteX264" fmla="*/ 3118104 w 8572376"/>
              <a:gd name="connsiteY264" fmla="*/ 4572000 h 5530584"/>
              <a:gd name="connsiteX265" fmla="*/ 2980944 w 8572376"/>
              <a:gd name="connsiteY265" fmla="*/ 4526280 h 5530584"/>
              <a:gd name="connsiteX266" fmla="*/ 2926080 w 8572376"/>
              <a:gd name="connsiteY266" fmla="*/ 4498848 h 5530584"/>
              <a:gd name="connsiteX267" fmla="*/ 2898648 w 8572376"/>
              <a:gd name="connsiteY267" fmla="*/ 4480560 h 5530584"/>
              <a:gd name="connsiteX268" fmla="*/ 2862072 w 8572376"/>
              <a:gd name="connsiteY268" fmla="*/ 4462272 h 5530584"/>
              <a:gd name="connsiteX269" fmla="*/ 2834640 w 8572376"/>
              <a:gd name="connsiteY269" fmla="*/ 4434840 h 5530584"/>
              <a:gd name="connsiteX270" fmla="*/ 2798064 w 8572376"/>
              <a:gd name="connsiteY270" fmla="*/ 4407408 h 5530584"/>
              <a:gd name="connsiteX271" fmla="*/ 2770632 w 8572376"/>
              <a:gd name="connsiteY271" fmla="*/ 4352544 h 5530584"/>
              <a:gd name="connsiteX272" fmla="*/ 2743200 w 8572376"/>
              <a:gd name="connsiteY272" fmla="*/ 4334256 h 5530584"/>
              <a:gd name="connsiteX273" fmla="*/ 2715768 w 8572376"/>
              <a:gd name="connsiteY273" fmla="*/ 4270248 h 5530584"/>
              <a:gd name="connsiteX274" fmla="*/ 2688336 w 8572376"/>
              <a:gd name="connsiteY274" fmla="*/ 4215384 h 5530584"/>
              <a:gd name="connsiteX275" fmla="*/ 2660904 w 8572376"/>
              <a:gd name="connsiteY275" fmla="*/ 4187952 h 5530584"/>
              <a:gd name="connsiteX276" fmla="*/ 2596896 w 8572376"/>
              <a:gd name="connsiteY276" fmla="*/ 4105656 h 5530584"/>
              <a:gd name="connsiteX277" fmla="*/ 2569464 w 8572376"/>
              <a:gd name="connsiteY277" fmla="*/ 4087368 h 5530584"/>
              <a:gd name="connsiteX278" fmla="*/ 2560320 w 8572376"/>
              <a:gd name="connsiteY278" fmla="*/ 4059936 h 5530584"/>
              <a:gd name="connsiteX279" fmla="*/ 2542032 w 8572376"/>
              <a:gd name="connsiteY279" fmla="*/ 3986784 h 5530584"/>
              <a:gd name="connsiteX280" fmla="*/ 2514600 w 8572376"/>
              <a:gd name="connsiteY280" fmla="*/ 3968496 h 5530584"/>
              <a:gd name="connsiteX281" fmla="*/ 2496312 w 8572376"/>
              <a:gd name="connsiteY281" fmla="*/ 3904488 h 5530584"/>
              <a:gd name="connsiteX282" fmla="*/ 2478024 w 8572376"/>
              <a:gd name="connsiteY282" fmla="*/ 3877056 h 5530584"/>
              <a:gd name="connsiteX283" fmla="*/ 2468880 w 8572376"/>
              <a:gd name="connsiteY283" fmla="*/ 3849624 h 5530584"/>
              <a:gd name="connsiteX284" fmla="*/ 2441448 w 8572376"/>
              <a:gd name="connsiteY284" fmla="*/ 3831336 h 5530584"/>
              <a:gd name="connsiteX285" fmla="*/ 2404872 w 8572376"/>
              <a:gd name="connsiteY285" fmla="*/ 3749040 h 5530584"/>
              <a:gd name="connsiteX286" fmla="*/ 2395728 w 8572376"/>
              <a:gd name="connsiteY286" fmla="*/ 3721608 h 5530584"/>
              <a:gd name="connsiteX287" fmla="*/ 2386584 w 8572376"/>
              <a:gd name="connsiteY287" fmla="*/ 3694176 h 5530584"/>
              <a:gd name="connsiteX288" fmla="*/ 2377440 w 8572376"/>
              <a:gd name="connsiteY288" fmla="*/ 3639312 h 5530584"/>
              <a:gd name="connsiteX289" fmla="*/ 2359152 w 8572376"/>
              <a:gd name="connsiteY289" fmla="*/ 3611880 h 5530584"/>
              <a:gd name="connsiteX290" fmla="*/ 2350008 w 8572376"/>
              <a:gd name="connsiteY290" fmla="*/ 3584448 h 5530584"/>
              <a:gd name="connsiteX291" fmla="*/ 2331720 w 8572376"/>
              <a:gd name="connsiteY291" fmla="*/ 3557016 h 5530584"/>
              <a:gd name="connsiteX292" fmla="*/ 2313432 w 8572376"/>
              <a:gd name="connsiteY292" fmla="*/ 3502152 h 5530584"/>
              <a:gd name="connsiteX293" fmla="*/ 2304288 w 8572376"/>
              <a:gd name="connsiteY293" fmla="*/ 3474720 h 5530584"/>
              <a:gd name="connsiteX294" fmla="*/ 2240280 w 8572376"/>
              <a:gd name="connsiteY294" fmla="*/ 3438144 h 5530584"/>
              <a:gd name="connsiteX295" fmla="*/ 2221992 w 8572376"/>
              <a:gd name="connsiteY295" fmla="*/ 3410712 h 5530584"/>
              <a:gd name="connsiteX296" fmla="*/ 2194560 w 8572376"/>
              <a:gd name="connsiteY296" fmla="*/ 3401568 h 5530584"/>
              <a:gd name="connsiteX297" fmla="*/ 2185416 w 8572376"/>
              <a:gd name="connsiteY297" fmla="*/ 3374136 h 5530584"/>
              <a:gd name="connsiteX298" fmla="*/ 2167128 w 8572376"/>
              <a:gd name="connsiteY298" fmla="*/ 3346704 h 5530584"/>
              <a:gd name="connsiteX299" fmla="*/ 2130552 w 8572376"/>
              <a:gd name="connsiteY299" fmla="*/ 3291840 h 5530584"/>
              <a:gd name="connsiteX300" fmla="*/ 2093976 w 8572376"/>
              <a:gd name="connsiteY300" fmla="*/ 3236976 h 5530584"/>
              <a:gd name="connsiteX301" fmla="*/ 2075688 w 8572376"/>
              <a:gd name="connsiteY301" fmla="*/ 3209544 h 5530584"/>
              <a:gd name="connsiteX302" fmla="*/ 2048256 w 8572376"/>
              <a:gd name="connsiteY302" fmla="*/ 3191256 h 5530584"/>
              <a:gd name="connsiteX303" fmla="*/ 2020824 w 8572376"/>
              <a:gd name="connsiteY303" fmla="*/ 3163824 h 5530584"/>
              <a:gd name="connsiteX304" fmla="*/ 1993392 w 8572376"/>
              <a:gd name="connsiteY304" fmla="*/ 3154680 h 5530584"/>
              <a:gd name="connsiteX305" fmla="*/ 1965960 w 8572376"/>
              <a:gd name="connsiteY305" fmla="*/ 3136392 h 5530584"/>
              <a:gd name="connsiteX306" fmla="*/ 1856232 w 8572376"/>
              <a:gd name="connsiteY306" fmla="*/ 3118104 h 5530584"/>
              <a:gd name="connsiteX307" fmla="*/ 1801368 w 8572376"/>
              <a:gd name="connsiteY307" fmla="*/ 3099816 h 5530584"/>
              <a:gd name="connsiteX308" fmla="*/ 1773936 w 8572376"/>
              <a:gd name="connsiteY308" fmla="*/ 3090672 h 5530584"/>
              <a:gd name="connsiteX309" fmla="*/ 1719072 w 8572376"/>
              <a:gd name="connsiteY309" fmla="*/ 3081528 h 5530584"/>
              <a:gd name="connsiteX310" fmla="*/ 1499616 w 8572376"/>
              <a:gd name="connsiteY310" fmla="*/ 3090672 h 5530584"/>
              <a:gd name="connsiteX311" fmla="*/ 1463040 w 8572376"/>
              <a:gd name="connsiteY311" fmla="*/ 3099816 h 5530584"/>
              <a:gd name="connsiteX312" fmla="*/ 1435608 w 8572376"/>
              <a:gd name="connsiteY312" fmla="*/ 3127248 h 5530584"/>
              <a:gd name="connsiteX313" fmla="*/ 1408176 w 8572376"/>
              <a:gd name="connsiteY313" fmla="*/ 3145536 h 5530584"/>
              <a:gd name="connsiteX314" fmla="*/ 1362456 w 8572376"/>
              <a:gd name="connsiteY314" fmla="*/ 3200400 h 5530584"/>
              <a:gd name="connsiteX315" fmla="*/ 1335024 w 8572376"/>
              <a:gd name="connsiteY315" fmla="*/ 3209544 h 5530584"/>
              <a:gd name="connsiteX316" fmla="*/ 1307592 w 8572376"/>
              <a:gd name="connsiteY316" fmla="*/ 3227832 h 5530584"/>
              <a:gd name="connsiteX317" fmla="*/ 1271016 w 8572376"/>
              <a:gd name="connsiteY317" fmla="*/ 3246120 h 5530584"/>
              <a:gd name="connsiteX318" fmla="*/ 1261872 w 8572376"/>
              <a:gd name="connsiteY318" fmla="*/ 3273552 h 5530584"/>
              <a:gd name="connsiteX319" fmla="*/ 1207008 w 8572376"/>
              <a:gd name="connsiteY319" fmla="*/ 3310128 h 5530584"/>
              <a:gd name="connsiteX320" fmla="*/ 1188720 w 8572376"/>
              <a:gd name="connsiteY320" fmla="*/ 3346704 h 5530584"/>
              <a:gd name="connsiteX321" fmla="*/ 1133856 w 8572376"/>
              <a:gd name="connsiteY321" fmla="*/ 3392424 h 5530584"/>
              <a:gd name="connsiteX322" fmla="*/ 1069848 w 8572376"/>
              <a:gd name="connsiteY322" fmla="*/ 3456432 h 5530584"/>
              <a:gd name="connsiteX323" fmla="*/ 969264 w 8572376"/>
              <a:gd name="connsiteY323" fmla="*/ 3511296 h 5530584"/>
              <a:gd name="connsiteX324" fmla="*/ 914400 w 8572376"/>
              <a:gd name="connsiteY324" fmla="*/ 3547872 h 5530584"/>
              <a:gd name="connsiteX325" fmla="*/ 859536 w 8572376"/>
              <a:gd name="connsiteY325" fmla="*/ 3566160 h 5530584"/>
              <a:gd name="connsiteX326" fmla="*/ 841248 w 8572376"/>
              <a:gd name="connsiteY326" fmla="*/ 3593592 h 5530584"/>
              <a:gd name="connsiteX327" fmla="*/ 758952 w 8572376"/>
              <a:gd name="connsiteY327" fmla="*/ 3611880 h 5530584"/>
              <a:gd name="connsiteX328" fmla="*/ 685800 w 8572376"/>
              <a:gd name="connsiteY328" fmla="*/ 3639312 h 5530584"/>
              <a:gd name="connsiteX329" fmla="*/ 594360 w 8572376"/>
              <a:gd name="connsiteY329" fmla="*/ 3666744 h 5530584"/>
              <a:gd name="connsiteX330" fmla="*/ 484632 w 8572376"/>
              <a:gd name="connsiteY330" fmla="*/ 3685032 h 5530584"/>
              <a:gd name="connsiteX331" fmla="*/ 329184 w 8572376"/>
              <a:gd name="connsiteY331" fmla="*/ 3694176 h 5530584"/>
              <a:gd name="connsiteX332" fmla="*/ 329184 w 8572376"/>
              <a:gd name="connsiteY332" fmla="*/ 3694176 h 5530584"/>
              <a:gd name="connsiteX333" fmla="*/ 2544 w 8572376"/>
              <a:gd name="connsiteY333" fmla="*/ 3862232 h 5530584"/>
              <a:gd name="connsiteX0" fmla="*/ 0 w 8572376"/>
              <a:gd name="connsiteY0" fmla="*/ 3867912 h 5530584"/>
              <a:gd name="connsiteX1" fmla="*/ 0 w 8572376"/>
              <a:gd name="connsiteY1" fmla="*/ 3867912 h 5530584"/>
              <a:gd name="connsiteX2" fmla="*/ 118872 w 8572376"/>
              <a:gd name="connsiteY2" fmla="*/ 3758184 h 5530584"/>
              <a:gd name="connsiteX3" fmla="*/ 155448 w 8572376"/>
              <a:gd name="connsiteY3" fmla="*/ 3749040 h 5530584"/>
              <a:gd name="connsiteX4" fmla="*/ 182880 w 8572376"/>
              <a:gd name="connsiteY4" fmla="*/ 3739896 h 5530584"/>
              <a:gd name="connsiteX5" fmla="*/ 237744 w 8572376"/>
              <a:gd name="connsiteY5" fmla="*/ 3703320 h 5530584"/>
              <a:gd name="connsiteX6" fmla="*/ 301752 w 8572376"/>
              <a:gd name="connsiteY6" fmla="*/ 3685032 h 5530584"/>
              <a:gd name="connsiteX7" fmla="*/ 320040 w 8572376"/>
              <a:gd name="connsiteY7" fmla="*/ 3657600 h 5530584"/>
              <a:gd name="connsiteX8" fmla="*/ 347472 w 8572376"/>
              <a:gd name="connsiteY8" fmla="*/ 3648456 h 5530584"/>
              <a:gd name="connsiteX9" fmla="*/ 356616 w 8572376"/>
              <a:gd name="connsiteY9" fmla="*/ 3621024 h 5530584"/>
              <a:gd name="connsiteX10" fmla="*/ 402336 w 8572376"/>
              <a:gd name="connsiteY10" fmla="*/ 3575304 h 5530584"/>
              <a:gd name="connsiteX11" fmla="*/ 438912 w 8572376"/>
              <a:gd name="connsiteY11" fmla="*/ 3520440 h 5530584"/>
              <a:gd name="connsiteX12" fmla="*/ 457200 w 8572376"/>
              <a:gd name="connsiteY12" fmla="*/ 3493008 h 5530584"/>
              <a:gd name="connsiteX13" fmla="*/ 512064 w 8572376"/>
              <a:gd name="connsiteY13" fmla="*/ 3438144 h 5530584"/>
              <a:gd name="connsiteX14" fmla="*/ 557784 w 8572376"/>
              <a:gd name="connsiteY14" fmla="*/ 3401568 h 5530584"/>
              <a:gd name="connsiteX15" fmla="*/ 576072 w 8572376"/>
              <a:gd name="connsiteY15" fmla="*/ 3346704 h 5530584"/>
              <a:gd name="connsiteX16" fmla="*/ 603504 w 8572376"/>
              <a:gd name="connsiteY16" fmla="*/ 3255264 h 5530584"/>
              <a:gd name="connsiteX17" fmla="*/ 612648 w 8572376"/>
              <a:gd name="connsiteY17" fmla="*/ 3227832 h 5530584"/>
              <a:gd name="connsiteX18" fmla="*/ 621792 w 8572376"/>
              <a:gd name="connsiteY18" fmla="*/ 3200400 h 5530584"/>
              <a:gd name="connsiteX19" fmla="*/ 640080 w 8572376"/>
              <a:gd name="connsiteY19" fmla="*/ 3172968 h 5530584"/>
              <a:gd name="connsiteX20" fmla="*/ 685800 w 8572376"/>
              <a:gd name="connsiteY20" fmla="*/ 3099816 h 5530584"/>
              <a:gd name="connsiteX21" fmla="*/ 713232 w 8572376"/>
              <a:gd name="connsiteY21" fmla="*/ 3026664 h 5530584"/>
              <a:gd name="connsiteX22" fmla="*/ 731520 w 8572376"/>
              <a:gd name="connsiteY22" fmla="*/ 2962656 h 5530584"/>
              <a:gd name="connsiteX23" fmla="*/ 749808 w 8572376"/>
              <a:gd name="connsiteY23" fmla="*/ 2935224 h 5530584"/>
              <a:gd name="connsiteX24" fmla="*/ 758952 w 8572376"/>
              <a:gd name="connsiteY24" fmla="*/ 2871216 h 5530584"/>
              <a:gd name="connsiteX25" fmla="*/ 786384 w 8572376"/>
              <a:gd name="connsiteY25" fmla="*/ 2834640 h 5530584"/>
              <a:gd name="connsiteX26" fmla="*/ 795528 w 8572376"/>
              <a:gd name="connsiteY26" fmla="*/ 2807208 h 5530584"/>
              <a:gd name="connsiteX27" fmla="*/ 813816 w 8572376"/>
              <a:gd name="connsiteY27" fmla="*/ 2779776 h 5530584"/>
              <a:gd name="connsiteX28" fmla="*/ 841248 w 8572376"/>
              <a:gd name="connsiteY28" fmla="*/ 2724912 h 5530584"/>
              <a:gd name="connsiteX29" fmla="*/ 868680 w 8572376"/>
              <a:gd name="connsiteY29" fmla="*/ 2706624 h 5530584"/>
              <a:gd name="connsiteX30" fmla="*/ 877824 w 8572376"/>
              <a:gd name="connsiteY30" fmla="*/ 2670048 h 5530584"/>
              <a:gd name="connsiteX31" fmla="*/ 932688 w 8572376"/>
              <a:gd name="connsiteY31" fmla="*/ 2642616 h 5530584"/>
              <a:gd name="connsiteX32" fmla="*/ 987552 w 8572376"/>
              <a:gd name="connsiteY32" fmla="*/ 2606040 h 5530584"/>
              <a:gd name="connsiteX33" fmla="*/ 1005840 w 8572376"/>
              <a:gd name="connsiteY33" fmla="*/ 2578608 h 5530584"/>
              <a:gd name="connsiteX34" fmla="*/ 1033272 w 8572376"/>
              <a:gd name="connsiteY34" fmla="*/ 2569464 h 5530584"/>
              <a:gd name="connsiteX35" fmla="*/ 1060704 w 8572376"/>
              <a:gd name="connsiteY35" fmla="*/ 2551176 h 5530584"/>
              <a:gd name="connsiteX36" fmla="*/ 1289304 w 8572376"/>
              <a:gd name="connsiteY36" fmla="*/ 2514600 h 5530584"/>
              <a:gd name="connsiteX37" fmla="*/ 1316736 w 8572376"/>
              <a:gd name="connsiteY37" fmla="*/ 2496312 h 5530584"/>
              <a:gd name="connsiteX38" fmla="*/ 1481328 w 8572376"/>
              <a:gd name="connsiteY38" fmla="*/ 2514600 h 5530584"/>
              <a:gd name="connsiteX39" fmla="*/ 1536192 w 8572376"/>
              <a:gd name="connsiteY39" fmla="*/ 2551176 h 5530584"/>
              <a:gd name="connsiteX40" fmla="*/ 1581912 w 8572376"/>
              <a:gd name="connsiteY40" fmla="*/ 2587752 h 5530584"/>
              <a:gd name="connsiteX41" fmla="*/ 1591056 w 8572376"/>
              <a:gd name="connsiteY41" fmla="*/ 2615184 h 5530584"/>
              <a:gd name="connsiteX42" fmla="*/ 1645920 w 8572376"/>
              <a:gd name="connsiteY42" fmla="*/ 2651760 h 5530584"/>
              <a:gd name="connsiteX43" fmla="*/ 1700784 w 8572376"/>
              <a:gd name="connsiteY43" fmla="*/ 2697480 h 5530584"/>
              <a:gd name="connsiteX44" fmla="*/ 1755648 w 8572376"/>
              <a:gd name="connsiteY44" fmla="*/ 2715768 h 5530584"/>
              <a:gd name="connsiteX45" fmla="*/ 1883664 w 8572376"/>
              <a:gd name="connsiteY45" fmla="*/ 2706624 h 5530584"/>
              <a:gd name="connsiteX46" fmla="*/ 1965960 w 8572376"/>
              <a:gd name="connsiteY46" fmla="*/ 2660904 h 5530584"/>
              <a:gd name="connsiteX47" fmla="*/ 2002536 w 8572376"/>
              <a:gd name="connsiteY47" fmla="*/ 2651760 h 5530584"/>
              <a:gd name="connsiteX48" fmla="*/ 2121408 w 8572376"/>
              <a:gd name="connsiteY48" fmla="*/ 2660904 h 5530584"/>
              <a:gd name="connsiteX49" fmla="*/ 2148840 w 8572376"/>
              <a:gd name="connsiteY49" fmla="*/ 2688336 h 5530584"/>
              <a:gd name="connsiteX50" fmla="*/ 2176272 w 8572376"/>
              <a:gd name="connsiteY50" fmla="*/ 2706624 h 5530584"/>
              <a:gd name="connsiteX51" fmla="*/ 2203704 w 8572376"/>
              <a:gd name="connsiteY51" fmla="*/ 2734056 h 5530584"/>
              <a:gd name="connsiteX52" fmla="*/ 2286000 w 8572376"/>
              <a:gd name="connsiteY52" fmla="*/ 2779776 h 5530584"/>
              <a:gd name="connsiteX53" fmla="*/ 2340864 w 8572376"/>
              <a:gd name="connsiteY53" fmla="*/ 2816352 h 5530584"/>
              <a:gd name="connsiteX54" fmla="*/ 2368296 w 8572376"/>
              <a:gd name="connsiteY54" fmla="*/ 2825496 h 5530584"/>
              <a:gd name="connsiteX55" fmla="*/ 2450592 w 8572376"/>
              <a:gd name="connsiteY55" fmla="*/ 2871216 h 5530584"/>
              <a:gd name="connsiteX56" fmla="*/ 2468880 w 8572376"/>
              <a:gd name="connsiteY56" fmla="*/ 2898648 h 5530584"/>
              <a:gd name="connsiteX57" fmla="*/ 2523744 w 8572376"/>
              <a:gd name="connsiteY57" fmla="*/ 2935224 h 5530584"/>
              <a:gd name="connsiteX58" fmla="*/ 2542032 w 8572376"/>
              <a:gd name="connsiteY58" fmla="*/ 2971800 h 5530584"/>
              <a:gd name="connsiteX59" fmla="*/ 2596896 w 8572376"/>
              <a:gd name="connsiteY59" fmla="*/ 2990088 h 5530584"/>
              <a:gd name="connsiteX60" fmla="*/ 2660904 w 8572376"/>
              <a:gd name="connsiteY60" fmla="*/ 3008376 h 5530584"/>
              <a:gd name="connsiteX61" fmla="*/ 2688336 w 8572376"/>
              <a:gd name="connsiteY61" fmla="*/ 3026664 h 5530584"/>
              <a:gd name="connsiteX62" fmla="*/ 2788920 w 8572376"/>
              <a:gd name="connsiteY62" fmla="*/ 3017520 h 5530584"/>
              <a:gd name="connsiteX63" fmla="*/ 2761488 w 8572376"/>
              <a:gd name="connsiteY63" fmla="*/ 2898648 h 5530584"/>
              <a:gd name="connsiteX64" fmla="*/ 2734056 w 8572376"/>
              <a:gd name="connsiteY64" fmla="*/ 2889504 h 5530584"/>
              <a:gd name="connsiteX65" fmla="*/ 2715768 w 8572376"/>
              <a:gd name="connsiteY65" fmla="*/ 2862072 h 5530584"/>
              <a:gd name="connsiteX66" fmla="*/ 2660904 w 8572376"/>
              <a:gd name="connsiteY66" fmla="*/ 2825496 h 5530584"/>
              <a:gd name="connsiteX67" fmla="*/ 2615184 w 8572376"/>
              <a:gd name="connsiteY67" fmla="*/ 2788920 h 5530584"/>
              <a:gd name="connsiteX68" fmla="*/ 2596896 w 8572376"/>
              <a:gd name="connsiteY68" fmla="*/ 2761488 h 5530584"/>
              <a:gd name="connsiteX69" fmla="*/ 2532888 w 8572376"/>
              <a:gd name="connsiteY69" fmla="*/ 2752344 h 5530584"/>
              <a:gd name="connsiteX70" fmla="*/ 2505456 w 8572376"/>
              <a:gd name="connsiteY70" fmla="*/ 2734056 h 5530584"/>
              <a:gd name="connsiteX71" fmla="*/ 2487168 w 8572376"/>
              <a:gd name="connsiteY71" fmla="*/ 2706624 h 5530584"/>
              <a:gd name="connsiteX72" fmla="*/ 2432304 w 8572376"/>
              <a:gd name="connsiteY72" fmla="*/ 2688336 h 5530584"/>
              <a:gd name="connsiteX73" fmla="*/ 2404872 w 8572376"/>
              <a:gd name="connsiteY73" fmla="*/ 2670048 h 5530584"/>
              <a:gd name="connsiteX74" fmla="*/ 2386584 w 8572376"/>
              <a:gd name="connsiteY74" fmla="*/ 2642616 h 5530584"/>
              <a:gd name="connsiteX75" fmla="*/ 2359152 w 8572376"/>
              <a:gd name="connsiteY75" fmla="*/ 2633472 h 5530584"/>
              <a:gd name="connsiteX76" fmla="*/ 2322576 w 8572376"/>
              <a:gd name="connsiteY76" fmla="*/ 2596896 h 5530584"/>
              <a:gd name="connsiteX77" fmla="*/ 2304288 w 8572376"/>
              <a:gd name="connsiteY77" fmla="*/ 2569464 h 5530584"/>
              <a:gd name="connsiteX78" fmla="*/ 2295144 w 8572376"/>
              <a:gd name="connsiteY78" fmla="*/ 2542032 h 5530584"/>
              <a:gd name="connsiteX79" fmla="*/ 2267712 w 8572376"/>
              <a:gd name="connsiteY79" fmla="*/ 2523744 h 5530584"/>
              <a:gd name="connsiteX80" fmla="*/ 2240280 w 8572376"/>
              <a:gd name="connsiteY80" fmla="*/ 2459736 h 5530584"/>
              <a:gd name="connsiteX81" fmla="*/ 2221992 w 8572376"/>
              <a:gd name="connsiteY81" fmla="*/ 2404872 h 5530584"/>
              <a:gd name="connsiteX82" fmla="*/ 2212848 w 8572376"/>
              <a:gd name="connsiteY82" fmla="*/ 2377440 h 5530584"/>
              <a:gd name="connsiteX83" fmla="*/ 2185416 w 8572376"/>
              <a:gd name="connsiteY83" fmla="*/ 2185416 h 5530584"/>
              <a:gd name="connsiteX84" fmla="*/ 2176272 w 8572376"/>
              <a:gd name="connsiteY84" fmla="*/ 2157984 h 5530584"/>
              <a:gd name="connsiteX85" fmla="*/ 2167128 w 8572376"/>
              <a:gd name="connsiteY85" fmla="*/ 2130552 h 5530584"/>
              <a:gd name="connsiteX86" fmla="*/ 2139696 w 8572376"/>
              <a:gd name="connsiteY86" fmla="*/ 2103120 h 5530584"/>
              <a:gd name="connsiteX87" fmla="*/ 2093976 w 8572376"/>
              <a:gd name="connsiteY87" fmla="*/ 2020824 h 5530584"/>
              <a:gd name="connsiteX88" fmla="*/ 2039112 w 8572376"/>
              <a:gd name="connsiteY88" fmla="*/ 1993392 h 5530584"/>
              <a:gd name="connsiteX89" fmla="*/ 2002536 w 8572376"/>
              <a:gd name="connsiteY89" fmla="*/ 1938528 h 5530584"/>
              <a:gd name="connsiteX90" fmla="*/ 1947672 w 8572376"/>
              <a:gd name="connsiteY90" fmla="*/ 1920240 h 5530584"/>
              <a:gd name="connsiteX91" fmla="*/ 1819656 w 8572376"/>
              <a:gd name="connsiteY91" fmla="*/ 1865376 h 5530584"/>
              <a:gd name="connsiteX92" fmla="*/ 1737360 w 8572376"/>
              <a:gd name="connsiteY92" fmla="*/ 1828800 h 5530584"/>
              <a:gd name="connsiteX93" fmla="*/ 1709928 w 8572376"/>
              <a:gd name="connsiteY93" fmla="*/ 1801368 h 5530584"/>
              <a:gd name="connsiteX94" fmla="*/ 1719072 w 8572376"/>
              <a:gd name="connsiteY94" fmla="*/ 1700784 h 5530584"/>
              <a:gd name="connsiteX95" fmla="*/ 1728216 w 8572376"/>
              <a:gd name="connsiteY95" fmla="*/ 1673352 h 5530584"/>
              <a:gd name="connsiteX96" fmla="*/ 1755648 w 8572376"/>
              <a:gd name="connsiteY96" fmla="*/ 1655064 h 5530584"/>
              <a:gd name="connsiteX97" fmla="*/ 1764792 w 8572376"/>
              <a:gd name="connsiteY97" fmla="*/ 1627632 h 5530584"/>
              <a:gd name="connsiteX98" fmla="*/ 1819656 w 8572376"/>
              <a:gd name="connsiteY98" fmla="*/ 1609344 h 5530584"/>
              <a:gd name="connsiteX99" fmla="*/ 2084832 w 8572376"/>
              <a:gd name="connsiteY99" fmla="*/ 1618488 h 5530584"/>
              <a:gd name="connsiteX100" fmla="*/ 2148840 w 8572376"/>
              <a:gd name="connsiteY100" fmla="*/ 1636776 h 5530584"/>
              <a:gd name="connsiteX101" fmla="*/ 2167128 w 8572376"/>
              <a:gd name="connsiteY101" fmla="*/ 1600200 h 5530584"/>
              <a:gd name="connsiteX102" fmla="*/ 2157984 w 8572376"/>
              <a:gd name="connsiteY102" fmla="*/ 1453896 h 5530584"/>
              <a:gd name="connsiteX103" fmla="*/ 2112264 w 8572376"/>
              <a:gd name="connsiteY103" fmla="*/ 1408176 h 5530584"/>
              <a:gd name="connsiteX104" fmla="*/ 2084832 w 8572376"/>
              <a:gd name="connsiteY104" fmla="*/ 1380744 h 5530584"/>
              <a:gd name="connsiteX105" fmla="*/ 2075688 w 8572376"/>
              <a:gd name="connsiteY105" fmla="*/ 1353312 h 5530584"/>
              <a:gd name="connsiteX106" fmla="*/ 2039112 w 8572376"/>
              <a:gd name="connsiteY106" fmla="*/ 1344168 h 5530584"/>
              <a:gd name="connsiteX107" fmla="*/ 2011680 w 8572376"/>
              <a:gd name="connsiteY107" fmla="*/ 1325880 h 5530584"/>
              <a:gd name="connsiteX108" fmla="*/ 1984248 w 8572376"/>
              <a:gd name="connsiteY108" fmla="*/ 1316736 h 5530584"/>
              <a:gd name="connsiteX109" fmla="*/ 1965960 w 8572376"/>
              <a:gd name="connsiteY109" fmla="*/ 1289304 h 5530584"/>
              <a:gd name="connsiteX110" fmla="*/ 1911096 w 8572376"/>
              <a:gd name="connsiteY110" fmla="*/ 1271016 h 5530584"/>
              <a:gd name="connsiteX111" fmla="*/ 1856232 w 8572376"/>
              <a:gd name="connsiteY111" fmla="*/ 1243584 h 5530584"/>
              <a:gd name="connsiteX112" fmla="*/ 1828800 w 8572376"/>
              <a:gd name="connsiteY112" fmla="*/ 1216152 h 5530584"/>
              <a:gd name="connsiteX113" fmla="*/ 1773936 w 8572376"/>
              <a:gd name="connsiteY113" fmla="*/ 1197864 h 5530584"/>
              <a:gd name="connsiteX114" fmla="*/ 1746504 w 8572376"/>
              <a:gd name="connsiteY114" fmla="*/ 1179576 h 5530584"/>
              <a:gd name="connsiteX115" fmla="*/ 1719072 w 8572376"/>
              <a:gd name="connsiteY115" fmla="*/ 1170432 h 5530584"/>
              <a:gd name="connsiteX116" fmla="*/ 1618488 w 8572376"/>
              <a:gd name="connsiteY116" fmla="*/ 1152144 h 5530584"/>
              <a:gd name="connsiteX117" fmla="*/ 1591056 w 8572376"/>
              <a:gd name="connsiteY117" fmla="*/ 1143000 h 5530584"/>
              <a:gd name="connsiteX118" fmla="*/ 1545336 w 8572376"/>
              <a:gd name="connsiteY118" fmla="*/ 1133856 h 5530584"/>
              <a:gd name="connsiteX119" fmla="*/ 1490472 w 8572376"/>
              <a:gd name="connsiteY119" fmla="*/ 1106424 h 5530584"/>
              <a:gd name="connsiteX120" fmla="*/ 1435608 w 8572376"/>
              <a:gd name="connsiteY120" fmla="*/ 1088136 h 5530584"/>
              <a:gd name="connsiteX121" fmla="*/ 1408176 w 8572376"/>
              <a:gd name="connsiteY121" fmla="*/ 1078992 h 5530584"/>
              <a:gd name="connsiteX122" fmla="*/ 1234440 w 8572376"/>
              <a:gd name="connsiteY122" fmla="*/ 1051560 h 5530584"/>
              <a:gd name="connsiteX123" fmla="*/ 1179576 w 8572376"/>
              <a:gd name="connsiteY123" fmla="*/ 1033272 h 5530584"/>
              <a:gd name="connsiteX124" fmla="*/ 1143000 w 8572376"/>
              <a:gd name="connsiteY124" fmla="*/ 1024128 h 5530584"/>
              <a:gd name="connsiteX125" fmla="*/ 1088136 w 8572376"/>
              <a:gd name="connsiteY125" fmla="*/ 1005840 h 5530584"/>
              <a:gd name="connsiteX126" fmla="*/ 1033272 w 8572376"/>
              <a:gd name="connsiteY126" fmla="*/ 978408 h 5530584"/>
              <a:gd name="connsiteX127" fmla="*/ 987552 w 8572376"/>
              <a:gd name="connsiteY127" fmla="*/ 941832 h 5530584"/>
              <a:gd name="connsiteX128" fmla="*/ 932688 w 8572376"/>
              <a:gd name="connsiteY128" fmla="*/ 905256 h 5530584"/>
              <a:gd name="connsiteX129" fmla="*/ 877824 w 8572376"/>
              <a:gd name="connsiteY129" fmla="*/ 877824 h 5530584"/>
              <a:gd name="connsiteX130" fmla="*/ 850392 w 8572376"/>
              <a:gd name="connsiteY130" fmla="*/ 868680 h 5530584"/>
              <a:gd name="connsiteX131" fmla="*/ 822960 w 8572376"/>
              <a:gd name="connsiteY131" fmla="*/ 850392 h 5530584"/>
              <a:gd name="connsiteX132" fmla="*/ 786384 w 8572376"/>
              <a:gd name="connsiteY132" fmla="*/ 832104 h 5530584"/>
              <a:gd name="connsiteX133" fmla="*/ 722376 w 8572376"/>
              <a:gd name="connsiteY133" fmla="*/ 786384 h 5530584"/>
              <a:gd name="connsiteX134" fmla="*/ 694944 w 8572376"/>
              <a:gd name="connsiteY134" fmla="*/ 777240 h 5530584"/>
              <a:gd name="connsiteX135" fmla="*/ 667512 w 8572376"/>
              <a:gd name="connsiteY135" fmla="*/ 758952 h 5530584"/>
              <a:gd name="connsiteX136" fmla="*/ 612648 w 8572376"/>
              <a:gd name="connsiteY136" fmla="*/ 740664 h 5530584"/>
              <a:gd name="connsiteX137" fmla="*/ 585216 w 8572376"/>
              <a:gd name="connsiteY137" fmla="*/ 722376 h 5530584"/>
              <a:gd name="connsiteX138" fmla="*/ 557784 w 8572376"/>
              <a:gd name="connsiteY138" fmla="*/ 694944 h 5530584"/>
              <a:gd name="connsiteX139" fmla="*/ 502920 w 8572376"/>
              <a:gd name="connsiteY139" fmla="*/ 676656 h 5530584"/>
              <a:gd name="connsiteX140" fmla="*/ 475488 w 8572376"/>
              <a:gd name="connsiteY140" fmla="*/ 658368 h 5530584"/>
              <a:gd name="connsiteX141" fmla="*/ 429768 w 8572376"/>
              <a:gd name="connsiteY141" fmla="*/ 621792 h 5530584"/>
              <a:gd name="connsiteX142" fmla="*/ 347472 w 8572376"/>
              <a:gd name="connsiteY142" fmla="*/ 576072 h 5530584"/>
              <a:gd name="connsiteX143" fmla="*/ 329184 w 8572376"/>
              <a:gd name="connsiteY143" fmla="*/ 548640 h 5530584"/>
              <a:gd name="connsiteX144" fmla="*/ 265176 w 8572376"/>
              <a:gd name="connsiteY144" fmla="*/ 512064 h 5530584"/>
              <a:gd name="connsiteX145" fmla="*/ 219456 w 8572376"/>
              <a:gd name="connsiteY145" fmla="*/ 457200 h 5530584"/>
              <a:gd name="connsiteX146" fmla="*/ 182880 w 8572376"/>
              <a:gd name="connsiteY146" fmla="*/ 402336 h 5530584"/>
              <a:gd name="connsiteX147" fmla="*/ 164592 w 8572376"/>
              <a:gd name="connsiteY147" fmla="*/ 374904 h 5530584"/>
              <a:gd name="connsiteX148" fmla="*/ 146304 w 8572376"/>
              <a:gd name="connsiteY148" fmla="*/ 347472 h 5530584"/>
              <a:gd name="connsiteX149" fmla="*/ 137160 w 8572376"/>
              <a:gd name="connsiteY149" fmla="*/ 320040 h 5530584"/>
              <a:gd name="connsiteX150" fmla="*/ 128016 w 8572376"/>
              <a:gd name="connsiteY150" fmla="*/ 265176 h 5530584"/>
              <a:gd name="connsiteX151" fmla="*/ 91440 w 8572376"/>
              <a:gd name="connsiteY151" fmla="*/ 210312 h 5530584"/>
              <a:gd name="connsiteX152" fmla="*/ 64008 w 8572376"/>
              <a:gd name="connsiteY152" fmla="*/ 128016 h 5530584"/>
              <a:gd name="connsiteX153" fmla="*/ 54864 w 8572376"/>
              <a:gd name="connsiteY153" fmla="*/ 100584 h 5530584"/>
              <a:gd name="connsiteX154" fmla="*/ 45720 w 8572376"/>
              <a:gd name="connsiteY154" fmla="*/ 73152 h 5530584"/>
              <a:gd name="connsiteX155" fmla="*/ 18288 w 8572376"/>
              <a:gd name="connsiteY155" fmla="*/ 45720 h 5530584"/>
              <a:gd name="connsiteX156" fmla="*/ 18288 w 8572376"/>
              <a:gd name="connsiteY156" fmla="*/ 0 h 5530584"/>
              <a:gd name="connsiteX157" fmla="*/ 8202168 w 8572376"/>
              <a:gd name="connsiteY157" fmla="*/ 36576 h 5530584"/>
              <a:gd name="connsiteX158" fmla="*/ 6627765 w 8572376"/>
              <a:gd name="connsiteY158" fmla="*/ 167559 h 5530584"/>
              <a:gd name="connsiteX159" fmla="*/ 6618742 w 8572376"/>
              <a:gd name="connsiteY159" fmla="*/ 266266 h 5530584"/>
              <a:gd name="connsiteX160" fmla="*/ 6698071 w 8572376"/>
              <a:gd name="connsiteY160" fmla="*/ 430979 h 5530584"/>
              <a:gd name="connsiteX161" fmla="*/ 6641208 w 8572376"/>
              <a:gd name="connsiteY161" fmla="*/ 732550 h 5530584"/>
              <a:gd name="connsiteX162" fmla="*/ 6729075 w 8572376"/>
              <a:gd name="connsiteY162" fmla="*/ 959817 h 5530584"/>
              <a:gd name="connsiteX163" fmla="*/ 6735733 w 8572376"/>
              <a:gd name="connsiteY163" fmla="*/ 1121036 h 5530584"/>
              <a:gd name="connsiteX164" fmla="*/ 6914561 w 8572376"/>
              <a:gd name="connsiteY164" fmla="*/ 1515829 h 5530584"/>
              <a:gd name="connsiteX165" fmla="*/ 7067463 w 8572376"/>
              <a:gd name="connsiteY165" fmla="*/ 2052309 h 5530584"/>
              <a:gd name="connsiteX166" fmla="*/ 7033904 w 8572376"/>
              <a:gd name="connsiteY166" fmla="*/ 2415336 h 5530584"/>
              <a:gd name="connsiteX167" fmla="*/ 8485632 w 8572376"/>
              <a:gd name="connsiteY167" fmla="*/ 1837944 h 5530584"/>
              <a:gd name="connsiteX168" fmla="*/ 8403336 w 8572376"/>
              <a:gd name="connsiteY168" fmla="*/ 2221992 h 5530584"/>
              <a:gd name="connsiteX169" fmla="*/ 8375904 w 8572376"/>
              <a:gd name="connsiteY169" fmla="*/ 2368296 h 5530584"/>
              <a:gd name="connsiteX170" fmla="*/ 8293608 w 8572376"/>
              <a:gd name="connsiteY170" fmla="*/ 2624328 h 5530584"/>
              <a:gd name="connsiteX171" fmla="*/ 8266176 w 8572376"/>
              <a:gd name="connsiteY171" fmla="*/ 3044952 h 5530584"/>
              <a:gd name="connsiteX172" fmla="*/ 8275320 w 8572376"/>
              <a:gd name="connsiteY172" fmla="*/ 3648456 h 5530584"/>
              <a:gd name="connsiteX173" fmla="*/ 8284464 w 8572376"/>
              <a:gd name="connsiteY173" fmla="*/ 4443984 h 5530584"/>
              <a:gd name="connsiteX174" fmla="*/ 8275320 w 8572376"/>
              <a:gd name="connsiteY174" fmla="*/ 4562856 h 5530584"/>
              <a:gd name="connsiteX175" fmla="*/ 8247888 w 8572376"/>
              <a:gd name="connsiteY175" fmla="*/ 4636008 h 5530584"/>
              <a:gd name="connsiteX176" fmla="*/ 8220456 w 8572376"/>
              <a:gd name="connsiteY176" fmla="*/ 4654296 h 5530584"/>
              <a:gd name="connsiteX177" fmla="*/ 8147304 w 8572376"/>
              <a:gd name="connsiteY177" fmla="*/ 4700016 h 5530584"/>
              <a:gd name="connsiteX178" fmla="*/ 8092440 w 8572376"/>
              <a:gd name="connsiteY178" fmla="*/ 4736592 h 5530584"/>
              <a:gd name="connsiteX179" fmla="*/ 8010144 w 8572376"/>
              <a:gd name="connsiteY179" fmla="*/ 4754880 h 5530584"/>
              <a:gd name="connsiteX180" fmla="*/ 7964424 w 8572376"/>
              <a:gd name="connsiteY180" fmla="*/ 4809744 h 5530584"/>
              <a:gd name="connsiteX181" fmla="*/ 7918704 w 8572376"/>
              <a:gd name="connsiteY181" fmla="*/ 4818888 h 5530584"/>
              <a:gd name="connsiteX182" fmla="*/ 7863840 w 8572376"/>
              <a:gd name="connsiteY182" fmla="*/ 4846320 h 5530584"/>
              <a:gd name="connsiteX183" fmla="*/ 7808976 w 8572376"/>
              <a:gd name="connsiteY183" fmla="*/ 4882896 h 5530584"/>
              <a:gd name="connsiteX184" fmla="*/ 7690104 w 8572376"/>
              <a:gd name="connsiteY184" fmla="*/ 4901184 h 5530584"/>
              <a:gd name="connsiteX185" fmla="*/ 7598664 w 8572376"/>
              <a:gd name="connsiteY185" fmla="*/ 4946904 h 5530584"/>
              <a:gd name="connsiteX186" fmla="*/ 7525512 w 8572376"/>
              <a:gd name="connsiteY186" fmla="*/ 4974336 h 5530584"/>
              <a:gd name="connsiteX187" fmla="*/ 7498080 w 8572376"/>
              <a:gd name="connsiteY187" fmla="*/ 5001768 h 5530584"/>
              <a:gd name="connsiteX188" fmla="*/ 7360920 w 8572376"/>
              <a:gd name="connsiteY188" fmla="*/ 5010912 h 5530584"/>
              <a:gd name="connsiteX189" fmla="*/ 7306056 w 8572376"/>
              <a:gd name="connsiteY189" fmla="*/ 5029200 h 5530584"/>
              <a:gd name="connsiteX190" fmla="*/ 7287768 w 8572376"/>
              <a:gd name="connsiteY190" fmla="*/ 5093208 h 5530584"/>
              <a:gd name="connsiteX191" fmla="*/ 7260336 w 8572376"/>
              <a:gd name="connsiteY191" fmla="*/ 5111496 h 5530584"/>
              <a:gd name="connsiteX192" fmla="*/ 7242048 w 8572376"/>
              <a:gd name="connsiteY192" fmla="*/ 5138928 h 5530584"/>
              <a:gd name="connsiteX193" fmla="*/ 7232904 w 8572376"/>
              <a:gd name="connsiteY193" fmla="*/ 5166360 h 5530584"/>
              <a:gd name="connsiteX194" fmla="*/ 7178040 w 8572376"/>
              <a:gd name="connsiteY194" fmla="*/ 5193792 h 5530584"/>
              <a:gd name="connsiteX195" fmla="*/ 7159752 w 8572376"/>
              <a:gd name="connsiteY195" fmla="*/ 5221224 h 5530584"/>
              <a:gd name="connsiteX196" fmla="*/ 7031736 w 8572376"/>
              <a:gd name="connsiteY196" fmla="*/ 5248656 h 5530584"/>
              <a:gd name="connsiteX197" fmla="*/ 6894576 w 8572376"/>
              <a:gd name="connsiteY197" fmla="*/ 5221224 h 5530584"/>
              <a:gd name="connsiteX198" fmla="*/ 6867144 w 8572376"/>
              <a:gd name="connsiteY198" fmla="*/ 5212080 h 5530584"/>
              <a:gd name="connsiteX199" fmla="*/ 6839712 w 8572376"/>
              <a:gd name="connsiteY199" fmla="*/ 5193792 h 5530584"/>
              <a:gd name="connsiteX200" fmla="*/ 6784848 w 8572376"/>
              <a:gd name="connsiteY200" fmla="*/ 5175504 h 5530584"/>
              <a:gd name="connsiteX201" fmla="*/ 6665976 w 8572376"/>
              <a:gd name="connsiteY201" fmla="*/ 5184648 h 5530584"/>
              <a:gd name="connsiteX202" fmla="*/ 6611112 w 8572376"/>
              <a:gd name="connsiteY202" fmla="*/ 5221224 h 5530584"/>
              <a:gd name="connsiteX203" fmla="*/ 6574536 w 8572376"/>
              <a:gd name="connsiteY203" fmla="*/ 5276088 h 5530584"/>
              <a:gd name="connsiteX204" fmla="*/ 6519672 w 8572376"/>
              <a:gd name="connsiteY204" fmla="*/ 5294376 h 5530584"/>
              <a:gd name="connsiteX205" fmla="*/ 6492240 w 8572376"/>
              <a:gd name="connsiteY205" fmla="*/ 5303520 h 5530584"/>
              <a:gd name="connsiteX206" fmla="*/ 6437376 w 8572376"/>
              <a:gd name="connsiteY206" fmla="*/ 5330952 h 5530584"/>
              <a:gd name="connsiteX207" fmla="*/ 6409944 w 8572376"/>
              <a:gd name="connsiteY207" fmla="*/ 5349240 h 5530584"/>
              <a:gd name="connsiteX208" fmla="*/ 6345936 w 8572376"/>
              <a:gd name="connsiteY208" fmla="*/ 5358384 h 5530584"/>
              <a:gd name="connsiteX209" fmla="*/ 6318504 w 8572376"/>
              <a:gd name="connsiteY209" fmla="*/ 5376672 h 5530584"/>
              <a:gd name="connsiteX210" fmla="*/ 6291072 w 8572376"/>
              <a:gd name="connsiteY210" fmla="*/ 5385816 h 5530584"/>
              <a:gd name="connsiteX211" fmla="*/ 6272784 w 8572376"/>
              <a:gd name="connsiteY211" fmla="*/ 5413248 h 5530584"/>
              <a:gd name="connsiteX212" fmla="*/ 6199632 w 8572376"/>
              <a:gd name="connsiteY212" fmla="*/ 5431536 h 5530584"/>
              <a:gd name="connsiteX213" fmla="*/ 6172200 w 8572376"/>
              <a:gd name="connsiteY213" fmla="*/ 5458968 h 5530584"/>
              <a:gd name="connsiteX214" fmla="*/ 6135624 w 8572376"/>
              <a:gd name="connsiteY214" fmla="*/ 5477256 h 5530584"/>
              <a:gd name="connsiteX215" fmla="*/ 6062472 w 8572376"/>
              <a:gd name="connsiteY215" fmla="*/ 5495544 h 5530584"/>
              <a:gd name="connsiteX216" fmla="*/ 5989320 w 8572376"/>
              <a:gd name="connsiteY216" fmla="*/ 5504688 h 5530584"/>
              <a:gd name="connsiteX217" fmla="*/ 5614416 w 8572376"/>
              <a:gd name="connsiteY217" fmla="*/ 5504688 h 5530584"/>
              <a:gd name="connsiteX218" fmla="*/ 5577840 w 8572376"/>
              <a:gd name="connsiteY218" fmla="*/ 5486400 h 5530584"/>
              <a:gd name="connsiteX219" fmla="*/ 5559552 w 8572376"/>
              <a:gd name="connsiteY219" fmla="*/ 5458968 h 5530584"/>
              <a:gd name="connsiteX220" fmla="*/ 5550408 w 8572376"/>
              <a:gd name="connsiteY220" fmla="*/ 5431536 h 5530584"/>
              <a:gd name="connsiteX221" fmla="*/ 5468112 w 8572376"/>
              <a:gd name="connsiteY221" fmla="*/ 5422392 h 5530584"/>
              <a:gd name="connsiteX222" fmla="*/ 5449824 w 8572376"/>
              <a:gd name="connsiteY222" fmla="*/ 5394960 h 5530584"/>
              <a:gd name="connsiteX223" fmla="*/ 5404104 w 8572376"/>
              <a:gd name="connsiteY223" fmla="*/ 5385816 h 5530584"/>
              <a:gd name="connsiteX224" fmla="*/ 5349240 w 8572376"/>
              <a:gd name="connsiteY224" fmla="*/ 5358384 h 5530584"/>
              <a:gd name="connsiteX225" fmla="*/ 5340096 w 8572376"/>
              <a:gd name="connsiteY225" fmla="*/ 5330952 h 5530584"/>
              <a:gd name="connsiteX226" fmla="*/ 5330952 w 8572376"/>
              <a:gd name="connsiteY226" fmla="*/ 5138928 h 5530584"/>
              <a:gd name="connsiteX227" fmla="*/ 5276088 w 8572376"/>
              <a:gd name="connsiteY227" fmla="*/ 5056632 h 5530584"/>
              <a:gd name="connsiteX228" fmla="*/ 5266944 w 8572376"/>
              <a:gd name="connsiteY228" fmla="*/ 5029200 h 5530584"/>
              <a:gd name="connsiteX229" fmla="*/ 5257800 w 8572376"/>
              <a:gd name="connsiteY229" fmla="*/ 4983480 h 5530584"/>
              <a:gd name="connsiteX230" fmla="*/ 5230368 w 8572376"/>
              <a:gd name="connsiteY230" fmla="*/ 4965192 h 5530584"/>
              <a:gd name="connsiteX231" fmla="*/ 5184648 w 8572376"/>
              <a:gd name="connsiteY231" fmla="*/ 4910328 h 5530584"/>
              <a:gd name="connsiteX232" fmla="*/ 5157216 w 8572376"/>
              <a:gd name="connsiteY232" fmla="*/ 4901184 h 5530584"/>
              <a:gd name="connsiteX233" fmla="*/ 5111496 w 8572376"/>
              <a:gd name="connsiteY233" fmla="*/ 5010912 h 5530584"/>
              <a:gd name="connsiteX234" fmla="*/ 5129784 w 8572376"/>
              <a:gd name="connsiteY234" fmla="*/ 5038344 h 5530584"/>
              <a:gd name="connsiteX235" fmla="*/ 5148072 w 8572376"/>
              <a:gd name="connsiteY235" fmla="*/ 5093208 h 5530584"/>
              <a:gd name="connsiteX236" fmla="*/ 5138928 w 8572376"/>
              <a:gd name="connsiteY236" fmla="*/ 5148072 h 5530584"/>
              <a:gd name="connsiteX237" fmla="*/ 4937760 w 8572376"/>
              <a:gd name="connsiteY237" fmla="*/ 5120640 h 5530584"/>
              <a:gd name="connsiteX238" fmla="*/ 4919472 w 8572376"/>
              <a:gd name="connsiteY238" fmla="*/ 5093208 h 5530584"/>
              <a:gd name="connsiteX239" fmla="*/ 4864608 w 8572376"/>
              <a:gd name="connsiteY239" fmla="*/ 5074920 h 5530584"/>
              <a:gd name="connsiteX240" fmla="*/ 4818888 w 8572376"/>
              <a:gd name="connsiteY240" fmla="*/ 5056632 h 5530584"/>
              <a:gd name="connsiteX241" fmla="*/ 4764024 w 8572376"/>
              <a:gd name="connsiteY241" fmla="*/ 5020056 h 5530584"/>
              <a:gd name="connsiteX242" fmla="*/ 4599432 w 8572376"/>
              <a:gd name="connsiteY242" fmla="*/ 5001768 h 5530584"/>
              <a:gd name="connsiteX243" fmla="*/ 4517136 w 8572376"/>
              <a:gd name="connsiteY243" fmla="*/ 4992624 h 5530584"/>
              <a:gd name="connsiteX244" fmla="*/ 4471416 w 8572376"/>
              <a:gd name="connsiteY244" fmla="*/ 4983480 h 5530584"/>
              <a:gd name="connsiteX245" fmla="*/ 4279392 w 8572376"/>
              <a:gd name="connsiteY245" fmla="*/ 4974336 h 5530584"/>
              <a:gd name="connsiteX246" fmla="*/ 4215384 w 8572376"/>
              <a:gd name="connsiteY246" fmla="*/ 4956048 h 5530584"/>
              <a:gd name="connsiteX247" fmla="*/ 4178808 w 8572376"/>
              <a:gd name="connsiteY247" fmla="*/ 4946904 h 5530584"/>
              <a:gd name="connsiteX248" fmla="*/ 4151376 w 8572376"/>
              <a:gd name="connsiteY248" fmla="*/ 4882896 h 5530584"/>
              <a:gd name="connsiteX249" fmla="*/ 4142232 w 8572376"/>
              <a:gd name="connsiteY249" fmla="*/ 4855464 h 5530584"/>
              <a:gd name="connsiteX250" fmla="*/ 4114800 w 8572376"/>
              <a:gd name="connsiteY250" fmla="*/ 4846320 h 5530584"/>
              <a:gd name="connsiteX251" fmla="*/ 4059936 w 8572376"/>
              <a:gd name="connsiteY251" fmla="*/ 4818888 h 5530584"/>
              <a:gd name="connsiteX252" fmla="*/ 4032504 w 8572376"/>
              <a:gd name="connsiteY252" fmla="*/ 4791456 h 5530584"/>
              <a:gd name="connsiteX253" fmla="*/ 4014216 w 8572376"/>
              <a:gd name="connsiteY253" fmla="*/ 4764024 h 5530584"/>
              <a:gd name="connsiteX254" fmla="*/ 3986784 w 8572376"/>
              <a:gd name="connsiteY254" fmla="*/ 4754880 h 5530584"/>
              <a:gd name="connsiteX255" fmla="*/ 3904488 w 8572376"/>
              <a:gd name="connsiteY255" fmla="*/ 4709160 h 5530584"/>
              <a:gd name="connsiteX256" fmla="*/ 3849624 w 8572376"/>
              <a:gd name="connsiteY256" fmla="*/ 4690872 h 5530584"/>
              <a:gd name="connsiteX257" fmla="*/ 3685032 w 8572376"/>
              <a:gd name="connsiteY257" fmla="*/ 4700016 h 5530584"/>
              <a:gd name="connsiteX258" fmla="*/ 3593592 w 8572376"/>
              <a:gd name="connsiteY258" fmla="*/ 4709160 h 5530584"/>
              <a:gd name="connsiteX259" fmla="*/ 3319272 w 8572376"/>
              <a:gd name="connsiteY259" fmla="*/ 4700016 h 5530584"/>
              <a:gd name="connsiteX260" fmla="*/ 3236976 w 8572376"/>
              <a:gd name="connsiteY260" fmla="*/ 4636008 h 5530584"/>
              <a:gd name="connsiteX261" fmla="*/ 3209544 w 8572376"/>
              <a:gd name="connsiteY261" fmla="*/ 4626864 h 5530584"/>
              <a:gd name="connsiteX262" fmla="*/ 3154680 w 8572376"/>
              <a:gd name="connsiteY262" fmla="*/ 4581144 h 5530584"/>
              <a:gd name="connsiteX263" fmla="*/ 3118104 w 8572376"/>
              <a:gd name="connsiteY263" fmla="*/ 4572000 h 5530584"/>
              <a:gd name="connsiteX264" fmla="*/ 2980944 w 8572376"/>
              <a:gd name="connsiteY264" fmla="*/ 4526280 h 5530584"/>
              <a:gd name="connsiteX265" fmla="*/ 2926080 w 8572376"/>
              <a:gd name="connsiteY265" fmla="*/ 4498848 h 5530584"/>
              <a:gd name="connsiteX266" fmla="*/ 2898648 w 8572376"/>
              <a:gd name="connsiteY266" fmla="*/ 4480560 h 5530584"/>
              <a:gd name="connsiteX267" fmla="*/ 2862072 w 8572376"/>
              <a:gd name="connsiteY267" fmla="*/ 4462272 h 5530584"/>
              <a:gd name="connsiteX268" fmla="*/ 2834640 w 8572376"/>
              <a:gd name="connsiteY268" fmla="*/ 4434840 h 5530584"/>
              <a:gd name="connsiteX269" fmla="*/ 2798064 w 8572376"/>
              <a:gd name="connsiteY269" fmla="*/ 4407408 h 5530584"/>
              <a:gd name="connsiteX270" fmla="*/ 2770632 w 8572376"/>
              <a:gd name="connsiteY270" fmla="*/ 4352544 h 5530584"/>
              <a:gd name="connsiteX271" fmla="*/ 2743200 w 8572376"/>
              <a:gd name="connsiteY271" fmla="*/ 4334256 h 5530584"/>
              <a:gd name="connsiteX272" fmla="*/ 2715768 w 8572376"/>
              <a:gd name="connsiteY272" fmla="*/ 4270248 h 5530584"/>
              <a:gd name="connsiteX273" fmla="*/ 2688336 w 8572376"/>
              <a:gd name="connsiteY273" fmla="*/ 4215384 h 5530584"/>
              <a:gd name="connsiteX274" fmla="*/ 2660904 w 8572376"/>
              <a:gd name="connsiteY274" fmla="*/ 4187952 h 5530584"/>
              <a:gd name="connsiteX275" fmla="*/ 2596896 w 8572376"/>
              <a:gd name="connsiteY275" fmla="*/ 4105656 h 5530584"/>
              <a:gd name="connsiteX276" fmla="*/ 2569464 w 8572376"/>
              <a:gd name="connsiteY276" fmla="*/ 4087368 h 5530584"/>
              <a:gd name="connsiteX277" fmla="*/ 2560320 w 8572376"/>
              <a:gd name="connsiteY277" fmla="*/ 4059936 h 5530584"/>
              <a:gd name="connsiteX278" fmla="*/ 2542032 w 8572376"/>
              <a:gd name="connsiteY278" fmla="*/ 3986784 h 5530584"/>
              <a:gd name="connsiteX279" fmla="*/ 2514600 w 8572376"/>
              <a:gd name="connsiteY279" fmla="*/ 3968496 h 5530584"/>
              <a:gd name="connsiteX280" fmla="*/ 2496312 w 8572376"/>
              <a:gd name="connsiteY280" fmla="*/ 3904488 h 5530584"/>
              <a:gd name="connsiteX281" fmla="*/ 2478024 w 8572376"/>
              <a:gd name="connsiteY281" fmla="*/ 3877056 h 5530584"/>
              <a:gd name="connsiteX282" fmla="*/ 2468880 w 8572376"/>
              <a:gd name="connsiteY282" fmla="*/ 3849624 h 5530584"/>
              <a:gd name="connsiteX283" fmla="*/ 2441448 w 8572376"/>
              <a:gd name="connsiteY283" fmla="*/ 3831336 h 5530584"/>
              <a:gd name="connsiteX284" fmla="*/ 2404872 w 8572376"/>
              <a:gd name="connsiteY284" fmla="*/ 3749040 h 5530584"/>
              <a:gd name="connsiteX285" fmla="*/ 2395728 w 8572376"/>
              <a:gd name="connsiteY285" fmla="*/ 3721608 h 5530584"/>
              <a:gd name="connsiteX286" fmla="*/ 2386584 w 8572376"/>
              <a:gd name="connsiteY286" fmla="*/ 3694176 h 5530584"/>
              <a:gd name="connsiteX287" fmla="*/ 2377440 w 8572376"/>
              <a:gd name="connsiteY287" fmla="*/ 3639312 h 5530584"/>
              <a:gd name="connsiteX288" fmla="*/ 2359152 w 8572376"/>
              <a:gd name="connsiteY288" fmla="*/ 3611880 h 5530584"/>
              <a:gd name="connsiteX289" fmla="*/ 2350008 w 8572376"/>
              <a:gd name="connsiteY289" fmla="*/ 3584448 h 5530584"/>
              <a:gd name="connsiteX290" fmla="*/ 2331720 w 8572376"/>
              <a:gd name="connsiteY290" fmla="*/ 3557016 h 5530584"/>
              <a:gd name="connsiteX291" fmla="*/ 2313432 w 8572376"/>
              <a:gd name="connsiteY291" fmla="*/ 3502152 h 5530584"/>
              <a:gd name="connsiteX292" fmla="*/ 2304288 w 8572376"/>
              <a:gd name="connsiteY292" fmla="*/ 3474720 h 5530584"/>
              <a:gd name="connsiteX293" fmla="*/ 2240280 w 8572376"/>
              <a:gd name="connsiteY293" fmla="*/ 3438144 h 5530584"/>
              <a:gd name="connsiteX294" fmla="*/ 2221992 w 8572376"/>
              <a:gd name="connsiteY294" fmla="*/ 3410712 h 5530584"/>
              <a:gd name="connsiteX295" fmla="*/ 2194560 w 8572376"/>
              <a:gd name="connsiteY295" fmla="*/ 3401568 h 5530584"/>
              <a:gd name="connsiteX296" fmla="*/ 2185416 w 8572376"/>
              <a:gd name="connsiteY296" fmla="*/ 3374136 h 5530584"/>
              <a:gd name="connsiteX297" fmla="*/ 2167128 w 8572376"/>
              <a:gd name="connsiteY297" fmla="*/ 3346704 h 5530584"/>
              <a:gd name="connsiteX298" fmla="*/ 2130552 w 8572376"/>
              <a:gd name="connsiteY298" fmla="*/ 3291840 h 5530584"/>
              <a:gd name="connsiteX299" fmla="*/ 2093976 w 8572376"/>
              <a:gd name="connsiteY299" fmla="*/ 3236976 h 5530584"/>
              <a:gd name="connsiteX300" fmla="*/ 2075688 w 8572376"/>
              <a:gd name="connsiteY300" fmla="*/ 3209544 h 5530584"/>
              <a:gd name="connsiteX301" fmla="*/ 2048256 w 8572376"/>
              <a:gd name="connsiteY301" fmla="*/ 3191256 h 5530584"/>
              <a:gd name="connsiteX302" fmla="*/ 2020824 w 8572376"/>
              <a:gd name="connsiteY302" fmla="*/ 3163824 h 5530584"/>
              <a:gd name="connsiteX303" fmla="*/ 1993392 w 8572376"/>
              <a:gd name="connsiteY303" fmla="*/ 3154680 h 5530584"/>
              <a:gd name="connsiteX304" fmla="*/ 1965960 w 8572376"/>
              <a:gd name="connsiteY304" fmla="*/ 3136392 h 5530584"/>
              <a:gd name="connsiteX305" fmla="*/ 1856232 w 8572376"/>
              <a:gd name="connsiteY305" fmla="*/ 3118104 h 5530584"/>
              <a:gd name="connsiteX306" fmla="*/ 1801368 w 8572376"/>
              <a:gd name="connsiteY306" fmla="*/ 3099816 h 5530584"/>
              <a:gd name="connsiteX307" fmla="*/ 1773936 w 8572376"/>
              <a:gd name="connsiteY307" fmla="*/ 3090672 h 5530584"/>
              <a:gd name="connsiteX308" fmla="*/ 1719072 w 8572376"/>
              <a:gd name="connsiteY308" fmla="*/ 3081528 h 5530584"/>
              <a:gd name="connsiteX309" fmla="*/ 1499616 w 8572376"/>
              <a:gd name="connsiteY309" fmla="*/ 3090672 h 5530584"/>
              <a:gd name="connsiteX310" fmla="*/ 1463040 w 8572376"/>
              <a:gd name="connsiteY310" fmla="*/ 3099816 h 5530584"/>
              <a:gd name="connsiteX311" fmla="*/ 1435608 w 8572376"/>
              <a:gd name="connsiteY311" fmla="*/ 3127248 h 5530584"/>
              <a:gd name="connsiteX312" fmla="*/ 1408176 w 8572376"/>
              <a:gd name="connsiteY312" fmla="*/ 3145536 h 5530584"/>
              <a:gd name="connsiteX313" fmla="*/ 1362456 w 8572376"/>
              <a:gd name="connsiteY313" fmla="*/ 3200400 h 5530584"/>
              <a:gd name="connsiteX314" fmla="*/ 1335024 w 8572376"/>
              <a:gd name="connsiteY314" fmla="*/ 3209544 h 5530584"/>
              <a:gd name="connsiteX315" fmla="*/ 1307592 w 8572376"/>
              <a:gd name="connsiteY315" fmla="*/ 3227832 h 5530584"/>
              <a:gd name="connsiteX316" fmla="*/ 1271016 w 8572376"/>
              <a:gd name="connsiteY316" fmla="*/ 3246120 h 5530584"/>
              <a:gd name="connsiteX317" fmla="*/ 1261872 w 8572376"/>
              <a:gd name="connsiteY317" fmla="*/ 3273552 h 5530584"/>
              <a:gd name="connsiteX318" fmla="*/ 1207008 w 8572376"/>
              <a:gd name="connsiteY318" fmla="*/ 3310128 h 5530584"/>
              <a:gd name="connsiteX319" fmla="*/ 1188720 w 8572376"/>
              <a:gd name="connsiteY319" fmla="*/ 3346704 h 5530584"/>
              <a:gd name="connsiteX320" fmla="*/ 1133856 w 8572376"/>
              <a:gd name="connsiteY320" fmla="*/ 3392424 h 5530584"/>
              <a:gd name="connsiteX321" fmla="*/ 1069848 w 8572376"/>
              <a:gd name="connsiteY321" fmla="*/ 3456432 h 5530584"/>
              <a:gd name="connsiteX322" fmla="*/ 969264 w 8572376"/>
              <a:gd name="connsiteY322" fmla="*/ 3511296 h 5530584"/>
              <a:gd name="connsiteX323" fmla="*/ 914400 w 8572376"/>
              <a:gd name="connsiteY323" fmla="*/ 3547872 h 5530584"/>
              <a:gd name="connsiteX324" fmla="*/ 859536 w 8572376"/>
              <a:gd name="connsiteY324" fmla="*/ 3566160 h 5530584"/>
              <a:gd name="connsiteX325" fmla="*/ 841248 w 8572376"/>
              <a:gd name="connsiteY325" fmla="*/ 3593592 h 5530584"/>
              <a:gd name="connsiteX326" fmla="*/ 758952 w 8572376"/>
              <a:gd name="connsiteY326" fmla="*/ 3611880 h 5530584"/>
              <a:gd name="connsiteX327" fmla="*/ 685800 w 8572376"/>
              <a:gd name="connsiteY327" fmla="*/ 3639312 h 5530584"/>
              <a:gd name="connsiteX328" fmla="*/ 594360 w 8572376"/>
              <a:gd name="connsiteY328" fmla="*/ 3666744 h 5530584"/>
              <a:gd name="connsiteX329" fmla="*/ 484632 w 8572376"/>
              <a:gd name="connsiteY329" fmla="*/ 3685032 h 5530584"/>
              <a:gd name="connsiteX330" fmla="*/ 329184 w 8572376"/>
              <a:gd name="connsiteY330" fmla="*/ 3694176 h 5530584"/>
              <a:gd name="connsiteX331" fmla="*/ 329184 w 8572376"/>
              <a:gd name="connsiteY331" fmla="*/ 3694176 h 5530584"/>
              <a:gd name="connsiteX332" fmla="*/ 2544 w 8572376"/>
              <a:gd name="connsiteY332" fmla="*/ 3862232 h 5530584"/>
              <a:gd name="connsiteX0" fmla="*/ 0 w 8567618"/>
              <a:gd name="connsiteY0" fmla="*/ 3867912 h 5530584"/>
              <a:gd name="connsiteX1" fmla="*/ 0 w 8567618"/>
              <a:gd name="connsiteY1" fmla="*/ 3867912 h 5530584"/>
              <a:gd name="connsiteX2" fmla="*/ 118872 w 8567618"/>
              <a:gd name="connsiteY2" fmla="*/ 3758184 h 5530584"/>
              <a:gd name="connsiteX3" fmla="*/ 155448 w 8567618"/>
              <a:gd name="connsiteY3" fmla="*/ 3749040 h 5530584"/>
              <a:gd name="connsiteX4" fmla="*/ 182880 w 8567618"/>
              <a:gd name="connsiteY4" fmla="*/ 3739896 h 5530584"/>
              <a:gd name="connsiteX5" fmla="*/ 237744 w 8567618"/>
              <a:gd name="connsiteY5" fmla="*/ 3703320 h 5530584"/>
              <a:gd name="connsiteX6" fmla="*/ 301752 w 8567618"/>
              <a:gd name="connsiteY6" fmla="*/ 3685032 h 5530584"/>
              <a:gd name="connsiteX7" fmla="*/ 320040 w 8567618"/>
              <a:gd name="connsiteY7" fmla="*/ 3657600 h 5530584"/>
              <a:gd name="connsiteX8" fmla="*/ 347472 w 8567618"/>
              <a:gd name="connsiteY8" fmla="*/ 3648456 h 5530584"/>
              <a:gd name="connsiteX9" fmla="*/ 356616 w 8567618"/>
              <a:gd name="connsiteY9" fmla="*/ 3621024 h 5530584"/>
              <a:gd name="connsiteX10" fmla="*/ 402336 w 8567618"/>
              <a:gd name="connsiteY10" fmla="*/ 3575304 h 5530584"/>
              <a:gd name="connsiteX11" fmla="*/ 438912 w 8567618"/>
              <a:gd name="connsiteY11" fmla="*/ 3520440 h 5530584"/>
              <a:gd name="connsiteX12" fmla="*/ 457200 w 8567618"/>
              <a:gd name="connsiteY12" fmla="*/ 3493008 h 5530584"/>
              <a:gd name="connsiteX13" fmla="*/ 512064 w 8567618"/>
              <a:gd name="connsiteY13" fmla="*/ 3438144 h 5530584"/>
              <a:gd name="connsiteX14" fmla="*/ 557784 w 8567618"/>
              <a:gd name="connsiteY14" fmla="*/ 3401568 h 5530584"/>
              <a:gd name="connsiteX15" fmla="*/ 576072 w 8567618"/>
              <a:gd name="connsiteY15" fmla="*/ 3346704 h 5530584"/>
              <a:gd name="connsiteX16" fmla="*/ 603504 w 8567618"/>
              <a:gd name="connsiteY16" fmla="*/ 3255264 h 5530584"/>
              <a:gd name="connsiteX17" fmla="*/ 612648 w 8567618"/>
              <a:gd name="connsiteY17" fmla="*/ 3227832 h 5530584"/>
              <a:gd name="connsiteX18" fmla="*/ 621792 w 8567618"/>
              <a:gd name="connsiteY18" fmla="*/ 3200400 h 5530584"/>
              <a:gd name="connsiteX19" fmla="*/ 640080 w 8567618"/>
              <a:gd name="connsiteY19" fmla="*/ 3172968 h 5530584"/>
              <a:gd name="connsiteX20" fmla="*/ 685800 w 8567618"/>
              <a:gd name="connsiteY20" fmla="*/ 3099816 h 5530584"/>
              <a:gd name="connsiteX21" fmla="*/ 713232 w 8567618"/>
              <a:gd name="connsiteY21" fmla="*/ 3026664 h 5530584"/>
              <a:gd name="connsiteX22" fmla="*/ 731520 w 8567618"/>
              <a:gd name="connsiteY22" fmla="*/ 2962656 h 5530584"/>
              <a:gd name="connsiteX23" fmla="*/ 749808 w 8567618"/>
              <a:gd name="connsiteY23" fmla="*/ 2935224 h 5530584"/>
              <a:gd name="connsiteX24" fmla="*/ 758952 w 8567618"/>
              <a:gd name="connsiteY24" fmla="*/ 2871216 h 5530584"/>
              <a:gd name="connsiteX25" fmla="*/ 786384 w 8567618"/>
              <a:gd name="connsiteY25" fmla="*/ 2834640 h 5530584"/>
              <a:gd name="connsiteX26" fmla="*/ 795528 w 8567618"/>
              <a:gd name="connsiteY26" fmla="*/ 2807208 h 5530584"/>
              <a:gd name="connsiteX27" fmla="*/ 813816 w 8567618"/>
              <a:gd name="connsiteY27" fmla="*/ 2779776 h 5530584"/>
              <a:gd name="connsiteX28" fmla="*/ 841248 w 8567618"/>
              <a:gd name="connsiteY28" fmla="*/ 2724912 h 5530584"/>
              <a:gd name="connsiteX29" fmla="*/ 868680 w 8567618"/>
              <a:gd name="connsiteY29" fmla="*/ 2706624 h 5530584"/>
              <a:gd name="connsiteX30" fmla="*/ 877824 w 8567618"/>
              <a:gd name="connsiteY30" fmla="*/ 2670048 h 5530584"/>
              <a:gd name="connsiteX31" fmla="*/ 932688 w 8567618"/>
              <a:gd name="connsiteY31" fmla="*/ 2642616 h 5530584"/>
              <a:gd name="connsiteX32" fmla="*/ 987552 w 8567618"/>
              <a:gd name="connsiteY32" fmla="*/ 2606040 h 5530584"/>
              <a:gd name="connsiteX33" fmla="*/ 1005840 w 8567618"/>
              <a:gd name="connsiteY33" fmla="*/ 2578608 h 5530584"/>
              <a:gd name="connsiteX34" fmla="*/ 1033272 w 8567618"/>
              <a:gd name="connsiteY34" fmla="*/ 2569464 h 5530584"/>
              <a:gd name="connsiteX35" fmla="*/ 1060704 w 8567618"/>
              <a:gd name="connsiteY35" fmla="*/ 2551176 h 5530584"/>
              <a:gd name="connsiteX36" fmla="*/ 1289304 w 8567618"/>
              <a:gd name="connsiteY36" fmla="*/ 2514600 h 5530584"/>
              <a:gd name="connsiteX37" fmla="*/ 1316736 w 8567618"/>
              <a:gd name="connsiteY37" fmla="*/ 2496312 h 5530584"/>
              <a:gd name="connsiteX38" fmla="*/ 1481328 w 8567618"/>
              <a:gd name="connsiteY38" fmla="*/ 2514600 h 5530584"/>
              <a:gd name="connsiteX39" fmla="*/ 1536192 w 8567618"/>
              <a:gd name="connsiteY39" fmla="*/ 2551176 h 5530584"/>
              <a:gd name="connsiteX40" fmla="*/ 1581912 w 8567618"/>
              <a:gd name="connsiteY40" fmla="*/ 2587752 h 5530584"/>
              <a:gd name="connsiteX41" fmla="*/ 1591056 w 8567618"/>
              <a:gd name="connsiteY41" fmla="*/ 2615184 h 5530584"/>
              <a:gd name="connsiteX42" fmla="*/ 1645920 w 8567618"/>
              <a:gd name="connsiteY42" fmla="*/ 2651760 h 5530584"/>
              <a:gd name="connsiteX43" fmla="*/ 1700784 w 8567618"/>
              <a:gd name="connsiteY43" fmla="*/ 2697480 h 5530584"/>
              <a:gd name="connsiteX44" fmla="*/ 1755648 w 8567618"/>
              <a:gd name="connsiteY44" fmla="*/ 2715768 h 5530584"/>
              <a:gd name="connsiteX45" fmla="*/ 1883664 w 8567618"/>
              <a:gd name="connsiteY45" fmla="*/ 2706624 h 5530584"/>
              <a:gd name="connsiteX46" fmla="*/ 1965960 w 8567618"/>
              <a:gd name="connsiteY46" fmla="*/ 2660904 h 5530584"/>
              <a:gd name="connsiteX47" fmla="*/ 2002536 w 8567618"/>
              <a:gd name="connsiteY47" fmla="*/ 2651760 h 5530584"/>
              <a:gd name="connsiteX48" fmla="*/ 2121408 w 8567618"/>
              <a:gd name="connsiteY48" fmla="*/ 2660904 h 5530584"/>
              <a:gd name="connsiteX49" fmla="*/ 2148840 w 8567618"/>
              <a:gd name="connsiteY49" fmla="*/ 2688336 h 5530584"/>
              <a:gd name="connsiteX50" fmla="*/ 2176272 w 8567618"/>
              <a:gd name="connsiteY50" fmla="*/ 2706624 h 5530584"/>
              <a:gd name="connsiteX51" fmla="*/ 2203704 w 8567618"/>
              <a:gd name="connsiteY51" fmla="*/ 2734056 h 5530584"/>
              <a:gd name="connsiteX52" fmla="*/ 2286000 w 8567618"/>
              <a:gd name="connsiteY52" fmla="*/ 2779776 h 5530584"/>
              <a:gd name="connsiteX53" fmla="*/ 2340864 w 8567618"/>
              <a:gd name="connsiteY53" fmla="*/ 2816352 h 5530584"/>
              <a:gd name="connsiteX54" fmla="*/ 2368296 w 8567618"/>
              <a:gd name="connsiteY54" fmla="*/ 2825496 h 5530584"/>
              <a:gd name="connsiteX55" fmla="*/ 2450592 w 8567618"/>
              <a:gd name="connsiteY55" fmla="*/ 2871216 h 5530584"/>
              <a:gd name="connsiteX56" fmla="*/ 2468880 w 8567618"/>
              <a:gd name="connsiteY56" fmla="*/ 2898648 h 5530584"/>
              <a:gd name="connsiteX57" fmla="*/ 2523744 w 8567618"/>
              <a:gd name="connsiteY57" fmla="*/ 2935224 h 5530584"/>
              <a:gd name="connsiteX58" fmla="*/ 2542032 w 8567618"/>
              <a:gd name="connsiteY58" fmla="*/ 2971800 h 5530584"/>
              <a:gd name="connsiteX59" fmla="*/ 2596896 w 8567618"/>
              <a:gd name="connsiteY59" fmla="*/ 2990088 h 5530584"/>
              <a:gd name="connsiteX60" fmla="*/ 2660904 w 8567618"/>
              <a:gd name="connsiteY60" fmla="*/ 3008376 h 5530584"/>
              <a:gd name="connsiteX61" fmla="*/ 2688336 w 8567618"/>
              <a:gd name="connsiteY61" fmla="*/ 3026664 h 5530584"/>
              <a:gd name="connsiteX62" fmla="*/ 2788920 w 8567618"/>
              <a:gd name="connsiteY62" fmla="*/ 3017520 h 5530584"/>
              <a:gd name="connsiteX63" fmla="*/ 2761488 w 8567618"/>
              <a:gd name="connsiteY63" fmla="*/ 2898648 h 5530584"/>
              <a:gd name="connsiteX64" fmla="*/ 2734056 w 8567618"/>
              <a:gd name="connsiteY64" fmla="*/ 2889504 h 5530584"/>
              <a:gd name="connsiteX65" fmla="*/ 2715768 w 8567618"/>
              <a:gd name="connsiteY65" fmla="*/ 2862072 h 5530584"/>
              <a:gd name="connsiteX66" fmla="*/ 2660904 w 8567618"/>
              <a:gd name="connsiteY66" fmla="*/ 2825496 h 5530584"/>
              <a:gd name="connsiteX67" fmla="*/ 2615184 w 8567618"/>
              <a:gd name="connsiteY67" fmla="*/ 2788920 h 5530584"/>
              <a:gd name="connsiteX68" fmla="*/ 2596896 w 8567618"/>
              <a:gd name="connsiteY68" fmla="*/ 2761488 h 5530584"/>
              <a:gd name="connsiteX69" fmla="*/ 2532888 w 8567618"/>
              <a:gd name="connsiteY69" fmla="*/ 2752344 h 5530584"/>
              <a:gd name="connsiteX70" fmla="*/ 2505456 w 8567618"/>
              <a:gd name="connsiteY70" fmla="*/ 2734056 h 5530584"/>
              <a:gd name="connsiteX71" fmla="*/ 2487168 w 8567618"/>
              <a:gd name="connsiteY71" fmla="*/ 2706624 h 5530584"/>
              <a:gd name="connsiteX72" fmla="*/ 2432304 w 8567618"/>
              <a:gd name="connsiteY72" fmla="*/ 2688336 h 5530584"/>
              <a:gd name="connsiteX73" fmla="*/ 2404872 w 8567618"/>
              <a:gd name="connsiteY73" fmla="*/ 2670048 h 5530584"/>
              <a:gd name="connsiteX74" fmla="*/ 2386584 w 8567618"/>
              <a:gd name="connsiteY74" fmla="*/ 2642616 h 5530584"/>
              <a:gd name="connsiteX75" fmla="*/ 2359152 w 8567618"/>
              <a:gd name="connsiteY75" fmla="*/ 2633472 h 5530584"/>
              <a:gd name="connsiteX76" fmla="*/ 2322576 w 8567618"/>
              <a:gd name="connsiteY76" fmla="*/ 2596896 h 5530584"/>
              <a:gd name="connsiteX77" fmla="*/ 2304288 w 8567618"/>
              <a:gd name="connsiteY77" fmla="*/ 2569464 h 5530584"/>
              <a:gd name="connsiteX78" fmla="*/ 2295144 w 8567618"/>
              <a:gd name="connsiteY78" fmla="*/ 2542032 h 5530584"/>
              <a:gd name="connsiteX79" fmla="*/ 2267712 w 8567618"/>
              <a:gd name="connsiteY79" fmla="*/ 2523744 h 5530584"/>
              <a:gd name="connsiteX80" fmla="*/ 2240280 w 8567618"/>
              <a:gd name="connsiteY80" fmla="*/ 2459736 h 5530584"/>
              <a:gd name="connsiteX81" fmla="*/ 2221992 w 8567618"/>
              <a:gd name="connsiteY81" fmla="*/ 2404872 h 5530584"/>
              <a:gd name="connsiteX82" fmla="*/ 2212848 w 8567618"/>
              <a:gd name="connsiteY82" fmla="*/ 2377440 h 5530584"/>
              <a:gd name="connsiteX83" fmla="*/ 2185416 w 8567618"/>
              <a:gd name="connsiteY83" fmla="*/ 2185416 h 5530584"/>
              <a:gd name="connsiteX84" fmla="*/ 2176272 w 8567618"/>
              <a:gd name="connsiteY84" fmla="*/ 2157984 h 5530584"/>
              <a:gd name="connsiteX85" fmla="*/ 2167128 w 8567618"/>
              <a:gd name="connsiteY85" fmla="*/ 2130552 h 5530584"/>
              <a:gd name="connsiteX86" fmla="*/ 2139696 w 8567618"/>
              <a:gd name="connsiteY86" fmla="*/ 2103120 h 5530584"/>
              <a:gd name="connsiteX87" fmla="*/ 2093976 w 8567618"/>
              <a:gd name="connsiteY87" fmla="*/ 2020824 h 5530584"/>
              <a:gd name="connsiteX88" fmla="*/ 2039112 w 8567618"/>
              <a:gd name="connsiteY88" fmla="*/ 1993392 h 5530584"/>
              <a:gd name="connsiteX89" fmla="*/ 2002536 w 8567618"/>
              <a:gd name="connsiteY89" fmla="*/ 1938528 h 5530584"/>
              <a:gd name="connsiteX90" fmla="*/ 1947672 w 8567618"/>
              <a:gd name="connsiteY90" fmla="*/ 1920240 h 5530584"/>
              <a:gd name="connsiteX91" fmla="*/ 1819656 w 8567618"/>
              <a:gd name="connsiteY91" fmla="*/ 1865376 h 5530584"/>
              <a:gd name="connsiteX92" fmla="*/ 1737360 w 8567618"/>
              <a:gd name="connsiteY92" fmla="*/ 1828800 h 5530584"/>
              <a:gd name="connsiteX93" fmla="*/ 1709928 w 8567618"/>
              <a:gd name="connsiteY93" fmla="*/ 1801368 h 5530584"/>
              <a:gd name="connsiteX94" fmla="*/ 1719072 w 8567618"/>
              <a:gd name="connsiteY94" fmla="*/ 1700784 h 5530584"/>
              <a:gd name="connsiteX95" fmla="*/ 1728216 w 8567618"/>
              <a:gd name="connsiteY95" fmla="*/ 1673352 h 5530584"/>
              <a:gd name="connsiteX96" fmla="*/ 1755648 w 8567618"/>
              <a:gd name="connsiteY96" fmla="*/ 1655064 h 5530584"/>
              <a:gd name="connsiteX97" fmla="*/ 1764792 w 8567618"/>
              <a:gd name="connsiteY97" fmla="*/ 1627632 h 5530584"/>
              <a:gd name="connsiteX98" fmla="*/ 1819656 w 8567618"/>
              <a:gd name="connsiteY98" fmla="*/ 1609344 h 5530584"/>
              <a:gd name="connsiteX99" fmla="*/ 2084832 w 8567618"/>
              <a:gd name="connsiteY99" fmla="*/ 1618488 h 5530584"/>
              <a:gd name="connsiteX100" fmla="*/ 2148840 w 8567618"/>
              <a:gd name="connsiteY100" fmla="*/ 1636776 h 5530584"/>
              <a:gd name="connsiteX101" fmla="*/ 2167128 w 8567618"/>
              <a:gd name="connsiteY101" fmla="*/ 1600200 h 5530584"/>
              <a:gd name="connsiteX102" fmla="*/ 2157984 w 8567618"/>
              <a:gd name="connsiteY102" fmla="*/ 1453896 h 5530584"/>
              <a:gd name="connsiteX103" fmla="*/ 2112264 w 8567618"/>
              <a:gd name="connsiteY103" fmla="*/ 1408176 h 5530584"/>
              <a:gd name="connsiteX104" fmla="*/ 2084832 w 8567618"/>
              <a:gd name="connsiteY104" fmla="*/ 1380744 h 5530584"/>
              <a:gd name="connsiteX105" fmla="*/ 2075688 w 8567618"/>
              <a:gd name="connsiteY105" fmla="*/ 1353312 h 5530584"/>
              <a:gd name="connsiteX106" fmla="*/ 2039112 w 8567618"/>
              <a:gd name="connsiteY106" fmla="*/ 1344168 h 5530584"/>
              <a:gd name="connsiteX107" fmla="*/ 2011680 w 8567618"/>
              <a:gd name="connsiteY107" fmla="*/ 1325880 h 5530584"/>
              <a:gd name="connsiteX108" fmla="*/ 1984248 w 8567618"/>
              <a:gd name="connsiteY108" fmla="*/ 1316736 h 5530584"/>
              <a:gd name="connsiteX109" fmla="*/ 1965960 w 8567618"/>
              <a:gd name="connsiteY109" fmla="*/ 1289304 h 5530584"/>
              <a:gd name="connsiteX110" fmla="*/ 1911096 w 8567618"/>
              <a:gd name="connsiteY110" fmla="*/ 1271016 h 5530584"/>
              <a:gd name="connsiteX111" fmla="*/ 1856232 w 8567618"/>
              <a:gd name="connsiteY111" fmla="*/ 1243584 h 5530584"/>
              <a:gd name="connsiteX112" fmla="*/ 1828800 w 8567618"/>
              <a:gd name="connsiteY112" fmla="*/ 1216152 h 5530584"/>
              <a:gd name="connsiteX113" fmla="*/ 1773936 w 8567618"/>
              <a:gd name="connsiteY113" fmla="*/ 1197864 h 5530584"/>
              <a:gd name="connsiteX114" fmla="*/ 1746504 w 8567618"/>
              <a:gd name="connsiteY114" fmla="*/ 1179576 h 5530584"/>
              <a:gd name="connsiteX115" fmla="*/ 1719072 w 8567618"/>
              <a:gd name="connsiteY115" fmla="*/ 1170432 h 5530584"/>
              <a:gd name="connsiteX116" fmla="*/ 1618488 w 8567618"/>
              <a:gd name="connsiteY116" fmla="*/ 1152144 h 5530584"/>
              <a:gd name="connsiteX117" fmla="*/ 1591056 w 8567618"/>
              <a:gd name="connsiteY117" fmla="*/ 1143000 h 5530584"/>
              <a:gd name="connsiteX118" fmla="*/ 1545336 w 8567618"/>
              <a:gd name="connsiteY118" fmla="*/ 1133856 h 5530584"/>
              <a:gd name="connsiteX119" fmla="*/ 1490472 w 8567618"/>
              <a:gd name="connsiteY119" fmla="*/ 1106424 h 5530584"/>
              <a:gd name="connsiteX120" fmla="*/ 1435608 w 8567618"/>
              <a:gd name="connsiteY120" fmla="*/ 1088136 h 5530584"/>
              <a:gd name="connsiteX121" fmla="*/ 1408176 w 8567618"/>
              <a:gd name="connsiteY121" fmla="*/ 1078992 h 5530584"/>
              <a:gd name="connsiteX122" fmla="*/ 1234440 w 8567618"/>
              <a:gd name="connsiteY122" fmla="*/ 1051560 h 5530584"/>
              <a:gd name="connsiteX123" fmla="*/ 1179576 w 8567618"/>
              <a:gd name="connsiteY123" fmla="*/ 1033272 h 5530584"/>
              <a:gd name="connsiteX124" fmla="*/ 1143000 w 8567618"/>
              <a:gd name="connsiteY124" fmla="*/ 1024128 h 5530584"/>
              <a:gd name="connsiteX125" fmla="*/ 1088136 w 8567618"/>
              <a:gd name="connsiteY125" fmla="*/ 1005840 h 5530584"/>
              <a:gd name="connsiteX126" fmla="*/ 1033272 w 8567618"/>
              <a:gd name="connsiteY126" fmla="*/ 978408 h 5530584"/>
              <a:gd name="connsiteX127" fmla="*/ 987552 w 8567618"/>
              <a:gd name="connsiteY127" fmla="*/ 941832 h 5530584"/>
              <a:gd name="connsiteX128" fmla="*/ 932688 w 8567618"/>
              <a:gd name="connsiteY128" fmla="*/ 905256 h 5530584"/>
              <a:gd name="connsiteX129" fmla="*/ 877824 w 8567618"/>
              <a:gd name="connsiteY129" fmla="*/ 877824 h 5530584"/>
              <a:gd name="connsiteX130" fmla="*/ 850392 w 8567618"/>
              <a:gd name="connsiteY130" fmla="*/ 868680 h 5530584"/>
              <a:gd name="connsiteX131" fmla="*/ 822960 w 8567618"/>
              <a:gd name="connsiteY131" fmla="*/ 850392 h 5530584"/>
              <a:gd name="connsiteX132" fmla="*/ 786384 w 8567618"/>
              <a:gd name="connsiteY132" fmla="*/ 832104 h 5530584"/>
              <a:gd name="connsiteX133" fmla="*/ 722376 w 8567618"/>
              <a:gd name="connsiteY133" fmla="*/ 786384 h 5530584"/>
              <a:gd name="connsiteX134" fmla="*/ 694944 w 8567618"/>
              <a:gd name="connsiteY134" fmla="*/ 777240 h 5530584"/>
              <a:gd name="connsiteX135" fmla="*/ 667512 w 8567618"/>
              <a:gd name="connsiteY135" fmla="*/ 758952 h 5530584"/>
              <a:gd name="connsiteX136" fmla="*/ 612648 w 8567618"/>
              <a:gd name="connsiteY136" fmla="*/ 740664 h 5530584"/>
              <a:gd name="connsiteX137" fmla="*/ 585216 w 8567618"/>
              <a:gd name="connsiteY137" fmla="*/ 722376 h 5530584"/>
              <a:gd name="connsiteX138" fmla="*/ 557784 w 8567618"/>
              <a:gd name="connsiteY138" fmla="*/ 694944 h 5530584"/>
              <a:gd name="connsiteX139" fmla="*/ 502920 w 8567618"/>
              <a:gd name="connsiteY139" fmla="*/ 676656 h 5530584"/>
              <a:gd name="connsiteX140" fmla="*/ 475488 w 8567618"/>
              <a:gd name="connsiteY140" fmla="*/ 658368 h 5530584"/>
              <a:gd name="connsiteX141" fmla="*/ 429768 w 8567618"/>
              <a:gd name="connsiteY141" fmla="*/ 621792 h 5530584"/>
              <a:gd name="connsiteX142" fmla="*/ 347472 w 8567618"/>
              <a:gd name="connsiteY142" fmla="*/ 576072 h 5530584"/>
              <a:gd name="connsiteX143" fmla="*/ 329184 w 8567618"/>
              <a:gd name="connsiteY143" fmla="*/ 548640 h 5530584"/>
              <a:gd name="connsiteX144" fmla="*/ 265176 w 8567618"/>
              <a:gd name="connsiteY144" fmla="*/ 512064 h 5530584"/>
              <a:gd name="connsiteX145" fmla="*/ 219456 w 8567618"/>
              <a:gd name="connsiteY145" fmla="*/ 457200 h 5530584"/>
              <a:gd name="connsiteX146" fmla="*/ 182880 w 8567618"/>
              <a:gd name="connsiteY146" fmla="*/ 402336 h 5530584"/>
              <a:gd name="connsiteX147" fmla="*/ 164592 w 8567618"/>
              <a:gd name="connsiteY147" fmla="*/ 374904 h 5530584"/>
              <a:gd name="connsiteX148" fmla="*/ 146304 w 8567618"/>
              <a:gd name="connsiteY148" fmla="*/ 347472 h 5530584"/>
              <a:gd name="connsiteX149" fmla="*/ 137160 w 8567618"/>
              <a:gd name="connsiteY149" fmla="*/ 320040 h 5530584"/>
              <a:gd name="connsiteX150" fmla="*/ 128016 w 8567618"/>
              <a:gd name="connsiteY150" fmla="*/ 265176 h 5530584"/>
              <a:gd name="connsiteX151" fmla="*/ 91440 w 8567618"/>
              <a:gd name="connsiteY151" fmla="*/ 210312 h 5530584"/>
              <a:gd name="connsiteX152" fmla="*/ 64008 w 8567618"/>
              <a:gd name="connsiteY152" fmla="*/ 128016 h 5530584"/>
              <a:gd name="connsiteX153" fmla="*/ 54864 w 8567618"/>
              <a:gd name="connsiteY153" fmla="*/ 100584 h 5530584"/>
              <a:gd name="connsiteX154" fmla="*/ 45720 w 8567618"/>
              <a:gd name="connsiteY154" fmla="*/ 73152 h 5530584"/>
              <a:gd name="connsiteX155" fmla="*/ 18288 w 8567618"/>
              <a:gd name="connsiteY155" fmla="*/ 45720 h 5530584"/>
              <a:gd name="connsiteX156" fmla="*/ 18288 w 8567618"/>
              <a:gd name="connsiteY156" fmla="*/ 0 h 5530584"/>
              <a:gd name="connsiteX157" fmla="*/ 8202168 w 8567618"/>
              <a:gd name="connsiteY157" fmla="*/ 36576 h 5530584"/>
              <a:gd name="connsiteX158" fmla="*/ 6627765 w 8567618"/>
              <a:gd name="connsiteY158" fmla="*/ 167559 h 5530584"/>
              <a:gd name="connsiteX159" fmla="*/ 6618742 w 8567618"/>
              <a:gd name="connsiteY159" fmla="*/ 266266 h 5530584"/>
              <a:gd name="connsiteX160" fmla="*/ 6698071 w 8567618"/>
              <a:gd name="connsiteY160" fmla="*/ 430979 h 5530584"/>
              <a:gd name="connsiteX161" fmla="*/ 6641208 w 8567618"/>
              <a:gd name="connsiteY161" fmla="*/ 732550 h 5530584"/>
              <a:gd name="connsiteX162" fmla="*/ 6729075 w 8567618"/>
              <a:gd name="connsiteY162" fmla="*/ 959817 h 5530584"/>
              <a:gd name="connsiteX163" fmla="*/ 6735733 w 8567618"/>
              <a:gd name="connsiteY163" fmla="*/ 1121036 h 5530584"/>
              <a:gd name="connsiteX164" fmla="*/ 6914561 w 8567618"/>
              <a:gd name="connsiteY164" fmla="*/ 1515829 h 5530584"/>
              <a:gd name="connsiteX165" fmla="*/ 7067463 w 8567618"/>
              <a:gd name="connsiteY165" fmla="*/ 2052309 h 5530584"/>
              <a:gd name="connsiteX166" fmla="*/ 7033904 w 8567618"/>
              <a:gd name="connsiteY166" fmla="*/ 2415336 h 5530584"/>
              <a:gd name="connsiteX167" fmla="*/ 8485632 w 8567618"/>
              <a:gd name="connsiteY167" fmla="*/ 1837944 h 5530584"/>
              <a:gd name="connsiteX168" fmla="*/ 8375904 w 8567618"/>
              <a:gd name="connsiteY168" fmla="*/ 2368296 h 5530584"/>
              <a:gd name="connsiteX169" fmla="*/ 8293608 w 8567618"/>
              <a:gd name="connsiteY169" fmla="*/ 2624328 h 5530584"/>
              <a:gd name="connsiteX170" fmla="*/ 8266176 w 8567618"/>
              <a:gd name="connsiteY170" fmla="*/ 3044952 h 5530584"/>
              <a:gd name="connsiteX171" fmla="*/ 8275320 w 8567618"/>
              <a:gd name="connsiteY171" fmla="*/ 3648456 h 5530584"/>
              <a:gd name="connsiteX172" fmla="*/ 8284464 w 8567618"/>
              <a:gd name="connsiteY172" fmla="*/ 4443984 h 5530584"/>
              <a:gd name="connsiteX173" fmla="*/ 8275320 w 8567618"/>
              <a:gd name="connsiteY173" fmla="*/ 4562856 h 5530584"/>
              <a:gd name="connsiteX174" fmla="*/ 8247888 w 8567618"/>
              <a:gd name="connsiteY174" fmla="*/ 4636008 h 5530584"/>
              <a:gd name="connsiteX175" fmla="*/ 8220456 w 8567618"/>
              <a:gd name="connsiteY175" fmla="*/ 4654296 h 5530584"/>
              <a:gd name="connsiteX176" fmla="*/ 8147304 w 8567618"/>
              <a:gd name="connsiteY176" fmla="*/ 4700016 h 5530584"/>
              <a:gd name="connsiteX177" fmla="*/ 8092440 w 8567618"/>
              <a:gd name="connsiteY177" fmla="*/ 4736592 h 5530584"/>
              <a:gd name="connsiteX178" fmla="*/ 8010144 w 8567618"/>
              <a:gd name="connsiteY178" fmla="*/ 4754880 h 5530584"/>
              <a:gd name="connsiteX179" fmla="*/ 7964424 w 8567618"/>
              <a:gd name="connsiteY179" fmla="*/ 4809744 h 5530584"/>
              <a:gd name="connsiteX180" fmla="*/ 7918704 w 8567618"/>
              <a:gd name="connsiteY180" fmla="*/ 4818888 h 5530584"/>
              <a:gd name="connsiteX181" fmla="*/ 7863840 w 8567618"/>
              <a:gd name="connsiteY181" fmla="*/ 4846320 h 5530584"/>
              <a:gd name="connsiteX182" fmla="*/ 7808976 w 8567618"/>
              <a:gd name="connsiteY182" fmla="*/ 4882896 h 5530584"/>
              <a:gd name="connsiteX183" fmla="*/ 7690104 w 8567618"/>
              <a:gd name="connsiteY183" fmla="*/ 4901184 h 5530584"/>
              <a:gd name="connsiteX184" fmla="*/ 7598664 w 8567618"/>
              <a:gd name="connsiteY184" fmla="*/ 4946904 h 5530584"/>
              <a:gd name="connsiteX185" fmla="*/ 7525512 w 8567618"/>
              <a:gd name="connsiteY185" fmla="*/ 4974336 h 5530584"/>
              <a:gd name="connsiteX186" fmla="*/ 7498080 w 8567618"/>
              <a:gd name="connsiteY186" fmla="*/ 5001768 h 5530584"/>
              <a:gd name="connsiteX187" fmla="*/ 7360920 w 8567618"/>
              <a:gd name="connsiteY187" fmla="*/ 5010912 h 5530584"/>
              <a:gd name="connsiteX188" fmla="*/ 7306056 w 8567618"/>
              <a:gd name="connsiteY188" fmla="*/ 5029200 h 5530584"/>
              <a:gd name="connsiteX189" fmla="*/ 7287768 w 8567618"/>
              <a:gd name="connsiteY189" fmla="*/ 5093208 h 5530584"/>
              <a:gd name="connsiteX190" fmla="*/ 7260336 w 8567618"/>
              <a:gd name="connsiteY190" fmla="*/ 5111496 h 5530584"/>
              <a:gd name="connsiteX191" fmla="*/ 7242048 w 8567618"/>
              <a:gd name="connsiteY191" fmla="*/ 5138928 h 5530584"/>
              <a:gd name="connsiteX192" fmla="*/ 7232904 w 8567618"/>
              <a:gd name="connsiteY192" fmla="*/ 5166360 h 5530584"/>
              <a:gd name="connsiteX193" fmla="*/ 7178040 w 8567618"/>
              <a:gd name="connsiteY193" fmla="*/ 5193792 h 5530584"/>
              <a:gd name="connsiteX194" fmla="*/ 7159752 w 8567618"/>
              <a:gd name="connsiteY194" fmla="*/ 5221224 h 5530584"/>
              <a:gd name="connsiteX195" fmla="*/ 7031736 w 8567618"/>
              <a:gd name="connsiteY195" fmla="*/ 5248656 h 5530584"/>
              <a:gd name="connsiteX196" fmla="*/ 6894576 w 8567618"/>
              <a:gd name="connsiteY196" fmla="*/ 5221224 h 5530584"/>
              <a:gd name="connsiteX197" fmla="*/ 6867144 w 8567618"/>
              <a:gd name="connsiteY197" fmla="*/ 5212080 h 5530584"/>
              <a:gd name="connsiteX198" fmla="*/ 6839712 w 8567618"/>
              <a:gd name="connsiteY198" fmla="*/ 5193792 h 5530584"/>
              <a:gd name="connsiteX199" fmla="*/ 6784848 w 8567618"/>
              <a:gd name="connsiteY199" fmla="*/ 5175504 h 5530584"/>
              <a:gd name="connsiteX200" fmla="*/ 6665976 w 8567618"/>
              <a:gd name="connsiteY200" fmla="*/ 5184648 h 5530584"/>
              <a:gd name="connsiteX201" fmla="*/ 6611112 w 8567618"/>
              <a:gd name="connsiteY201" fmla="*/ 5221224 h 5530584"/>
              <a:gd name="connsiteX202" fmla="*/ 6574536 w 8567618"/>
              <a:gd name="connsiteY202" fmla="*/ 5276088 h 5530584"/>
              <a:gd name="connsiteX203" fmla="*/ 6519672 w 8567618"/>
              <a:gd name="connsiteY203" fmla="*/ 5294376 h 5530584"/>
              <a:gd name="connsiteX204" fmla="*/ 6492240 w 8567618"/>
              <a:gd name="connsiteY204" fmla="*/ 5303520 h 5530584"/>
              <a:gd name="connsiteX205" fmla="*/ 6437376 w 8567618"/>
              <a:gd name="connsiteY205" fmla="*/ 5330952 h 5530584"/>
              <a:gd name="connsiteX206" fmla="*/ 6409944 w 8567618"/>
              <a:gd name="connsiteY206" fmla="*/ 5349240 h 5530584"/>
              <a:gd name="connsiteX207" fmla="*/ 6345936 w 8567618"/>
              <a:gd name="connsiteY207" fmla="*/ 5358384 h 5530584"/>
              <a:gd name="connsiteX208" fmla="*/ 6318504 w 8567618"/>
              <a:gd name="connsiteY208" fmla="*/ 5376672 h 5530584"/>
              <a:gd name="connsiteX209" fmla="*/ 6291072 w 8567618"/>
              <a:gd name="connsiteY209" fmla="*/ 5385816 h 5530584"/>
              <a:gd name="connsiteX210" fmla="*/ 6272784 w 8567618"/>
              <a:gd name="connsiteY210" fmla="*/ 5413248 h 5530584"/>
              <a:gd name="connsiteX211" fmla="*/ 6199632 w 8567618"/>
              <a:gd name="connsiteY211" fmla="*/ 5431536 h 5530584"/>
              <a:gd name="connsiteX212" fmla="*/ 6172200 w 8567618"/>
              <a:gd name="connsiteY212" fmla="*/ 5458968 h 5530584"/>
              <a:gd name="connsiteX213" fmla="*/ 6135624 w 8567618"/>
              <a:gd name="connsiteY213" fmla="*/ 5477256 h 5530584"/>
              <a:gd name="connsiteX214" fmla="*/ 6062472 w 8567618"/>
              <a:gd name="connsiteY214" fmla="*/ 5495544 h 5530584"/>
              <a:gd name="connsiteX215" fmla="*/ 5989320 w 8567618"/>
              <a:gd name="connsiteY215" fmla="*/ 5504688 h 5530584"/>
              <a:gd name="connsiteX216" fmla="*/ 5614416 w 8567618"/>
              <a:gd name="connsiteY216" fmla="*/ 5504688 h 5530584"/>
              <a:gd name="connsiteX217" fmla="*/ 5577840 w 8567618"/>
              <a:gd name="connsiteY217" fmla="*/ 5486400 h 5530584"/>
              <a:gd name="connsiteX218" fmla="*/ 5559552 w 8567618"/>
              <a:gd name="connsiteY218" fmla="*/ 5458968 h 5530584"/>
              <a:gd name="connsiteX219" fmla="*/ 5550408 w 8567618"/>
              <a:gd name="connsiteY219" fmla="*/ 5431536 h 5530584"/>
              <a:gd name="connsiteX220" fmla="*/ 5468112 w 8567618"/>
              <a:gd name="connsiteY220" fmla="*/ 5422392 h 5530584"/>
              <a:gd name="connsiteX221" fmla="*/ 5449824 w 8567618"/>
              <a:gd name="connsiteY221" fmla="*/ 5394960 h 5530584"/>
              <a:gd name="connsiteX222" fmla="*/ 5404104 w 8567618"/>
              <a:gd name="connsiteY222" fmla="*/ 5385816 h 5530584"/>
              <a:gd name="connsiteX223" fmla="*/ 5349240 w 8567618"/>
              <a:gd name="connsiteY223" fmla="*/ 5358384 h 5530584"/>
              <a:gd name="connsiteX224" fmla="*/ 5340096 w 8567618"/>
              <a:gd name="connsiteY224" fmla="*/ 5330952 h 5530584"/>
              <a:gd name="connsiteX225" fmla="*/ 5330952 w 8567618"/>
              <a:gd name="connsiteY225" fmla="*/ 5138928 h 5530584"/>
              <a:gd name="connsiteX226" fmla="*/ 5276088 w 8567618"/>
              <a:gd name="connsiteY226" fmla="*/ 5056632 h 5530584"/>
              <a:gd name="connsiteX227" fmla="*/ 5266944 w 8567618"/>
              <a:gd name="connsiteY227" fmla="*/ 5029200 h 5530584"/>
              <a:gd name="connsiteX228" fmla="*/ 5257800 w 8567618"/>
              <a:gd name="connsiteY228" fmla="*/ 4983480 h 5530584"/>
              <a:gd name="connsiteX229" fmla="*/ 5230368 w 8567618"/>
              <a:gd name="connsiteY229" fmla="*/ 4965192 h 5530584"/>
              <a:gd name="connsiteX230" fmla="*/ 5184648 w 8567618"/>
              <a:gd name="connsiteY230" fmla="*/ 4910328 h 5530584"/>
              <a:gd name="connsiteX231" fmla="*/ 5157216 w 8567618"/>
              <a:gd name="connsiteY231" fmla="*/ 4901184 h 5530584"/>
              <a:gd name="connsiteX232" fmla="*/ 5111496 w 8567618"/>
              <a:gd name="connsiteY232" fmla="*/ 5010912 h 5530584"/>
              <a:gd name="connsiteX233" fmla="*/ 5129784 w 8567618"/>
              <a:gd name="connsiteY233" fmla="*/ 5038344 h 5530584"/>
              <a:gd name="connsiteX234" fmla="*/ 5148072 w 8567618"/>
              <a:gd name="connsiteY234" fmla="*/ 5093208 h 5530584"/>
              <a:gd name="connsiteX235" fmla="*/ 5138928 w 8567618"/>
              <a:gd name="connsiteY235" fmla="*/ 5148072 h 5530584"/>
              <a:gd name="connsiteX236" fmla="*/ 4937760 w 8567618"/>
              <a:gd name="connsiteY236" fmla="*/ 5120640 h 5530584"/>
              <a:gd name="connsiteX237" fmla="*/ 4919472 w 8567618"/>
              <a:gd name="connsiteY237" fmla="*/ 5093208 h 5530584"/>
              <a:gd name="connsiteX238" fmla="*/ 4864608 w 8567618"/>
              <a:gd name="connsiteY238" fmla="*/ 5074920 h 5530584"/>
              <a:gd name="connsiteX239" fmla="*/ 4818888 w 8567618"/>
              <a:gd name="connsiteY239" fmla="*/ 5056632 h 5530584"/>
              <a:gd name="connsiteX240" fmla="*/ 4764024 w 8567618"/>
              <a:gd name="connsiteY240" fmla="*/ 5020056 h 5530584"/>
              <a:gd name="connsiteX241" fmla="*/ 4599432 w 8567618"/>
              <a:gd name="connsiteY241" fmla="*/ 5001768 h 5530584"/>
              <a:gd name="connsiteX242" fmla="*/ 4517136 w 8567618"/>
              <a:gd name="connsiteY242" fmla="*/ 4992624 h 5530584"/>
              <a:gd name="connsiteX243" fmla="*/ 4471416 w 8567618"/>
              <a:gd name="connsiteY243" fmla="*/ 4983480 h 5530584"/>
              <a:gd name="connsiteX244" fmla="*/ 4279392 w 8567618"/>
              <a:gd name="connsiteY244" fmla="*/ 4974336 h 5530584"/>
              <a:gd name="connsiteX245" fmla="*/ 4215384 w 8567618"/>
              <a:gd name="connsiteY245" fmla="*/ 4956048 h 5530584"/>
              <a:gd name="connsiteX246" fmla="*/ 4178808 w 8567618"/>
              <a:gd name="connsiteY246" fmla="*/ 4946904 h 5530584"/>
              <a:gd name="connsiteX247" fmla="*/ 4151376 w 8567618"/>
              <a:gd name="connsiteY247" fmla="*/ 4882896 h 5530584"/>
              <a:gd name="connsiteX248" fmla="*/ 4142232 w 8567618"/>
              <a:gd name="connsiteY248" fmla="*/ 4855464 h 5530584"/>
              <a:gd name="connsiteX249" fmla="*/ 4114800 w 8567618"/>
              <a:gd name="connsiteY249" fmla="*/ 4846320 h 5530584"/>
              <a:gd name="connsiteX250" fmla="*/ 4059936 w 8567618"/>
              <a:gd name="connsiteY250" fmla="*/ 4818888 h 5530584"/>
              <a:gd name="connsiteX251" fmla="*/ 4032504 w 8567618"/>
              <a:gd name="connsiteY251" fmla="*/ 4791456 h 5530584"/>
              <a:gd name="connsiteX252" fmla="*/ 4014216 w 8567618"/>
              <a:gd name="connsiteY252" fmla="*/ 4764024 h 5530584"/>
              <a:gd name="connsiteX253" fmla="*/ 3986784 w 8567618"/>
              <a:gd name="connsiteY253" fmla="*/ 4754880 h 5530584"/>
              <a:gd name="connsiteX254" fmla="*/ 3904488 w 8567618"/>
              <a:gd name="connsiteY254" fmla="*/ 4709160 h 5530584"/>
              <a:gd name="connsiteX255" fmla="*/ 3849624 w 8567618"/>
              <a:gd name="connsiteY255" fmla="*/ 4690872 h 5530584"/>
              <a:gd name="connsiteX256" fmla="*/ 3685032 w 8567618"/>
              <a:gd name="connsiteY256" fmla="*/ 4700016 h 5530584"/>
              <a:gd name="connsiteX257" fmla="*/ 3593592 w 8567618"/>
              <a:gd name="connsiteY257" fmla="*/ 4709160 h 5530584"/>
              <a:gd name="connsiteX258" fmla="*/ 3319272 w 8567618"/>
              <a:gd name="connsiteY258" fmla="*/ 4700016 h 5530584"/>
              <a:gd name="connsiteX259" fmla="*/ 3236976 w 8567618"/>
              <a:gd name="connsiteY259" fmla="*/ 4636008 h 5530584"/>
              <a:gd name="connsiteX260" fmla="*/ 3209544 w 8567618"/>
              <a:gd name="connsiteY260" fmla="*/ 4626864 h 5530584"/>
              <a:gd name="connsiteX261" fmla="*/ 3154680 w 8567618"/>
              <a:gd name="connsiteY261" fmla="*/ 4581144 h 5530584"/>
              <a:gd name="connsiteX262" fmla="*/ 3118104 w 8567618"/>
              <a:gd name="connsiteY262" fmla="*/ 4572000 h 5530584"/>
              <a:gd name="connsiteX263" fmla="*/ 2980944 w 8567618"/>
              <a:gd name="connsiteY263" fmla="*/ 4526280 h 5530584"/>
              <a:gd name="connsiteX264" fmla="*/ 2926080 w 8567618"/>
              <a:gd name="connsiteY264" fmla="*/ 4498848 h 5530584"/>
              <a:gd name="connsiteX265" fmla="*/ 2898648 w 8567618"/>
              <a:gd name="connsiteY265" fmla="*/ 4480560 h 5530584"/>
              <a:gd name="connsiteX266" fmla="*/ 2862072 w 8567618"/>
              <a:gd name="connsiteY266" fmla="*/ 4462272 h 5530584"/>
              <a:gd name="connsiteX267" fmla="*/ 2834640 w 8567618"/>
              <a:gd name="connsiteY267" fmla="*/ 4434840 h 5530584"/>
              <a:gd name="connsiteX268" fmla="*/ 2798064 w 8567618"/>
              <a:gd name="connsiteY268" fmla="*/ 4407408 h 5530584"/>
              <a:gd name="connsiteX269" fmla="*/ 2770632 w 8567618"/>
              <a:gd name="connsiteY269" fmla="*/ 4352544 h 5530584"/>
              <a:gd name="connsiteX270" fmla="*/ 2743200 w 8567618"/>
              <a:gd name="connsiteY270" fmla="*/ 4334256 h 5530584"/>
              <a:gd name="connsiteX271" fmla="*/ 2715768 w 8567618"/>
              <a:gd name="connsiteY271" fmla="*/ 4270248 h 5530584"/>
              <a:gd name="connsiteX272" fmla="*/ 2688336 w 8567618"/>
              <a:gd name="connsiteY272" fmla="*/ 4215384 h 5530584"/>
              <a:gd name="connsiteX273" fmla="*/ 2660904 w 8567618"/>
              <a:gd name="connsiteY273" fmla="*/ 4187952 h 5530584"/>
              <a:gd name="connsiteX274" fmla="*/ 2596896 w 8567618"/>
              <a:gd name="connsiteY274" fmla="*/ 4105656 h 5530584"/>
              <a:gd name="connsiteX275" fmla="*/ 2569464 w 8567618"/>
              <a:gd name="connsiteY275" fmla="*/ 4087368 h 5530584"/>
              <a:gd name="connsiteX276" fmla="*/ 2560320 w 8567618"/>
              <a:gd name="connsiteY276" fmla="*/ 4059936 h 5530584"/>
              <a:gd name="connsiteX277" fmla="*/ 2542032 w 8567618"/>
              <a:gd name="connsiteY277" fmla="*/ 3986784 h 5530584"/>
              <a:gd name="connsiteX278" fmla="*/ 2514600 w 8567618"/>
              <a:gd name="connsiteY278" fmla="*/ 3968496 h 5530584"/>
              <a:gd name="connsiteX279" fmla="*/ 2496312 w 8567618"/>
              <a:gd name="connsiteY279" fmla="*/ 3904488 h 5530584"/>
              <a:gd name="connsiteX280" fmla="*/ 2478024 w 8567618"/>
              <a:gd name="connsiteY280" fmla="*/ 3877056 h 5530584"/>
              <a:gd name="connsiteX281" fmla="*/ 2468880 w 8567618"/>
              <a:gd name="connsiteY281" fmla="*/ 3849624 h 5530584"/>
              <a:gd name="connsiteX282" fmla="*/ 2441448 w 8567618"/>
              <a:gd name="connsiteY282" fmla="*/ 3831336 h 5530584"/>
              <a:gd name="connsiteX283" fmla="*/ 2404872 w 8567618"/>
              <a:gd name="connsiteY283" fmla="*/ 3749040 h 5530584"/>
              <a:gd name="connsiteX284" fmla="*/ 2395728 w 8567618"/>
              <a:gd name="connsiteY284" fmla="*/ 3721608 h 5530584"/>
              <a:gd name="connsiteX285" fmla="*/ 2386584 w 8567618"/>
              <a:gd name="connsiteY285" fmla="*/ 3694176 h 5530584"/>
              <a:gd name="connsiteX286" fmla="*/ 2377440 w 8567618"/>
              <a:gd name="connsiteY286" fmla="*/ 3639312 h 5530584"/>
              <a:gd name="connsiteX287" fmla="*/ 2359152 w 8567618"/>
              <a:gd name="connsiteY287" fmla="*/ 3611880 h 5530584"/>
              <a:gd name="connsiteX288" fmla="*/ 2350008 w 8567618"/>
              <a:gd name="connsiteY288" fmla="*/ 3584448 h 5530584"/>
              <a:gd name="connsiteX289" fmla="*/ 2331720 w 8567618"/>
              <a:gd name="connsiteY289" fmla="*/ 3557016 h 5530584"/>
              <a:gd name="connsiteX290" fmla="*/ 2313432 w 8567618"/>
              <a:gd name="connsiteY290" fmla="*/ 3502152 h 5530584"/>
              <a:gd name="connsiteX291" fmla="*/ 2304288 w 8567618"/>
              <a:gd name="connsiteY291" fmla="*/ 3474720 h 5530584"/>
              <a:gd name="connsiteX292" fmla="*/ 2240280 w 8567618"/>
              <a:gd name="connsiteY292" fmla="*/ 3438144 h 5530584"/>
              <a:gd name="connsiteX293" fmla="*/ 2221992 w 8567618"/>
              <a:gd name="connsiteY293" fmla="*/ 3410712 h 5530584"/>
              <a:gd name="connsiteX294" fmla="*/ 2194560 w 8567618"/>
              <a:gd name="connsiteY294" fmla="*/ 3401568 h 5530584"/>
              <a:gd name="connsiteX295" fmla="*/ 2185416 w 8567618"/>
              <a:gd name="connsiteY295" fmla="*/ 3374136 h 5530584"/>
              <a:gd name="connsiteX296" fmla="*/ 2167128 w 8567618"/>
              <a:gd name="connsiteY296" fmla="*/ 3346704 h 5530584"/>
              <a:gd name="connsiteX297" fmla="*/ 2130552 w 8567618"/>
              <a:gd name="connsiteY297" fmla="*/ 3291840 h 5530584"/>
              <a:gd name="connsiteX298" fmla="*/ 2093976 w 8567618"/>
              <a:gd name="connsiteY298" fmla="*/ 3236976 h 5530584"/>
              <a:gd name="connsiteX299" fmla="*/ 2075688 w 8567618"/>
              <a:gd name="connsiteY299" fmla="*/ 3209544 h 5530584"/>
              <a:gd name="connsiteX300" fmla="*/ 2048256 w 8567618"/>
              <a:gd name="connsiteY300" fmla="*/ 3191256 h 5530584"/>
              <a:gd name="connsiteX301" fmla="*/ 2020824 w 8567618"/>
              <a:gd name="connsiteY301" fmla="*/ 3163824 h 5530584"/>
              <a:gd name="connsiteX302" fmla="*/ 1993392 w 8567618"/>
              <a:gd name="connsiteY302" fmla="*/ 3154680 h 5530584"/>
              <a:gd name="connsiteX303" fmla="*/ 1965960 w 8567618"/>
              <a:gd name="connsiteY303" fmla="*/ 3136392 h 5530584"/>
              <a:gd name="connsiteX304" fmla="*/ 1856232 w 8567618"/>
              <a:gd name="connsiteY304" fmla="*/ 3118104 h 5530584"/>
              <a:gd name="connsiteX305" fmla="*/ 1801368 w 8567618"/>
              <a:gd name="connsiteY305" fmla="*/ 3099816 h 5530584"/>
              <a:gd name="connsiteX306" fmla="*/ 1773936 w 8567618"/>
              <a:gd name="connsiteY306" fmla="*/ 3090672 h 5530584"/>
              <a:gd name="connsiteX307" fmla="*/ 1719072 w 8567618"/>
              <a:gd name="connsiteY307" fmla="*/ 3081528 h 5530584"/>
              <a:gd name="connsiteX308" fmla="*/ 1499616 w 8567618"/>
              <a:gd name="connsiteY308" fmla="*/ 3090672 h 5530584"/>
              <a:gd name="connsiteX309" fmla="*/ 1463040 w 8567618"/>
              <a:gd name="connsiteY309" fmla="*/ 3099816 h 5530584"/>
              <a:gd name="connsiteX310" fmla="*/ 1435608 w 8567618"/>
              <a:gd name="connsiteY310" fmla="*/ 3127248 h 5530584"/>
              <a:gd name="connsiteX311" fmla="*/ 1408176 w 8567618"/>
              <a:gd name="connsiteY311" fmla="*/ 3145536 h 5530584"/>
              <a:gd name="connsiteX312" fmla="*/ 1362456 w 8567618"/>
              <a:gd name="connsiteY312" fmla="*/ 3200400 h 5530584"/>
              <a:gd name="connsiteX313" fmla="*/ 1335024 w 8567618"/>
              <a:gd name="connsiteY313" fmla="*/ 3209544 h 5530584"/>
              <a:gd name="connsiteX314" fmla="*/ 1307592 w 8567618"/>
              <a:gd name="connsiteY314" fmla="*/ 3227832 h 5530584"/>
              <a:gd name="connsiteX315" fmla="*/ 1271016 w 8567618"/>
              <a:gd name="connsiteY315" fmla="*/ 3246120 h 5530584"/>
              <a:gd name="connsiteX316" fmla="*/ 1261872 w 8567618"/>
              <a:gd name="connsiteY316" fmla="*/ 3273552 h 5530584"/>
              <a:gd name="connsiteX317" fmla="*/ 1207008 w 8567618"/>
              <a:gd name="connsiteY317" fmla="*/ 3310128 h 5530584"/>
              <a:gd name="connsiteX318" fmla="*/ 1188720 w 8567618"/>
              <a:gd name="connsiteY318" fmla="*/ 3346704 h 5530584"/>
              <a:gd name="connsiteX319" fmla="*/ 1133856 w 8567618"/>
              <a:gd name="connsiteY319" fmla="*/ 3392424 h 5530584"/>
              <a:gd name="connsiteX320" fmla="*/ 1069848 w 8567618"/>
              <a:gd name="connsiteY320" fmla="*/ 3456432 h 5530584"/>
              <a:gd name="connsiteX321" fmla="*/ 969264 w 8567618"/>
              <a:gd name="connsiteY321" fmla="*/ 3511296 h 5530584"/>
              <a:gd name="connsiteX322" fmla="*/ 914400 w 8567618"/>
              <a:gd name="connsiteY322" fmla="*/ 3547872 h 5530584"/>
              <a:gd name="connsiteX323" fmla="*/ 859536 w 8567618"/>
              <a:gd name="connsiteY323" fmla="*/ 3566160 h 5530584"/>
              <a:gd name="connsiteX324" fmla="*/ 841248 w 8567618"/>
              <a:gd name="connsiteY324" fmla="*/ 3593592 h 5530584"/>
              <a:gd name="connsiteX325" fmla="*/ 758952 w 8567618"/>
              <a:gd name="connsiteY325" fmla="*/ 3611880 h 5530584"/>
              <a:gd name="connsiteX326" fmla="*/ 685800 w 8567618"/>
              <a:gd name="connsiteY326" fmla="*/ 3639312 h 5530584"/>
              <a:gd name="connsiteX327" fmla="*/ 594360 w 8567618"/>
              <a:gd name="connsiteY327" fmla="*/ 3666744 h 5530584"/>
              <a:gd name="connsiteX328" fmla="*/ 484632 w 8567618"/>
              <a:gd name="connsiteY328" fmla="*/ 3685032 h 5530584"/>
              <a:gd name="connsiteX329" fmla="*/ 329184 w 8567618"/>
              <a:gd name="connsiteY329" fmla="*/ 3694176 h 5530584"/>
              <a:gd name="connsiteX330" fmla="*/ 329184 w 8567618"/>
              <a:gd name="connsiteY330" fmla="*/ 3694176 h 5530584"/>
              <a:gd name="connsiteX331" fmla="*/ 2544 w 8567618"/>
              <a:gd name="connsiteY331" fmla="*/ 3862232 h 5530584"/>
              <a:gd name="connsiteX0" fmla="*/ 0 w 8444353"/>
              <a:gd name="connsiteY0" fmla="*/ 3867912 h 5530584"/>
              <a:gd name="connsiteX1" fmla="*/ 0 w 8444353"/>
              <a:gd name="connsiteY1" fmla="*/ 3867912 h 5530584"/>
              <a:gd name="connsiteX2" fmla="*/ 118872 w 8444353"/>
              <a:gd name="connsiteY2" fmla="*/ 3758184 h 5530584"/>
              <a:gd name="connsiteX3" fmla="*/ 155448 w 8444353"/>
              <a:gd name="connsiteY3" fmla="*/ 3749040 h 5530584"/>
              <a:gd name="connsiteX4" fmla="*/ 182880 w 8444353"/>
              <a:gd name="connsiteY4" fmla="*/ 3739896 h 5530584"/>
              <a:gd name="connsiteX5" fmla="*/ 237744 w 8444353"/>
              <a:gd name="connsiteY5" fmla="*/ 3703320 h 5530584"/>
              <a:gd name="connsiteX6" fmla="*/ 301752 w 8444353"/>
              <a:gd name="connsiteY6" fmla="*/ 3685032 h 5530584"/>
              <a:gd name="connsiteX7" fmla="*/ 320040 w 8444353"/>
              <a:gd name="connsiteY7" fmla="*/ 3657600 h 5530584"/>
              <a:gd name="connsiteX8" fmla="*/ 347472 w 8444353"/>
              <a:gd name="connsiteY8" fmla="*/ 3648456 h 5530584"/>
              <a:gd name="connsiteX9" fmla="*/ 356616 w 8444353"/>
              <a:gd name="connsiteY9" fmla="*/ 3621024 h 5530584"/>
              <a:gd name="connsiteX10" fmla="*/ 402336 w 8444353"/>
              <a:gd name="connsiteY10" fmla="*/ 3575304 h 5530584"/>
              <a:gd name="connsiteX11" fmla="*/ 438912 w 8444353"/>
              <a:gd name="connsiteY11" fmla="*/ 3520440 h 5530584"/>
              <a:gd name="connsiteX12" fmla="*/ 457200 w 8444353"/>
              <a:gd name="connsiteY12" fmla="*/ 3493008 h 5530584"/>
              <a:gd name="connsiteX13" fmla="*/ 512064 w 8444353"/>
              <a:gd name="connsiteY13" fmla="*/ 3438144 h 5530584"/>
              <a:gd name="connsiteX14" fmla="*/ 557784 w 8444353"/>
              <a:gd name="connsiteY14" fmla="*/ 3401568 h 5530584"/>
              <a:gd name="connsiteX15" fmla="*/ 576072 w 8444353"/>
              <a:gd name="connsiteY15" fmla="*/ 3346704 h 5530584"/>
              <a:gd name="connsiteX16" fmla="*/ 603504 w 8444353"/>
              <a:gd name="connsiteY16" fmla="*/ 3255264 h 5530584"/>
              <a:gd name="connsiteX17" fmla="*/ 612648 w 8444353"/>
              <a:gd name="connsiteY17" fmla="*/ 3227832 h 5530584"/>
              <a:gd name="connsiteX18" fmla="*/ 621792 w 8444353"/>
              <a:gd name="connsiteY18" fmla="*/ 3200400 h 5530584"/>
              <a:gd name="connsiteX19" fmla="*/ 640080 w 8444353"/>
              <a:gd name="connsiteY19" fmla="*/ 3172968 h 5530584"/>
              <a:gd name="connsiteX20" fmla="*/ 685800 w 8444353"/>
              <a:gd name="connsiteY20" fmla="*/ 3099816 h 5530584"/>
              <a:gd name="connsiteX21" fmla="*/ 713232 w 8444353"/>
              <a:gd name="connsiteY21" fmla="*/ 3026664 h 5530584"/>
              <a:gd name="connsiteX22" fmla="*/ 731520 w 8444353"/>
              <a:gd name="connsiteY22" fmla="*/ 2962656 h 5530584"/>
              <a:gd name="connsiteX23" fmla="*/ 749808 w 8444353"/>
              <a:gd name="connsiteY23" fmla="*/ 2935224 h 5530584"/>
              <a:gd name="connsiteX24" fmla="*/ 758952 w 8444353"/>
              <a:gd name="connsiteY24" fmla="*/ 2871216 h 5530584"/>
              <a:gd name="connsiteX25" fmla="*/ 786384 w 8444353"/>
              <a:gd name="connsiteY25" fmla="*/ 2834640 h 5530584"/>
              <a:gd name="connsiteX26" fmla="*/ 795528 w 8444353"/>
              <a:gd name="connsiteY26" fmla="*/ 2807208 h 5530584"/>
              <a:gd name="connsiteX27" fmla="*/ 813816 w 8444353"/>
              <a:gd name="connsiteY27" fmla="*/ 2779776 h 5530584"/>
              <a:gd name="connsiteX28" fmla="*/ 841248 w 8444353"/>
              <a:gd name="connsiteY28" fmla="*/ 2724912 h 5530584"/>
              <a:gd name="connsiteX29" fmla="*/ 868680 w 8444353"/>
              <a:gd name="connsiteY29" fmla="*/ 2706624 h 5530584"/>
              <a:gd name="connsiteX30" fmla="*/ 877824 w 8444353"/>
              <a:gd name="connsiteY30" fmla="*/ 2670048 h 5530584"/>
              <a:gd name="connsiteX31" fmla="*/ 932688 w 8444353"/>
              <a:gd name="connsiteY31" fmla="*/ 2642616 h 5530584"/>
              <a:gd name="connsiteX32" fmla="*/ 987552 w 8444353"/>
              <a:gd name="connsiteY32" fmla="*/ 2606040 h 5530584"/>
              <a:gd name="connsiteX33" fmla="*/ 1005840 w 8444353"/>
              <a:gd name="connsiteY33" fmla="*/ 2578608 h 5530584"/>
              <a:gd name="connsiteX34" fmla="*/ 1033272 w 8444353"/>
              <a:gd name="connsiteY34" fmla="*/ 2569464 h 5530584"/>
              <a:gd name="connsiteX35" fmla="*/ 1060704 w 8444353"/>
              <a:gd name="connsiteY35" fmla="*/ 2551176 h 5530584"/>
              <a:gd name="connsiteX36" fmla="*/ 1289304 w 8444353"/>
              <a:gd name="connsiteY36" fmla="*/ 2514600 h 5530584"/>
              <a:gd name="connsiteX37" fmla="*/ 1316736 w 8444353"/>
              <a:gd name="connsiteY37" fmla="*/ 2496312 h 5530584"/>
              <a:gd name="connsiteX38" fmla="*/ 1481328 w 8444353"/>
              <a:gd name="connsiteY38" fmla="*/ 2514600 h 5530584"/>
              <a:gd name="connsiteX39" fmla="*/ 1536192 w 8444353"/>
              <a:gd name="connsiteY39" fmla="*/ 2551176 h 5530584"/>
              <a:gd name="connsiteX40" fmla="*/ 1581912 w 8444353"/>
              <a:gd name="connsiteY40" fmla="*/ 2587752 h 5530584"/>
              <a:gd name="connsiteX41" fmla="*/ 1591056 w 8444353"/>
              <a:gd name="connsiteY41" fmla="*/ 2615184 h 5530584"/>
              <a:gd name="connsiteX42" fmla="*/ 1645920 w 8444353"/>
              <a:gd name="connsiteY42" fmla="*/ 2651760 h 5530584"/>
              <a:gd name="connsiteX43" fmla="*/ 1700784 w 8444353"/>
              <a:gd name="connsiteY43" fmla="*/ 2697480 h 5530584"/>
              <a:gd name="connsiteX44" fmla="*/ 1755648 w 8444353"/>
              <a:gd name="connsiteY44" fmla="*/ 2715768 h 5530584"/>
              <a:gd name="connsiteX45" fmla="*/ 1883664 w 8444353"/>
              <a:gd name="connsiteY45" fmla="*/ 2706624 h 5530584"/>
              <a:gd name="connsiteX46" fmla="*/ 1965960 w 8444353"/>
              <a:gd name="connsiteY46" fmla="*/ 2660904 h 5530584"/>
              <a:gd name="connsiteX47" fmla="*/ 2002536 w 8444353"/>
              <a:gd name="connsiteY47" fmla="*/ 2651760 h 5530584"/>
              <a:gd name="connsiteX48" fmla="*/ 2121408 w 8444353"/>
              <a:gd name="connsiteY48" fmla="*/ 2660904 h 5530584"/>
              <a:gd name="connsiteX49" fmla="*/ 2148840 w 8444353"/>
              <a:gd name="connsiteY49" fmla="*/ 2688336 h 5530584"/>
              <a:gd name="connsiteX50" fmla="*/ 2176272 w 8444353"/>
              <a:gd name="connsiteY50" fmla="*/ 2706624 h 5530584"/>
              <a:gd name="connsiteX51" fmla="*/ 2203704 w 8444353"/>
              <a:gd name="connsiteY51" fmla="*/ 2734056 h 5530584"/>
              <a:gd name="connsiteX52" fmla="*/ 2286000 w 8444353"/>
              <a:gd name="connsiteY52" fmla="*/ 2779776 h 5530584"/>
              <a:gd name="connsiteX53" fmla="*/ 2340864 w 8444353"/>
              <a:gd name="connsiteY53" fmla="*/ 2816352 h 5530584"/>
              <a:gd name="connsiteX54" fmla="*/ 2368296 w 8444353"/>
              <a:gd name="connsiteY54" fmla="*/ 2825496 h 5530584"/>
              <a:gd name="connsiteX55" fmla="*/ 2450592 w 8444353"/>
              <a:gd name="connsiteY55" fmla="*/ 2871216 h 5530584"/>
              <a:gd name="connsiteX56" fmla="*/ 2468880 w 8444353"/>
              <a:gd name="connsiteY56" fmla="*/ 2898648 h 5530584"/>
              <a:gd name="connsiteX57" fmla="*/ 2523744 w 8444353"/>
              <a:gd name="connsiteY57" fmla="*/ 2935224 h 5530584"/>
              <a:gd name="connsiteX58" fmla="*/ 2542032 w 8444353"/>
              <a:gd name="connsiteY58" fmla="*/ 2971800 h 5530584"/>
              <a:gd name="connsiteX59" fmla="*/ 2596896 w 8444353"/>
              <a:gd name="connsiteY59" fmla="*/ 2990088 h 5530584"/>
              <a:gd name="connsiteX60" fmla="*/ 2660904 w 8444353"/>
              <a:gd name="connsiteY60" fmla="*/ 3008376 h 5530584"/>
              <a:gd name="connsiteX61" fmla="*/ 2688336 w 8444353"/>
              <a:gd name="connsiteY61" fmla="*/ 3026664 h 5530584"/>
              <a:gd name="connsiteX62" fmla="*/ 2788920 w 8444353"/>
              <a:gd name="connsiteY62" fmla="*/ 3017520 h 5530584"/>
              <a:gd name="connsiteX63" fmla="*/ 2761488 w 8444353"/>
              <a:gd name="connsiteY63" fmla="*/ 2898648 h 5530584"/>
              <a:gd name="connsiteX64" fmla="*/ 2734056 w 8444353"/>
              <a:gd name="connsiteY64" fmla="*/ 2889504 h 5530584"/>
              <a:gd name="connsiteX65" fmla="*/ 2715768 w 8444353"/>
              <a:gd name="connsiteY65" fmla="*/ 2862072 h 5530584"/>
              <a:gd name="connsiteX66" fmla="*/ 2660904 w 8444353"/>
              <a:gd name="connsiteY66" fmla="*/ 2825496 h 5530584"/>
              <a:gd name="connsiteX67" fmla="*/ 2615184 w 8444353"/>
              <a:gd name="connsiteY67" fmla="*/ 2788920 h 5530584"/>
              <a:gd name="connsiteX68" fmla="*/ 2596896 w 8444353"/>
              <a:gd name="connsiteY68" fmla="*/ 2761488 h 5530584"/>
              <a:gd name="connsiteX69" fmla="*/ 2532888 w 8444353"/>
              <a:gd name="connsiteY69" fmla="*/ 2752344 h 5530584"/>
              <a:gd name="connsiteX70" fmla="*/ 2505456 w 8444353"/>
              <a:gd name="connsiteY70" fmla="*/ 2734056 h 5530584"/>
              <a:gd name="connsiteX71" fmla="*/ 2487168 w 8444353"/>
              <a:gd name="connsiteY71" fmla="*/ 2706624 h 5530584"/>
              <a:gd name="connsiteX72" fmla="*/ 2432304 w 8444353"/>
              <a:gd name="connsiteY72" fmla="*/ 2688336 h 5530584"/>
              <a:gd name="connsiteX73" fmla="*/ 2404872 w 8444353"/>
              <a:gd name="connsiteY73" fmla="*/ 2670048 h 5530584"/>
              <a:gd name="connsiteX74" fmla="*/ 2386584 w 8444353"/>
              <a:gd name="connsiteY74" fmla="*/ 2642616 h 5530584"/>
              <a:gd name="connsiteX75" fmla="*/ 2359152 w 8444353"/>
              <a:gd name="connsiteY75" fmla="*/ 2633472 h 5530584"/>
              <a:gd name="connsiteX76" fmla="*/ 2322576 w 8444353"/>
              <a:gd name="connsiteY76" fmla="*/ 2596896 h 5530584"/>
              <a:gd name="connsiteX77" fmla="*/ 2304288 w 8444353"/>
              <a:gd name="connsiteY77" fmla="*/ 2569464 h 5530584"/>
              <a:gd name="connsiteX78" fmla="*/ 2295144 w 8444353"/>
              <a:gd name="connsiteY78" fmla="*/ 2542032 h 5530584"/>
              <a:gd name="connsiteX79" fmla="*/ 2267712 w 8444353"/>
              <a:gd name="connsiteY79" fmla="*/ 2523744 h 5530584"/>
              <a:gd name="connsiteX80" fmla="*/ 2240280 w 8444353"/>
              <a:gd name="connsiteY80" fmla="*/ 2459736 h 5530584"/>
              <a:gd name="connsiteX81" fmla="*/ 2221992 w 8444353"/>
              <a:gd name="connsiteY81" fmla="*/ 2404872 h 5530584"/>
              <a:gd name="connsiteX82" fmla="*/ 2212848 w 8444353"/>
              <a:gd name="connsiteY82" fmla="*/ 2377440 h 5530584"/>
              <a:gd name="connsiteX83" fmla="*/ 2185416 w 8444353"/>
              <a:gd name="connsiteY83" fmla="*/ 2185416 h 5530584"/>
              <a:gd name="connsiteX84" fmla="*/ 2176272 w 8444353"/>
              <a:gd name="connsiteY84" fmla="*/ 2157984 h 5530584"/>
              <a:gd name="connsiteX85" fmla="*/ 2167128 w 8444353"/>
              <a:gd name="connsiteY85" fmla="*/ 2130552 h 5530584"/>
              <a:gd name="connsiteX86" fmla="*/ 2139696 w 8444353"/>
              <a:gd name="connsiteY86" fmla="*/ 2103120 h 5530584"/>
              <a:gd name="connsiteX87" fmla="*/ 2093976 w 8444353"/>
              <a:gd name="connsiteY87" fmla="*/ 2020824 h 5530584"/>
              <a:gd name="connsiteX88" fmla="*/ 2039112 w 8444353"/>
              <a:gd name="connsiteY88" fmla="*/ 1993392 h 5530584"/>
              <a:gd name="connsiteX89" fmla="*/ 2002536 w 8444353"/>
              <a:gd name="connsiteY89" fmla="*/ 1938528 h 5530584"/>
              <a:gd name="connsiteX90" fmla="*/ 1947672 w 8444353"/>
              <a:gd name="connsiteY90" fmla="*/ 1920240 h 5530584"/>
              <a:gd name="connsiteX91" fmla="*/ 1819656 w 8444353"/>
              <a:gd name="connsiteY91" fmla="*/ 1865376 h 5530584"/>
              <a:gd name="connsiteX92" fmla="*/ 1737360 w 8444353"/>
              <a:gd name="connsiteY92" fmla="*/ 1828800 h 5530584"/>
              <a:gd name="connsiteX93" fmla="*/ 1709928 w 8444353"/>
              <a:gd name="connsiteY93" fmla="*/ 1801368 h 5530584"/>
              <a:gd name="connsiteX94" fmla="*/ 1719072 w 8444353"/>
              <a:gd name="connsiteY94" fmla="*/ 1700784 h 5530584"/>
              <a:gd name="connsiteX95" fmla="*/ 1728216 w 8444353"/>
              <a:gd name="connsiteY95" fmla="*/ 1673352 h 5530584"/>
              <a:gd name="connsiteX96" fmla="*/ 1755648 w 8444353"/>
              <a:gd name="connsiteY96" fmla="*/ 1655064 h 5530584"/>
              <a:gd name="connsiteX97" fmla="*/ 1764792 w 8444353"/>
              <a:gd name="connsiteY97" fmla="*/ 1627632 h 5530584"/>
              <a:gd name="connsiteX98" fmla="*/ 1819656 w 8444353"/>
              <a:gd name="connsiteY98" fmla="*/ 1609344 h 5530584"/>
              <a:gd name="connsiteX99" fmla="*/ 2084832 w 8444353"/>
              <a:gd name="connsiteY99" fmla="*/ 1618488 h 5530584"/>
              <a:gd name="connsiteX100" fmla="*/ 2148840 w 8444353"/>
              <a:gd name="connsiteY100" fmla="*/ 1636776 h 5530584"/>
              <a:gd name="connsiteX101" fmla="*/ 2167128 w 8444353"/>
              <a:gd name="connsiteY101" fmla="*/ 1600200 h 5530584"/>
              <a:gd name="connsiteX102" fmla="*/ 2157984 w 8444353"/>
              <a:gd name="connsiteY102" fmla="*/ 1453896 h 5530584"/>
              <a:gd name="connsiteX103" fmla="*/ 2112264 w 8444353"/>
              <a:gd name="connsiteY103" fmla="*/ 1408176 h 5530584"/>
              <a:gd name="connsiteX104" fmla="*/ 2084832 w 8444353"/>
              <a:gd name="connsiteY104" fmla="*/ 1380744 h 5530584"/>
              <a:gd name="connsiteX105" fmla="*/ 2075688 w 8444353"/>
              <a:gd name="connsiteY105" fmla="*/ 1353312 h 5530584"/>
              <a:gd name="connsiteX106" fmla="*/ 2039112 w 8444353"/>
              <a:gd name="connsiteY106" fmla="*/ 1344168 h 5530584"/>
              <a:gd name="connsiteX107" fmla="*/ 2011680 w 8444353"/>
              <a:gd name="connsiteY107" fmla="*/ 1325880 h 5530584"/>
              <a:gd name="connsiteX108" fmla="*/ 1984248 w 8444353"/>
              <a:gd name="connsiteY108" fmla="*/ 1316736 h 5530584"/>
              <a:gd name="connsiteX109" fmla="*/ 1965960 w 8444353"/>
              <a:gd name="connsiteY109" fmla="*/ 1289304 h 5530584"/>
              <a:gd name="connsiteX110" fmla="*/ 1911096 w 8444353"/>
              <a:gd name="connsiteY110" fmla="*/ 1271016 h 5530584"/>
              <a:gd name="connsiteX111" fmla="*/ 1856232 w 8444353"/>
              <a:gd name="connsiteY111" fmla="*/ 1243584 h 5530584"/>
              <a:gd name="connsiteX112" fmla="*/ 1828800 w 8444353"/>
              <a:gd name="connsiteY112" fmla="*/ 1216152 h 5530584"/>
              <a:gd name="connsiteX113" fmla="*/ 1773936 w 8444353"/>
              <a:gd name="connsiteY113" fmla="*/ 1197864 h 5530584"/>
              <a:gd name="connsiteX114" fmla="*/ 1746504 w 8444353"/>
              <a:gd name="connsiteY114" fmla="*/ 1179576 h 5530584"/>
              <a:gd name="connsiteX115" fmla="*/ 1719072 w 8444353"/>
              <a:gd name="connsiteY115" fmla="*/ 1170432 h 5530584"/>
              <a:gd name="connsiteX116" fmla="*/ 1618488 w 8444353"/>
              <a:gd name="connsiteY116" fmla="*/ 1152144 h 5530584"/>
              <a:gd name="connsiteX117" fmla="*/ 1591056 w 8444353"/>
              <a:gd name="connsiteY117" fmla="*/ 1143000 h 5530584"/>
              <a:gd name="connsiteX118" fmla="*/ 1545336 w 8444353"/>
              <a:gd name="connsiteY118" fmla="*/ 1133856 h 5530584"/>
              <a:gd name="connsiteX119" fmla="*/ 1490472 w 8444353"/>
              <a:gd name="connsiteY119" fmla="*/ 1106424 h 5530584"/>
              <a:gd name="connsiteX120" fmla="*/ 1435608 w 8444353"/>
              <a:gd name="connsiteY120" fmla="*/ 1088136 h 5530584"/>
              <a:gd name="connsiteX121" fmla="*/ 1408176 w 8444353"/>
              <a:gd name="connsiteY121" fmla="*/ 1078992 h 5530584"/>
              <a:gd name="connsiteX122" fmla="*/ 1234440 w 8444353"/>
              <a:gd name="connsiteY122" fmla="*/ 1051560 h 5530584"/>
              <a:gd name="connsiteX123" fmla="*/ 1179576 w 8444353"/>
              <a:gd name="connsiteY123" fmla="*/ 1033272 h 5530584"/>
              <a:gd name="connsiteX124" fmla="*/ 1143000 w 8444353"/>
              <a:gd name="connsiteY124" fmla="*/ 1024128 h 5530584"/>
              <a:gd name="connsiteX125" fmla="*/ 1088136 w 8444353"/>
              <a:gd name="connsiteY125" fmla="*/ 1005840 h 5530584"/>
              <a:gd name="connsiteX126" fmla="*/ 1033272 w 8444353"/>
              <a:gd name="connsiteY126" fmla="*/ 978408 h 5530584"/>
              <a:gd name="connsiteX127" fmla="*/ 987552 w 8444353"/>
              <a:gd name="connsiteY127" fmla="*/ 941832 h 5530584"/>
              <a:gd name="connsiteX128" fmla="*/ 932688 w 8444353"/>
              <a:gd name="connsiteY128" fmla="*/ 905256 h 5530584"/>
              <a:gd name="connsiteX129" fmla="*/ 877824 w 8444353"/>
              <a:gd name="connsiteY129" fmla="*/ 877824 h 5530584"/>
              <a:gd name="connsiteX130" fmla="*/ 850392 w 8444353"/>
              <a:gd name="connsiteY130" fmla="*/ 868680 h 5530584"/>
              <a:gd name="connsiteX131" fmla="*/ 822960 w 8444353"/>
              <a:gd name="connsiteY131" fmla="*/ 850392 h 5530584"/>
              <a:gd name="connsiteX132" fmla="*/ 786384 w 8444353"/>
              <a:gd name="connsiteY132" fmla="*/ 832104 h 5530584"/>
              <a:gd name="connsiteX133" fmla="*/ 722376 w 8444353"/>
              <a:gd name="connsiteY133" fmla="*/ 786384 h 5530584"/>
              <a:gd name="connsiteX134" fmla="*/ 694944 w 8444353"/>
              <a:gd name="connsiteY134" fmla="*/ 777240 h 5530584"/>
              <a:gd name="connsiteX135" fmla="*/ 667512 w 8444353"/>
              <a:gd name="connsiteY135" fmla="*/ 758952 h 5530584"/>
              <a:gd name="connsiteX136" fmla="*/ 612648 w 8444353"/>
              <a:gd name="connsiteY136" fmla="*/ 740664 h 5530584"/>
              <a:gd name="connsiteX137" fmla="*/ 585216 w 8444353"/>
              <a:gd name="connsiteY137" fmla="*/ 722376 h 5530584"/>
              <a:gd name="connsiteX138" fmla="*/ 557784 w 8444353"/>
              <a:gd name="connsiteY138" fmla="*/ 694944 h 5530584"/>
              <a:gd name="connsiteX139" fmla="*/ 502920 w 8444353"/>
              <a:gd name="connsiteY139" fmla="*/ 676656 h 5530584"/>
              <a:gd name="connsiteX140" fmla="*/ 475488 w 8444353"/>
              <a:gd name="connsiteY140" fmla="*/ 658368 h 5530584"/>
              <a:gd name="connsiteX141" fmla="*/ 429768 w 8444353"/>
              <a:gd name="connsiteY141" fmla="*/ 621792 h 5530584"/>
              <a:gd name="connsiteX142" fmla="*/ 347472 w 8444353"/>
              <a:gd name="connsiteY142" fmla="*/ 576072 h 5530584"/>
              <a:gd name="connsiteX143" fmla="*/ 329184 w 8444353"/>
              <a:gd name="connsiteY143" fmla="*/ 548640 h 5530584"/>
              <a:gd name="connsiteX144" fmla="*/ 265176 w 8444353"/>
              <a:gd name="connsiteY144" fmla="*/ 512064 h 5530584"/>
              <a:gd name="connsiteX145" fmla="*/ 219456 w 8444353"/>
              <a:gd name="connsiteY145" fmla="*/ 457200 h 5530584"/>
              <a:gd name="connsiteX146" fmla="*/ 182880 w 8444353"/>
              <a:gd name="connsiteY146" fmla="*/ 402336 h 5530584"/>
              <a:gd name="connsiteX147" fmla="*/ 164592 w 8444353"/>
              <a:gd name="connsiteY147" fmla="*/ 374904 h 5530584"/>
              <a:gd name="connsiteX148" fmla="*/ 146304 w 8444353"/>
              <a:gd name="connsiteY148" fmla="*/ 347472 h 5530584"/>
              <a:gd name="connsiteX149" fmla="*/ 137160 w 8444353"/>
              <a:gd name="connsiteY149" fmla="*/ 320040 h 5530584"/>
              <a:gd name="connsiteX150" fmla="*/ 128016 w 8444353"/>
              <a:gd name="connsiteY150" fmla="*/ 265176 h 5530584"/>
              <a:gd name="connsiteX151" fmla="*/ 91440 w 8444353"/>
              <a:gd name="connsiteY151" fmla="*/ 210312 h 5530584"/>
              <a:gd name="connsiteX152" fmla="*/ 64008 w 8444353"/>
              <a:gd name="connsiteY152" fmla="*/ 128016 h 5530584"/>
              <a:gd name="connsiteX153" fmla="*/ 54864 w 8444353"/>
              <a:gd name="connsiteY153" fmla="*/ 100584 h 5530584"/>
              <a:gd name="connsiteX154" fmla="*/ 45720 w 8444353"/>
              <a:gd name="connsiteY154" fmla="*/ 73152 h 5530584"/>
              <a:gd name="connsiteX155" fmla="*/ 18288 w 8444353"/>
              <a:gd name="connsiteY155" fmla="*/ 45720 h 5530584"/>
              <a:gd name="connsiteX156" fmla="*/ 18288 w 8444353"/>
              <a:gd name="connsiteY156" fmla="*/ 0 h 5530584"/>
              <a:gd name="connsiteX157" fmla="*/ 8202168 w 8444353"/>
              <a:gd name="connsiteY157" fmla="*/ 36576 h 5530584"/>
              <a:gd name="connsiteX158" fmla="*/ 6627765 w 8444353"/>
              <a:gd name="connsiteY158" fmla="*/ 167559 h 5530584"/>
              <a:gd name="connsiteX159" fmla="*/ 6618742 w 8444353"/>
              <a:gd name="connsiteY159" fmla="*/ 266266 h 5530584"/>
              <a:gd name="connsiteX160" fmla="*/ 6698071 w 8444353"/>
              <a:gd name="connsiteY160" fmla="*/ 430979 h 5530584"/>
              <a:gd name="connsiteX161" fmla="*/ 6641208 w 8444353"/>
              <a:gd name="connsiteY161" fmla="*/ 732550 h 5530584"/>
              <a:gd name="connsiteX162" fmla="*/ 6729075 w 8444353"/>
              <a:gd name="connsiteY162" fmla="*/ 959817 h 5530584"/>
              <a:gd name="connsiteX163" fmla="*/ 6735733 w 8444353"/>
              <a:gd name="connsiteY163" fmla="*/ 1121036 h 5530584"/>
              <a:gd name="connsiteX164" fmla="*/ 6914561 w 8444353"/>
              <a:gd name="connsiteY164" fmla="*/ 1515829 h 5530584"/>
              <a:gd name="connsiteX165" fmla="*/ 7067463 w 8444353"/>
              <a:gd name="connsiteY165" fmla="*/ 2052309 h 5530584"/>
              <a:gd name="connsiteX166" fmla="*/ 7033904 w 8444353"/>
              <a:gd name="connsiteY166" fmla="*/ 2415336 h 5530584"/>
              <a:gd name="connsiteX167" fmla="*/ 7177616 w 8444353"/>
              <a:gd name="connsiteY167" fmla="*/ 2649398 h 5530584"/>
              <a:gd name="connsiteX168" fmla="*/ 8375904 w 8444353"/>
              <a:gd name="connsiteY168" fmla="*/ 2368296 h 5530584"/>
              <a:gd name="connsiteX169" fmla="*/ 8293608 w 8444353"/>
              <a:gd name="connsiteY169" fmla="*/ 2624328 h 5530584"/>
              <a:gd name="connsiteX170" fmla="*/ 8266176 w 8444353"/>
              <a:gd name="connsiteY170" fmla="*/ 3044952 h 5530584"/>
              <a:gd name="connsiteX171" fmla="*/ 8275320 w 8444353"/>
              <a:gd name="connsiteY171" fmla="*/ 3648456 h 5530584"/>
              <a:gd name="connsiteX172" fmla="*/ 8284464 w 8444353"/>
              <a:gd name="connsiteY172" fmla="*/ 4443984 h 5530584"/>
              <a:gd name="connsiteX173" fmla="*/ 8275320 w 8444353"/>
              <a:gd name="connsiteY173" fmla="*/ 4562856 h 5530584"/>
              <a:gd name="connsiteX174" fmla="*/ 8247888 w 8444353"/>
              <a:gd name="connsiteY174" fmla="*/ 4636008 h 5530584"/>
              <a:gd name="connsiteX175" fmla="*/ 8220456 w 8444353"/>
              <a:gd name="connsiteY175" fmla="*/ 4654296 h 5530584"/>
              <a:gd name="connsiteX176" fmla="*/ 8147304 w 8444353"/>
              <a:gd name="connsiteY176" fmla="*/ 4700016 h 5530584"/>
              <a:gd name="connsiteX177" fmla="*/ 8092440 w 8444353"/>
              <a:gd name="connsiteY177" fmla="*/ 4736592 h 5530584"/>
              <a:gd name="connsiteX178" fmla="*/ 8010144 w 8444353"/>
              <a:gd name="connsiteY178" fmla="*/ 4754880 h 5530584"/>
              <a:gd name="connsiteX179" fmla="*/ 7964424 w 8444353"/>
              <a:gd name="connsiteY179" fmla="*/ 4809744 h 5530584"/>
              <a:gd name="connsiteX180" fmla="*/ 7918704 w 8444353"/>
              <a:gd name="connsiteY180" fmla="*/ 4818888 h 5530584"/>
              <a:gd name="connsiteX181" fmla="*/ 7863840 w 8444353"/>
              <a:gd name="connsiteY181" fmla="*/ 4846320 h 5530584"/>
              <a:gd name="connsiteX182" fmla="*/ 7808976 w 8444353"/>
              <a:gd name="connsiteY182" fmla="*/ 4882896 h 5530584"/>
              <a:gd name="connsiteX183" fmla="*/ 7690104 w 8444353"/>
              <a:gd name="connsiteY183" fmla="*/ 4901184 h 5530584"/>
              <a:gd name="connsiteX184" fmla="*/ 7598664 w 8444353"/>
              <a:gd name="connsiteY184" fmla="*/ 4946904 h 5530584"/>
              <a:gd name="connsiteX185" fmla="*/ 7525512 w 8444353"/>
              <a:gd name="connsiteY185" fmla="*/ 4974336 h 5530584"/>
              <a:gd name="connsiteX186" fmla="*/ 7498080 w 8444353"/>
              <a:gd name="connsiteY186" fmla="*/ 5001768 h 5530584"/>
              <a:gd name="connsiteX187" fmla="*/ 7360920 w 8444353"/>
              <a:gd name="connsiteY187" fmla="*/ 5010912 h 5530584"/>
              <a:gd name="connsiteX188" fmla="*/ 7306056 w 8444353"/>
              <a:gd name="connsiteY188" fmla="*/ 5029200 h 5530584"/>
              <a:gd name="connsiteX189" fmla="*/ 7287768 w 8444353"/>
              <a:gd name="connsiteY189" fmla="*/ 5093208 h 5530584"/>
              <a:gd name="connsiteX190" fmla="*/ 7260336 w 8444353"/>
              <a:gd name="connsiteY190" fmla="*/ 5111496 h 5530584"/>
              <a:gd name="connsiteX191" fmla="*/ 7242048 w 8444353"/>
              <a:gd name="connsiteY191" fmla="*/ 5138928 h 5530584"/>
              <a:gd name="connsiteX192" fmla="*/ 7232904 w 8444353"/>
              <a:gd name="connsiteY192" fmla="*/ 5166360 h 5530584"/>
              <a:gd name="connsiteX193" fmla="*/ 7178040 w 8444353"/>
              <a:gd name="connsiteY193" fmla="*/ 5193792 h 5530584"/>
              <a:gd name="connsiteX194" fmla="*/ 7159752 w 8444353"/>
              <a:gd name="connsiteY194" fmla="*/ 5221224 h 5530584"/>
              <a:gd name="connsiteX195" fmla="*/ 7031736 w 8444353"/>
              <a:gd name="connsiteY195" fmla="*/ 5248656 h 5530584"/>
              <a:gd name="connsiteX196" fmla="*/ 6894576 w 8444353"/>
              <a:gd name="connsiteY196" fmla="*/ 5221224 h 5530584"/>
              <a:gd name="connsiteX197" fmla="*/ 6867144 w 8444353"/>
              <a:gd name="connsiteY197" fmla="*/ 5212080 h 5530584"/>
              <a:gd name="connsiteX198" fmla="*/ 6839712 w 8444353"/>
              <a:gd name="connsiteY198" fmla="*/ 5193792 h 5530584"/>
              <a:gd name="connsiteX199" fmla="*/ 6784848 w 8444353"/>
              <a:gd name="connsiteY199" fmla="*/ 5175504 h 5530584"/>
              <a:gd name="connsiteX200" fmla="*/ 6665976 w 8444353"/>
              <a:gd name="connsiteY200" fmla="*/ 5184648 h 5530584"/>
              <a:gd name="connsiteX201" fmla="*/ 6611112 w 8444353"/>
              <a:gd name="connsiteY201" fmla="*/ 5221224 h 5530584"/>
              <a:gd name="connsiteX202" fmla="*/ 6574536 w 8444353"/>
              <a:gd name="connsiteY202" fmla="*/ 5276088 h 5530584"/>
              <a:gd name="connsiteX203" fmla="*/ 6519672 w 8444353"/>
              <a:gd name="connsiteY203" fmla="*/ 5294376 h 5530584"/>
              <a:gd name="connsiteX204" fmla="*/ 6492240 w 8444353"/>
              <a:gd name="connsiteY204" fmla="*/ 5303520 h 5530584"/>
              <a:gd name="connsiteX205" fmla="*/ 6437376 w 8444353"/>
              <a:gd name="connsiteY205" fmla="*/ 5330952 h 5530584"/>
              <a:gd name="connsiteX206" fmla="*/ 6409944 w 8444353"/>
              <a:gd name="connsiteY206" fmla="*/ 5349240 h 5530584"/>
              <a:gd name="connsiteX207" fmla="*/ 6345936 w 8444353"/>
              <a:gd name="connsiteY207" fmla="*/ 5358384 h 5530584"/>
              <a:gd name="connsiteX208" fmla="*/ 6318504 w 8444353"/>
              <a:gd name="connsiteY208" fmla="*/ 5376672 h 5530584"/>
              <a:gd name="connsiteX209" fmla="*/ 6291072 w 8444353"/>
              <a:gd name="connsiteY209" fmla="*/ 5385816 h 5530584"/>
              <a:gd name="connsiteX210" fmla="*/ 6272784 w 8444353"/>
              <a:gd name="connsiteY210" fmla="*/ 5413248 h 5530584"/>
              <a:gd name="connsiteX211" fmla="*/ 6199632 w 8444353"/>
              <a:gd name="connsiteY211" fmla="*/ 5431536 h 5530584"/>
              <a:gd name="connsiteX212" fmla="*/ 6172200 w 8444353"/>
              <a:gd name="connsiteY212" fmla="*/ 5458968 h 5530584"/>
              <a:gd name="connsiteX213" fmla="*/ 6135624 w 8444353"/>
              <a:gd name="connsiteY213" fmla="*/ 5477256 h 5530584"/>
              <a:gd name="connsiteX214" fmla="*/ 6062472 w 8444353"/>
              <a:gd name="connsiteY214" fmla="*/ 5495544 h 5530584"/>
              <a:gd name="connsiteX215" fmla="*/ 5989320 w 8444353"/>
              <a:gd name="connsiteY215" fmla="*/ 5504688 h 5530584"/>
              <a:gd name="connsiteX216" fmla="*/ 5614416 w 8444353"/>
              <a:gd name="connsiteY216" fmla="*/ 5504688 h 5530584"/>
              <a:gd name="connsiteX217" fmla="*/ 5577840 w 8444353"/>
              <a:gd name="connsiteY217" fmla="*/ 5486400 h 5530584"/>
              <a:gd name="connsiteX218" fmla="*/ 5559552 w 8444353"/>
              <a:gd name="connsiteY218" fmla="*/ 5458968 h 5530584"/>
              <a:gd name="connsiteX219" fmla="*/ 5550408 w 8444353"/>
              <a:gd name="connsiteY219" fmla="*/ 5431536 h 5530584"/>
              <a:gd name="connsiteX220" fmla="*/ 5468112 w 8444353"/>
              <a:gd name="connsiteY220" fmla="*/ 5422392 h 5530584"/>
              <a:gd name="connsiteX221" fmla="*/ 5449824 w 8444353"/>
              <a:gd name="connsiteY221" fmla="*/ 5394960 h 5530584"/>
              <a:gd name="connsiteX222" fmla="*/ 5404104 w 8444353"/>
              <a:gd name="connsiteY222" fmla="*/ 5385816 h 5530584"/>
              <a:gd name="connsiteX223" fmla="*/ 5349240 w 8444353"/>
              <a:gd name="connsiteY223" fmla="*/ 5358384 h 5530584"/>
              <a:gd name="connsiteX224" fmla="*/ 5340096 w 8444353"/>
              <a:gd name="connsiteY224" fmla="*/ 5330952 h 5530584"/>
              <a:gd name="connsiteX225" fmla="*/ 5330952 w 8444353"/>
              <a:gd name="connsiteY225" fmla="*/ 5138928 h 5530584"/>
              <a:gd name="connsiteX226" fmla="*/ 5276088 w 8444353"/>
              <a:gd name="connsiteY226" fmla="*/ 5056632 h 5530584"/>
              <a:gd name="connsiteX227" fmla="*/ 5266944 w 8444353"/>
              <a:gd name="connsiteY227" fmla="*/ 5029200 h 5530584"/>
              <a:gd name="connsiteX228" fmla="*/ 5257800 w 8444353"/>
              <a:gd name="connsiteY228" fmla="*/ 4983480 h 5530584"/>
              <a:gd name="connsiteX229" fmla="*/ 5230368 w 8444353"/>
              <a:gd name="connsiteY229" fmla="*/ 4965192 h 5530584"/>
              <a:gd name="connsiteX230" fmla="*/ 5184648 w 8444353"/>
              <a:gd name="connsiteY230" fmla="*/ 4910328 h 5530584"/>
              <a:gd name="connsiteX231" fmla="*/ 5157216 w 8444353"/>
              <a:gd name="connsiteY231" fmla="*/ 4901184 h 5530584"/>
              <a:gd name="connsiteX232" fmla="*/ 5111496 w 8444353"/>
              <a:gd name="connsiteY232" fmla="*/ 5010912 h 5530584"/>
              <a:gd name="connsiteX233" fmla="*/ 5129784 w 8444353"/>
              <a:gd name="connsiteY233" fmla="*/ 5038344 h 5530584"/>
              <a:gd name="connsiteX234" fmla="*/ 5148072 w 8444353"/>
              <a:gd name="connsiteY234" fmla="*/ 5093208 h 5530584"/>
              <a:gd name="connsiteX235" fmla="*/ 5138928 w 8444353"/>
              <a:gd name="connsiteY235" fmla="*/ 5148072 h 5530584"/>
              <a:gd name="connsiteX236" fmla="*/ 4937760 w 8444353"/>
              <a:gd name="connsiteY236" fmla="*/ 5120640 h 5530584"/>
              <a:gd name="connsiteX237" fmla="*/ 4919472 w 8444353"/>
              <a:gd name="connsiteY237" fmla="*/ 5093208 h 5530584"/>
              <a:gd name="connsiteX238" fmla="*/ 4864608 w 8444353"/>
              <a:gd name="connsiteY238" fmla="*/ 5074920 h 5530584"/>
              <a:gd name="connsiteX239" fmla="*/ 4818888 w 8444353"/>
              <a:gd name="connsiteY239" fmla="*/ 5056632 h 5530584"/>
              <a:gd name="connsiteX240" fmla="*/ 4764024 w 8444353"/>
              <a:gd name="connsiteY240" fmla="*/ 5020056 h 5530584"/>
              <a:gd name="connsiteX241" fmla="*/ 4599432 w 8444353"/>
              <a:gd name="connsiteY241" fmla="*/ 5001768 h 5530584"/>
              <a:gd name="connsiteX242" fmla="*/ 4517136 w 8444353"/>
              <a:gd name="connsiteY242" fmla="*/ 4992624 h 5530584"/>
              <a:gd name="connsiteX243" fmla="*/ 4471416 w 8444353"/>
              <a:gd name="connsiteY243" fmla="*/ 4983480 h 5530584"/>
              <a:gd name="connsiteX244" fmla="*/ 4279392 w 8444353"/>
              <a:gd name="connsiteY244" fmla="*/ 4974336 h 5530584"/>
              <a:gd name="connsiteX245" fmla="*/ 4215384 w 8444353"/>
              <a:gd name="connsiteY245" fmla="*/ 4956048 h 5530584"/>
              <a:gd name="connsiteX246" fmla="*/ 4178808 w 8444353"/>
              <a:gd name="connsiteY246" fmla="*/ 4946904 h 5530584"/>
              <a:gd name="connsiteX247" fmla="*/ 4151376 w 8444353"/>
              <a:gd name="connsiteY247" fmla="*/ 4882896 h 5530584"/>
              <a:gd name="connsiteX248" fmla="*/ 4142232 w 8444353"/>
              <a:gd name="connsiteY248" fmla="*/ 4855464 h 5530584"/>
              <a:gd name="connsiteX249" fmla="*/ 4114800 w 8444353"/>
              <a:gd name="connsiteY249" fmla="*/ 4846320 h 5530584"/>
              <a:gd name="connsiteX250" fmla="*/ 4059936 w 8444353"/>
              <a:gd name="connsiteY250" fmla="*/ 4818888 h 5530584"/>
              <a:gd name="connsiteX251" fmla="*/ 4032504 w 8444353"/>
              <a:gd name="connsiteY251" fmla="*/ 4791456 h 5530584"/>
              <a:gd name="connsiteX252" fmla="*/ 4014216 w 8444353"/>
              <a:gd name="connsiteY252" fmla="*/ 4764024 h 5530584"/>
              <a:gd name="connsiteX253" fmla="*/ 3986784 w 8444353"/>
              <a:gd name="connsiteY253" fmla="*/ 4754880 h 5530584"/>
              <a:gd name="connsiteX254" fmla="*/ 3904488 w 8444353"/>
              <a:gd name="connsiteY254" fmla="*/ 4709160 h 5530584"/>
              <a:gd name="connsiteX255" fmla="*/ 3849624 w 8444353"/>
              <a:gd name="connsiteY255" fmla="*/ 4690872 h 5530584"/>
              <a:gd name="connsiteX256" fmla="*/ 3685032 w 8444353"/>
              <a:gd name="connsiteY256" fmla="*/ 4700016 h 5530584"/>
              <a:gd name="connsiteX257" fmla="*/ 3593592 w 8444353"/>
              <a:gd name="connsiteY257" fmla="*/ 4709160 h 5530584"/>
              <a:gd name="connsiteX258" fmla="*/ 3319272 w 8444353"/>
              <a:gd name="connsiteY258" fmla="*/ 4700016 h 5530584"/>
              <a:gd name="connsiteX259" fmla="*/ 3236976 w 8444353"/>
              <a:gd name="connsiteY259" fmla="*/ 4636008 h 5530584"/>
              <a:gd name="connsiteX260" fmla="*/ 3209544 w 8444353"/>
              <a:gd name="connsiteY260" fmla="*/ 4626864 h 5530584"/>
              <a:gd name="connsiteX261" fmla="*/ 3154680 w 8444353"/>
              <a:gd name="connsiteY261" fmla="*/ 4581144 h 5530584"/>
              <a:gd name="connsiteX262" fmla="*/ 3118104 w 8444353"/>
              <a:gd name="connsiteY262" fmla="*/ 4572000 h 5530584"/>
              <a:gd name="connsiteX263" fmla="*/ 2980944 w 8444353"/>
              <a:gd name="connsiteY263" fmla="*/ 4526280 h 5530584"/>
              <a:gd name="connsiteX264" fmla="*/ 2926080 w 8444353"/>
              <a:gd name="connsiteY264" fmla="*/ 4498848 h 5530584"/>
              <a:gd name="connsiteX265" fmla="*/ 2898648 w 8444353"/>
              <a:gd name="connsiteY265" fmla="*/ 4480560 h 5530584"/>
              <a:gd name="connsiteX266" fmla="*/ 2862072 w 8444353"/>
              <a:gd name="connsiteY266" fmla="*/ 4462272 h 5530584"/>
              <a:gd name="connsiteX267" fmla="*/ 2834640 w 8444353"/>
              <a:gd name="connsiteY267" fmla="*/ 4434840 h 5530584"/>
              <a:gd name="connsiteX268" fmla="*/ 2798064 w 8444353"/>
              <a:gd name="connsiteY268" fmla="*/ 4407408 h 5530584"/>
              <a:gd name="connsiteX269" fmla="*/ 2770632 w 8444353"/>
              <a:gd name="connsiteY269" fmla="*/ 4352544 h 5530584"/>
              <a:gd name="connsiteX270" fmla="*/ 2743200 w 8444353"/>
              <a:gd name="connsiteY270" fmla="*/ 4334256 h 5530584"/>
              <a:gd name="connsiteX271" fmla="*/ 2715768 w 8444353"/>
              <a:gd name="connsiteY271" fmla="*/ 4270248 h 5530584"/>
              <a:gd name="connsiteX272" fmla="*/ 2688336 w 8444353"/>
              <a:gd name="connsiteY272" fmla="*/ 4215384 h 5530584"/>
              <a:gd name="connsiteX273" fmla="*/ 2660904 w 8444353"/>
              <a:gd name="connsiteY273" fmla="*/ 4187952 h 5530584"/>
              <a:gd name="connsiteX274" fmla="*/ 2596896 w 8444353"/>
              <a:gd name="connsiteY274" fmla="*/ 4105656 h 5530584"/>
              <a:gd name="connsiteX275" fmla="*/ 2569464 w 8444353"/>
              <a:gd name="connsiteY275" fmla="*/ 4087368 h 5530584"/>
              <a:gd name="connsiteX276" fmla="*/ 2560320 w 8444353"/>
              <a:gd name="connsiteY276" fmla="*/ 4059936 h 5530584"/>
              <a:gd name="connsiteX277" fmla="*/ 2542032 w 8444353"/>
              <a:gd name="connsiteY277" fmla="*/ 3986784 h 5530584"/>
              <a:gd name="connsiteX278" fmla="*/ 2514600 w 8444353"/>
              <a:gd name="connsiteY278" fmla="*/ 3968496 h 5530584"/>
              <a:gd name="connsiteX279" fmla="*/ 2496312 w 8444353"/>
              <a:gd name="connsiteY279" fmla="*/ 3904488 h 5530584"/>
              <a:gd name="connsiteX280" fmla="*/ 2478024 w 8444353"/>
              <a:gd name="connsiteY280" fmla="*/ 3877056 h 5530584"/>
              <a:gd name="connsiteX281" fmla="*/ 2468880 w 8444353"/>
              <a:gd name="connsiteY281" fmla="*/ 3849624 h 5530584"/>
              <a:gd name="connsiteX282" fmla="*/ 2441448 w 8444353"/>
              <a:gd name="connsiteY282" fmla="*/ 3831336 h 5530584"/>
              <a:gd name="connsiteX283" fmla="*/ 2404872 w 8444353"/>
              <a:gd name="connsiteY283" fmla="*/ 3749040 h 5530584"/>
              <a:gd name="connsiteX284" fmla="*/ 2395728 w 8444353"/>
              <a:gd name="connsiteY284" fmla="*/ 3721608 h 5530584"/>
              <a:gd name="connsiteX285" fmla="*/ 2386584 w 8444353"/>
              <a:gd name="connsiteY285" fmla="*/ 3694176 h 5530584"/>
              <a:gd name="connsiteX286" fmla="*/ 2377440 w 8444353"/>
              <a:gd name="connsiteY286" fmla="*/ 3639312 h 5530584"/>
              <a:gd name="connsiteX287" fmla="*/ 2359152 w 8444353"/>
              <a:gd name="connsiteY287" fmla="*/ 3611880 h 5530584"/>
              <a:gd name="connsiteX288" fmla="*/ 2350008 w 8444353"/>
              <a:gd name="connsiteY288" fmla="*/ 3584448 h 5530584"/>
              <a:gd name="connsiteX289" fmla="*/ 2331720 w 8444353"/>
              <a:gd name="connsiteY289" fmla="*/ 3557016 h 5530584"/>
              <a:gd name="connsiteX290" fmla="*/ 2313432 w 8444353"/>
              <a:gd name="connsiteY290" fmla="*/ 3502152 h 5530584"/>
              <a:gd name="connsiteX291" fmla="*/ 2304288 w 8444353"/>
              <a:gd name="connsiteY291" fmla="*/ 3474720 h 5530584"/>
              <a:gd name="connsiteX292" fmla="*/ 2240280 w 8444353"/>
              <a:gd name="connsiteY292" fmla="*/ 3438144 h 5530584"/>
              <a:gd name="connsiteX293" fmla="*/ 2221992 w 8444353"/>
              <a:gd name="connsiteY293" fmla="*/ 3410712 h 5530584"/>
              <a:gd name="connsiteX294" fmla="*/ 2194560 w 8444353"/>
              <a:gd name="connsiteY294" fmla="*/ 3401568 h 5530584"/>
              <a:gd name="connsiteX295" fmla="*/ 2185416 w 8444353"/>
              <a:gd name="connsiteY295" fmla="*/ 3374136 h 5530584"/>
              <a:gd name="connsiteX296" fmla="*/ 2167128 w 8444353"/>
              <a:gd name="connsiteY296" fmla="*/ 3346704 h 5530584"/>
              <a:gd name="connsiteX297" fmla="*/ 2130552 w 8444353"/>
              <a:gd name="connsiteY297" fmla="*/ 3291840 h 5530584"/>
              <a:gd name="connsiteX298" fmla="*/ 2093976 w 8444353"/>
              <a:gd name="connsiteY298" fmla="*/ 3236976 h 5530584"/>
              <a:gd name="connsiteX299" fmla="*/ 2075688 w 8444353"/>
              <a:gd name="connsiteY299" fmla="*/ 3209544 h 5530584"/>
              <a:gd name="connsiteX300" fmla="*/ 2048256 w 8444353"/>
              <a:gd name="connsiteY300" fmla="*/ 3191256 h 5530584"/>
              <a:gd name="connsiteX301" fmla="*/ 2020824 w 8444353"/>
              <a:gd name="connsiteY301" fmla="*/ 3163824 h 5530584"/>
              <a:gd name="connsiteX302" fmla="*/ 1993392 w 8444353"/>
              <a:gd name="connsiteY302" fmla="*/ 3154680 h 5530584"/>
              <a:gd name="connsiteX303" fmla="*/ 1965960 w 8444353"/>
              <a:gd name="connsiteY303" fmla="*/ 3136392 h 5530584"/>
              <a:gd name="connsiteX304" fmla="*/ 1856232 w 8444353"/>
              <a:gd name="connsiteY304" fmla="*/ 3118104 h 5530584"/>
              <a:gd name="connsiteX305" fmla="*/ 1801368 w 8444353"/>
              <a:gd name="connsiteY305" fmla="*/ 3099816 h 5530584"/>
              <a:gd name="connsiteX306" fmla="*/ 1773936 w 8444353"/>
              <a:gd name="connsiteY306" fmla="*/ 3090672 h 5530584"/>
              <a:gd name="connsiteX307" fmla="*/ 1719072 w 8444353"/>
              <a:gd name="connsiteY307" fmla="*/ 3081528 h 5530584"/>
              <a:gd name="connsiteX308" fmla="*/ 1499616 w 8444353"/>
              <a:gd name="connsiteY308" fmla="*/ 3090672 h 5530584"/>
              <a:gd name="connsiteX309" fmla="*/ 1463040 w 8444353"/>
              <a:gd name="connsiteY309" fmla="*/ 3099816 h 5530584"/>
              <a:gd name="connsiteX310" fmla="*/ 1435608 w 8444353"/>
              <a:gd name="connsiteY310" fmla="*/ 3127248 h 5530584"/>
              <a:gd name="connsiteX311" fmla="*/ 1408176 w 8444353"/>
              <a:gd name="connsiteY311" fmla="*/ 3145536 h 5530584"/>
              <a:gd name="connsiteX312" fmla="*/ 1362456 w 8444353"/>
              <a:gd name="connsiteY312" fmla="*/ 3200400 h 5530584"/>
              <a:gd name="connsiteX313" fmla="*/ 1335024 w 8444353"/>
              <a:gd name="connsiteY313" fmla="*/ 3209544 h 5530584"/>
              <a:gd name="connsiteX314" fmla="*/ 1307592 w 8444353"/>
              <a:gd name="connsiteY314" fmla="*/ 3227832 h 5530584"/>
              <a:gd name="connsiteX315" fmla="*/ 1271016 w 8444353"/>
              <a:gd name="connsiteY315" fmla="*/ 3246120 h 5530584"/>
              <a:gd name="connsiteX316" fmla="*/ 1261872 w 8444353"/>
              <a:gd name="connsiteY316" fmla="*/ 3273552 h 5530584"/>
              <a:gd name="connsiteX317" fmla="*/ 1207008 w 8444353"/>
              <a:gd name="connsiteY317" fmla="*/ 3310128 h 5530584"/>
              <a:gd name="connsiteX318" fmla="*/ 1188720 w 8444353"/>
              <a:gd name="connsiteY318" fmla="*/ 3346704 h 5530584"/>
              <a:gd name="connsiteX319" fmla="*/ 1133856 w 8444353"/>
              <a:gd name="connsiteY319" fmla="*/ 3392424 h 5530584"/>
              <a:gd name="connsiteX320" fmla="*/ 1069848 w 8444353"/>
              <a:gd name="connsiteY320" fmla="*/ 3456432 h 5530584"/>
              <a:gd name="connsiteX321" fmla="*/ 969264 w 8444353"/>
              <a:gd name="connsiteY321" fmla="*/ 3511296 h 5530584"/>
              <a:gd name="connsiteX322" fmla="*/ 914400 w 8444353"/>
              <a:gd name="connsiteY322" fmla="*/ 3547872 h 5530584"/>
              <a:gd name="connsiteX323" fmla="*/ 859536 w 8444353"/>
              <a:gd name="connsiteY323" fmla="*/ 3566160 h 5530584"/>
              <a:gd name="connsiteX324" fmla="*/ 841248 w 8444353"/>
              <a:gd name="connsiteY324" fmla="*/ 3593592 h 5530584"/>
              <a:gd name="connsiteX325" fmla="*/ 758952 w 8444353"/>
              <a:gd name="connsiteY325" fmla="*/ 3611880 h 5530584"/>
              <a:gd name="connsiteX326" fmla="*/ 685800 w 8444353"/>
              <a:gd name="connsiteY326" fmla="*/ 3639312 h 5530584"/>
              <a:gd name="connsiteX327" fmla="*/ 594360 w 8444353"/>
              <a:gd name="connsiteY327" fmla="*/ 3666744 h 5530584"/>
              <a:gd name="connsiteX328" fmla="*/ 484632 w 8444353"/>
              <a:gd name="connsiteY328" fmla="*/ 3685032 h 5530584"/>
              <a:gd name="connsiteX329" fmla="*/ 329184 w 8444353"/>
              <a:gd name="connsiteY329" fmla="*/ 3694176 h 5530584"/>
              <a:gd name="connsiteX330" fmla="*/ 329184 w 8444353"/>
              <a:gd name="connsiteY330" fmla="*/ 3694176 h 5530584"/>
              <a:gd name="connsiteX331" fmla="*/ 2544 w 8444353"/>
              <a:gd name="connsiteY331" fmla="*/ 3862232 h 5530584"/>
              <a:gd name="connsiteX0" fmla="*/ 0 w 8356841"/>
              <a:gd name="connsiteY0" fmla="*/ 3867912 h 5530584"/>
              <a:gd name="connsiteX1" fmla="*/ 0 w 8356841"/>
              <a:gd name="connsiteY1" fmla="*/ 3867912 h 5530584"/>
              <a:gd name="connsiteX2" fmla="*/ 118872 w 8356841"/>
              <a:gd name="connsiteY2" fmla="*/ 3758184 h 5530584"/>
              <a:gd name="connsiteX3" fmla="*/ 155448 w 8356841"/>
              <a:gd name="connsiteY3" fmla="*/ 3749040 h 5530584"/>
              <a:gd name="connsiteX4" fmla="*/ 182880 w 8356841"/>
              <a:gd name="connsiteY4" fmla="*/ 3739896 h 5530584"/>
              <a:gd name="connsiteX5" fmla="*/ 237744 w 8356841"/>
              <a:gd name="connsiteY5" fmla="*/ 3703320 h 5530584"/>
              <a:gd name="connsiteX6" fmla="*/ 301752 w 8356841"/>
              <a:gd name="connsiteY6" fmla="*/ 3685032 h 5530584"/>
              <a:gd name="connsiteX7" fmla="*/ 320040 w 8356841"/>
              <a:gd name="connsiteY7" fmla="*/ 3657600 h 5530584"/>
              <a:gd name="connsiteX8" fmla="*/ 347472 w 8356841"/>
              <a:gd name="connsiteY8" fmla="*/ 3648456 h 5530584"/>
              <a:gd name="connsiteX9" fmla="*/ 356616 w 8356841"/>
              <a:gd name="connsiteY9" fmla="*/ 3621024 h 5530584"/>
              <a:gd name="connsiteX10" fmla="*/ 402336 w 8356841"/>
              <a:gd name="connsiteY10" fmla="*/ 3575304 h 5530584"/>
              <a:gd name="connsiteX11" fmla="*/ 438912 w 8356841"/>
              <a:gd name="connsiteY11" fmla="*/ 3520440 h 5530584"/>
              <a:gd name="connsiteX12" fmla="*/ 457200 w 8356841"/>
              <a:gd name="connsiteY12" fmla="*/ 3493008 h 5530584"/>
              <a:gd name="connsiteX13" fmla="*/ 512064 w 8356841"/>
              <a:gd name="connsiteY13" fmla="*/ 3438144 h 5530584"/>
              <a:gd name="connsiteX14" fmla="*/ 557784 w 8356841"/>
              <a:gd name="connsiteY14" fmla="*/ 3401568 h 5530584"/>
              <a:gd name="connsiteX15" fmla="*/ 576072 w 8356841"/>
              <a:gd name="connsiteY15" fmla="*/ 3346704 h 5530584"/>
              <a:gd name="connsiteX16" fmla="*/ 603504 w 8356841"/>
              <a:gd name="connsiteY16" fmla="*/ 3255264 h 5530584"/>
              <a:gd name="connsiteX17" fmla="*/ 612648 w 8356841"/>
              <a:gd name="connsiteY17" fmla="*/ 3227832 h 5530584"/>
              <a:gd name="connsiteX18" fmla="*/ 621792 w 8356841"/>
              <a:gd name="connsiteY18" fmla="*/ 3200400 h 5530584"/>
              <a:gd name="connsiteX19" fmla="*/ 640080 w 8356841"/>
              <a:gd name="connsiteY19" fmla="*/ 3172968 h 5530584"/>
              <a:gd name="connsiteX20" fmla="*/ 685800 w 8356841"/>
              <a:gd name="connsiteY20" fmla="*/ 3099816 h 5530584"/>
              <a:gd name="connsiteX21" fmla="*/ 713232 w 8356841"/>
              <a:gd name="connsiteY21" fmla="*/ 3026664 h 5530584"/>
              <a:gd name="connsiteX22" fmla="*/ 731520 w 8356841"/>
              <a:gd name="connsiteY22" fmla="*/ 2962656 h 5530584"/>
              <a:gd name="connsiteX23" fmla="*/ 749808 w 8356841"/>
              <a:gd name="connsiteY23" fmla="*/ 2935224 h 5530584"/>
              <a:gd name="connsiteX24" fmla="*/ 758952 w 8356841"/>
              <a:gd name="connsiteY24" fmla="*/ 2871216 h 5530584"/>
              <a:gd name="connsiteX25" fmla="*/ 786384 w 8356841"/>
              <a:gd name="connsiteY25" fmla="*/ 2834640 h 5530584"/>
              <a:gd name="connsiteX26" fmla="*/ 795528 w 8356841"/>
              <a:gd name="connsiteY26" fmla="*/ 2807208 h 5530584"/>
              <a:gd name="connsiteX27" fmla="*/ 813816 w 8356841"/>
              <a:gd name="connsiteY27" fmla="*/ 2779776 h 5530584"/>
              <a:gd name="connsiteX28" fmla="*/ 841248 w 8356841"/>
              <a:gd name="connsiteY28" fmla="*/ 2724912 h 5530584"/>
              <a:gd name="connsiteX29" fmla="*/ 868680 w 8356841"/>
              <a:gd name="connsiteY29" fmla="*/ 2706624 h 5530584"/>
              <a:gd name="connsiteX30" fmla="*/ 877824 w 8356841"/>
              <a:gd name="connsiteY30" fmla="*/ 2670048 h 5530584"/>
              <a:gd name="connsiteX31" fmla="*/ 932688 w 8356841"/>
              <a:gd name="connsiteY31" fmla="*/ 2642616 h 5530584"/>
              <a:gd name="connsiteX32" fmla="*/ 987552 w 8356841"/>
              <a:gd name="connsiteY32" fmla="*/ 2606040 h 5530584"/>
              <a:gd name="connsiteX33" fmla="*/ 1005840 w 8356841"/>
              <a:gd name="connsiteY33" fmla="*/ 2578608 h 5530584"/>
              <a:gd name="connsiteX34" fmla="*/ 1033272 w 8356841"/>
              <a:gd name="connsiteY34" fmla="*/ 2569464 h 5530584"/>
              <a:gd name="connsiteX35" fmla="*/ 1060704 w 8356841"/>
              <a:gd name="connsiteY35" fmla="*/ 2551176 h 5530584"/>
              <a:gd name="connsiteX36" fmla="*/ 1289304 w 8356841"/>
              <a:gd name="connsiteY36" fmla="*/ 2514600 h 5530584"/>
              <a:gd name="connsiteX37" fmla="*/ 1316736 w 8356841"/>
              <a:gd name="connsiteY37" fmla="*/ 2496312 h 5530584"/>
              <a:gd name="connsiteX38" fmla="*/ 1481328 w 8356841"/>
              <a:gd name="connsiteY38" fmla="*/ 2514600 h 5530584"/>
              <a:gd name="connsiteX39" fmla="*/ 1536192 w 8356841"/>
              <a:gd name="connsiteY39" fmla="*/ 2551176 h 5530584"/>
              <a:gd name="connsiteX40" fmla="*/ 1581912 w 8356841"/>
              <a:gd name="connsiteY40" fmla="*/ 2587752 h 5530584"/>
              <a:gd name="connsiteX41" fmla="*/ 1591056 w 8356841"/>
              <a:gd name="connsiteY41" fmla="*/ 2615184 h 5530584"/>
              <a:gd name="connsiteX42" fmla="*/ 1645920 w 8356841"/>
              <a:gd name="connsiteY42" fmla="*/ 2651760 h 5530584"/>
              <a:gd name="connsiteX43" fmla="*/ 1700784 w 8356841"/>
              <a:gd name="connsiteY43" fmla="*/ 2697480 h 5530584"/>
              <a:gd name="connsiteX44" fmla="*/ 1755648 w 8356841"/>
              <a:gd name="connsiteY44" fmla="*/ 2715768 h 5530584"/>
              <a:gd name="connsiteX45" fmla="*/ 1883664 w 8356841"/>
              <a:gd name="connsiteY45" fmla="*/ 2706624 h 5530584"/>
              <a:gd name="connsiteX46" fmla="*/ 1965960 w 8356841"/>
              <a:gd name="connsiteY46" fmla="*/ 2660904 h 5530584"/>
              <a:gd name="connsiteX47" fmla="*/ 2002536 w 8356841"/>
              <a:gd name="connsiteY47" fmla="*/ 2651760 h 5530584"/>
              <a:gd name="connsiteX48" fmla="*/ 2121408 w 8356841"/>
              <a:gd name="connsiteY48" fmla="*/ 2660904 h 5530584"/>
              <a:gd name="connsiteX49" fmla="*/ 2148840 w 8356841"/>
              <a:gd name="connsiteY49" fmla="*/ 2688336 h 5530584"/>
              <a:gd name="connsiteX50" fmla="*/ 2176272 w 8356841"/>
              <a:gd name="connsiteY50" fmla="*/ 2706624 h 5530584"/>
              <a:gd name="connsiteX51" fmla="*/ 2203704 w 8356841"/>
              <a:gd name="connsiteY51" fmla="*/ 2734056 h 5530584"/>
              <a:gd name="connsiteX52" fmla="*/ 2286000 w 8356841"/>
              <a:gd name="connsiteY52" fmla="*/ 2779776 h 5530584"/>
              <a:gd name="connsiteX53" fmla="*/ 2340864 w 8356841"/>
              <a:gd name="connsiteY53" fmla="*/ 2816352 h 5530584"/>
              <a:gd name="connsiteX54" fmla="*/ 2368296 w 8356841"/>
              <a:gd name="connsiteY54" fmla="*/ 2825496 h 5530584"/>
              <a:gd name="connsiteX55" fmla="*/ 2450592 w 8356841"/>
              <a:gd name="connsiteY55" fmla="*/ 2871216 h 5530584"/>
              <a:gd name="connsiteX56" fmla="*/ 2468880 w 8356841"/>
              <a:gd name="connsiteY56" fmla="*/ 2898648 h 5530584"/>
              <a:gd name="connsiteX57" fmla="*/ 2523744 w 8356841"/>
              <a:gd name="connsiteY57" fmla="*/ 2935224 h 5530584"/>
              <a:gd name="connsiteX58" fmla="*/ 2542032 w 8356841"/>
              <a:gd name="connsiteY58" fmla="*/ 2971800 h 5530584"/>
              <a:gd name="connsiteX59" fmla="*/ 2596896 w 8356841"/>
              <a:gd name="connsiteY59" fmla="*/ 2990088 h 5530584"/>
              <a:gd name="connsiteX60" fmla="*/ 2660904 w 8356841"/>
              <a:gd name="connsiteY60" fmla="*/ 3008376 h 5530584"/>
              <a:gd name="connsiteX61" fmla="*/ 2688336 w 8356841"/>
              <a:gd name="connsiteY61" fmla="*/ 3026664 h 5530584"/>
              <a:gd name="connsiteX62" fmla="*/ 2788920 w 8356841"/>
              <a:gd name="connsiteY62" fmla="*/ 3017520 h 5530584"/>
              <a:gd name="connsiteX63" fmla="*/ 2761488 w 8356841"/>
              <a:gd name="connsiteY63" fmla="*/ 2898648 h 5530584"/>
              <a:gd name="connsiteX64" fmla="*/ 2734056 w 8356841"/>
              <a:gd name="connsiteY64" fmla="*/ 2889504 h 5530584"/>
              <a:gd name="connsiteX65" fmla="*/ 2715768 w 8356841"/>
              <a:gd name="connsiteY65" fmla="*/ 2862072 h 5530584"/>
              <a:gd name="connsiteX66" fmla="*/ 2660904 w 8356841"/>
              <a:gd name="connsiteY66" fmla="*/ 2825496 h 5530584"/>
              <a:gd name="connsiteX67" fmla="*/ 2615184 w 8356841"/>
              <a:gd name="connsiteY67" fmla="*/ 2788920 h 5530584"/>
              <a:gd name="connsiteX68" fmla="*/ 2596896 w 8356841"/>
              <a:gd name="connsiteY68" fmla="*/ 2761488 h 5530584"/>
              <a:gd name="connsiteX69" fmla="*/ 2532888 w 8356841"/>
              <a:gd name="connsiteY69" fmla="*/ 2752344 h 5530584"/>
              <a:gd name="connsiteX70" fmla="*/ 2505456 w 8356841"/>
              <a:gd name="connsiteY70" fmla="*/ 2734056 h 5530584"/>
              <a:gd name="connsiteX71" fmla="*/ 2487168 w 8356841"/>
              <a:gd name="connsiteY71" fmla="*/ 2706624 h 5530584"/>
              <a:gd name="connsiteX72" fmla="*/ 2432304 w 8356841"/>
              <a:gd name="connsiteY72" fmla="*/ 2688336 h 5530584"/>
              <a:gd name="connsiteX73" fmla="*/ 2404872 w 8356841"/>
              <a:gd name="connsiteY73" fmla="*/ 2670048 h 5530584"/>
              <a:gd name="connsiteX74" fmla="*/ 2386584 w 8356841"/>
              <a:gd name="connsiteY74" fmla="*/ 2642616 h 5530584"/>
              <a:gd name="connsiteX75" fmla="*/ 2359152 w 8356841"/>
              <a:gd name="connsiteY75" fmla="*/ 2633472 h 5530584"/>
              <a:gd name="connsiteX76" fmla="*/ 2322576 w 8356841"/>
              <a:gd name="connsiteY76" fmla="*/ 2596896 h 5530584"/>
              <a:gd name="connsiteX77" fmla="*/ 2304288 w 8356841"/>
              <a:gd name="connsiteY77" fmla="*/ 2569464 h 5530584"/>
              <a:gd name="connsiteX78" fmla="*/ 2295144 w 8356841"/>
              <a:gd name="connsiteY78" fmla="*/ 2542032 h 5530584"/>
              <a:gd name="connsiteX79" fmla="*/ 2267712 w 8356841"/>
              <a:gd name="connsiteY79" fmla="*/ 2523744 h 5530584"/>
              <a:gd name="connsiteX80" fmla="*/ 2240280 w 8356841"/>
              <a:gd name="connsiteY80" fmla="*/ 2459736 h 5530584"/>
              <a:gd name="connsiteX81" fmla="*/ 2221992 w 8356841"/>
              <a:gd name="connsiteY81" fmla="*/ 2404872 h 5530584"/>
              <a:gd name="connsiteX82" fmla="*/ 2212848 w 8356841"/>
              <a:gd name="connsiteY82" fmla="*/ 2377440 h 5530584"/>
              <a:gd name="connsiteX83" fmla="*/ 2185416 w 8356841"/>
              <a:gd name="connsiteY83" fmla="*/ 2185416 h 5530584"/>
              <a:gd name="connsiteX84" fmla="*/ 2176272 w 8356841"/>
              <a:gd name="connsiteY84" fmla="*/ 2157984 h 5530584"/>
              <a:gd name="connsiteX85" fmla="*/ 2167128 w 8356841"/>
              <a:gd name="connsiteY85" fmla="*/ 2130552 h 5530584"/>
              <a:gd name="connsiteX86" fmla="*/ 2139696 w 8356841"/>
              <a:gd name="connsiteY86" fmla="*/ 2103120 h 5530584"/>
              <a:gd name="connsiteX87" fmla="*/ 2093976 w 8356841"/>
              <a:gd name="connsiteY87" fmla="*/ 2020824 h 5530584"/>
              <a:gd name="connsiteX88" fmla="*/ 2039112 w 8356841"/>
              <a:gd name="connsiteY88" fmla="*/ 1993392 h 5530584"/>
              <a:gd name="connsiteX89" fmla="*/ 2002536 w 8356841"/>
              <a:gd name="connsiteY89" fmla="*/ 1938528 h 5530584"/>
              <a:gd name="connsiteX90" fmla="*/ 1947672 w 8356841"/>
              <a:gd name="connsiteY90" fmla="*/ 1920240 h 5530584"/>
              <a:gd name="connsiteX91" fmla="*/ 1819656 w 8356841"/>
              <a:gd name="connsiteY91" fmla="*/ 1865376 h 5530584"/>
              <a:gd name="connsiteX92" fmla="*/ 1737360 w 8356841"/>
              <a:gd name="connsiteY92" fmla="*/ 1828800 h 5530584"/>
              <a:gd name="connsiteX93" fmla="*/ 1709928 w 8356841"/>
              <a:gd name="connsiteY93" fmla="*/ 1801368 h 5530584"/>
              <a:gd name="connsiteX94" fmla="*/ 1719072 w 8356841"/>
              <a:gd name="connsiteY94" fmla="*/ 1700784 h 5530584"/>
              <a:gd name="connsiteX95" fmla="*/ 1728216 w 8356841"/>
              <a:gd name="connsiteY95" fmla="*/ 1673352 h 5530584"/>
              <a:gd name="connsiteX96" fmla="*/ 1755648 w 8356841"/>
              <a:gd name="connsiteY96" fmla="*/ 1655064 h 5530584"/>
              <a:gd name="connsiteX97" fmla="*/ 1764792 w 8356841"/>
              <a:gd name="connsiteY97" fmla="*/ 1627632 h 5530584"/>
              <a:gd name="connsiteX98" fmla="*/ 1819656 w 8356841"/>
              <a:gd name="connsiteY98" fmla="*/ 1609344 h 5530584"/>
              <a:gd name="connsiteX99" fmla="*/ 2084832 w 8356841"/>
              <a:gd name="connsiteY99" fmla="*/ 1618488 h 5530584"/>
              <a:gd name="connsiteX100" fmla="*/ 2148840 w 8356841"/>
              <a:gd name="connsiteY100" fmla="*/ 1636776 h 5530584"/>
              <a:gd name="connsiteX101" fmla="*/ 2167128 w 8356841"/>
              <a:gd name="connsiteY101" fmla="*/ 1600200 h 5530584"/>
              <a:gd name="connsiteX102" fmla="*/ 2157984 w 8356841"/>
              <a:gd name="connsiteY102" fmla="*/ 1453896 h 5530584"/>
              <a:gd name="connsiteX103" fmla="*/ 2112264 w 8356841"/>
              <a:gd name="connsiteY103" fmla="*/ 1408176 h 5530584"/>
              <a:gd name="connsiteX104" fmla="*/ 2084832 w 8356841"/>
              <a:gd name="connsiteY104" fmla="*/ 1380744 h 5530584"/>
              <a:gd name="connsiteX105" fmla="*/ 2075688 w 8356841"/>
              <a:gd name="connsiteY105" fmla="*/ 1353312 h 5530584"/>
              <a:gd name="connsiteX106" fmla="*/ 2039112 w 8356841"/>
              <a:gd name="connsiteY106" fmla="*/ 1344168 h 5530584"/>
              <a:gd name="connsiteX107" fmla="*/ 2011680 w 8356841"/>
              <a:gd name="connsiteY107" fmla="*/ 1325880 h 5530584"/>
              <a:gd name="connsiteX108" fmla="*/ 1984248 w 8356841"/>
              <a:gd name="connsiteY108" fmla="*/ 1316736 h 5530584"/>
              <a:gd name="connsiteX109" fmla="*/ 1965960 w 8356841"/>
              <a:gd name="connsiteY109" fmla="*/ 1289304 h 5530584"/>
              <a:gd name="connsiteX110" fmla="*/ 1911096 w 8356841"/>
              <a:gd name="connsiteY110" fmla="*/ 1271016 h 5530584"/>
              <a:gd name="connsiteX111" fmla="*/ 1856232 w 8356841"/>
              <a:gd name="connsiteY111" fmla="*/ 1243584 h 5530584"/>
              <a:gd name="connsiteX112" fmla="*/ 1828800 w 8356841"/>
              <a:gd name="connsiteY112" fmla="*/ 1216152 h 5530584"/>
              <a:gd name="connsiteX113" fmla="*/ 1773936 w 8356841"/>
              <a:gd name="connsiteY113" fmla="*/ 1197864 h 5530584"/>
              <a:gd name="connsiteX114" fmla="*/ 1746504 w 8356841"/>
              <a:gd name="connsiteY114" fmla="*/ 1179576 h 5530584"/>
              <a:gd name="connsiteX115" fmla="*/ 1719072 w 8356841"/>
              <a:gd name="connsiteY115" fmla="*/ 1170432 h 5530584"/>
              <a:gd name="connsiteX116" fmla="*/ 1618488 w 8356841"/>
              <a:gd name="connsiteY116" fmla="*/ 1152144 h 5530584"/>
              <a:gd name="connsiteX117" fmla="*/ 1591056 w 8356841"/>
              <a:gd name="connsiteY117" fmla="*/ 1143000 h 5530584"/>
              <a:gd name="connsiteX118" fmla="*/ 1545336 w 8356841"/>
              <a:gd name="connsiteY118" fmla="*/ 1133856 h 5530584"/>
              <a:gd name="connsiteX119" fmla="*/ 1490472 w 8356841"/>
              <a:gd name="connsiteY119" fmla="*/ 1106424 h 5530584"/>
              <a:gd name="connsiteX120" fmla="*/ 1435608 w 8356841"/>
              <a:gd name="connsiteY120" fmla="*/ 1088136 h 5530584"/>
              <a:gd name="connsiteX121" fmla="*/ 1408176 w 8356841"/>
              <a:gd name="connsiteY121" fmla="*/ 1078992 h 5530584"/>
              <a:gd name="connsiteX122" fmla="*/ 1234440 w 8356841"/>
              <a:gd name="connsiteY122" fmla="*/ 1051560 h 5530584"/>
              <a:gd name="connsiteX123" fmla="*/ 1179576 w 8356841"/>
              <a:gd name="connsiteY123" fmla="*/ 1033272 h 5530584"/>
              <a:gd name="connsiteX124" fmla="*/ 1143000 w 8356841"/>
              <a:gd name="connsiteY124" fmla="*/ 1024128 h 5530584"/>
              <a:gd name="connsiteX125" fmla="*/ 1088136 w 8356841"/>
              <a:gd name="connsiteY125" fmla="*/ 1005840 h 5530584"/>
              <a:gd name="connsiteX126" fmla="*/ 1033272 w 8356841"/>
              <a:gd name="connsiteY126" fmla="*/ 978408 h 5530584"/>
              <a:gd name="connsiteX127" fmla="*/ 987552 w 8356841"/>
              <a:gd name="connsiteY127" fmla="*/ 941832 h 5530584"/>
              <a:gd name="connsiteX128" fmla="*/ 932688 w 8356841"/>
              <a:gd name="connsiteY128" fmla="*/ 905256 h 5530584"/>
              <a:gd name="connsiteX129" fmla="*/ 877824 w 8356841"/>
              <a:gd name="connsiteY129" fmla="*/ 877824 h 5530584"/>
              <a:gd name="connsiteX130" fmla="*/ 850392 w 8356841"/>
              <a:gd name="connsiteY130" fmla="*/ 868680 h 5530584"/>
              <a:gd name="connsiteX131" fmla="*/ 822960 w 8356841"/>
              <a:gd name="connsiteY131" fmla="*/ 850392 h 5530584"/>
              <a:gd name="connsiteX132" fmla="*/ 786384 w 8356841"/>
              <a:gd name="connsiteY132" fmla="*/ 832104 h 5530584"/>
              <a:gd name="connsiteX133" fmla="*/ 722376 w 8356841"/>
              <a:gd name="connsiteY133" fmla="*/ 786384 h 5530584"/>
              <a:gd name="connsiteX134" fmla="*/ 694944 w 8356841"/>
              <a:gd name="connsiteY134" fmla="*/ 777240 h 5530584"/>
              <a:gd name="connsiteX135" fmla="*/ 667512 w 8356841"/>
              <a:gd name="connsiteY135" fmla="*/ 758952 h 5530584"/>
              <a:gd name="connsiteX136" fmla="*/ 612648 w 8356841"/>
              <a:gd name="connsiteY136" fmla="*/ 740664 h 5530584"/>
              <a:gd name="connsiteX137" fmla="*/ 585216 w 8356841"/>
              <a:gd name="connsiteY137" fmla="*/ 722376 h 5530584"/>
              <a:gd name="connsiteX138" fmla="*/ 557784 w 8356841"/>
              <a:gd name="connsiteY138" fmla="*/ 694944 h 5530584"/>
              <a:gd name="connsiteX139" fmla="*/ 502920 w 8356841"/>
              <a:gd name="connsiteY139" fmla="*/ 676656 h 5530584"/>
              <a:gd name="connsiteX140" fmla="*/ 475488 w 8356841"/>
              <a:gd name="connsiteY140" fmla="*/ 658368 h 5530584"/>
              <a:gd name="connsiteX141" fmla="*/ 429768 w 8356841"/>
              <a:gd name="connsiteY141" fmla="*/ 621792 h 5530584"/>
              <a:gd name="connsiteX142" fmla="*/ 347472 w 8356841"/>
              <a:gd name="connsiteY142" fmla="*/ 576072 h 5530584"/>
              <a:gd name="connsiteX143" fmla="*/ 329184 w 8356841"/>
              <a:gd name="connsiteY143" fmla="*/ 548640 h 5530584"/>
              <a:gd name="connsiteX144" fmla="*/ 265176 w 8356841"/>
              <a:gd name="connsiteY144" fmla="*/ 512064 h 5530584"/>
              <a:gd name="connsiteX145" fmla="*/ 219456 w 8356841"/>
              <a:gd name="connsiteY145" fmla="*/ 457200 h 5530584"/>
              <a:gd name="connsiteX146" fmla="*/ 182880 w 8356841"/>
              <a:gd name="connsiteY146" fmla="*/ 402336 h 5530584"/>
              <a:gd name="connsiteX147" fmla="*/ 164592 w 8356841"/>
              <a:gd name="connsiteY147" fmla="*/ 374904 h 5530584"/>
              <a:gd name="connsiteX148" fmla="*/ 146304 w 8356841"/>
              <a:gd name="connsiteY148" fmla="*/ 347472 h 5530584"/>
              <a:gd name="connsiteX149" fmla="*/ 137160 w 8356841"/>
              <a:gd name="connsiteY149" fmla="*/ 320040 h 5530584"/>
              <a:gd name="connsiteX150" fmla="*/ 128016 w 8356841"/>
              <a:gd name="connsiteY150" fmla="*/ 265176 h 5530584"/>
              <a:gd name="connsiteX151" fmla="*/ 91440 w 8356841"/>
              <a:gd name="connsiteY151" fmla="*/ 210312 h 5530584"/>
              <a:gd name="connsiteX152" fmla="*/ 64008 w 8356841"/>
              <a:gd name="connsiteY152" fmla="*/ 128016 h 5530584"/>
              <a:gd name="connsiteX153" fmla="*/ 54864 w 8356841"/>
              <a:gd name="connsiteY153" fmla="*/ 100584 h 5530584"/>
              <a:gd name="connsiteX154" fmla="*/ 45720 w 8356841"/>
              <a:gd name="connsiteY154" fmla="*/ 73152 h 5530584"/>
              <a:gd name="connsiteX155" fmla="*/ 18288 w 8356841"/>
              <a:gd name="connsiteY155" fmla="*/ 45720 h 5530584"/>
              <a:gd name="connsiteX156" fmla="*/ 18288 w 8356841"/>
              <a:gd name="connsiteY156" fmla="*/ 0 h 5530584"/>
              <a:gd name="connsiteX157" fmla="*/ 8202168 w 8356841"/>
              <a:gd name="connsiteY157" fmla="*/ 36576 h 5530584"/>
              <a:gd name="connsiteX158" fmla="*/ 6627765 w 8356841"/>
              <a:gd name="connsiteY158" fmla="*/ 167559 h 5530584"/>
              <a:gd name="connsiteX159" fmla="*/ 6618742 w 8356841"/>
              <a:gd name="connsiteY159" fmla="*/ 266266 h 5530584"/>
              <a:gd name="connsiteX160" fmla="*/ 6698071 w 8356841"/>
              <a:gd name="connsiteY160" fmla="*/ 430979 h 5530584"/>
              <a:gd name="connsiteX161" fmla="*/ 6641208 w 8356841"/>
              <a:gd name="connsiteY161" fmla="*/ 732550 h 5530584"/>
              <a:gd name="connsiteX162" fmla="*/ 6729075 w 8356841"/>
              <a:gd name="connsiteY162" fmla="*/ 959817 h 5530584"/>
              <a:gd name="connsiteX163" fmla="*/ 6735733 w 8356841"/>
              <a:gd name="connsiteY163" fmla="*/ 1121036 h 5530584"/>
              <a:gd name="connsiteX164" fmla="*/ 6914561 w 8356841"/>
              <a:gd name="connsiteY164" fmla="*/ 1515829 h 5530584"/>
              <a:gd name="connsiteX165" fmla="*/ 7067463 w 8356841"/>
              <a:gd name="connsiteY165" fmla="*/ 2052309 h 5530584"/>
              <a:gd name="connsiteX166" fmla="*/ 7033904 w 8356841"/>
              <a:gd name="connsiteY166" fmla="*/ 2415336 h 5530584"/>
              <a:gd name="connsiteX167" fmla="*/ 7177616 w 8356841"/>
              <a:gd name="connsiteY167" fmla="*/ 2649398 h 5530584"/>
              <a:gd name="connsiteX168" fmla="*/ 7325252 w 8356841"/>
              <a:gd name="connsiteY168" fmla="*/ 2774023 h 5530584"/>
              <a:gd name="connsiteX169" fmla="*/ 8293608 w 8356841"/>
              <a:gd name="connsiteY169" fmla="*/ 2624328 h 5530584"/>
              <a:gd name="connsiteX170" fmla="*/ 8266176 w 8356841"/>
              <a:gd name="connsiteY170" fmla="*/ 3044952 h 5530584"/>
              <a:gd name="connsiteX171" fmla="*/ 8275320 w 8356841"/>
              <a:gd name="connsiteY171" fmla="*/ 3648456 h 5530584"/>
              <a:gd name="connsiteX172" fmla="*/ 8284464 w 8356841"/>
              <a:gd name="connsiteY172" fmla="*/ 4443984 h 5530584"/>
              <a:gd name="connsiteX173" fmla="*/ 8275320 w 8356841"/>
              <a:gd name="connsiteY173" fmla="*/ 4562856 h 5530584"/>
              <a:gd name="connsiteX174" fmla="*/ 8247888 w 8356841"/>
              <a:gd name="connsiteY174" fmla="*/ 4636008 h 5530584"/>
              <a:gd name="connsiteX175" fmla="*/ 8220456 w 8356841"/>
              <a:gd name="connsiteY175" fmla="*/ 4654296 h 5530584"/>
              <a:gd name="connsiteX176" fmla="*/ 8147304 w 8356841"/>
              <a:gd name="connsiteY176" fmla="*/ 4700016 h 5530584"/>
              <a:gd name="connsiteX177" fmla="*/ 8092440 w 8356841"/>
              <a:gd name="connsiteY177" fmla="*/ 4736592 h 5530584"/>
              <a:gd name="connsiteX178" fmla="*/ 8010144 w 8356841"/>
              <a:gd name="connsiteY178" fmla="*/ 4754880 h 5530584"/>
              <a:gd name="connsiteX179" fmla="*/ 7964424 w 8356841"/>
              <a:gd name="connsiteY179" fmla="*/ 4809744 h 5530584"/>
              <a:gd name="connsiteX180" fmla="*/ 7918704 w 8356841"/>
              <a:gd name="connsiteY180" fmla="*/ 4818888 h 5530584"/>
              <a:gd name="connsiteX181" fmla="*/ 7863840 w 8356841"/>
              <a:gd name="connsiteY181" fmla="*/ 4846320 h 5530584"/>
              <a:gd name="connsiteX182" fmla="*/ 7808976 w 8356841"/>
              <a:gd name="connsiteY182" fmla="*/ 4882896 h 5530584"/>
              <a:gd name="connsiteX183" fmla="*/ 7690104 w 8356841"/>
              <a:gd name="connsiteY183" fmla="*/ 4901184 h 5530584"/>
              <a:gd name="connsiteX184" fmla="*/ 7598664 w 8356841"/>
              <a:gd name="connsiteY184" fmla="*/ 4946904 h 5530584"/>
              <a:gd name="connsiteX185" fmla="*/ 7525512 w 8356841"/>
              <a:gd name="connsiteY185" fmla="*/ 4974336 h 5530584"/>
              <a:gd name="connsiteX186" fmla="*/ 7498080 w 8356841"/>
              <a:gd name="connsiteY186" fmla="*/ 5001768 h 5530584"/>
              <a:gd name="connsiteX187" fmla="*/ 7360920 w 8356841"/>
              <a:gd name="connsiteY187" fmla="*/ 5010912 h 5530584"/>
              <a:gd name="connsiteX188" fmla="*/ 7306056 w 8356841"/>
              <a:gd name="connsiteY188" fmla="*/ 5029200 h 5530584"/>
              <a:gd name="connsiteX189" fmla="*/ 7287768 w 8356841"/>
              <a:gd name="connsiteY189" fmla="*/ 5093208 h 5530584"/>
              <a:gd name="connsiteX190" fmla="*/ 7260336 w 8356841"/>
              <a:gd name="connsiteY190" fmla="*/ 5111496 h 5530584"/>
              <a:gd name="connsiteX191" fmla="*/ 7242048 w 8356841"/>
              <a:gd name="connsiteY191" fmla="*/ 5138928 h 5530584"/>
              <a:gd name="connsiteX192" fmla="*/ 7232904 w 8356841"/>
              <a:gd name="connsiteY192" fmla="*/ 5166360 h 5530584"/>
              <a:gd name="connsiteX193" fmla="*/ 7178040 w 8356841"/>
              <a:gd name="connsiteY193" fmla="*/ 5193792 h 5530584"/>
              <a:gd name="connsiteX194" fmla="*/ 7159752 w 8356841"/>
              <a:gd name="connsiteY194" fmla="*/ 5221224 h 5530584"/>
              <a:gd name="connsiteX195" fmla="*/ 7031736 w 8356841"/>
              <a:gd name="connsiteY195" fmla="*/ 5248656 h 5530584"/>
              <a:gd name="connsiteX196" fmla="*/ 6894576 w 8356841"/>
              <a:gd name="connsiteY196" fmla="*/ 5221224 h 5530584"/>
              <a:gd name="connsiteX197" fmla="*/ 6867144 w 8356841"/>
              <a:gd name="connsiteY197" fmla="*/ 5212080 h 5530584"/>
              <a:gd name="connsiteX198" fmla="*/ 6839712 w 8356841"/>
              <a:gd name="connsiteY198" fmla="*/ 5193792 h 5530584"/>
              <a:gd name="connsiteX199" fmla="*/ 6784848 w 8356841"/>
              <a:gd name="connsiteY199" fmla="*/ 5175504 h 5530584"/>
              <a:gd name="connsiteX200" fmla="*/ 6665976 w 8356841"/>
              <a:gd name="connsiteY200" fmla="*/ 5184648 h 5530584"/>
              <a:gd name="connsiteX201" fmla="*/ 6611112 w 8356841"/>
              <a:gd name="connsiteY201" fmla="*/ 5221224 h 5530584"/>
              <a:gd name="connsiteX202" fmla="*/ 6574536 w 8356841"/>
              <a:gd name="connsiteY202" fmla="*/ 5276088 h 5530584"/>
              <a:gd name="connsiteX203" fmla="*/ 6519672 w 8356841"/>
              <a:gd name="connsiteY203" fmla="*/ 5294376 h 5530584"/>
              <a:gd name="connsiteX204" fmla="*/ 6492240 w 8356841"/>
              <a:gd name="connsiteY204" fmla="*/ 5303520 h 5530584"/>
              <a:gd name="connsiteX205" fmla="*/ 6437376 w 8356841"/>
              <a:gd name="connsiteY205" fmla="*/ 5330952 h 5530584"/>
              <a:gd name="connsiteX206" fmla="*/ 6409944 w 8356841"/>
              <a:gd name="connsiteY206" fmla="*/ 5349240 h 5530584"/>
              <a:gd name="connsiteX207" fmla="*/ 6345936 w 8356841"/>
              <a:gd name="connsiteY207" fmla="*/ 5358384 h 5530584"/>
              <a:gd name="connsiteX208" fmla="*/ 6318504 w 8356841"/>
              <a:gd name="connsiteY208" fmla="*/ 5376672 h 5530584"/>
              <a:gd name="connsiteX209" fmla="*/ 6291072 w 8356841"/>
              <a:gd name="connsiteY209" fmla="*/ 5385816 h 5530584"/>
              <a:gd name="connsiteX210" fmla="*/ 6272784 w 8356841"/>
              <a:gd name="connsiteY210" fmla="*/ 5413248 h 5530584"/>
              <a:gd name="connsiteX211" fmla="*/ 6199632 w 8356841"/>
              <a:gd name="connsiteY211" fmla="*/ 5431536 h 5530584"/>
              <a:gd name="connsiteX212" fmla="*/ 6172200 w 8356841"/>
              <a:gd name="connsiteY212" fmla="*/ 5458968 h 5530584"/>
              <a:gd name="connsiteX213" fmla="*/ 6135624 w 8356841"/>
              <a:gd name="connsiteY213" fmla="*/ 5477256 h 5530584"/>
              <a:gd name="connsiteX214" fmla="*/ 6062472 w 8356841"/>
              <a:gd name="connsiteY214" fmla="*/ 5495544 h 5530584"/>
              <a:gd name="connsiteX215" fmla="*/ 5989320 w 8356841"/>
              <a:gd name="connsiteY215" fmla="*/ 5504688 h 5530584"/>
              <a:gd name="connsiteX216" fmla="*/ 5614416 w 8356841"/>
              <a:gd name="connsiteY216" fmla="*/ 5504688 h 5530584"/>
              <a:gd name="connsiteX217" fmla="*/ 5577840 w 8356841"/>
              <a:gd name="connsiteY217" fmla="*/ 5486400 h 5530584"/>
              <a:gd name="connsiteX218" fmla="*/ 5559552 w 8356841"/>
              <a:gd name="connsiteY218" fmla="*/ 5458968 h 5530584"/>
              <a:gd name="connsiteX219" fmla="*/ 5550408 w 8356841"/>
              <a:gd name="connsiteY219" fmla="*/ 5431536 h 5530584"/>
              <a:gd name="connsiteX220" fmla="*/ 5468112 w 8356841"/>
              <a:gd name="connsiteY220" fmla="*/ 5422392 h 5530584"/>
              <a:gd name="connsiteX221" fmla="*/ 5449824 w 8356841"/>
              <a:gd name="connsiteY221" fmla="*/ 5394960 h 5530584"/>
              <a:gd name="connsiteX222" fmla="*/ 5404104 w 8356841"/>
              <a:gd name="connsiteY222" fmla="*/ 5385816 h 5530584"/>
              <a:gd name="connsiteX223" fmla="*/ 5349240 w 8356841"/>
              <a:gd name="connsiteY223" fmla="*/ 5358384 h 5530584"/>
              <a:gd name="connsiteX224" fmla="*/ 5340096 w 8356841"/>
              <a:gd name="connsiteY224" fmla="*/ 5330952 h 5530584"/>
              <a:gd name="connsiteX225" fmla="*/ 5330952 w 8356841"/>
              <a:gd name="connsiteY225" fmla="*/ 5138928 h 5530584"/>
              <a:gd name="connsiteX226" fmla="*/ 5276088 w 8356841"/>
              <a:gd name="connsiteY226" fmla="*/ 5056632 h 5530584"/>
              <a:gd name="connsiteX227" fmla="*/ 5266944 w 8356841"/>
              <a:gd name="connsiteY227" fmla="*/ 5029200 h 5530584"/>
              <a:gd name="connsiteX228" fmla="*/ 5257800 w 8356841"/>
              <a:gd name="connsiteY228" fmla="*/ 4983480 h 5530584"/>
              <a:gd name="connsiteX229" fmla="*/ 5230368 w 8356841"/>
              <a:gd name="connsiteY229" fmla="*/ 4965192 h 5530584"/>
              <a:gd name="connsiteX230" fmla="*/ 5184648 w 8356841"/>
              <a:gd name="connsiteY230" fmla="*/ 4910328 h 5530584"/>
              <a:gd name="connsiteX231" fmla="*/ 5157216 w 8356841"/>
              <a:gd name="connsiteY231" fmla="*/ 4901184 h 5530584"/>
              <a:gd name="connsiteX232" fmla="*/ 5111496 w 8356841"/>
              <a:gd name="connsiteY232" fmla="*/ 5010912 h 5530584"/>
              <a:gd name="connsiteX233" fmla="*/ 5129784 w 8356841"/>
              <a:gd name="connsiteY233" fmla="*/ 5038344 h 5530584"/>
              <a:gd name="connsiteX234" fmla="*/ 5148072 w 8356841"/>
              <a:gd name="connsiteY234" fmla="*/ 5093208 h 5530584"/>
              <a:gd name="connsiteX235" fmla="*/ 5138928 w 8356841"/>
              <a:gd name="connsiteY235" fmla="*/ 5148072 h 5530584"/>
              <a:gd name="connsiteX236" fmla="*/ 4937760 w 8356841"/>
              <a:gd name="connsiteY236" fmla="*/ 5120640 h 5530584"/>
              <a:gd name="connsiteX237" fmla="*/ 4919472 w 8356841"/>
              <a:gd name="connsiteY237" fmla="*/ 5093208 h 5530584"/>
              <a:gd name="connsiteX238" fmla="*/ 4864608 w 8356841"/>
              <a:gd name="connsiteY238" fmla="*/ 5074920 h 5530584"/>
              <a:gd name="connsiteX239" fmla="*/ 4818888 w 8356841"/>
              <a:gd name="connsiteY239" fmla="*/ 5056632 h 5530584"/>
              <a:gd name="connsiteX240" fmla="*/ 4764024 w 8356841"/>
              <a:gd name="connsiteY240" fmla="*/ 5020056 h 5530584"/>
              <a:gd name="connsiteX241" fmla="*/ 4599432 w 8356841"/>
              <a:gd name="connsiteY241" fmla="*/ 5001768 h 5530584"/>
              <a:gd name="connsiteX242" fmla="*/ 4517136 w 8356841"/>
              <a:gd name="connsiteY242" fmla="*/ 4992624 h 5530584"/>
              <a:gd name="connsiteX243" fmla="*/ 4471416 w 8356841"/>
              <a:gd name="connsiteY243" fmla="*/ 4983480 h 5530584"/>
              <a:gd name="connsiteX244" fmla="*/ 4279392 w 8356841"/>
              <a:gd name="connsiteY244" fmla="*/ 4974336 h 5530584"/>
              <a:gd name="connsiteX245" fmla="*/ 4215384 w 8356841"/>
              <a:gd name="connsiteY245" fmla="*/ 4956048 h 5530584"/>
              <a:gd name="connsiteX246" fmla="*/ 4178808 w 8356841"/>
              <a:gd name="connsiteY246" fmla="*/ 4946904 h 5530584"/>
              <a:gd name="connsiteX247" fmla="*/ 4151376 w 8356841"/>
              <a:gd name="connsiteY247" fmla="*/ 4882896 h 5530584"/>
              <a:gd name="connsiteX248" fmla="*/ 4142232 w 8356841"/>
              <a:gd name="connsiteY248" fmla="*/ 4855464 h 5530584"/>
              <a:gd name="connsiteX249" fmla="*/ 4114800 w 8356841"/>
              <a:gd name="connsiteY249" fmla="*/ 4846320 h 5530584"/>
              <a:gd name="connsiteX250" fmla="*/ 4059936 w 8356841"/>
              <a:gd name="connsiteY250" fmla="*/ 4818888 h 5530584"/>
              <a:gd name="connsiteX251" fmla="*/ 4032504 w 8356841"/>
              <a:gd name="connsiteY251" fmla="*/ 4791456 h 5530584"/>
              <a:gd name="connsiteX252" fmla="*/ 4014216 w 8356841"/>
              <a:gd name="connsiteY252" fmla="*/ 4764024 h 5530584"/>
              <a:gd name="connsiteX253" fmla="*/ 3986784 w 8356841"/>
              <a:gd name="connsiteY253" fmla="*/ 4754880 h 5530584"/>
              <a:gd name="connsiteX254" fmla="*/ 3904488 w 8356841"/>
              <a:gd name="connsiteY254" fmla="*/ 4709160 h 5530584"/>
              <a:gd name="connsiteX255" fmla="*/ 3849624 w 8356841"/>
              <a:gd name="connsiteY255" fmla="*/ 4690872 h 5530584"/>
              <a:gd name="connsiteX256" fmla="*/ 3685032 w 8356841"/>
              <a:gd name="connsiteY256" fmla="*/ 4700016 h 5530584"/>
              <a:gd name="connsiteX257" fmla="*/ 3593592 w 8356841"/>
              <a:gd name="connsiteY257" fmla="*/ 4709160 h 5530584"/>
              <a:gd name="connsiteX258" fmla="*/ 3319272 w 8356841"/>
              <a:gd name="connsiteY258" fmla="*/ 4700016 h 5530584"/>
              <a:gd name="connsiteX259" fmla="*/ 3236976 w 8356841"/>
              <a:gd name="connsiteY259" fmla="*/ 4636008 h 5530584"/>
              <a:gd name="connsiteX260" fmla="*/ 3209544 w 8356841"/>
              <a:gd name="connsiteY260" fmla="*/ 4626864 h 5530584"/>
              <a:gd name="connsiteX261" fmla="*/ 3154680 w 8356841"/>
              <a:gd name="connsiteY261" fmla="*/ 4581144 h 5530584"/>
              <a:gd name="connsiteX262" fmla="*/ 3118104 w 8356841"/>
              <a:gd name="connsiteY262" fmla="*/ 4572000 h 5530584"/>
              <a:gd name="connsiteX263" fmla="*/ 2980944 w 8356841"/>
              <a:gd name="connsiteY263" fmla="*/ 4526280 h 5530584"/>
              <a:gd name="connsiteX264" fmla="*/ 2926080 w 8356841"/>
              <a:gd name="connsiteY264" fmla="*/ 4498848 h 5530584"/>
              <a:gd name="connsiteX265" fmla="*/ 2898648 w 8356841"/>
              <a:gd name="connsiteY265" fmla="*/ 4480560 h 5530584"/>
              <a:gd name="connsiteX266" fmla="*/ 2862072 w 8356841"/>
              <a:gd name="connsiteY266" fmla="*/ 4462272 h 5530584"/>
              <a:gd name="connsiteX267" fmla="*/ 2834640 w 8356841"/>
              <a:gd name="connsiteY267" fmla="*/ 4434840 h 5530584"/>
              <a:gd name="connsiteX268" fmla="*/ 2798064 w 8356841"/>
              <a:gd name="connsiteY268" fmla="*/ 4407408 h 5530584"/>
              <a:gd name="connsiteX269" fmla="*/ 2770632 w 8356841"/>
              <a:gd name="connsiteY269" fmla="*/ 4352544 h 5530584"/>
              <a:gd name="connsiteX270" fmla="*/ 2743200 w 8356841"/>
              <a:gd name="connsiteY270" fmla="*/ 4334256 h 5530584"/>
              <a:gd name="connsiteX271" fmla="*/ 2715768 w 8356841"/>
              <a:gd name="connsiteY271" fmla="*/ 4270248 h 5530584"/>
              <a:gd name="connsiteX272" fmla="*/ 2688336 w 8356841"/>
              <a:gd name="connsiteY272" fmla="*/ 4215384 h 5530584"/>
              <a:gd name="connsiteX273" fmla="*/ 2660904 w 8356841"/>
              <a:gd name="connsiteY273" fmla="*/ 4187952 h 5530584"/>
              <a:gd name="connsiteX274" fmla="*/ 2596896 w 8356841"/>
              <a:gd name="connsiteY274" fmla="*/ 4105656 h 5530584"/>
              <a:gd name="connsiteX275" fmla="*/ 2569464 w 8356841"/>
              <a:gd name="connsiteY275" fmla="*/ 4087368 h 5530584"/>
              <a:gd name="connsiteX276" fmla="*/ 2560320 w 8356841"/>
              <a:gd name="connsiteY276" fmla="*/ 4059936 h 5530584"/>
              <a:gd name="connsiteX277" fmla="*/ 2542032 w 8356841"/>
              <a:gd name="connsiteY277" fmla="*/ 3986784 h 5530584"/>
              <a:gd name="connsiteX278" fmla="*/ 2514600 w 8356841"/>
              <a:gd name="connsiteY278" fmla="*/ 3968496 h 5530584"/>
              <a:gd name="connsiteX279" fmla="*/ 2496312 w 8356841"/>
              <a:gd name="connsiteY279" fmla="*/ 3904488 h 5530584"/>
              <a:gd name="connsiteX280" fmla="*/ 2478024 w 8356841"/>
              <a:gd name="connsiteY280" fmla="*/ 3877056 h 5530584"/>
              <a:gd name="connsiteX281" fmla="*/ 2468880 w 8356841"/>
              <a:gd name="connsiteY281" fmla="*/ 3849624 h 5530584"/>
              <a:gd name="connsiteX282" fmla="*/ 2441448 w 8356841"/>
              <a:gd name="connsiteY282" fmla="*/ 3831336 h 5530584"/>
              <a:gd name="connsiteX283" fmla="*/ 2404872 w 8356841"/>
              <a:gd name="connsiteY283" fmla="*/ 3749040 h 5530584"/>
              <a:gd name="connsiteX284" fmla="*/ 2395728 w 8356841"/>
              <a:gd name="connsiteY284" fmla="*/ 3721608 h 5530584"/>
              <a:gd name="connsiteX285" fmla="*/ 2386584 w 8356841"/>
              <a:gd name="connsiteY285" fmla="*/ 3694176 h 5530584"/>
              <a:gd name="connsiteX286" fmla="*/ 2377440 w 8356841"/>
              <a:gd name="connsiteY286" fmla="*/ 3639312 h 5530584"/>
              <a:gd name="connsiteX287" fmla="*/ 2359152 w 8356841"/>
              <a:gd name="connsiteY287" fmla="*/ 3611880 h 5530584"/>
              <a:gd name="connsiteX288" fmla="*/ 2350008 w 8356841"/>
              <a:gd name="connsiteY288" fmla="*/ 3584448 h 5530584"/>
              <a:gd name="connsiteX289" fmla="*/ 2331720 w 8356841"/>
              <a:gd name="connsiteY289" fmla="*/ 3557016 h 5530584"/>
              <a:gd name="connsiteX290" fmla="*/ 2313432 w 8356841"/>
              <a:gd name="connsiteY290" fmla="*/ 3502152 h 5530584"/>
              <a:gd name="connsiteX291" fmla="*/ 2304288 w 8356841"/>
              <a:gd name="connsiteY291" fmla="*/ 3474720 h 5530584"/>
              <a:gd name="connsiteX292" fmla="*/ 2240280 w 8356841"/>
              <a:gd name="connsiteY292" fmla="*/ 3438144 h 5530584"/>
              <a:gd name="connsiteX293" fmla="*/ 2221992 w 8356841"/>
              <a:gd name="connsiteY293" fmla="*/ 3410712 h 5530584"/>
              <a:gd name="connsiteX294" fmla="*/ 2194560 w 8356841"/>
              <a:gd name="connsiteY294" fmla="*/ 3401568 h 5530584"/>
              <a:gd name="connsiteX295" fmla="*/ 2185416 w 8356841"/>
              <a:gd name="connsiteY295" fmla="*/ 3374136 h 5530584"/>
              <a:gd name="connsiteX296" fmla="*/ 2167128 w 8356841"/>
              <a:gd name="connsiteY296" fmla="*/ 3346704 h 5530584"/>
              <a:gd name="connsiteX297" fmla="*/ 2130552 w 8356841"/>
              <a:gd name="connsiteY297" fmla="*/ 3291840 h 5530584"/>
              <a:gd name="connsiteX298" fmla="*/ 2093976 w 8356841"/>
              <a:gd name="connsiteY298" fmla="*/ 3236976 h 5530584"/>
              <a:gd name="connsiteX299" fmla="*/ 2075688 w 8356841"/>
              <a:gd name="connsiteY299" fmla="*/ 3209544 h 5530584"/>
              <a:gd name="connsiteX300" fmla="*/ 2048256 w 8356841"/>
              <a:gd name="connsiteY300" fmla="*/ 3191256 h 5530584"/>
              <a:gd name="connsiteX301" fmla="*/ 2020824 w 8356841"/>
              <a:gd name="connsiteY301" fmla="*/ 3163824 h 5530584"/>
              <a:gd name="connsiteX302" fmla="*/ 1993392 w 8356841"/>
              <a:gd name="connsiteY302" fmla="*/ 3154680 h 5530584"/>
              <a:gd name="connsiteX303" fmla="*/ 1965960 w 8356841"/>
              <a:gd name="connsiteY303" fmla="*/ 3136392 h 5530584"/>
              <a:gd name="connsiteX304" fmla="*/ 1856232 w 8356841"/>
              <a:gd name="connsiteY304" fmla="*/ 3118104 h 5530584"/>
              <a:gd name="connsiteX305" fmla="*/ 1801368 w 8356841"/>
              <a:gd name="connsiteY305" fmla="*/ 3099816 h 5530584"/>
              <a:gd name="connsiteX306" fmla="*/ 1773936 w 8356841"/>
              <a:gd name="connsiteY306" fmla="*/ 3090672 h 5530584"/>
              <a:gd name="connsiteX307" fmla="*/ 1719072 w 8356841"/>
              <a:gd name="connsiteY307" fmla="*/ 3081528 h 5530584"/>
              <a:gd name="connsiteX308" fmla="*/ 1499616 w 8356841"/>
              <a:gd name="connsiteY308" fmla="*/ 3090672 h 5530584"/>
              <a:gd name="connsiteX309" fmla="*/ 1463040 w 8356841"/>
              <a:gd name="connsiteY309" fmla="*/ 3099816 h 5530584"/>
              <a:gd name="connsiteX310" fmla="*/ 1435608 w 8356841"/>
              <a:gd name="connsiteY310" fmla="*/ 3127248 h 5530584"/>
              <a:gd name="connsiteX311" fmla="*/ 1408176 w 8356841"/>
              <a:gd name="connsiteY311" fmla="*/ 3145536 h 5530584"/>
              <a:gd name="connsiteX312" fmla="*/ 1362456 w 8356841"/>
              <a:gd name="connsiteY312" fmla="*/ 3200400 h 5530584"/>
              <a:gd name="connsiteX313" fmla="*/ 1335024 w 8356841"/>
              <a:gd name="connsiteY313" fmla="*/ 3209544 h 5530584"/>
              <a:gd name="connsiteX314" fmla="*/ 1307592 w 8356841"/>
              <a:gd name="connsiteY314" fmla="*/ 3227832 h 5530584"/>
              <a:gd name="connsiteX315" fmla="*/ 1271016 w 8356841"/>
              <a:gd name="connsiteY315" fmla="*/ 3246120 h 5530584"/>
              <a:gd name="connsiteX316" fmla="*/ 1261872 w 8356841"/>
              <a:gd name="connsiteY316" fmla="*/ 3273552 h 5530584"/>
              <a:gd name="connsiteX317" fmla="*/ 1207008 w 8356841"/>
              <a:gd name="connsiteY317" fmla="*/ 3310128 h 5530584"/>
              <a:gd name="connsiteX318" fmla="*/ 1188720 w 8356841"/>
              <a:gd name="connsiteY318" fmla="*/ 3346704 h 5530584"/>
              <a:gd name="connsiteX319" fmla="*/ 1133856 w 8356841"/>
              <a:gd name="connsiteY319" fmla="*/ 3392424 h 5530584"/>
              <a:gd name="connsiteX320" fmla="*/ 1069848 w 8356841"/>
              <a:gd name="connsiteY320" fmla="*/ 3456432 h 5530584"/>
              <a:gd name="connsiteX321" fmla="*/ 969264 w 8356841"/>
              <a:gd name="connsiteY321" fmla="*/ 3511296 h 5530584"/>
              <a:gd name="connsiteX322" fmla="*/ 914400 w 8356841"/>
              <a:gd name="connsiteY322" fmla="*/ 3547872 h 5530584"/>
              <a:gd name="connsiteX323" fmla="*/ 859536 w 8356841"/>
              <a:gd name="connsiteY323" fmla="*/ 3566160 h 5530584"/>
              <a:gd name="connsiteX324" fmla="*/ 841248 w 8356841"/>
              <a:gd name="connsiteY324" fmla="*/ 3593592 h 5530584"/>
              <a:gd name="connsiteX325" fmla="*/ 758952 w 8356841"/>
              <a:gd name="connsiteY325" fmla="*/ 3611880 h 5530584"/>
              <a:gd name="connsiteX326" fmla="*/ 685800 w 8356841"/>
              <a:gd name="connsiteY326" fmla="*/ 3639312 h 5530584"/>
              <a:gd name="connsiteX327" fmla="*/ 594360 w 8356841"/>
              <a:gd name="connsiteY327" fmla="*/ 3666744 h 5530584"/>
              <a:gd name="connsiteX328" fmla="*/ 484632 w 8356841"/>
              <a:gd name="connsiteY328" fmla="*/ 3685032 h 5530584"/>
              <a:gd name="connsiteX329" fmla="*/ 329184 w 8356841"/>
              <a:gd name="connsiteY329" fmla="*/ 3694176 h 5530584"/>
              <a:gd name="connsiteX330" fmla="*/ 329184 w 8356841"/>
              <a:gd name="connsiteY330" fmla="*/ 3694176 h 5530584"/>
              <a:gd name="connsiteX331" fmla="*/ 2544 w 8356841"/>
              <a:gd name="connsiteY331" fmla="*/ 3862232 h 5530584"/>
              <a:gd name="connsiteX0" fmla="*/ 0 w 8338387"/>
              <a:gd name="connsiteY0" fmla="*/ 3867912 h 5530584"/>
              <a:gd name="connsiteX1" fmla="*/ 0 w 8338387"/>
              <a:gd name="connsiteY1" fmla="*/ 3867912 h 5530584"/>
              <a:gd name="connsiteX2" fmla="*/ 118872 w 8338387"/>
              <a:gd name="connsiteY2" fmla="*/ 3758184 h 5530584"/>
              <a:gd name="connsiteX3" fmla="*/ 155448 w 8338387"/>
              <a:gd name="connsiteY3" fmla="*/ 3749040 h 5530584"/>
              <a:gd name="connsiteX4" fmla="*/ 182880 w 8338387"/>
              <a:gd name="connsiteY4" fmla="*/ 3739896 h 5530584"/>
              <a:gd name="connsiteX5" fmla="*/ 237744 w 8338387"/>
              <a:gd name="connsiteY5" fmla="*/ 3703320 h 5530584"/>
              <a:gd name="connsiteX6" fmla="*/ 301752 w 8338387"/>
              <a:gd name="connsiteY6" fmla="*/ 3685032 h 5530584"/>
              <a:gd name="connsiteX7" fmla="*/ 320040 w 8338387"/>
              <a:gd name="connsiteY7" fmla="*/ 3657600 h 5530584"/>
              <a:gd name="connsiteX8" fmla="*/ 347472 w 8338387"/>
              <a:gd name="connsiteY8" fmla="*/ 3648456 h 5530584"/>
              <a:gd name="connsiteX9" fmla="*/ 356616 w 8338387"/>
              <a:gd name="connsiteY9" fmla="*/ 3621024 h 5530584"/>
              <a:gd name="connsiteX10" fmla="*/ 402336 w 8338387"/>
              <a:gd name="connsiteY10" fmla="*/ 3575304 h 5530584"/>
              <a:gd name="connsiteX11" fmla="*/ 438912 w 8338387"/>
              <a:gd name="connsiteY11" fmla="*/ 3520440 h 5530584"/>
              <a:gd name="connsiteX12" fmla="*/ 457200 w 8338387"/>
              <a:gd name="connsiteY12" fmla="*/ 3493008 h 5530584"/>
              <a:gd name="connsiteX13" fmla="*/ 512064 w 8338387"/>
              <a:gd name="connsiteY13" fmla="*/ 3438144 h 5530584"/>
              <a:gd name="connsiteX14" fmla="*/ 557784 w 8338387"/>
              <a:gd name="connsiteY14" fmla="*/ 3401568 h 5530584"/>
              <a:gd name="connsiteX15" fmla="*/ 576072 w 8338387"/>
              <a:gd name="connsiteY15" fmla="*/ 3346704 h 5530584"/>
              <a:gd name="connsiteX16" fmla="*/ 603504 w 8338387"/>
              <a:gd name="connsiteY16" fmla="*/ 3255264 h 5530584"/>
              <a:gd name="connsiteX17" fmla="*/ 612648 w 8338387"/>
              <a:gd name="connsiteY17" fmla="*/ 3227832 h 5530584"/>
              <a:gd name="connsiteX18" fmla="*/ 621792 w 8338387"/>
              <a:gd name="connsiteY18" fmla="*/ 3200400 h 5530584"/>
              <a:gd name="connsiteX19" fmla="*/ 640080 w 8338387"/>
              <a:gd name="connsiteY19" fmla="*/ 3172968 h 5530584"/>
              <a:gd name="connsiteX20" fmla="*/ 685800 w 8338387"/>
              <a:gd name="connsiteY20" fmla="*/ 3099816 h 5530584"/>
              <a:gd name="connsiteX21" fmla="*/ 713232 w 8338387"/>
              <a:gd name="connsiteY21" fmla="*/ 3026664 h 5530584"/>
              <a:gd name="connsiteX22" fmla="*/ 731520 w 8338387"/>
              <a:gd name="connsiteY22" fmla="*/ 2962656 h 5530584"/>
              <a:gd name="connsiteX23" fmla="*/ 749808 w 8338387"/>
              <a:gd name="connsiteY23" fmla="*/ 2935224 h 5530584"/>
              <a:gd name="connsiteX24" fmla="*/ 758952 w 8338387"/>
              <a:gd name="connsiteY24" fmla="*/ 2871216 h 5530584"/>
              <a:gd name="connsiteX25" fmla="*/ 786384 w 8338387"/>
              <a:gd name="connsiteY25" fmla="*/ 2834640 h 5530584"/>
              <a:gd name="connsiteX26" fmla="*/ 795528 w 8338387"/>
              <a:gd name="connsiteY26" fmla="*/ 2807208 h 5530584"/>
              <a:gd name="connsiteX27" fmla="*/ 813816 w 8338387"/>
              <a:gd name="connsiteY27" fmla="*/ 2779776 h 5530584"/>
              <a:gd name="connsiteX28" fmla="*/ 841248 w 8338387"/>
              <a:gd name="connsiteY28" fmla="*/ 2724912 h 5530584"/>
              <a:gd name="connsiteX29" fmla="*/ 868680 w 8338387"/>
              <a:gd name="connsiteY29" fmla="*/ 2706624 h 5530584"/>
              <a:gd name="connsiteX30" fmla="*/ 877824 w 8338387"/>
              <a:gd name="connsiteY30" fmla="*/ 2670048 h 5530584"/>
              <a:gd name="connsiteX31" fmla="*/ 932688 w 8338387"/>
              <a:gd name="connsiteY31" fmla="*/ 2642616 h 5530584"/>
              <a:gd name="connsiteX32" fmla="*/ 987552 w 8338387"/>
              <a:gd name="connsiteY32" fmla="*/ 2606040 h 5530584"/>
              <a:gd name="connsiteX33" fmla="*/ 1005840 w 8338387"/>
              <a:gd name="connsiteY33" fmla="*/ 2578608 h 5530584"/>
              <a:gd name="connsiteX34" fmla="*/ 1033272 w 8338387"/>
              <a:gd name="connsiteY34" fmla="*/ 2569464 h 5530584"/>
              <a:gd name="connsiteX35" fmla="*/ 1060704 w 8338387"/>
              <a:gd name="connsiteY35" fmla="*/ 2551176 h 5530584"/>
              <a:gd name="connsiteX36" fmla="*/ 1289304 w 8338387"/>
              <a:gd name="connsiteY36" fmla="*/ 2514600 h 5530584"/>
              <a:gd name="connsiteX37" fmla="*/ 1316736 w 8338387"/>
              <a:gd name="connsiteY37" fmla="*/ 2496312 h 5530584"/>
              <a:gd name="connsiteX38" fmla="*/ 1481328 w 8338387"/>
              <a:gd name="connsiteY38" fmla="*/ 2514600 h 5530584"/>
              <a:gd name="connsiteX39" fmla="*/ 1536192 w 8338387"/>
              <a:gd name="connsiteY39" fmla="*/ 2551176 h 5530584"/>
              <a:gd name="connsiteX40" fmla="*/ 1581912 w 8338387"/>
              <a:gd name="connsiteY40" fmla="*/ 2587752 h 5530584"/>
              <a:gd name="connsiteX41" fmla="*/ 1591056 w 8338387"/>
              <a:gd name="connsiteY41" fmla="*/ 2615184 h 5530584"/>
              <a:gd name="connsiteX42" fmla="*/ 1645920 w 8338387"/>
              <a:gd name="connsiteY42" fmla="*/ 2651760 h 5530584"/>
              <a:gd name="connsiteX43" fmla="*/ 1700784 w 8338387"/>
              <a:gd name="connsiteY43" fmla="*/ 2697480 h 5530584"/>
              <a:gd name="connsiteX44" fmla="*/ 1755648 w 8338387"/>
              <a:gd name="connsiteY44" fmla="*/ 2715768 h 5530584"/>
              <a:gd name="connsiteX45" fmla="*/ 1883664 w 8338387"/>
              <a:gd name="connsiteY45" fmla="*/ 2706624 h 5530584"/>
              <a:gd name="connsiteX46" fmla="*/ 1965960 w 8338387"/>
              <a:gd name="connsiteY46" fmla="*/ 2660904 h 5530584"/>
              <a:gd name="connsiteX47" fmla="*/ 2002536 w 8338387"/>
              <a:gd name="connsiteY47" fmla="*/ 2651760 h 5530584"/>
              <a:gd name="connsiteX48" fmla="*/ 2121408 w 8338387"/>
              <a:gd name="connsiteY48" fmla="*/ 2660904 h 5530584"/>
              <a:gd name="connsiteX49" fmla="*/ 2148840 w 8338387"/>
              <a:gd name="connsiteY49" fmla="*/ 2688336 h 5530584"/>
              <a:gd name="connsiteX50" fmla="*/ 2176272 w 8338387"/>
              <a:gd name="connsiteY50" fmla="*/ 2706624 h 5530584"/>
              <a:gd name="connsiteX51" fmla="*/ 2203704 w 8338387"/>
              <a:gd name="connsiteY51" fmla="*/ 2734056 h 5530584"/>
              <a:gd name="connsiteX52" fmla="*/ 2286000 w 8338387"/>
              <a:gd name="connsiteY52" fmla="*/ 2779776 h 5530584"/>
              <a:gd name="connsiteX53" fmla="*/ 2340864 w 8338387"/>
              <a:gd name="connsiteY53" fmla="*/ 2816352 h 5530584"/>
              <a:gd name="connsiteX54" fmla="*/ 2368296 w 8338387"/>
              <a:gd name="connsiteY54" fmla="*/ 2825496 h 5530584"/>
              <a:gd name="connsiteX55" fmla="*/ 2450592 w 8338387"/>
              <a:gd name="connsiteY55" fmla="*/ 2871216 h 5530584"/>
              <a:gd name="connsiteX56" fmla="*/ 2468880 w 8338387"/>
              <a:gd name="connsiteY56" fmla="*/ 2898648 h 5530584"/>
              <a:gd name="connsiteX57" fmla="*/ 2523744 w 8338387"/>
              <a:gd name="connsiteY57" fmla="*/ 2935224 h 5530584"/>
              <a:gd name="connsiteX58" fmla="*/ 2542032 w 8338387"/>
              <a:gd name="connsiteY58" fmla="*/ 2971800 h 5530584"/>
              <a:gd name="connsiteX59" fmla="*/ 2596896 w 8338387"/>
              <a:gd name="connsiteY59" fmla="*/ 2990088 h 5530584"/>
              <a:gd name="connsiteX60" fmla="*/ 2660904 w 8338387"/>
              <a:gd name="connsiteY60" fmla="*/ 3008376 h 5530584"/>
              <a:gd name="connsiteX61" fmla="*/ 2688336 w 8338387"/>
              <a:gd name="connsiteY61" fmla="*/ 3026664 h 5530584"/>
              <a:gd name="connsiteX62" fmla="*/ 2788920 w 8338387"/>
              <a:gd name="connsiteY62" fmla="*/ 3017520 h 5530584"/>
              <a:gd name="connsiteX63" fmla="*/ 2761488 w 8338387"/>
              <a:gd name="connsiteY63" fmla="*/ 2898648 h 5530584"/>
              <a:gd name="connsiteX64" fmla="*/ 2734056 w 8338387"/>
              <a:gd name="connsiteY64" fmla="*/ 2889504 h 5530584"/>
              <a:gd name="connsiteX65" fmla="*/ 2715768 w 8338387"/>
              <a:gd name="connsiteY65" fmla="*/ 2862072 h 5530584"/>
              <a:gd name="connsiteX66" fmla="*/ 2660904 w 8338387"/>
              <a:gd name="connsiteY66" fmla="*/ 2825496 h 5530584"/>
              <a:gd name="connsiteX67" fmla="*/ 2615184 w 8338387"/>
              <a:gd name="connsiteY67" fmla="*/ 2788920 h 5530584"/>
              <a:gd name="connsiteX68" fmla="*/ 2596896 w 8338387"/>
              <a:gd name="connsiteY68" fmla="*/ 2761488 h 5530584"/>
              <a:gd name="connsiteX69" fmla="*/ 2532888 w 8338387"/>
              <a:gd name="connsiteY69" fmla="*/ 2752344 h 5530584"/>
              <a:gd name="connsiteX70" fmla="*/ 2505456 w 8338387"/>
              <a:gd name="connsiteY70" fmla="*/ 2734056 h 5530584"/>
              <a:gd name="connsiteX71" fmla="*/ 2487168 w 8338387"/>
              <a:gd name="connsiteY71" fmla="*/ 2706624 h 5530584"/>
              <a:gd name="connsiteX72" fmla="*/ 2432304 w 8338387"/>
              <a:gd name="connsiteY72" fmla="*/ 2688336 h 5530584"/>
              <a:gd name="connsiteX73" fmla="*/ 2404872 w 8338387"/>
              <a:gd name="connsiteY73" fmla="*/ 2670048 h 5530584"/>
              <a:gd name="connsiteX74" fmla="*/ 2386584 w 8338387"/>
              <a:gd name="connsiteY74" fmla="*/ 2642616 h 5530584"/>
              <a:gd name="connsiteX75" fmla="*/ 2359152 w 8338387"/>
              <a:gd name="connsiteY75" fmla="*/ 2633472 h 5530584"/>
              <a:gd name="connsiteX76" fmla="*/ 2322576 w 8338387"/>
              <a:gd name="connsiteY76" fmla="*/ 2596896 h 5530584"/>
              <a:gd name="connsiteX77" fmla="*/ 2304288 w 8338387"/>
              <a:gd name="connsiteY77" fmla="*/ 2569464 h 5530584"/>
              <a:gd name="connsiteX78" fmla="*/ 2295144 w 8338387"/>
              <a:gd name="connsiteY78" fmla="*/ 2542032 h 5530584"/>
              <a:gd name="connsiteX79" fmla="*/ 2267712 w 8338387"/>
              <a:gd name="connsiteY79" fmla="*/ 2523744 h 5530584"/>
              <a:gd name="connsiteX80" fmla="*/ 2240280 w 8338387"/>
              <a:gd name="connsiteY80" fmla="*/ 2459736 h 5530584"/>
              <a:gd name="connsiteX81" fmla="*/ 2221992 w 8338387"/>
              <a:gd name="connsiteY81" fmla="*/ 2404872 h 5530584"/>
              <a:gd name="connsiteX82" fmla="*/ 2212848 w 8338387"/>
              <a:gd name="connsiteY82" fmla="*/ 2377440 h 5530584"/>
              <a:gd name="connsiteX83" fmla="*/ 2185416 w 8338387"/>
              <a:gd name="connsiteY83" fmla="*/ 2185416 h 5530584"/>
              <a:gd name="connsiteX84" fmla="*/ 2176272 w 8338387"/>
              <a:gd name="connsiteY84" fmla="*/ 2157984 h 5530584"/>
              <a:gd name="connsiteX85" fmla="*/ 2167128 w 8338387"/>
              <a:gd name="connsiteY85" fmla="*/ 2130552 h 5530584"/>
              <a:gd name="connsiteX86" fmla="*/ 2139696 w 8338387"/>
              <a:gd name="connsiteY86" fmla="*/ 2103120 h 5530584"/>
              <a:gd name="connsiteX87" fmla="*/ 2093976 w 8338387"/>
              <a:gd name="connsiteY87" fmla="*/ 2020824 h 5530584"/>
              <a:gd name="connsiteX88" fmla="*/ 2039112 w 8338387"/>
              <a:gd name="connsiteY88" fmla="*/ 1993392 h 5530584"/>
              <a:gd name="connsiteX89" fmla="*/ 2002536 w 8338387"/>
              <a:gd name="connsiteY89" fmla="*/ 1938528 h 5530584"/>
              <a:gd name="connsiteX90" fmla="*/ 1947672 w 8338387"/>
              <a:gd name="connsiteY90" fmla="*/ 1920240 h 5530584"/>
              <a:gd name="connsiteX91" fmla="*/ 1819656 w 8338387"/>
              <a:gd name="connsiteY91" fmla="*/ 1865376 h 5530584"/>
              <a:gd name="connsiteX92" fmla="*/ 1737360 w 8338387"/>
              <a:gd name="connsiteY92" fmla="*/ 1828800 h 5530584"/>
              <a:gd name="connsiteX93" fmla="*/ 1709928 w 8338387"/>
              <a:gd name="connsiteY93" fmla="*/ 1801368 h 5530584"/>
              <a:gd name="connsiteX94" fmla="*/ 1719072 w 8338387"/>
              <a:gd name="connsiteY94" fmla="*/ 1700784 h 5530584"/>
              <a:gd name="connsiteX95" fmla="*/ 1728216 w 8338387"/>
              <a:gd name="connsiteY95" fmla="*/ 1673352 h 5530584"/>
              <a:gd name="connsiteX96" fmla="*/ 1755648 w 8338387"/>
              <a:gd name="connsiteY96" fmla="*/ 1655064 h 5530584"/>
              <a:gd name="connsiteX97" fmla="*/ 1764792 w 8338387"/>
              <a:gd name="connsiteY97" fmla="*/ 1627632 h 5530584"/>
              <a:gd name="connsiteX98" fmla="*/ 1819656 w 8338387"/>
              <a:gd name="connsiteY98" fmla="*/ 1609344 h 5530584"/>
              <a:gd name="connsiteX99" fmla="*/ 2084832 w 8338387"/>
              <a:gd name="connsiteY99" fmla="*/ 1618488 h 5530584"/>
              <a:gd name="connsiteX100" fmla="*/ 2148840 w 8338387"/>
              <a:gd name="connsiteY100" fmla="*/ 1636776 h 5530584"/>
              <a:gd name="connsiteX101" fmla="*/ 2167128 w 8338387"/>
              <a:gd name="connsiteY101" fmla="*/ 1600200 h 5530584"/>
              <a:gd name="connsiteX102" fmla="*/ 2157984 w 8338387"/>
              <a:gd name="connsiteY102" fmla="*/ 1453896 h 5530584"/>
              <a:gd name="connsiteX103" fmla="*/ 2112264 w 8338387"/>
              <a:gd name="connsiteY103" fmla="*/ 1408176 h 5530584"/>
              <a:gd name="connsiteX104" fmla="*/ 2084832 w 8338387"/>
              <a:gd name="connsiteY104" fmla="*/ 1380744 h 5530584"/>
              <a:gd name="connsiteX105" fmla="*/ 2075688 w 8338387"/>
              <a:gd name="connsiteY105" fmla="*/ 1353312 h 5530584"/>
              <a:gd name="connsiteX106" fmla="*/ 2039112 w 8338387"/>
              <a:gd name="connsiteY106" fmla="*/ 1344168 h 5530584"/>
              <a:gd name="connsiteX107" fmla="*/ 2011680 w 8338387"/>
              <a:gd name="connsiteY107" fmla="*/ 1325880 h 5530584"/>
              <a:gd name="connsiteX108" fmla="*/ 1984248 w 8338387"/>
              <a:gd name="connsiteY108" fmla="*/ 1316736 h 5530584"/>
              <a:gd name="connsiteX109" fmla="*/ 1965960 w 8338387"/>
              <a:gd name="connsiteY109" fmla="*/ 1289304 h 5530584"/>
              <a:gd name="connsiteX110" fmla="*/ 1911096 w 8338387"/>
              <a:gd name="connsiteY110" fmla="*/ 1271016 h 5530584"/>
              <a:gd name="connsiteX111" fmla="*/ 1856232 w 8338387"/>
              <a:gd name="connsiteY111" fmla="*/ 1243584 h 5530584"/>
              <a:gd name="connsiteX112" fmla="*/ 1828800 w 8338387"/>
              <a:gd name="connsiteY112" fmla="*/ 1216152 h 5530584"/>
              <a:gd name="connsiteX113" fmla="*/ 1773936 w 8338387"/>
              <a:gd name="connsiteY113" fmla="*/ 1197864 h 5530584"/>
              <a:gd name="connsiteX114" fmla="*/ 1746504 w 8338387"/>
              <a:gd name="connsiteY114" fmla="*/ 1179576 h 5530584"/>
              <a:gd name="connsiteX115" fmla="*/ 1719072 w 8338387"/>
              <a:gd name="connsiteY115" fmla="*/ 1170432 h 5530584"/>
              <a:gd name="connsiteX116" fmla="*/ 1618488 w 8338387"/>
              <a:gd name="connsiteY116" fmla="*/ 1152144 h 5530584"/>
              <a:gd name="connsiteX117" fmla="*/ 1591056 w 8338387"/>
              <a:gd name="connsiteY117" fmla="*/ 1143000 h 5530584"/>
              <a:gd name="connsiteX118" fmla="*/ 1545336 w 8338387"/>
              <a:gd name="connsiteY118" fmla="*/ 1133856 h 5530584"/>
              <a:gd name="connsiteX119" fmla="*/ 1490472 w 8338387"/>
              <a:gd name="connsiteY119" fmla="*/ 1106424 h 5530584"/>
              <a:gd name="connsiteX120" fmla="*/ 1435608 w 8338387"/>
              <a:gd name="connsiteY120" fmla="*/ 1088136 h 5530584"/>
              <a:gd name="connsiteX121" fmla="*/ 1408176 w 8338387"/>
              <a:gd name="connsiteY121" fmla="*/ 1078992 h 5530584"/>
              <a:gd name="connsiteX122" fmla="*/ 1234440 w 8338387"/>
              <a:gd name="connsiteY122" fmla="*/ 1051560 h 5530584"/>
              <a:gd name="connsiteX123" fmla="*/ 1179576 w 8338387"/>
              <a:gd name="connsiteY123" fmla="*/ 1033272 h 5530584"/>
              <a:gd name="connsiteX124" fmla="*/ 1143000 w 8338387"/>
              <a:gd name="connsiteY124" fmla="*/ 1024128 h 5530584"/>
              <a:gd name="connsiteX125" fmla="*/ 1088136 w 8338387"/>
              <a:gd name="connsiteY125" fmla="*/ 1005840 h 5530584"/>
              <a:gd name="connsiteX126" fmla="*/ 1033272 w 8338387"/>
              <a:gd name="connsiteY126" fmla="*/ 978408 h 5530584"/>
              <a:gd name="connsiteX127" fmla="*/ 987552 w 8338387"/>
              <a:gd name="connsiteY127" fmla="*/ 941832 h 5530584"/>
              <a:gd name="connsiteX128" fmla="*/ 932688 w 8338387"/>
              <a:gd name="connsiteY128" fmla="*/ 905256 h 5530584"/>
              <a:gd name="connsiteX129" fmla="*/ 877824 w 8338387"/>
              <a:gd name="connsiteY129" fmla="*/ 877824 h 5530584"/>
              <a:gd name="connsiteX130" fmla="*/ 850392 w 8338387"/>
              <a:gd name="connsiteY130" fmla="*/ 868680 h 5530584"/>
              <a:gd name="connsiteX131" fmla="*/ 822960 w 8338387"/>
              <a:gd name="connsiteY131" fmla="*/ 850392 h 5530584"/>
              <a:gd name="connsiteX132" fmla="*/ 786384 w 8338387"/>
              <a:gd name="connsiteY132" fmla="*/ 832104 h 5530584"/>
              <a:gd name="connsiteX133" fmla="*/ 722376 w 8338387"/>
              <a:gd name="connsiteY133" fmla="*/ 786384 h 5530584"/>
              <a:gd name="connsiteX134" fmla="*/ 694944 w 8338387"/>
              <a:gd name="connsiteY134" fmla="*/ 777240 h 5530584"/>
              <a:gd name="connsiteX135" fmla="*/ 667512 w 8338387"/>
              <a:gd name="connsiteY135" fmla="*/ 758952 h 5530584"/>
              <a:gd name="connsiteX136" fmla="*/ 612648 w 8338387"/>
              <a:gd name="connsiteY136" fmla="*/ 740664 h 5530584"/>
              <a:gd name="connsiteX137" fmla="*/ 585216 w 8338387"/>
              <a:gd name="connsiteY137" fmla="*/ 722376 h 5530584"/>
              <a:gd name="connsiteX138" fmla="*/ 557784 w 8338387"/>
              <a:gd name="connsiteY138" fmla="*/ 694944 h 5530584"/>
              <a:gd name="connsiteX139" fmla="*/ 502920 w 8338387"/>
              <a:gd name="connsiteY139" fmla="*/ 676656 h 5530584"/>
              <a:gd name="connsiteX140" fmla="*/ 475488 w 8338387"/>
              <a:gd name="connsiteY140" fmla="*/ 658368 h 5530584"/>
              <a:gd name="connsiteX141" fmla="*/ 429768 w 8338387"/>
              <a:gd name="connsiteY141" fmla="*/ 621792 h 5530584"/>
              <a:gd name="connsiteX142" fmla="*/ 347472 w 8338387"/>
              <a:gd name="connsiteY142" fmla="*/ 576072 h 5530584"/>
              <a:gd name="connsiteX143" fmla="*/ 329184 w 8338387"/>
              <a:gd name="connsiteY143" fmla="*/ 548640 h 5530584"/>
              <a:gd name="connsiteX144" fmla="*/ 265176 w 8338387"/>
              <a:gd name="connsiteY144" fmla="*/ 512064 h 5530584"/>
              <a:gd name="connsiteX145" fmla="*/ 219456 w 8338387"/>
              <a:gd name="connsiteY145" fmla="*/ 457200 h 5530584"/>
              <a:gd name="connsiteX146" fmla="*/ 182880 w 8338387"/>
              <a:gd name="connsiteY146" fmla="*/ 402336 h 5530584"/>
              <a:gd name="connsiteX147" fmla="*/ 164592 w 8338387"/>
              <a:gd name="connsiteY147" fmla="*/ 374904 h 5530584"/>
              <a:gd name="connsiteX148" fmla="*/ 146304 w 8338387"/>
              <a:gd name="connsiteY148" fmla="*/ 347472 h 5530584"/>
              <a:gd name="connsiteX149" fmla="*/ 137160 w 8338387"/>
              <a:gd name="connsiteY149" fmla="*/ 320040 h 5530584"/>
              <a:gd name="connsiteX150" fmla="*/ 128016 w 8338387"/>
              <a:gd name="connsiteY150" fmla="*/ 265176 h 5530584"/>
              <a:gd name="connsiteX151" fmla="*/ 91440 w 8338387"/>
              <a:gd name="connsiteY151" fmla="*/ 210312 h 5530584"/>
              <a:gd name="connsiteX152" fmla="*/ 64008 w 8338387"/>
              <a:gd name="connsiteY152" fmla="*/ 128016 h 5530584"/>
              <a:gd name="connsiteX153" fmla="*/ 54864 w 8338387"/>
              <a:gd name="connsiteY153" fmla="*/ 100584 h 5530584"/>
              <a:gd name="connsiteX154" fmla="*/ 45720 w 8338387"/>
              <a:gd name="connsiteY154" fmla="*/ 73152 h 5530584"/>
              <a:gd name="connsiteX155" fmla="*/ 18288 w 8338387"/>
              <a:gd name="connsiteY155" fmla="*/ 45720 h 5530584"/>
              <a:gd name="connsiteX156" fmla="*/ 18288 w 8338387"/>
              <a:gd name="connsiteY156" fmla="*/ 0 h 5530584"/>
              <a:gd name="connsiteX157" fmla="*/ 8202168 w 8338387"/>
              <a:gd name="connsiteY157" fmla="*/ 36576 h 5530584"/>
              <a:gd name="connsiteX158" fmla="*/ 6627765 w 8338387"/>
              <a:gd name="connsiteY158" fmla="*/ 167559 h 5530584"/>
              <a:gd name="connsiteX159" fmla="*/ 6618742 w 8338387"/>
              <a:gd name="connsiteY159" fmla="*/ 266266 h 5530584"/>
              <a:gd name="connsiteX160" fmla="*/ 6698071 w 8338387"/>
              <a:gd name="connsiteY160" fmla="*/ 430979 h 5530584"/>
              <a:gd name="connsiteX161" fmla="*/ 6641208 w 8338387"/>
              <a:gd name="connsiteY161" fmla="*/ 732550 h 5530584"/>
              <a:gd name="connsiteX162" fmla="*/ 6729075 w 8338387"/>
              <a:gd name="connsiteY162" fmla="*/ 959817 h 5530584"/>
              <a:gd name="connsiteX163" fmla="*/ 6735733 w 8338387"/>
              <a:gd name="connsiteY163" fmla="*/ 1121036 h 5530584"/>
              <a:gd name="connsiteX164" fmla="*/ 6914561 w 8338387"/>
              <a:gd name="connsiteY164" fmla="*/ 1515829 h 5530584"/>
              <a:gd name="connsiteX165" fmla="*/ 7067463 w 8338387"/>
              <a:gd name="connsiteY165" fmla="*/ 2052309 h 5530584"/>
              <a:gd name="connsiteX166" fmla="*/ 7033904 w 8338387"/>
              <a:gd name="connsiteY166" fmla="*/ 2415336 h 5530584"/>
              <a:gd name="connsiteX167" fmla="*/ 7177616 w 8338387"/>
              <a:gd name="connsiteY167" fmla="*/ 2649398 h 5530584"/>
              <a:gd name="connsiteX168" fmla="*/ 7325252 w 8338387"/>
              <a:gd name="connsiteY168" fmla="*/ 2774023 h 5530584"/>
              <a:gd name="connsiteX169" fmla="*/ 8266176 w 8338387"/>
              <a:gd name="connsiteY169" fmla="*/ 3044952 h 5530584"/>
              <a:gd name="connsiteX170" fmla="*/ 8275320 w 8338387"/>
              <a:gd name="connsiteY170" fmla="*/ 3648456 h 5530584"/>
              <a:gd name="connsiteX171" fmla="*/ 8284464 w 8338387"/>
              <a:gd name="connsiteY171" fmla="*/ 4443984 h 5530584"/>
              <a:gd name="connsiteX172" fmla="*/ 8275320 w 8338387"/>
              <a:gd name="connsiteY172" fmla="*/ 4562856 h 5530584"/>
              <a:gd name="connsiteX173" fmla="*/ 8247888 w 8338387"/>
              <a:gd name="connsiteY173" fmla="*/ 4636008 h 5530584"/>
              <a:gd name="connsiteX174" fmla="*/ 8220456 w 8338387"/>
              <a:gd name="connsiteY174" fmla="*/ 4654296 h 5530584"/>
              <a:gd name="connsiteX175" fmla="*/ 8147304 w 8338387"/>
              <a:gd name="connsiteY175" fmla="*/ 4700016 h 5530584"/>
              <a:gd name="connsiteX176" fmla="*/ 8092440 w 8338387"/>
              <a:gd name="connsiteY176" fmla="*/ 4736592 h 5530584"/>
              <a:gd name="connsiteX177" fmla="*/ 8010144 w 8338387"/>
              <a:gd name="connsiteY177" fmla="*/ 4754880 h 5530584"/>
              <a:gd name="connsiteX178" fmla="*/ 7964424 w 8338387"/>
              <a:gd name="connsiteY178" fmla="*/ 4809744 h 5530584"/>
              <a:gd name="connsiteX179" fmla="*/ 7918704 w 8338387"/>
              <a:gd name="connsiteY179" fmla="*/ 4818888 h 5530584"/>
              <a:gd name="connsiteX180" fmla="*/ 7863840 w 8338387"/>
              <a:gd name="connsiteY180" fmla="*/ 4846320 h 5530584"/>
              <a:gd name="connsiteX181" fmla="*/ 7808976 w 8338387"/>
              <a:gd name="connsiteY181" fmla="*/ 4882896 h 5530584"/>
              <a:gd name="connsiteX182" fmla="*/ 7690104 w 8338387"/>
              <a:gd name="connsiteY182" fmla="*/ 4901184 h 5530584"/>
              <a:gd name="connsiteX183" fmla="*/ 7598664 w 8338387"/>
              <a:gd name="connsiteY183" fmla="*/ 4946904 h 5530584"/>
              <a:gd name="connsiteX184" fmla="*/ 7525512 w 8338387"/>
              <a:gd name="connsiteY184" fmla="*/ 4974336 h 5530584"/>
              <a:gd name="connsiteX185" fmla="*/ 7498080 w 8338387"/>
              <a:gd name="connsiteY185" fmla="*/ 5001768 h 5530584"/>
              <a:gd name="connsiteX186" fmla="*/ 7360920 w 8338387"/>
              <a:gd name="connsiteY186" fmla="*/ 5010912 h 5530584"/>
              <a:gd name="connsiteX187" fmla="*/ 7306056 w 8338387"/>
              <a:gd name="connsiteY187" fmla="*/ 5029200 h 5530584"/>
              <a:gd name="connsiteX188" fmla="*/ 7287768 w 8338387"/>
              <a:gd name="connsiteY188" fmla="*/ 5093208 h 5530584"/>
              <a:gd name="connsiteX189" fmla="*/ 7260336 w 8338387"/>
              <a:gd name="connsiteY189" fmla="*/ 5111496 h 5530584"/>
              <a:gd name="connsiteX190" fmla="*/ 7242048 w 8338387"/>
              <a:gd name="connsiteY190" fmla="*/ 5138928 h 5530584"/>
              <a:gd name="connsiteX191" fmla="*/ 7232904 w 8338387"/>
              <a:gd name="connsiteY191" fmla="*/ 5166360 h 5530584"/>
              <a:gd name="connsiteX192" fmla="*/ 7178040 w 8338387"/>
              <a:gd name="connsiteY192" fmla="*/ 5193792 h 5530584"/>
              <a:gd name="connsiteX193" fmla="*/ 7159752 w 8338387"/>
              <a:gd name="connsiteY193" fmla="*/ 5221224 h 5530584"/>
              <a:gd name="connsiteX194" fmla="*/ 7031736 w 8338387"/>
              <a:gd name="connsiteY194" fmla="*/ 5248656 h 5530584"/>
              <a:gd name="connsiteX195" fmla="*/ 6894576 w 8338387"/>
              <a:gd name="connsiteY195" fmla="*/ 5221224 h 5530584"/>
              <a:gd name="connsiteX196" fmla="*/ 6867144 w 8338387"/>
              <a:gd name="connsiteY196" fmla="*/ 5212080 h 5530584"/>
              <a:gd name="connsiteX197" fmla="*/ 6839712 w 8338387"/>
              <a:gd name="connsiteY197" fmla="*/ 5193792 h 5530584"/>
              <a:gd name="connsiteX198" fmla="*/ 6784848 w 8338387"/>
              <a:gd name="connsiteY198" fmla="*/ 5175504 h 5530584"/>
              <a:gd name="connsiteX199" fmla="*/ 6665976 w 8338387"/>
              <a:gd name="connsiteY199" fmla="*/ 5184648 h 5530584"/>
              <a:gd name="connsiteX200" fmla="*/ 6611112 w 8338387"/>
              <a:gd name="connsiteY200" fmla="*/ 5221224 h 5530584"/>
              <a:gd name="connsiteX201" fmla="*/ 6574536 w 8338387"/>
              <a:gd name="connsiteY201" fmla="*/ 5276088 h 5530584"/>
              <a:gd name="connsiteX202" fmla="*/ 6519672 w 8338387"/>
              <a:gd name="connsiteY202" fmla="*/ 5294376 h 5530584"/>
              <a:gd name="connsiteX203" fmla="*/ 6492240 w 8338387"/>
              <a:gd name="connsiteY203" fmla="*/ 5303520 h 5530584"/>
              <a:gd name="connsiteX204" fmla="*/ 6437376 w 8338387"/>
              <a:gd name="connsiteY204" fmla="*/ 5330952 h 5530584"/>
              <a:gd name="connsiteX205" fmla="*/ 6409944 w 8338387"/>
              <a:gd name="connsiteY205" fmla="*/ 5349240 h 5530584"/>
              <a:gd name="connsiteX206" fmla="*/ 6345936 w 8338387"/>
              <a:gd name="connsiteY206" fmla="*/ 5358384 h 5530584"/>
              <a:gd name="connsiteX207" fmla="*/ 6318504 w 8338387"/>
              <a:gd name="connsiteY207" fmla="*/ 5376672 h 5530584"/>
              <a:gd name="connsiteX208" fmla="*/ 6291072 w 8338387"/>
              <a:gd name="connsiteY208" fmla="*/ 5385816 h 5530584"/>
              <a:gd name="connsiteX209" fmla="*/ 6272784 w 8338387"/>
              <a:gd name="connsiteY209" fmla="*/ 5413248 h 5530584"/>
              <a:gd name="connsiteX210" fmla="*/ 6199632 w 8338387"/>
              <a:gd name="connsiteY210" fmla="*/ 5431536 h 5530584"/>
              <a:gd name="connsiteX211" fmla="*/ 6172200 w 8338387"/>
              <a:gd name="connsiteY211" fmla="*/ 5458968 h 5530584"/>
              <a:gd name="connsiteX212" fmla="*/ 6135624 w 8338387"/>
              <a:gd name="connsiteY212" fmla="*/ 5477256 h 5530584"/>
              <a:gd name="connsiteX213" fmla="*/ 6062472 w 8338387"/>
              <a:gd name="connsiteY213" fmla="*/ 5495544 h 5530584"/>
              <a:gd name="connsiteX214" fmla="*/ 5989320 w 8338387"/>
              <a:gd name="connsiteY214" fmla="*/ 5504688 h 5530584"/>
              <a:gd name="connsiteX215" fmla="*/ 5614416 w 8338387"/>
              <a:gd name="connsiteY215" fmla="*/ 5504688 h 5530584"/>
              <a:gd name="connsiteX216" fmla="*/ 5577840 w 8338387"/>
              <a:gd name="connsiteY216" fmla="*/ 5486400 h 5530584"/>
              <a:gd name="connsiteX217" fmla="*/ 5559552 w 8338387"/>
              <a:gd name="connsiteY217" fmla="*/ 5458968 h 5530584"/>
              <a:gd name="connsiteX218" fmla="*/ 5550408 w 8338387"/>
              <a:gd name="connsiteY218" fmla="*/ 5431536 h 5530584"/>
              <a:gd name="connsiteX219" fmla="*/ 5468112 w 8338387"/>
              <a:gd name="connsiteY219" fmla="*/ 5422392 h 5530584"/>
              <a:gd name="connsiteX220" fmla="*/ 5449824 w 8338387"/>
              <a:gd name="connsiteY220" fmla="*/ 5394960 h 5530584"/>
              <a:gd name="connsiteX221" fmla="*/ 5404104 w 8338387"/>
              <a:gd name="connsiteY221" fmla="*/ 5385816 h 5530584"/>
              <a:gd name="connsiteX222" fmla="*/ 5349240 w 8338387"/>
              <a:gd name="connsiteY222" fmla="*/ 5358384 h 5530584"/>
              <a:gd name="connsiteX223" fmla="*/ 5340096 w 8338387"/>
              <a:gd name="connsiteY223" fmla="*/ 5330952 h 5530584"/>
              <a:gd name="connsiteX224" fmla="*/ 5330952 w 8338387"/>
              <a:gd name="connsiteY224" fmla="*/ 5138928 h 5530584"/>
              <a:gd name="connsiteX225" fmla="*/ 5276088 w 8338387"/>
              <a:gd name="connsiteY225" fmla="*/ 5056632 h 5530584"/>
              <a:gd name="connsiteX226" fmla="*/ 5266944 w 8338387"/>
              <a:gd name="connsiteY226" fmla="*/ 5029200 h 5530584"/>
              <a:gd name="connsiteX227" fmla="*/ 5257800 w 8338387"/>
              <a:gd name="connsiteY227" fmla="*/ 4983480 h 5530584"/>
              <a:gd name="connsiteX228" fmla="*/ 5230368 w 8338387"/>
              <a:gd name="connsiteY228" fmla="*/ 4965192 h 5530584"/>
              <a:gd name="connsiteX229" fmla="*/ 5184648 w 8338387"/>
              <a:gd name="connsiteY229" fmla="*/ 4910328 h 5530584"/>
              <a:gd name="connsiteX230" fmla="*/ 5157216 w 8338387"/>
              <a:gd name="connsiteY230" fmla="*/ 4901184 h 5530584"/>
              <a:gd name="connsiteX231" fmla="*/ 5111496 w 8338387"/>
              <a:gd name="connsiteY231" fmla="*/ 5010912 h 5530584"/>
              <a:gd name="connsiteX232" fmla="*/ 5129784 w 8338387"/>
              <a:gd name="connsiteY232" fmla="*/ 5038344 h 5530584"/>
              <a:gd name="connsiteX233" fmla="*/ 5148072 w 8338387"/>
              <a:gd name="connsiteY233" fmla="*/ 5093208 h 5530584"/>
              <a:gd name="connsiteX234" fmla="*/ 5138928 w 8338387"/>
              <a:gd name="connsiteY234" fmla="*/ 5148072 h 5530584"/>
              <a:gd name="connsiteX235" fmla="*/ 4937760 w 8338387"/>
              <a:gd name="connsiteY235" fmla="*/ 5120640 h 5530584"/>
              <a:gd name="connsiteX236" fmla="*/ 4919472 w 8338387"/>
              <a:gd name="connsiteY236" fmla="*/ 5093208 h 5530584"/>
              <a:gd name="connsiteX237" fmla="*/ 4864608 w 8338387"/>
              <a:gd name="connsiteY237" fmla="*/ 5074920 h 5530584"/>
              <a:gd name="connsiteX238" fmla="*/ 4818888 w 8338387"/>
              <a:gd name="connsiteY238" fmla="*/ 5056632 h 5530584"/>
              <a:gd name="connsiteX239" fmla="*/ 4764024 w 8338387"/>
              <a:gd name="connsiteY239" fmla="*/ 5020056 h 5530584"/>
              <a:gd name="connsiteX240" fmla="*/ 4599432 w 8338387"/>
              <a:gd name="connsiteY240" fmla="*/ 5001768 h 5530584"/>
              <a:gd name="connsiteX241" fmla="*/ 4517136 w 8338387"/>
              <a:gd name="connsiteY241" fmla="*/ 4992624 h 5530584"/>
              <a:gd name="connsiteX242" fmla="*/ 4471416 w 8338387"/>
              <a:gd name="connsiteY242" fmla="*/ 4983480 h 5530584"/>
              <a:gd name="connsiteX243" fmla="*/ 4279392 w 8338387"/>
              <a:gd name="connsiteY243" fmla="*/ 4974336 h 5530584"/>
              <a:gd name="connsiteX244" fmla="*/ 4215384 w 8338387"/>
              <a:gd name="connsiteY244" fmla="*/ 4956048 h 5530584"/>
              <a:gd name="connsiteX245" fmla="*/ 4178808 w 8338387"/>
              <a:gd name="connsiteY245" fmla="*/ 4946904 h 5530584"/>
              <a:gd name="connsiteX246" fmla="*/ 4151376 w 8338387"/>
              <a:gd name="connsiteY246" fmla="*/ 4882896 h 5530584"/>
              <a:gd name="connsiteX247" fmla="*/ 4142232 w 8338387"/>
              <a:gd name="connsiteY247" fmla="*/ 4855464 h 5530584"/>
              <a:gd name="connsiteX248" fmla="*/ 4114800 w 8338387"/>
              <a:gd name="connsiteY248" fmla="*/ 4846320 h 5530584"/>
              <a:gd name="connsiteX249" fmla="*/ 4059936 w 8338387"/>
              <a:gd name="connsiteY249" fmla="*/ 4818888 h 5530584"/>
              <a:gd name="connsiteX250" fmla="*/ 4032504 w 8338387"/>
              <a:gd name="connsiteY250" fmla="*/ 4791456 h 5530584"/>
              <a:gd name="connsiteX251" fmla="*/ 4014216 w 8338387"/>
              <a:gd name="connsiteY251" fmla="*/ 4764024 h 5530584"/>
              <a:gd name="connsiteX252" fmla="*/ 3986784 w 8338387"/>
              <a:gd name="connsiteY252" fmla="*/ 4754880 h 5530584"/>
              <a:gd name="connsiteX253" fmla="*/ 3904488 w 8338387"/>
              <a:gd name="connsiteY253" fmla="*/ 4709160 h 5530584"/>
              <a:gd name="connsiteX254" fmla="*/ 3849624 w 8338387"/>
              <a:gd name="connsiteY254" fmla="*/ 4690872 h 5530584"/>
              <a:gd name="connsiteX255" fmla="*/ 3685032 w 8338387"/>
              <a:gd name="connsiteY255" fmla="*/ 4700016 h 5530584"/>
              <a:gd name="connsiteX256" fmla="*/ 3593592 w 8338387"/>
              <a:gd name="connsiteY256" fmla="*/ 4709160 h 5530584"/>
              <a:gd name="connsiteX257" fmla="*/ 3319272 w 8338387"/>
              <a:gd name="connsiteY257" fmla="*/ 4700016 h 5530584"/>
              <a:gd name="connsiteX258" fmla="*/ 3236976 w 8338387"/>
              <a:gd name="connsiteY258" fmla="*/ 4636008 h 5530584"/>
              <a:gd name="connsiteX259" fmla="*/ 3209544 w 8338387"/>
              <a:gd name="connsiteY259" fmla="*/ 4626864 h 5530584"/>
              <a:gd name="connsiteX260" fmla="*/ 3154680 w 8338387"/>
              <a:gd name="connsiteY260" fmla="*/ 4581144 h 5530584"/>
              <a:gd name="connsiteX261" fmla="*/ 3118104 w 8338387"/>
              <a:gd name="connsiteY261" fmla="*/ 4572000 h 5530584"/>
              <a:gd name="connsiteX262" fmla="*/ 2980944 w 8338387"/>
              <a:gd name="connsiteY262" fmla="*/ 4526280 h 5530584"/>
              <a:gd name="connsiteX263" fmla="*/ 2926080 w 8338387"/>
              <a:gd name="connsiteY263" fmla="*/ 4498848 h 5530584"/>
              <a:gd name="connsiteX264" fmla="*/ 2898648 w 8338387"/>
              <a:gd name="connsiteY264" fmla="*/ 4480560 h 5530584"/>
              <a:gd name="connsiteX265" fmla="*/ 2862072 w 8338387"/>
              <a:gd name="connsiteY265" fmla="*/ 4462272 h 5530584"/>
              <a:gd name="connsiteX266" fmla="*/ 2834640 w 8338387"/>
              <a:gd name="connsiteY266" fmla="*/ 4434840 h 5530584"/>
              <a:gd name="connsiteX267" fmla="*/ 2798064 w 8338387"/>
              <a:gd name="connsiteY267" fmla="*/ 4407408 h 5530584"/>
              <a:gd name="connsiteX268" fmla="*/ 2770632 w 8338387"/>
              <a:gd name="connsiteY268" fmla="*/ 4352544 h 5530584"/>
              <a:gd name="connsiteX269" fmla="*/ 2743200 w 8338387"/>
              <a:gd name="connsiteY269" fmla="*/ 4334256 h 5530584"/>
              <a:gd name="connsiteX270" fmla="*/ 2715768 w 8338387"/>
              <a:gd name="connsiteY270" fmla="*/ 4270248 h 5530584"/>
              <a:gd name="connsiteX271" fmla="*/ 2688336 w 8338387"/>
              <a:gd name="connsiteY271" fmla="*/ 4215384 h 5530584"/>
              <a:gd name="connsiteX272" fmla="*/ 2660904 w 8338387"/>
              <a:gd name="connsiteY272" fmla="*/ 4187952 h 5530584"/>
              <a:gd name="connsiteX273" fmla="*/ 2596896 w 8338387"/>
              <a:gd name="connsiteY273" fmla="*/ 4105656 h 5530584"/>
              <a:gd name="connsiteX274" fmla="*/ 2569464 w 8338387"/>
              <a:gd name="connsiteY274" fmla="*/ 4087368 h 5530584"/>
              <a:gd name="connsiteX275" fmla="*/ 2560320 w 8338387"/>
              <a:gd name="connsiteY275" fmla="*/ 4059936 h 5530584"/>
              <a:gd name="connsiteX276" fmla="*/ 2542032 w 8338387"/>
              <a:gd name="connsiteY276" fmla="*/ 3986784 h 5530584"/>
              <a:gd name="connsiteX277" fmla="*/ 2514600 w 8338387"/>
              <a:gd name="connsiteY277" fmla="*/ 3968496 h 5530584"/>
              <a:gd name="connsiteX278" fmla="*/ 2496312 w 8338387"/>
              <a:gd name="connsiteY278" fmla="*/ 3904488 h 5530584"/>
              <a:gd name="connsiteX279" fmla="*/ 2478024 w 8338387"/>
              <a:gd name="connsiteY279" fmla="*/ 3877056 h 5530584"/>
              <a:gd name="connsiteX280" fmla="*/ 2468880 w 8338387"/>
              <a:gd name="connsiteY280" fmla="*/ 3849624 h 5530584"/>
              <a:gd name="connsiteX281" fmla="*/ 2441448 w 8338387"/>
              <a:gd name="connsiteY281" fmla="*/ 3831336 h 5530584"/>
              <a:gd name="connsiteX282" fmla="*/ 2404872 w 8338387"/>
              <a:gd name="connsiteY282" fmla="*/ 3749040 h 5530584"/>
              <a:gd name="connsiteX283" fmla="*/ 2395728 w 8338387"/>
              <a:gd name="connsiteY283" fmla="*/ 3721608 h 5530584"/>
              <a:gd name="connsiteX284" fmla="*/ 2386584 w 8338387"/>
              <a:gd name="connsiteY284" fmla="*/ 3694176 h 5530584"/>
              <a:gd name="connsiteX285" fmla="*/ 2377440 w 8338387"/>
              <a:gd name="connsiteY285" fmla="*/ 3639312 h 5530584"/>
              <a:gd name="connsiteX286" fmla="*/ 2359152 w 8338387"/>
              <a:gd name="connsiteY286" fmla="*/ 3611880 h 5530584"/>
              <a:gd name="connsiteX287" fmla="*/ 2350008 w 8338387"/>
              <a:gd name="connsiteY287" fmla="*/ 3584448 h 5530584"/>
              <a:gd name="connsiteX288" fmla="*/ 2331720 w 8338387"/>
              <a:gd name="connsiteY288" fmla="*/ 3557016 h 5530584"/>
              <a:gd name="connsiteX289" fmla="*/ 2313432 w 8338387"/>
              <a:gd name="connsiteY289" fmla="*/ 3502152 h 5530584"/>
              <a:gd name="connsiteX290" fmla="*/ 2304288 w 8338387"/>
              <a:gd name="connsiteY290" fmla="*/ 3474720 h 5530584"/>
              <a:gd name="connsiteX291" fmla="*/ 2240280 w 8338387"/>
              <a:gd name="connsiteY291" fmla="*/ 3438144 h 5530584"/>
              <a:gd name="connsiteX292" fmla="*/ 2221992 w 8338387"/>
              <a:gd name="connsiteY292" fmla="*/ 3410712 h 5530584"/>
              <a:gd name="connsiteX293" fmla="*/ 2194560 w 8338387"/>
              <a:gd name="connsiteY293" fmla="*/ 3401568 h 5530584"/>
              <a:gd name="connsiteX294" fmla="*/ 2185416 w 8338387"/>
              <a:gd name="connsiteY294" fmla="*/ 3374136 h 5530584"/>
              <a:gd name="connsiteX295" fmla="*/ 2167128 w 8338387"/>
              <a:gd name="connsiteY295" fmla="*/ 3346704 h 5530584"/>
              <a:gd name="connsiteX296" fmla="*/ 2130552 w 8338387"/>
              <a:gd name="connsiteY296" fmla="*/ 3291840 h 5530584"/>
              <a:gd name="connsiteX297" fmla="*/ 2093976 w 8338387"/>
              <a:gd name="connsiteY297" fmla="*/ 3236976 h 5530584"/>
              <a:gd name="connsiteX298" fmla="*/ 2075688 w 8338387"/>
              <a:gd name="connsiteY298" fmla="*/ 3209544 h 5530584"/>
              <a:gd name="connsiteX299" fmla="*/ 2048256 w 8338387"/>
              <a:gd name="connsiteY299" fmla="*/ 3191256 h 5530584"/>
              <a:gd name="connsiteX300" fmla="*/ 2020824 w 8338387"/>
              <a:gd name="connsiteY300" fmla="*/ 3163824 h 5530584"/>
              <a:gd name="connsiteX301" fmla="*/ 1993392 w 8338387"/>
              <a:gd name="connsiteY301" fmla="*/ 3154680 h 5530584"/>
              <a:gd name="connsiteX302" fmla="*/ 1965960 w 8338387"/>
              <a:gd name="connsiteY302" fmla="*/ 3136392 h 5530584"/>
              <a:gd name="connsiteX303" fmla="*/ 1856232 w 8338387"/>
              <a:gd name="connsiteY303" fmla="*/ 3118104 h 5530584"/>
              <a:gd name="connsiteX304" fmla="*/ 1801368 w 8338387"/>
              <a:gd name="connsiteY304" fmla="*/ 3099816 h 5530584"/>
              <a:gd name="connsiteX305" fmla="*/ 1773936 w 8338387"/>
              <a:gd name="connsiteY305" fmla="*/ 3090672 h 5530584"/>
              <a:gd name="connsiteX306" fmla="*/ 1719072 w 8338387"/>
              <a:gd name="connsiteY306" fmla="*/ 3081528 h 5530584"/>
              <a:gd name="connsiteX307" fmla="*/ 1499616 w 8338387"/>
              <a:gd name="connsiteY307" fmla="*/ 3090672 h 5530584"/>
              <a:gd name="connsiteX308" fmla="*/ 1463040 w 8338387"/>
              <a:gd name="connsiteY308" fmla="*/ 3099816 h 5530584"/>
              <a:gd name="connsiteX309" fmla="*/ 1435608 w 8338387"/>
              <a:gd name="connsiteY309" fmla="*/ 3127248 h 5530584"/>
              <a:gd name="connsiteX310" fmla="*/ 1408176 w 8338387"/>
              <a:gd name="connsiteY310" fmla="*/ 3145536 h 5530584"/>
              <a:gd name="connsiteX311" fmla="*/ 1362456 w 8338387"/>
              <a:gd name="connsiteY311" fmla="*/ 3200400 h 5530584"/>
              <a:gd name="connsiteX312" fmla="*/ 1335024 w 8338387"/>
              <a:gd name="connsiteY312" fmla="*/ 3209544 h 5530584"/>
              <a:gd name="connsiteX313" fmla="*/ 1307592 w 8338387"/>
              <a:gd name="connsiteY313" fmla="*/ 3227832 h 5530584"/>
              <a:gd name="connsiteX314" fmla="*/ 1271016 w 8338387"/>
              <a:gd name="connsiteY314" fmla="*/ 3246120 h 5530584"/>
              <a:gd name="connsiteX315" fmla="*/ 1261872 w 8338387"/>
              <a:gd name="connsiteY315" fmla="*/ 3273552 h 5530584"/>
              <a:gd name="connsiteX316" fmla="*/ 1207008 w 8338387"/>
              <a:gd name="connsiteY316" fmla="*/ 3310128 h 5530584"/>
              <a:gd name="connsiteX317" fmla="*/ 1188720 w 8338387"/>
              <a:gd name="connsiteY317" fmla="*/ 3346704 h 5530584"/>
              <a:gd name="connsiteX318" fmla="*/ 1133856 w 8338387"/>
              <a:gd name="connsiteY318" fmla="*/ 3392424 h 5530584"/>
              <a:gd name="connsiteX319" fmla="*/ 1069848 w 8338387"/>
              <a:gd name="connsiteY319" fmla="*/ 3456432 h 5530584"/>
              <a:gd name="connsiteX320" fmla="*/ 969264 w 8338387"/>
              <a:gd name="connsiteY320" fmla="*/ 3511296 h 5530584"/>
              <a:gd name="connsiteX321" fmla="*/ 914400 w 8338387"/>
              <a:gd name="connsiteY321" fmla="*/ 3547872 h 5530584"/>
              <a:gd name="connsiteX322" fmla="*/ 859536 w 8338387"/>
              <a:gd name="connsiteY322" fmla="*/ 3566160 h 5530584"/>
              <a:gd name="connsiteX323" fmla="*/ 841248 w 8338387"/>
              <a:gd name="connsiteY323" fmla="*/ 3593592 h 5530584"/>
              <a:gd name="connsiteX324" fmla="*/ 758952 w 8338387"/>
              <a:gd name="connsiteY324" fmla="*/ 3611880 h 5530584"/>
              <a:gd name="connsiteX325" fmla="*/ 685800 w 8338387"/>
              <a:gd name="connsiteY325" fmla="*/ 3639312 h 5530584"/>
              <a:gd name="connsiteX326" fmla="*/ 594360 w 8338387"/>
              <a:gd name="connsiteY326" fmla="*/ 3666744 h 5530584"/>
              <a:gd name="connsiteX327" fmla="*/ 484632 w 8338387"/>
              <a:gd name="connsiteY327" fmla="*/ 3685032 h 5530584"/>
              <a:gd name="connsiteX328" fmla="*/ 329184 w 8338387"/>
              <a:gd name="connsiteY328" fmla="*/ 3694176 h 5530584"/>
              <a:gd name="connsiteX329" fmla="*/ 329184 w 8338387"/>
              <a:gd name="connsiteY329" fmla="*/ 3694176 h 5530584"/>
              <a:gd name="connsiteX330" fmla="*/ 2544 w 8338387"/>
              <a:gd name="connsiteY330" fmla="*/ 3862232 h 5530584"/>
              <a:gd name="connsiteX0" fmla="*/ 0 w 8349061"/>
              <a:gd name="connsiteY0" fmla="*/ 3867912 h 5530584"/>
              <a:gd name="connsiteX1" fmla="*/ 0 w 8349061"/>
              <a:gd name="connsiteY1" fmla="*/ 3867912 h 5530584"/>
              <a:gd name="connsiteX2" fmla="*/ 118872 w 8349061"/>
              <a:gd name="connsiteY2" fmla="*/ 3758184 h 5530584"/>
              <a:gd name="connsiteX3" fmla="*/ 155448 w 8349061"/>
              <a:gd name="connsiteY3" fmla="*/ 3749040 h 5530584"/>
              <a:gd name="connsiteX4" fmla="*/ 182880 w 8349061"/>
              <a:gd name="connsiteY4" fmla="*/ 3739896 h 5530584"/>
              <a:gd name="connsiteX5" fmla="*/ 237744 w 8349061"/>
              <a:gd name="connsiteY5" fmla="*/ 3703320 h 5530584"/>
              <a:gd name="connsiteX6" fmla="*/ 301752 w 8349061"/>
              <a:gd name="connsiteY6" fmla="*/ 3685032 h 5530584"/>
              <a:gd name="connsiteX7" fmla="*/ 320040 w 8349061"/>
              <a:gd name="connsiteY7" fmla="*/ 3657600 h 5530584"/>
              <a:gd name="connsiteX8" fmla="*/ 347472 w 8349061"/>
              <a:gd name="connsiteY8" fmla="*/ 3648456 h 5530584"/>
              <a:gd name="connsiteX9" fmla="*/ 356616 w 8349061"/>
              <a:gd name="connsiteY9" fmla="*/ 3621024 h 5530584"/>
              <a:gd name="connsiteX10" fmla="*/ 402336 w 8349061"/>
              <a:gd name="connsiteY10" fmla="*/ 3575304 h 5530584"/>
              <a:gd name="connsiteX11" fmla="*/ 438912 w 8349061"/>
              <a:gd name="connsiteY11" fmla="*/ 3520440 h 5530584"/>
              <a:gd name="connsiteX12" fmla="*/ 457200 w 8349061"/>
              <a:gd name="connsiteY12" fmla="*/ 3493008 h 5530584"/>
              <a:gd name="connsiteX13" fmla="*/ 512064 w 8349061"/>
              <a:gd name="connsiteY13" fmla="*/ 3438144 h 5530584"/>
              <a:gd name="connsiteX14" fmla="*/ 557784 w 8349061"/>
              <a:gd name="connsiteY14" fmla="*/ 3401568 h 5530584"/>
              <a:gd name="connsiteX15" fmla="*/ 576072 w 8349061"/>
              <a:gd name="connsiteY15" fmla="*/ 3346704 h 5530584"/>
              <a:gd name="connsiteX16" fmla="*/ 603504 w 8349061"/>
              <a:gd name="connsiteY16" fmla="*/ 3255264 h 5530584"/>
              <a:gd name="connsiteX17" fmla="*/ 612648 w 8349061"/>
              <a:gd name="connsiteY17" fmla="*/ 3227832 h 5530584"/>
              <a:gd name="connsiteX18" fmla="*/ 621792 w 8349061"/>
              <a:gd name="connsiteY18" fmla="*/ 3200400 h 5530584"/>
              <a:gd name="connsiteX19" fmla="*/ 640080 w 8349061"/>
              <a:gd name="connsiteY19" fmla="*/ 3172968 h 5530584"/>
              <a:gd name="connsiteX20" fmla="*/ 685800 w 8349061"/>
              <a:gd name="connsiteY20" fmla="*/ 3099816 h 5530584"/>
              <a:gd name="connsiteX21" fmla="*/ 713232 w 8349061"/>
              <a:gd name="connsiteY21" fmla="*/ 3026664 h 5530584"/>
              <a:gd name="connsiteX22" fmla="*/ 731520 w 8349061"/>
              <a:gd name="connsiteY22" fmla="*/ 2962656 h 5530584"/>
              <a:gd name="connsiteX23" fmla="*/ 749808 w 8349061"/>
              <a:gd name="connsiteY23" fmla="*/ 2935224 h 5530584"/>
              <a:gd name="connsiteX24" fmla="*/ 758952 w 8349061"/>
              <a:gd name="connsiteY24" fmla="*/ 2871216 h 5530584"/>
              <a:gd name="connsiteX25" fmla="*/ 786384 w 8349061"/>
              <a:gd name="connsiteY25" fmla="*/ 2834640 h 5530584"/>
              <a:gd name="connsiteX26" fmla="*/ 795528 w 8349061"/>
              <a:gd name="connsiteY26" fmla="*/ 2807208 h 5530584"/>
              <a:gd name="connsiteX27" fmla="*/ 813816 w 8349061"/>
              <a:gd name="connsiteY27" fmla="*/ 2779776 h 5530584"/>
              <a:gd name="connsiteX28" fmla="*/ 841248 w 8349061"/>
              <a:gd name="connsiteY28" fmla="*/ 2724912 h 5530584"/>
              <a:gd name="connsiteX29" fmla="*/ 868680 w 8349061"/>
              <a:gd name="connsiteY29" fmla="*/ 2706624 h 5530584"/>
              <a:gd name="connsiteX30" fmla="*/ 877824 w 8349061"/>
              <a:gd name="connsiteY30" fmla="*/ 2670048 h 5530584"/>
              <a:gd name="connsiteX31" fmla="*/ 932688 w 8349061"/>
              <a:gd name="connsiteY31" fmla="*/ 2642616 h 5530584"/>
              <a:gd name="connsiteX32" fmla="*/ 987552 w 8349061"/>
              <a:gd name="connsiteY32" fmla="*/ 2606040 h 5530584"/>
              <a:gd name="connsiteX33" fmla="*/ 1005840 w 8349061"/>
              <a:gd name="connsiteY33" fmla="*/ 2578608 h 5530584"/>
              <a:gd name="connsiteX34" fmla="*/ 1033272 w 8349061"/>
              <a:gd name="connsiteY34" fmla="*/ 2569464 h 5530584"/>
              <a:gd name="connsiteX35" fmla="*/ 1060704 w 8349061"/>
              <a:gd name="connsiteY35" fmla="*/ 2551176 h 5530584"/>
              <a:gd name="connsiteX36" fmla="*/ 1289304 w 8349061"/>
              <a:gd name="connsiteY36" fmla="*/ 2514600 h 5530584"/>
              <a:gd name="connsiteX37" fmla="*/ 1316736 w 8349061"/>
              <a:gd name="connsiteY37" fmla="*/ 2496312 h 5530584"/>
              <a:gd name="connsiteX38" fmla="*/ 1481328 w 8349061"/>
              <a:gd name="connsiteY38" fmla="*/ 2514600 h 5530584"/>
              <a:gd name="connsiteX39" fmla="*/ 1536192 w 8349061"/>
              <a:gd name="connsiteY39" fmla="*/ 2551176 h 5530584"/>
              <a:gd name="connsiteX40" fmla="*/ 1581912 w 8349061"/>
              <a:gd name="connsiteY40" fmla="*/ 2587752 h 5530584"/>
              <a:gd name="connsiteX41" fmla="*/ 1591056 w 8349061"/>
              <a:gd name="connsiteY41" fmla="*/ 2615184 h 5530584"/>
              <a:gd name="connsiteX42" fmla="*/ 1645920 w 8349061"/>
              <a:gd name="connsiteY42" fmla="*/ 2651760 h 5530584"/>
              <a:gd name="connsiteX43" fmla="*/ 1700784 w 8349061"/>
              <a:gd name="connsiteY43" fmla="*/ 2697480 h 5530584"/>
              <a:gd name="connsiteX44" fmla="*/ 1755648 w 8349061"/>
              <a:gd name="connsiteY44" fmla="*/ 2715768 h 5530584"/>
              <a:gd name="connsiteX45" fmla="*/ 1883664 w 8349061"/>
              <a:gd name="connsiteY45" fmla="*/ 2706624 h 5530584"/>
              <a:gd name="connsiteX46" fmla="*/ 1965960 w 8349061"/>
              <a:gd name="connsiteY46" fmla="*/ 2660904 h 5530584"/>
              <a:gd name="connsiteX47" fmla="*/ 2002536 w 8349061"/>
              <a:gd name="connsiteY47" fmla="*/ 2651760 h 5530584"/>
              <a:gd name="connsiteX48" fmla="*/ 2121408 w 8349061"/>
              <a:gd name="connsiteY48" fmla="*/ 2660904 h 5530584"/>
              <a:gd name="connsiteX49" fmla="*/ 2148840 w 8349061"/>
              <a:gd name="connsiteY49" fmla="*/ 2688336 h 5530584"/>
              <a:gd name="connsiteX50" fmla="*/ 2176272 w 8349061"/>
              <a:gd name="connsiteY50" fmla="*/ 2706624 h 5530584"/>
              <a:gd name="connsiteX51" fmla="*/ 2203704 w 8349061"/>
              <a:gd name="connsiteY51" fmla="*/ 2734056 h 5530584"/>
              <a:gd name="connsiteX52" fmla="*/ 2286000 w 8349061"/>
              <a:gd name="connsiteY52" fmla="*/ 2779776 h 5530584"/>
              <a:gd name="connsiteX53" fmla="*/ 2340864 w 8349061"/>
              <a:gd name="connsiteY53" fmla="*/ 2816352 h 5530584"/>
              <a:gd name="connsiteX54" fmla="*/ 2368296 w 8349061"/>
              <a:gd name="connsiteY54" fmla="*/ 2825496 h 5530584"/>
              <a:gd name="connsiteX55" fmla="*/ 2450592 w 8349061"/>
              <a:gd name="connsiteY55" fmla="*/ 2871216 h 5530584"/>
              <a:gd name="connsiteX56" fmla="*/ 2468880 w 8349061"/>
              <a:gd name="connsiteY56" fmla="*/ 2898648 h 5530584"/>
              <a:gd name="connsiteX57" fmla="*/ 2523744 w 8349061"/>
              <a:gd name="connsiteY57" fmla="*/ 2935224 h 5530584"/>
              <a:gd name="connsiteX58" fmla="*/ 2542032 w 8349061"/>
              <a:gd name="connsiteY58" fmla="*/ 2971800 h 5530584"/>
              <a:gd name="connsiteX59" fmla="*/ 2596896 w 8349061"/>
              <a:gd name="connsiteY59" fmla="*/ 2990088 h 5530584"/>
              <a:gd name="connsiteX60" fmla="*/ 2660904 w 8349061"/>
              <a:gd name="connsiteY60" fmla="*/ 3008376 h 5530584"/>
              <a:gd name="connsiteX61" fmla="*/ 2688336 w 8349061"/>
              <a:gd name="connsiteY61" fmla="*/ 3026664 h 5530584"/>
              <a:gd name="connsiteX62" fmla="*/ 2788920 w 8349061"/>
              <a:gd name="connsiteY62" fmla="*/ 3017520 h 5530584"/>
              <a:gd name="connsiteX63" fmla="*/ 2761488 w 8349061"/>
              <a:gd name="connsiteY63" fmla="*/ 2898648 h 5530584"/>
              <a:gd name="connsiteX64" fmla="*/ 2734056 w 8349061"/>
              <a:gd name="connsiteY64" fmla="*/ 2889504 h 5530584"/>
              <a:gd name="connsiteX65" fmla="*/ 2715768 w 8349061"/>
              <a:gd name="connsiteY65" fmla="*/ 2862072 h 5530584"/>
              <a:gd name="connsiteX66" fmla="*/ 2660904 w 8349061"/>
              <a:gd name="connsiteY66" fmla="*/ 2825496 h 5530584"/>
              <a:gd name="connsiteX67" fmla="*/ 2615184 w 8349061"/>
              <a:gd name="connsiteY67" fmla="*/ 2788920 h 5530584"/>
              <a:gd name="connsiteX68" fmla="*/ 2596896 w 8349061"/>
              <a:gd name="connsiteY68" fmla="*/ 2761488 h 5530584"/>
              <a:gd name="connsiteX69" fmla="*/ 2532888 w 8349061"/>
              <a:gd name="connsiteY69" fmla="*/ 2752344 h 5530584"/>
              <a:gd name="connsiteX70" fmla="*/ 2505456 w 8349061"/>
              <a:gd name="connsiteY70" fmla="*/ 2734056 h 5530584"/>
              <a:gd name="connsiteX71" fmla="*/ 2487168 w 8349061"/>
              <a:gd name="connsiteY71" fmla="*/ 2706624 h 5530584"/>
              <a:gd name="connsiteX72" fmla="*/ 2432304 w 8349061"/>
              <a:gd name="connsiteY72" fmla="*/ 2688336 h 5530584"/>
              <a:gd name="connsiteX73" fmla="*/ 2404872 w 8349061"/>
              <a:gd name="connsiteY73" fmla="*/ 2670048 h 5530584"/>
              <a:gd name="connsiteX74" fmla="*/ 2386584 w 8349061"/>
              <a:gd name="connsiteY74" fmla="*/ 2642616 h 5530584"/>
              <a:gd name="connsiteX75" fmla="*/ 2359152 w 8349061"/>
              <a:gd name="connsiteY75" fmla="*/ 2633472 h 5530584"/>
              <a:gd name="connsiteX76" fmla="*/ 2322576 w 8349061"/>
              <a:gd name="connsiteY76" fmla="*/ 2596896 h 5530584"/>
              <a:gd name="connsiteX77" fmla="*/ 2304288 w 8349061"/>
              <a:gd name="connsiteY77" fmla="*/ 2569464 h 5530584"/>
              <a:gd name="connsiteX78" fmla="*/ 2295144 w 8349061"/>
              <a:gd name="connsiteY78" fmla="*/ 2542032 h 5530584"/>
              <a:gd name="connsiteX79" fmla="*/ 2267712 w 8349061"/>
              <a:gd name="connsiteY79" fmla="*/ 2523744 h 5530584"/>
              <a:gd name="connsiteX80" fmla="*/ 2240280 w 8349061"/>
              <a:gd name="connsiteY80" fmla="*/ 2459736 h 5530584"/>
              <a:gd name="connsiteX81" fmla="*/ 2221992 w 8349061"/>
              <a:gd name="connsiteY81" fmla="*/ 2404872 h 5530584"/>
              <a:gd name="connsiteX82" fmla="*/ 2212848 w 8349061"/>
              <a:gd name="connsiteY82" fmla="*/ 2377440 h 5530584"/>
              <a:gd name="connsiteX83" fmla="*/ 2185416 w 8349061"/>
              <a:gd name="connsiteY83" fmla="*/ 2185416 h 5530584"/>
              <a:gd name="connsiteX84" fmla="*/ 2176272 w 8349061"/>
              <a:gd name="connsiteY84" fmla="*/ 2157984 h 5530584"/>
              <a:gd name="connsiteX85" fmla="*/ 2167128 w 8349061"/>
              <a:gd name="connsiteY85" fmla="*/ 2130552 h 5530584"/>
              <a:gd name="connsiteX86" fmla="*/ 2139696 w 8349061"/>
              <a:gd name="connsiteY86" fmla="*/ 2103120 h 5530584"/>
              <a:gd name="connsiteX87" fmla="*/ 2093976 w 8349061"/>
              <a:gd name="connsiteY87" fmla="*/ 2020824 h 5530584"/>
              <a:gd name="connsiteX88" fmla="*/ 2039112 w 8349061"/>
              <a:gd name="connsiteY88" fmla="*/ 1993392 h 5530584"/>
              <a:gd name="connsiteX89" fmla="*/ 2002536 w 8349061"/>
              <a:gd name="connsiteY89" fmla="*/ 1938528 h 5530584"/>
              <a:gd name="connsiteX90" fmla="*/ 1947672 w 8349061"/>
              <a:gd name="connsiteY90" fmla="*/ 1920240 h 5530584"/>
              <a:gd name="connsiteX91" fmla="*/ 1819656 w 8349061"/>
              <a:gd name="connsiteY91" fmla="*/ 1865376 h 5530584"/>
              <a:gd name="connsiteX92" fmla="*/ 1737360 w 8349061"/>
              <a:gd name="connsiteY92" fmla="*/ 1828800 h 5530584"/>
              <a:gd name="connsiteX93" fmla="*/ 1709928 w 8349061"/>
              <a:gd name="connsiteY93" fmla="*/ 1801368 h 5530584"/>
              <a:gd name="connsiteX94" fmla="*/ 1719072 w 8349061"/>
              <a:gd name="connsiteY94" fmla="*/ 1700784 h 5530584"/>
              <a:gd name="connsiteX95" fmla="*/ 1728216 w 8349061"/>
              <a:gd name="connsiteY95" fmla="*/ 1673352 h 5530584"/>
              <a:gd name="connsiteX96" fmla="*/ 1755648 w 8349061"/>
              <a:gd name="connsiteY96" fmla="*/ 1655064 h 5530584"/>
              <a:gd name="connsiteX97" fmla="*/ 1764792 w 8349061"/>
              <a:gd name="connsiteY97" fmla="*/ 1627632 h 5530584"/>
              <a:gd name="connsiteX98" fmla="*/ 1819656 w 8349061"/>
              <a:gd name="connsiteY98" fmla="*/ 1609344 h 5530584"/>
              <a:gd name="connsiteX99" fmla="*/ 2084832 w 8349061"/>
              <a:gd name="connsiteY99" fmla="*/ 1618488 h 5530584"/>
              <a:gd name="connsiteX100" fmla="*/ 2148840 w 8349061"/>
              <a:gd name="connsiteY100" fmla="*/ 1636776 h 5530584"/>
              <a:gd name="connsiteX101" fmla="*/ 2167128 w 8349061"/>
              <a:gd name="connsiteY101" fmla="*/ 1600200 h 5530584"/>
              <a:gd name="connsiteX102" fmla="*/ 2157984 w 8349061"/>
              <a:gd name="connsiteY102" fmla="*/ 1453896 h 5530584"/>
              <a:gd name="connsiteX103" fmla="*/ 2112264 w 8349061"/>
              <a:gd name="connsiteY103" fmla="*/ 1408176 h 5530584"/>
              <a:gd name="connsiteX104" fmla="*/ 2084832 w 8349061"/>
              <a:gd name="connsiteY104" fmla="*/ 1380744 h 5530584"/>
              <a:gd name="connsiteX105" fmla="*/ 2075688 w 8349061"/>
              <a:gd name="connsiteY105" fmla="*/ 1353312 h 5530584"/>
              <a:gd name="connsiteX106" fmla="*/ 2039112 w 8349061"/>
              <a:gd name="connsiteY106" fmla="*/ 1344168 h 5530584"/>
              <a:gd name="connsiteX107" fmla="*/ 2011680 w 8349061"/>
              <a:gd name="connsiteY107" fmla="*/ 1325880 h 5530584"/>
              <a:gd name="connsiteX108" fmla="*/ 1984248 w 8349061"/>
              <a:gd name="connsiteY108" fmla="*/ 1316736 h 5530584"/>
              <a:gd name="connsiteX109" fmla="*/ 1965960 w 8349061"/>
              <a:gd name="connsiteY109" fmla="*/ 1289304 h 5530584"/>
              <a:gd name="connsiteX110" fmla="*/ 1911096 w 8349061"/>
              <a:gd name="connsiteY110" fmla="*/ 1271016 h 5530584"/>
              <a:gd name="connsiteX111" fmla="*/ 1856232 w 8349061"/>
              <a:gd name="connsiteY111" fmla="*/ 1243584 h 5530584"/>
              <a:gd name="connsiteX112" fmla="*/ 1828800 w 8349061"/>
              <a:gd name="connsiteY112" fmla="*/ 1216152 h 5530584"/>
              <a:gd name="connsiteX113" fmla="*/ 1773936 w 8349061"/>
              <a:gd name="connsiteY113" fmla="*/ 1197864 h 5530584"/>
              <a:gd name="connsiteX114" fmla="*/ 1746504 w 8349061"/>
              <a:gd name="connsiteY114" fmla="*/ 1179576 h 5530584"/>
              <a:gd name="connsiteX115" fmla="*/ 1719072 w 8349061"/>
              <a:gd name="connsiteY115" fmla="*/ 1170432 h 5530584"/>
              <a:gd name="connsiteX116" fmla="*/ 1618488 w 8349061"/>
              <a:gd name="connsiteY116" fmla="*/ 1152144 h 5530584"/>
              <a:gd name="connsiteX117" fmla="*/ 1591056 w 8349061"/>
              <a:gd name="connsiteY117" fmla="*/ 1143000 h 5530584"/>
              <a:gd name="connsiteX118" fmla="*/ 1545336 w 8349061"/>
              <a:gd name="connsiteY118" fmla="*/ 1133856 h 5530584"/>
              <a:gd name="connsiteX119" fmla="*/ 1490472 w 8349061"/>
              <a:gd name="connsiteY119" fmla="*/ 1106424 h 5530584"/>
              <a:gd name="connsiteX120" fmla="*/ 1435608 w 8349061"/>
              <a:gd name="connsiteY120" fmla="*/ 1088136 h 5530584"/>
              <a:gd name="connsiteX121" fmla="*/ 1408176 w 8349061"/>
              <a:gd name="connsiteY121" fmla="*/ 1078992 h 5530584"/>
              <a:gd name="connsiteX122" fmla="*/ 1234440 w 8349061"/>
              <a:gd name="connsiteY122" fmla="*/ 1051560 h 5530584"/>
              <a:gd name="connsiteX123" fmla="*/ 1179576 w 8349061"/>
              <a:gd name="connsiteY123" fmla="*/ 1033272 h 5530584"/>
              <a:gd name="connsiteX124" fmla="*/ 1143000 w 8349061"/>
              <a:gd name="connsiteY124" fmla="*/ 1024128 h 5530584"/>
              <a:gd name="connsiteX125" fmla="*/ 1088136 w 8349061"/>
              <a:gd name="connsiteY125" fmla="*/ 1005840 h 5530584"/>
              <a:gd name="connsiteX126" fmla="*/ 1033272 w 8349061"/>
              <a:gd name="connsiteY126" fmla="*/ 978408 h 5530584"/>
              <a:gd name="connsiteX127" fmla="*/ 987552 w 8349061"/>
              <a:gd name="connsiteY127" fmla="*/ 941832 h 5530584"/>
              <a:gd name="connsiteX128" fmla="*/ 932688 w 8349061"/>
              <a:gd name="connsiteY128" fmla="*/ 905256 h 5530584"/>
              <a:gd name="connsiteX129" fmla="*/ 877824 w 8349061"/>
              <a:gd name="connsiteY129" fmla="*/ 877824 h 5530584"/>
              <a:gd name="connsiteX130" fmla="*/ 850392 w 8349061"/>
              <a:gd name="connsiteY130" fmla="*/ 868680 h 5530584"/>
              <a:gd name="connsiteX131" fmla="*/ 822960 w 8349061"/>
              <a:gd name="connsiteY131" fmla="*/ 850392 h 5530584"/>
              <a:gd name="connsiteX132" fmla="*/ 786384 w 8349061"/>
              <a:gd name="connsiteY132" fmla="*/ 832104 h 5530584"/>
              <a:gd name="connsiteX133" fmla="*/ 722376 w 8349061"/>
              <a:gd name="connsiteY133" fmla="*/ 786384 h 5530584"/>
              <a:gd name="connsiteX134" fmla="*/ 694944 w 8349061"/>
              <a:gd name="connsiteY134" fmla="*/ 777240 h 5530584"/>
              <a:gd name="connsiteX135" fmla="*/ 667512 w 8349061"/>
              <a:gd name="connsiteY135" fmla="*/ 758952 h 5530584"/>
              <a:gd name="connsiteX136" fmla="*/ 612648 w 8349061"/>
              <a:gd name="connsiteY136" fmla="*/ 740664 h 5530584"/>
              <a:gd name="connsiteX137" fmla="*/ 585216 w 8349061"/>
              <a:gd name="connsiteY137" fmla="*/ 722376 h 5530584"/>
              <a:gd name="connsiteX138" fmla="*/ 557784 w 8349061"/>
              <a:gd name="connsiteY138" fmla="*/ 694944 h 5530584"/>
              <a:gd name="connsiteX139" fmla="*/ 502920 w 8349061"/>
              <a:gd name="connsiteY139" fmla="*/ 676656 h 5530584"/>
              <a:gd name="connsiteX140" fmla="*/ 475488 w 8349061"/>
              <a:gd name="connsiteY140" fmla="*/ 658368 h 5530584"/>
              <a:gd name="connsiteX141" fmla="*/ 429768 w 8349061"/>
              <a:gd name="connsiteY141" fmla="*/ 621792 h 5530584"/>
              <a:gd name="connsiteX142" fmla="*/ 347472 w 8349061"/>
              <a:gd name="connsiteY142" fmla="*/ 576072 h 5530584"/>
              <a:gd name="connsiteX143" fmla="*/ 329184 w 8349061"/>
              <a:gd name="connsiteY143" fmla="*/ 548640 h 5530584"/>
              <a:gd name="connsiteX144" fmla="*/ 265176 w 8349061"/>
              <a:gd name="connsiteY144" fmla="*/ 512064 h 5530584"/>
              <a:gd name="connsiteX145" fmla="*/ 219456 w 8349061"/>
              <a:gd name="connsiteY145" fmla="*/ 457200 h 5530584"/>
              <a:gd name="connsiteX146" fmla="*/ 182880 w 8349061"/>
              <a:gd name="connsiteY146" fmla="*/ 402336 h 5530584"/>
              <a:gd name="connsiteX147" fmla="*/ 164592 w 8349061"/>
              <a:gd name="connsiteY147" fmla="*/ 374904 h 5530584"/>
              <a:gd name="connsiteX148" fmla="*/ 146304 w 8349061"/>
              <a:gd name="connsiteY148" fmla="*/ 347472 h 5530584"/>
              <a:gd name="connsiteX149" fmla="*/ 137160 w 8349061"/>
              <a:gd name="connsiteY149" fmla="*/ 320040 h 5530584"/>
              <a:gd name="connsiteX150" fmla="*/ 128016 w 8349061"/>
              <a:gd name="connsiteY150" fmla="*/ 265176 h 5530584"/>
              <a:gd name="connsiteX151" fmla="*/ 91440 w 8349061"/>
              <a:gd name="connsiteY151" fmla="*/ 210312 h 5530584"/>
              <a:gd name="connsiteX152" fmla="*/ 64008 w 8349061"/>
              <a:gd name="connsiteY152" fmla="*/ 128016 h 5530584"/>
              <a:gd name="connsiteX153" fmla="*/ 54864 w 8349061"/>
              <a:gd name="connsiteY153" fmla="*/ 100584 h 5530584"/>
              <a:gd name="connsiteX154" fmla="*/ 45720 w 8349061"/>
              <a:gd name="connsiteY154" fmla="*/ 73152 h 5530584"/>
              <a:gd name="connsiteX155" fmla="*/ 18288 w 8349061"/>
              <a:gd name="connsiteY155" fmla="*/ 45720 h 5530584"/>
              <a:gd name="connsiteX156" fmla="*/ 18288 w 8349061"/>
              <a:gd name="connsiteY156" fmla="*/ 0 h 5530584"/>
              <a:gd name="connsiteX157" fmla="*/ 8202168 w 8349061"/>
              <a:gd name="connsiteY157" fmla="*/ 36576 h 5530584"/>
              <a:gd name="connsiteX158" fmla="*/ 6627765 w 8349061"/>
              <a:gd name="connsiteY158" fmla="*/ 167559 h 5530584"/>
              <a:gd name="connsiteX159" fmla="*/ 6618742 w 8349061"/>
              <a:gd name="connsiteY159" fmla="*/ 266266 h 5530584"/>
              <a:gd name="connsiteX160" fmla="*/ 6698071 w 8349061"/>
              <a:gd name="connsiteY160" fmla="*/ 430979 h 5530584"/>
              <a:gd name="connsiteX161" fmla="*/ 6641208 w 8349061"/>
              <a:gd name="connsiteY161" fmla="*/ 732550 h 5530584"/>
              <a:gd name="connsiteX162" fmla="*/ 6729075 w 8349061"/>
              <a:gd name="connsiteY162" fmla="*/ 959817 h 5530584"/>
              <a:gd name="connsiteX163" fmla="*/ 6735733 w 8349061"/>
              <a:gd name="connsiteY163" fmla="*/ 1121036 h 5530584"/>
              <a:gd name="connsiteX164" fmla="*/ 6914561 w 8349061"/>
              <a:gd name="connsiteY164" fmla="*/ 1515829 h 5530584"/>
              <a:gd name="connsiteX165" fmla="*/ 7067463 w 8349061"/>
              <a:gd name="connsiteY165" fmla="*/ 2052309 h 5530584"/>
              <a:gd name="connsiteX166" fmla="*/ 7033904 w 8349061"/>
              <a:gd name="connsiteY166" fmla="*/ 2415336 h 5530584"/>
              <a:gd name="connsiteX167" fmla="*/ 7177616 w 8349061"/>
              <a:gd name="connsiteY167" fmla="*/ 2649398 h 5530584"/>
              <a:gd name="connsiteX168" fmla="*/ 7325252 w 8349061"/>
              <a:gd name="connsiteY168" fmla="*/ 2774023 h 5530584"/>
              <a:gd name="connsiteX169" fmla="*/ 7312414 w 8349061"/>
              <a:gd name="connsiteY169" fmla="*/ 3114592 h 5530584"/>
              <a:gd name="connsiteX170" fmla="*/ 8275320 w 8349061"/>
              <a:gd name="connsiteY170" fmla="*/ 3648456 h 5530584"/>
              <a:gd name="connsiteX171" fmla="*/ 8284464 w 8349061"/>
              <a:gd name="connsiteY171" fmla="*/ 4443984 h 5530584"/>
              <a:gd name="connsiteX172" fmla="*/ 8275320 w 8349061"/>
              <a:gd name="connsiteY172" fmla="*/ 4562856 h 5530584"/>
              <a:gd name="connsiteX173" fmla="*/ 8247888 w 8349061"/>
              <a:gd name="connsiteY173" fmla="*/ 4636008 h 5530584"/>
              <a:gd name="connsiteX174" fmla="*/ 8220456 w 8349061"/>
              <a:gd name="connsiteY174" fmla="*/ 4654296 h 5530584"/>
              <a:gd name="connsiteX175" fmla="*/ 8147304 w 8349061"/>
              <a:gd name="connsiteY175" fmla="*/ 4700016 h 5530584"/>
              <a:gd name="connsiteX176" fmla="*/ 8092440 w 8349061"/>
              <a:gd name="connsiteY176" fmla="*/ 4736592 h 5530584"/>
              <a:gd name="connsiteX177" fmla="*/ 8010144 w 8349061"/>
              <a:gd name="connsiteY177" fmla="*/ 4754880 h 5530584"/>
              <a:gd name="connsiteX178" fmla="*/ 7964424 w 8349061"/>
              <a:gd name="connsiteY178" fmla="*/ 4809744 h 5530584"/>
              <a:gd name="connsiteX179" fmla="*/ 7918704 w 8349061"/>
              <a:gd name="connsiteY179" fmla="*/ 4818888 h 5530584"/>
              <a:gd name="connsiteX180" fmla="*/ 7863840 w 8349061"/>
              <a:gd name="connsiteY180" fmla="*/ 4846320 h 5530584"/>
              <a:gd name="connsiteX181" fmla="*/ 7808976 w 8349061"/>
              <a:gd name="connsiteY181" fmla="*/ 4882896 h 5530584"/>
              <a:gd name="connsiteX182" fmla="*/ 7690104 w 8349061"/>
              <a:gd name="connsiteY182" fmla="*/ 4901184 h 5530584"/>
              <a:gd name="connsiteX183" fmla="*/ 7598664 w 8349061"/>
              <a:gd name="connsiteY183" fmla="*/ 4946904 h 5530584"/>
              <a:gd name="connsiteX184" fmla="*/ 7525512 w 8349061"/>
              <a:gd name="connsiteY184" fmla="*/ 4974336 h 5530584"/>
              <a:gd name="connsiteX185" fmla="*/ 7498080 w 8349061"/>
              <a:gd name="connsiteY185" fmla="*/ 5001768 h 5530584"/>
              <a:gd name="connsiteX186" fmla="*/ 7360920 w 8349061"/>
              <a:gd name="connsiteY186" fmla="*/ 5010912 h 5530584"/>
              <a:gd name="connsiteX187" fmla="*/ 7306056 w 8349061"/>
              <a:gd name="connsiteY187" fmla="*/ 5029200 h 5530584"/>
              <a:gd name="connsiteX188" fmla="*/ 7287768 w 8349061"/>
              <a:gd name="connsiteY188" fmla="*/ 5093208 h 5530584"/>
              <a:gd name="connsiteX189" fmla="*/ 7260336 w 8349061"/>
              <a:gd name="connsiteY189" fmla="*/ 5111496 h 5530584"/>
              <a:gd name="connsiteX190" fmla="*/ 7242048 w 8349061"/>
              <a:gd name="connsiteY190" fmla="*/ 5138928 h 5530584"/>
              <a:gd name="connsiteX191" fmla="*/ 7232904 w 8349061"/>
              <a:gd name="connsiteY191" fmla="*/ 5166360 h 5530584"/>
              <a:gd name="connsiteX192" fmla="*/ 7178040 w 8349061"/>
              <a:gd name="connsiteY192" fmla="*/ 5193792 h 5530584"/>
              <a:gd name="connsiteX193" fmla="*/ 7159752 w 8349061"/>
              <a:gd name="connsiteY193" fmla="*/ 5221224 h 5530584"/>
              <a:gd name="connsiteX194" fmla="*/ 7031736 w 8349061"/>
              <a:gd name="connsiteY194" fmla="*/ 5248656 h 5530584"/>
              <a:gd name="connsiteX195" fmla="*/ 6894576 w 8349061"/>
              <a:gd name="connsiteY195" fmla="*/ 5221224 h 5530584"/>
              <a:gd name="connsiteX196" fmla="*/ 6867144 w 8349061"/>
              <a:gd name="connsiteY196" fmla="*/ 5212080 h 5530584"/>
              <a:gd name="connsiteX197" fmla="*/ 6839712 w 8349061"/>
              <a:gd name="connsiteY197" fmla="*/ 5193792 h 5530584"/>
              <a:gd name="connsiteX198" fmla="*/ 6784848 w 8349061"/>
              <a:gd name="connsiteY198" fmla="*/ 5175504 h 5530584"/>
              <a:gd name="connsiteX199" fmla="*/ 6665976 w 8349061"/>
              <a:gd name="connsiteY199" fmla="*/ 5184648 h 5530584"/>
              <a:gd name="connsiteX200" fmla="*/ 6611112 w 8349061"/>
              <a:gd name="connsiteY200" fmla="*/ 5221224 h 5530584"/>
              <a:gd name="connsiteX201" fmla="*/ 6574536 w 8349061"/>
              <a:gd name="connsiteY201" fmla="*/ 5276088 h 5530584"/>
              <a:gd name="connsiteX202" fmla="*/ 6519672 w 8349061"/>
              <a:gd name="connsiteY202" fmla="*/ 5294376 h 5530584"/>
              <a:gd name="connsiteX203" fmla="*/ 6492240 w 8349061"/>
              <a:gd name="connsiteY203" fmla="*/ 5303520 h 5530584"/>
              <a:gd name="connsiteX204" fmla="*/ 6437376 w 8349061"/>
              <a:gd name="connsiteY204" fmla="*/ 5330952 h 5530584"/>
              <a:gd name="connsiteX205" fmla="*/ 6409944 w 8349061"/>
              <a:gd name="connsiteY205" fmla="*/ 5349240 h 5530584"/>
              <a:gd name="connsiteX206" fmla="*/ 6345936 w 8349061"/>
              <a:gd name="connsiteY206" fmla="*/ 5358384 h 5530584"/>
              <a:gd name="connsiteX207" fmla="*/ 6318504 w 8349061"/>
              <a:gd name="connsiteY207" fmla="*/ 5376672 h 5530584"/>
              <a:gd name="connsiteX208" fmla="*/ 6291072 w 8349061"/>
              <a:gd name="connsiteY208" fmla="*/ 5385816 h 5530584"/>
              <a:gd name="connsiteX209" fmla="*/ 6272784 w 8349061"/>
              <a:gd name="connsiteY209" fmla="*/ 5413248 h 5530584"/>
              <a:gd name="connsiteX210" fmla="*/ 6199632 w 8349061"/>
              <a:gd name="connsiteY210" fmla="*/ 5431536 h 5530584"/>
              <a:gd name="connsiteX211" fmla="*/ 6172200 w 8349061"/>
              <a:gd name="connsiteY211" fmla="*/ 5458968 h 5530584"/>
              <a:gd name="connsiteX212" fmla="*/ 6135624 w 8349061"/>
              <a:gd name="connsiteY212" fmla="*/ 5477256 h 5530584"/>
              <a:gd name="connsiteX213" fmla="*/ 6062472 w 8349061"/>
              <a:gd name="connsiteY213" fmla="*/ 5495544 h 5530584"/>
              <a:gd name="connsiteX214" fmla="*/ 5989320 w 8349061"/>
              <a:gd name="connsiteY214" fmla="*/ 5504688 h 5530584"/>
              <a:gd name="connsiteX215" fmla="*/ 5614416 w 8349061"/>
              <a:gd name="connsiteY215" fmla="*/ 5504688 h 5530584"/>
              <a:gd name="connsiteX216" fmla="*/ 5577840 w 8349061"/>
              <a:gd name="connsiteY216" fmla="*/ 5486400 h 5530584"/>
              <a:gd name="connsiteX217" fmla="*/ 5559552 w 8349061"/>
              <a:gd name="connsiteY217" fmla="*/ 5458968 h 5530584"/>
              <a:gd name="connsiteX218" fmla="*/ 5550408 w 8349061"/>
              <a:gd name="connsiteY218" fmla="*/ 5431536 h 5530584"/>
              <a:gd name="connsiteX219" fmla="*/ 5468112 w 8349061"/>
              <a:gd name="connsiteY219" fmla="*/ 5422392 h 5530584"/>
              <a:gd name="connsiteX220" fmla="*/ 5449824 w 8349061"/>
              <a:gd name="connsiteY220" fmla="*/ 5394960 h 5530584"/>
              <a:gd name="connsiteX221" fmla="*/ 5404104 w 8349061"/>
              <a:gd name="connsiteY221" fmla="*/ 5385816 h 5530584"/>
              <a:gd name="connsiteX222" fmla="*/ 5349240 w 8349061"/>
              <a:gd name="connsiteY222" fmla="*/ 5358384 h 5530584"/>
              <a:gd name="connsiteX223" fmla="*/ 5340096 w 8349061"/>
              <a:gd name="connsiteY223" fmla="*/ 5330952 h 5530584"/>
              <a:gd name="connsiteX224" fmla="*/ 5330952 w 8349061"/>
              <a:gd name="connsiteY224" fmla="*/ 5138928 h 5530584"/>
              <a:gd name="connsiteX225" fmla="*/ 5276088 w 8349061"/>
              <a:gd name="connsiteY225" fmla="*/ 5056632 h 5530584"/>
              <a:gd name="connsiteX226" fmla="*/ 5266944 w 8349061"/>
              <a:gd name="connsiteY226" fmla="*/ 5029200 h 5530584"/>
              <a:gd name="connsiteX227" fmla="*/ 5257800 w 8349061"/>
              <a:gd name="connsiteY227" fmla="*/ 4983480 h 5530584"/>
              <a:gd name="connsiteX228" fmla="*/ 5230368 w 8349061"/>
              <a:gd name="connsiteY228" fmla="*/ 4965192 h 5530584"/>
              <a:gd name="connsiteX229" fmla="*/ 5184648 w 8349061"/>
              <a:gd name="connsiteY229" fmla="*/ 4910328 h 5530584"/>
              <a:gd name="connsiteX230" fmla="*/ 5157216 w 8349061"/>
              <a:gd name="connsiteY230" fmla="*/ 4901184 h 5530584"/>
              <a:gd name="connsiteX231" fmla="*/ 5111496 w 8349061"/>
              <a:gd name="connsiteY231" fmla="*/ 5010912 h 5530584"/>
              <a:gd name="connsiteX232" fmla="*/ 5129784 w 8349061"/>
              <a:gd name="connsiteY232" fmla="*/ 5038344 h 5530584"/>
              <a:gd name="connsiteX233" fmla="*/ 5148072 w 8349061"/>
              <a:gd name="connsiteY233" fmla="*/ 5093208 h 5530584"/>
              <a:gd name="connsiteX234" fmla="*/ 5138928 w 8349061"/>
              <a:gd name="connsiteY234" fmla="*/ 5148072 h 5530584"/>
              <a:gd name="connsiteX235" fmla="*/ 4937760 w 8349061"/>
              <a:gd name="connsiteY235" fmla="*/ 5120640 h 5530584"/>
              <a:gd name="connsiteX236" fmla="*/ 4919472 w 8349061"/>
              <a:gd name="connsiteY236" fmla="*/ 5093208 h 5530584"/>
              <a:gd name="connsiteX237" fmla="*/ 4864608 w 8349061"/>
              <a:gd name="connsiteY237" fmla="*/ 5074920 h 5530584"/>
              <a:gd name="connsiteX238" fmla="*/ 4818888 w 8349061"/>
              <a:gd name="connsiteY238" fmla="*/ 5056632 h 5530584"/>
              <a:gd name="connsiteX239" fmla="*/ 4764024 w 8349061"/>
              <a:gd name="connsiteY239" fmla="*/ 5020056 h 5530584"/>
              <a:gd name="connsiteX240" fmla="*/ 4599432 w 8349061"/>
              <a:gd name="connsiteY240" fmla="*/ 5001768 h 5530584"/>
              <a:gd name="connsiteX241" fmla="*/ 4517136 w 8349061"/>
              <a:gd name="connsiteY241" fmla="*/ 4992624 h 5530584"/>
              <a:gd name="connsiteX242" fmla="*/ 4471416 w 8349061"/>
              <a:gd name="connsiteY242" fmla="*/ 4983480 h 5530584"/>
              <a:gd name="connsiteX243" fmla="*/ 4279392 w 8349061"/>
              <a:gd name="connsiteY243" fmla="*/ 4974336 h 5530584"/>
              <a:gd name="connsiteX244" fmla="*/ 4215384 w 8349061"/>
              <a:gd name="connsiteY244" fmla="*/ 4956048 h 5530584"/>
              <a:gd name="connsiteX245" fmla="*/ 4178808 w 8349061"/>
              <a:gd name="connsiteY245" fmla="*/ 4946904 h 5530584"/>
              <a:gd name="connsiteX246" fmla="*/ 4151376 w 8349061"/>
              <a:gd name="connsiteY246" fmla="*/ 4882896 h 5530584"/>
              <a:gd name="connsiteX247" fmla="*/ 4142232 w 8349061"/>
              <a:gd name="connsiteY247" fmla="*/ 4855464 h 5530584"/>
              <a:gd name="connsiteX248" fmla="*/ 4114800 w 8349061"/>
              <a:gd name="connsiteY248" fmla="*/ 4846320 h 5530584"/>
              <a:gd name="connsiteX249" fmla="*/ 4059936 w 8349061"/>
              <a:gd name="connsiteY249" fmla="*/ 4818888 h 5530584"/>
              <a:gd name="connsiteX250" fmla="*/ 4032504 w 8349061"/>
              <a:gd name="connsiteY250" fmla="*/ 4791456 h 5530584"/>
              <a:gd name="connsiteX251" fmla="*/ 4014216 w 8349061"/>
              <a:gd name="connsiteY251" fmla="*/ 4764024 h 5530584"/>
              <a:gd name="connsiteX252" fmla="*/ 3986784 w 8349061"/>
              <a:gd name="connsiteY252" fmla="*/ 4754880 h 5530584"/>
              <a:gd name="connsiteX253" fmla="*/ 3904488 w 8349061"/>
              <a:gd name="connsiteY253" fmla="*/ 4709160 h 5530584"/>
              <a:gd name="connsiteX254" fmla="*/ 3849624 w 8349061"/>
              <a:gd name="connsiteY254" fmla="*/ 4690872 h 5530584"/>
              <a:gd name="connsiteX255" fmla="*/ 3685032 w 8349061"/>
              <a:gd name="connsiteY255" fmla="*/ 4700016 h 5530584"/>
              <a:gd name="connsiteX256" fmla="*/ 3593592 w 8349061"/>
              <a:gd name="connsiteY256" fmla="*/ 4709160 h 5530584"/>
              <a:gd name="connsiteX257" fmla="*/ 3319272 w 8349061"/>
              <a:gd name="connsiteY257" fmla="*/ 4700016 h 5530584"/>
              <a:gd name="connsiteX258" fmla="*/ 3236976 w 8349061"/>
              <a:gd name="connsiteY258" fmla="*/ 4636008 h 5530584"/>
              <a:gd name="connsiteX259" fmla="*/ 3209544 w 8349061"/>
              <a:gd name="connsiteY259" fmla="*/ 4626864 h 5530584"/>
              <a:gd name="connsiteX260" fmla="*/ 3154680 w 8349061"/>
              <a:gd name="connsiteY260" fmla="*/ 4581144 h 5530584"/>
              <a:gd name="connsiteX261" fmla="*/ 3118104 w 8349061"/>
              <a:gd name="connsiteY261" fmla="*/ 4572000 h 5530584"/>
              <a:gd name="connsiteX262" fmla="*/ 2980944 w 8349061"/>
              <a:gd name="connsiteY262" fmla="*/ 4526280 h 5530584"/>
              <a:gd name="connsiteX263" fmla="*/ 2926080 w 8349061"/>
              <a:gd name="connsiteY263" fmla="*/ 4498848 h 5530584"/>
              <a:gd name="connsiteX264" fmla="*/ 2898648 w 8349061"/>
              <a:gd name="connsiteY264" fmla="*/ 4480560 h 5530584"/>
              <a:gd name="connsiteX265" fmla="*/ 2862072 w 8349061"/>
              <a:gd name="connsiteY265" fmla="*/ 4462272 h 5530584"/>
              <a:gd name="connsiteX266" fmla="*/ 2834640 w 8349061"/>
              <a:gd name="connsiteY266" fmla="*/ 4434840 h 5530584"/>
              <a:gd name="connsiteX267" fmla="*/ 2798064 w 8349061"/>
              <a:gd name="connsiteY267" fmla="*/ 4407408 h 5530584"/>
              <a:gd name="connsiteX268" fmla="*/ 2770632 w 8349061"/>
              <a:gd name="connsiteY268" fmla="*/ 4352544 h 5530584"/>
              <a:gd name="connsiteX269" fmla="*/ 2743200 w 8349061"/>
              <a:gd name="connsiteY269" fmla="*/ 4334256 h 5530584"/>
              <a:gd name="connsiteX270" fmla="*/ 2715768 w 8349061"/>
              <a:gd name="connsiteY270" fmla="*/ 4270248 h 5530584"/>
              <a:gd name="connsiteX271" fmla="*/ 2688336 w 8349061"/>
              <a:gd name="connsiteY271" fmla="*/ 4215384 h 5530584"/>
              <a:gd name="connsiteX272" fmla="*/ 2660904 w 8349061"/>
              <a:gd name="connsiteY272" fmla="*/ 4187952 h 5530584"/>
              <a:gd name="connsiteX273" fmla="*/ 2596896 w 8349061"/>
              <a:gd name="connsiteY273" fmla="*/ 4105656 h 5530584"/>
              <a:gd name="connsiteX274" fmla="*/ 2569464 w 8349061"/>
              <a:gd name="connsiteY274" fmla="*/ 4087368 h 5530584"/>
              <a:gd name="connsiteX275" fmla="*/ 2560320 w 8349061"/>
              <a:gd name="connsiteY275" fmla="*/ 4059936 h 5530584"/>
              <a:gd name="connsiteX276" fmla="*/ 2542032 w 8349061"/>
              <a:gd name="connsiteY276" fmla="*/ 3986784 h 5530584"/>
              <a:gd name="connsiteX277" fmla="*/ 2514600 w 8349061"/>
              <a:gd name="connsiteY277" fmla="*/ 3968496 h 5530584"/>
              <a:gd name="connsiteX278" fmla="*/ 2496312 w 8349061"/>
              <a:gd name="connsiteY278" fmla="*/ 3904488 h 5530584"/>
              <a:gd name="connsiteX279" fmla="*/ 2478024 w 8349061"/>
              <a:gd name="connsiteY279" fmla="*/ 3877056 h 5530584"/>
              <a:gd name="connsiteX280" fmla="*/ 2468880 w 8349061"/>
              <a:gd name="connsiteY280" fmla="*/ 3849624 h 5530584"/>
              <a:gd name="connsiteX281" fmla="*/ 2441448 w 8349061"/>
              <a:gd name="connsiteY281" fmla="*/ 3831336 h 5530584"/>
              <a:gd name="connsiteX282" fmla="*/ 2404872 w 8349061"/>
              <a:gd name="connsiteY282" fmla="*/ 3749040 h 5530584"/>
              <a:gd name="connsiteX283" fmla="*/ 2395728 w 8349061"/>
              <a:gd name="connsiteY283" fmla="*/ 3721608 h 5530584"/>
              <a:gd name="connsiteX284" fmla="*/ 2386584 w 8349061"/>
              <a:gd name="connsiteY284" fmla="*/ 3694176 h 5530584"/>
              <a:gd name="connsiteX285" fmla="*/ 2377440 w 8349061"/>
              <a:gd name="connsiteY285" fmla="*/ 3639312 h 5530584"/>
              <a:gd name="connsiteX286" fmla="*/ 2359152 w 8349061"/>
              <a:gd name="connsiteY286" fmla="*/ 3611880 h 5530584"/>
              <a:gd name="connsiteX287" fmla="*/ 2350008 w 8349061"/>
              <a:gd name="connsiteY287" fmla="*/ 3584448 h 5530584"/>
              <a:gd name="connsiteX288" fmla="*/ 2331720 w 8349061"/>
              <a:gd name="connsiteY288" fmla="*/ 3557016 h 5530584"/>
              <a:gd name="connsiteX289" fmla="*/ 2313432 w 8349061"/>
              <a:gd name="connsiteY289" fmla="*/ 3502152 h 5530584"/>
              <a:gd name="connsiteX290" fmla="*/ 2304288 w 8349061"/>
              <a:gd name="connsiteY290" fmla="*/ 3474720 h 5530584"/>
              <a:gd name="connsiteX291" fmla="*/ 2240280 w 8349061"/>
              <a:gd name="connsiteY291" fmla="*/ 3438144 h 5530584"/>
              <a:gd name="connsiteX292" fmla="*/ 2221992 w 8349061"/>
              <a:gd name="connsiteY292" fmla="*/ 3410712 h 5530584"/>
              <a:gd name="connsiteX293" fmla="*/ 2194560 w 8349061"/>
              <a:gd name="connsiteY293" fmla="*/ 3401568 h 5530584"/>
              <a:gd name="connsiteX294" fmla="*/ 2185416 w 8349061"/>
              <a:gd name="connsiteY294" fmla="*/ 3374136 h 5530584"/>
              <a:gd name="connsiteX295" fmla="*/ 2167128 w 8349061"/>
              <a:gd name="connsiteY295" fmla="*/ 3346704 h 5530584"/>
              <a:gd name="connsiteX296" fmla="*/ 2130552 w 8349061"/>
              <a:gd name="connsiteY296" fmla="*/ 3291840 h 5530584"/>
              <a:gd name="connsiteX297" fmla="*/ 2093976 w 8349061"/>
              <a:gd name="connsiteY297" fmla="*/ 3236976 h 5530584"/>
              <a:gd name="connsiteX298" fmla="*/ 2075688 w 8349061"/>
              <a:gd name="connsiteY298" fmla="*/ 3209544 h 5530584"/>
              <a:gd name="connsiteX299" fmla="*/ 2048256 w 8349061"/>
              <a:gd name="connsiteY299" fmla="*/ 3191256 h 5530584"/>
              <a:gd name="connsiteX300" fmla="*/ 2020824 w 8349061"/>
              <a:gd name="connsiteY300" fmla="*/ 3163824 h 5530584"/>
              <a:gd name="connsiteX301" fmla="*/ 1993392 w 8349061"/>
              <a:gd name="connsiteY301" fmla="*/ 3154680 h 5530584"/>
              <a:gd name="connsiteX302" fmla="*/ 1965960 w 8349061"/>
              <a:gd name="connsiteY302" fmla="*/ 3136392 h 5530584"/>
              <a:gd name="connsiteX303" fmla="*/ 1856232 w 8349061"/>
              <a:gd name="connsiteY303" fmla="*/ 3118104 h 5530584"/>
              <a:gd name="connsiteX304" fmla="*/ 1801368 w 8349061"/>
              <a:gd name="connsiteY304" fmla="*/ 3099816 h 5530584"/>
              <a:gd name="connsiteX305" fmla="*/ 1773936 w 8349061"/>
              <a:gd name="connsiteY305" fmla="*/ 3090672 h 5530584"/>
              <a:gd name="connsiteX306" fmla="*/ 1719072 w 8349061"/>
              <a:gd name="connsiteY306" fmla="*/ 3081528 h 5530584"/>
              <a:gd name="connsiteX307" fmla="*/ 1499616 w 8349061"/>
              <a:gd name="connsiteY307" fmla="*/ 3090672 h 5530584"/>
              <a:gd name="connsiteX308" fmla="*/ 1463040 w 8349061"/>
              <a:gd name="connsiteY308" fmla="*/ 3099816 h 5530584"/>
              <a:gd name="connsiteX309" fmla="*/ 1435608 w 8349061"/>
              <a:gd name="connsiteY309" fmla="*/ 3127248 h 5530584"/>
              <a:gd name="connsiteX310" fmla="*/ 1408176 w 8349061"/>
              <a:gd name="connsiteY310" fmla="*/ 3145536 h 5530584"/>
              <a:gd name="connsiteX311" fmla="*/ 1362456 w 8349061"/>
              <a:gd name="connsiteY311" fmla="*/ 3200400 h 5530584"/>
              <a:gd name="connsiteX312" fmla="*/ 1335024 w 8349061"/>
              <a:gd name="connsiteY312" fmla="*/ 3209544 h 5530584"/>
              <a:gd name="connsiteX313" fmla="*/ 1307592 w 8349061"/>
              <a:gd name="connsiteY313" fmla="*/ 3227832 h 5530584"/>
              <a:gd name="connsiteX314" fmla="*/ 1271016 w 8349061"/>
              <a:gd name="connsiteY314" fmla="*/ 3246120 h 5530584"/>
              <a:gd name="connsiteX315" fmla="*/ 1261872 w 8349061"/>
              <a:gd name="connsiteY315" fmla="*/ 3273552 h 5530584"/>
              <a:gd name="connsiteX316" fmla="*/ 1207008 w 8349061"/>
              <a:gd name="connsiteY316" fmla="*/ 3310128 h 5530584"/>
              <a:gd name="connsiteX317" fmla="*/ 1188720 w 8349061"/>
              <a:gd name="connsiteY317" fmla="*/ 3346704 h 5530584"/>
              <a:gd name="connsiteX318" fmla="*/ 1133856 w 8349061"/>
              <a:gd name="connsiteY318" fmla="*/ 3392424 h 5530584"/>
              <a:gd name="connsiteX319" fmla="*/ 1069848 w 8349061"/>
              <a:gd name="connsiteY319" fmla="*/ 3456432 h 5530584"/>
              <a:gd name="connsiteX320" fmla="*/ 969264 w 8349061"/>
              <a:gd name="connsiteY320" fmla="*/ 3511296 h 5530584"/>
              <a:gd name="connsiteX321" fmla="*/ 914400 w 8349061"/>
              <a:gd name="connsiteY321" fmla="*/ 3547872 h 5530584"/>
              <a:gd name="connsiteX322" fmla="*/ 859536 w 8349061"/>
              <a:gd name="connsiteY322" fmla="*/ 3566160 h 5530584"/>
              <a:gd name="connsiteX323" fmla="*/ 841248 w 8349061"/>
              <a:gd name="connsiteY323" fmla="*/ 3593592 h 5530584"/>
              <a:gd name="connsiteX324" fmla="*/ 758952 w 8349061"/>
              <a:gd name="connsiteY324" fmla="*/ 3611880 h 5530584"/>
              <a:gd name="connsiteX325" fmla="*/ 685800 w 8349061"/>
              <a:gd name="connsiteY325" fmla="*/ 3639312 h 5530584"/>
              <a:gd name="connsiteX326" fmla="*/ 594360 w 8349061"/>
              <a:gd name="connsiteY326" fmla="*/ 3666744 h 5530584"/>
              <a:gd name="connsiteX327" fmla="*/ 484632 w 8349061"/>
              <a:gd name="connsiteY327" fmla="*/ 3685032 h 5530584"/>
              <a:gd name="connsiteX328" fmla="*/ 329184 w 8349061"/>
              <a:gd name="connsiteY328" fmla="*/ 3694176 h 5530584"/>
              <a:gd name="connsiteX329" fmla="*/ 329184 w 8349061"/>
              <a:gd name="connsiteY329" fmla="*/ 3694176 h 5530584"/>
              <a:gd name="connsiteX330" fmla="*/ 2544 w 8349061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12414 w 8284464"/>
              <a:gd name="connsiteY169" fmla="*/ 3114592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25252 w 8284464"/>
              <a:gd name="connsiteY168" fmla="*/ 2774023 h 5530584"/>
              <a:gd name="connsiteX169" fmla="*/ 7394710 w 8284464"/>
              <a:gd name="connsiteY169" fmla="*/ 3078016 h 5530584"/>
              <a:gd name="connsiteX170" fmla="*/ 7991856 w 8284464"/>
              <a:gd name="connsiteY170" fmla="*/ 3831336 h 5530584"/>
              <a:gd name="connsiteX171" fmla="*/ 8284464 w 8284464"/>
              <a:gd name="connsiteY171" fmla="*/ 4443984 h 5530584"/>
              <a:gd name="connsiteX172" fmla="*/ 8275320 w 8284464"/>
              <a:gd name="connsiteY172" fmla="*/ 4562856 h 5530584"/>
              <a:gd name="connsiteX173" fmla="*/ 8247888 w 8284464"/>
              <a:gd name="connsiteY173" fmla="*/ 4636008 h 5530584"/>
              <a:gd name="connsiteX174" fmla="*/ 8220456 w 8284464"/>
              <a:gd name="connsiteY174" fmla="*/ 4654296 h 5530584"/>
              <a:gd name="connsiteX175" fmla="*/ 8147304 w 8284464"/>
              <a:gd name="connsiteY175" fmla="*/ 4700016 h 5530584"/>
              <a:gd name="connsiteX176" fmla="*/ 8092440 w 8284464"/>
              <a:gd name="connsiteY176" fmla="*/ 4736592 h 5530584"/>
              <a:gd name="connsiteX177" fmla="*/ 8010144 w 8284464"/>
              <a:gd name="connsiteY177" fmla="*/ 4754880 h 5530584"/>
              <a:gd name="connsiteX178" fmla="*/ 7964424 w 8284464"/>
              <a:gd name="connsiteY178" fmla="*/ 4809744 h 5530584"/>
              <a:gd name="connsiteX179" fmla="*/ 7918704 w 8284464"/>
              <a:gd name="connsiteY179" fmla="*/ 4818888 h 5530584"/>
              <a:gd name="connsiteX180" fmla="*/ 7863840 w 8284464"/>
              <a:gd name="connsiteY180" fmla="*/ 4846320 h 5530584"/>
              <a:gd name="connsiteX181" fmla="*/ 7808976 w 8284464"/>
              <a:gd name="connsiteY181" fmla="*/ 4882896 h 5530584"/>
              <a:gd name="connsiteX182" fmla="*/ 7690104 w 8284464"/>
              <a:gd name="connsiteY182" fmla="*/ 4901184 h 5530584"/>
              <a:gd name="connsiteX183" fmla="*/ 7598664 w 8284464"/>
              <a:gd name="connsiteY183" fmla="*/ 4946904 h 5530584"/>
              <a:gd name="connsiteX184" fmla="*/ 7525512 w 8284464"/>
              <a:gd name="connsiteY184" fmla="*/ 4974336 h 5530584"/>
              <a:gd name="connsiteX185" fmla="*/ 7498080 w 8284464"/>
              <a:gd name="connsiteY185" fmla="*/ 5001768 h 5530584"/>
              <a:gd name="connsiteX186" fmla="*/ 7360920 w 8284464"/>
              <a:gd name="connsiteY186" fmla="*/ 5010912 h 5530584"/>
              <a:gd name="connsiteX187" fmla="*/ 7306056 w 8284464"/>
              <a:gd name="connsiteY187" fmla="*/ 5029200 h 5530584"/>
              <a:gd name="connsiteX188" fmla="*/ 7287768 w 8284464"/>
              <a:gd name="connsiteY188" fmla="*/ 5093208 h 5530584"/>
              <a:gd name="connsiteX189" fmla="*/ 7260336 w 8284464"/>
              <a:gd name="connsiteY189" fmla="*/ 5111496 h 5530584"/>
              <a:gd name="connsiteX190" fmla="*/ 7242048 w 8284464"/>
              <a:gd name="connsiteY190" fmla="*/ 5138928 h 5530584"/>
              <a:gd name="connsiteX191" fmla="*/ 7232904 w 8284464"/>
              <a:gd name="connsiteY191" fmla="*/ 5166360 h 5530584"/>
              <a:gd name="connsiteX192" fmla="*/ 7178040 w 8284464"/>
              <a:gd name="connsiteY192" fmla="*/ 5193792 h 5530584"/>
              <a:gd name="connsiteX193" fmla="*/ 7159752 w 8284464"/>
              <a:gd name="connsiteY193" fmla="*/ 5221224 h 5530584"/>
              <a:gd name="connsiteX194" fmla="*/ 7031736 w 8284464"/>
              <a:gd name="connsiteY194" fmla="*/ 5248656 h 5530584"/>
              <a:gd name="connsiteX195" fmla="*/ 6894576 w 8284464"/>
              <a:gd name="connsiteY195" fmla="*/ 5221224 h 5530584"/>
              <a:gd name="connsiteX196" fmla="*/ 6867144 w 8284464"/>
              <a:gd name="connsiteY196" fmla="*/ 5212080 h 5530584"/>
              <a:gd name="connsiteX197" fmla="*/ 6839712 w 8284464"/>
              <a:gd name="connsiteY197" fmla="*/ 5193792 h 5530584"/>
              <a:gd name="connsiteX198" fmla="*/ 6784848 w 8284464"/>
              <a:gd name="connsiteY198" fmla="*/ 5175504 h 5530584"/>
              <a:gd name="connsiteX199" fmla="*/ 6665976 w 8284464"/>
              <a:gd name="connsiteY199" fmla="*/ 5184648 h 5530584"/>
              <a:gd name="connsiteX200" fmla="*/ 6611112 w 8284464"/>
              <a:gd name="connsiteY200" fmla="*/ 5221224 h 5530584"/>
              <a:gd name="connsiteX201" fmla="*/ 6574536 w 8284464"/>
              <a:gd name="connsiteY201" fmla="*/ 5276088 h 5530584"/>
              <a:gd name="connsiteX202" fmla="*/ 6519672 w 8284464"/>
              <a:gd name="connsiteY202" fmla="*/ 5294376 h 5530584"/>
              <a:gd name="connsiteX203" fmla="*/ 6492240 w 8284464"/>
              <a:gd name="connsiteY203" fmla="*/ 5303520 h 5530584"/>
              <a:gd name="connsiteX204" fmla="*/ 6437376 w 8284464"/>
              <a:gd name="connsiteY204" fmla="*/ 5330952 h 5530584"/>
              <a:gd name="connsiteX205" fmla="*/ 6409944 w 8284464"/>
              <a:gd name="connsiteY205" fmla="*/ 5349240 h 5530584"/>
              <a:gd name="connsiteX206" fmla="*/ 6345936 w 8284464"/>
              <a:gd name="connsiteY206" fmla="*/ 5358384 h 5530584"/>
              <a:gd name="connsiteX207" fmla="*/ 6318504 w 8284464"/>
              <a:gd name="connsiteY207" fmla="*/ 5376672 h 5530584"/>
              <a:gd name="connsiteX208" fmla="*/ 6291072 w 8284464"/>
              <a:gd name="connsiteY208" fmla="*/ 5385816 h 5530584"/>
              <a:gd name="connsiteX209" fmla="*/ 6272784 w 8284464"/>
              <a:gd name="connsiteY209" fmla="*/ 5413248 h 5530584"/>
              <a:gd name="connsiteX210" fmla="*/ 6199632 w 8284464"/>
              <a:gd name="connsiteY210" fmla="*/ 5431536 h 5530584"/>
              <a:gd name="connsiteX211" fmla="*/ 6172200 w 8284464"/>
              <a:gd name="connsiteY211" fmla="*/ 5458968 h 5530584"/>
              <a:gd name="connsiteX212" fmla="*/ 6135624 w 8284464"/>
              <a:gd name="connsiteY212" fmla="*/ 5477256 h 5530584"/>
              <a:gd name="connsiteX213" fmla="*/ 6062472 w 8284464"/>
              <a:gd name="connsiteY213" fmla="*/ 5495544 h 5530584"/>
              <a:gd name="connsiteX214" fmla="*/ 5989320 w 8284464"/>
              <a:gd name="connsiteY214" fmla="*/ 5504688 h 5530584"/>
              <a:gd name="connsiteX215" fmla="*/ 5614416 w 8284464"/>
              <a:gd name="connsiteY215" fmla="*/ 5504688 h 5530584"/>
              <a:gd name="connsiteX216" fmla="*/ 5577840 w 8284464"/>
              <a:gd name="connsiteY216" fmla="*/ 5486400 h 5530584"/>
              <a:gd name="connsiteX217" fmla="*/ 5559552 w 8284464"/>
              <a:gd name="connsiteY217" fmla="*/ 5458968 h 5530584"/>
              <a:gd name="connsiteX218" fmla="*/ 5550408 w 8284464"/>
              <a:gd name="connsiteY218" fmla="*/ 5431536 h 5530584"/>
              <a:gd name="connsiteX219" fmla="*/ 5468112 w 8284464"/>
              <a:gd name="connsiteY219" fmla="*/ 5422392 h 5530584"/>
              <a:gd name="connsiteX220" fmla="*/ 5449824 w 8284464"/>
              <a:gd name="connsiteY220" fmla="*/ 5394960 h 5530584"/>
              <a:gd name="connsiteX221" fmla="*/ 5404104 w 8284464"/>
              <a:gd name="connsiteY221" fmla="*/ 5385816 h 5530584"/>
              <a:gd name="connsiteX222" fmla="*/ 5349240 w 8284464"/>
              <a:gd name="connsiteY222" fmla="*/ 5358384 h 5530584"/>
              <a:gd name="connsiteX223" fmla="*/ 5340096 w 8284464"/>
              <a:gd name="connsiteY223" fmla="*/ 5330952 h 5530584"/>
              <a:gd name="connsiteX224" fmla="*/ 5330952 w 8284464"/>
              <a:gd name="connsiteY224" fmla="*/ 5138928 h 5530584"/>
              <a:gd name="connsiteX225" fmla="*/ 5276088 w 8284464"/>
              <a:gd name="connsiteY225" fmla="*/ 5056632 h 5530584"/>
              <a:gd name="connsiteX226" fmla="*/ 5266944 w 8284464"/>
              <a:gd name="connsiteY226" fmla="*/ 5029200 h 5530584"/>
              <a:gd name="connsiteX227" fmla="*/ 5257800 w 8284464"/>
              <a:gd name="connsiteY227" fmla="*/ 4983480 h 5530584"/>
              <a:gd name="connsiteX228" fmla="*/ 5230368 w 8284464"/>
              <a:gd name="connsiteY228" fmla="*/ 4965192 h 5530584"/>
              <a:gd name="connsiteX229" fmla="*/ 5184648 w 8284464"/>
              <a:gd name="connsiteY229" fmla="*/ 4910328 h 5530584"/>
              <a:gd name="connsiteX230" fmla="*/ 5157216 w 8284464"/>
              <a:gd name="connsiteY230" fmla="*/ 4901184 h 5530584"/>
              <a:gd name="connsiteX231" fmla="*/ 5111496 w 8284464"/>
              <a:gd name="connsiteY231" fmla="*/ 5010912 h 5530584"/>
              <a:gd name="connsiteX232" fmla="*/ 5129784 w 8284464"/>
              <a:gd name="connsiteY232" fmla="*/ 5038344 h 5530584"/>
              <a:gd name="connsiteX233" fmla="*/ 5148072 w 8284464"/>
              <a:gd name="connsiteY233" fmla="*/ 5093208 h 5530584"/>
              <a:gd name="connsiteX234" fmla="*/ 5138928 w 8284464"/>
              <a:gd name="connsiteY234" fmla="*/ 5148072 h 5530584"/>
              <a:gd name="connsiteX235" fmla="*/ 4937760 w 8284464"/>
              <a:gd name="connsiteY235" fmla="*/ 5120640 h 5530584"/>
              <a:gd name="connsiteX236" fmla="*/ 4919472 w 8284464"/>
              <a:gd name="connsiteY236" fmla="*/ 5093208 h 5530584"/>
              <a:gd name="connsiteX237" fmla="*/ 4864608 w 8284464"/>
              <a:gd name="connsiteY237" fmla="*/ 5074920 h 5530584"/>
              <a:gd name="connsiteX238" fmla="*/ 4818888 w 8284464"/>
              <a:gd name="connsiteY238" fmla="*/ 5056632 h 5530584"/>
              <a:gd name="connsiteX239" fmla="*/ 4764024 w 8284464"/>
              <a:gd name="connsiteY239" fmla="*/ 5020056 h 5530584"/>
              <a:gd name="connsiteX240" fmla="*/ 4599432 w 8284464"/>
              <a:gd name="connsiteY240" fmla="*/ 5001768 h 5530584"/>
              <a:gd name="connsiteX241" fmla="*/ 4517136 w 8284464"/>
              <a:gd name="connsiteY241" fmla="*/ 4992624 h 5530584"/>
              <a:gd name="connsiteX242" fmla="*/ 4471416 w 8284464"/>
              <a:gd name="connsiteY242" fmla="*/ 4983480 h 5530584"/>
              <a:gd name="connsiteX243" fmla="*/ 4279392 w 8284464"/>
              <a:gd name="connsiteY243" fmla="*/ 4974336 h 5530584"/>
              <a:gd name="connsiteX244" fmla="*/ 4215384 w 8284464"/>
              <a:gd name="connsiteY244" fmla="*/ 4956048 h 5530584"/>
              <a:gd name="connsiteX245" fmla="*/ 4178808 w 8284464"/>
              <a:gd name="connsiteY245" fmla="*/ 4946904 h 5530584"/>
              <a:gd name="connsiteX246" fmla="*/ 4151376 w 8284464"/>
              <a:gd name="connsiteY246" fmla="*/ 4882896 h 5530584"/>
              <a:gd name="connsiteX247" fmla="*/ 4142232 w 8284464"/>
              <a:gd name="connsiteY247" fmla="*/ 4855464 h 5530584"/>
              <a:gd name="connsiteX248" fmla="*/ 4114800 w 8284464"/>
              <a:gd name="connsiteY248" fmla="*/ 4846320 h 5530584"/>
              <a:gd name="connsiteX249" fmla="*/ 4059936 w 8284464"/>
              <a:gd name="connsiteY249" fmla="*/ 4818888 h 5530584"/>
              <a:gd name="connsiteX250" fmla="*/ 4032504 w 8284464"/>
              <a:gd name="connsiteY250" fmla="*/ 4791456 h 5530584"/>
              <a:gd name="connsiteX251" fmla="*/ 4014216 w 8284464"/>
              <a:gd name="connsiteY251" fmla="*/ 4764024 h 5530584"/>
              <a:gd name="connsiteX252" fmla="*/ 3986784 w 8284464"/>
              <a:gd name="connsiteY252" fmla="*/ 4754880 h 5530584"/>
              <a:gd name="connsiteX253" fmla="*/ 3904488 w 8284464"/>
              <a:gd name="connsiteY253" fmla="*/ 4709160 h 5530584"/>
              <a:gd name="connsiteX254" fmla="*/ 3849624 w 8284464"/>
              <a:gd name="connsiteY254" fmla="*/ 4690872 h 5530584"/>
              <a:gd name="connsiteX255" fmla="*/ 3685032 w 8284464"/>
              <a:gd name="connsiteY255" fmla="*/ 4700016 h 5530584"/>
              <a:gd name="connsiteX256" fmla="*/ 3593592 w 8284464"/>
              <a:gd name="connsiteY256" fmla="*/ 4709160 h 5530584"/>
              <a:gd name="connsiteX257" fmla="*/ 3319272 w 8284464"/>
              <a:gd name="connsiteY257" fmla="*/ 4700016 h 5530584"/>
              <a:gd name="connsiteX258" fmla="*/ 3236976 w 8284464"/>
              <a:gd name="connsiteY258" fmla="*/ 4636008 h 5530584"/>
              <a:gd name="connsiteX259" fmla="*/ 3209544 w 8284464"/>
              <a:gd name="connsiteY259" fmla="*/ 4626864 h 5530584"/>
              <a:gd name="connsiteX260" fmla="*/ 3154680 w 8284464"/>
              <a:gd name="connsiteY260" fmla="*/ 4581144 h 5530584"/>
              <a:gd name="connsiteX261" fmla="*/ 3118104 w 8284464"/>
              <a:gd name="connsiteY261" fmla="*/ 4572000 h 5530584"/>
              <a:gd name="connsiteX262" fmla="*/ 2980944 w 8284464"/>
              <a:gd name="connsiteY262" fmla="*/ 4526280 h 5530584"/>
              <a:gd name="connsiteX263" fmla="*/ 2926080 w 8284464"/>
              <a:gd name="connsiteY263" fmla="*/ 4498848 h 5530584"/>
              <a:gd name="connsiteX264" fmla="*/ 2898648 w 8284464"/>
              <a:gd name="connsiteY264" fmla="*/ 4480560 h 5530584"/>
              <a:gd name="connsiteX265" fmla="*/ 2862072 w 8284464"/>
              <a:gd name="connsiteY265" fmla="*/ 4462272 h 5530584"/>
              <a:gd name="connsiteX266" fmla="*/ 2834640 w 8284464"/>
              <a:gd name="connsiteY266" fmla="*/ 4434840 h 5530584"/>
              <a:gd name="connsiteX267" fmla="*/ 2798064 w 8284464"/>
              <a:gd name="connsiteY267" fmla="*/ 4407408 h 5530584"/>
              <a:gd name="connsiteX268" fmla="*/ 2770632 w 8284464"/>
              <a:gd name="connsiteY268" fmla="*/ 4352544 h 5530584"/>
              <a:gd name="connsiteX269" fmla="*/ 2743200 w 8284464"/>
              <a:gd name="connsiteY269" fmla="*/ 4334256 h 5530584"/>
              <a:gd name="connsiteX270" fmla="*/ 2715768 w 8284464"/>
              <a:gd name="connsiteY270" fmla="*/ 4270248 h 5530584"/>
              <a:gd name="connsiteX271" fmla="*/ 2688336 w 8284464"/>
              <a:gd name="connsiteY271" fmla="*/ 4215384 h 5530584"/>
              <a:gd name="connsiteX272" fmla="*/ 2660904 w 8284464"/>
              <a:gd name="connsiteY272" fmla="*/ 4187952 h 5530584"/>
              <a:gd name="connsiteX273" fmla="*/ 2596896 w 8284464"/>
              <a:gd name="connsiteY273" fmla="*/ 4105656 h 5530584"/>
              <a:gd name="connsiteX274" fmla="*/ 2569464 w 8284464"/>
              <a:gd name="connsiteY274" fmla="*/ 4087368 h 5530584"/>
              <a:gd name="connsiteX275" fmla="*/ 2560320 w 8284464"/>
              <a:gd name="connsiteY275" fmla="*/ 4059936 h 5530584"/>
              <a:gd name="connsiteX276" fmla="*/ 2542032 w 8284464"/>
              <a:gd name="connsiteY276" fmla="*/ 3986784 h 5530584"/>
              <a:gd name="connsiteX277" fmla="*/ 2514600 w 8284464"/>
              <a:gd name="connsiteY277" fmla="*/ 3968496 h 5530584"/>
              <a:gd name="connsiteX278" fmla="*/ 2496312 w 8284464"/>
              <a:gd name="connsiteY278" fmla="*/ 3904488 h 5530584"/>
              <a:gd name="connsiteX279" fmla="*/ 2478024 w 8284464"/>
              <a:gd name="connsiteY279" fmla="*/ 3877056 h 5530584"/>
              <a:gd name="connsiteX280" fmla="*/ 2468880 w 8284464"/>
              <a:gd name="connsiteY280" fmla="*/ 3849624 h 5530584"/>
              <a:gd name="connsiteX281" fmla="*/ 2441448 w 8284464"/>
              <a:gd name="connsiteY281" fmla="*/ 3831336 h 5530584"/>
              <a:gd name="connsiteX282" fmla="*/ 2404872 w 8284464"/>
              <a:gd name="connsiteY282" fmla="*/ 3749040 h 5530584"/>
              <a:gd name="connsiteX283" fmla="*/ 2395728 w 8284464"/>
              <a:gd name="connsiteY283" fmla="*/ 3721608 h 5530584"/>
              <a:gd name="connsiteX284" fmla="*/ 2386584 w 8284464"/>
              <a:gd name="connsiteY284" fmla="*/ 3694176 h 5530584"/>
              <a:gd name="connsiteX285" fmla="*/ 2377440 w 8284464"/>
              <a:gd name="connsiteY285" fmla="*/ 3639312 h 5530584"/>
              <a:gd name="connsiteX286" fmla="*/ 2359152 w 8284464"/>
              <a:gd name="connsiteY286" fmla="*/ 3611880 h 5530584"/>
              <a:gd name="connsiteX287" fmla="*/ 2350008 w 8284464"/>
              <a:gd name="connsiteY287" fmla="*/ 3584448 h 5530584"/>
              <a:gd name="connsiteX288" fmla="*/ 2331720 w 8284464"/>
              <a:gd name="connsiteY288" fmla="*/ 3557016 h 5530584"/>
              <a:gd name="connsiteX289" fmla="*/ 2313432 w 8284464"/>
              <a:gd name="connsiteY289" fmla="*/ 3502152 h 5530584"/>
              <a:gd name="connsiteX290" fmla="*/ 2304288 w 8284464"/>
              <a:gd name="connsiteY290" fmla="*/ 3474720 h 5530584"/>
              <a:gd name="connsiteX291" fmla="*/ 2240280 w 8284464"/>
              <a:gd name="connsiteY291" fmla="*/ 3438144 h 5530584"/>
              <a:gd name="connsiteX292" fmla="*/ 2221992 w 8284464"/>
              <a:gd name="connsiteY292" fmla="*/ 3410712 h 5530584"/>
              <a:gd name="connsiteX293" fmla="*/ 2194560 w 8284464"/>
              <a:gd name="connsiteY293" fmla="*/ 3401568 h 5530584"/>
              <a:gd name="connsiteX294" fmla="*/ 2185416 w 8284464"/>
              <a:gd name="connsiteY294" fmla="*/ 3374136 h 5530584"/>
              <a:gd name="connsiteX295" fmla="*/ 2167128 w 8284464"/>
              <a:gd name="connsiteY295" fmla="*/ 3346704 h 5530584"/>
              <a:gd name="connsiteX296" fmla="*/ 2130552 w 8284464"/>
              <a:gd name="connsiteY296" fmla="*/ 3291840 h 5530584"/>
              <a:gd name="connsiteX297" fmla="*/ 2093976 w 8284464"/>
              <a:gd name="connsiteY297" fmla="*/ 3236976 h 5530584"/>
              <a:gd name="connsiteX298" fmla="*/ 2075688 w 8284464"/>
              <a:gd name="connsiteY298" fmla="*/ 3209544 h 5530584"/>
              <a:gd name="connsiteX299" fmla="*/ 2048256 w 8284464"/>
              <a:gd name="connsiteY299" fmla="*/ 3191256 h 5530584"/>
              <a:gd name="connsiteX300" fmla="*/ 2020824 w 8284464"/>
              <a:gd name="connsiteY300" fmla="*/ 3163824 h 5530584"/>
              <a:gd name="connsiteX301" fmla="*/ 1993392 w 8284464"/>
              <a:gd name="connsiteY301" fmla="*/ 3154680 h 5530584"/>
              <a:gd name="connsiteX302" fmla="*/ 1965960 w 8284464"/>
              <a:gd name="connsiteY302" fmla="*/ 3136392 h 5530584"/>
              <a:gd name="connsiteX303" fmla="*/ 1856232 w 8284464"/>
              <a:gd name="connsiteY303" fmla="*/ 3118104 h 5530584"/>
              <a:gd name="connsiteX304" fmla="*/ 1801368 w 8284464"/>
              <a:gd name="connsiteY304" fmla="*/ 3099816 h 5530584"/>
              <a:gd name="connsiteX305" fmla="*/ 1773936 w 8284464"/>
              <a:gd name="connsiteY305" fmla="*/ 3090672 h 5530584"/>
              <a:gd name="connsiteX306" fmla="*/ 1719072 w 8284464"/>
              <a:gd name="connsiteY306" fmla="*/ 3081528 h 5530584"/>
              <a:gd name="connsiteX307" fmla="*/ 1499616 w 8284464"/>
              <a:gd name="connsiteY307" fmla="*/ 3090672 h 5530584"/>
              <a:gd name="connsiteX308" fmla="*/ 1463040 w 8284464"/>
              <a:gd name="connsiteY308" fmla="*/ 3099816 h 5530584"/>
              <a:gd name="connsiteX309" fmla="*/ 1435608 w 8284464"/>
              <a:gd name="connsiteY309" fmla="*/ 3127248 h 5530584"/>
              <a:gd name="connsiteX310" fmla="*/ 1408176 w 8284464"/>
              <a:gd name="connsiteY310" fmla="*/ 3145536 h 5530584"/>
              <a:gd name="connsiteX311" fmla="*/ 1362456 w 8284464"/>
              <a:gd name="connsiteY311" fmla="*/ 3200400 h 5530584"/>
              <a:gd name="connsiteX312" fmla="*/ 1335024 w 8284464"/>
              <a:gd name="connsiteY312" fmla="*/ 3209544 h 5530584"/>
              <a:gd name="connsiteX313" fmla="*/ 1307592 w 8284464"/>
              <a:gd name="connsiteY313" fmla="*/ 3227832 h 5530584"/>
              <a:gd name="connsiteX314" fmla="*/ 1271016 w 8284464"/>
              <a:gd name="connsiteY314" fmla="*/ 3246120 h 5530584"/>
              <a:gd name="connsiteX315" fmla="*/ 1261872 w 8284464"/>
              <a:gd name="connsiteY315" fmla="*/ 3273552 h 5530584"/>
              <a:gd name="connsiteX316" fmla="*/ 1207008 w 8284464"/>
              <a:gd name="connsiteY316" fmla="*/ 3310128 h 5530584"/>
              <a:gd name="connsiteX317" fmla="*/ 1188720 w 8284464"/>
              <a:gd name="connsiteY317" fmla="*/ 3346704 h 5530584"/>
              <a:gd name="connsiteX318" fmla="*/ 1133856 w 8284464"/>
              <a:gd name="connsiteY318" fmla="*/ 3392424 h 5530584"/>
              <a:gd name="connsiteX319" fmla="*/ 1069848 w 8284464"/>
              <a:gd name="connsiteY319" fmla="*/ 3456432 h 5530584"/>
              <a:gd name="connsiteX320" fmla="*/ 969264 w 8284464"/>
              <a:gd name="connsiteY320" fmla="*/ 3511296 h 5530584"/>
              <a:gd name="connsiteX321" fmla="*/ 914400 w 8284464"/>
              <a:gd name="connsiteY321" fmla="*/ 3547872 h 5530584"/>
              <a:gd name="connsiteX322" fmla="*/ 859536 w 8284464"/>
              <a:gd name="connsiteY322" fmla="*/ 3566160 h 5530584"/>
              <a:gd name="connsiteX323" fmla="*/ 841248 w 8284464"/>
              <a:gd name="connsiteY323" fmla="*/ 3593592 h 5530584"/>
              <a:gd name="connsiteX324" fmla="*/ 758952 w 8284464"/>
              <a:gd name="connsiteY324" fmla="*/ 3611880 h 5530584"/>
              <a:gd name="connsiteX325" fmla="*/ 685800 w 8284464"/>
              <a:gd name="connsiteY325" fmla="*/ 3639312 h 5530584"/>
              <a:gd name="connsiteX326" fmla="*/ 594360 w 8284464"/>
              <a:gd name="connsiteY326" fmla="*/ 3666744 h 5530584"/>
              <a:gd name="connsiteX327" fmla="*/ 484632 w 8284464"/>
              <a:gd name="connsiteY327" fmla="*/ 3685032 h 5530584"/>
              <a:gd name="connsiteX328" fmla="*/ 329184 w 8284464"/>
              <a:gd name="connsiteY328" fmla="*/ 3694176 h 5530584"/>
              <a:gd name="connsiteX329" fmla="*/ 329184 w 8284464"/>
              <a:gd name="connsiteY329" fmla="*/ 3694176 h 5530584"/>
              <a:gd name="connsiteX330" fmla="*/ 2544 w 8284464"/>
              <a:gd name="connsiteY330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177616 w 8284464"/>
              <a:gd name="connsiteY167" fmla="*/ 2649398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033904 w 8284464"/>
              <a:gd name="connsiteY166" fmla="*/ 2415336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067463 w 8284464"/>
              <a:gd name="connsiteY165" fmla="*/ 2052309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6914561 w 8284464"/>
              <a:gd name="connsiteY164" fmla="*/ 1515829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735733 w 8284464"/>
              <a:gd name="connsiteY163" fmla="*/ 1121036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729075 w 8284464"/>
              <a:gd name="connsiteY162" fmla="*/ 959817 h 5530584"/>
              <a:gd name="connsiteX163" fmla="*/ 6918613 w 8284464"/>
              <a:gd name="connsiteY163" fmla="*/ 1020452 h 5530584"/>
              <a:gd name="connsiteX164" fmla="*/ 7124873 w 8284464"/>
              <a:gd name="connsiteY164" fmla="*/ 1305517 h 5530584"/>
              <a:gd name="connsiteX165" fmla="*/ 7296063 w 8284464"/>
              <a:gd name="connsiteY165" fmla="*/ 1677405 h 5530584"/>
              <a:gd name="connsiteX166" fmla="*/ 7500248 w 8284464"/>
              <a:gd name="connsiteY166" fmla="*/ 1976424 h 5530584"/>
              <a:gd name="connsiteX167" fmla="*/ 7497656 w 8284464"/>
              <a:gd name="connsiteY167" fmla="*/ 2448230 h 5530584"/>
              <a:gd name="connsiteX168" fmla="*/ 7394710 w 8284464"/>
              <a:gd name="connsiteY168" fmla="*/ 3078016 h 5530584"/>
              <a:gd name="connsiteX169" fmla="*/ 7991856 w 8284464"/>
              <a:gd name="connsiteY169" fmla="*/ 3831336 h 5530584"/>
              <a:gd name="connsiteX170" fmla="*/ 8284464 w 8284464"/>
              <a:gd name="connsiteY170" fmla="*/ 4443984 h 5530584"/>
              <a:gd name="connsiteX171" fmla="*/ 8275320 w 8284464"/>
              <a:gd name="connsiteY171" fmla="*/ 4562856 h 5530584"/>
              <a:gd name="connsiteX172" fmla="*/ 8247888 w 8284464"/>
              <a:gd name="connsiteY172" fmla="*/ 4636008 h 5530584"/>
              <a:gd name="connsiteX173" fmla="*/ 8220456 w 8284464"/>
              <a:gd name="connsiteY173" fmla="*/ 4654296 h 5530584"/>
              <a:gd name="connsiteX174" fmla="*/ 8147304 w 8284464"/>
              <a:gd name="connsiteY174" fmla="*/ 4700016 h 5530584"/>
              <a:gd name="connsiteX175" fmla="*/ 8092440 w 8284464"/>
              <a:gd name="connsiteY175" fmla="*/ 4736592 h 5530584"/>
              <a:gd name="connsiteX176" fmla="*/ 8010144 w 8284464"/>
              <a:gd name="connsiteY176" fmla="*/ 4754880 h 5530584"/>
              <a:gd name="connsiteX177" fmla="*/ 7964424 w 8284464"/>
              <a:gd name="connsiteY177" fmla="*/ 4809744 h 5530584"/>
              <a:gd name="connsiteX178" fmla="*/ 7918704 w 8284464"/>
              <a:gd name="connsiteY178" fmla="*/ 4818888 h 5530584"/>
              <a:gd name="connsiteX179" fmla="*/ 7863840 w 8284464"/>
              <a:gd name="connsiteY179" fmla="*/ 4846320 h 5530584"/>
              <a:gd name="connsiteX180" fmla="*/ 7808976 w 8284464"/>
              <a:gd name="connsiteY180" fmla="*/ 4882896 h 5530584"/>
              <a:gd name="connsiteX181" fmla="*/ 7690104 w 8284464"/>
              <a:gd name="connsiteY181" fmla="*/ 4901184 h 5530584"/>
              <a:gd name="connsiteX182" fmla="*/ 7598664 w 8284464"/>
              <a:gd name="connsiteY182" fmla="*/ 4946904 h 5530584"/>
              <a:gd name="connsiteX183" fmla="*/ 7525512 w 8284464"/>
              <a:gd name="connsiteY183" fmla="*/ 4974336 h 5530584"/>
              <a:gd name="connsiteX184" fmla="*/ 7498080 w 8284464"/>
              <a:gd name="connsiteY184" fmla="*/ 5001768 h 5530584"/>
              <a:gd name="connsiteX185" fmla="*/ 7360920 w 8284464"/>
              <a:gd name="connsiteY185" fmla="*/ 5010912 h 5530584"/>
              <a:gd name="connsiteX186" fmla="*/ 7306056 w 8284464"/>
              <a:gd name="connsiteY186" fmla="*/ 5029200 h 5530584"/>
              <a:gd name="connsiteX187" fmla="*/ 7287768 w 8284464"/>
              <a:gd name="connsiteY187" fmla="*/ 5093208 h 5530584"/>
              <a:gd name="connsiteX188" fmla="*/ 7260336 w 8284464"/>
              <a:gd name="connsiteY188" fmla="*/ 5111496 h 5530584"/>
              <a:gd name="connsiteX189" fmla="*/ 7242048 w 8284464"/>
              <a:gd name="connsiteY189" fmla="*/ 5138928 h 5530584"/>
              <a:gd name="connsiteX190" fmla="*/ 7232904 w 8284464"/>
              <a:gd name="connsiteY190" fmla="*/ 5166360 h 5530584"/>
              <a:gd name="connsiteX191" fmla="*/ 7178040 w 8284464"/>
              <a:gd name="connsiteY191" fmla="*/ 5193792 h 5530584"/>
              <a:gd name="connsiteX192" fmla="*/ 7159752 w 8284464"/>
              <a:gd name="connsiteY192" fmla="*/ 5221224 h 5530584"/>
              <a:gd name="connsiteX193" fmla="*/ 7031736 w 8284464"/>
              <a:gd name="connsiteY193" fmla="*/ 5248656 h 5530584"/>
              <a:gd name="connsiteX194" fmla="*/ 6894576 w 8284464"/>
              <a:gd name="connsiteY194" fmla="*/ 5221224 h 5530584"/>
              <a:gd name="connsiteX195" fmla="*/ 6867144 w 8284464"/>
              <a:gd name="connsiteY195" fmla="*/ 5212080 h 5530584"/>
              <a:gd name="connsiteX196" fmla="*/ 6839712 w 8284464"/>
              <a:gd name="connsiteY196" fmla="*/ 5193792 h 5530584"/>
              <a:gd name="connsiteX197" fmla="*/ 6784848 w 8284464"/>
              <a:gd name="connsiteY197" fmla="*/ 5175504 h 5530584"/>
              <a:gd name="connsiteX198" fmla="*/ 6665976 w 8284464"/>
              <a:gd name="connsiteY198" fmla="*/ 5184648 h 5530584"/>
              <a:gd name="connsiteX199" fmla="*/ 6611112 w 8284464"/>
              <a:gd name="connsiteY199" fmla="*/ 5221224 h 5530584"/>
              <a:gd name="connsiteX200" fmla="*/ 6574536 w 8284464"/>
              <a:gd name="connsiteY200" fmla="*/ 5276088 h 5530584"/>
              <a:gd name="connsiteX201" fmla="*/ 6519672 w 8284464"/>
              <a:gd name="connsiteY201" fmla="*/ 5294376 h 5530584"/>
              <a:gd name="connsiteX202" fmla="*/ 6492240 w 8284464"/>
              <a:gd name="connsiteY202" fmla="*/ 5303520 h 5530584"/>
              <a:gd name="connsiteX203" fmla="*/ 6437376 w 8284464"/>
              <a:gd name="connsiteY203" fmla="*/ 5330952 h 5530584"/>
              <a:gd name="connsiteX204" fmla="*/ 6409944 w 8284464"/>
              <a:gd name="connsiteY204" fmla="*/ 5349240 h 5530584"/>
              <a:gd name="connsiteX205" fmla="*/ 6345936 w 8284464"/>
              <a:gd name="connsiteY205" fmla="*/ 5358384 h 5530584"/>
              <a:gd name="connsiteX206" fmla="*/ 6318504 w 8284464"/>
              <a:gd name="connsiteY206" fmla="*/ 5376672 h 5530584"/>
              <a:gd name="connsiteX207" fmla="*/ 6291072 w 8284464"/>
              <a:gd name="connsiteY207" fmla="*/ 5385816 h 5530584"/>
              <a:gd name="connsiteX208" fmla="*/ 6272784 w 8284464"/>
              <a:gd name="connsiteY208" fmla="*/ 5413248 h 5530584"/>
              <a:gd name="connsiteX209" fmla="*/ 6199632 w 8284464"/>
              <a:gd name="connsiteY209" fmla="*/ 5431536 h 5530584"/>
              <a:gd name="connsiteX210" fmla="*/ 6172200 w 8284464"/>
              <a:gd name="connsiteY210" fmla="*/ 5458968 h 5530584"/>
              <a:gd name="connsiteX211" fmla="*/ 6135624 w 8284464"/>
              <a:gd name="connsiteY211" fmla="*/ 5477256 h 5530584"/>
              <a:gd name="connsiteX212" fmla="*/ 6062472 w 8284464"/>
              <a:gd name="connsiteY212" fmla="*/ 5495544 h 5530584"/>
              <a:gd name="connsiteX213" fmla="*/ 5989320 w 8284464"/>
              <a:gd name="connsiteY213" fmla="*/ 5504688 h 5530584"/>
              <a:gd name="connsiteX214" fmla="*/ 5614416 w 8284464"/>
              <a:gd name="connsiteY214" fmla="*/ 5504688 h 5530584"/>
              <a:gd name="connsiteX215" fmla="*/ 5577840 w 8284464"/>
              <a:gd name="connsiteY215" fmla="*/ 5486400 h 5530584"/>
              <a:gd name="connsiteX216" fmla="*/ 5559552 w 8284464"/>
              <a:gd name="connsiteY216" fmla="*/ 5458968 h 5530584"/>
              <a:gd name="connsiteX217" fmla="*/ 5550408 w 8284464"/>
              <a:gd name="connsiteY217" fmla="*/ 5431536 h 5530584"/>
              <a:gd name="connsiteX218" fmla="*/ 5468112 w 8284464"/>
              <a:gd name="connsiteY218" fmla="*/ 5422392 h 5530584"/>
              <a:gd name="connsiteX219" fmla="*/ 5449824 w 8284464"/>
              <a:gd name="connsiteY219" fmla="*/ 5394960 h 5530584"/>
              <a:gd name="connsiteX220" fmla="*/ 5404104 w 8284464"/>
              <a:gd name="connsiteY220" fmla="*/ 5385816 h 5530584"/>
              <a:gd name="connsiteX221" fmla="*/ 5349240 w 8284464"/>
              <a:gd name="connsiteY221" fmla="*/ 5358384 h 5530584"/>
              <a:gd name="connsiteX222" fmla="*/ 5340096 w 8284464"/>
              <a:gd name="connsiteY222" fmla="*/ 5330952 h 5530584"/>
              <a:gd name="connsiteX223" fmla="*/ 5330952 w 8284464"/>
              <a:gd name="connsiteY223" fmla="*/ 5138928 h 5530584"/>
              <a:gd name="connsiteX224" fmla="*/ 5276088 w 8284464"/>
              <a:gd name="connsiteY224" fmla="*/ 5056632 h 5530584"/>
              <a:gd name="connsiteX225" fmla="*/ 5266944 w 8284464"/>
              <a:gd name="connsiteY225" fmla="*/ 5029200 h 5530584"/>
              <a:gd name="connsiteX226" fmla="*/ 5257800 w 8284464"/>
              <a:gd name="connsiteY226" fmla="*/ 4983480 h 5530584"/>
              <a:gd name="connsiteX227" fmla="*/ 5230368 w 8284464"/>
              <a:gd name="connsiteY227" fmla="*/ 4965192 h 5530584"/>
              <a:gd name="connsiteX228" fmla="*/ 5184648 w 8284464"/>
              <a:gd name="connsiteY228" fmla="*/ 4910328 h 5530584"/>
              <a:gd name="connsiteX229" fmla="*/ 5157216 w 8284464"/>
              <a:gd name="connsiteY229" fmla="*/ 4901184 h 5530584"/>
              <a:gd name="connsiteX230" fmla="*/ 5111496 w 8284464"/>
              <a:gd name="connsiteY230" fmla="*/ 5010912 h 5530584"/>
              <a:gd name="connsiteX231" fmla="*/ 5129784 w 8284464"/>
              <a:gd name="connsiteY231" fmla="*/ 5038344 h 5530584"/>
              <a:gd name="connsiteX232" fmla="*/ 5148072 w 8284464"/>
              <a:gd name="connsiteY232" fmla="*/ 5093208 h 5530584"/>
              <a:gd name="connsiteX233" fmla="*/ 5138928 w 8284464"/>
              <a:gd name="connsiteY233" fmla="*/ 5148072 h 5530584"/>
              <a:gd name="connsiteX234" fmla="*/ 4937760 w 8284464"/>
              <a:gd name="connsiteY234" fmla="*/ 5120640 h 5530584"/>
              <a:gd name="connsiteX235" fmla="*/ 4919472 w 8284464"/>
              <a:gd name="connsiteY235" fmla="*/ 5093208 h 5530584"/>
              <a:gd name="connsiteX236" fmla="*/ 4864608 w 8284464"/>
              <a:gd name="connsiteY236" fmla="*/ 5074920 h 5530584"/>
              <a:gd name="connsiteX237" fmla="*/ 4818888 w 8284464"/>
              <a:gd name="connsiteY237" fmla="*/ 5056632 h 5530584"/>
              <a:gd name="connsiteX238" fmla="*/ 4764024 w 8284464"/>
              <a:gd name="connsiteY238" fmla="*/ 5020056 h 5530584"/>
              <a:gd name="connsiteX239" fmla="*/ 4599432 w 8284464"/>
              <a:gd name="connsiteY239" fmla="*/ 5001768 h 5530584"/>
              <a:gd name="connsiteX240" fmla="*/ 4517136 w 8284464"/>
              <a:gd name="connsiteY240" fmla="*/ 4992624 h 5530584"/>
              <a:gd name="connsiteX241" fmla="*/ 4471416 w 8284464"/>
              <a:gd name="connsiteY241" fmla="*/ 4983480 h 5530584"/>
              <a:gd name="connsiteX242" fmla="*/ 4279392 w 8284464"/>
              <a:gd name="connsiteY242" fmla="*/ 4974336 h 5530584"/>
              <a:gd name="connsiteX243" fmla="*/ 4215384 w 8284464"/>
              <a:gd name="connsiteY243" fmla="*/ 4956048 h 5530584"/>
              <a:gd name="connsiteX244" fmla="*/ 4178808 w 8284464"/>
              <a:gd name="connsiteY244" fmla="*/ 4946904 h 5530584"/>
              <a:gd name="connsiteX245" fmla="*/ 4151376 w 8284464"/>
              <a:gd name="connsiteY245" fmla="*/ 4882896 h 5530584"/>
              <a:gd name="connsiteX246" fmla="*/ 4142232 w 8284464"/>
              <a:gd name="connsiteY246" fmla="*/ 4855464 h 5530584"/>
              <a:gd name="connsiteX247" fmla="*/ 4114800 w 8284464"/>
              <a:gd name="connsiteY247" fmla="*/ 4846320 h 5530584"/>
              <a:gd name="connsiteX248" fmla="*/ 4059936 w 8284464"/>
              <a:gd name="connsiteY248" fmla="*/ 4818888 h 5530584"/>
              <a:gd name="connsiteX249" fmla="*/ 4032504 w 8284464"/>
              <a:gd name="connsiteY249" fmla="*/ 4791456 h 5530584"/>
              <a:gd name="connsiteX250" fmla="*/ 4014216 w 8284464"/>
              <a:gd name="connsiteY250" fmla="*/ 4764024 h 5530584"/>
              <a:gd name="connsiteX251" fmla="*/ 3986784 w 8284464"/>
              <a:gd name="connsiteY251" fmla="*/ 4754880 h 5530584"/>
              <a:gd name="connsiteX252" fmla="*/ 3904488 w 8284464"/>
              <a:gd name="connsiteY252" fmla="*/ 4709160 h 5530584"/>
              <a:gd name="connsiteX253" fmla="*/ 3849624 w 8284464"/>
              <a:gd name="connsiteY253" fmla="*/ 4690872 h 5530584"/>
              <a:gd name="connsiteX254" fmla="*/ 3685032 w 8284464"/>
              <a:gd name="connsiteY254" fmla="*/ 4700016 h 5530584"/>
              <a:gd name="connsiteX255" fmla="*/ 3593592 w 8284464"/>
              <a:gd name="connsiteY255" fmla="*/ 4709160 h 5530584"/>
              <a:gd name="connsiteX256" fmla="*/ 3319272 w 8284464"/>
              <a:gd name="connsiteY256" fmla="*/ 4700016 h 5530584"/>
              <a:gd name="connsiteX257" fmla="*/ 3236976 w 8284464"/>
              <a:gd name="connsiteY257" fmla="*/ 4636008 h 5530584"/>
              <a:gd name="connsiteX258" fmla="*/ 3209544 w 8284464"/>
              <a:gd name="connsiteY258" fmla="*/ 4626864 h 5530584"/>
              <a:gd name="connsiteX259" fmla="*/ 3154680 w 8284464"/>
              <a:gd name="connsiteY259" fmla="*/ 4581144 h 5530584"/>
              <a:gd name="connsiteX260" fmla="*/ 3118104 w 8284464"/>
              <a:gd name="connsiteY260" fmla="*/ 4572000 h 5530584"/>
              <a:gd name="connsiteX261" fmla="*/ 2980944 w 8284464"/>
              <a:gd name="connsiteY261" fmla="*/ 4526280 h 5530584"/>
              <a:gd name="connsiteX262" fmla="*/ 2926080 w 8284464"/>
              <a:gd name="connsiteY262" fmla="*/ 4498848 h 5530584"/>
              <a:gd name="connsiteX263" fmla="*/ 2898648 w 8284464"/>
              <a:gd name="connsiteY263" fmla="*/ 4480560 h 5530584"/>
              <a:gd name="connsiteX264" fmla="*/ 2862072 w 8284464"/>
              <a:gd name="connsiteY264" fmla="*/ 4462272 h 5530584"/>
              <a:gd name="connsiteX265" fmla="*/ 2834640 w 8284464"/>
              <a:gd name="connsiteY265" fmla="*/ 4434840 h 5530584"/>
              <a:gd name="connsiteX266" fmla="*/ 2798064 w 8284464"/>
              <a:gd name="connsiteY266" fmla="*/ 4407408 h 5530584"/>
              <a:gd name="connsiteX267" fmla="*/ 2770632 w 8284464"/>
              <a:gd name="connsiteY267" fmla="*/ 4352544 h 5530584"/>
              <a:gd name="connsiteX268" fmla="*/ 2743200 w 8284464"/>
              <a:gd name="connsiteY268" fmla="*/ 4334256 h 5530584"/>
              <a:gd name="connsiteX269" fmla="*/ 2715768 w 8284464"/>
              <a:gd name="connsiteY269" fmla="*/ 4270248 h 5530584"/>
              <a:gd name="connsiteX270" fmla="*/ 2688336 w 8284464"/>
              <a:gd name="connsiteY270" fmla="*/ 4215384 h 5530584"/>
              <a:gd name="connsiteX271" fmla="*/ 2660904 w 8284464"/>
              <a:gd name="connsiteY271" fmla="*/ 4187952 h 5530584"/>
              <a:gd name="connsiteX272" fmla="*/ 2596896 w 8284464"/>
              <a:gd name="connsiteY272" fmla="*/ 4105656 h 5530584"/>
              <a:gd name="connsiteX273" fmla="*/ 2569464 w 8284464"/>
              <a:gd name="connsiteY273" fmla="*/ 4087368 h 5530584"/>
              <a:gd name="connsiteX274" fmla="*/ 2560320 w 8284464"/>
              <a:gd name="connsiteY274" fmla="*/ 4059936 h 5530584"/>
              <a:gd name="connsiteX275" fmla="*/ 2542032 w 8284464"/>
              <a:gd name="connsiteY275" fmla="*/ 3986784 h 5530584"/>
              <a:gd name="connsiteX276" fmla="*/ 2514600 w 8284464"/>
              <a:gd name="connsiteY276" fmla="*/ 3968496 h 5530584"/>
              <a:gd name="connsiteX277" fmla="*/ 2496312 w 8284464"/>
              <a:gd name="connsiteY277" fmla="*/ 3904488 h 5530584"/>
              <a:gd name="connsiteX278" fmla="*/ 2478024 w 8284464"/>
              <a:gd name="connsiteY278" fmla="*/ 3877056 h 5530584"/>
              <a:gd name="connsiteX279" fmla="*/ 2468880 w 8284464"/>
              <a:gd name="connsiteY279" fmla="*/ 3849624 h 5530584"/>
              <a:gd name="connsiteX280" fmla="*/ 2441448 w 8284464"/>
              <a:gd name="connsiteY280" fmla="*/ 3831336 h 5530584"/>
              <a:gd name="connsiteX281" fmla="*/ 2404872 w 8284464"/>
              <a:gd name="connsiteY281" fmla="*/ 3749040 h 5530584"/>
              <a:gd name="connsiteX282" fmla="*/ 2395728 w 8284464"/>
              <a:gd name="connsiteY282" fmla="*/ 3721608 h 5530584"/>
              <a:gd name="connsiteX283" fmla="*/ 2386584 w 8284464"/>
              <a:gd name="connsiteY283" fmla="*/ 3694176 h 5530584"/>
              <a:gd name="connsiteX284" fmla="*/ 2377440 w 8284464"/>
              <a:gd name="connsiteY284" fmla="*/ 3639312 h 5530584"/>
              <a:gd name="connsiteX285" fmla="*/ 2359152 w 8284464"/>
              <a:gd name="connsiteY285" fmla="*/ 3611880 h 5530584"/>
              <a:gd name="connsiteX286" fmla="*/ 2350008 w 8284464"/>
              <a:gd name="connsiteY286" fmla="*/ 3584448 h 5530584"/>
              <a:gd name="connsiteX287" fmla="*/ 2331720 w 8284464"/>
              <a:gd name="connsiteY287" fmla="*/ 3557016 h 5530584"/>
              <a:gd name="connsiteX288" fmla="*/ 2313432 w 8284464"/>
              <a:gd name="connsiteY288" fmla="*/ 3502152 h 5530584"/>
              <a:gd name="connsiteX289" fmla="*/ 2304288 w 8284464"/>
              <a:gd name="connsiteY289" fmla="*/ 3474720 h 5530584"/>
              <a:gd name="connsiteX290" fmla="*/ 2240280 w 8284464"/>
              <a:gd name="connsiteY290" fmla="*/ 3438144 h 5530584"/>
              <a:gd name="connsiteX291" fmla="*/ 2221992 w 8284464"/>
              <a:gd name="connsiteY291" fmla="*/ 3410712 h 5530584"/>
              <a:gd name="connsiteX292" fmla="*/ 2194560 w 8284464"/>
              <a:gd name="connsiteY292" fmla="*/ 3401568 h 5530584"/>
              <a:gd name="connsiteX293" fmla="*/ 2185416 w 8284464"/>
              <a:gd name="connsiteY293" fmla="*/ 3374136 h 5530584"/>
              <a:gd name="connsiteX294" fmla="*/ 2167128 w 8284464"/>
              <a:gd name="connsiteY294" fmla="*/ 3346704 h 5530584"/>
              <a:gd name="connsiteX295" fmla="*/ 2130552 w 8284464"/>
              <a:gd name="connsiteY295" fmla="*/ 3291840 h 5530584"/>
              <a:gd name="connsiteX296" fmla="*/ 2093976 w 8284464"/>
              <a:gd name="connsiteY296" fmla="*/ 3236976 h 5530584"/>
              <a:gd name="connsiteX297" fmla="*/ 2075688 w 8284464"/>
              <a:gd name="connsiteY297" fmla="*/ 3209544 h 5530584"/>
              <a:gd name="connsiteX298" fmla="*/ 2048256 w 8284464"/>
              <a:gd name="connsiteY298" fmla="*/ 3191256 h 5530584"/>
              <a:gd name="connsiteX299" fmla="*/ 2020824 w 8284464"/>
              <a:gd name="connsiteY299" fmla="*/ 3163824 h 5530584"/>
              <a:gd name="connsiteX300" fmla="*/ 1993392 w 8284464"/>
              <a:gd name="connsiteY300" fmla="*/ 3154680 h 5530584"/>
              <a:gd name="connsiteX301" fmla="*/ 1965960 w 8284464"/>
              <a:gd name="connsiteY301" fmla="*/ 3136392 h 5530584"/>
              <a:gd name="connsiteX302" fmla="*/ 1856232 w 8284464"/>
              <a:gd name="connsiteY302" fmla="*/ 3118104 h 5530584"/>
              <a:gd name="connsiteX303" fmla="*/ 1801368 w 8284464"/>
              <a:gd name="connsiteY303" fmla="*/ 3099816 h 5530584"/>
              <a:gd name="connsiteX304" fmla="*/ 1773936 w 8284464"/>
              <a:gd name="connsiteY304" fmla="*/ 3090672 h 5530584"/>
              <a:gd name="connsiteX305" fmla="*/ 1719072 w 8284464"/>
              <a:gd name="connsiteY305" fmla="*/ 3081528 h 5530584"/>
              <a:gd name="connsiteX306" fmla="*/ 1499616 w 8284464"/>
              <a:gd name="connsiteY306" fmla="*/ 3090672 h 5530584"/>
              <a:gd name="connsiteX307" fmla="*/ 1463040 w 8284464"/>
              <a:gd name="connsiteY307" fmla="*/ 3099816 h 5530584"/>
              <a:gd name="connsiteX308" fmla="*/ 1435608 w 8284464"/>
              <a:gd name="connsiteY308" fmla="*/ 3127248 h 5530584"/>
              <a:gd name="connsiteX309" fmla="*/ 1408176 w 8284464"/>
              <a:gd name="connsiteY309" fmla="*/ 3145536 h 5530584"/>
              <a:gd name="connsiteX310" fmla="*/ 1362456 w 8284464"/>
              <a:gd name="connsiteY310" fmla="*/ 3200400 h 5530584"/>
              <a:gd name="connsiteX311" fmla="*/ 1335024 w 8284464"/>
              <a:gd name="connsiteY311" fmla="*/ 3209544 h 5530584"/>
              <a:gd name="connsiteX312" fmla="*/ 1307592 w 8284464"/>
              <a:gd name="connsiteY312" fmla="*/ 3227832 h 5530584"/>
              <a:gd name="connsiteX313" fmla="*/ 1271016 w 8284464"/>
              <a:gd name="connsiteY313" fmla="*/ 3246120 h 5530584"/>
              <a:gd name="connsiteX314" fmla="*/ 1261872 w 8284464"/>
              <a:gd name="connsiteY314" fmla="*/ 3273552 h 5530584"/>
              <a:gd name="connsiteX315" fmla="*/ 1207008 w 8284464"/>
              <a:gd name="connsiteY315" fmla="*/ 3310128 h 5530584"/>
              <a:gd name="connsiteX316" fmla="*/ 1188720 w 8284464"/>
              <a:gd name="connsiteY316" fmla="*/ 3346704 h 5530584"/>
              <a:gd name="connsiteX317" fmla="*/ 1133856 w 8284464"/>
              <a:gd name="connsiteY317" fmla="*/ 3392424 h 5530584"/>
              <a:gd name="connsiteX318" fmla="*/ 1069848 w 8284464"/>
              <a:gd name="connsiteY318" fmla="*/ 3456432 h 5530584"/>
              <a:gd name="connsiteX319" fmla="*/ 969264 w 8284464"/>
              <a:gd name="connsiteY319" fmla="*/ 3511296 h 5530584"/>
              <a:gd name="connsiteX320" fmla="*/ 914400 w 8284464"/>
              <a:gd name="connsiteY320" fmla="*/ 3547872 h 5530584"/>
              <a:gd name="connsiteX321" fmla="*/ 859536 w 8284464"/>
              <a:gd name="connsiteY321" fmla="*/ 3566160 h 5530584"/>
              <a:gd name="connsiteX322" fmla="*/ 841248 w 8284464"/>
              <a:gd name="connsiteY322" fmla="*/ 3593592 h 5530584"/>
              <a:gd name="connsiteX323" fmla="*/ 758952 w 8284464"/>
              <a:gd name="connsiteY323" fmla="*/ 3611880 h 5530584"/>
              <a:gd name="connsiteX324" fmla="*/ 685800 w 8284464"/>
              <a:gd name="connsiteY324" fmla="*/ 3639312 h 5530584"/>
              <a:gd name="connsiteX325" fmla="*/ 594360 w 8284464"/>
              <a:gd name="connsiteY325" fmla="*/ 3666744 h 5530584"/>
              <a:gd name="connsiteX326" fmla="*/ 484632 w 8284464"/>
              <a:gd name="connsiteY326" fmla="*/ 3685032 h 5530584"/>
              <a:gd name="connsiteX327" fmla="*/ 329184 w 8284464"/>
              <a:gd name="connsiteY327" fmla="*/ 3694176 h 5530584"/>
              <a:gd name="connsiteX328" fmla="*/ 329184 w 8284464"/>
              <a:gd name="connsiteY328" fmla="*/ 3694176 h 5530584"/>
              <a:gd name="connsiteX329" fmla="*/ 2544 w 8284464"/>
              <a:gd name="connsiteY329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641208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0 w 8284464"/>
              <a:gd name="connsiteY0" fmla="*/ 3867912 h 5530584"/>
              <a:gd name="connsiteX1" fmla="*/ 0 w 8284464"/>
              <a:gd name="connsiteY1" fmla="*/ 3867912 h 5530584"/>
              <a:gd name="connsiteX2" fmla="*/ 118872 w 8284464"/>
              <a:gd name="connsiteY2" fmla="*/ 3758184 h 5530584"/>
              <a:gd name="connsiteX3" fmla="*/ 155448 w 8284464"/>
              <a:gd name="connsiteY3" fmla="*/ 3749040 h 5530584"/>
              <a:gd name="connsiteX4" fmla="*/ 182880 w 8284464"/>
              <a:gd name="connsiteY4" fmla="*/ 3739896 h 5530584"/>
              <a:gd name="connsiteX5" fmla="*/ 237744 w 8284464"/>
              <a:gd name="connsiteY5" fmla="*/ 3703320 h 5530584"/>
              <a:gd name="connsiteX6" fmla="*/ 301752 w 8284464"/>
              <a:gd name="connsiteY6" fmla="*/ 3685032 h 5530584"/>
              <a:gd name="connsiteX7" fmla="*/ 320040 w 8284464"/>
              <a:gd name="connsiteY7" fmla="*/ 3657600 h 5530584"/>
              <a:gd name="connsiteX8" fmla="*/ 347472 w 8284464"/>
              <a:gd name="connsiteY8" fmla="*/ 3648456 h 5530584"/>
              <a:gd name="connsiteX9" fmla="*/ 356616 w 8284464"/>
              <a:gd name="connsiteY9" fmla="*/ 3621024 h 5530584"/>
              <a:gd name="connsiteX10" fmla="*/ 402336 w 8284464"/>
              <a:gd name="connsiteY10" fmla="*/ 3575304 h 5530584"/>
              <a:gd name="connsiteX11" fmla="*/ 438912 w 8284464"/>
              <a:gd name="connsiteY11" fmla="*/ 3520440 h 5530584"/>
              <a:gd name="connsiteX12" fmla="*/ 457200 w 8284464"/>
              <a:gd name="connsiteY12" fmla="*/ 3493008 h 5530584"/>
              <a:gd name="connsiteX13" fmla="*/ 512064 w 8284464"/>
              <a:gd name="connsiteY13" fmla="*/ 3438144 h 5530584"/>
              <a:gd name="connsiteX14" fmla="*/ 557784 w 8284464"/>
              <a:gd name="connsiteY14" fmla="*/ 3401568 h 5530584"/>
              <a:gd name="connsiteX15" fmla="*/ 576072 w 8284464"/>
              <a:gd name="connsiteY15" fmla="*/ 3346704 h 5530584"/>
              <a:gd name="connsiteX16" fmla="*/ 603504 w 8284464"/>
              <a:gd name="connsiteY16" fmla="*/ 3255264 h 5530584"/>
              <a:gd name="connsiteX17" fmla="*/ 612648 w 8284464"/>
              <a:gd name="connsiteY17" fmla="*/ 3227832 h 5530584"/>
              <a:gd name="connsiteX18" fmla="*/ 621792 w 8284464"/>
              <a:gd name="connsiteY18" fmla="*/ 3200400 h 5530584"/>
              <a:gd name="connsiteX19" fmla="*/ 640080 w 8284464"/>
              <a:gd name="connsiteY19" fmla="*/ 3172968 h 5530584"/>
              <a:gd name="connsiteX20" fmla="*/ 685800 w 8284464"/>
              <a:gd name="connsiteY20" fmla="*/ 3099816 h 5530584"/>
              <a:gd name="connsiteX21" fmla="*/ 713232 w 8284464"/>
              <a:gd name="connsiteY21" fmla="*/ 3026664 h 5530584"/>
              <a:gd name="connsiteX22" fmla="*/ 731520 w 8284464"/>
              <a:gd name="connsiteY22" fmla="*/ 2962656 h 5530584"/>
              <a:gd name="connsiteX23" fmla="*/ 749808 w 8284464"/>
              <a:gd name="connsiteY23" fmla="*/ 2935224 h 5530584"/>
              <a:gd name="connsiteX24" fmla="*/ 758952 w 8284464"/>
              <a:gd name="connsiteY24" fmla="*/ 2871216 h 5530584"/>
              <a:gd name="connsiteX25" fmla="*/ 786384 w 8284464"/>
              <a:gd name="connsiteY25" fmla="*/ 2834640 h 5530584"/>
              <a:gd name="connsiteX26" fmla="*/ 795528 w 8284464"/>
              <a:gd name="connsiteY26" fmla="*/ 2807208 h 5530584"/>
              <a:gd name="connsiteX27" fmla="*/ 813816 w 8284464"/>
              <a:gd name="connsiteY27" fmla="*/ 2779776 h 5530584"/>
              <a:gd name="connsiteX28" fmla="*/ 841248 w 8284464"/>
              <a:gd name="connsiteY28" fmla="*/ 2724912 h 5530584"/>
              <a:gd name="connsiteX29" fmla="*/ 868680 w 8284464"/>
              <a:gd name="connsiteY29" fmla="*/ 2706624 h 5530584"/>
              <a:gd name="connsiteX30" fmla="*/ 877824 w 8284464"/>
              <a:gd name="connsiteY30" fmla="*/ 2670048 h 5530584"/>
              <a:gd name="connsiteX31" fmla="*/ 932688 w 8284464"/>
              <a:gd name="connsiteY31" fmla="*/ 2642616 h 5530584"/>
              <a:gd name="connsiteX32" fmla="*/ 987552 w 8284464"/>
              <a:gd name="connsiteY32" fmla="*/ 2606040 h 5530584"/>
              <a:gd name="connsiteX33" fmla="*/ 1005840 w 8284464"/>
              <a:gd name="connsiteY33" fmla="*/ 2578608 h 5530584"/>
              <a:gd name="connsiteX34" fmla="*/ 1033272 w 8284464"/>
              <a:gd name="connsiteY34" fmla="*/ 2569464 h 5530584"/>
              <a:gd name="connsiteX35" fmla="*/ 1060704 w 8284464"/>
              <a:gd name="connsiteY35" fmla="*/ 2551176 h 5530584"/>
              <a:gd name="connsiteX36" fmla="*/ 1289304 w 8284464"/>
              <a:gd name="connsiteY36" fmla="*/ 2514600 h 5530584"/>
              <a:gd name="connsiteX37" fmla="*/ 1316736 w 8284464"/>
              <a:gd name="connsiteY37" fmla="*/ 2496312 h 5530584"/>
              <a:gd name="connsiteX38" fmla="*/ 1481328 w 8284464"/>
              <a:gd name="connsiteY38" fmla="*/ 2514600 h 5530584"/>
              <a:gd name="connsiteX39" fmla="*/ 1536192 w 8284464"/>
              <a:gd name="connsiteY39" fmla="*/ 2551176 h 5530584"/>
              <a:gd name="connsiteX40" fmla="*/ 1581912 w 8284464"/>
              <a:gd name="connsiteY40" fmla="*/ 2587752 h 5530584"/>
              <a:gd name="connsiteX41" fmla="*/ 1591056 w 8284464"/>
              <a:gd name="connsiteY41" fmla="*/ 2615184 h 5530584"/>
              <a:gd name="connsiteX42" fmla="*/ 1645920 w 8284464"/>
              <a:gd name="connsiteY42" fmla="*/ 2651760 h 5530584"/>
              <a:gd name="connsiteX43" fmla="*/ 1700784 w 8284464"/>
              <a:gd name="connsiteY43" fmla="*/ 2697480 h 5530584"/>
              <a:gd name="connsiteX44" fmla="*/ 1755648 w 8284464"/>
              <a:gd name="connsiteY44" fmla="*/ 2715768 h 5530584"/>
              <a:gd name="connsiteX45" fmla="*/ 1883664 w 8284464"/>
              <a:gd name="connsiteY45" fmla="*/ 2706624 h 5530584"/>
              <a:gd name="connsiteX46" fmla="*/ 1965960 w 8284464"/>
              <a:gd name="connsiteY46" fmla="*/ 2660904 h 5530584"/>
              <a:gd name="connsiteX47" fmla="*/ 2002536 w 8284464"/>
              <a:gd name="connsiteY47" fmla="*/ 2651760 h 5530584"/>
              <a:gd name="connsiteX48" fmla="*/ 2121408 w 8284464"/>
              <a:gd name="connsiteY48" fmla="*/ 2660904 h 5530584"/>
              <a:gd name="connsiteX49" fmla="*/ 2148840 w 8284464"/>
              <a:gd name="connsiteY49" fmla="*/ 2688336 h 5530584"/>
              <a:gd name="connsiteX50" fmla="*/ 2176272 w 8284464"/>
              <a:gd name="connsiteY50" fmla="*/ 2706624 h 5530584"/>
              <a:gd name="connsiteX51" fmla="*/ 2203704 w 8284464"/>
              <a:gd name="connsiteY51" fmla="*/ 2734056 h 5530584"/>
              <a:gd name="connsiteX52" fmla="*/ 2286000 w 8284464"/>
              <a:gd name="connsiteY52" fmla="*/ 2779776 h 5530584"/>
              <a:gd name="connsiteX53" fmla="*/ 2340864 w 8284464"/>
              <a:gd name="connsiteY53" fmla="*/ 2816352 h 5530584"/>
              <a:gd name="connsiteX54" fmla="*/ 2368296 w 8284464"/>
              <a:gd name="connsiteY54" fmla="*/ 2825496 h 5530584"/>
              <a:gd name="connsiteX55" fmla="*/ 2450592 w 8284464"/>
              <a:gd name="connsiteY55" fmla="*/ 2871216 h 5530584"/>
              <a:gd name="connsiteX56" fmla="*/ 2468880 w 8284464"/>
              <a:gd name="connsiteY56" fmla="*/ 2898648 h 5530584"/>
              <a:gd name="connsiteX57" fmla="*/ 2523744 w 8284464"/>
              <a:gd name="connsiteY57" fmla="*/ 2935224 h 5530584"/>
              <a:gd name="connsiteX58" fmla="*/ 2542032 w 8284464"/>
              <a:gd name="connsiteY58" fmla="*/ 2971800 h 5530584"/>
              <a:gd name="connsiteX59" fmla="*/ 2596896 w 8284464"/>
              <a:gd name="connsiteY59" fmla="*/ 2990088 h 5530584"/>
              <a:gd name="connsiteX60" fmla="*/ 2660904 w 8284464"/>
              <a:gd name="connsiteY60" fmla="*/ 3008376 h 5530584"/>
              <a:gd name="connsiteX61" fmla="*/ 2688336 w 8284464"/>
              <a:gd name="connsiteY61" fmla="*/ 3026664 h 5530584"/>
              <a:gd name="connsiteX62" fmla="*/ 2788920 w 8284464"/>
              <a:gd name="connsiteY62" fmla="*/ 3017520 h 5530584"/>
              <a:gd name="connsiteX63" fmla="*/ 2761488 w 8284464"/>
              <a:gd name="connsiteY63" fmla="*/ 2898648 h 5530584"/>
              <a:gd name="connsiteX64" fmla="*/ 2734056 w 8284464"/>
              <a:gd name="connsiteY64" fmla="*/ 2889504 h 5530584"/>
              <a:gd name="connsiteX65" fmla="*/ 2715768 w 8284464"/>
              <a:gd name="connsiteY65" fmla="*/ 2862072 h 5530584"/>
              <a:gd name="connsiteX66" fmla="*/ 2660904 w 8284464"/>
              <a:gd name="connsiteY66" fmla="*/ 2825496 h 5530584"/>
              <a:gd name="connsiteX67" fmla="*/ 2615184 w 8284464"/>
              <a:gd name="connsiteY67" fmla="*/ 2788920 h 5530584"/>
              <a:gd name="connsiteX68" fmla="*/ 2596896 w 8284464"/>
              <a:gd name="connsiteY68" fmla="*/ 2761488 h 5530584"/>
              <a:gd name="connsiteX69" fmla="*/ 2532888 w 8284464"/>
              <a:gd name="connsiteY69" fmla="*/ 2752344 h 5530584"/>
              <a:gd name="connsiteX70" fmla="*/ 2505456 w 8284464"/>
              <a:gd name="connsiteY70" fmla="*/ 2734056 h 5530584"/>
              <a:gd name="connsiteX71" fmla="*/ 2487168 w 8284464"/>
              <a:gd name="connsiteY71" fmla="*/ 2706624 h 5530584"/>
              <a:gd name="connsiteX72" fmla="*/ 2432304 w 8284464"/>
              <a:gd name="connsiteY72" fmla="*/ 2688336 h 5530584"/>
              <a:gd name="connsiteX73" fmla="*/ 2404872 w 8284464"/>
              <a:gd name="connsiteY73" fmla="*/ 2670048 h 5530584"/>
              <a:gd name="connsiteX74" fmla="*/ 2386584 w 8284464"/>
              <a:gd name="connsiteY74" fmla="*/ 2642616 h 5530584"/>
              <a:gd name="connsiteX75" fmla="*/ 2359152 w 8284464"/>
              <a:gd name="connsiteY75" fmla="*/ 2633472 h 5530584"/>
              <a:gd name="connsiteX76" fmla="*/ 2322576 w 8284464"/>
              <a:gd name="connsiteY76" fmla="*/ 2596896 h 5530584"/>
              <a:gd name="connsiteX77" fmla="*/ 2304288 w 8284464"/>
              <a:gd name="connsiteY77" fmla="*/ 2569464 h 5530584"/>
              <a:gd name="connsiteX78" fmla="*/ 2295144 w 8284464"/>
              <a:gd name="connsiteY78" fmla="*/ 2542032 h 5530584"/>
              <a:gd name="connsiteX79" fmla="*/ 2267712 w 8284464"/>
              <a:gd name="connsiteY79" fmla="*/ 2523744 h 5530584"/>
              <a:gd name="connsiteX80" fmla="*/ 2240280 w 8284464"/>
              <a:gd name="connsiteY80" fmla="*/ 2459736 h 5530584"/>
              <a:gd name="connsiteX81" fmla="*/ 2221992 w 8284464"/>
              <a:gd name="connsiteY81" fmla="*/ 2404872 h 5530584"/>
              <a:gd name="connsiteX82" fmla="*/ 2212848 w 8284464"/>
              <a:gd name="connsiteY82" fmla="*/ 2377440 h 5530584"/>
              <a:gd name="connsiteX83" fmla="*/ 2185416 w 8284464"/>
              <a:gd name="connsiteY83" fmla="*/ 2185416 h 5530584"/>
              <a:gd name="connsiteX84" fmla="*/ 2176272 w 8284464"/>
              <a:gd name="connsiteY84" fmla="*/ 2157984 h 5530584"/>
              <a:gd name="connsiteX85" fmla="*/ 2167128 w 8284464"/>
              <a:gd name="connsiteY85" fmla="*/ 2130552 h 5530584"/>
              <a:gd name="connsiteX86" fmla="*/ 2139696 w 8284464"/>
              <a:gd name="connsiteY86" fmla="*/ 2103120 h 5530584"/>
              <a:gd name="connsiteX87" fmla="*/ 2093976 w 8284464"/>
              <a:gd name="connsiteY87" fmla="*/ 2020824 h 5530584"/>
              <a:gd name="connsiteX88" fmla="*/ 2039112 w 8284464"/>
              <a:gd name="connsiteY88" fmla="*/ 1993392 h 5530584"/>
              <a:gd name="connsiteX89" fmla="*/ 2002536 w 8284464"/>
              <a:gd name="connsiteY89" fmla="*/ 1938528 h 5530584"/>
              <a:gd name="connsiteX90" fmla="*/ 1947672 w 8284464"/>
              <a:gd name="connsiteY90" fmla="*/ 1920240 h 5530584"/>
              <a:gd name="connsiteX91" fmla="*/ 1819656 w 8284464"/>
              <a:gd name="connsiteY91" fmla="*/ 1865376 h 5530584"/>
              <a:gd name="connsiteX92" fmla="*/ 1737360 w 8284464"/>
              <a:gd name="connsiteY92" fmla="*/ 1828800 h 5530584"/>
              <a:gd name="connsiteX93" fmla="*/ 1709928 w 8284464"/>
              <a:gd name="connsiteY93" fmla="*/ 1801368 h 5530584"/>
              <a:gd name="connsiteX94" fmla="*/ 1719072 w 8284464"/>
              <a:gd name="connsiteY94" fmla="*/ 1700784 h 5530584"/>
              <a:gd name="connsiteX95" fmla="*/ 1728216 w 8284464"/>
              <a:gd name="connsiteY95" fmla="*/ 1673352 h 5530584"/>
              <a:gd name="connsiteX96" fmla="*/ 1755648 w 8284464"/>
              <a:gd name="connsiteY96" fmla="*/ 1655064 h 5530584"/>
              <a:gd name="connsiteX97" fmla="*/ 1764792 w 8284464"/>
              <a:gd name="connsiteY97" fmla="*/ 1627632 h 5530584"/>
              <a:gd name="connsiteX98" fmla="*/ 1819656 w 8284464"/>
              <a:gd name="connsiteY98" fmla="*/ 1609344 h 5530584"/>
              <a:gd name="connsiteX99" fmla="*/ 2084832 w 8284464"/>
              <a:gd name="connsiteY99" fmla="*/ 1618488 h 5530584"/>
              <a:gd name="connsiteX100" fmla="*/ 2148840 w 8284464"/>
              <a:gd name="connsiteY100" fmla="*/ 1636776 h 5530584"/>
              <a:gd name="connsiteX101" fmla="*/ 2167128 w 8284464"/>
              <a:gd name="connsiteY101" fmla="*/ 1600200 h 5530584"/>
              <a:gd name="connsiteX102" fmla="*/ 2157984 w 8284464"/>
              <a:gd name="connsiteY102" fmla="*/ 1453896 h 5530584"/>
              <a:gd name="connsiteX103" fmla="*/ 2112264 w 8284464"/>
              <a:gd name="connsiteY103" fmla="*/ 1408176 h 5530584"/>
              <a:gd name="connsiteX104" fmla="*/ 2084832 w 8284464"/>
              <a:gd name="connsiteY104" fmla="*/ 1380744 h 5530584"/>
              <a:gd name="connsiteX105" fmla="*/ 2075688 w 8284464"/>
              <a:gd name="connsiteY105" fmla="*/ 1353312 h 5530584"/>
              <a:gd name="connsiteX106" fmla="*/ 2039112 w 8284464"/>
              <a:gd name="connsiteY106" fmla="*/ 1344168 h 5530584"/>
              <a:gd name="connsiteX107" fmla="*/ 2011680 w 8284464"/>
              <a:gd name="connsiteY107" fmla="*/ 1325880 h 5530584"/>
              <a:gd name="connsiteX108" fmla="*/ 1984248 w 8284464"/>
              <a:gd name="connsiteY108" fmla="*/ 1316736 h 5530584"/>
              <a:gd name="connsiteX109" fmla="*/ 1965960 w 8284464"/>
              <a:gd name="connsiteY109" fmla="*/ 1289304 h 5530584"/>
              <a:gd name="connsiteX110" fmla="*/ 1911096 w 8284464"/>
              <a:gd name="connsiteY110" fmla="*/ 1271016 h 5530584"/>
              <a:gd name="connsiteX111" fmla="*/ 1856232 w 8284464"/>
              <a:gd name="connsiteY111" fmla="*/ 1243584 h 5530584"/>
              <a:gd name="connsiteX112" fmla="*/ 1828800 w 8284464"/>
              <a:gd name="connsiteY112" fmla="*/ 1216152 h 5530584"/>
              <a:gd name="connsiteX113" fmla="*/ 1773936 w 8284464"/>
              <a:gd name="connsiteY113" fmla="*/ 1197864 h 5530584"/>
              <a:gd name="connsiteX114" fmla="*/ 1746504 w 8284464"/>
              <a:gd name="connsiteY114" fmla="*/ 1179576 h 5530584"/>
              <a:gd name="connsiteX115" fmla="*/ 1719072 w 8284464"/>
              <a:gd name="connsiteY115" fmla="*/ 1170432 h 5530584"/>
              <a:gd name="connsiteX116" fmla="*/ 1618488 w 8284464"/>
              <a:gd name="connsiteY116" fmla="*/ 1152144 h 5530584"/>
              <a:gd name="connsiteX117" fmla="*/ 1591056 w 8284464"/>
              <a:gd name="connsiteY117" fmla="*/ 1143000 h 5530584"/>
              <a:gd name="connsiteX118" fmla="*/ 1545336 w 8284464"/>
              <a:gd name="connsiteY118" fmla="*/ 1133856 h 5530584"/>
              <a:gd name="connsiteX119" fmla="*/ 1490472 w 8284464"/>
              <a:gd name="connsiteY119" fmla="*/ 1106424 h 5530584"/>
              <a:gd name="connsiteX120" fmla="*/ 1435608 w 8284464"/>
              <a:gd name="connsiteY120" fmla="*/ 1088136 h 5530584"/>
              <a:gd name="connsiteX121" fmla="*/ 1408176 w 8284464"/>
              <a:gd name="connsiteY121" fmla="*/ 1078992 h 5530584"/>
              <a:gd name="connsiteX122" fmla="*/ 1234440 w 8284464"/>
              <a:gd name="connsiteY122" fmla="*/ 1051560 h 5530584"/>
              <a:gd name="connsiteX123" fmla="*/ 1179576 w 8284464"/>
              <a:gd name="connsiteY123" fmla="*/ 1033272 h 5530584"/>
              <a:gd name="connsiteX124" fmla="*/ 1143000 w 8284464"/>
              <a:gd name="connsiteY124" fmla="*/ 1024128 h 5530584"/>
              <a:gd name="connsiteX125" fmla="*/ 1088136 w 8284464"/>
              <a:gd name="connsiteY125" fmla="*/ 1005840 h 5530584"/>
              <a:gd name="connsiteX126" fmla="*/ 1033272 w 8284464"/>
              <a:gd name="connsiteY126" fmla="*/ 978408 h 5530584"/>
              <a:gd name="connsiteX127" fmla="*/ 987552 w 8284464"/>
              <a:gd name="connsiteY127" fmla="*/ 941832 h 5530584"/>
              <a:gd name="connsiteX128" fmla="*/ 932688 w 8284464"/>
              <a:gd name="connsiteY128" fmla="*/ 905256 h 5530584"/>
              <a:gd name="connsiteX129" fmla="*/ 877824 w 8284464"/>
              <a:gd name="connsiteY129" fmla="*/ 877824 h 5530584"/>
              <a:gd name="connsiteX130" fmla="*/ 850392 w 8284464"/>
              <a:gd name="connsiteY130" fmla="*/ 868680 h 5530584"/>
              <a:gd name="connsiteX131" fmla="*/ 822960 w 8284464"/>
              <a:gd name="connsiteY131" fmla="*/ 850392 h 5530584"/>
              <a:gd name="connsiteX132" fmla="*/ 786384 w 8284464"/>
              <a:gd name="connsiteY132" fmla="*/ 832104 h 5530584"/>
              <a:gd name="connsiteX133" fmla="*/ 722376 w 8284464"/>
              <a:gd name="connsiteY133" fmla="*/ 786384 h 5530584"/>
              <a:gd name="connsiteX134" fmla="*/ 694944 w 8284464"/>
              <a:gd name="connsiteY134" fmla="*/ 777240 h 5530584"/>
              <a:gd name="connsiteX135" fmla="*/ 667512 w 8284464"/>
              <a:gd name="connsiteY135" fmla="*/ 758952 h 5530584"/>
              <a:gd name="connsiteX136" fmla="*/ 612648 w 8284464"/>
              <a:gd name="connsiteY136" fmla="*/ 740664 h 5530584"/>
              <a:gd name="connsiteX137" fmla="*/ 585216 w 8284464"/>
              <a:gd name="connsiteY137" fmla="*/ 722376 h 5530584"/>
              <a:gd name="connsiteX138" fmla="*/ 557784 w 8284464"/>
              <a:gd name="connsiteY138" fmla="*/ 694944 h 5530584"/>
              <a:gd name="connsiteX139" fmla="*/ 502920 w 8284464"/>
              <a:gd name="connsiteY139" fmla="*/ 676656 h 5530584"/>
              <a:gd name="connsiteX140" fmla="*/ 475488 w 8284464"/>
              <a:gd name="connsiteY140" fmla="*/ 658368 h 5530584"/>
              <a:gd name="connsiteX141" fmla="*/ 429768 w 8284464"/>
              <a:gd name="connsiteY141" fmla="*/ 621792 h 5530584"/>
              <a:gd name="connsiteX142" fmla="*/ 347472 w 8284464"/>
              <a:gd name="connsiteY142" fmla="*/ 576072 h 5530584"/>
              <a:gd name="connsiteX143" fmla="*/ 329184 w 8284464"/>
              <a:gd name="connsiteY143" fmla="*/ 548640 h 5530584"/>
              <a:gd name="connsiteX144" fmla="*/ 265176 w 8284464"/>
              <a:gd name="connsiteY144" fmla="*/ 512064 h 5530584"/>
              <a:gd name="connsiteX145" fmla="*/ 219456 w 8284464"/>
              <a:gd name="connsiteY145" fmla="*/ 457200 h 5530584"/>
              <a:gd name="connsiteX146" fmla="*/ 182880 w 8284464"/>
              <a:gd name="connsiteY146" fmla="*/ 402336 h 5530584"/>
              <a:gd name="connsiteX147" fmla="*/ 164592 w 8284464"/>
              <a:gd name="connsiteY147" fmla="*/ 374904 h 5530584"/>
              <a:gd name="connsiteX148" fmla="*/ 146304 w 8284464"/>
              <a:gd name="connsiteY148" fmla="*/ 347472 h 5530584"/>
              <a:gd name="connsiteX149" fmla="*/ 137160 w 8284464"/>
              <a:gd name="connsiteY149" fmla="*/ 320040 h 5530584"/>
              <a:gd name="connsiteX150" fmla="*/ 128016 w 8284464"/>
              <a:gd name="connsiteY150" fmla="*/ 265176 h 5530584"/>
              <a:gd name="connsiteX151" fmla="*/ 91440 w 8284464"/>
              <a:gd name="connsiteY151" fmla="*/ 210312 h 5530584"/>
              <a:gd name="connsiteX152" fmla="*/ 64008 w 8284464"/>
              <a:gd name="connsiteY152" fmla="*/ 128016 h 5530584"/>
              <a:gd name="connsiteX153" fmla="*/ 54864 w 8284464"/>
              <a:gd name="connsiteY153" fmla="*/ 100584 h 5530584"/>
              <a:gd name="connsiteX154" fmla="*/ 45720 w 8284464"/>
              <a:gd name="connsiteY154" fmla="*/ 73152 h 5530584"/>
              <a:gd name="connsiteX155" fmla="*/ 18288 w 8284464"/>
              <a:gd name="connsiteY155" fmla="*/ 45720 h 5530584"/>
              <a:gd name="connsiteX156" fmla="*/ 18288 w 8284464"/>
              <a:gd name="connsiteY156" fmla="*/ 0 h 5530584"/>
              <a:gd name="connsiteX157" fmla="*/ 8202168 w 8284464"/>
              <a:gd name="connsiteY157" fmla="*/ 36576 h 5530584"/>
              <a:gd name="connsiteX158" fmla="*/ 6627765 w 8284464"/>
              <a:gd name="connsiteY158" fmla="*/ 167559 h 5530584"/>
              <a:gd name="connsiteX159" fmla="*/ 6618742 w 8284464"/>
              <a:gd name="connsiteY159" fmla="*/ 266266 h 5530584"/>
              <a:gd name="connsiteX160" fmla="*/ 6698071 w 8284464"/>
              <a:gd name="connsiteY160" fmla="*/ 430979 h 5530584"/>
              <a:gd name="connsiteX161" fmla="*/ 6796656 w 8284464"/>
              <a:gd name="connsiteY161" fmla="*/ 732550 h 5530584"/>
              <a:gd name="connsiteX162" fmla="*/ 6918613 w 8284464"/>
              <a:gd name="connsiteY162" fmla="*/ 1020452 h 5530584"/>
              <a:gd name="connsiteX163" fmla="*/ 7124873 w 8284464"/>
              <a:gd name="connsiteY163" fmla="*/ 1305517 h 5530584"/>
              <a:gd name="connsiteX164" fmla="*/ 7296063 w 8284464"/>
              <a:gd name="connsiteY164" fmla="*/ 1677405 h 5530584"/>
              <a:gd name="connsiteX165" fmla="*/ 7500248 w 8284464"/>
              <a:gd name="connsiteY165" fmla="*/ 1976424 h 5530584"/>
              <a:gd name="connsiteX166" fmla="*/ 7497656 w 8284464"/>
              <a:gd name="connsiteY166" fmla="*/ 2448230 h 5530584"/>
              <a:gd name="connsiteX167" fmla="*/ 7394710 w 8284464"/>
              <a:gd name="connsiteY167" fmla="*/ 3078016 h 5530584"/>
              <a:gd name="connsiteX168" fmla="*/ 7991856 w 8284464"/>
              <a:gd name="connsiteY168" fmla="*/ 3831336 h 5530584"/>
              <a:gd name="connsiteX169" fmla="*/ 8284464 w 8284464"/>
              <a:gd name="connsiteY169" fmla="*/ 4443984 h 5530584"/>
              <a:gd name="connsiteX170" fmla="*/ 8275320 w 8284464"/>
              <a:gd name="connsiteY170" fmla="*/ 4562856 h 5530584"/>
              <a:gd name="connsiteX171" fmla="*/ 8247888 w 8284464"/>
              <a:gd name="connsiteY171" fmla="*/ 4636008 h 5530584"/>
              <a:gd name="connsiteX172" fmla="*/ 8220456 w 8284464"/>
              <a:gd name="connsiteY172" fmla="*/ 4654296 h 5530584"/>
              <a:gd name="connsiteX173" fmla="*/ 8147304 w 8284464"/>
              <a:gd name="connsiteY173" fmla="*/ 4700016 h 5530584"/>
              <a:gd name="connsiteX174" fmla="*/ 8092440 w 8284464"/>
              <a:gd name="connsiteY174" fmla="*/ 4736592 h 5530584"/>
              <a:gd name="connsiteX175" fmla="*/ 8010144 w 8284464"/>
              <a:gd name="connsiteY175" fmla="*/ 4754880 h 5530584"/>
              <a:gd name="connsiteX176" fmla="*/ 7964424 w 8284464"/>
              <a:gd name="connsiteY176" fmla="*/ 4809744 h 5530584"/>
              <a:gd name="connsiteX177" fmla="*/ 7918704 w 8284464"/>
              <a:gd name="connsiteY177" fmla="*/ 4818888 h 5530584"/>
              <a:gd name="connsiteX178" fmla="*/ 7863840 w 8284464"/>
              <a:gd name="connsiteY178" fmla="*/ 4846320 h 5530584"/>
              <a:gd name="connsiteX179" fmla="*/ 7808976 w 8284464"/>
              <a:gd name="connsiteY179" fmla="*/ 4882896 h 5530584"/>
              <a:gd name="connsiteX180" fmla="*/ 7690104 w 8284464"/>
              <a:gd name="connsiteY180" fmla="*/ 4901184 h 5530584"/>
              <a:gd name="connsiteX181" fmla="*/ 7598664 w 8284464"/>
              <a:gd name="connsiteY181" fmla="*/ 4946904 h 5530584"/>
              <a:gd name="connsiteX182" fmla="*/ 7525512 w 8284464"/>
              <a:gd name="connsiteY182" fmla="*/ 4974336 h 5530584"/>
              <a:gd name="connsiteX183" fmla="*/ 7498080 w 8284464"/>
              <a:gd name="connsiteY183" fmla="*/ 5001768 h 5530584"/>
              <a:gd name="connsiteX184" fmla="*/ 7360920 w 8284464"/>
              <a:gd name="connsiteY184" fmla="*/ 5010912 h 5530584"/>
              <a:gd name="connsiteX185" fmla="*/ 7306056 w 8284464"/>
              <a:gd name="connsiteY185" fmla="*/ 5029200 h 5530584"/>
              <a:gd name="connsiteX186" fmla="*/ 7287768 w 8284464"/>
              <a:gd name="connsiteY186" fmla="*/ 5093208 h 5530584"/>
              <a:gd name="connsiteX187" fmla="*/ 7260336 w 8284464"/>
              <a:gd name="connsiteY187" fmla="*/ 5111496 h 5530584"/>
              <a:gd name="connsiteX188" fmla="*/ 7242048 w 8284464"/>
              <a:gd name="connsiteY188" fmla="*/ 5138928 h 5530584"/>
              <a:gd name="connsiteX189" fmla="*/ 7232904 w 8284464"/>
              <a:gd name="connsiteY189" fmla="*/ 5166360 h 5530584"/>
              <a:gd name="connsiteX190" fmla="*/ 7178040 w 8284464"/>
              <a:gd name="connsiteY190" fmla="*/ 5193792 h 5530584"/>
              <a:gd name="connsiteX191" fmla="*/ 7159752 w 8284464"/>
              <a:gd name="connsiteY191" fmla="*/ 5221224 h 5530584"/>
              <a:gd name="connsiteX192" fmla="*/ 7031736 w 8284464"/>
              <a:gd name="connsiteY192" fmla="*/ 5248656 h 5530584"/>
              <a:gd name="connsiteX193" fmla="*/ 6894576 w 8284464"/>
              <a:gd name="connsiteY193" fmla="*/ 5221224 h 5530584"/>
              <a:gd name="connsiteX194" fmla="*/ 6867144 w 8284464"/>
              <a:gd name="connsiteY194" fmla="*/ 5212080 h 5530584"/>
              <a:gd name="connsiteX195" fmla="*/ 6839712 w 8284464"/>
              <a:gd name="connsiteY195" fmla="*/ 5193792 h 5530584"/>
              <a:gd name="connsiteX196" fmla="*/ 6784848 w 8284464"/>
              <a:gd name="connsiteY196" fmla="*/ 5175504 h 5530584"/>
              <a:gd name="connsiteX197" fmla="*/ 6665976 w 8284464"/>
              <a:gd name="connsiteY197" fmla="*/ 5184648 h 5530584"/>
              <a:gd name="connsiteX198" fmla="*/ 6611112 w 8284464"/>
              <a:gd name="connsiteY198" fmla="*/ 5221224 h 5530584"/>
              <a:gd name="connsiteX199" fmla="*/ 6574536 w 8284464"/>
              <a:gd name="connsiteY199" fmla="*/ 5276088 h 5530584"/>
              <a:gd name="connsiteX200" fmla="*/ 6519672 w 8284464"/>
              <a:gd name="connsiteY200" fmla="*/ 5294376 h 5530584"/>
              <a:gd name="connsiteX201" fmla="*/ 6492240 w 8284464"/>
              <a:gd name="connsiteY201" fmla="*/ 5303520 h 5530584"/>
              <a:gd name="connsiteX202" fmla="*/ 6437376 w 8284464"/>
              <a:gd name="connsiteY202" fmla="*/ 5330952 h 5530584"/>
              <a:gd name="connsiteX203" fmla="*/ 6409944 w 8284464"/>
              <a:gd name="connsiteY203" fmla="*/ 5349240 h 5530584"/>
              <a:gd name="connsiteX204" fmla="*/ 6345936 w 8284464"/>
              <a:gd name="connsiteY204" fmla="*/ 5358384 h 5530584"/>
              <a:gd name="connsiteX205" fmla="*/ 6318504 w 8284464"/>
              <a:gd name="connsiteY205" fmla="*/ 5376672 h 5530584"/>
              <a:gd name="connsiteX206" fmla="*/ 6291072 w 8284464"/>
              <a:gd name="connsiteY206" fmla="*/ 5385816 h 5530584"/>
              <a:gd name="connsiteX207" fmla="*/ 6272784 w 8284464"/>
              <a:gd name="connsiteY207" fmla="*/ 5413248 h 5530584"/>
              <a:gd name="connsiteX208" fmla="*/ 6199632 w 8284464"/>
              <a:gd name="connsiteY208" fmla="*/ 5431536 h 5530584"/>
              <a:gd name="connsiteX209" fmla="*/ 6172200 w 8284464"/>
              <a:gd name="connsiteY209" fmla="*/ 5458968 h 5530584"/>
              <a:gd name="connsiteX210" fmla="*/ 6135624 w 8284464"/>
              <a:gd name="connsiteY210" fmla="*/ 5477256 h 5530584"/>
              <a:gd name="connsiteX211" fmla="*/ 6062472 w 8284464"/>
              <a:gd name="connsiteY211" fmla="*/ 5495544 h 5530584"/>
              <a:gd name="connsiteX212" fmla="*/ 5989320 w 8284464"/>
              <a:gd name="connsiteY212" fmla="*/ 5504688 h 5530584"/>
              <a:gd name="connsiteX213" fmla="*/ 5614416 w 8284464"/>
              <a:gd name="connsiteY213" fmla="*/ 5504688 h 5530584"/>
              <a:gd name="connsiteX214" fmla="*/ 5577840 w 8284464"/>
              <a:gd name="connsiteY214" fmla="*/ 5486400 h 5530584"/>
              <a:gd name="connsiteX215" fmla="*/ 5559552 w 8284464"/>
              <a:gd name="connsiteY215" fmla="*/ 5458968 h 5530584"/>
              <a:gd name="connsiteX216" fmla="*/ 5550408 w 8284464"/>
              <a:gd name="connsiteY216" fmla="*/ 5431536 h 5530584"/>
              <a:gd name="connsiteX217" fmla="*/ 5468112 w 8284464"/>
              <a:gd name="connsiteY217" fmla="*/ 5422392 h 5530584"/>
              <a:gd name="connsiteX218" fmla="*/ 5449824 w 8284464"/>
              <a:gd name="connsiteY218" fmla="*/ 5394960 h 5530584"/>
              <a:gd name="connsiteX219" fmla="*/ 5404104 w 8284464"/>
              <a:gd name="connsiteY219" fmla="*/ 5385816 h 5530584"/>
              <a:gd name="connsiteX220" fmla="*/ 5349240 w 8284464"/>
              <a:gd name="connsiteY220" fmla="*/ 5358384 h 5530584"/>
              <a:gd name="connsiteX221" fmla="*/ 5340096 w 8284464"/>
              <a:gd name="connsiteY221" fmla="*/ 5330952 h 5530584"/>
              <a:gd name="connsiteX222" fmla="*/ 5330952 w 8284464"/>
              <a:gd name="connsiteY222" fmla="*/ 5138928 h 5530584"/>
              <a:gd name="connsiteX223" fmla="*/ 5276088 w 8284464"/>
              <a:gd name="connsiteY223" fmla="*/ 5056632 h 5530584"/>
              <a:gd name="connsiteX224" fmla="*/ 5266944 w 8284464"/>
              <a:gd name="connsiteY224" fmla="*/ 5029200 h 5530584"/>
              <a:gd name="connsiteX225" fmla="*/ 5257800 w 8284464"/>
              <a:gd name="connsiteY225" fmla="*/ 4983480 h 5530584"/>
              <a:gd name="connsiteX226" fmla="*/ 5230368 w 8284464"/>
              <a:gd name="connsiteY226" fmla="*/ 4965192 h 5530584"/>
              <a:gd name="connsiteX227" fmla="*/ 5184648 w 8284464"/>
              <a:gd name="connsiteY227" fmla="*/ 4910328 h 5530584"/>
              <a:gd name="connsiteX228" fmla="*/ 5157216 w 8284464"/>
              <a:gd name="connsiteY228" fmla="*/ 4901184 h 5530584"/>
              <a:gd name="connsiteX229" fmla="*/ 5111496 w 8284464"/>
              <a:gd name="connsiteY229" fmla="*/ 5010912 h 5530584"/>
              <a:gd name="connsiteX230" fmla="*/ 5129784 w 8284464"/>
              <a:gd name="connsiteY230" fmla="*/ 5038344 h 5530584"/>
              <a:gd name="connsiteX231" fmla="*/ 5148072 w 8284464"/>
              <a:gd name="connsiteY231" fmla="*/ 5093208 h 5530584"/>
              <a:gd name="connsiteX232" fmla="*/ 5138928 w 8284464"/>
              <a:gd name="connsiteY232" fmla="*/ 5148072 h 5530584"/>
              <a:gd name="connsiteX233" fmla="*/ 4937760 w 8284464"/>
              <a:gd name="connsiteY233" fmla="*/ 5120640 h 5530584"/>
              <a:gd name="connsiteX234" fmla="*/ 4919472 w 8284464"/>
              <a:gd name="connsiteY234" fmla="*/ 5093208 h 5530584"/>
              <a:gd name="connsiteX235" fmla="*/ 4864608 w 8284464"/>
              <a:gd name="connsiteY235" fmla="*/ 5074920 h 5530584"/>
              <a:gd name="connsiteX236" fmla="*/ 4818888 w 8284464"/>
              <a:gd name="connsiteY236" fmla="*/ 5056632 h 5530584"/>
              <a:gd name="connsiteX237" fmla="*/ 4764024 w 8284464"/>
              <a:gd name="connsiteY237" fmla="*/ 5020056 h 5530584"/>
              <a:gd name="connsiteX238" fmla="*/ 4599432 w 8284464"/>
              <a:gd name="connsiteY238" fmla="*/ 5001768 h 5530584"/>
              <a:gd name="connsiteX239" fmla="*/ 4517136 w 8284464"/>
              <a:gd name="connsiteY239" fmla="*/ 4992624 h 5530584"/>
              <a:gd name="connsiteX240" fmla="*/ 4471416 w 8284464"/>
              <a:gd name="connsiteY240" fmla="*/ 4983480 h 5530584"/>
              <a:gd name="connsiteX241" fmla="*/ 4279392 w 8284464"/>
              <a:gd name="connsiteY241" fmla="*/ 4974336 h 5530584"/>
              <a:gd name="connsiteX242" fmla="*/ 4215384 w 8284464"/>
              <a:gd name="connsiteY242" fmla="*/ 4956048 h 5530584"/>
              <a:gd name="connsiteX243" fmla="*/ 4178808 w 8284464"/>
              <a:gd name="connsiteY243" fmla="*/ 4946904 h 5530584"/>
              <a:gd name="connsiteX244" fmla="*/ 4151376 w 8284464"/>
              <a:gd name="connsiteY244" fmla="*/ 4882896 h 5530584"/>
              <a:gd name="connsiteX245" fmla="*/ 4142232 w 8284464"/>
              <a:gd name="connsiteY245" fmla="*/ 4855464 h 5530584"/>
              <a:gd name="connsiteX246" fmla="*/ 4114800 w 8284464"/>
              <a:gd name="connsiteY246" fmla="*/ 4846320 h 5530584"/>
              <a:gd name="connsiteX247" fmla="*/ 4059936 w 8284464"/>
              <a:gd name="connsiteY247" fmla="*/ 4818888 h 5530584"/>
              <a:gd name="connsiteX248" fmla="*/ 4032504 w 8284464"/>
              <a:gd name="connsiteY248" fmla="*/ 4791456 h 5530584"/>
              <a:gd name="connsiteX249" fmla="*/ 4014216 w 8284464"/>
              <a:gd name="connsiteY249" fmla="*/ 4764024 h 5530584"/>
              <a:gd name="connsiteX250" fmla="*/ 3986784 w 8284464"/>
              <a:gd name="connsiteY250" fmla="*/ 4754880 h 5530584"/>
              <a:gd name="connsiteX251" fmla="*/ 3904488 w 8284464"/>
              <a:gd name="connsiteY251" fmla="*/ 4709160 h 5530584"/>
              <a:gd name="connsiteX252" fmla="*/ 3849624 w 8284464"/>
              <a:gd name="connsiteY252" fmla="*/ 4690872 h 5530584"/>
              <a:gd name="connsiteX253" fmla="*/ 3685032 w 8284464"/>
              <a:gd name="connsiteY253" fmla="*/ 4700016 h 5530584"/>
              <a:gd name="connsiteX254" fmla="*/ 3593592 w 8284464"/>
              <a:gd name="connsiteY254" fmla="*/ 4709160 h 5530584"/>
              <a:gd name="connsiteX255" fmla="*/ 3319272 w 8284464"/>
              <a:gd name="connsiteY255" fmla="*/ 4700016 h 5530584"/>
              <a:gd name="connsiteX256" fmla="*/ 3236976 w 8284464"/>
              <a:gd name="connsiteY256" fmla="*/ 4636008 h 5530584"/>
              <a:gd name="connsiteX257" fmla="*/ 3209544 w 8284464"/>
              <a:gd name="connsiteY257" fmla="*/ 4626864 h 5530584"/>
              <a:gd name="connsiteX258" fmla="*/ 3154680 w 8284464"/>
              <a:gd name="connsiteY258" fmla="*/ 4581144 h 5530584"/>
              <a:gd name="connsiteX259" fmla="*/ 3118104 w 8284464"/>
              <a:gd name="connsiteY259" fmla="*/ 4572000 h 5530584"/>
              <a:gd name="connsiteX260" fmla="*/ 2980944 w 8284464"/>
              <a:gd name="connsiteY260" fmla="*/ 4526280 h 5530584"/>
              <a:gd name="connsiteX261" fmla="*/ 2926080 w 8284464"/>
              <a:gd name="connsiteY261" fmla="*/ 4498848 h 5530584"/>
              <a:gd name="connsiteX262" fmla="*/ 2898648 w 8284464"/>
              <a:gd name="connsiteY262" fmla="*/ 4480560 h 5530584"/>
              <a:gd name="connsiteX263" fmla="*/ 2862072 w 8284464"/>
              <a:gd name="connsiteY263" fmla="*/ 4462272 h 5530584"/>
              <a:gd name="connsiteX264" fmla="*/ 2834640 w 8284464"/>
              <a:gd name="connsiteY264" fmla="*/ 4434840 h 5530584"/>
              <a:gd name="connsiteX265" fmla="*/ 2798064 w 8284464"/>
              <a:gd name="connsiteY265" fmla="*/ 4407408 h 5530584"/>
              <a:gd name="connsiteX266" fmla="*/ 2770632 w 8284464"/>
              <a:gd name="connsiteY266" fmla="*/ 4352544 h 5530584"/>
              <a:gd name="connsiteX267" fmla="*/ 2743200 w 8284464"/>
              <a:gd name="connsiteY267" fmla="*/ 4334256 h 5530584"/>
              <a:gd name="connsiteX268" fmla="*/ 2715768 w 8284464"/>
              <a:gd name="connsiteY268" fmla="*/ 4270248 h 5530584"/>
              <a:gd name="connsiteX269" fmla="*/ 2688336 w 8284464"/>
              <a:gd name="connsiteY269" fmla="*/ 4215384 h 5530584"/>
              <a:gd name="connsiteX270" fmla="*/ 2660904 w 8284464"/>
              <a:gd name="connsiteY270" fmla="*/ 4187952 h 5530584"/>
              <a:gd name="connsiteX271" fmla="*/ 2596896 w 8284464"/>
              <a:gd name="connsiteY271" fmla="*/ 4105656 h 5530584"/>
              <a:gd name="connsiteX272" fmla="*/ 2569464 w 8284464"/>
              <a:gd name="connsiteY272" fmla="*/ 4087368 h 5530584"/>
              <a:gd name="connsiteX273" fmla="*/ 2560320 w 8284464"/>
              <a:gd name="connsiteY273" fmla="*/ 4059936 h 5530584"/>
              <a:gd name="connsiteX274" fmla="*/ 2542032 w 8284464"/>
              <a:gd name="connsiteY274" fmla="*/ 3986784 h 5530584"/>
              <a:gd name="connsiteX275" fmla="*/ 2514600 w 8284464"/>
              <a:gd name="connsiteY275" fmla="*/ 3968496 h 5530584"/>
              <a:gd name="connsiteX276" fmla="*/ 2496312 w 8284464"/>
              <a:gd name="connsiteY276" fmla="*/ 3904488 h 5530584"/>
              <a:gd name="connsiteX277" fmla="*/ 2478024 w 8284464"/>
              <a:gd name="connsiteY277" fmla="*/ 3877056 h 5530584"/>
              <a:gd name="connsiteX278" fmla="*/ 2468880 w 8284464"/>
              <a:gd name="connsiteY278" fmla="*/ 3849624 h 5530584"/>
              <a:gd name="connsiteX279" fmla="*/ 2441448 w 8284464"/>
              <a:gd name="connsiteY279" fmla="*/ 3831336 h 5530584"/>
              <a:gd name="connsiteX280" fmla="*/ 2404872 w 8284464"/>
              <a:gd name="connsiteY280" fmla="*/ 3749040 h 5530584"/>
              <a:gd name="connsiteX281" fmla="*/ 2395728 w 8284464"/>
              <a:gd name="connsiteY281" fmla="*/ 3721608 h 5530584"/>
              <a:gd name="connsiteX282" fmla="*/ 2386584 w 8284464"/>
              <a:gd name="connsiteY282" fmla="*/ 3694176 h 5530584"/>
              <a:gd name="connsiteX283" fmla="*/ 2377440 w 8284464"/>
              <a:gd name="connsiteY283" fmla="*/ 3639312 h 5530584"/>
              <a:gd name="connsiteX284" fmla="*/ 2359152 w 8284464"/>
              <a:gd name="connsiteY284" fmla="*/ 3611880 h 5530584"/>
              <a:gd name="connsiteX285" fmla="*/ 2350008 w 8284464"/>
              <a:gd name="connsiteY285" fmla="*/ 3584448 h 5530584"/>
              <a:gd name="connsiteX286" fmla="*/ 2331720 w 8284464"/>
              <a:gd name="connsiteY286" fmla="*/ 3557016 h 5530584"/>
              <a:gd name="connsiteX287" fmla="*/ 2313432 w 8284464"/>
              <a:gd name="connsiteY287" fmla="*/ 3502152 h 5530584"/>
              <a:gd name="connsiteX288" fmla="*/ 2304288 w 8284464"/>
              <a:gd name="connsiteY288" fmla="*/ 3474720 h 5530584"/>
              <a:gd name="connsiteX289" fmla="*/ 2240280 w 8284464"/>
              <a:gd name="connsiteY289" fmla="*/ 3438144 h 5530584"/>
              <a:gd name="connsiteX290" fmla="*/ 2221992 w 8284464"/>
              <a:gd name="connsiteY290" fmla="*/ 3410712 h 5530584"/>
              <a:gd name="connsiteX291" fmla="*/ 2194560 w 8284464"/>
              <a:gd name="connsiteY291" fmla="*/ 3401568 h 5530584"/>
              <a:gd name="connsiteX292" fmla="*/ 2185416 w 8284464"/>
              <a:gd name="connsiteY292" fmla="*/ 3374136 h 5530584"/>
              <a:gd name="connsiteX293" fmla="*/ 2167128 w 8284464"/>
              <a:gd name="connsiteY293" fmla="*/ 3346704 h 5530584"/>
              <a:gd name="connsiteX294" fmla="*/ 2130552 w 8284464"/>
              <a:gd name="connsiteY294" fmla="*/ 3291840 h 5530584"/>
              <a:gd name="connsiteX295" fmla="*/ 2093976 w 8284464"/>
              <a:gd name="connsiteY295" fmla="*/ 3236976 h 5530584"/>
              <a:gd name="connsiteX296" fmla="*/ 2075688 w 8284464"/>
              <a:gd name="connsiteY296" fmla="*/ 3209544 h 5530584"/>
              <a:gd name="connsiteX297" fmla="*/ 2048256 w 8284464"/>
              <a:gd name="connsiteY297" fmla="*/ 3191256 h 5530584"/>
              <a:gd name="connsiteX298" fmla="*/ 2020824 w 8284464"/>
              <a:gd name="connsiteY298" fmla="*/ 3163824 h 5530584"/>
              <a:gd name="connsiteX299" fmla="*/ 1993392 w 8284464"/>
              <a:gd name="connsiteY299" fmla="*/ 3154680 h 5530584"/>
              <a:gd name="connsiteX300" fmla="*/ 1965960 w 8284464"/>
              <a:gd name="connsiteY300" fmla="*/ 3136392 h 5530584"/>
              <a:gd name="connsiteX301" fmla="*/ 1856232 w 8284464"/>
              <a:gd name="connsiteY301" fmla="*/ 3118104 h 5530584"/>
              <a:gd name="connsiteX302" fmla="*/ 1801368 w 8284464"/>
              <a:gd name="connsiteY302" fmla="*/ 3099816 h 5530584"/>
              <a:gd name="connsiteX303" fmla="*/ 1773936 w 8284464"/>
              <a:gd name="connsiteY303" fmla="*/ 3090672 h 5530584"/>
              <a:gd name="connsiteX304" fmla="*/ 1719072 w 8284464"/>
              <a:gd name="connsiteY304" fmla="*/ 3081528 h 5530584"/>
              <a:gd name="connsiteX305" fmla="*/ 1499616 w 8284464"/>
              <a:gd name="connsiteY305" fmla="*/ 3090672 h 5530584"/>
              <a:gd name="connsiteX306" fmla="*/ 1463040 w 8284464"/>
              <a:gd name="connsiteY306" fmla="*/ 3099816 h 5530584"/>
              <a:gd name="connsiteX307" fmla="*/ 1435608 w 8284464"/>
              <a:gd name="connsiteY307" fmla="*/ 3127248 h 5530584"/>
              <a:gd name="connsiteX308" fmla="*/ 1408176 w 8284464"/>
              <a:gd name="connsiteY308" fmla="*/ 3145536 h 5530584"/>
              <a:gd name="connsiteX309" fmla="*/ 1362456 w 8284464"/>
              <a:gd name="connsiteY309" fmla="*/ 3200400 h 5530584"/>
              <a:gd name="connsiteX310" fmla="*/ 1335024 w 8284464"/>
              <a:gd name="connsiteY310" fmla="*/ 3209544 h 5530584"/>
              <a:gd name="connsiteX311" fmla="*/ 1307592 w 8284464"/>
              <a:gd name="connsiteY311" fmla="*/ 3227832 h 5530584"/>
              <a:gd name="connsiteX312" fmla="*/ 1271016 w 8284464"/>
              <a:gd name="connsiteY312" fmla="*/ 3246120 h 5530584"/>
              <a:gd name="connsiteX313" fmla="*/ 1261872 w 8284464"/>
              <a:gd name="connsiteY313" fmla="*/ 3273552 h 5530584"/>
              <a:gd name="connsiteX314" fmla="*/ 1207008 w 8284464"/>
              <a:gd name="connsiteY314" fmla="*/ 3310128 h 5530584"/>
              <a:gd name="connsiteX315" fmla="*/ 1188720 w 8284464"/>
              <a:gd name="connsiteY315" fmla="*/ 3346704 h 5530584"/>
              <a:gd name="connsiteX316" fmla="*/ 1133856 w 8284464"/>
              <a:gd name="connsiteY316" fmla="*/ 3392424 h 5530584"/>
              <a:gd name="connsiteX317" fmla="*/ 1069848 w 8284464"/>
              <a:gd name="connsiteY317" fmla="*/ 3456432 h 5530584"/>
              <a:gd name="connsiteX318" fmla="*/ 969264 w 8284464"/>
              <a:gd name="connsiteY318" fmla="*/ 3511296 h 5530584"/>
              <a:gd name="connsiteX319" fmla="*/ 914400 w 8284464"/>
              <a:gd name="connsiteY319" fmla="*/ 3547872 h 5530584"/>
              <a:gd name="connsiteX320" fmla="*/ 859536 w 8284464"/>
              <a:gd name="connsiteY320" fmla="*/ 3566160 h 5530584"/>
              <a:gd name="connsiteX321" fmla="*/ 841248 w 8284464"/>
              <a:gd name="connsiteY321" fmla="*/ 3593592 h 5530584"/>
              <a:gd name="connsiteX322" fmla="*/ 758952 w 8284464"/>
              <a:gd name="connsiteY322" fmla="*/ 3611880 h 5530584"/>
              <a:gd name="connsiteX323" fmla="*/ 685800 w 8284464"/>
              <a:gd name="connsiteY323" fmla="*/ 3639312 h 5530584"/>
              <a:gd name="connsiteX324" fmla="*/ 594360 w 8284464"/>
              <a:gd name="connsiteY324" fmla="*/ 3666744 h 5530584"/>
              <a:gd name="connsiteX325" fmla="*/ 484632 w 8284464"/>
              <a:gd name="connsiteY325" fmla="*/ 3685032 h 5530584"/>
              <a:gd name="connsiteX326" fmla="*/ 329184 w 8284464"/>
              <a:gd name="connsiteY326" fmla="*/ 3694176 h 5530584"/>
              <a:gd name="connsiteX327" fmla="*/ 329184 w 8284464"/>
              <a:gd name="connsiteY327" fmla="*/ 3694176 h 5530584"/>
              <a:gd name="connsiteX328" fmla="*/ 2544 w 8284464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090679 w 8756401"/>
              <a:gd name="connsiteY159" fmla="*/ 266266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7099702 w 8756401"/>
              <a:gd name="connsiteY158" fmla="*/ 167559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7607514 w 8756401"/>
              <a:gd name="connsiteY159" fmla="*/ 170851 h 5530584"/>
              <a:gd name="connsiteX160" fmla="*/ 7170008 w 8756401"/>
              <a:gd name="connsiteY160" fmla="*/ 43097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73301 h 5535973"/>
              <a:gd name="connsiteX1" fmla="*/ 471937 w 8756401"/>
              <a:gd name="connsiteY1" fmla="*/ 3873301 h 5535973"/>
              <a:gd name="connsiteX2" fmla="*/ 590809 w 8756401"/>
              <a:gd name="connsiteY2" fmla="*/ 3763573 h 5535973"/>
              <a:gd name="connsiteX3" fmla="*/ 627385 w 8756401"/>
              <a:gd name="connsiteY3" fmla="*/ 3754429 h 5535973"/>
              <a:gd name="connsiteX4" fmla="*/ 654817 w 8756401"/>
              <a:gd name="connsiteY4" fmla="*/ 3745285 h 5535973"/>
              <a:gd name="connsiteX5" fmla="*/ 709681 w 8756401"/>
              <a:gd name="connsiteY5" fmla="*/ 3708709 h 5535973"/>
              <a:gd name="connsiteX6" fmla="*/ 773689 w 8756401"/>
              <a:gd name="connsiteY6" fmla="*/ 3690421 h 5535973"/>
              <a:gd name="connsiteX7" fmla="*/ 791977 w 8756401"/>
              <a:gd name="connsiteY7" fmla="*/ 3662989 h 5535973"/>
              <a:gd name="connsiteX8" fmla="*/ 819409 w 8756401"/>
              <a:gd name="connsiteY8" fmla="*/ 3653845 h 5535973"/>
              <a:gd name="connsiteX9" fmla="*/ 828553 w 8756401"/>
              <a:gd name="connsiteY9" fmla="*/ 3626413 h 5535973"/>
              <a:gd name="connsiteX10" fmla="*/ 874273 w 8756401"/>
              <a:gd name="connsiteY10" fmla="*/ 3580693 h 5535973"/>
              <a:gd name="connsiteX11" fmla="*/ 910849 w 8756401"/>
              <a:gd name="connsiteY11" fmla="*/ 3525829 h 5535973"/>
              <a:gd name="connsiteX12" fmla="*/ 929137 w 8756401"/>
              <a:gd name="connsiteY12" fmla="*/ 3498397 h 5535973"/>
              <a:gd name="connsiteX13" fmla="*/ 984001 w 8756401"/>
              <a:gd name="connsiteY13" fmla="*/ 3443533 h 5535973"/>
              <a:gd name="connsiteX14" fmla="*/ 1029721 w 8756401"/>
              <a:gd name="connsiteY14" fmla="*/ 3406957 h 5535973"/>
              <a:gd name="connsiteX15" fmla="*/ 1048009 w 8756401"/>
              <a:gd name="connsiteY15" fmla="*/ 3352093 h 5535973"/>
              <a:gd name="connsiteX16" fmla="*/ 1075441 w 8756401"/>
              <a:gd name="connsiteY16" fmla="*/ 3260653 h 5535973"/>
              <a:gd name="connsiteX17" fmla="*/ 1084585 w 8756401"/>
              <a:gd name="connsiteY17" fmla="*/ 3233221 h 5535973"/>
              <a:gd name="connsiteX18" fmla="*/ 1093729 w 8756401"/>
              <a:gd name="connsiteY18" fmla="*/ 3205789 h 5535973"/>
              <a:gd name="connsiteX19" fmla="*/ 1112017 w 8756401"/>
              <a:gd name="connsiteY19" fmla="*/ 3178357 h 5535973"/>
              <a:gd name="connsiteX20" fmla="*/ 1157737 w 8756401"/>
              <a:gd name="connsiteY20" fmla="*/ 3105205 h 5535973"/>
              <a:gd name="connsiteX21" fmla="*/ 1185169 w 8756401"/>
              <a:gd name="connsiteY21" fmla="*/ 3032053 h 5535973"/>
              <a:gd name="connsiteX22" fmla="*/ 1203457 w 8756401"/>
              <a:gd name="connsiteY22" fmla="*/ 2968045 h 5535973"/>
              <a:gd name="connsiteX23" fmla="*/ 1221745 w 8756401"/>
              <a:gd name="connsiteY23" fmla="*/ 2940613 h 5535973"/>
              <a:gd name="connsiteX24" fmla="*/ 1230889 w 8756401"/>
              <a:gd name="connsiteY24" fmla="*/ 2876605 h 5535973"/>
              <a:gd name="connsiteX25" fmla="*/ 1258321 w 8756401"/>
              <a:gd name="connsiteY25" fmla="*/ 2840029 h 5535973"/>
              <a:gd name="connsiteX26" fmla="*/ 1267465 w 8756401"/>
              <a:gd name="connsiteY26" fmla="*/ 2812597 h 5535973"/>
              <a:gd name="connsiteX27" fmla="*/ 1285753 w 8756401"/>
              <a:gd name="connsiteY27" fmla="*/ 2785165 h 5535973"/>
              <a:gd name="connsiteX28" fmla="*/ 1313185 w 8756401"/>
              <a:gd name="connsiteY28" fmla="*/ 2730301 h 5535973"/>
              <a:gd name="connsiteX29" fmla="*/ 1340617 w 8756401"/>
              <a:gd name="connsiteY29" fmla="*/ 2712013 h 5535973"/>
              <a:gd name="connsiteX30" fmla="*/ 1349761 w 8756401"/>
              <a:gd name="connsiteY30" fmla="*/ 2675437 h 5535973"/>
              <a:gd name="connsiteX31" fmla="*/ 1404625 w 8756401"/>
              <a:gd name="connsiteY31" fmla="*/ 2648005 h 5535973"/>
              <a:gd name="connsiteX32" fmla="*/ 1459489 w 8756401"/>
              <a:gd name="connsiteY32" fmla="*/ 2611429 h 5535973"/>
              <a:gd name="connsiteX33" fmla="*/ 1477777 w 8756401"/>
              <a:gd name="connsiteY33" fmla="*/ 2583997 h 5535973"/>
              <a:gd name="connsiteX34" fmla="*/ 1505209 w 8756401"/>
              <a:gd name="connsiteY34" fmla="*/ 2574853 h 5535973"/>
              <a:gd name="connsiteX35" fmla="*/ 1532641 w 8756401"/>
              <a:gd name="connsiteY35" fmla="*/ 2556565 h 5535973"/>
              <a:gd name="connsiteX36" fmla="*/ 1761241 w 8756401"/>
              <a:gd name="connsiteY36" fmla="*/ 2519989 h 5535973"/>
              <a:gd name="connsiteX37" fmla="*/ 1788673 w 8756401"/>
              <a:gd name="connsiteY37" fmla="*/ 2501701 h 5535973"/>
              <a:gd name="connsiteX38" fmla="*/ 1953265 w 8756401"/>
              <a:gd name="connsiteY38" fmla="*/ 2519989 h 5535973"/>
              <a:gd name="connsiteX39" fmla="*/ 2008129 w 8756401"/>
              <a:gd name="connsiteY39" fmla="*/ 2556565 h 5535973"/>
              <a:gd name="connsiteX40" fmla="*/ 2053849 w 8756401"/>
              <a:gd name="connsiteY40" fmla="*/ 2593141 h 5535973"/>
              <a:gd name="connsiteX41" fmla="*/ 2062993 w 8756401"/>
              <a:gd name="connsiteY41" fmla="*/ 2620573 h 5535973"/>
              <a:gd name="connsiteX42" fmla="*/ 2117857 w 8756401"/>
              <a:gd name="connsiteY42" fmla="*/ 2657149 h 5535973"/>
              <a:gd name="connsiteX43" fmla="*/ 2172721 w 8756401"/>
              <a:gd name="connsiteY43" fmla="*/ 2702869 h 5535973"/>
              <a:gd name="connsiteX44" fmla="*/ 2227585 w 8756401"/>
              <a:gd name="connsiteY44" fmla="*/ 2721157 h 5535973"/>
              <a:gd name="connsiteX45" fmla="*/ 2355601 w 8756401"/>
              <a:gd name="connsiteY45" fmla="*/ 2712013 h 5535973"/>
              <a:gd name="connsiteX46" fmla="*/ 2437897 w 8756401"/>
              <a:gd name="connsiteY46" fmla="*/ 2666293 h 5535973"/>
              <a:gd name="connsiteX47" fmla="*/ 2474473 w 8756401"/>
              <a:gd name="connsiteY47" fmla="*/ 2657149 h 5535973"/>
              <a:gd name="connsiteX48" fmla="*/ 2593345 w 8756401"/>
              <a:gd name="connsiteY48" fmla="*/ 2666293 h 5535973"/>
              <a:gd name="connsiteX49" fmla="*/ 2620777 w 8756401"/>
              <a:gd name="connsiteY49" fmla="*/ 2693725 h 5535973"/>
              <a:gd name="connsiteX50" fmla="*/ 2648209 w 8756401"/>
              <a:gd name="connsiteY50" fmla="*/ 2712013 h 5535973"/>
              <a:gd name="connsiteX51" fmla="*/ 2675641 w 8756401"/>
              <a:gd name="connsiteY51" fmla="*/ 2739445 h 5535973"/>
              <a:gd name="connsiteX52" fmla="*/ 2757937 w 8756401"/>
              <a:gd name="connsiteY52" fmla="*/ 2785165 h 5535973"/>
              <a:gd name="connsiteX53" fmla="*/ 2812801 w 8756401"/>
              <a:gd name="connsiteY53" fmla="*/ 2821741 h 5535973"/>
              <a:gd name="connsiteX54" fmla="*/ 2840233 w 8756401"/>
              <a:gd name="connsiteY54" fmla="*/ 2830885 h 5535973"/>
              <a:gd name="connsiteX55" fmla="*/ 2922529 w 8756401"/>
              <a:gd name="connsiteY55" fmla="*/ 2876605 h 5535973"/>
              <a:gd name="connsiteX56" fmla="*/ 2940817 w 8756401"/>
              <a:gd name="connsiteY56" fmla="*/ 2904037 h 5535973"/>
              <a:gd name="connsiteX57" fmla="*/ 2995681 w 8756401"/>
              <a:gd name="connsiteY57" fmla="*/ 2940613 h 5535973"/>
              <a:gd name="connsiteX58" fmla="*/ 3013969 w 8756401"/>
              <a:gd name="connsiteY58" fmla="*/ 2977189 h 5535973"/>
              <a:gd name="connsiteX59" fmla="*/ 3068833 w 8756401"/>
              <a:gd name="connsiteY59" fmla="*/ 2995477 h 5535973"/>
              <a:gd name="connsiteX60" fmla="*/ 3132841 w 8756401"/>
              <a:gd name="connsiteY60" fmla="*/ 3013765 h 5535973"/>
              <a:gd name="connsiteX61" fmla="*/ 3160273 w 8756401"/>
              <a:gd name="connsiteY61" fmla="*/ 3032053 h 5535973"/>
              <a:gd name="connsiteX62" fmla="*/ 3260857 w 8756401"/>
              <a:gd name="connsiteY62" fmla="*/ 3022909 h 5535973"/>
              <a:gd name="connsiteX63" fmla="*/ 3233425 w 8756401"/>
              <a:gd name="connsiteY63" fmla="*/ 2904037 h 5535973"/>
              <a:gd name="connsiteX64" fmla="*/ 3205993 w 8756401"/>
              <a:gd name="connsiteY64" fmla="*/ 2894893 h 5535973"/>
              <a:gd name="connsiteX65" fmla="*/ 3187705 w 8756401"/>
              <a:gd name="connsiteY65" fmla="*/ 2867461 h 5535973"/>
              <a:gd name="connsiteX66" fmla="*/ 3132841 w 8756401"/>
              <a:gd name="connsiteY66" fmla="*/ 2830885 h 5535973"/>
              <a:gd name="connsiteX67" fmla="*/ 3087121 w 8756401"/>
              <a:gd name="connsiteY67" fmla="*/ 2794309 h 5535973"/>
              <a:gd name="connsiteX68" fmla="*/ 3068833 w 8756401"/>
              <a:gd name="connsiteY68" fmla="*/ 2766877 h 5535973"/>
              <a:gd name="connsiteX69" fmla="*/ 3004825 w 8756401"/>
              <a:gd name="connsiteY69" fmla="*/ 2757733 h 5535973"/>
              <a:gd name="connsiteX70" fmla="*/ 2977393 w 8756401"/>
              <a:gd name="connsiteY70" fmla="*/ 2739445 h 5535973"/>
              <a:gd name="connsiteX71" fmla="*/ 2959105 w 8756401"/>
              <a:gd name="connsiteY71" fmla="*/ 2712013 h 5535973"/>
              <a:gd name="connsiteX72" fmla="*/ 2904241 w 8756401"/>
              <a:gd name="connsiteY72" fmla="*/ 2693725 h 5535973"/>
              <a:gd name="connsiteX73" fmla="*/ 2876809 w 8756401"/>
              <a:gd name="connsiteY73" fmla="*/ 2675437 h 5535973"/>
              <a:gd name="connsiteX74" fmla="*/ 2858521 w 8756401"/>
              <a:gd name="connsiteY74" fmla="*/ 2648005 h 5535973"/>
              <a:gd name="connsiteX75" fmla="*/ 2831089 w 8756401"/>
              <a:gd name="connsiteY75" fmla="*/ 2638861 h 5535973"/>
              <a:gd name="connsiteX76" fmla="*/ 2794513 w 8756401"/>
              <a:gd name="connsiteY76" fmla="*/ 2602285 h 5535973"/>
              <a:gd name="connsiteX77" fmla="*/ 2776225 w 8756401"/>
              <a:gd name="connsiteY77" fmla="*/ 2574853 h 5535973"/>
              <a:gd name="connsiteX78" fmla="*/ 2767081 w 8756401"/>
              <a:gd name="connsiteY78" fmla="*/ 2547421 h 5535973"/>
              <a:gd name="connsiteX79" fmla="*/ 2739649 w 8756401"/>
              <a:gd name="connsiteY79" fmla="*/ 2529133 h 5535973"/>
              <a:gd name="connsiteX80" fmla="*/ 2712217 w 8756401"/>
              <a:gd name="connsiteY80" fmla="*/ 2465125 h 5535973"/>
              <a:gd name="connsiteX81" fmla="*/ 2693929 w 8756401"/>
              <a:gd name="connsiteY81" fmla="*/ 2410261 h 5535973"/>
              <a:gd name="connsiteX82" fmla="*/ 2684785 w 8756401"/>
              <a:gd name="connsiteY82" fmla="*/ 2382829 h 5535973"/>
              <a:gd name="connsiteX83" fmla="*/ 2657353 w 8756401"/>
              <a:gd name="connsiteY83" fmla="*/ 2190805 h 5535973"/>
              <a:gd name="connsiteX84" fmla="*/ 2648209 w 8756401"/>
              <a:gd name="connsiteY84" fmla="*/ 2163373 h 5535973"/>
              <a:gd name="connsiteX85" fmla="*/ 2639065 w 8756401"/>
              <a:gd name="connsiteY85" fmla="*/ 2135941 h 5535973"/>
              <a:gd name="connsiteX86" fmla="*/ 2611633 w 8756401"/>
              <a:gd name="connsiteY86" fmla="*/ 2108509 h 5535973"/>
              <a:gd name="connsiteX87" fmla="*/ 2565913 w 8756401"/>
              <a:gd name="connsiteY87" fmla="*/ 2026213 h 5535973"/>
              <a:gd name="connsiteX88" fmla="*/ 2511049 w 8756401"/>
              <a:gd name="connsiteY88" fmla="*/ 1998781 h 5535973"/>
              <a:gd name="connsiteX89" fmla="*/ 2474473 w 8756401"/>
              <a:gd name="connsiteY89" fmla="*/ 1943917 h 5535973"/>
              <a:gd name="connsiteX90" fmla="*/ 2419609 w 8756401"/>
              <a:gd name="connsiteY90" fmla="*/ 1925629 h 5535973"/>
              <a:gd name="connsiteX91" fmla="*/ 2291593 w 8756401"/>
              <a:gd name="connsiteY91" fmla="*/ 1870765 h 5535973"/>
              <a:gd name="connsiteX92" fmla="*/ 2209297 w 8756401"/>
              <a:gd name="connsiteY92" fmla="*/ 1834189 h 5535973"/>
              <a:gd name="connsiteX93" fmla="*/ 2181865 w 8756401"/>
              <a:gd name="connsiteY93" fmla="*/ 1806757 h 5535973"/>
              <a:gd name="connsiteX94" fmla="*/ 2191009 w 8756401"/>
              <a:gd name="connsiteY94" fmla="*/ 1706173 h 5535973"/>
              <a:gd name="connsiteX95" fmla="*/ 2200153 w 8756401"/>
              <a:gd name="connsiteY95" fmla="*/ 1678741 h 5535973"/>
              <a:gd name="connsiteX96" fmla="*/ 2227585 w 8756401"/>
              <a:gd name="connsiteY96" fmla="*/ 1660453 h 5535973"/>
              <a:gd name="connsiteX97" fmla="*/ 2236729 w 8756401"/>
              <a:gd name="connsiteY97" fmla="*/ 1633021 h 5535973"/>
              <a:gd name="connsiteX98" fmla="*/ 2291593 w 8756401"/>
              <a:gd name="connsiteY98" fmla="*/ 1614733 h 5535973"/>
              <a:gd name="connsiteX99" fmla="*/ 2556769 w 8756401"/>
              <a:gd name="connsiteY99" fmla="*/ 1623877 h 5535973"/>
              <a:gd name="connsiteX100" fmla="*/ 2620777 w 8756401"/>
              <a:gd name="connsiteY100" fmla="*/ 1642165 h 5535973"/>
              <a:gd name="connsiteX101" fmla="*/ 2639065 w 8756401"/>
              <a:gd name="connsiteY101" fmla="*/ 1605589 h 5535973"/>
              <a:gd name="connsiteX102" fmla="*/ 2629921 w 8756401"/>
              <a:gd name="connsiteY102" fmla="*/ 1459285 h 5535973"/>
              <a:gd name="connsiteX103" fmla="*/ 2584201 w 8756401"/>
              <a:gd name="connsiteY103" fmla="*/ 1413565 h 5535973"/>
              <a:gd name="connsiteX104" fmla="*/ 2556769 w 8756401"/>
              <a:gd name="connsiteY104" fmla="*/ 1386133 h 5535973"/>
              <a:gd name="connsiteX105" fmla="*/ 2547625 w 8756401"/>
              <a:gd name="connsiteY105" fmla="*/ 1358701 h 5535973"/>
              <a:gd name="connsiteX106" fmla="*/ 2511049 w 8756401"/>
              <a:gd name="connsiteY106" fmla="*/ 1349557 h 5535973"/>
              <a:gd name="connsiteX107" fmla="*/ 2483617 w 8756401"/>
              <a:gd name="connsiteY107" fmla="*/ 1331269 h 5535973"/>
              <a:gd name="connsiteX108" fmla="*/ 2456185 w 8756401"/>
              <a:gd name="connsiteY108" fmla="*/ 1322125 h 5535973"/>
              <a:gd name="connsiteX109" fmla="*/ 2437897 w 8756401"/>
              <a:gd name="connsiteY109" fmla="*/ 1294693 h 5535973"/>
              <a:gd name="connsiteX110" fmla="*/ 2383033 w 8756401"/>
              <a:gd name="connsiteY110" fmla="*/ 1276405 h 5535973"/>
              <a:gd name="connsiteX111" fmla="*/ 2328169 w 8756401"/>
              <a:gd name="connsiteY111" fmla="*/ 1248973 h 5535973"/>
              <a:gd name="connsiteX112" fmla="*/ 2300737 w 8756401"/>
              <a:gd name="connsiteY112" fmla="*/ 1221541 h 5535973"/>
              <a:gd name="connsiteX113" fmla="*/ 2245873 w 8756401"/>
              <a:gd name="connsiteY113" fmla="*/ 1203253 h 5535973"/>
              <a:gd name="connsiteX114" fmla="*/ 2218441 w 8756401"/>
              <a:gd name="connsiteY114" fmla="*/ 1184965 h 5535973"/>
              <a:gd name="connsiteX115" fmla="*/ 2191009 w 8756401"/>
              <a:gd name="connsiteY115" fmla="*/ 1175821 h 5535973"/>
              <a:gd name="connsiteX116" fmla="*/ 2090425 w 8756401"/>
              <a:gd name="connsiteY116" fmla="*/ 1157533 h 5535973"/>
              <a:gd name="connsiteX117" fmla="*/ 2062993 w 8756401"/>
              <a:gd name="connsiteY117" fmla="*/ 1148389 h 5535973"/>
              <a:gd name="connsiteX118" fmla="*/ 2017273 w 8756401"/>
              <a:gd name="connsiteY118" fmla="*/ 1139245 h 5535973"/>
              <a:gd name="connsiteX119" fmla="*/ 1962409 w 8756401"/>
              <a:gd name="connsiteY119" fmla="*/ 1111813 h 5535973"/>
              <a:gd name="connsiteX120" fmla="*/ 1907545 w 8756401"/>
              <a:gd name="connsiteY120" fmla="*/ 1093525 h 5535973"/>
              <a:gd name="connsiteX121" fmla="*/ 1880113 w 8756401"/>
              <a:gd name="connsiteY121" fmla="*/ 1084381 h 5535973"/>
              <a:gd name="connsiteX122" fmla="*/ 1706377 w 8756401"/>
              <a:gd name="connsiteY122" fmla="*/ 1056949 h 5535973"/>
              <a:gd name="connsiteX123" fmla="*/ 1651513 w 8756401"/>
              <a:gd name="connsiteY123" fmla="*/ 1038661 h 5535973"/>
              <a:gd name="connsiteX124" fmla="*/ 1614937 w 8756401"/>
              <a:gd name="connsiteY124" fmla="*/ 1029517 h 5535973"/>
              <a:gd name="connsiteX125" fmla="*/ 1560073 w 8756401"/>
              <a:gd name="connsiteY125" fmla="*/ 1011229 h 5535973"/>
              <a:gd name="connsiteX126" fmla="*/ 1505209 w 8756401"/>
              <a:gd name="connsiteY126" fmla="*/ 983797 h 5535973"/>
              <a:gd name="connsiteX127" fmla="*/ 1459489 w 8756401"/>
              <a:gd name="connsiteY127" fmla="*/ 947221 h 5535973"/>
              <a:gd name="connsiteX128" fmla="*/ 1404625 w 8756401"/>
              <a:gd name="connsiteY128" fmla="*/ 910645 h 5535973"/>
              <a:gd name="connsiteX129" fmla="*/ 1349761 w 8756401"/>
              <a:gd name="connsiteY129" fmla="*/ 883213 h 5535973"/>
              <a:gd name="connsiteX130" fmla="*/ 1322329 w 8756401"/>
              <a:gd name="connsiteY130" fmla="*/ 874069 h 5535973"/>
              <a:gd name="connsiteX131" fmla="*/ 1294897 w 8756401"/>
              <a:gd name="connsiteY131" fmla="*/ 855781 h 5535973"/>
              <a:gd name="connsiteX132" fmla="*/ 1258321 w 8756401"/>
              <a:gd name="connsiteY132" fmla="*/ 837493 h 5535973"/>
              <a:gd name="connsiteX133" fmla="*/ 1194313 w 8756401"/>
              <a:gd name="connsiteY133" fmla="*/ 791773 h 5535973"/>
              <a:gd name="connsiteX134" fmla="*/ 1166881 w 8756401"/>
              <a:gd name="connsiteY134" fmla="*/ 782629 h 5535973"/>
              <a:gd name="connsiteX135" fmla="*/ 1139449 w 8756401"/>
              <a:gd name="connsiteY135" fmla="*/ 764341 h 5535973"/>
              <a:gd name="connsiteX136" fmla="*/ 1084585 w 8756401"/>
              <a:gd name="connsiteY136" fmla="*/ 746053 h 5535973"/>
              <a:gd name="connsiteX137" fmla="*/ 1057153 w 8756401"/>
              <a:gd name="connsiteY137" fmla="*/ 727765 h 5535973"/>
              <a:gd name="connsiteX138" fmla="*/ 1029721 w 8756401"/>
              <a:gd name="connsiteY138" fmla="*/ 700333 h 5535973"/>
              <a:gd name="connsiteX139" fmla="*/ 974857 w 8756401"/>
              <a:gd name="connsiteY139" fmla="*/ 682045 h 5535973"/>
              <a:gd name="connsiteX140" fmla="*/ 947425 w 8756401"/>
              <a:gd name="connsiteY140" fmla="*/ 663757 h 5535973"/>
              <a:gd name="connsiteX141" fmla="*/ 901705 w 8756401"/>
              <a:gd name="connsiteY141" fmla="*/ 627181 h 5535973"/>
              <a:gd name="connsiteX142" fmla="*/ 819409 w 8756401"/>
              <a:gd name="connsiteY142" fmla="*/ 581461 h 5535973"/>
              <a:gd name="connsiteX143" fmla="*/ 801121 w 8756401"/>
              <a:gd name="connsiteY143" fmla="*/ 554029 h 5535973"/>
              <a:gd name="connsiteX144" fmla="*/ 737113 w 8756401"/>
              <a:gd name="connsiteY144" fmla="*/ 517453 h 5535973"/>
              <a:gd name="connsiteX145" fmla="*/ 691393 w 8756401"/>
              <a:gd name="connsiteY145" fmla="*/ 462589 h 5535973"/>
              <a:gd name="connsiteX146" fmla="*/ 654817 w 8756401"/>
              <a:gd name="connsiteY146" fmla="*/ 407725 h 5535973"/>
              <a:gd name="connsiteX147" fmla="*/ 636529 w 8756401"/>
              <a:gd name="connsiteY147" fmla="*/ 380293 h 5535973"/>
              <a:gd name="connsiteX148" fmla="*/ 618241 w 8756401"/>
              <a:gd name="connsiteY148" fmla="*/ 352861 h 5535973"/>
              <a:gd name="connsiteX149" fmla="*/ 609097 w 8756401"/>
              <a:gd name="connsiteY149" fmla="*/ 325429 h 5535973"/>
              <a:gd name="connsiteX150" fmla="*/ 599953 w 8756401"/>
              <a:gd name="connsiteY150" fmla="*/ 270565 h 5535973"/>
              <a:gd name="connsiteX151" fmla="*/ 563377 w 8756401"/>
              <a:gd name="connsiteY151" fmla="*/ 215701 h 5535973"/>
              <a:gd name="connsiteX152" fmla="*/ 535945 w 8756401"/>
              <a:gd name="connsiteY152" fmla="*/ 133405 h 5535973"/>
              <a:gd name="connsiteX153" fmla="*/ 526801 w 8756401"/>
              <a:gd name="connsiteY153" fmla="*/ 105973 h 5535973"/>
              <a:gd name="connsiteX154" fmla="*/ 517657 w 8756401"/>
              <a:gd name="connsiteY154" fmla="*/ 78541 h 5535973"/>
              <a:gd name="connsiteX155" fmla="*/ 490225 w 8756401"/>
              <a:gd name="connsiteY155" fmla="*/ 51109 h 5535973"/>
              <a:gd name="connsiteX156" fmla="*/ 490225 w 8756401"/>
              <a:gd name="connsiteY156" fmla="*/ 5389 h 5535973"/>
              <a:gd name="connsiteX157" fmla="*/ 7092193 w 8756401"/>
              <a:gd name="connsiteY157" fmla="*/ 14533 h 5535973"/>
              <a:gd name="connsiteX158" fmla="*/ 8451424 w 8756401"/>
              <a:gd name="connsiteY158" fmla="*/ 21873 h 5535973"/>
              <a:gd name="connsiteX159" fmla="*/ 8386741 w 8756401"/>
              <a:gd name="connsiteY159" fmla="*/ 33116 h 5535973"/>
              <a:gd name="connsiteX160" fmla="*/ 7170008 w 8756401"/>
              <a:gd name="connsiteY160" fmla="*/ 436368 h 5535973"/>
              <a:gd name="connsiteX161" fmla="*/ 7268593 w 8756401"/>
              <a:gd name="connsiteY161" fmla="*/ 737939 h 5535973"/>
              <a:gd name="connsiteX162" fmla="*/ 7390550 w 8756401"/>
              <a:gd name="connsiteY162" fmla="*/ 1025841 h 5535973"/>
              <a:gd name="connsiteX163" fmla="*/ 7596810 w 8756401"/>
              <a:gd name="connsiteY163" fmla="*/ 1310906 h 5535973"/>
              <a:gd name="connsiteX164" fmla="*/ 7768000 w 8756401"/>
              <a:gd name="connsiteY164" fmla="*/ 1682794 h 5535973"/>
              <a:gd name="connsiteX165" fmla="*/ 7972185 w 8756401"/>
              <a:gd name="connsiteY165" fmla="*/ 1981813 h 5535973"/>
              <a:gd name="connsiteX166" fmla="*/ 7969593 w 8756401"/>
              <a:gd name="connsiteY166" fmla="*/ 2453619 h 5535973"/>
              <a:gd name="connsiteX167" fmla="*/ 7866647 w 8756401"/>
              <a:gd name="connsiteY167" fmla="*/ 3083405 h 5535973"/>
              <a:gd name="connsiteX168" fmla="*/ 8463793 w 8756401"/>
              <a:gd name="connsiteY168" fmla="*/ 3836725 h 5535973"/>
              <a:gd name="connsiteX169" fmla="*/ 8756401 w 8756401"/>
              <a:gd name="connsiteY169" fmla="*/ 4449373 h 5535973"/>
              <a:gd name="connsiteX170" fmla="*/ 8747257 w 8756401"/>
              <a:gd name="connsiteY170" fmla="*/ 4568245 h 5535973"/>
              <a:gd name="connsiteX171" fmla="*/ 8719825 w 8756401"/>
              <a:gd name="connsiteY171" fmla="*/ 4641397 h 5535973"/>
              <a:gd name="connsiteX172" fmla="*/ 8692393 w 8756401"/>
              <a:gd name="connsiteY172" fmla="*/ 4659685 h 5535973"/>
              <a:gd name="connsiteX173" fmla="*/ 8619241 w 8756401"/>
              <a:gd name="connsiteY173" fmla="*/ 4705405 h 5535973"/>
              <a:gd name="connsiteX174" fmla="*/ 8564377 w 8756401"/>
              <a:gd name="connsiteY174" fmla="*/ 4741981 h 5535973"/>
              <a:gd name="connsiteX175" fmla="*/ 8482081 w 8756401"/>
              <a:gd name="connsiteY175" fmla="*/ 4760269 h 5535973"/>
              <a:gd name="connsiteX176" fmla="*/ 8436361 w 8756401"/>
              <a:gd name="connsiteY176" fmla="*/ 4815133 h 5535973"/>
              <a:gd name="connsiteX177" fmla="*/ 8390641 w 8756401"/>
              <a:gd name="connsiteY177" fmla="*/ 4824277 h 5535973"/>
              <a:gd name="connsiteX178" fmla="*/ 8335777 w 8756401"/>
              <a:gd name="connsiteY178" fmla="*/ 4851709 h 5535973"/>
              <a:gd name="connsiteX179" fmla="*/ 8280913 w 8756401"/>
              <a:gd name="connsiteY179" fmla="*/ 4888285 h 5535973"/>
              <a:gd name="connsiteX180" fmla="*/ 8162041 w 8756401"/>
              <a:gd name="connsiteY180" fmla="*/ 4906573 h 5535973"/>
              <a:gd name="connsiteX181" fmla="*/ 8070601 w 8756401"/>
              <a:gd name="connsiteY181" fmla="*/ 4952293 h 5535973"/>
              <a:gd name="connsiteX182" fmla="*/ 7997449 w 8756401"/>
              <a:gd name="connsiteY182" fmla="*/ 4979725 h 5535973"/>
              <a:gd name="connsiteX183" fmla="*/ 7970017 w 8756401"/>
              <a:gd name="connsiteY183" fmla="*/ 5007157 h 5535973"/>
              <a:gd name="connsiteX184" fmla="*/ 7832857 w 8756401"/>
              <a:gd name="connsiteY184" fmla="*/ 5016301 h 5535973"/>
              <a:gd name="connsiteX185" fmla="*/ 7777993 w 8756401"/>
              <a:gd name="connsiteY185" fmla="*/ 5034589 h 5535973"/>
              <a:gd name="connsiteX186" fmla="*/ 7759705 w 8756401"/>
              <a:gd name="connsiteY186" fmla="*/ 5098597 h 5535973"/>
              <a:gd name="connsiteX187" fmla="*/ 7732273 w 8756401"/>
              <a:gd name="connsiteY187" fmla="*/ 5116885 h 5535973"/>
              <a:gd name="connsiteX188" fmla="*/ 7713985 w 8756401"/>
              <a:gd name="connsiteY188" fmla="*/ 5144317 h 5535973"/>
              <a:gd name="connsiteX189" fmla="*/ 7704841 w 8756401"/>
              <a:gd name="connsiteY189" fmla="*/ 5171749 h 5535973"/>
              <a:gd name="connsiteX190" fmla="*/ 7649977 w 8756401"/>
              <a:gd name="connsiteY190" fmla="*/ 5199181 h 5535973"/>
              <a:gd name="connsiteX191" fmla="*/ 7631689 w 8756401"/>
              <a:gd name="connsiteY191" fmla="*/ 5226613 h 5535973"/>
              <a:gd name="connsiteX192" fmla="*/ 7503673 w 8756401"/>
              <a:gd name="connsiteY192" fmla="*/ 5254045 h 5535973"/>
              <a:gd name="connsiteX193" fmla="*/ 7366513 w 8756401"/>
              <a:gd name="connsiteY193" fmla="*/ 5226613 h 5535973"/>
              <a:gd name="connsiteX194" fmla="*/ 7339081 w 8756401"/>
              <a:gd name="connsiteY194" fmla="*/ 5217469 h 5535973"/>
              <a:gd name="connsiteX195" fmla="*/ 7311649 w 8756401"/>
              <a:gd name="connsiteY195" fmla="*/ 5199181 h 5535973"/>
              <a:gd name="connsiteX196" fmla="*/ 7256785 w 8756401"/>
              <a:gd name="connsiteY196" fmla="*/ 5180893 h 5535973"/>
              <a:gd name="connsiteX197" fmla="*/ 7137913 w 8756401"/>
              <a:gd name="connsiteY197" fmla="*/ 5190037 h 5535973"/>
              <a:gd name="connsiteX198" fmla="*/ 7083049 w 8756401"/>
              <a:gd name="connsiteY198" fmla="*/ 5226613 h 5535973"/>
              <a:gd name="connsiteX199" fmla="*/ 7046473 w 8756401"/>
              <a:gd name="connsiteY199" fmla="*/ 5281477 h 5535973"/>
              <a:gd name="connsiteX200" fmla="*/ 6991609 w 8756401"/>
              <a:gd name="connsiteY200" fmla="*/ 5299765 h 5535973"/>
              <a:gd name="connsiteX201" fmla="*/ 6964177 w 8756401"/>
              <a:gd name="connsiteY201" fmla="*/ 5308909 h 5535973"/>
              <a:gd name="connsiteX202" fmla="*/ 6909313 w 8756401"/>
              <a:gd name="connsiteY202" fmla="*/ 5336341 h 5535973"/>
              <a:gd name="connsiteX203" fmla="*/ 6881881 w 8756401"/>
              <a:gd name="connsiteY203" fmla="*/ 5354629 h 5535973"/>
              <a:gd name="connsiteX204" fmla="*/ 6817873 w 8756401"/>
              <a:gd name="connsiteY204" fmla="*/ 5363773 h 5535973"/>
              <a:gd name="connsiteX205" fmla="*/ 6790441 w 8756401"/>
              <a:gd name="connsiteY205" fmla="*/ 5382061 h 5535973"/>
              <a:gd name="connsiteX206" fmla="*/ 6763009 w 8756401"/>
              <a:gd name="connsiteY206" fmla="*/ 5391205 h 5535973"/>
              <a:gd name="connsiteX207" fmla="*/ 6744721 w 8756401"/>
              <a:gd name="connsiteY207" fmla="*/ 5418637 h 5535973"/>
              <a:gd name="connsiteX208" fmla="*/ 6671569 w 8756401"/>
              <a:gd name="connsiteY208" fmla="*/ 5436925 h 5535973"/>
              <a:gd name="connsiteX209" fmla="*/ 6644137 w 8756401"/>
              <a:gd name="connsiteY209" fmla="*/ 5464357 h 5535973"/>
              <a:gd name="connsiteX210" fmla="*/ 6607561 w 8756401"/>
              <a:gd name="connsiteY210" fmla="*/ 5482645 h 5535973"/>
              <a:gd name="connsiteX211" fmla="*/ 6534409 w 8756401"/>
              <a:gd name="connsiteY211" fmla="*/ 5500933 h 5535973"/>
              <a:gd name="connsiteX212" fmla="*/ 6461257 w 8756401"/>
              <a:gd name="connsiteY212" fmla="*/ 5510077 h 5535973"/>
              <a:gd name="connsiteX213" fmla="*/ 6086353 w 8756401"/>
              <a:gd name="connsiteY213" fmla="*/ 5510077 h 5535973"/>
              <a:gd name="connsiteX214" fmla="*/ 6049777 w 8756401"/>
              <a:gd name="connsiteY214" fmla="*/ 5491789 h 5535973"/>
              <a:gd name="connsiteX215" fmla="*/ 6031489 w 8756401"/>
              <a:gd name="connsiteY215" fmla="*/ 5464357 h 5535973"/>
              <a:gd name="connsiteX216" fmla="*/ 6022345 w 8756401"/>
              <a:gd name="connsiteY216" fmla="*/ 5436925 h 5535973"/>
              <a:gd name="connsiteX217" fmla="*/ 5940049 w 8756401"/>
              <a:gd name="connsiteY217" fmla="*/ 5427781 h 5535973"/>
              <a:gd name="connsiteX218" fmla="*/ 5921761 w 8756401"/>
              <a:gd name="connsiteY218" fmla="*/ 5400349 h 5535973"/>
              <a:gd name="connsiteX219" fmla="*/ 5876041 w 8756401"/>
              <a:gd name="connsiteY219" fmla="*/ 5391205 h 5535973"/>
              <a:gd name="connsiteX220" fmla="*/ 5821177 w 8756401"/>
              <a:gd name="connsiteY220" fmla="*/ 5363773 h 5535973"/>
              <a:gd name="connsiteX221" fmla="*/ 5812033 w 8756401"/>
              <a:gd name="connsiteY221" fmla="*/ 5336341 h 5535973"/>
              <a:gd name="connsiteX222" fmla="*/ 5802889 w 8756401"/>
              <a:gd name="connsiteY222" fmla="*/ 5144317 h 5535973"/>
              <a:gd name="connsiteX223" fmla="*/ 5748025 w 8756401"/>
              <a:gd name="connsiteY223" fmla="*/ 5062021 h 5535973"/>
              <a:gd name="connsiteX224" fmla="*/ 5738881 w 8756401"/>
              <a:gd name="connsiteY224" fmla="*/ 5034589 h 5535973"/>
              <a:gd name="connsiteX225" fmla="*/ 5729737 w 8756401"/>
              <a:gd name="connsiteY225" fmla="*/ 4988869 h 5535973"/>
              <a:gd name="connsiteX226" fmla="*/ 5702305 w 8756401"/>
              <a:gd name="connsiteY226" fmla="*/ 4970581 h 5535973"/>
              <a:gd name="connsiteX227" fmla="*/ 5656585 w 8756401"/>
              <a:gd name="connsiteY227" fmla="*/ 4915717 h 5535973"/>
              <a:gd name="connsiteX228" fmla="*/ 5629153 w 8756401"/>
              <a:gd name="connsiteY228" fmla="*/ 4906573 h 5535973"/>
              <a:gd name="connsiteX229" fmla="*/ 5583433 w 8756401"/>
              <a:gd name="connsiteY229" fmla="*/ 5016301 h 5535973"/>
              <a:gd name="connsiteX230" fmla="*/ 5601721 w 8756401"/>
              <a:gd name="connsiteY230" fmla="*/ 5043733 h 5535973"/>
              <a:gd name="connsiteX231" fmla="*/ 5620009 w 8756401"/>
              <a:gd name="connsiteY231" fmla="*/ 5098597 h 5535973"/>
              <a:gd name="connsiteX232" fmla="*/ 5610865 w 8756401"/>
              <a:gd name="connsiteY232" fmla="*/ 5153461 h 5535973"/>
              <a:gd name="connsiteX233" fmla="*/ 5409697 w 8756401"/>
              <a:gd name="connsiteY233" fmla="*/ 5126029 h 5535973"/>
              <a:gd name="connsiteX234" fmla="*/ 5391409 w 8756401"/>
              <a:gd name="connsiteY234" fmla="*/ 5098597 h 5535973"/>
              <a:gd name="connsiteX235" fmla="*/ 5336545 w 8756401"/>
              <a:gd name="connsiteY235" fmla="*/ 5080309 h 5535973"/>
              <a:gd name="connsiteX236" fmla="*/ 5290825 w 8756401"/>
              <a:gd name="connsiteY236" fmla="*/ 5062021 h 5535973"/>
              <a:gd name="connsiteX237" fmla="*/ 5235961 w 8756401"/>
              <a:gd name="connsiteY237" fmla="*/ 5025445 h 5535973"/>
              <a:gd name="connsiteX238" fmla="*/ 5071369 w 8756401"/>
              <a:gd name="connsiteY238" fmla="*/ 5007157 h 5535973"/>
              <a:gd name="connsiteX239" fmla="*/ 4989073 w 8756401"/>
              <a:gd name="connsiteY239" fmla="*/ 4998013 h 5535973"/>
              <a:gd name="connsiteX240" fmla="*/ 4943353 w 8756401"/>
              <a:gd name="connsiteY240" fmla="*/ 4988869 h 5535973"/>
              <a:gd name="connsiteX241" fmla="*/ 4751329 w 8756401"/>
              <a:gd name="connsiteY241" fmla="*/ 4979725 h 5535973"/>
              <a:gd name="connsiteX242" fmla="*/ 4687321 w 8756401"/>
              <a:gd name="connsiteY242" fmla="*/ 4961437 h 5535973"/>
              <a:gd name="connsiteX243" fmla="*/ 4650745 w 8756401"/>
              <a:gd name="connsiteY243" fmla="*/ 4952293 h 5535973"/>
              <a:gd name="connsiteX244" fmla="*/ 4623313 w 8756401"/>
              <a:gd name="connsiteY244" fmla="*/ 4888285 h 5535973"/>
              <a:gd name="connsiteX245" fmla="*/ 4614169 w 8756401"/>
              <a:gd name="connsiteY245" fmla="*/ 4860853 h 5535973"/>
              <a:gd name="connsiteX246" fmla="*/ 4586737 w 8756401"/>
              <a:gd name="connsiteY246" fmla="*/ 4851709 h 5535973"/>
              <a:gd name="connsiteX247" fmla="*/ 4531873 w 8756401"/>
              <a:gd name="connsiteY247" fmla="*/ 4824277 h 5535973"/>
              <a:gd name="connsiteX248" fmla="*/ 4504441 w 8756401"/>
              <a:gd name="connsiteY248" fmla="*/ 4796845 h 5535973"/>
              <a:gd name="connsiteX249" fmla="*/ 4486153 w 8756401"/>
              <a:gd name="connsiteY249" fmla="*/ 4769413 h 5535973"/>
              <a:gd name="connsiteX250" fmla="*/ 4458721 w 8756401"/>
              <a:gd name="connsiteY250" fmla="*/ 4760269 h 5535973"/>
              <a:gd name="connsiteX251" fmla="*/ 4376425 w 8756401"/>
              <a:gd name="connsiteY251" fmla="*/ 4714549 h 5535973"/>
              <a:gd name="connsiteX252" fmla="*/ 4321561 w 8756401"/>
              <a:gd name="connsiteY252" fmla="*/ 4696261 h 5535973"/>
              <a:gd name="connsiteX253" fmla="*/ 4156969 w 8756401"/>
              <a:gd name="connsiteY253" fmla="*/ 4705405 h 5535973"/>
              <a:gd name="connsiteX254" fmla="*/ 4065529 w 8756401"/>
              <a:gd name="connsiteY254" fmla="*/ 4714549 h 5535973"/>
              <a:gd name="connsiteX255" fmla="*/ 3791209 w 8756401"/>
              <a:gd name="connsiteY255" fmla="*/ 4705405 h 5535973"/>
              <a:gd name="connsiteX256" fmla="*/ 3708913 w 8756401"/>
              <a:gd name="connsiteY256" fmla="*/ 4641397 h 5535973"/>
              <a:gd name="connsiteX257" fmla="*/ 3681481 w 8756401"/>
              <a:gd name="connsiteY257" fmla="*/ 4632253 h 5535973"/>
              <a:gd name="connsiteX258" fmla="*/ 3626617 w 8756401"/>
              <a:gd name="connsiteY258" fmla="*/ 4586533 h 5535973"/>
              <a:gd name="connsiteX259" fmla="*/ 3590041 w 8756401"/>
              <a:gd name="connsiteY259" fmla="*/ 4577389 h 5535973"/>
              <a:gd name="connsiteX260" fmla="*/ 3452881 w 8756401"/>
              <a:gd name="connsiteY260" fmla="*/ 4531669 h 5535973"/>
              <a:gd name="connsiteX261" fmla="*/ 3398017 w 8756401"/>
              <a:gd name="connsiteY261" fmla="*/ 4504237 h 5535973"/>
              <a:gd name="connsiteX262" fmla="*/ 3370585 w 8756401"/>
              <a:gd name="connsiteY262" fmla="*/ 4485949 h 5535973"/>
              <a:gd name="connsiteX263" fmla="*/ 3334009 w 8756401"/>
              <a:gd name="connsiteY263" fmla="*/ 4467661 h 5535973"/>
              <a:gd name="connsiteX264" fmla="*/ 3306577 w 8756401"/>
              <a:gd name="connsiteY264" fmla="*/ 4440229 h 5535973"/>
              <a:gd name="connsiteX265" fmla="*/ 3270001 w 8756401"/>
              <a:gd name="connsiteY265" fmla="*/ 4412797 h 5535973"/>
              <a:gd name="connsiteX266" fmla="*/ 3242569 w 8756401"/>
              <a:gd name="connsiteY266" fmla="*/ 4357933 h 5535973"/>
              <a:gd name="connsiteX267" fmla="*/ 3215137 w 8756401"/>
              <a:gd name="connsiteY267" fmla="*/ 4339645 h 5535973"/>
              <a:gd name="connsiteX268" fmla="*/ 3187705 w 8756401"/>
              <a:gd name="connsiteY268" fmla="*/ 4275637 h 5535973"/>
              <a:gd name="connsiteX269" fmla="*/ 3160273 w 8756401"/>
              <a:gd name="connsiteY269" fmla="*/ 4220773 h 5535973"/>
              <a:gd name="connsiteX270" fmla="*/ 3132841 w 8756401"/>
              <a:gd name="connsiteY270" fmla="*/ 4193341 h 5535973"/>
              <a:gd name="connsiteX271" fmla="*/ 3068833 w 8756401"/>
              <a:gd name="connsiteY271" fmla="*/ 4111045 h 5535973"/>
              <a:gd name="connsiteX272" fmla="*/ 3041401 w 8756401"/>
              <a:gd name="connsiteY272" fmla="*/ 4092757 h 5535973"/>
              <a:gd name="connsiteX273" fmla="*/ 3032257 w 8756401"/>
              <a:gd name="connsiteY273" fmla="*/ 4065325 h 5535973"/>
              <a:gd name="connsiteX274" fmla="*/ 3013969 w 8756401"/>
              <a:gd name="connsiteY274" fmla="*/ 3992173 h 5535973"/>
              <a:gd name="connsiteX275" fmla="*/ 2986537 w 8756401"/>
              <a:gd name="connsiteY275" fmla="*/ 3973885 h 5535973"/>
              <a:gd name="connsiteX276" fmla="*/ 2968249 w 8756401"/>
              <a:gd name="connsiteY276" fmla="*/ 3909877 h 5535973"/>
              <a:gd name="connsiteX277" fmla="*/ 2949961 w 8756401"/>
              <a:gd name="connsiteY277" fmla="*/ 3882445 h 5535973"/>
              <a:gd name="connsiteX278" fmla="*/ 2940817 w 8756401"/>
              <a:gd name="connsiteY278" fmla="*/ 3855013 h 5535973"/>
              <a:gd name="connsiteX279" fmla="*/ 2913385 w 8756401"/>
              <a:gd name="connsiteY279" fmla="*/ 3836725 h 5535973"/>
              <a:gd name="connsiteX280" fmla="*/ 2876809 w 8756401"/>
              <a:gd name="connsiteY280" fmla="*/ 3754429 h 5535973"/>
              <a:gd name="connsiteX281" fmla="*/ 2867665 w 8756401"/>
              <a:gd name="connsiteY281" fmla="*/ 3726997 h 5535973"/>
              <a:gd name="connsiteX282" fmla="*/ 2858521 w 8756401"/>
              <a:gd name="connsiteY282" fmla="*/ 3699565 h 5535973"/>
              <a:gd name="connsiteX283" fmla="*/ 2849377 w 8756401"/>
              <a:gd name="connsiteY283" fmla="*/ 3644701 h 5535973"/>
              <a:gd name="connsiteX284" fmla="*/ 2831089 w 8756401"/>
              <a:gd name="connsiteY284" fmla="*/ 3617269 h 5535973"/>
              <a:gd name="connsiteX285" fmla="*/ 2821945 w 8756401"/>
              <a:gd name="connsiteY285" fmla="*/ 3589837 h 5535973"/>
              <a:gd name="connsiteX286" fmla="*/ 2803657 w 8756401"/>
              <a:gd name="connsiteY286" fmla="*/ 3562405 h 5535973"/>
              <a:gd name="connsiteX287" fmla="*/ 2785369 w 8756401"/>
              <a:gd name="connsiteY287" fmla="*/ 3507541 h 5535973"/>
              <a:gd name="connsiteX288" fmla="*/ 2776225 w 8756401"/>
              <a:gd name="connsiteY288" fmla="*/ 3480109 h 5535973"/>
              <a:gd name="connsiteX289" fmla="*/ 2712217 w 8756401"/>
              <a:gd name="connsiteY289" fmla="*/ 3443533 h 5535973"/>
              <a:gd name="connsiteX290" fmla="*/ 2693929 w 8756401"/>
              <a:gd name="connsiteY290" fmla="*/ 3416101 h 5535973"/>
              <a:gd name="connsiteX291" fmla="*/ 2666497 w 8756401"/>
              <a:gd name="connsiteY291" fmla="*/ 3406957 h 5535973"/>
              <a:gd name="connsiteX292" fmla="*/ 2657353 w 8756401"/>
              <a:gd name="connsiteY292" fmla="*/ 3379525 h 5535973"/>
              <a:gd name="connsiteX293" fmla="*/ 2639065 w 8756401"/>
              <a:gd name="connsiteY293" fmla="*/ 3352093 h 5535973"/>
              <a:gd name="connsiteX294" fmla="*/ 2602489 w 8756401"/>
              <a:gd name="connsiteY294" fmla="*/ 3297229 h 5535973"/>
              <a:gd name="connsiteX295" fmla="*/ 2565913 w 8756401"/>
              <a:gd name="connsiteY295" fmla="*/ 3242365 h 5535973"/>
              <a:gd name="connsiteX296" fmla="*/ 2547625 w 8756401"/>
              <a:gd name="connsiteY296" fmla="*/ 3214933 h 5535973"/>
              <a:gd name="connsiteX297" fmla="*/ 2520193 w 8756401"/>
              <a:gd name="connsiteY297" fmla="*/ 3196645 h 5535973"/>
              <a:gd name="connsiteX298" fmla="*/ 2492761 w 8756401"/>
              <a:gd name="connsiteY298" fmla="*/ 3169213 h 5535973"/>
              <a:gd name="connsiteX299" fmla="*/ 2465329 w 8756401"/>
              <a:gd name="connsiteY299" fmla="*/ 3160069 h 5535973"/>
              <a:gd name="connsiteX300" fmla="*/ 2437897 w 8756401"/>
              <a:gd name="connsiteY300" fmla="*/ 3141781 h 5535973"/>
              <a:gd name="connsiteX301" fmla="*/ 2328169 w 8756401"/>
              <a:gd name="connsiteY301" fmla="*/ 3123493 h 5535973"/>
              <a:gd name="connsiteX302" fmla="*/ 2273305 w 8756401"/>
              <a:gd name="connsiteY302" fmla="*/ 3105205 h 5535973"/>
              <a:gd name="connsiteX303" fmla="*/ 2245873 w 8756401"/>
              <a:gd name="connsiteY303" fmla="*/ 3096061 h 5535973"/>
              <a:gd name="connsiteX304" fmla="*/ 2191009 w 8756401"/>
              <a:gd name="connsiteY304" fmla="*/ 3086917 h 5535973"/>
              <a:gd name="connsiteX305" fmla="*/ 1971553 w 8756401"/>
              <a:gd name="connsiteY305" fmla="*/ 3096061 h 5535973"/>
              <a:gd name="connsiteX306" fmla="*/ 1934977 w 8756401"/>
              <a:gd name="connsiteY306" fmla="*/ 3105205 h 5535973"/>
              <a:gd name="connsiteX307" fmla="*/ 1907545 w 8756401"/>
              <a:gd name="connsiteY307" fmla="*/ 3132637 h 5535973"/>
              <a:gd name="connsiteX308" fmla="*/ 1880113 w 8756401"/>
              <a:gd name="connsiteY308" fmla="*/ 3150925 h 5535973"/>
              <a:gd name="connsiteX309" fmla="*/ 1834393 w 8756401"/>
              <a:gd name="connsiteY309" fmla="*/ 3205789 h 5535973"/>
              <a:gd name="connsiteX310" fmla="*/ 1806961 w 8756401"/>
              <a:gd name="connsiteY310" fmla="*/ 3214933 h 5535973"/>
              <a:gd name="connsiteX311" fmla="*/ 1779529 w 8756401"/>
              <a:gd name="connsiteY311" fmla="*/ 3233221 h 5535973"/>
              <a:gd name="connsiteX312" fmla="*/ 1742953 w 8756401"/>
              <a:gd name="connsiteY312" fmla="*/ 3251509 h 5535973"/>
              <a:gd name="connsiteX313" fmla="*/ 1733809 w 8756401"/>
              <a:gd name="connsiteY313" fmla="*/ 3278941 h 5535973"/>
              <a:gd name="connsiteX314" fmla="*/ 1678945 w 8756401"/>
              <a:gd name="connsiteY314" fmla="*/ 3315517 h 5535973"/>
              <a:gd name="connsiteX315" fmla="*/ 1660657 w 8756401"/>
              <a:gd name="connsiteY315" fmla="*/ 3352093 h 5535973"/>
              <a:gd name="connsiteX316" fmla="*/ 1605793 w 8756401"/>
              <a:gd name="connsiteY316" fmla="*/ 3397813 h 5535973"/>
              <a:gd name="connsiteX317" fmla="*/ 1541785 w 8756401"/>
              <a:gd name="connsiteY317" fmla="*/ 3461821 h 5535973"/>
              <a:gd name="connsiteX318" fmla="*/ 1441201 w 8756401"/>
              <a:gd name="connsiteY318" fmla="*/ 3516685 h 5535973"/>
              <a:gd name="connsiteX319" fmla="*/ 1386337 w 8756401"/>
              <a:gd name="connsiteY319" fmla="*/ 3553261 h 5535973"/>
              <a:gd name="connsiteX320" fmla="*/ 1331473 w 8756401"/>
              <a:gd name="connsiteY320" fmla="*/ 3571549 h 5535973"/>
              <a:gd name="connsiteX321" fmla="*/ 1313185 w 8756401"/>
              <a:gd name="connsiteY321" fmla="*/ 3598981 h 5535973"/>
              <a:gd name="connsiteX322" fmla="*/ 1230889 w 8756401"/>
              <a:gd name="connsiteY322" fmla="*/ 3617269 h 5535973"/>
              <a:gd name="connsiteX323" fmla="*/ 1157737 w 8756401"/>
              <a:gd name="connsiteY323" fmla="*/ 3644701 h 5535973"/>
              <a:gd name="connsiteX324" fmla="*/ 1066297 w 8756401"/>
              <a:gd name="connsiteY324" fmla="*/ 3672133 h 5535973"/>
              <a:gd name="connsiteX325" fmla="*/ 956569 w 8756401"/>
              <a:gd name="connsiteY325" fmla="*/ 3690421 h 5535973"/>
              <a:gd name="connsiteX326" fmla="*/ 801121 w 8756401"/>
              <a:gd name="connsiteY326" fmla="*/ 3699565 h 5535973"/>
              <a:gd name="connsiteX327" fmla="*/ 801121 w 8756401"/>
              <a:gd name="connsiteY327" fmla="*/ 3699565 h 5535973"/>
              <a:gd name="connsiteX328" fmla="*/ 474481 w 8756401"/>
              <a:gd name="connsiteY328" fmla="*/ 3867621 h 5535973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386741 w 8756401"/>
              <a:gd name="connsiteY159" fmla="*/ 27727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474206 w 8756401"/>
              <a:gd name="connsiteY159" fmla="*/ 123142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322329 w 8756401"/>
              <a:gd name="connsiteY130" fmla="*/ 868680 h 5530584"/>
              <a:gd name="connsiteX131" fmla="*/ 1294897 w 8756401"/>
              <a:gd name="connsiteY131" fmla="*/ 850392 h 5530584"/>
              <a:gd name="connsiteX132" fmla="*/ 1258321 w 8756401"/>
              <a:gd name="connsiteY132" fmla="*/ 832104 h 5530584"/>
              <a:gd name="connsiteX133" fmla="*/ 1194313 w 8756401"/>
              <a:gd name="connsiteY133" fmla="*/ 786384 h 5530584"/>
              <a:gd name="connsiteX134" fmla="*/ 1166881 w 8756401"/>
              <a:gd name="connsiteY134" fmla="*/ 777240 h 5530584"/>
              <a:gd name="connsiteX135" fmla="*/ 1139449 w 8756401"/>
              <a:gd name="connsiteY135" fmla="*/ 758952 h 5530584"/>
              <a:gd name="connsiteX136" fmla="*/ 1084585 w 8756401"/>
              <a:gd name="connsiteY136" fmla="*/ 740664 h 5530584"/>
              <a:gd name="connsiteX137" fmla="*/ 1057153 w 8756401"/>
              <a:gd name="connsiteY137" fmla="*/ 722376 h 5530584"/>
              <a:gd name="connsiteX138" fmla="*/ 1029721 w 8756401"/>
              <a:gd name="connsiteY138" fmla="*/ 694944 h 5530584"/>
              <a:gd name="connsiteX139" fmla="*/ 974857 w 8756401"/>
              <a:gd name="connsiteY139" fmla="*/ 676656 h 5530584"/>
              <a:gd name="connsiteX140" fmla="*/ 947425 w 8756401"/>
              <a:gd name="connsiteY140" fmla="*/ 658368 h 5530584"/>
              <a:gd name="connsiteX141" fmla="*/ 901705 w 8756401"/>
              <a:gd name="connsiteY141" fmla="*/ 621792 h 5530584"/>
              <a:gd name="connsiteX142" fmla="*/ 819409 w 8756401"/>
              <a:gd name="connsiteY142" fmla="*/ 576072 h 5530584"/>
              <a:gd name="connsiteX143" fmla="*/ 801121 w 8756401"/>
              <a:gd name="connsiteY143" fmla="*/ 548640 h 5530584"/>
              <a:gd name="connsiteX144" fmla="*/ 737113 w 8756401"/>
              <a:gd name="connsiteY144" fmla="*/ 512064 h 5530584"/>
              <a:gd name="connsiteX145" fmla="*/ 691393 w 8756401"/>
              <a:gd name="connsiteY145" fmla="*/ 457200 h 5530584"/>
              <a:gd name="connsiteX146" fmla="*/ 654817 w 8756401"/>
              <a:gd name="connsiteY146" fmla="*/ 402336 h 5530584"/>
              <a:gd name="connsiteX147" fmla="*/ 636529 w 8756401"/>
              <a:gd name="connsiteY147" fmla="*/ 374904 h 5530584"/>
              <a:gd name="connsiteX148" fmla="*/ 618241 w 8756401"/>
              <a:gd name="connsiteY148" fmla="*/ 347472 h 5530584"/>
              <a:gd name="connsiteX149" fmla="*/ 609097 w 8756401"/>
              <a:gd name="connsiteY149" fmla="*/ 320040 h 5530584"/>
              <a:gd name="connsiteX150" fmla="*/ 599953 w 8756401"/>
              <a:gd name="connsiteY150" fmla="*/ 265176 h 5530584"/>
              <a:gd name="connsiteX151" fmla="*/ 563377 w 8756401"/>
              <a:gd name="connsiteY151" fmla="*/ 210312 h 5530584"/>
              <a:gd name="connsiteX152" fmla="*/ 535945 w 8756401"/>
              <a:gd name="connsiteY152" fmla="*/ 128016 h 5530584"/>
              <a:gd name="connsiteX153" fmla="*/ 526801 w 8756401"/>
              <a:gd name="connsiteY153" fmla="*/ 100584 h 5530584"/>
              <a:gd name="connsiteX154" fmla="*/ 517657 w 8756401"/>
              <a:gd name="connsiteY154" fmla="*/ 73152 h 5530584"/>
              <a:gd name="connsiteX155" fmla="*/ 490225 w 8756401"/>
              <a:gd name="connsiteY155" fmla="*/ 45720 h 5530584"/>
              <a:gd name="connsiteX156" fmla="*/ 490225 w 8756401"/>
              <a:gd name="connsiteY156" fmla="*/ 0 h 5530584"/>
              <a:gd name="connsiteX157" fmla="*/ 7092193 w 8756401"/>
              <a:gd name="connsiteY157" fmla="*/ 9144 h 5530584"/>
              <a:gd name="connsiteX158" fmla="*/ 8451424 w 8756401"/>
              <a:gd name="connsiteY158" fmla="*/ 16484 h 5530584"/>
              <a:gd name="connsiteX159" fmla="*/ 8617330 w 8756401"/>
              <a:gd name="connsiteY159" fmla="*/ 146996 h 5530584"/>
              <a:gd name="connsiteX160" fmla="*/ 7511914 w 8756401"/>
              <a:gd name="connsiteY160" fmla="*/ 311709 h 5530584"/>
              <a:gd name="connsiteX161" fmla="*/ 7268593 w 8756401"/>
              <a:gd name="connsiteY161" fmla="*/ 732550 h 5530584"/>
              <a:gd name="connsiteX162" fmla="*/ 7390550 w 8756401"/>
              <a:gd name="connsiteY162" fmla="*/ 1020452 h 5530584"/>
              <a:gd name="connsiteX163" fmla="*/ 7596810 w 8756401"/>
              <a:gd name="connsiteY163" fmla="*/ 1305517 h 5530584"/>
              <a:gd name="connsiteX164" fmla="*/ 7768000 w 8756401"/>
              <a:gd name="connsiteY164" fmla="*/ 1677405 h 5530584"/>
              <a:gd name="connsiteX165" fmla="*/ 7972185 w 8756401"/>
              <a:gd name="connsiteY165" fmla="*/ 1976424 h 5530584"/>
              <a:gd name="connsiteX166" fmla="*/ 7969593 w 8756401"/>
              <a:gd name="connsiteY166" fmla="*/ 2448230 h 5530584"/>
              <a:gd name="connsiteX167" fmla="*/ 7866647 w 8756401"/>
              <a:gd name="connsiteY167" fmla="*/ 3078016 h 5530584"/>
              <a:gd name="connsiteX168" fmla="*/ 8463793 w 8756401"/>
              <a:gd name="connsiteY168" fmla="*/ 3831336 h 5530584"/>
              <a:gd name="connsiteX169" fmla="*/ 8756401 w 8756401"/>
              <a:gd name="connsiteY169" fmla="*/ 4443984 h 5530584"/>
              <a:gd name="connsiteX170" fmla="*/ 8747257 w 8756401"/>
              <a:gd name="connsiteY170" fmla="*/ 4562856 h 5530584"/>
              <a:gd name="connsiteX171" fmla="*/ 8719825 w 8756401"/>
              <a:gd name="connsiteY171" fmla="*/ 4636008 h 5530584"/>
              <a:gd name="connsiteX172" fmla="*/ 8692393 w 8756401"/>
              <a:gd name="connsiteY172" fmla="*/ 4654296 h 5530584"/>
              <a:gd name="connsiteX173" fmla="*/ 8619241 w 8756401"/>
              <a:gd name="connsiteY173" fmla="*/ 4700016 h 5530584"/>
              <a:gd name="connsiteX174" fmla="*/ 8564377 w 8756401"/>
              <a:gd name="connsiteY174" fmla="*/ 4736592 h 5530584"/>
              <a:gd name="connsiteX175" fmla="*/ 8482081 w 8756401"/>
              <a:gd name="connsiteY175" fmla="*/ 4754880 h 5530584"/>
              <a:gd name="connsiteX176" fmla="*/ 8436361 w 8756401"/>
              <a:gd name="connsiteY176" fmla="*/ 4809744 h 5530584"/>
              <a:gd name="connsiteX177" fmla="*/ 8390641 w 8756401"/>
              <a:gd name="connsiteY177" fmla="*/ 4818888 h 5530584"/>
              <a:gd name="connsiteX178" fmla="*/ 8335777 w 8756401"/>
              <a:gd name="connsiteY178" fmla="*/ 4846320 h 5530584"/>
              <a:gd name="connsiteX179" fmla="*/ 8280913 w 8756401"/>
              <a:gd name="connsiteY179" fmla="*/ 4882896 h 5530584"/>
              <a:gd name="connsiteX180" fmla="*/ 8162041 w 8756401"/>
              <a:gd name="connsiteY180" fmla="*/ 4901184 h 5530584"/>
              <a:gd name="connsiteX181" fmla="*/ 8070601 w 8756401"/>
              <a:gd name="connsiteY181" fmla="*/ 4946904 h 5530584"/>
              <a:gd name="connsiteX182" fmla="*/ 7997449 w 8756401"/>
              <a:gd name="connsiteY182" fmla="*/ 4974336 h 5530584"/>
              <a:gd name="connsiteX183" fmla="*/ 7970017 w 8756401"/>
              <a:gd name="connsiteY183" fmla="*/ 5001768 h 5530584"/>
              <a:gd name="connsiteX184" fmla="*/ 7832857 w 8756401"/>
              <a:gd name="connsiteY184" fmla="*/ 5010912 h 5530584"/>
              <a:gd name="connsiteX185" fmla="*/ 7777993 w 8756401"/>
              <a:gd name="connsiteY185" fmla="*/ 5029200 h 5530584"/>
              <a:gd name="connsiteX186" fmla="*/ 7759705 w 8756401"/>
              <a:gd name="connsiteY186" fmla="*/ 5093208 h 5530584"/>
              <a:gd name="connsiteX187" fmla="*/ 7732273 w 8756401"/>
              <a:gd name="connsiteY187" fmla="*/ 5111496 h 5530584"/>
              <a:gd name="connsiteX188" fmla="*/ 7713985 w 8756401"/>
              <a:gd name="connsiteY188" fmla="*/ 5138928 h 5530584"/>
              <a:gd name="connsiteX189" fmla="*/ 7704841 w 8756401"/>
              <a:gd name="connsiteY189" fmla="*/ 5166360 h 5530584"/>
              <a:gd name="connsiteX190" fmla="*/ 7649977 w 8756401"/>
              <a:gd name="connsiteY190" fmla="*/ 5193792 h 5530584"/>
              <a:gd name="connsiteX191" fmla="*/ 7631689 w 8756401"/>
              <a:gd name="connsiteY191" fmla="*/ 5221224 h 5530584"/>
              <a:gd name="connsiteX192" fmla="*/ 7503673 w 8756401"/>
              <a:gd name="connsiteY192" fmla="*/ 5248656 h 5530584"/>
              <a:gd name="connsiteX193" fmla="*/ 7366513 w 8756401"/>
              <a:gd name="connsiteY193" fmla="*/ 5221224 h 5530584"/>
              <a:gd name="connsiteX194" fmla="*/ 7339081 w 8756401"/>
              <a:gd name="connsiteY194" fmla="*/ 5212080 h 5530584"/>
              <a:gd name="connsiteX195" fmla="*/ 7311649 w 8756401"/>
              <a:gd name="connsiteY195" fmla="*/ 5193792 h 5530584"/>
              <a:gd name="connsiteX196" fmla="*/ 7256785 w 8756401"/>
              <a:gd name="connsiteY196" fmla="*/ 5175504 h 5530584"/>
              <a:gd name="connsiteX197" fmla="*/ 7137913 w 8756401"/>
              <a:gd name="connsiteY197" fmla="*/ 5184648 h 5530584"/>
              <a:gd name="connsiteX198" fmla="*/ 7083049 w 8756401"/>
              <a:gd name="connsiteY198" fmla="*/ 5221224 h 5530584"/>
              <a:gd name="connsiteX199" fmla="*/ 7046473 w 8756401"/>
              <a:gd name="connsiteY199" fmla="*/ 5276088 h 5530584"/>
              <a:gd name="connsiteX200" fmla="*/ 6991609 w 8756401"/>
              <a:gd name="connsiteY200" fmla="*/ 5294376 h 5530584"/>
              <a:gd name="connsiteX201" fmla="*/ 6964177 w 8756401"/>
              <a:gd name="connsiteY201" fmla="*/ 5303520 h 5530584"/>
              <a:gd name="connsiteX202" fmla="*/ 6909313 w 8756401"/>
              <a:gd name="connsiteY202" fmla="*/ 5330952 h 5530584"/>
              <a:gd name="connsiteX203" fmla="*/ 6881881 w 8756401"/>
              <a:gd name="connsiteY203" fmla="*/ 5349240 h 5530584"/>
              <a:gd name="connsiteX204" fmla="*/ 6817873 w 8756401"/>
              <a:gd name="connsiteY204" fmla="*/ 5358384 h 5530584"/>
              <a:gd name="connsiteX205" fmla="*/ 6790441 w 8756401"/>
              <a:gd name="connsiteY205" fmla="*/ 5376672 h 5530584"/>
              <a:gd name="connsiteX206" fmla="*/ 6763009 w 8756401"/>
              <a:gd name="connsiteY206" fmla="*/ 5385816 h 5530584"/>
              <a:gd name="connsiteX207" fmla="*/ 6744721 w 8756401"/>
              <a:gd name="connsiteY207" fmla="*/ 5413248 h 5530584"/>
              <a:gd name="connsiteX208" fmla="*/ 6671569 w 8756401"/>
              <a:gd name="connsiteY208" fmla="*/ 5431536 h 5530584"/>
              <a:gd name="connsiteX209" fmla="*/ 6644137 w 8756401"/>
              <a:gd name="connsiteY209" fmla="*/ 5458968 h 5530584"/>
              <a:gd name="connsiteX210" fmla="*/ 6607561 w 8756401"/>
              <a:gd name="connsiteY210" fmla="*/ 5477256 h 5530584"/>
              <a:gd name="connsiteX211" fmla="*/ 6534409 w 8756401"/>
              <a:gd name="connsiteY211" fmla="*/ 5495544 h 5530584"/>
              <a:gd name="connsiteX212" fmla="*/ 6461257 w 8756401"/>
              <a:gd name="connsiteY212" fmla="*/ 5504688 h 5530584"/>
              <a:gd name="connsiteX213" fmla="*/ 6086353 w 8756401"/>
              <a:gd name="connsiteY213" fmla="*/ 5504688 h 5530584"/>
              <a:gd name="connsiteX214" fmla="*/ 6049777 w 8756401"/>
              <a:gd name="connsiteY214" fmla="*/ 5486400 h 5530584"/>
              <a:gd name="connsiteX215" fmla="*/ 6031489 w 8756401"/>
              <a:gd name="connsiteY215" fmla="*/ 5458968 h 5530584"/>
              <a:gd name="connsiteX216" fmla="*/ 6022345 w 8756401"/>
              <a:gd name="connsiteY216" fmla="*/ 5431536 h 5530584"/>
              <a:gd name="connsiteX217" fmla="*/ 5940049 w 8756401"/>
              <a:gd name="connsiteY217" fmla="*/ 5422392 h 5530584"/>
              <a:gd name="connsiteX218" fmla="*/ 5921761 w 8756401"/>
              <a:gd name="connsiteY218" fmla="*/ 5394960 h 5530584"/>
              <a:gd name="connsiteX219" fmla="*/ 5876041 w 8756401"/>
              <a:gd name="connsiteY219" fmla="*/ 5385816 h 5530584"/>
              <a:gd name="connsiteX220" fmla="*/ 5821177 w 8756401"/>
              <a:gd name="connsiteY220" fmla="*/ 5358384 h 5530584"/>
              <a:gd name="connsiteX221" fmla="*/ 5812033 w 8756401"/>
              <a:gd name="connsiteY221" fmla="*/ 5330952 h 5530584"/>
              <a:gd name="connsiteX222" fmla="*/ 5802889 w 8756401"/>
              <a:gd name="connsiteY222" fmla="*/ 5138928 h 5530584"/>
              <a:gd name="connsiteX223" fmla="*/ 5748025 w 8756401"/>
              <a:gd name="connsiteY223" fmla="*/ 5056632 h 5530584"/>
              <a:gd name="connsiteX224" fmla="*/ 5738881 w 8756401"/>
              <a:gd name="connsiteY224" fmla="*/ 5029200 h 5530584"/>
              <a:gd name="connsiteX225" fmla="*/ 5729737 w 8756401"/>
              <a:gd name="connsiteY225" fmla="*/ 4983480 h 5530584"/>
              <a:gd name="connsiteX226" fmla="*/ 5702305 w 8756401"/>
              <a:gd name="connsiteY226" fmla="*/ 4965192 h 5530584"/>
              <a:gd name="connsiteX227" fmla="*/ 5656585 w 8756401"/>
              <a:gd name="connsiteY227" fmla="*/ 4910328 h 5530584"/>
              <a:gd name="connsiteX228" fmla="*/ 5629153 w 8756401"/>
              <a:gd name="connsiteY228" fmla="*/ 4901184 h 5530584"/>
              <a:gd name="connsiteX229" fmla="*/ 5583433 w 8756401"/>
              <a:gd name="connsiteY229" fmla="*/ 5010912 h 5530584"/>
              <a:gd name="connsiteX230" fmla="*/ 5601721 w 8756401"/>
              <a:gd name="connsiteY230" fmla="*/ 5038344 h 5530584"/>
              <a:gd name="connsiteX231" fmla="*/ 5620009 w 8756401"/>
              <a:gd name="connsiteY231" fmla="*/ 5093208 h 5530584"/>
              <a:gd name="connsiteX232" fmla="*/ 5610865 w 8756401"/>
              <a:gd name="connsiteY232" fmla="*/ 5148072 h 5530584"/>
              <a:gd name="connsiteX233" fmla="*/ 5409697 w 8756401"/>
              <a:gd name="connsiteY233" fmla="*/ 5120640 h 5530584"/>
              <a:gd name="connsiteX234" fmla="*/ 5391409 w 8756401"/>
              <a:gd name="connsiteY234" fmla="*/ 5093208 h 5530584"/>
              <a:gd name="connsiteX235" fmla="*/ 5336545 w 8756401"/>
              <a:gd name="connsiteY235" fmla="*/ 5074920 h 5530584"/>
              <a:gd name="connsiteX236" fmla="*/ 5290825 w 8756401"/>
              <a:gd name="connsiteY236" fmla="*/ 5056632 h 5530584"/>
              <a:gd name="connsiteX237" fmla="*/ 5235961 w 8756401"/>
              <a:gd name="connsiteY237" fmla="*/ 5020056 h 5530584"/>
              <a:gd name="connsiteX238" fmla="*/ 5071369 w 8756401"/>
              <a:gd name="connsiteY238" fmla="*/ 5001768 h 5530584"/>
              <a:gd name="connsiteX239" fmla="*/ 4989073 w 8756401"/>
              <a:gd name="connsiteY239" fmla="*/ 4992624 h 5530584"/>
              <a:gd name="connsiteX240" fmla="*/ 4943353 w 8756401"/>
              <a:gd name="connsiteY240" fmla="*/ 4983480 h 5530584"/>
              <a:gd name="connsiteX241" fmla="*/ 4751329 w 8756401"/>
              <a:gd name="connsiteY241" fmla="*/ 4974336 h 5530584"/>
              <a:gd name="connsiteX242" fmla="*/ 4687321 w 8756401"/>
              <a:gd name="connsiteY242" fmla="*/ 4956048 h 5530584"/>
              <a:gd name="connsiteX243" fmla="*/ 4650745 w 8756401"/>
              <a:gd name="connsiteY243" fmla="*/ 4946904 h 5530584"/>
              <a:gd name="connsiteX244" fmla="*/ 4623313 w 8756401"/>
              <a:gd name="connsiteY244" fmla="*/ 4882896 h 5530584"/>
              <a:gd name="connsiteX245" fmla="*/ 4614169 w 8756401"/>
              <a:gd name="connsiteY245" fmla="*/ 4855464 h 5530584"/>
              <a:gd name="connsiteX246" fmla="*/ 4586737 w 8756401"/>
              <a:gd name="connsiteY246" fmla="*/ 4846320 h 5530584"/>
              <a:gd name="connsiteX247" fmla="*/ 4531873 w 8756401"/>
              <a:gd name="connsiteY247" fmla="*/ 4818888 h 5530584"/>
              <a:gd name="connsiteX248" fmla="*/ 4504441 w 8756401"/>
              <a:gd name="connsiteY248" fmla="*/ 4791456 h 5530584"/>
              <a:gd name="connsiteX249" fmla="*/ 4486153 w 8756401"/>
              <a:gd name="connsiteY249" fmla="*/ 4764024 h 5530584"/>
              <a:gd name="connsiteX250" fmla="*/ 4458721 w 8756401"/>
              <a:gd name="connsiteY250" fmla="*/ 4754880 h 5530584"/>
              <a:gd name="connsiteX251" fmla="*/ 4376425 w 8756401"/>
              <a:gd name="connsiteY251" fmla="*/ 4709160 h 5530584"/>
              <a:gd name="connsiteX252" fmla="*/ 4321561 w 8756401"/>
              <a:gd name="connsiteY252" fmla="*/ 4690872 h 5530584"/>
              <a:gd name="connsiteX253" fmla="*/ 4156969 w 8756401"/>
              <a:gd name="connsiteY253" fmla="*/ 4700016 h 5530584"/>
              <a:gd name="connsiteX254" fmla="*/ 4065529 w 8756401"/>
              <a:gd name="connsiteY254" fmla="*/ 4709160 h 5530584"/>
              <a:gd name="connsiteX255" fmla="*/ 3791209 w 8756401"/>
              <a:gd name="connsiteY255" fmla="*/ 4700016 h 5530584"/>
              <a:gd name="connsiteX256" fmla="*/ 3708913 w 8756401"/>
              <a:gd name="connsiteY256" fmla="*/ 4636008 h 5530584"/>
              <a:gd name="connsiteX257" fmla="*/ 3681481 w 8756401"/>
              <a:gd name="connsiteY257" fmla="*/ 4626864 h 5530584"/>
              <a:gd name="connsiteX258" fmla="*/ 3626617 w 8756401"/>
              <a:gd name="connsiteY258" fmla="*/ 4581144 h 5530584"/>
              <a:gd name="connsiteX259" fmla="*/ 3590041 w 8756401"/>
              <a:gd name="connsiteY259" fmla="*/ 4572000 h 5530584"/>
              <a:gd name="connsiteX260" fmla="*/ 3452881 w 8756401"/>
              <a:gd name="connsiteY260" fmla="*/ 4526280 h 5530584"/>
              <a:gd name="connsiteX261" fmla="*/ 3398017 w 8756401"/>
              <a:gd name="connsiteY261" fmla="*/ 4498848 h 5530584"/>
              <a:gd name="connsiteX262" fmla="*/ 3370585 w 8756401"/>
              <a:gd name="connsiteY262" fmla="*/ 4480560 h 5530584"/>
              <a:gd name="connsiteX263" fmla="*/ 3334009 w 8756401"/>
              <a:gd name="connsiteY263" fmla="*/ 4462272 h 5530584"/>
              <a:gd name="connsiteX264" fmla="*/ 3306577 w 8756401"/>
              <a:gd name="connsiteY264" fmla="*/ 4434840 h 5530584"/>
              <a:gd name="connsiteX265" fmla="*/ 3270001 w 8756401"/>
              <a:gd name="connsiteY265" fmla="*/ 4407408 h 5530584"/>
              <a:gd name="connsiteX266" fmla="*/ 3242569 w 8756401"/>
              <a:gd name="connsiteY266" fmla="*/ 4352544 h 5530584"/>
              <a:gd name="connsiteX267" fmla="*/ 3215137 w 8756401"/>
              <a:gd name="connsiteY267" fmla="*/ 4334256 h 5530584"/>
              <a:gd name="connsiteX268" fmla="*/ 3187705 w 8756401"/>
              <a:gd name="connsiteY268" fmla="*/ 4270248 h 5530584"/>
              <a:gd name="connsiteX269" fmla="*/ 3160273 w 8756401"/>
              <a:gd name="connsiteY269" fmla="*/ 4215384 h 5530584"/>
              <a:gd name="connsiteX270" fmla="*/ 3132841 w 8756401"/>
              <a:gd name="connsiteY270" fmla="*/ 4187952 h 5530584"/>
              <a:gd name="connsiteX271" fmla="*/ 3068833 w 8756401"/>
              <a:gd name="connsiteY271" fmla="*/ 4105656 h 5530584"/>
              <a:gd name="connsiteX272" fmla="*/ 3041401 w 8756401"/>
              <a:gd name="connsiteY272" fmla="*/ 4087368 h 5530584"/>
              <a:gd name="connsiteX273" fmla="*/ 3032257 w 8756401"/>
              <a:gd name="connsiteY273" fmla="*/ 4059936 h 5530584"/>
              <a:gd name="connsiteX274" fmla="*/ 3013969 w 8756401"/>
              <a:gd name="connsiteY274" fmla="*/ 3986784 h 5530584"/>
              <a:gd name="connsiteX275" fmla="*/ 2986537 w 8756401"/>
              <a:gd name="connsiteY275" fmla="*/ 3968496 h 5530584"/>
              <a:gd name="connsiteX276" fmla="*/ 2968249 w 8756401"/>
              <a:gd name="connsiteY276" fmla="*/ 3904488 h 5530584"/>
              <a:gd name="connsiteX277" fmla="*/ 2949961 w 8756401"/>
              <a:gd name="connsiteY277" fmla="*/ 3877056 h 5530584"/>
              <a:gd name="connsiteX278" fmla="*/ 2940817 w 8756401"/>
              <a:gd name="connsiteY278" fmla="*/ 3849624 h 5530584"/>
              <a:gd name="connsiteX279" fmla="*/ 2913385 w 8756401"/>
              <a:gd name="connsiteY279" fmla="*/ 3831336 h 5530584"/>
              <a:gd name="connsiteX280" fmla="*/ 2876809 w 8756401"/>
              <a:gd name="connsiteY280" fmla="*/ 3749040 h 5530584"/>
              <a:gd name="connsiteX281" fmla="*/ 2867665 w 8756401"/>
              <a:gd name="connsiteY281" fmla="*/ 3721608 h 5530584"/>
              <a:gd name="connsiteX282" fmla="*/ 2858521 w 8756401"/>
              <a:gd name="connsiteY282" fmla="*/ 3694176 h 5530584"/>
              <a:gd name="connsiteX283" fmla="*/ 2849377 w 8756401"/>
              <a:gd name="connsiteY283" fmla="*/ 3639312 h 5530584"/>
              <a:gd name="connsiteX284" fmla="*/ 2831089 w 8756401"/>
              <a:gd name="connsiteY284" fmla="*/ 3611880 h 5530584"/>
              <a:gd name="connsiteX285" fmla="*/ 2821945 w 8756401"/>
              <a:gd name="connsiteY285" fmla="*/ 3584448 h 5530584"/>
              <a:gd name="connsiteX286" fmla="*/ 2803657 w 8756401"/>
              <a:gd name="connsiteY286" fmla="*/ 3557016 h 5530584"/>
              <a:gd name="connsiteX287" fmla="*/ 2785369 w 8756401"/>
              <a:gd name="connsiteY287" fmla="*/ 3502152 h 5530584"/>
              <a:gd name="connsiteX288" fmla="*/ 2776225 w 8756401"/>
              <a:gd name="connsiteY288" fmla="*/ 3474720 h 5530584"/>
              <a:gd name="connsiteX289" fmla="*/ 2712217 w 8756401"/>
              <a:gd name="connsiteY289" fmla="*/ 3438144 h 5530584"/>
              <a:gd name="connsiteX290" fmla="*/ 2693929 w 8756401"/>
              <a:gd name="connsiteY290" fmla="*/ 3410712 h 5530584"/>
              <a:gd name="connsiteX291" fmla="*/ 2666497 w 8756401"/>
              <a:gd name="connsiteY291" fmla="*/ 3401568 h 5530584"/>
              <a:gd name="connsiteX292" fmla="*/ 2657353 w 8756401"/>
              <a:gd name="connsiteY292" fmla="*/ 3374136 h 5530584"/>
              <a:gd name="connsiteX293" fmla="*/ 2639065 w 8756401"/>
              <a:gd name="connsiteY293" fmla="*/ 3346704 h 5530584"/>
              <a:gd name="connsiteX294" fmla="*/ 2602489 w 8756401"/>
              <a:gd name="connsiteY294" fmla="*/ 3291840 h 5530584"/>
              <a:gd name="connsiteX295" fmla="*/ 2565913 w 8756401"/>
              <a:gd name="connsiteY295" fmla="*/ 3236976 h 5530584"/>
              <a:gd name="connsiteX296" fmla="*/ 2547625 w 8756401"/>
              <a:gd name="connsiteY296" fmla="*/ 3209544 h 5530584"/>
              <a:gd name="connsiteX297" fmla="*/ 2520193 w 8756401"/>
              <a:gd name="connsiteY297" fmla="*/ 3191256 h 5530584"/>
              <a:gd name="connsiteX298" fmla="*/ 2492761 w 8756401"/>
              <a:gd name="connsiteY298" fmla="*/ 3163824 h 5530584"/>
              <a:gd name="connsiteX299" fmla="*/ 2465329 w 8756401"/>
              <a:gd name="connsiteY299" fmla="*/ 3154680 h 5530584"/>
              <a:gd name="connsiteX300" fmla="*/ 2437897 w 8756401"/>
              <a:gd name="connsiteY300" fmla="*/ 3136392 h 5530584"/>
              <a:gd name="connsiteX301" fmla="*/ 2328169 w 8756401"/>
              <a:gd name="connsiteY301" fmla="*/ 3118104 h 5530584"/>
              <a:gd name="connsiteX302" fmla="*/ 2273305 w 8756401"/>
              <a:gd name="connsiteY302" fmla="*/ 3099816 h 5530584"/>
              <a:gd name="connsiteX303" fmla="*/ 2245873 w 8756401"/>
              <a:gd name="connsiteY303" fmla="*/ 3090672 h 5530584"/>
              <a:gd name="connsiteX304" fmla="*/ 2191009 w 8756401"/>
              <a:gd name="connsiteY304" fmla="*/ 3081528 h 5530584"/>
              <a:gd name="connsiteX305" fmla="*/ 1971553 w 8756401"/>
              <a:gd name="connsiteY305" fmla="*/ 3090672 h 5530584"/>
              <a:gd name="connsiteX306" fmla="*/ 1934977 w 8756401"/>
              <a:gd name="connsiteY306" fmla="*/ 3099816 h 5530584"/>
              <a:gd name="connsiteX307" fmla="*/ 1907545 w 8756401"/>
              <a:gd name="connsiteY307" fmla="*/ 3127248 h 5530584"/>
              <a:gd name="connsiteX308" fmla="*/ 1880113 w 8756401"/>
              <a:gd name="connsiteY308" fmla="*/ 3145536 h 5530584"/>
              <a:gd name="connsiteX309" fmla="*/ 1834393 w 8756401"/>
              <a:gd name="connsiteY309" fmla="*/ 3200400 h 5530584"/>
              <a:gd name="connsiteX310" fmla="*/ 1806961 w 8756401"/>
              <a:gd name="connsiteY310" fmla="*/ 3209544 h 5530584"/>
              <a:gd name="connsiteX311" fmla="*/ 1779529 w 8756401"/>
              <a:gd name="connsiteY311" fmla="*/ 3227832 h 5530584"/>
              <a:gd name="connsiteX312" fmla="*/ 1742953 w 8756401"/>
              <a:gd name="connsiteY312" fmla="*/ 3246120 h 5530584"/>
              <a:gd name="connsiteX313" fmla="*/ 1733809 w 8756401"/>
              <a:gd name="connsiteY313" fmla="*/ 3273552 h 5530584"/>
              <a:gd name="connsiteX314" fmla="*/ 1678945 w 8756401"/>
              <a:gd name="connsiteY314" fmla="*/ 3310128 h 5530584"/>
              <a:gd name="connsiteX315" fmla="*/ 1660657 w 8756401"/>
              <a:gd name="connsiteY315" fmla="*/ 3346704 h 5530584"/>
              <a:gd name="connsiteX316" fmla="*/ 1605793 w 8756401"/>
              <a:gd name="connsiteY316" fmla="*/ 3392424 h 5530584"/>
              <a:gd name="connsiteX317" fmla="*/ 1541785 w 8756401"/>
              <a:gd name="connsiteY317" fmla="*/ 3456432 h 5530584"/>
              <a:gd name="connsiteX318" fmla="*/ 1441201 w 8756401"/>
              <a:gd name="connsiteY318" fmla="*/ 3511296 h 5530584"/>
              <a:gd name="connsiteX319" fmla="*/ 1386337 w 8756401"/>
              <a:gd name="connsiteY319" fmla="*/ 3547872 h 5530584"/>
              <a:gd name="connsiteX320" fmla="*/ 1331473 w 8756401"/>
              <a:gd name="connsiteY320" fmla="*/ 3566160 h 5530584"/>
              <a:gd name="connsiteX321" fmla="*/ 1313185 w 8756401"/>
              <a:gd name="connsiteY321" fmla="*/ 3593592 h 5530584"/>
              <a:gd name="connsiteX322" fmla="*/ 1230889 w 8756401"/>
              <a:gd name="connsiteY322" fmla="*/ 3611880 h 5530584"/>
              <a:gd name="connsiteX323" fmla="*/ 1157737 w 8756401"/>
              <a:gd name="connsiteY323" fmla="*/ 3639312 h 5530584"/>
              <a:gd name="connsiteX324" fmla="*/ 1066297 w 8756401"/>
              <a:gd name="connsiteY324" fmla="*/ 3666744 h 5530584"/>
              <a:gd name="connsiteX325" fmla="*/ 956569 w 8756401"/>
              <a:gd name="connsiteY325" fmla="*/ 3685032 h 5530584"/>
              <a:gd name="connsiteX326" fmla="*/ 801121 w 8756401"/>
              <a:gd name="connsiteY326" fmla="*/ 3694176 h 5530584"/>
              <a:gd name="connsiteX327" fmla="*/ 801121 w 8756401"/>
              <a:gd name="connsiteY327" fmla="*/ 3694176 h 5530584"/>
              <a:gd name="connsiteX328" fmla="*/ 474481 w 8756401"/>
              <a:gd name="connsiteY328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94897 w 8756401"/>
              <a:gd name="connsiteY130" fmla="*/ 850392 h 5530584"/>
              <a:gd name="connsiteX131" fmla="*/ 1258321 w 8756401"/>
              <a:gd name="connsiteY131" fmla="*/ 832104 h 5530584"/>
              <a:gd name="connsiteX132" fmla="*/ 1194313 w 8756401"/>
              <a:gd name="connsiteY132" fmla="*/ 786384 h 5530584"/>
              <a:gd name="connsiteX133" fmla="*/ 1166881 w 8756401"/>
              <a:gd name="connsiteY133" fmla="*/ 777240 h 5530584"/>
              <a:gd name="connsiteX134" fmla="*/ 1139449 w 8756401"/>
              <a:gd name="connsiteY134" fmla="*/ 758952 h 5530584"/>
              <a:gd name="connsiteX135" fmla="*/ 1084585 w 8756401"/>
              <a:gd name="connsiteY135" fmla="*/ 740664 h 5530584"/>
              <a:gd name="connsiteX136" fmla="*/ 1057153 w 8756401"/>
              <a:gd name="connsiteY136" fmla="*/ 722376 h 5530584"/>
              <a:gd name="connsiteX137" fmla="*/ 1029721 w 8756401"/>
              <a:gd name="connsiteY137" fmla="*/ 694944 h 5530584"/>
              <a:gd name="connsiteX138" fmla="*/ 974857 w 8756401"/>
              <a:gd name="connsiteY138" fmla="*/ 676656 h 5530584"/>
              <a:gd name="connsiteX139" fmla="*/ 947425 w 8756401"/>
              <a:gd name="connsiteY139" fmla="*/ 658368 h 5530584"/>
              <a:gd name="connsiteX140" fmla="*/ 901705 w 8756401"/>
              <a:gd name="connsiteY140" fmla="*/ 621792 h 5530584"/>
              <a:gd name="connsiteX141" fmla="*/ 819409 w 8756401"/>
              <a:gd name="connsiteY141" fmla="*/ 576072 h 5530584"/>
              <a:gd name="connsiteX142" fmla="*/ 801121 w 8756401"/>
              <a:gd name="connsiteY142" fmla="*/ 548640 h 5530584"/>
              <a:gd name="connsiteX143" fmla="*/ 737113 w 8756401"/>
              <a:gd name="connsiteY143" fmla="*/ 512064 h 5530584"/>
              <a:gd name="connsiteX144" fmla="*/ 691393 w 8756401"/>
              <a:gd name="connsiteY144" fmla="*/ 457200 h 5530584"/>
              <a:gd name="connsiteX145" fmla="*/ 654817 w 8756401"/>
              <a:gd name="connsiteY145" fmla="*/ 402336 h 5530584"/>
              <a:gd name="connsiteX146" fmla="*/ 636529 w 8756401"/>
              <a:gd name="connsiteY146" fmla="*/ 374904 h 5530584"/>
              <a:gd name="connsiteX147" fmla="*/ 618241 w 8756401"/>
              <a:gd name="connsiteY147" fmla="*/ 347472 h 5530584"/>
              <a:gd name="connsiteX148" fmla="*/ 609097 w 8756401"/>
              <a:gd name="connsiteY148" fmla="*/ 320040 h 5530584"/>
              <a:gd name="connsiteX149" fmla="*/ 599953 w 8756401"/>
              <a:gd name="connsiteY149" fmla="*/ 265176 h 5530584"/>
              <a:gd name="connsiteX150" fmla="*/ 563377 w 8756401"/>
              <a:gd name="connsiteY150" fmla="*/ 210312 h 5530584"/>
              <a:gd name="connsiteX151" fmla="*/ 535945 w 8756401"/>
              <a:gd name="connsiteY151" fmla="*/ 128016 h 5530584"/>
              <a:gd name="connsiteX152" fmla="*/ 526801 w 8756401"/>
              <a:gd name="connsiteY152" fmla="*/ 100584 h 5530584"/>
              <a:gd name="connsiteX153" fmla="*/ 517657 w 8756401"/>
              <a:gd name="connsiteY153" fmla="*/ 73152 h 5530584"/>
              <a:gd name="connsiteX154" fmla="*/ 490225 w 8756401"/>
              <a:gd name="connsiteY154" fmla="*/ 45720 h 5530584"/>
              <a:gd name="connsiteX155" fmla="*/ 490225 w 8756401"/>
              <a:gd name="connsiteY155" fmla="*/ 0 h 5530584"/>
              <a:gd name="connsiteX156" fmla="*/ 7092193 w 8756401"/>
              <a:gd name="connsiteY156" fmla="*/ 9144 h 5530584"/>
              <a:gd name="connsiteX157" fmla="*/ 8451424 w 8756401"/>
              <a:gd name="connsiteY157" fmla="*/ 16484 h 5530584"/>
              <a:gd name="connsiteX158" fmla="*/ 8617330 w 8756401"/>
              <a:gd name="connsiteY158" fmla="*/ 146996 h 5530584"/>
              <a:gd name="connsiteX159" fmla="*/ 7511914 w 8756401"/>
              <a:gd name="connsiteY159" fmla="*/ 311709 h 5530584"/>
              <a:gd name="connsiteX160" fmla="*/ 7268593 w 8756401"/>
              <a:gd name="connsiteY160" fmla="*/ 732550 h 5530584"/>
              <a:gd name="connsiteX161" fmla="*/ 7390550 w 8756401"/>
              <a:gd name="connsiteY161" fmla="*/ 1020452 h 5530584"/>
              <a:gd name="connsiteX162" fmla="*/ 7596810 w 8756401"/>
              <a:gd name="connsiteY162" fmla="*/ 1305517 h 5530584"/>
              <a:gd name="connsiteX163" fmla="*/ 7768000 w 8756401"/>
              <a:gd name="connsiteY163" fmla="*/ 1677405 h 5530584"/>
              <a:gd name="connsiteX164" fmla="*/ 7972185 w 8756401"/>
              <a:gd name="connsiteY164" fmla="*/ 1976424 h 5530584"/>
              <a:gd name="connsiteX165" fmla="*/ 7969593 w 8756401"/>
              <a:gd name="connsiteY165" fmla="*/ 2448230 h 5530584"/>
              <a:gd name="connsiteX166" fmla="*/ 7866647 w 8756401"/>
              <a:gd name="connsiteY166" fmla="*/ 3078016 h 5530584"/>
              <a:gd name="connsiteX167" fmla="*/ 8463793 w 8756401"/>
              <a:gd name="connsiteY167" fmla="*/ 3831336 h 5530584"/>
              <a:gd name="connsiteX168" fmla="*/ 8756401 w 8756401"/>
              <a:gd name="connsiteY168" fmla="*/ 4443984 h 5530584"/>
              <a:gd name="connsiteX169" fmla="*/ 8747257 w 8756401"/>
              <a:gd name="connsiteY169" fmla="*/ 4562856 h 5530584"/>
              <a:gd name="connsiteX170" fmla="*/ 8719825 w 8756401"/>
              <a:gd name="connsiteY170" fmla="*/ 4636008 h 5530584"/>
              <a:gd name="connsiteX171" fmla="*/ 8692393 w 8756401"/>
              <a:gd name="connsiteY171" fmla="*/ 4654296 h 5530584"/>
              <a:gd name="connsiteX172" fmla="*/ 8619241 w 8756401"/>
              <a:gd name="connsiteY172" fmla="*/ 4700016 h 5530584"/>
              <a:gd name="connsiteX173" fmla="*/ 8564377 w 8756401"/>
              <a:gd name="connsiteY173" fmla="*/ 4736592 h 5530584"/>
              <a:gd name="connsiteX174" fmla="*/ 8482081 w 8756401"/>
              <a:gd name="connsiteY174" fmla="*/ 4754880 h 5530584"/>
              <a:gd name="connsiteX175" fmla="*/ 8436361 w 8756401"/>
              <a:gd name="connsiteY175" fmla="*/ 4809744 h 5530584"/>
              <a:gd name="connsiteX176" fmla="*/ 8390641 w 8756401"/>
              <a:gd name="connsiteY176" fmla="*/ 4818888 h 5530584"/>
              <a:gd name="connsiteX177" fmla="*/ 8335777 w 8756401"/>
              <a:gd name="connsiteY177" fmla="*/ 4846320 h 5530584"/>
              <a:gd name="connsiteX178" fmla="*/ 8280913 w 8756401"/>
              <a:gd name="connsiteY178" fmla="*/ 4882896 h 5530584"/>
              <a:gd name="connsiteX179" fmla="*/ 8162041 w 8756401"/>
              <a:gd name="connsiteY179" fmla="*/ 4901184 h 5530584"/>
              <a:gd name="connsiteX180" fmla="*/ 8070601 w 8756401"/>
              <a:gd name="connsiteY180" fmla="*/ 4946904 h 5530584"/>
              <a:gd name="connsiteX181" fmla="*/ 7997449 w 8756401"/>
              <a:gd name="connsiteY181" fmla="*/ 4974336 h 5530584"/>
              <a:gd name="connsiteX182" fmla="*/ 7970017 w 8756401"/>
              <a:gd name="connsiteY182" fmla="*/ 5001768 h 5530584"/>
              <a:gd name="connsiteX183" fmla="*/ 7832857 w 8756401"/>
              <a:gd name="connsiteY183" fmla="*/ 5010912 h 5530584"/>
              <a:gd name="connsiteX184" fmla="*/ 7777993 w 8756401"/>
              <a:gd name="connsiteY184" fmla="*/ 5029200 h 5530584"/>
              <a:gd name="connsiteX185" fmla="*/ 7759705 w 8756401"/>
              <a:gd name="connsiteY185" fmla="*/ 5093208 h 5530584"/>
              <a:gd name="connsiteX186" fmla="*/ 7732273 w 8756401"/>
              <a:gd name="connsiteY186" fmla="*/ 5111496 h 5530584"/>
              <a:gd name="connsiteX187" fmla="*/ 7713985 w 8756401"/>
              <a:gd name="connsiteY187" fmla="*/ 5138928 h 5530584"/>
              <a:gd name="connsiteX188" fmla="*/ 7704841 w 8756401"/>
              <a:gd name="connsiteY188" fmla="*/ 5166360 h 5530584"/>
              <a:gd name="connsiteX189" fmla="*/ 7649977 w 8756401"/>
              <a:gd name="connsiteY189" fmla="*/ 5193792 h 5530584"/>
              <a:gd name="connsiteX190" fmla="*/ 7631689 w 8756401"/>
              <a:gd name="connsiteY190" fmla="*/ 5221224 h 5530584"/>
              <a:gd name="connsiteX191" fmla="*/ 7503673 w 8756401"/>
              <a:gd name="connsiteY191" fmla="*/ 5248656 h 5530584"/>
              <a:gd name="connsiteX192" fmla="*/ 7366513 w 8756401"/>
              <a:gd name="connsiteY192" fmla="*/ 5221224 h 5530584"/>
              <a:gd name="connsiteX193" fmla="*/ 7339081 w 8756401"/>
              <a:gd name="connsiteY193" fmla="*/ 5212080 h 5530584"/>
              <a:gd name="connsiteX194" fmla="*/ 7311649 w 8756401"/>
              <a:gd name="connsiteY194" fmla="*/ 5193792 h 5530584"/>
              <a:gd name="connsiteX195" fmla="*/ 7256785 w 8756401"/>
              <a:gd name="connsiteY195" fmla="*/ 5175504 h 5530584"/>
              <a:gd name="connsiteX196" fmla="*/ 7137913 w 8756401"/>
              <a:gd name="connsiteY196" fmla="*/ 5184648 h 5530584"/>
              <a:gd name="connsiteX197" fmla="*/ 7083049 w 8756401"/>
              <a:gd name="connsiteY197" fmla="*/ 5221224 h 5530584"/>
              <a:gd name="connsiteX198" fmla="*/ 7046473 w 8756401"/>
              <a:gd name="connsiteY198" fmla="*/ 5276088 h 5530584"/>
              <a:gd name="connsiteX199" fmla="*/ 6991609 w 8756401"/>
              <a:gd name="connsiteY199" fmla="*/ 5294376 h 5530584"/>
              <a:gd name="connsiteX200" fmla="*/ 6964177 w 8756401"/>
              <a:gd name="connsiteY200" fmla="*/ 5303520 h 5530584"/>
              <a:gd name="connsiteX201" fmla="*/ 6909313 w 8756401"/>
              <a:gd name="connsiteY201" fmla="*/ 5330952 h 5530584"/>
              <a:gd name="connsiteX202" fmla="*/ 6881881 w 8756401"/>
              <a:gd name="connsiteY202" fmla="*/ 5349240 h 5530584"/>
              <a:gd name="connsiteX203" fmla="*/ 6817873 w 8756401"/>
              <a:gd name="connsiteY203" fmla="*/ 5358384 h 5530584"/>
              <a:gd name="connsiteX204" fmla="*/ 6790441 w 8756401"/>
              <a:gd name="connsiteY204" fmla="*/ 5376672 h 5530584"/>
              <a:gd name="connsiteX205" fmla="*/ 6763009 w 8756401"/>
              <a:gd name="connsiteY205" fmla="*/ 5385816 h 5530584"/>
              <a:gd name="connsiteX206" fmla="*/ 6744721 w 8756401"/>
              <a:gd name="connsiteY206" fmla="*/ 5413248 h 5530584"/>
              <a:gd name="connsiteX207" fmla="*/ 6671569 w 8756401"/>
              <a:gd name="connsiteY207" fmla="*/ 5431536 h 5530584"/>
              <a:gd name="connsiteX208" fmla="*/ 6644137 w 8756401"/>
              <a:gd name="connsiteY208" fmla="*/ 5458968 h 5530584"/>
              <a:gd name="connsiteX209" fmla="*/ 6607561 w 8756401"/>
              <a:gd name="connsiteY209" fmla="*/ 5477256 h 5530584"/>
              <a:gd name="connsiteX210" fmla="*/ 6534409 w 8756401"/>
              <a:gd name="connsiteY210" fmla="*/ 5495544 h 5530584"/>
              <a:gd name="connsiteX211" fmla="*/ 6461257 w 8756401"/>
              <a:gd name="connsiteY211" fmla="*/ 5504688 h 5530584"/>
              <a:gd name="connsiteX212" fmla="*/ 6086353 w 8756401"/>
              <a:gd name="connsiteY212" fmla="*/ 5504688 h 5530584"/>
              <a:gd name="connsiteX213" fmla="*/ 6049777 w 8756401"/>
              <a:gd name="connsiteY213" fmla="*/ 5486400 h 5530584"/>
              <a:gd name="connsiteX214" fmla="*/ 6031489 w 8756401"/>
              <a:gd name="connsiteY214" fmla="*/ 5458968 h 5530584"/>
              <a:gd name="connsiteX215" fmla="*/ 6022345 w 8756401"/>
              <a:gd name="connsiteY215" fmla="*/ 5431536 h 5530584"/>
              <a:gd name="connsiteX216" fmla="*/ 5940049 w 8756401"/>
              <a:gd name="connsiteY216" fmla="*/ 5422392 h 5530584"/>
              <a:gd name="connsiteX217" fmla="*/ 5921761 w 8756401"/>
              <a:gd name="connsiteY217" fmla="*/ 5394960 h 5530584"/>
              <a:gd name="connsiteX218" fmla="*/ 5876041 w 8756401"/>
              <a:gd name="connsiteY218" fmla="*/ 5385816 h 5530584"/>
              <a:gd name="connsiteX219" fmla="*/ 5821177 w 8756401"/>
              <a:gd name="connsiteY219" fmla="*/ 5358384 h 5530584"/>
              <a:gd name="connsiteX220" fmla="*/ 5812033 w 8756401"/>
              <a:gd name="connsiteY220" fmla="*/ 5330952 h 5530584"/>
              <a:gd name="connsiteX221" fmla="*/ 5802889 w 8756401"/>
              <a:gd name="connsiteY221" fmla="*/ 5138928 h 5530584"/>
              <a:gd name="connsiteX222" fmla="*/ 5748025 w 8756401"/>
              <a:gd name="connsiteY222" fmla="*/ 5056632 h 5530584"/>
              <a:gd name="connsiteX223" fmla="*/ 5738881 w 8756401"/>
              <a:gd name="connsiteY223" fmla="*/ 5029200 h 5530584"/>
              <a:gd name="connsiteX224" fmla="*/ 5729737 w 8756401"/>
              <a:gd name="connsiteY224" fmla="*/ 4983480 h 5530584"/>
              <a:gd name="connsiteX225" fmla="*/ 5702305 w 8756401"/>
              <a:gd name="connsiteY225" fmla="*/ 4965192 h 5530584"/>
              <a:gd name="connsiteX226" fmla="*/ 5656585 w 8756401"/>
              <a:gd name="connsiteY226" fmla="*/ 4910328 h 5530584"/>
              <a:gd name="connsiteX227" fmla="*/ 5629153 w 8756401"/>
              <a:gd name="connsiteY227" fmla="*/ 4901184 h 5530584"/>
              <a:gd name="connsiteX228" fmla="*/ 5583433 w 8756401"/>
              <a:gd name="connsiteY228" fmla="*/ 5010912 h 5530584"/>
              <a:gd name="connsiteX229" fmla="*/ 5601721 w 8756401"/>
              <a:gd name="connsiteY229" fmla="*/ 5038344 h 5530584"/>
              <a:gd name="connsiteX230" fmla="*/ 5620009 w 8756401"/>
              <a:gd name="connsiteY230" fmla="*/ 5093208 h 5530584"/>
              <a:gd name="connsiteX231" fmla="*/ 5610865 w 8756401"/>
              <a:gd name="connsiteY231" fmla="*/ 5148072 h 5530584"/>
              <a:gd name="connsiteX232" fmla="*/ 5409697 w 8756401"/>
              <a:gd name="connsiteY232" fmla="*/ 5120640 h 5530584"/>
              <a:gd name="connsiteX233" fmla="*/ 5391409 w 8756401"/>
              <a:gd name="connsiteY233" fmla="*/ 5093208 h 5530584"/>
              <a:gd name="connsiteX234" fmla="*/ 5336545 w 8756401"/>
              <a:gd name="connsiteY234" fmla="*/ 5074920 h 5530584"/>
              <a:gd name="connsiteX235" fmla="*/ 5290825 w 8756401"/>
              <a:gd name="connsiteY235" fmla="*/ 5056632 h 5530584"/>
              <a:gd name="connsiteX236" fmla="*/ 5235961 w 8756401"/>
              <a:gd name="connsiteY236" fmla="*/ 5020056 h 5530584"/>
              <a:gd name="connsiteX237" fmla="*/ 5071369 w 8756401"/>
              <a:gd name="connsiteY237" fmla="*/ 5001768 h 5530584"/>
              <a:gd name="connsiteX238" fmla="*/ 4989073 w 8756401"/>
              <a:gd name="connsiteY238" fmla="*/ 4992624 h 5530584"/>
              <a:gd name="connsiteX239" fmla="*/ 4943353 w 8756401"/>
              <a:gd name="connsiteY239" fmla="*/ 4983480 h 5530584"/>
              <a:gd name="connsiteX240" fmla="*/ 4751329 w 8756401"/>
              <a:gd name="connsiteY240" fmla="*/ 4974336 h 5530584"/>
              <a:gd name="connsiteX241" fmla="*/ 4687321 w 8756401"/>
              <a:gd name="connsiteY241" fmla="*/ 4956048 h 5530584"/>
              <a:gd name="connsiteX242" fmla="*/ 4650745 w 8756401"/>
              <a:gd name="connsiteY242" fmla="*/ 4946904 h 5530584"/>
              <a:gd name="connsiteX243" fmla="*/ 4623313 w 8756401"/>
              <a:gd name="connsiteY243" fmla="*/ 4882896 h 5530584"/>
              <a:gd name="connsiteX244" fmla="*/ 4614169 w 8756401"/>
              <a:gd name="connsiteY244" fmla="*/ 4855464 h 5530584"/>
              <a:gd name="connsiteX245" fmla="*/ 4586737 w 8756401"/>
              <a:gd name="connsiteY245" fmla="*/ 4846320 h 5530584"/>
              <a:gd name="connsiteX246" fmla="*/ 4531873 w 8756401"/>
              <a:gd name="connsiteY246" fmla="*/ 4818888 h 5530584"/>
              <a:gd name="connsiteX247" fmla="*/ 4504441 w 8756401"/>
              <a:gd name="connsiteY247" fmla="*/ 4791456 h 5530584"/>
              <a:gd name="connsiteX248" fmla="*/ 4486153 w 8756401"/>
              <a:gd name="connsiteY248" fmla="*/ 4764024 h 5530584"/>
              <a:gd name="connsiteX249" fmla="*/ 4458721 w 8756401"/>
              <a:gd name="connsiteY249" fmla="*/ 4754880 h 5530584"/>
              <a:gd name="connsiteX250" fmla="*/ 4376425 w 8756401"/>
              <a:gd name="connsiteY250" fmla="*/ 4709160 h 5530584"/>
              <a:gd name="connsiteX251" fmla="*/ 4321561 w 8756401"/>
              <a:gd name="connsiteY251" fmla="*/ 4690872 h 5530584"/>
              <a:gd name="connsiteX252" fmla="*/ 4156969 w 8756401"/>
              <a:gd name="connsiteY252" fmla="*/ 4700016 h 5530584"/>
              <a:gd name="connsiteX253" fmla="*/ 4065529 w 8756401"/>
              <a:gd name="connsiteY253" fmla="*/ 4709160 h 5530584"/>
              <a:gd name="connsiteX254" fmla="*/ 3791209 w 8756401"/>
              <a:gd name="connsiteY254" fmla="*/ 4700016 h 5530584"/>
              <a:gd name="connsiteX255" fmla="*/ 3708913 w 8756401"/>
              <a:gd name="connsiteY255" fmla="*/ 4636008 h 5530584"/>
              <a:gd name="connsiteX256" fmla="*/ 3681481 w 8756401"/>
              <a:gd name="connsiteY256" fmla="*/ 4626864 h 5530584"/>
              <a:gd name="connsiteX257" fmla="*/ 3626617 w 8756401"/>
              <a:gd name="connsiteY257" fmla="*/ 4581144 h 5530584"/>
              <a:gd name="connsiteX258" fmla="*/ 3590041 w 8756401"/>
              <a:gd name="connsiteY258" fmla="*/ 4572000 h 5530584"/>
              <a:gd name="connsiteX259" fmla="*/ 3452881 w 8756401"/>
              <a:gd name="connsiteY259" fmla="*/ 4526280 h 5530584"/>
              <a:gd name="connsiteX260" fmla="*/ 3398017 w 8756401"/>
              <a:gd name="connsiteY260" fmla="*/ 4498848 h 5530584"/>
              <a:gd name="connsiteX261" fmla="*/ 3370585 w 8756401"/>
              <a:gd name="connsiteY261" fmla="*/ 4480560 h 5530584"/>
              <a:gd name="connsiteX262" fmla="*/ 3334009 w 8756401"/>
              <a:gd name="connsiteY262" fmla="*/ 4462272 h 5530584"/>
              <a:gd name="connsiteX263" fmla="*/ 3306577 w 8756401"/>
              <a:gd name="connsiteY263" fmla="*/ 4434840 h 5530584"/>
              <a:gd name="connsiteX264" fmla="*/ 3270001 w 8756401"/>
              <a:gd name="connsiteY264" fmla="*/ 4407408 h 5530584"/>
              <a:gd name="connsiteX265" fmla="*/ 3242569 w 8756401"/>
              <a:gd name="connsiteY265" fmla="*/ 4352544 h 5530584"/>
              <a:gd name="connsiteX266" fmla="*/ 3215137 w 8756401"/>
              <a:gd name="connsiteY266" fmla="*/ 4334256 h 5530584"/>
              <a:gd name="connsiteX267" fmla="*/ 3187705 w 8756401"/>
              <a:gd name="connsiteY267" fmla="*/ 4270248 h 5530584"/>
              <a:gd name="connsiteX268" fmla="*/ 3160273 w 8756401"/>
              <a:gd name="connsiteY268" fmla="*/ 4215384 h 5530584"/>
              <a:gd name="connsiteX269" fmla="*/ 3132841 w 8756401"/>
              <a:gd name="connsiteY269" fmla="*/ 4187952 h 5530584"/>
              <a:gd name="connsiteX270" fmla="*/ 3068833 w 8756401"/>
              <a:gd name="connsiteY270" fmla="*/ 4105656 h 5530584"/>
              <a:gd name="connsiteX271" fmla="*/ 3041401 w 8756401"/>
              <a:gd name="connsiteY271" fmla="*/ 4087368 h 5530584"/>
              <a:gd name="connsiteX272" fmla="*/ 3032257 w 8756401"/>
              <a:gd name="connsiteY272" fmla="*/ 4059936 h 5530584"/>
              <a:gd name="connsiteX273" fmla="*/ 3013969 w 8756401"/>
              <a:gd name="connsiteY273" fmla="*/ 3986784 h 5530584"/>
              <a:gd name="connsiteX274" fmla="*/ 2986537 w 8756401"/>
              <a:gd name="connsiteY274" fmla="*/ 3968496 h 5530584"/>
              <a:gd name="connsiteX275" fmla="*/ 2968249 w 8756401"/>
              <a:gd name="connsiteY275" fmla="*/ 3904488 h 5530584"/>
              <a:gd name="connsiteX276" fmla="*/ 2949961 w 8756401"/>
              <a:gd name="connsiteY276" fmla="*/ 3877056 h 5530584"/>
              <a:gd name="connsiteX277" fmla="*/ 2940817 w 8756401"/>
              <a:gd name="connsiteY277" fmla="*/ 3849624 h 5530584"/>
              <a:gd name="connsiteX278" fmla="*/ 2913385 w 8756401"/>
              <a:gd name="connsiteY278" fmla="*/ 3831336 h 5530584"/>
              <a:gd name="connsiteX279" fmla="*/ 2876809 w 8756401"/>
              <a:gd name="connsiteY279" fmla="*/ 3749040 h 5530584"/>
              <a:gd name="connsiteX280" fmla="*/ 2867665 w 8756401"/>
              <a:gd name="connsiteY280" fmla="*/ 3721608 h 5530584"/>
              <a:gd name="connsiteX281" fmla="*/ 2858521 w 8756401"/>
              <a:gd name="connsiteY281" fmla="*/ 3694176 h 5530584"/>
              <a:gd name="connsiteX282" fmla="*/ 2849377 w 8756401"/>
              <a:gd name="connsiteY282" fmla="*/ 3639312 h 5530584"/>
              <a:gd name="connsiteX283" fmla="*/ 2831089 w 8756401"/>
              <a:gd name="connsiteY283" fmla="*/ 3611880 h 5530584"/>
              <a:gd name="connsiteX284" fmla="*/ 2821945 w 8756401"/>
              <a:gd name="connsiteY284" fmla="*/ 3584448 h 5530584"/>
              <a:gd name="connsiteX285" fmla="*/ 2803657 w 8756401"/>
              <a:gd name="connsiteY285" fmla="*/ 3557016 h 5530584"/>
              <a:gd name="connsiteX286" fmla="*/ 2785369 w 8756401"/>
              <a:gd name="connsiteY286" fmla="*/ 3502152 h 5530584"/>
              <a:gd name="connsiteX287" fmla="*/ 2776225 w 8756401"/>
              <a:gd name="connsiteY287" fmla="*/ 3474720 h 5530584"/>
              <a:gd name="connsiteX288" fmla="*/ 2712217 w 8756401"/>
              <a:gd name="connsiteY288" fmla="*/ 3438144 h 5530584"/>
              <a:gd name="connsiteX289" fmla="*/ 2693929 w 8756401"/>
              <a:gd name="connsiteY289" fmla="*/ 3410712 h 5530584"/>
              <a:gd name="connsiteX290" fmla="*/ 2666497 w 8756401"/>
              <a:gd name="connsiteY290" fmla="*/ 3401568 h 5530584"/>
              <a:gd name="connsiteX291" fmla="*/ 2657353 w 8756401"/>
              <a:gd name="connsiteY291" fmla="*/ 3374136 h 5530584"/>
              <a:gd name="connsiteX292" fmla="*/ 2639065 w 8756401"/>
              <a:gd name="connsiteY292" fmla="*/ 3346704 h 5530584"/>
              <a:gd name="connsiteX293" fmla="*/ 2602489 w 8756401"/>
              <a:gd name="connsiteY293" fmla="*/ 3291840 h 5530584"/>
              <a:gd name="connsiteX294" fmla="*/ 2565913 w 8756401"/>
              <a:gd name="connsiteY294" fmla="*/ 3236976 h 5530584"/>
              <a:gd name="connsiteX295" fmla="*/ 2547625 w 8756401"/>
              <a:gd name="connsiteY295" fmla="*/ 3209544 h 5530584"/>
              <a:gd name="connsiteX296" fmla="*/ 2520193 w 8756401"/>
              <a:gd name="connsiteY296" fmla="*/ 3191256 h 5530584"/>
              <a:gd name="connsiteX297" fmla="*/ 2492761 w 8756401"/>
              <a:gd name="connsiteY297" fmla="*/ 3163824 h 5530584"/>
              <a:gd name="connsiteX298" fmla="*/ 2465329 w 8756401"/>
              <a:gd name="connsiteY298" fmla="*/ 3154680 h 5530584"/>
              <a:gd name="connsiteX299" fmla="*/ 2437897 w 8756401"/>
              <a:gd name="connsiteY299" fmla="*/ 3136392 h 5530584"/>
              <a:gd name="connsiteX300" fmla="*/ 2328169 w 8756401"/>
              <a:gd name="connsiteY300" fmla="*/ 3118104 h 5530584"/>
              <a:gd name="connsiteX301" fmla="*/ 2273305 w 8756401"/>
              <a:gd name="connsiteY301" fmla="*/ 3099816 h 5530584"/>
              <a:gd name="connsiteX302" fmla="*/ 2245873 w 8756401"/>
              <a:gd name="connsiteY302" fmla="*/ 3090672 h 5530584"/>
              <a:gd name="connsiteX303" fmla="*/ 2191009 w 8756401"/>
              <a:gd name="connsiteY303" fmla="*/ 3081528 h 5530584"/>
              <a:gd name="connsiteX304" fmla="*/ 1971553 w 8756401"/>
              <a:gd name="connsiteY304" fmla="*/ 3090672 h 5530584"/>
              <a:gd name="connsiteX305" fmla="*/ 1934977 w 8756401"/>
              <a:gd name="connsiteY305" fmla="*/ 3099816 h 5530584"/>
              <a:gd name="connsiteX306" fmla="*/ 1907545 w 8756401"/>
              <a:gd name="connsiteY306" fmla="*/ 3127248 h 5530584"/>
              <a:gd name="connsiteX307" fmla="*/ 1880113 w 8756401"/>
              <a:gd name="connsiteY307" fmla="*/ 3145536 h 5530584"/>
              <a:gd name="connsiteX308" fmla="*/ 1834393 w 8756401"/>
              <a:gd name="connsiteY308" fmla="*/ 3200400 h 5530584"/>
              <a:gd name="connsiteX309" fmla="*/ 1806961 w 8756401"/>
              <a:gd name="connsiteY309" fmla="*/ 3209544 h 5530584"/>
              <a:gd name="connsiteX310" fmla="*/ 1779529 w 8756401"/>
              <a:gd name="connsiteY310" fmla="*/ 3227832 h 5530584"/>
              <a:gd name="connsiteX311" fmla="*/ 1742953 w 8756401"/>
              <a:gd name="connsiteY311" fmla="*/ 3246120 h 5530584"/>
              <a:gd name="connsiteX312" fmla="*/ 1733809 w 8756401"/>
              <a:gd name="connsiteY312" fmla="*/ 3273552 h 5530584"/>
              <a:gd name="connsiteX313" fmla="*/ 1678945 w 8756401"/>
              <a:gd name="connsiteY313" fmla="*/ 3310128 h 5530584"/>
              <a:gd name="connsiteX314" fmla="*/ 1660657 w 8756401"/>
              <a:gd name="connsiteY314" fmla="*/ 3346704 h 5530584"/>
              <a:gd name="connsiteX315" fmla="*/ 1605793 w 8756401"/>
              <a:gd name="connsiteY315" fmla="*/ 3392424 h 5530584"/>
              <a:gd name="connsiteX316" fmla="*/ 1541785 w 8756401"/>
              <a:gd name="connsiteY316" fmla="*/ 3456432 h 5530584"/>
              <a:gd name="connsiteX317" fmla="*/ 1441201 w 8756401"/>
              <a:gd name="connsiteY317" fmla="*/ 3511296 h 5530584"/>
              <a:gd name="connsiteX318" fmla="*/ 1386337 w 8756401"/>
              <a:gd name="connsiteY318" fmla="*/ 3547872 h 5530584"/>
              <a:gd name="connsiteX319" fmla="*/ 1331473 w 8756401"/>
              <a:gd name="connsiteY319" fmla="*/ 3566160 h 5530584"/>
              <a:gd name="connsiteX320" fmla="*/ 1313185 w 8756401"/>
              <a:gd name="connsiteY320" fmla="*/ 3593592 h 5530584"/>
              <a:gd name="connsiteX321" fmla="*/ 1230889 w 8756401"/>
              <a:gd name="connsiteY321" fmla="*/ 3611880 h 5530584"/>
              <a:gd name="connsiteX322" fmla="*/ 1157737 w 8756401"/>
              <a:gd name="connsiteY322" fmla="*/ 3639312 h 5530584"/>
              <a:gd name="connsiteX323" fmla="*/ 1066297 w 8756401"/>
              <a:gd name="connsiteY323" fmla="*/ 3666744 h 5530584"/>
              <a:gd name="connsiteX324" fmla="*/ 956569 w 8756401"/>
              <a:gd name="connsiteY324" fmla="*/ 3685032 h 5530584"/>
              <a:gd name="connsiteX325" fmla="*/ 801121 w 8756401"/>
              <a:gd name="connsiteY325" fmla="*/ 3694176 h 5530584"/>
              <a:gd name="connsiteX326" fmla="*/ 801121 w 8756401"/>
              <a:gd name="connsiteY326" fmla="*/ 3694176 h 5530584"/>
              <a:gd name="connsiteX327" fmla="*/ 474481 w 8756401"/>
              <a:gd name="connsiteY327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47425 w 8756401"/>
              <a:gd name="connsiteY138" fmla="*/ 658368 h 5530584"/>
              <a:gd name="connsiteX139" fmla="*/ 901705 w 8756401"/>
              <a:gd name="connsiteY139" fmla="*/ 621792 h 5530584"/>
              <a:gd name="connsiteX140" fmla="*/ 819409 w 8756401"/>
              <a:gd name="connsiteY140" fmla="*/ 576072 h 5530584"/>
              <a:gd name="connsiteX141" fmla="*/ 801121 w 8756401"/>
              <a:gd name="connsiteY141" fmla="*/ 548640 h 5530584"/>
              <a:gd name="connsiteX142" fmla="*/ 737113 w 8756401"/>
              <a:gd name="connsiteY142" fmla="*/ 512064 h 5530584"/>
              <a:gd name="connsiteX143" fmla="*/ 691393 w 8756401"/>
              <a:gd name="connsiteY143" fmla="*/ 457200 h 5530584"/>
              <a:gd name="connsiteX144" fmla="*/ 654817 w 8756401"/>
              <a:gd name="connsiteY144" fmla="*/ 402336 h 5530584"/>
              <a:gd name="connsiteX145" fmla="*/ 636529 w 8756401"/>
              <a:gd name="connsiteY145" fmla="*/ 374904 h 5530584"/>
              <a:gd name="connsiteX146" fmla="*/ 618241 w 8756401"/>
              <a:gd name="connsiteY146" fmla="*/ 347472 h 5530584"/>
              <a:gd name="connsiteX147" fmla="*/ 609097 w 8756401"/>
              <a:gd name="connsiteY147" fmla="*/ 320040 h 5530584"/>
              <a:gd name="connsiteX148" fmla="*/ 599953 w 8756401"/>
              <a:gd name="connsiteY148" fmla="*/ 265176 h 5530584"/>
              <a:gd name="connsiteX149" fmla="*/ 563377 w 8756401"/>
              <a:gd name="connsiteY149" fmla="*/ 210312 h 5530584"/>
              <a:gd name="connsiteX150" fmla="*/ 535945 w 8756401"/>
              <a:gd name="connsiteY150" fmla="*/ 128016 h 5530584"/>
              <a:gd name="connsiteX151" fmla="*/ 526801 w 8756401"/>
              <a:gd name="connsiteY151" fmla="*/ 100584 h 5530584"/>
              <a:gd name="connsiteX152" fmla="*/ 517657 w 8756401"/>
              <a:gd name="connsiteY152" fmla="*/ 73152 h 5530584"/>
              <a:gd name="connsiteX153" fmla="*/ 490225 w 8756401"/>
              <a:gd name="connsiteY153" fmla="*/ 45720 h 5530584"/>
              <a:gd name="connsiteX154" fmla="*/ 490225 w 8756401"/>
              <a:gd name="connsiteY154" fmla="*/ 0 h 5530584"/>
              <a:gd name="connsiteX155" fmla="*/ 7092193 w 8756401"/>
              <a:gd name="connsiteY155" fmla="*/ 9144 h 5530584"/>
              <a:gd name="connsiteX156" fmla="*/ 8451424 w 8756401"/>
              <a:gd name="connsiteY156" fmla="*/ 16484 h 5530584"/>
              <a:gd name="connsiteX157" fmla="*/ 8617330 w 8756401"/>
              <a:gd name="connsiteY157" fmla="*/ 146996 h 5530584"/>
              <a:gd name="connsiteX158" fmla="*/ 7511914 w 8756401"/>
              <a:gd name="connsiteY158" fmla="*/ 311709 h 5530584"/>
              <a:gd name="connsiteX159" fmla="*/ 7268593 w 8756401"/>
              <a:gd name="connsiteY159" fmla="*/ 732550 h 5530584"/>
              <a:gd name="connsiteX160" fmla="*/ 7390550 w 8756401"/>
              <a:gd name="connsiteY160" fmla="*/ 1020452 h 5530584"/>
              <a:gd name="connsiteX161" fmla="*/ 7596810 w 8756401"/>
              <a:gd name="connsiteY161" fmla="*/ 1305517 h 5530584"/>
              <a:gd name="connsiteX162" fmla="*/ 7768000 w 8756401"/>
              <a:gd name="connsiteY162" fmla="*/ 1677405 h 5530584"/>
              <a:gd name="connsiteX163" fmla="*/ 7972185 w 8756401"/>
              <a:gd name="connsiteY163" fmla="*/ 1976424 h 5530584"/>
              <a:gd name="connsiteX164" fmla="*/ 7969593 w 8756401"/>
              <a:gd name="connsiteY164" fmla="*/ 2448230 h 5530584"/>
              <a:gd name="connsiteX165" fmla="*/ 7866647 w 8756401"/>
              <a:gd name="connsiteY165" fmla="*/ 3078016 h 5530584"/>
              <a:gd name="connsiteX166" fmla="*/ 8463793 w 8756401"/>
              <a:gd name="connsiteY166" fmla="*/ 3831336 h 5530584"/>
              <a:gd name="connsiteX167" fmla="*/ 8756401 w 8756401"/>
              <a:gd name="connsiteY167" fmla="*/ 4443984 h 5530584"/>
              <a:gd name="connsiteX168" fmla="*/ 8747257 w 8756401"/>
              <a:gd name="connsiteY168" fmla="*/ 4562856 h 5530584"/>
              <a:gd name="connsiteX169" fmla="*/ 8719825 w 8756401"/>
              <a:gd name="connsiteY169" fmla="*/ 4636008 h 5530584"/>
              <a:gd name="connsiteX170" fmla="*/ 8692393 w 8756401"/>
              <a:gd name="connsiteY170" fmla="*/ 4654296 h 5530584"/>
              <a:gd name="connsiteX171" fmla="*/ 8619241 w 8756401"/>
              <a:gd name="connsiteY171" fmla="*/ 4700016 h 5530584"/>
              <a:gd name="connsiteX172" fmla="*/ 8564377 w 8756401"/>
              <a:gd name="connsiteY172" fmla="*/ 4736592 h 5530584"/>
              <a:gd name="connsiteX173" fmla="*/ 8482081 w 8756401"/>
              <a:gd name="connsiteY173" fmla="*/ 4754880 h 5530584"/>
              <a:gd name="connsiteX174" fmla="*/ 8436361 w 8756401"/>
              <a:gd name="connsiteY174" fmla="*/ 4809744 h 5530584"/>
              <a:gd name="connsiteX175" fmla="*/ 8390641 w 8756401"/>
              <a:gd name="connsiteY175" fmla="*/ 4818888 h 5530584"/>
              <a:gd name="connsiteX176" fmla="*/ 8335777 w 8756401"/>
              <a:gd name="connsiteY176" fmla="*/ 4846320 h 5530584"/>
              <a:gd name="connsiteX177" fmla="*/ 8280913 w 8756401"/>
              <a:gd name="connsiteY177" fmla="*/ 4882896 h 5530584"/>
              <a:gd name="connsiteX178" fmla="*/ 8162041 w 8756401"/>
              <a:gd name="connsiteY178" fmla="*/ 4901184 h 5530584"/>
              <a:gd name="connsiteX179" fmla="*/ 8070601 w 8756401"/>
              <a:gd name="connsiteY179" fmla="*/ 4946904 h 5530584"/>
              <a:gd name="connsiteX180" fmla="*/ 7997449 w 8756401"/>
              <a:gd name="connsiteY180" fmla="*/ 4974336 h 5530584"/>
              <a:gd name="connsiteX181" fmla="*/ 7970017 w 8756401"/>
              <a:gd name="connsiteY181" fmla="*/ 5001768 h 5530584"/>
              <a:gd name="connsiteX182" fmla="*/ 7832857 w 8756401"/>
              <a:gd name="connsiteY182" fmla="*/ 5010912 h 5530584"/>
              <a:gd name="connsiteX183" fmla="*/ 7777993 w 8756401"/>
              <a:gd name="connsiteY183" fmla="*/ 5029200 h 5530584"/>
              <a:gd name="connsiteX184" fmla="*/ 7759705 w 8756401"/>
              <a:gd name="connsiteY184" fmla="*/ 5093208 h 5530584"/>
              <a:gd name="connsiteX185" fmla="*/ 7732273 w 8756401"/>
              <a:gd name="connsiteY185" fmla="*/ 5111496 h 5530584"/>
              <a:gd name="connsiteX186" fmla="*/ 7713985 w 8756401"/>
              <a:gd name="connsiteY186" fmla="*/ 5138928 h 5530584"/>
              <a:gd name="connsiteX187" fmla="*/ 7704841 w 8756401"/>
              <a:gd name="connsiteY187" fmla="*/ 5166360 h 5530584"/>
              <a:gd name="connsiteX188" fmla="*/ 7649977 w 8756401"/>
              <a:gd name="connsiteY188" fmla="*/ 5193792 h 5530584"/>
              <a:gd name="connsiteX189" fmla="*/ 7631689 w 8756401"/>
              <a:gd name="connsiteY189" fmla="*/ 5221224 h 5530584"/>
              <a:gd name="connsiteX190" fmla="*/ 7503673 w 8756401"/>
              <a:gd name="connsiteY190" fmla="*/ 5248656 h 5530584"/>
              <a:gd name="connsiteX191" fmla="*/ 7366513 w 8756401"/>
              <a:gd name="connsiteY191" fmla="*/ 5221224 h 5530584"/>
              <a:gd name="connsiteX192" fmla="*/ 7339081 w 8756401"/>
              <a:gd name="connsiteY192" fmla="*/ 5212080 h 5530584"/>
              <a:gd name="connsiteX193" fmla="*/ 7311649 w 8756401"/>
              <a:gd name="connsiteY193" fmla="*/ 5193792 h 5530584"/>
              <a:gd name="connsiteX194" fmla="*/ 7256785 w 8756401"/>
              <a:gd name="connsiteY194" fmla="*/ 5175504 h 5530584"/>
              <a:gd name="connsiteX195" fmla="*/ 7137913 w 8756401"/>
              <a:gd name="connsiteY195" fmla="*/ 5184648 h 5530584"/>
              <a:gd name="connsiteX196" fmla="*/ 7083049 w 8756401"/>
              <a:gd name="connsiteY196" fmla="*/ 5221224 h 5530584"/>
              <a:gd name="connsiteX197" fmla="*/ 7046473 w 8756401"/>
              <a:gd name="connsiteY197" fmla="*/ 5276088 h 5530584"/>
              <a:gd name="connsiteX198" fmla="*/ 6991609 w 8756401"/>
              <a:gd name="connsiteY198" fmla="*/ 5294376 h 5530584"/>
              <a:gd name="connsiteX199" fmla="*/ 6964177 w 8756401"/>
              <a:gd name="connsiteY199" fmla="*/ 5303520 h 5530584"/>
              <a:gd name="connsiteX200" fmla="*/ 6909313 w 8756401"/>
              <a:gd name="connsiteY200" fmla="*/ 5330952 h 5530584"/>
              <a:gd name="connsiteX201" fmla="*/ 6881881 w 8756401"/>
              <a:gd name="connsiteY201" fmla="*/ 5349240 h 5530584"/>
              <a:gd name="connsiteX202" fmla="*/ 6817873 w 8756401"/>
              <a:gd name="connsiteY202" fmla="*/ 5358384 h 5530584"/>
              <a:gd name="connsiteX203" fmla="*/ 6790441 w 8756401"/>
              <a:gd name="connsiteY203" fmla="*/ 5376672 h 5530584"/>
              <a:gd name="connsiteX204" fmla="*/ 6763009 w 8756401"/>
              <a:gd name="connsiteY204" fmla="*/ 5385816 h 5530584"/>
              <a:gd name="connsiteX205" fmla="*/ 6744721 w 8756401"/>
              <a:gd name="connsiteY205" fmla="*/ 5413248 h 5530584"/>
              <a:gd name="connsiteX206" fmla="*/ 6671569 w 8756401"/>
              <a:gd name="connsiteY206" fmla="*/ 5431536 h 5530584"/>
              <a:gd name="connsiteX207" fmla="*/ 6644137 w 8756401"/>
              <a:gd name="connsiteY207" fmla="*/ 5458968 h 5530584"/>
              <a:gd name="connsiteX208" fmla="*/ 6607561 w 8756401"/>
              <a:gd name="connsiteY208" fmla="*/ 5477256 h 5530584"/>
              <a:gd name="connsiteX209" fmla="*/ 6534409 w 8756401"/>
              <a:gd name="connsiteY209" fmla="*/ 5495544 h 5530584"/>
              <a:gd name="connsiteX210" fmla="*/ 6461257 w 8756401"/>
              <a:gd name="connsiteY210" fmla="*/ 5504688 h 5530584"/>
              <a:gd name="connsiteX211" fmla="*/ 6086353 w 8756401"/>
              <a:gd name="connsiteY211" fmla="*/ 5504688 h 5530584"/>
              <a:gd name="connsiteX212" fmla="*/ 6049777 w 8756401"/>
              <a:gd name="connsiteY212" fmla="*/ 5486400 h 5530584"/>
              <a:gd name="connsiteX213" fmla="*/ 6031489 w 8756401"/>
              <a:gd name="connsiteY213" fmla="*/ 5458968 h 5530584"/>
              <a:gd name="connsiteX214" fmla="*/ 6022345 w 8756401"/>
              <a:gd name="connsiteY214" fmla="*/ 5431536 h 5530584"/>
              <a:gd name="connsiteX215" fmla="*/ 5940049 w 8756401"/>
              <a:gd name="connsiteY215" fmla="*/ 5422392 h 5530584"/>
              <a:gd name="connsiteX216" fmla="*/ 5921761 w 8756401"/>
              <a:gd name="connsiteY216" fmla="*/ 5394960 h 5530584"/>
              <a:gd name="connsiteX217" fmla="*/ 5876041 w 8756401"/>
              <a:gd name="connsiteY217" fmla="*/ 5385816 h 5530584"/>
              <a:gd name="connsiteX218" fmla="*/ 5821177 w 8756401"/>
              <a:gd name="connsiteY218" fmla="*/ 5358384 h 5530584"/>
              <a:gd name="connsiteX219" fmla="*/ 5812033 w 8756401"/>
              <a:gd name="connsiteY219" fmla="*/ 5330952 h 5530584"/>
              <a:gd name="connsiteX220" fmla="*/ 5802889 w 8756401"/>
              <a:gd name="connsiteY220" fmla="*/ 5138928 h 5530584"/>
              <a:gd name="connsiteX221" fmla="*/ 5748025 w 8756401"/>
              <a:gd name="connsiteY221" fmla="*/ 5056632 h 5530584"/>
              <a:gd name="connsiteX222" fmla="*/ 5738881 w 8756401"/>
              <a:gd name="connsiteY222" fmla="*/ 5029200 h 5530584"/>
              <a:gd name="connsiteX223" fmla="*/ 5729737 w 8756401"/>
              <a:gd name="connsiteY223" fmla="*/ 4983480 h 5530584"/>
              <a:gd name="connsiteX224" fmla="*/ 5702305 w 8756401"/>
              <a:gd name="connsiteY224" fmla="*/ 4965192 h 5530584"/>
              <a:gd name="connsiteX225" fmla="*/ 5656585 w 8756401"/>
              <a:gd name="connsiteY225" fmla="*/ 4910328 h 5530584"/>
              <a:gd name="connsiteX226" fmla="*/ 5629153 w 8756401"/>
              <a:gd name="connsiteY226" fmla="*/ 4901184 h 5530584"/>
              <a:gd name="connsiteX227" fmla="*/ 5583433 w 8756401"/>
              <a:gd name="connsiteY227" fmla="*/ 5010912 h 5530584"/>
              <a:gd name="connsiteX228" fmla="*/ 5601721 w 8756401"/>
              <a:gd name="connsiteY228" fmla="*/ 5038344 h 5530584"/>
              <a:gd name="connsiteX229" fmla="*/ 5620009 w 8756401"/>
              <a:gd name="connsiteY229" fmla="*/ 5093208 h 5530584"/>
              <a:gd name="connsiteX230" fmla="*/ 5610865 w 8756401"/>
              <a:gd name="connsiteY230" fmla="*/ 5148072 h 5530584"/>
              <a:gd name="connsiteX231" fmla="*/ 5409697 w 8756401"/>
              <a:gd name="connsiteY231" fmla="*/ 5120640 h 5530584"/>
              <a:gd name="connsiteX232" fmla="*/ 5391409 w 8756401"/>
              <a:gd name="connsiteY232" fmla="*/ 5093208 h 5530584"/>
              <a:gd name="connsiteX233" fmla="*/ 5336545 w 8756401"/>
              <a:gd name="connsiteY233" fmla="*/ 5074920 h 5530584"/>
              <a:gd name="connsiteX234" fmla="*/ 5290825 w 8756401"/>
              <a:gd name="connsiteY234" fmla="*/ 5056632 h 5530584"/>
              <a:gd name="connsiteX235" fmla="*/ 5235961 w 8756401"/>
              <a:gd name="connsiteY235" fmla="*/ 5020056 h 5530584"/>
              <a:gd name="connsiteX236" fmla="*/ 5071369 w 8756401"/>
              <a:gd name="connsiteY236" fmla="*/ 5001768 h 5530584"/>
              <a:gd name="connsiteX237" fmla="*/ 4989073 w 8756401"/>
              <a:gd name="connsiteY237" fmla="*/ 4992624 h 5530584"/>
              <a:gd name="connsiteX238" fmla="*/ 4943353 w 8756401"/>
              <a:gd name="connsiteY238" fmla="*/ 4983480 h 5530584"/>
              <a:gd name="connsiteX239" fmla="*/ 4751329 w 8756401"/>
              <a:gd name="connsiteY239" fmla="*/ 4974336 h 5530584"/>
              <a:gd name="connsiteX240" fmla="*/ 4687321 w 8756401"/>
              <a:gd name="connsiteY240" fmla="*/ 4956048 h 5530584"/>
              <a:gd name="connsiteX241" fmla="*/ 4650745 w 8756401"/>
              <a:gd name="connsiteY241" fmla="*/ 4946904 h 5530584"/>
              <a:gd name="connsiteX242" fmla="*/ 4623313 w 8756401"/>
              <a:gd name="connsiteY242" fmla="*/ 4882896 h 5530584"/>
              <a:gd name="connsiteX243" fmla="*/ 4614169 w 8756401"/>
              <a:gd name="connsiteY243" fmla="*/ 4855464 h 5530584"/>
              <a:gd name="connsiteX244" fmla="*/ 4586737 w 8756401"/>
              <a:gd name="connsiteY244" fmla="*/ 4846320 h 5530584"/>
              <a:gd name="connsiteX245" fmla="*/ 4531873 w 8756401"/>
              <a:gd name="connsiteY245" fmla="*/ 4818888 h 5530584"/>
              <a:gd name="connsiteX246" fmla="*/ 4504441 w 8756401"/>
              <a:gd name="connsiteY246" fmla="*/ 4791456 h 5530584"/>
              <a:gd name="connsiteX247" fmla="*/ 4486153 w 8756401"/>
              <a:gd name="connsiteY247" fmla="*/ 4764024 h 5530584"/>
              <a:gd name="connsiteX248" fmla="*/ 4458721 w 8756401"/>
              <a:gd name="connsiteY248" fmla="*/ 4754880 h 5530584"/>
              <a:gd name="connsiteX249" fmla="*/ 4376425 w 8756401"/>
              <a:gd name="connsiteY249" fmla="*/ 4709160 h 5530584"/>
              <a:gd name="connsiteX250" fmla="*/ 4321561 w 8756401"/>
              <a:gd name="connsiteY250" fmla="*/ 4690872 h 5530584"/>
              <a:gd name="connsiteX251" fmla="*/ 4156969 w 8756401"/>
              <a:gd name="connsiteY251" fmla="*/ 4700016 h 5530584"/>
              <a:gd name="connsiteX252" fmla="*/ 4065529 w 8756401"/>
              <a:gd name="connsiteY252" fmla="*/ 4709160 h 5530584"/>
              <a:gd name="connsiteX253" fmla="*/ 3791209 w 8756401"/>
              <a:gd name="connsiteY253" fmla="*/ 4700016 h 5530584"/>
              <a:gd name="connsiteX254" fmla="*/ 3708913 w 8756401"/>
              <a:gd name="connsiteY254" fmla="*/ 4636008 h 5530584"/>
              <a:gd name="connsiteX255" fmla="*/ 3681481 w 8756401"/>
              <a:gd name="connsiteY255" fmla="*/ 4626864 h 5530584"/>
              <a:gd name="connsiteX256" fmla="*/ 3626617 w 8756401"/>
              <a:gd name="connsiteY256" fmla="*/ 4581144 h 5530584"/>
              <a:gd name="connsiteX257" fmla="*/ 3590041 w 8756401"/>
              <a:gd name="connsiteY257" fmla="*/ 4572000 h 5530584"/>
              <a:gd name="connsiteX258" fmla="*/ 3452881 w 8756401"/>
              <a:gd name="connsiteY258" fmla="*/ 4526280 h 5530584"/>
              <a:gd name="connsiteX259" fmla="*/ 3398017 w 8756401"/>
              <a:gd name="connsiteY259" fmla="*/ 4498848 h 5530584"/>
              <a:gd name="connsiteX260" fmla="*/ 3370585 w 8756401"/>
              <a:gd name="connsiteY260" fmla="*/ 4480560 h 5530584"/>
              <a:gd name="connsiteX261" fmla="*/ 3334009 w 8756401"/>
              <a:gd name="connsiteY261" fmla="*/ 4462272 h 5530584"/>
              <a:gd name="connsiteX262" fmla="*/ 3306577 w 8756401"/>
              <a:gd name="connsiteY262" fmla="*/ 4434840 h 5530584"/>
              <a:gd name="connsiteX263" fmla="*/ 3270001 w 8756401"/>
              <a:gd name="connsiteY263" fmla="*/ 4407408 h 5530584"/>
              <a:gd name="connsiteX264" fmla="*/ 3242569 w 8756401"/>
              <a:gd name="connsiteY264" fmla="*/ 4352544 h 5530584"/>
              <a:gd name="connsiteX265" fmla="*/ 3215137 w 8756401"/>
              <a:gd name="connsiteY265" fmla="*/ 4334256 h 5530584"/>
              <a:gd name="connsiteX266" fmla="*/ 3187705 w 8756401"/>
              <a:gd name="connsiteY266" fmla="*/ 4270248 h 5530584"/>
              <a:gd name="connsiteX267" fmla="*/ 3160273 w 8756401"/>
              <a:gd name="connsiteY267" fmla="*/ 4215384 h 5530584"/>
              <a:gd name="connsiteX268" fmla="*/ 3132841 w 8756401"/>
              <a:gd name="connsiteY268" fmla="*/ 4187952 h 5530584"/>
              <a:gd name="connsiteX269" fmla="*/ 3068833 w 8756401"/>
              <a:gd name="connsiteY269" fmla="*/ 4105656 h 5530584"/>
              <a:gd name="connsiteX270" fmla="*/ 3041401 w 8756401"/>
              <a:gd name="connsiteY270" fmla="*/ 4087368 h 5530584"/>
              <a:gd name="connsiteX271" fmla="*/ 3032257 w 8756401"/>
              <a:gd name="connsiteY271" fmla="*/ 4059936 h 5530584"/>
              <a:gd name="connsiteX272" fmla="*/ 3013969 w 8756401"/>
              <a:gd name="connsiteY272" fmla="*/ 3986784 h 5530584"/>
              <a:gd name="connsiteX273" fmla="*/ 2986537 w 8756401"/>
              <a:gd name="connsiteY273" fmla="*/ 3968496 h 5530584"/>
              <a:gd name="connsiteX274" fmla="*/ 2968249 w 8756401"/>
              <a:gd name="connsiteY274" fmla="*/ 3904488 h 5530584"/>
              <a:gd name="connsiteX275" fmla="*/ 2949961 w 8756401"/>
              <a:gd name="connsiteY275" fmla="*/ 3877056 h 5530584"/>
              <a:gd name="connsiteX276" fmla="*/ 2940817 w 8756401"/>
              <a:gd name="connsiteY276" fmla="*/ 3849624 h 5530584"/>
              <a:gd name="connsiteX277" fmla="*/ 2913385 w 8756401"/>
              <a:gd name="connsiteY277" fmla="*/ 3831336 h 5530584"/>
              <a:gd name="connsiteX278" fmla="*/ 2876809 w 8756401"/>
              <a:gd name="connsiteY278" fmla="*/ 3749040 h 5530584"/>
              <a:gd name="connsiteX279" fmla="*/ 2867665 w 8756401"/>
              <a:gd name="connsiteY279" fmla="*/ 3721608 h 5530584"/>
              <a:gd name="connsiteX280" fmla="*/ 2858521 w 8756401"/>
              <a:gd name="connsiteY280" fmla="*/ 3694176 h 5530584"/>
              <a:gd name="connsiteX281" fmla="*/ 2849377 w 8756401"/>
              <a:gd name="connsiteY281" fmla="*/ 3639312 h 5530584"/>
              <a:gd name="connsiteX282" fmla="*/ 2831089 w 8756401"/>
              <a:gd name="connsiteY282" fmla="*/ 3611880 h 5530584"/>
              <a:gd name="connsiteX283" fmla="*/ 2821945 w 8756401"/>
              <a:gd name="connsiteY283" fmla="*/ 3584448 h 5530584"/>
              <a:gd name="connsiteX284" fmla="*/ 2803657 w 8756401"/>
              <a:gd name="connsiteY284" fmla="*/ 3557016 h 5530584"/>
              <a:gd name="connsiteX285" fmla="*/ 2785369 w 8756401"/>
              <a:gd name="connsiteY285" fmla="*/ 3502152 h 5530584"/>
              <a:gd name="connsiteX286" fmla="*/ 2776225 w 8756401"/>
              <a:gd name="connsiteY286" fmla="*/ 3474720 h 5530584"/>
              <a:gd name="connsiteX287" fmla="*/ 2712217 w 8756401"/>
              <a:gd name="connsiteY287" fmla="*/ 3438144 h 5530584"/>
              <a:gd name="connsiteX288" fmla="*/ 2693929 w 8756401"/>
              <a:gd name="connsiteY288" fmla="*/ 3410712 h 5530584"/>
              <a:gd name="connsiteX289" fmla="*/ 2666497 w 8756401"/>
              <a:gd name="connsiteY289" fmla="*/ 3401568 h 5530584"/>
              <a:gd name="connsiteX290" fmla="*/ 2657353 w 8756401"/>
              <a:gd name="connsiteY290" fmla="*/ 3374136 h 5530584"/>
              <a:gd name="connsiteX291" fmla="*/ 2639065 w 8756401"/>
              <a:gd name="connsiteY291" fmla="*/ 3346704 h 5530584"/>
              <a:gd name="connsiteX292" fmla="*/ 2602489 w 8756401"/>
              <a:gd name="connsiteY292" fmla="*/ 3291840 h 5530584"/>
              <a:gd name="connsiteX293" fmla="*/ 2565913 w 8756401"/>
              <a:gd name="connsiteY293" fmla="*/ 3236976 h 5530584"/>
              <a:gd name="connsiteX294" fmla="*/ 2547625 w 8756401"/>
              <a:gd name="connsiteY294" fmla="*/ 3209544 h 5530584"/>
              <a:gd name="connsiteX295" fmla="*/ 2520193 w 8756401"/>
              <a:gd name="connsiteY295" fmla="*/ 3191256 h 5530584"/>
              <a:gd name="connsiteX296" fmla="*/ 2492761 w 8756401"/>
              <a:gd name="connsiteY296" fmla="*/ 3163824 h 5530584"/>
              <a:gd name="connsiteX297" fmla="*/ 2465329 w 8756401"/>
              <a:gd name="connsiteY297" fmla="*/ 3154680 h 5530584"/>
              <a:gd name="connsiteX298" fmla="*/ 2437897 w 8756401"/>
              <a:gd name="connsiteY298" fmla="*/ 3136392 h 5530584"/>
              <a:gd name="connsiteX299" fmla="*/ 2328169 w 8756401"/>
              <a:gd name="connsiteY299" fmla="*/ 3118104 h 5530584"/>
              <a:gd name="connsiteX300" fmla="*/ 2273305 w 8756401"/>
              <a:gd name="connsiteY300" fmla="*/ 3099816 h 5530584"/>
              <a:gd name="connsiteX301" fmla="*/ 2245873 w 8756401"/>
              <a:gd name="connsiteY301" fmla="*/ 3090672 h 5530584"/>
              <a:gd name="connsiteX302" fmla="*/ 2191009 w 8756401"/>
              <a:gd name="connsiteY302" fmla="*/ 3081528 h 5530584"/>
              <a:gd name="connsiteX303" fmla="*/ 1971553 w 8756401"/>
              <a:gd name="connsiteY303" fmla="*/ 3090672 h 5530584"/>
              <a:gd name="connsiteX304" fmla="*/ 1934977 w 8756401"/>
              <a:gd name="connsiteY304" fmla="*/ 3099816 h 5530584"/>
              <a:gd name="connsiteX305" fmla="*/ 1907545 w 8756401"/>
              <a:gd name="connsiteY305" fmla="*/ 3127248 h 5530584"/>
              <a:gd name="connsiteX306" fmla="*/ 1880113 w 8756401"/>
              <a:gd name="connsiteY306" fmla="*/ 3145536 h 5530584"/>
              <a:gd name="connsiteX307" fmla="*/ 1834393 w 8756401"/>
              <a:gd name="connsiteY307" fmla="*/ 3200400 h 5530584"/>
              <a:gd name="connsiteX308" fmla="*/ 1806961 w 8756401"/>
              <a:gd name="connsiteY308" fmla="*/ 3209544 h 5530584"/>
              <a:gd name="connsiteX309" fmla="*/ 1779529 w 8756401"/>
              <a:gd name="connsiteY309" fmla="*/ 3227832 h 5530584"/>
              <a:gd name="connsiteX310" fmla="*/ 1742953 w 8756401"/>
              <a:gd name="connsiteY310" fmla="*/ 3246120 h 5530584"/>
              <a:gd name="connsiteX311" fmla="*/ 1733809 w 8756401"/>
              <a:gd name="connsiteY311" fmla="*/ 3273552 h 5530584"/>
              <a:gd name="connsiteX312" fmla="*/ 1678945 w 8756401"/>
              <a:gd name="connsiteY312" fmla="*/ 3310128 h 5530584"/>
              <a:gd name="connsiteX313" fmla="*/ 1660657 w 8756401"/>
              <a:gd name="connsiteY313" fmla="*/ 3346704 h 5530584"/>
              <a:gd name="connsiteX314" fmla="*/ 1605793 w 8756401"/>
              <a:gd name="connsiteY314" fmla="*/ 3392424 h 5530584"/>
              <a:gd name="connsiteX315" fmla="*/ 1541785 w 8756401"/>
              <a:gd name="connsiteY315" fmla="*/ 3456432 h 5530584"/>
              <a:gd name="connsiteX316" fmla="*/ 1441201 w 8756401"/>
              <a:gd name="connsiteY316" fmla="*/ 3511296 h 5530584"/>
              <a:gd name="connsiteX317" fmla="*/ 1386337 w 8756401"/>
              <a:gd name="connsiteY317" fmla="*/ 3547872 h 5530584"/>
              <a:gd name="connsiteX318" fmla="*/ 1331473 w 8756401"/>
              <a:gd name="connsiteY318" fmla="*/ 3566160 h 5530584"/>
              <a:gd name="connsiteX319" fmla="*/ 1313185 w 8756401"/>
              <a:gd name="connsiteY319" fmla="*/ 3593592 h 5530584"/>
              <a:gd name="connsiteX320" fmla="*/ 1230889 w 8756401"/>
              <a:gd name="connsiteY320" fmla="*/ 3611880 h 5530584"/>
              <a:gd name="connsiteX321" fmla="*/ 1157737 w 8756401"/>
              <a:gd name="connsiteY321" fmla="*/ 3639312 h 5530584"/>
              <a:gd name="connsiteX322" fmla="*/ 1066297 w 8756401"/>
              <a:gd name="connsiteY322" fmla="*/ 3666744 h 5530584"/>
              <a:gd name="connsiteX323" fmla="*/ 956569 w 8756401"/>
              <a:gd name="connsiteY323" fmla="*/ 3685032 h 5530584"/>
              <a:gd name="connsiteX324" fmla="*/ 801121 w 8756401"/>
              <a:gd name="connsiteY324" fmla="*/ 3694176 h 5530584"/>
              <a:gd name="connsiteX325" fmla="*/ 801121 w 8756401"/>
              <a:gd name="connsiteY325" fmla="*/ 3694176 h 5530584"/>
              <a:gd name="connsiteX326" fmla="*/ 474481 w 8756401"/>
              <a:gd name="connsiteY326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74857 w 8756401"/>
              <a:gd name="connsiteY137" fmla="*/ 676656 h 5530584"/>
              <a:gd name="connsiteX138" fmla="*/ 901705 w 8756401"/>
              <a:gd name="connsiteY138" fmla="*/ 621792 h 5530584"/>
              <a:gd name="connsiteX139" fmla="*/ 819409 w 8756401"/>
              <a:gd name="connsiteY139" fmla="*/ 576072 h 5530584"/>
              <a:gd name="connsiteX140" fmla="*/ 801121 w 8756401"/>
              <a:gd name="connsiteY140" fmla="*/ 548640 h 5530584"/>
              <a:gd name="connsiteX141" fmla="*/ 737113 w 8756401"/>
              <a:gd name="connsiteY141" fmla="*/ 512064 h 5530584"/>
              <a:gd name="connsiteX142" fmla="*/ 691393 w 8756401"/>
              <a:gd name="connsiteY142" fmla="*/ 457200 h 5530584"/>
              <a:gd name="connsiteX143" fmla="*/ 654817 w 8756401"/>
              <a:gd name="connsiteY143" fmla="*/ 402336 h 5530584"/>
              <a:gd name="connsiteX144" fmla="*/ 636529 w 8756401"/>
              <a:gd name="connsiteY144" fmla="*/ 374904 h 5530584"/>
              <a:gd name="connsiteX145" fmla="*/ 618241 w 8756401"/>
              <a:gd name="connsiteY145" fmla="*/ 347472 h 5530584"/>
              <a:gd name="connsiteX146" fmla="*/ 609097 w 8756401"/>
              <a:gd name="connsiteY146" fmla="*/ 320040 h 5530584"/>
              <a:gd name="connsiteX147" fmla="*/ 599953 w 8756401"/>
              <a:gd name="connsiteY147" fmla="*/ 265176 h 5530584"/>
              <a:gd name="connsiteX148" fmla="*/ 563377 w 8756401"/>
              <a:gd name="connsiteY148" fmla="*/ 210312 h 5530584"/>
              <a:gd name="connsiteX149" fmla="*/ 535945 w 8756401"/>
              <a:gd name="connsiteY149" fmla="*/ 128016 h 5530584"/>
              <a:gd name="connsiteX150" fmla="*/ 526801 w 8756401"/>
              <a:gd name="connsiteY150" fmla="*/ 100584 h 5530584"/>
              <a:gd name="connsiteX151" fmla="*/ 517657 w 8756401"/>
              <a:gd name="connsiteY151" fmla="*/ 73152 h 5530584"/>
              <a:gd name="connsiteX152" fmla="*/ 490225 w 8756401"/>
              <a:gd name="connsiteY152" fmla="*/ 45720 h 5530584"/>
              <a:gd name="connsiteX153" fmla="*/ 490225 w 8756401"/>
              <a:gd name="connsiteY153" fmla="*/ 0 h 5530584"/>
              <a:gd name="connsiteX154" fmla="*/ 7092193 w 8756401"/>
              <a:gd name="connsiteY154" fmla="*/ 9144 h 5530584"/>
              <a:gd name="connsiteX155" fmla="*/ 8451424 w 8756401"/>
              <a:gd name="connsiteY155" fmla="*/ 16484 h 5530584"/>
              <a:gd name="connsiteX156" fmla="*/ 8617330 w 8756401"/>
              <a:gd name="connsiteY156" fmla="*/ 146996 h 5530584"/>
              <a:gd name="connsiteX157" fmla="*/ 7511914 w 8756401"/>
              <a:gd name="connsiteY157" fmla="*/ 311709 h 5530584"/>
              <a:gd name="connsiteX158" fmla="*/ 7268593 w 8756401"/>
              <a:gd name="connsiteY158" fmla="*/ 732550 h 5530584"/>
              <a:gd name="connsiteX159" fmla="*/ 7390550 w 8756401"/>
              <a:gd name="connsiteY159" fmla="*/ 1020452 h 5530584"/>
              <a:gd name="connsiteX160" fmla="*/ 7596810 w 8756401"/>
              <a:gd name="connsiteY160" fmla="*/ 1305517 h 5530584"/>
              <a:gd name="connsiteX161" fmla="*/ 7768000 w 8756401"/>
              <a:gd name="connsiteY161" fmla="*/ 1677405 h 5530584"/>
              <a:gd name="connsiteX162" fmla="*/ 7972185 w 8756401"/>
              <a:gd name="connsiteY162" fmla="*/ 1976424 h 5530584"/>
              <a:gd name="connsiteX163" fmla="*/ 7969593 w 8756401"/>
              <a:gd name="connsiteY163" fmla="*/ 2448230 h 5530584"/>
              <a:gd name="connsiteX164" fmla="*/ 7866647 w 8756401"/>
              <a:gd name="connsiteY164" fmla="*/ 3078016 h 5530584"/>
              <a:gd name="connsiteX165" fmla="*/ 8463793 w 8756401"/>
              <a:gd name="connsiteY165" fmla="*/ 3831336 h 5530584"/>
              <a:gd name="connsiteX166" fmla="*/ 8756401 w 8756401"/>
              <a:gd name="connsiteY166" fmla="*/ 4443984 h 5530584"/>
              <a:gd name="connsiteX167" fmla="*/ 8747257 w 8756401"/>
              <a:gd name="connsiteY167" fmla="*/ 4562856 h 5530584"/>
              <a:gd name="connsiteX168" fmla="*/ 8719825 w 8756401"/>
              <a:gd name="connsiteY168" fmla="*/ 4636008 h 5530584"/>
              <a:gd name="connsiteX169" fmla="*/ 8692393 w 8756401"/>
              <a:gd name="connsiteY169" fmla="*/ 4654296 h 5530584"/>
              <a:gd name="connsiteX170" fmla="*/ 8619241 w 8756401"/>
              <a:gd name="connsiteY170" fmla="*/ 4700016 h 5530584"/>
              <a:gd name="connsiteX171" fmla="*/ 8564377 w 8756401"/>
              <a:gd name="connsiteY171" fmla="*/ 4736592 h 5530584"/>
              <a:gd name="connsiteX172" fmla="*/ 8482081 w 8756401"/>
              <a:gd name="connsiteY172" fmla="*/ 4754880 h 5530584"/>
              <a:gd name="connsiteX173" fmla="*/ 8436361 w 8756401"/>
              <a:gd name="connsiteY173" fmla="*/ 4809744 h 5530584"/>
              <a:gd name="connsiteX174" fmla="*/ 8390641 w 8756401"/>
              <a:gd name="connsiteY174" fmla="*/ 4818888 h 5530584"/>
              <a:gd name="connsiteX175" fmla="*/ 8335777 w 8756401"/>
              <a:gd name="connsiteY175" fmla="*/ 4846320 h 5530584"/>
              <a:gd name="connsiteX176" fmla="*/ 8280913 w 8756401"/>
              <a:gd name="connsiteY176" fmla="*/ 4882896 h 5530584"/>
              <a:gd name="connsiteX177" fmla="*/ 8162041 w 8756401"/>
              <a:gd name="connsiteY177" fmla="*/ 4901184 h 5530584"/>
              <a:gd name="connsiteX178" fmla="*/ 8070601 w 8756401"/>
              <a:gd name="connsiteY178" fmla="*/ 4946904 h 5530584"/>
              <a:gd name="connsiteX179" fmla="*/ 7997449 w 8756401"/>
              <a:gd name="connsiteY179" fmla="*/ 4974336 h 5530584"/>
              <a:gd name="connsiteX180" fmla="*/ 7970017 w 8756401"/>
              <a:gd name="connsiteY180" fmla="*/ 5001768 h 5530584"/>
              <a:gd name="connsiteX181" fmla="*/ 7832857 w 8756401"/>
              <a:gd name="connsiteY181" fmla="*/ 5010912 h 5530584"/>
              <a:gd name="connsiteX182" fmla="*/ 7777993 w 8756401"/>
              <a:gd name="connsiteY182" fmla="*/ 5029200 h 5530584"/>
              <a:gd name="connsiteX183" fmla="*/ 7759705 w 8756401"/>
              <a:gd name="connsiteY183" fmla="*/ 5093208 h 5530584"/>
              <a:gd name="connsiteX184" fmla="*/ 7732273 w 8756401"/>
              <a:gd name="connsiteY184" fmla="*/ 5111496 h 5530584"/>
              <a:gd name="connsiteX185" fmla="*/ 7713985 w 8756401"/>
              <a:gd name="connsiteY185" fmla="*/ 5138928 h 5530584"/>
              <a:gd name="connsiteX186" fmla="*/ 7704841 w 8756401"/>
              <a:gd name="connsiteY186" fmla="*/ 5166360 h 5530584"/>
              <a:gd name="connsiteX187" fmla="*/ 7649977 w 8756401"/>
              <a:gd name="connsiteY187" fmla="*/ 5193792 h 5530584"/>
              <a:gd name="connsiteX188" fmla="*/ 7631689 w 8756401"/>
              <a:gd name="connsiteY188" fmla="*/ 5221224 h 5530584"/>
              <a:gd name="connsiteX189" fmla="*/ 7503673 w 8756401"/>
              <a:gd name="connsiteY189" fmla="*/ 5248656 h 5530584"/>
              <a:gd name="connsiteX190" fmla="*/ 7366513 w 8756401"/>
              <a:gd name="connsiteY190" fmla="*/ 5221224 h 5530584"/>
              <a:gd name="connsiteX191" fmla="*/ 7339081 w 8756401"/>
              <a:gd name="connsiteY191" fmla="*/ 5212080 h 5530584"/>
              <a:gd name="connsiteX192" fmla="*/ 7311649 w 8756401"/>
              <a:gd name="connsiteY192" fmla="*/ 5193792 h 5530584"/>
              <a:gd name="connsiteX193" fmla="*/ 7256785 w 8756401"/>
              <a:gd name="connsiteY193" fmla="*/ 5175504 h 5530584"/>
              <a:gd name="connsiteX194" fmla="*/ 7137913 w 8756401"/>
              <a:gd name="connsiteY194" fmla="*/ 5184648 h 5530584"/>
              <a:gd name="connsiteX195" fmla="*/ 7083049 w 8756401"/>
              <a:gd name="connsiteY195" fmla="*/ 5221224 h 5530584"/>
              <a:gd name="connsiteX196" fmla="*/ 7046473 w 8756401"/>
              <a:gd name="connsiteY196" fmla="*/ 5276088 h 5530584"/>
              <a:gd name="connsiteX197" fmla="*/ 6991609 w 8756401"/>
              <a:gd name="connsiteY197" fmla="*/ 5294376 h 5530584"/>
              <a:gd name="connsiteX198" fmla="*/ 6964177 w 8756401"/>
              <a:gd name="connsiteY198" fmla="*/ 5303520 h 5530584"/>
              <a:gd name="connsiteX199" fmla="*/ 6909313 w 8756401"/>
              <a:gd name="connsiteY199" fmla="*/ 5330952 h 5530584"/>
              <a:gd name="connsiteX200" fmla="*/ 6881881 w 8756401"/>
              <a:gd name="connsiteY200" fmla="*/ 5349240 h 5530584"/>
              <a:gd name="connsiteX201" fmla="*/ 6817873 w 8756401"/>
              <a:gd name="connsiteY201" fmla="*/ 5358384 h 5530584"/>
              <a:gd name="connsiteX202" fmla="*/ 6790441 w 8756401"/>
              <a:gd name="connsiteY202" fmla="*/ 5376672 h 5530584"/>
              <a:gd name="connsiteX203" fmla="*/ 6763009 w 8756401"/>
              <a:gd name="connsiteY203" fmla="*/ 5385816 h 5530584"/>
              <a:gd name="connsiteX204" fmla="*/ 6744721 w 8756401"/>
              <a:gd name="connsiteY204" fmla="*/ 5413248 h 5530584"/>
              <a:gd name="connsiteX205" fmla="*/ 6671569 w 8756401"/>
              <a:gd name="connsiteY205" fmla="*/ 5431536 h 5530584"/>
              <a:gd name="connsiteX206" fmla="*/ 6644137 w 8756401"/>
              <a:gd name="connsiteY206" fmla="*/ 5458968 h 5530584"/>
              <a:gd name="connsiteX207" fmla="*/ 6607561 w 8756401"/>
              <a:gd name="connsiteY207" fmla="*/ 5477256 h 5530584"/>
              <a:gd name="connsiteX208" fmla="*/ 6534409 w 8756401"/>
              <a:gd name="connsiteY208" fmla="*/ 5495544 h 5530584"/>
              <a:gd name="connsiteX209" fmla="*/ 6461257 w 8756401"/>
              <a:gd name="connsiteY209" fmla="*/ 5504688 h 5530584"/>
              <a:gd name="connsiteX210" fmla="*/ 6086353 w 8756401"/>
              <a:gd name="connsiteY210" fmla="*/ 5504688 h 5530584"/>
              <a:gd name="connsiteX211" fmla="*/ 6049777 w 8756401"/>
              <a:gd name="connsiteY211" fmla="*/ 5486400 h 5530584"/>
              <a:gd name="connsiteX212" fmla="*/ 6031489 w 8756401"/>
              <a:gd name="connsiteY212" fmla="*/ 5458968 h 5530584"/>
              <a:gd name="connsiteX213" fmla="*/ 6022345 w 8756401"/>
              <a:gd name="connsiteY213" fmla="*/ 5431536 h 5530584"/>
              <a:gd name="connsiteX214" fmla="*/ 5940049 w 8756401"/>
              <a:gd name="connsiteY214" fmla="*/ 5422392 h 5530584"/>
              <a:gd name="connsiteX215" fmla="*/ 5921761 w 8756401"/>
              <a:gd name="connsiteY215" fmla="*/ 5394960 h 5530584"/>
              <a:gd name="connsiteX216" fmla="*/ 5876041 w 8756401"/>
              <a:gd name="connsiteY216" fmla="*/ 5385816 h 5530584"/>
              <a:gd name="connsiteX217" fmla="*/ 5821177 w 8756401"/>
              <a:gd name="connsiteY217" fmla="*/ 5358384 h 5530584"/>
              <a:gd name="connsiteX218" fmla="*/ 5812033 w 8756401"/>
              <a:gd name="connsiteY218" fmla="*/ 5330952 h 5530584"/>
              <a:gd name="connsiteX219" fmla="*/ 5802889 w 8756401"/>
              <a:gd name="connsiteY219" fmla="*/ 5138928 h 5530584"/>
              <a:gd name="connsiteX220" fmla="*/ 5748025 w 8756401"/>
              <a:gd name="connsiteY220" fmla="*/ 5056632 h 5530584"/>
              <a:gd name="connsiteX221" fmla="*/ 5738881 w 8756401"/>
              <a:gd name="connsiteY221" fmla="*/ 5029200 h 5530584"/>
              <a:gd name="connsiteX222" fmla="*/ 5729737 w 8756401"/>
              <a:gd name="connsiteY222" fmla="*/ 4983480 h 5530584"/>
              <a:gd name="connsiteX223" fmla="*/ 5702305 w 8756401"/>
              <a:gd name="connsiteY223" fmla="*/ 4965192 h 5530584"/>
              <a:gd name="connsiteX224" fmla="*/ 5656585 w 8756401"/>
              <a:gd name="connsiteY224" fmla="*/ 4910328 h 5530584"/>
              <a:gd name="connsiteX225" fmla="*/ 5629153 w 8756401"/>
              <a:gd name="connsiteY225" fmla="*/ 4901184 h 5530584"/>
              <a:gd name="connsiteX226" fmla="*/ 5583433 w 8756401"/>
              <a:gd name="connsiteY226" fmla="*/ 5010912 h 5530584"/>
              <a:gd name="connsiteX227" fmla="*/ 5601721 w 8756401"/>
              <a:gd name="connsiteY227" fmla="*/ 5038344 h 5530584"/>
              <a:gd name="connsiteX228" fmla="*/ 5620009 w 8756401"/>
              <a:gd name="connsiteY228" fmla="*/ 5093208 h 5530584"/>
              <a:gd name="connsiteX229" fmla="*/ 5610865 w 8756401"/>
              <a:gd name="connsiteY229" fmla="*/ 5148072 h 5530584"/>
              <a:gd name="connsiteX230" fmla="*/ 5409697 w 8756401"/>
              <a:gd name="connsiteY230" fmla="*/ 5120640 h 5530584"/>
              <a:gd name="connsiteX231" fmla="*/ 5391409 w 8756401"/>
              <a:gd name="connsiteY231" fmla="*/ 5093208 h 5530584"/>
              <a:gd name="connsiteX232" fmla="*/ 5336545 w 8756401"/>
              <a:gd name="connsiteY232" fmla="*/ 5074920 h 5530584"/>
              <a:gd name="connsiteX233" fmla="*/ 5290825 w 8756401"/>
              <a:gd name="connsiteY233" fmla="*/ 5056632 h 5530584"/>
              <a:gd name="connsiteX234" fmla="*/ 5235961 w 8756401"/>
              <a:gd name="connsiteY234" fmla="*/ 5020056 h 5530584"/>
              <a:gd name="connsiteX235" fmla="*/ 5071369 w 8756401"/>
              <a:gd name="connsiteY235" fmla="*/ 5001768 h 5530584"/>
              <a:gd name="connsiteX236" fmla="*/ 4989073 w 8756401"/>
              <a:gd name="connsiteY236" fmla="*/ 4992624 h 5530584"/>
              <a:gd name="connsiteX237" fmla="*/ 4943353 w 8756401"/>
              <a:gd name="connsiteY237" fmla="*/ 4983480 h 5530584"/>
              <a:gd name="connsiteX238" fmla="*/ 4751329 w 8756401"/>
              <a:gd name="connsiteY238" fmla="*/ 4974336 h 5530584"/>
              <a:gd name="connsiteX239" fmla="*/ 4687321 w 8756401"/>
              <a:gd name="connsiteY239" fmla="*/ 4956048 h 5530584"/>
              <a:gd name="connsiteX240" fmla="*/ 4650745 w 8756401"/>
              <a:gd name="connsiteY240" fmla="*/ 4946904 h 5530584"/>
              <a:gd name="connsiteX241" fmla="*/ 4623313 w 8756401"/>
              <a:gd name="connsiteY241" fmla="*/ 4882896 h 5530584"/>
              <a:gd name="connsiteX242" fmla="*/ 4614169 w 8756401"/>
              <a:gd name="connsiteY242" fmla="*/ 4855464 h 5530584"/>
              <a:gd name="connsiteX243" fmla="*/ 4586737 w 8756401"/>
              <a:gd name="connsiteY243" fmla="*/ 4846320 h 5530584"/>
              <a:gd name="connsiteX244" fmla="*/ 4531873 w 8756401"/>
              <a:gd name="connsiteY244" fmla="*/ 4818888 h 5530584"/>
              <a:gd name="connsiteX245" fmla="*/ 4504441 w 8756401"/>
              <a:gd name="connsiteY245" fmla="*/ 4791456 h 5530584"/>
              <a:gd name="connsiteX246" fmla="*/ 4486153 w 8756401"/>
              <a:gd name="connsiteY246" fmla="*/ 4764024 h 5530584"/>
              <a:gd name="connsiteX247" fmla="*/ 4458721 w 8756401"/>
              <a:gd name="connsiteY247" fmla="*/ 4754880 h 5530584"/>
              <a:gd name="connsiteX248" fmla="*/ 4376425 w 8756401"/>
              <a:gd name="connsiteY248" fmla="*/ 4709160 h 5530584"/>
              <a:gd name="connsiteX249" fmla="*/ 4321561 w 8756401"/>
              <a:gd name="connsiteY249" fmla="*/ 4690872 h 5530584"/>
              <a:gd name="connsiteX250" fmla="*/ 4156969 w 8756401"/>
              <a:gd name="connsiteY250" fmla="*/ 4700016 h 5530584"/>
              <a:gd name="connsiteX251" fmla="*/ 4065529 w 8756401"/>
              <a:gd name="connsiteY251" fmla="*/ 4709160 h 5530584"/>
              <a:gd name="connsiteX252" fmla="*/ 3791209 w 8756401"/>
              <a:gd name="connsiteY252" fmla="*/ 4700016 h 5530584"/>
              <a:gd name="connsiteX253" fmla="*/ 3708913 w 8756401"/>
              <a:gd name="connsiteY253" fmla="*/ 4636008 h 5530584"/>
              <a:gd name="connsiteX254" fmla="*/ 3681481 w 8756401"/>
              <a:gd name="connsiteY254" fmla="*/ 4626864 h 5530584"/>
              <a:gd name="connsiteX255" fmla="*/ 3626617 w 8756401"/>
              <a:gd name="connsiteY255" fmla="*/ 4581144 h 5530584"/>
              <a:gd name="connsiteX256" fmla="*/ 3590041 w 8756401"/>
              <a:gd name="connsiteY256" fmla="*/ 4572000 h 5530584"/>
              <a:gd name="connsiteX257" fmla="*/ 3452881 w 8756401"/>
              <a:gd name="connsiteY257" fmla="*/ 4526280 h 5530584"/>
              <a:gd name="connsiteX258" fmla="*/ 3398017 w 8756401"/>
              <a:gd name="connsiteY258" fmla="*/ 4498848 h 5530584"/>
              <a:gd name="connsiteX259" fmla="*/ 3370585 w 8756401"/>
              <a:gd name="connsiteY259" fmla="*/ 4480560 h 5530584"/>
              <a:gd name="connsiteX260" fmla="*/ 3334009 w 8756401"/>
              <a:gd name="connsiteY260" fmla="*/ 4462272 h 5530584"/>
              <a:gd name="connsiteX261" fmla="*/ 3306577 w 8756401"/>
              <a:gd name="connsiteY261" fmla="*/ 4434840 h 5530584"/>
              <a:gd name="connsiteX262" fmla="*/ 3270001 w 8756401"/>
              <a:gd name="connsiteY262" fmla="*/ 4407408 h 5530584"/>
              <a:gd name="connsiteX263" fmla="*/ 3242569 w 8756401"/>
              <a:gd name="connsiteY263" fmla="*/ 4352544 h 5530584"/>
              <a:gd name="connsiteX264" fmla="*/ 3215137 w 8756401"/>
              <a:gd name="connsiteY264" fmla="*/ 4334256 h 5530584"/>
              <a:gd name="connsiteX265" fmla="*/ 3187705 w 8756401"/>
              <a:gd name="connsiteY265" fmla="*/ 4270248 h 5530584"/>
              <a:gd name="connsiteX266" fmla="*/ 3160273 w 8756401"/>
              <a:gd name="connsiteY266" fmla="*/ 4215384 h 5530584"/>
              <a:gd name="connsiteX267" fmla="*/ 3132841 w 8756401"/>
              <a:gd name="connsiteY267" fmla="*/ 4187952 h 5530584"/>
              <a:gd name="connsiteX268" fmla="*/ 3068833 w 8756401"/>
              <a:gd name="connsiteY268" fmla="*/ 4105656 h 5530584"/>
              <a:gd name="connsiteX269" fmla="*/ 3041401 w 8756401"/>
              <a:gd name="connsiteY269" fmla="*/ 4087368 h 5530584"/>
              <a:gd name="connsiteX270" fmla="*/ 3032257 w 8756401"/>
              <a:gd name="connsiteY270" fmla="*/ 4059936 h 5530584"/>
              <a:gd name="connsiteX271" fmla="*/ 3013969 w 8756401"/>
              <a:gd name="connsiteY271" fmla="*/ 3986784 h 5530584"/>
              <a:gd name="connsiteX272" fmla="*/ 2986537 w 8756401"/>
              <a:gd name="connsiteY272" fmla="*/ 3968496 h 5530584"/>
              <a:gd name="connsiteX273" fmla="*/ 2968249 w 8756401"/>
              <a:gd name="connsiteY273" fmla="*/ 3904488 h 5530584"/>
              <a:gd name="connsiteX274" fmla="*/ 2949961 w 8756401"/>
              <a:gd name="connsiteY274" fmla="*/ 3877056 h 5530584"/>
              <a:gd name="connsiteX275" fmla="*/ 2940817 w 8756401"/>
              <a:gd name="connsiteY275" fmla="*/ 3849624 h 5530584"/>
              <a:gd name="connsiteX276" fmla="*/ 2913385 w 8756401"/>
              <a:gd name="connsiteY276" fmla="*/ 3831336 h 5530584"/>
              <a:gd name="connsiteX277" fmla="*/ 2876809 w 8756401"/>
              <a:gd name="connsiteY277" fmla="*/ 3749040 h 5530584"/>
              <a:gd name="connsiteX278" fmla="*/ 2867665 w 8756401"/>
              <a:gd name="connsiteY278" fmla="*/ 3721608 h 5530584"/>
              <a:gd name="connsiteX279" fmla="*/ 2858521 w 8756401"/>
              <a:gd name="connsiteY279" fmla="*/ 3694176 h 5530584"/>
              <a:gd name="connsiteX280" fmla="*/ 2849377 w 8756401"/>
              <a:gd name="connsiteY280" fmla="*/ 3639312 h 5530584"/>
              <a:gd name="connsiteX281" fmla="*/ 2831089 w 8756401"/>
              <a:gd name="connsiteY281" fmla="*/ 3611880 h 5530584"/>
              <a:gd name="connsiteX282" fmla="*/ 2821945 w 8756401"/>
              <a:gd name="connsiteY282" fmla="*/ 3584448 h 5530584"/>
              <a:gd name="connsiteX283" fmla="*/ 2803657 w 8756401"/>
              <a:gd name="connsiteY283" fmla="*/ 3557016 h 5530584"/>
              <a:gd name="connsiteX284" fmla="*/ 2785369 w 8756401"/>
              <a:gd name="connsiteY284" fmla="*/ 3502152 h 5530584"/>
              <a:gd name="connsiteX285" fmla="*/ 2776225 w 8756401"/>
              <a:gd name="connsiteY285" fmla="*/ 3474720 h 5530584"/>
              <a:gd name="connsiteX286" fmla="*/ 2712217 w 8756401"/>
              <a:gd name="connsiteY286" fmla="*/ 3438144 h 5530584"/>
              <a:gd name="connsiteX287" fmla="*/ 2693929 w 8756401"/>
              <a:gd name="connsiteY287" fmla="*/ 3410712 h 5530584"/>
              <a:gd name="connsiteX288" fmla="*/ 2666497 w 8756401"/>
              <a:gd name="connsiteY288" fmla="*/ 3401568 h 5530584"/>
              <a:gd name="connsiteX289" fmla="*/ 2657353 w 8756401"/>
              <a:gd name="connsiteY289" fmla="*/ 3374136 h 5530584"/>
              <a:gd name="connsiteX290" fmla="*/ 2639065 w 8756401"/>
              <a:gd name="connsiteY290" fmla="*/ 3346704 h 5530584"/>
              <a:gd name="connsiteX291" fmla="*/ 2602489 w 8756401"/>
              <a:gd name="connsiteY291" fmla="*/ 3291840 h 5530584"/>
              <a:gd name="connsiteX292" fmla="*/ 2565913 w 8756401"/>
              <a:gd name="connsiteY292" fmla="*/ 3236976 h 5530584"/>
              <a:gd name="connsiteX293" fmla="*/ 2547625 w 8756401"/>
              <a:gd name="connsiteY293" fmla="*/ 3209544 h 5530584"/>
              <a:gd name="connsiteX294" fmla="*/ 2520193 w 8756401"/>
              <a:gd name="connsiteY294" fmla="*/ 3191256 h 5530584"/>
              <a:gd name="connsiteX295" fmla="*/ 2492761 w 8756401"/>
              <a:gd name="connsiteY295" fmla="*/ 3163824 h 5530584"/>
              <a:gd name="connsiteX296" fmla="*/ 2465329 w 8756401"/>
              <a:gd name="connsiteY296" fmla="*/ 3154680 h 5530584"/>
              <a:gd name="connsiteX297" fmla="*/ 2437897 w 8756401"/>
              <a:gd name="connsiteY297" fmla="*/ 3136392 h 5530584"/>
              <a:gd name="connsiteX298" fmla="*/ 2328169 w 8756401"/>
              <a:gd name="connsiteY298" fmla="*/ 3118104 h 5530584"/>
              <a:gd name="connsiteX299" fmla="*/ 2273305 w 8756401"/>
              <a:gd name="connsiteY299" fmla="*/ 3099816 h 5530584"/>
              <a:gd name="connsiteX300" fmla="*/ 2245873 w 8756401"/>
              <a:gd name="connsiteY300" fmla="*/ 3090672 h 5530584"/>
              <a:gd name="connsiteX301" fmla="*/ 2191009 w 8756401"/>
              <a:gd name="connsiteY301" fmla="*/ 3081528 h 5530584"/>
              <a:gd name="connsiteX302" fmla="*/ 1971553 w 8756401"/>
              <a:gd name="connsiteY302" fmla="*/ 3090672 h 5530584"/>
              <a:gd name="connsiteX303" fmla="*/ 1934977 w 8756401"/>
              <a:gd name="connsiteY303" fmla="*/ 3099816 h 5530584"/>
              <a:gd name="connsiteX304" fmla="*/ 1907545 w 8756401"/>
              <a:gd name="connsiteY304" fmla="*/ 3127248 h 5530584"/>
              <a:gd name="connsiteX305" fmla="*/ 1880113 w 8756401"/>
              <a:gd name="connsiteY305" fmla="*/ 3145536 h 5530584"/>
              <a:gd name="connsiteX306" fmla="*/ 1834393 w 8756401"/>
              <a:gd name="connsiteY306" fmla="*/ 3200400 h 5530584"/>
              <a:gd name="connsiteX307" fmla="*/ 1806961 w 8756401"/>
              <a:gd name="connsiteY307" fmla="*/ 3209544 h 5530584"/>
              <a:gd name="connsiteX308" fmla="*/ 1779529 w 8756401"/>
              <a:gd name="connsiteY308" fmla="*/ 3227832 h 5530584"/>
              <a:gd name="connsiteX309" fmla="*/ 1742953 w 8756401"/>
              <a:gd name="connsiteY309" fmla="*/ 3246120 h 5530584"/>
              <a:gd name="connsiteX310" fmla="*/ 1733809 w 8756401"/>
              <a:gd name="connsiteY310" fmla="*/ 3273552 h 5530584"/>
              <a:gd name="connsiteX311" fmla="*/ 1678945 w 8756401"/>
              <a:gd name="connsiteY311" fmla="*/ 3310128 h 5530584"/>
              <a:gd name="connsiteX312" fmla="*/ 1660657 w 8756401"/>
              <a:gd name="connsiteY312" fmla="*/ 3346704 h 5530584"/>
              <a:gd name="connsiteX313" fmla="*/ 1605793 w 8756401"/>
              <a:gd name="connsiteY313" fmla="*/ 3392424 h 5530584"/>
              <a:gd name="connsiteX314" fmla="*/ 1541785 w 8756401"/>
              <a:gd name="connsiteY314" fmla="*/ 3456432 h 5530584"/>
              <a:gd name="connsiteX315" fmla="*/ 1441201 w 8756401"/>
              <a:gd name="connsiteY315" fmla="*/ 3511296 h 5530584"/>
              <a:gd name="connsiteX316" fmla="*/ 1386337 w 8756401"/>
              <a:gd name="connsiteY316" fmla="*/ 3547872 h 5530584"/>
              <a:gd name="connsiteX317" fmla="*/ 1331473 w 8756401"/>
              <a:gd name="connsiteY317" fmla="*/ 3566160 h 5530584"/>
              <a:gd name="connsiteX318" fmla="*/ 1313185 w 8756401"/>
              <a:gd name="connsiteY318" fmla="*/ 3593592 h 5530584"/>
              <a:gd name="connsiteX319" fmla="*/ 1230889 w 8756401"/>
              <a:gd name="connsiteY319" fmla="*/ 3611880 h 5530584"/>
              <a:gd name="connsiteX320" fmla="*/ 1157737 w 8756401"/>
              <a:gd name="connsiteY320" fmla="*/ 3639312 h 5530584"/>
              <a:gd name="connsiteX321" fmla="*/ 1066297 w 8756401"/>
              <a:gd name="connsiteY321" fmla="*/ 3666744 h 5530584"/>
              <a:gd name="connsiteX322" fmla="*/ 956569 w 8756401"/>
              <a:gd name="connsiteY322" fmla="*/ 3685032 h 5530584"/>
              <a:gd name="connsiteX323" fmla="*/ 801121 w 8756401"/>
              <a:gd name="connsiteY323" fmla="*/ 3694176 h 5530584"/>
              <a:gd name="connsiteX324" fmla="*/ 801121 w 8756401"/>
              <a:gd name="connsiteY324" fmla="*/ 3694176 h 5530584"/>
              <a:gd name="connsiteX325" fmla="*/ 474481 w 8756401"/>
              <a:gd name="connsiteY325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609097 w 8756401"/>
              <a:gd name="connsiteY145" fmla="*/ 320040 h 5530584"/>
              <a:gd name="connsiteX146" fmla="*/ 599953 w 8756401"/>
              <a:gd name="connsiteY146" fmla="*/ 265176 h 5530584"/>
              <a:gd name="connsiteX147" fmla="*/ 563377 w 8756401"/>
              <a:gd name="connsiteY147" fmla="*/ 210312 h 5530584"/>
              <a:gd name="connsiteX148" fmla="*/ 535945 w 8756401"/>
              <a:gd name="connsiteY148" fmla="*/ 128016 h 5530584"/>
              <a:gd name="connsiteX149" fmla="*/ 526801 w 8756401"/>
              <a:gd name="connsiteY149" fmla="*/ 100584 h 5530584"/>
              <a:gd name="connsiteX150" fmla="*/ 517657 w 8756401"/>
              <a:gd name="connsiteY150" fmla="*/ 73152 h 5530584"/>
              <a:gd name="connsiteX151" fmla="*/ 490225 w 8756401"/>
              <a:gd name="connsiteY151" fmla="*/ 45720 h 5530584"/>
              <a:gd name="connsiteX152" fmla="*/ 490225 w 8756401"/>
              <a:gd name="connsiteY152" fmla="*/ 0 h 5530584"/>
              <a:gd name="connsiteX153" fmla="*/ 7092193 w 8756401"/>
              <a:gd name="connsiteY153" fmla="*/ 9144 h 5530584"/>
              <a:gd name="connsiteX154" fmla="*/ 8451424 w 8756401"/>
              <a:gd name="connsiteY154" fmla="*/ 16484 h 5530584"/>
              <a:gd name="connsiteX155" fmla="*/ 8617330 w 8756401"/>
              <a:gd name="connsiteY155" fmla="*/ 146996 h 5530584"/>
              <a:gd name="connsiteX156" fmla="*/ 7511914 w 8756401"/>
              <a:gd name="connsiteY156" fmla="*/ 311709 h 5530584"/>
              <a:gd name="connsiteX157" fmla="*/ 7268593 w 8756401"/>
              <a:gd name="connsiteY157" fmla="*/ 732550 h 5530584"/>
              <a:gd name="connsiteX158" fmla="*/ 7390550 w 8756401"/>
              <a:gd name="connsiteY158" fmla="*/ 1020452 h 5530584"/>
              <a:gd name="connsiteX159" fmla="*/ 7596810 w 8756401"/>
              <a:gd name="connsiteY159" fmla="*/ 1305517 h 5530584"/>
              <a:gd name="connsiteX160" fmla="*/ 7768000 w 8756401"/>
              <a:gd name="connsiteY160" fmla="*/ 1677405 h 5530584"/>
              <a:gd name="connsiteX161" fmla="*/ 7972185 w 8756401"/>
              <a:gd name="connsiteY161" fmla="*/ 1976424 h 5530584"/>
              <a:gd name="connsiteX162" fmla="*/ 7969593 w 8756401"/>
              <a:gd name="connsiteY162" fmla="*/ 2448230 h 5530584"/>
              <a:gd name="connsiteX163" fmla="*/ 7866647 w 8756401"/>
              <a:gd name="connsiteY163" fmla="*/ 3078016 h 5530584"/>
              <a:gd name="connsiteX164" fmla="*/ 8463793 w 8756401"/>
              <a:gd name="connsiteY164" fmla="*/ 3831336 h 5530584"/>
              <a:gd name="connsiteX165" fmla="*/ 8756401 w 8756401"/>
              <a:gd name="connsiteY165" fmla="*/ 4443984 h 5530584"/>
              <a:gd name="connsiteX166" fmla="*/ 8747257 w 8756401"/>
              <a:gd name="connsiteY166" fmla="*/ 4562856 h 5530584"/>
              <a:gd name="connsiteX167" fmla="*/ 8719825 w 8756401"/>
              <a:gd name="connsiteY167" fmla="*/ 4636008 h 5530584"/>
              <a:gd name="connsiteX168" fmla="*/ 8692393 w 8756401"/>
              <a:gd name="connsiteY168" fmla="*/ 4654296 h 5530584"/>
              <a:gd name="connsiteX169" fmla="*/ 8619241 w 8756401"/>
              <a:gd name="connsiteY169" fmla="*/ 4700016 h 5530584"/>
              <a:gd name="connsiteX170" fmla="*/ 8564377 w 8756401"/>
              <a:gd name="connsiteY170" fmla="*/ 4736592 h 5530584"/>
              <a:gd name="connsiteX171" fmla="*/ 8482081 w 8756401"/>
              <a:gd name="connsiteY171" fmla="*/ 4754880 h 5530584"/>
              <a:gd name="connsiteX172" fmla="*/ 8436361 w 8756401"/>
              <a:gd name="connsiteY172" fmla="*/ 4809744 h 5530584"/>
              <a:gd name="connsiteX173" fmla="*/ 8390641 w 8756401"/>
              <a:gd name="connsiteY173" fmla="*/ 4818888 h 5530584"/>
              <a:gd name="connsiteX174" fmla="*/ 8335777 w 8756401"/>
              <a:gd name="connsiteY174" fmla="*/ 4846320 h 5530584"/>
              <a:gd name="connsiteX175" fmla="*/ 8280913 w 8756401"/>
              <a:gd name="connsiteY175" fmla="*/ 4882896 h 5530584"/>
              <a:gd name="connsiteX176" fmla="*/ 8162041 w 8756401"/>
              <a:gd name="connsiteY176" fmla="*/ 4901184 h 5530584"/>
              <a:gd name="connsiteX177" fmla="*/ 8070601 w 8756401"/>
              <a:gd name="connsiteY177" fmla="*/ 4946904 h 5530584"/>
              <a:gd name="connsiteX178" fmla="*/ 7997449 w 8756401"/>
              <a:gd name="connsiteY178" fmla="*/ 4974336 h 5530584"/>
              <a:gd name="connsiteX179" fmla="*/ 7970017 w 8756401"/>
              <a:gd name="connsiteY179" fmla="*/ 5001768 h 5530584"/>
              <a:gd name="connsiteX180" fmla="*/ 7832857 w 8756401"/>
              <a:gd name="connsiteY180" fmla="*/ 5010912 h 5530584"/>
              <a:gd name="connsiteX181" fmla="*/ 7777993 w 8756401"/>
              <a:gd name="connsiteY181" fmla="*/ 5029200 h 5530584"/>
              <a:gd name="connsiteX182" fmla="*/ 7759705 w 8756401"/>
              <a:gd name="connsiteY182" fmla="*/ 5093208 h 5530584"/>
              <a:gd name="connsiteX183" fmla="*/ 7732273 w 8756401"/>
              <a:gd name="connsiteY183" fmla="*/ 5111496 h 5530584"/>
              <a:gd name="connsiteX184" fmla="*/ 7713985 w 8756401"/>
              <a:gd name="connsiteY184" fmla="*/ 5138928 h 5530584"/>
              <a:gd name="connsiteX185" fmla="*/ 7704841 w 8756401"/>
              <a:gd name="connsiteY185" fmla="*/ 5166360 h 5530584"/>
              <a:gd name="connsiteX186" fmla="*/ 7649977 w 8756401"/>
              <a:gd name="connsiteY186" fmla="*/ 5193792 h 5530584"/>
              <a:gd name="connsiteX187" fmla="*/ 7631689 w 8756401"/>
              <a:gd name="connsiteY187" fmla="*/ 5221224 h 5530584"/>
              <a:gd name="connsiteX188" fmla="*/ 7503673 w 8756401"/>
              <a:gd name="connsiteY188" fmla="*/ 5248656 h 5530584"/>
              <a:gd name="connsiteX189" fmla="*/ 7366513 w 8756401"/>
              <a:gd name="connsiteY189" fmla="*/ 5221224 h 5530584"/>
              <a:gd name="connsiteX190" fmla="*/ 7339081 w 8756401"/>
              <a:gd name="connsiteY190" fmla="*/ 5212080 h 5530584"/>
              <a:gd name="connsiteX191" fmla="*/ 7311649 w 8756401"/>
              <a:gd name="connsiteY191" fmla="*/ 5193792 h 5530584"/>
              <a:gd name="connsiteX192" fmla="*/ 7256785 w 8756401"/>
              <a:gd name="connsiteY192" fmla="*/ 5175504 h 5530584"/>
              <a:gd name="connsiteX193" fmla="*/ 7137913 w 8756401"/>
              <a:gd name="connsiteY193" fmla="*/ 5184648 h 5530584"/>
              <a:gd name="connsiteX194" fmla="*/ 7083049 w 8756401"/>
              <a:gd name="connsiteY194" fmla="*/ 5221224 h 5530584"/>
              <a:gd name="connsiteX195" fmla="*/ 7046473 w 8756401"/>
              <a:gd name="connsiteY195" fmla="*/ 5276088 h 5530584"/>
              <a:gd name="connsiteX196" fmla="*/ 6991609 w 8756401"/>
              <a:gd name="connsiteY196" fmla="*/ 5294376 h 5530584"/>
              <a:gd name="connsiteX197" fmla="*/ 6964177 w 8756401"/>
              <a:gd name="connsiteY197" fmla="*/ 5303520 h 5530584"/>
              <a:gd name="connsiteX198" fmla="*/ 6909313 w 8756401"/>
              <a:gd name="connsiteY198" fmla="*/ 5330952 h 5530584"/>
              <a:gd name="connsiteX199" fmla="*/ 6881881 w 8756401"/>
              <a:gd name="connsiteY199" fmla="*/ 5349240 h 5530584"/>
              <a:gd name="connsiteX200" fmla="*/ 6817873 w 8756401"/>
              <a:gd name="connsiteY200" fmla="*/ 5358384 h 5530584"/>
              <a:gd name="connsiteX201" fmla="*/ 6790441 w 8756401"/>
              <a:gd name="connsiteY201" fmla="*/ 5376672 h 5530584"/>
              <a:gd name="connsiteX202" fmla="*/ 6763009 w 8756401"/>
              <a:gd name="connsiteY202" fmla="*/ 5385816 h 5530584"/>
              <a:gd name="connsiteX203" fmla="*/ 6744721 w 8756401"/>
              <a:gd name="connsiteY203" fmla="*/ 5413248 h 5530584"/>
              <a:gd name="connsiteX204" fmla="*/ 6671569 w 8756401"/>
              <a:gd name="connsiteY204" fmla="*/ 5431536 h 5530584"/>
              <a:gd name="connsiteX205" fmla="*/ 6644137 w 8756401"/>
              <a:gd name="connsiteY205" fmla="*/ 5458968 h 5530584"/>
              <a:gd name="connsiteX206" fmla="*/ 6607561 w 8756401"/>
              <a:gd name="connsiteY206" fmla="*/ 5477256 h 5530584"/>
              <a:gd name="connsiteX207" fmla="*/ 6534409 w 8756401"/>
              <a:gd name="connsiteY207" fmla="*/ 5495544 h 5530584"/>
              <a:gd name="connsiteX208" fmla="*/ 6461257 w 8756401"/>
              <a:gd name="connsiteY208" fmla="*/ 5504688 h 5530584"/>
              <a:gd name="connsiteX209" fmla="*/ 6086353 w 8756401"/>
              <a:gd name="connsiteY209" fmla="*/ 5504688 h 5530584"/>
              <a:gd name="connsiteX210" fmla="*/ 6049777 w 8756401"/>
              <a:gd name="connsiteY210" fmla="*/ 5486400 h 5530584"/>
              <a:gd name="connsiteX211" fmla="*/ 6031489 w 8756401"/>
              <a:gd name="connsiteY211" fmla="*/ 5458968 h 5530584"/>
              <a:gd name="connsiteX212" fmla="*/ 6022345 w 8756401"/>
              <a:gd name="connsiteY212" fmla="*/ 5431536 h 5530584"/>
              <a:gd name="connsiteX213" fmla="*/ 5940049 w 8756401"/>
              <a:gd name="connsiteY213" fmla="*/ 5422392 h 5530584"/>
              <a:gd name="connsiteX214" fmla="*/ 5921761 w 8756401"/>
              <a:gd name="connsiteY214" fmla="*/ 5394960 h 5530584"/>
              <a:gd name="connsiteX215" fmla="*/ 5876041 w 8756401"/>
              <a:gd name="connsiteY215" fmla="*/ 5385816 h 5530584"/>
              <a:gd name="connsiteX216" fmla="*/ 5821177 w 8756401"/>
              <a:gd name="connsiteY216" fmla="*/ 5358384 h 5530584"/>
              <a:gd name="connsiteX217" fmla="*/ 5812033 w 8756401"/>
              <a:gd name="connsiteY217" fmla="*/ 5330952 h 5530584"/>
              <a:gd name="connsiteX218" fmla="*/ 5802889 w 8756401"/>
              <a:gd name="connsiteY218" fmla="*/ 5138928 h 5530584"/>
              <a:gd name="connsiteX219" fmla="*/ 5748025 w 8756401"/>
              <a:gd name="connsiteY219" fmla="*/ 5056632 h 5530584"/>
              <a:gd name="connsiteX220" fmla="*/ 5738881 w 8756401"/>
              <a:gd name="connsiteY220" fmla="*/ 5029200 h 5530584"/>
              <a:gd name="connsiteX221" fmla="*/ 5729737 w 8756401"/>
              <a:gd name="connsiteY221" fmla="*/ 4983480 h 5530584"/>
              <a:gd name="connsiteX222" fmla="*/ 5702305 w 8756401"/>
              <a:gd name="connsiteY222" fmla="*/ 4965192 h 5530584"/>
              <a:gd name="connsiteX223" fmla="*/ 5656585 w 8756401"/>
              <a:gd name="connsiteY223" fmla="*/ 4910328 h 5530584"/>
              <a:gd name="connsiteX224" fmla="*/ 5629153 w 8756401"/>
              <a:gd name="connsiteY224" fmla="*/ 4901184 h 5530584"/>
              <a:gd name="connsiteX225" fmla="*/ 5583433 w 8756401"/>
              <a:gd name="connsiteY225" fmla="*/ 5010912 h 5530584"/>
              <a:gd name="connsiteX226" fmla="*/ 5601721 w 8756401"/>
              <a:gd name="connsiteY226" fmla="*/ 5038344 h 5530584"/>
              <a:gd name="connsiteX227" fmla="*/ 5620009 w 8756401"/>
              <a:gd name="connsiteY227" fmla="*/ 5093208 h 5530584"/>
              <a:gd name="connsiteX228" fmla="*/ 5610865 w 8756401"/>
              <a:gd name="connsiteY228" fmla="*/ 5148072 h 5530584"/>
              <a:gd name="connsiteX229" fmla="*/ 5409697 w 8756401"/>
              <a:gd name="connsiteY229" fmla="*/ 5120640 h 5530584"/>
              <a:gd name="connsiteX230" fmla="*/ 5391409 w 8756401"/>
              <a:gd name="connsiteY230" fmla="*/ 5093208 h 5530584"/>
              <a:gd name="connsiteX231" fmla="*/ 5336545 w 8756401"/>
              <a:gd name="connsiteY231" fmla="*/ 5074920 h 5530584"/>
              <a:gd name="connsiteX232" fmla="*/ 5290825 w 8756401"/>
              <a:gd name="connsiteY232" fmla="*/ 5056632 h 5530584"/>
              <a:gd name="connsiteX233" fmla="*/ 5235961 w 8756401"/>
              <a:gd name="connsiteY233" fmla="*/ 5020056 h 5530584"/>
              <a:gd name="connsiteX234" fmla="*/ 5071369 w 8756401"/>
              <a:gd name="connsiteY234" fmla="*/ 5001768 h 5530584"/>
              <a:gd name="connsiteX235" fmla="*/ 4989073 w 8756401"/>
              <a:gd name="connsiteY235" fmla="*/ 4992624 h 5530584"/>
              <a:gd name="connsiteX236" fmla="*/ 4943353 w 8756401"/>
              <a:gd name="connsiteY236" fmla="*/ 4983480 h 5530584"/>
              <a:gd name="connsiteX237" fmla="*/ 4751329 w 8756401"/>
              <a:gd name="connsiteY237" fmla="*/ 4974336 h 5530584"/>
              <a:gd name="connsiteX238" fmla="*/ 4687321 w 8756401"/>
              <a:gd name="connsiteY238" fmla="*/ 4956048 h 5530584"/>
              <a:gd name="connsiteX239" fmla="*/ 4650745 w 8756401"/>
              <a:gd name="connsiteY239" fmla="*/ 4946904 h 5530584"/>
              <a:gd name="connsiteX240" fmla="*/ 4623313 w 8756401"/>
              <a:gd name="connsiteY240" fmla="*/ 4882896 h 5530584"/>
              <a:gd name="connsiteX241" fmla="*/ 4614169 w 8756401"/>
              <a:gd name="connsiteY241" fmla="*/ 4855464 h 5530584"/>
              <a:gd name="connsiteX242" fmla="*/ 4586737 w 8756401"/>
              <a:gd name="connsiteY242" fmla="*/ 4846320 h 5530584"/>
              <a:gd name="connsiteX243" fmla="*/ 4531873 w 8756401"/>
              <a:gd name="connsiteY243" fmla="*/ 4818888 h 5530584"/>
              <a:gd name="connsiteX244" fmla="*/ 4504441 w 8756401"/>
              <a:gd name="connsiteY244" fmla="*/ 4791456 h 5530584"/>
              <a:gd name="connsiteX245" fmla="*/ 4486153 w 8756401"/>
              <a:gd name="connsiteY245" fmla="*/ 4764024 h 5530584"/>
              <a:gd name="connsiteX246" fmla="*/ 4458721 w 8756401"/>
              <a:gd name="connsiteY246" fmla="*/ 4754880 h 5530584"/>
              <a:gd name="connsiteX247" fmla="*/ 4376425 w 8756401"/>
              <a:gd name="connsiteY247" fmla="*/ 4709160 h 5530584"/>
              <a:gd name="connsiteX248" fmla="*/ 4321561 w 8756401"/>
              <a:gd name="connsiteY248" fmla="*/ 4690872 h 5530584"/>
              <a:gd name="connsiteX249" fmla="*/ 4156969 w 8756401"/>
              <a:gd name="connsiteY249" fmla="*/ 4700016 h 5530584"/>
              <a:gd name="connsiteX250" fmla="*/ 4065529 w 8756401"/>
              <a:gd name="connsiteY250" fmla="*/ 4709160 h 5530584"/>
              <a:gd name="connsiteX251" fmla="*/ 3791209 w 8756401"/>
              <a:gd name="connsiteY251" fmla="*/ 4700016 h 5530584"/>
              <a:gd name="connsiteX252" fmla="*/ 3708913 w 8756401"/>
              <a:gd name="connsiteY252" fmla="*/ 4636008 h 5530584"/>
              <a:gd name="connsiteX253" fmla="*/ 3681481 w 8756401"/>
              <a:gd name="connsiteY253" fmla="*/ 4626864 h 5530584"/>
              <a:gd name="connsiteX254" fmla="*/ 3626617 w 8756401"/>
              <a:gd name="connsiteY254" fmla="*/ 4581144 h 5530584"/>
              <a:gd name="connsiteX255" fmla="*/ 3590041 w 8756401"/>
              <a:gd name="connsiteY255" fmla="*/ 4572000 h 5530584"/>
              <a:gd name="connsiteX256" fmla="*/ 3452881 w 8756401"/>
              <a:gd name="connsiteY256" fmla="*/ 4526280 h 5530584"/>
              <a:gd name="connsiteX257" fmla="*/ 3398017 w 8756401"/>
              <a:gd name="connsiteY257" fmla="*/ 4498848 h 5530584"/>
              <a:gd name="connsiteX258" fmla="*/ 3370585 w 8756401"/>
              <a:gd name="connsiteY258" fmla="*/ 4480560 h 5530584"/>
              <a:gd name="connsiteX259" fmla="*/ 3334009 w 8756401"/>
              <a:gd name="connsiteY259" fmla="*/ 4462272 h 5530584"/>
              <a:gd name="connsiteX260" fmla="*/ 3306577 w 8756401"/>
              <a:gd name="connsiteY260" fmla="*/ 4434840 h 5530584"/>
              <a:gd name="connsiteX261" fmla="*/ 3270001 w 8756401"/>
              <a:gd name="connsiteY261" fmla="*/ 4407408 h 5530584"/>
              <a:gd name="connsiteX262" fmla="*/ 3242569 w 8756401"/>
              <a:gd name="connsiteY262" fmla="*/ 4352544 h 5530584"/>
              <a:gd name="connsiteX263" fmla="*/ 3215137 w 8756401"/>
              <a:gd name="connsiteY263" fmla="*/ 4334256 h 5530584"/>
              <a:gd name="connsiteX264" fmla="*/ 3187705 w 8756401"/>
              <a:gd name="connsiteY264" fmla="*/ 4270248 h 5530584"/>
              <a:gd name="connsiteX265" fmla="*/ 3160273 w 8756401"/>
              <a:gd name="connsiteY265" fmla="*/ 4215384 h 5530584"/>
              <a:gd name="connsiteX266" fmla="*/ 3132841 w 8756401"/>
              <a:gd name="connsiteY266" fmla="*/ 4187952 h 5530584"/>
              <a:gd name="connsiteX267" fmla="*/ 3068833 w 8756401"/>
              <a:gd name="connsiteY267" fmla="*/ 4105656 h 5530584"/>
              <a:gd name="connsiteX268" fmla="*/ 3041401 w 8756401"/>
              <a:gd name="connsiteY268" fmla="*/ 4087368 h 5530584"/>
              <a:gd name="connsiteX269" fmla="*/ 3032257 w 8756401"/>
              <a:gd name="connsiteY269" fmla="*/ 4059936 h 5530584"/>
              <a:gd name="connsiteX270" fmla="*/ 3013969 w 8756401"/>
              <a:gd name="connsiteY270" fmla="*/ 3986784 h 5530584"/>
              <a:gd name="connsiteX271" fmla="*/ 2986537 w 8756401"/>
              <a:gd name="connsiteY271" fmla="*/ 3968496 h 5530584"/>
              <a:gd name="connsiteX272" fmla="*/ 2968249 w 8756401"/>
              <a:gd name="connsiteY272" fmla="*/ 3904488 h 5530584"/>
              <a:gd name="connsiteX273" fmla="*/ 2949961 w 8756401"/>
              <a:gd name="connsiteY273" fmla="*/ 3877056 h 5530584"/>
              <a:gd name="connsiteX274" fmla="*/ 2940817 w 8756401"/>
              <a:gd name="connsiteY274" fmla="*/ 3849624 h 5530584"/>
              <a:gd name="connsiteX275" fmla="*/ 2913385 w 8756401"/>
              <a:gd name="connsiteY275" fmla="*/ 3831336 h 5530584"/>
              <a:gd name="connsiteX276" fmla="*/ 2876809 w 8756401"/>
              <a:gd name="connsiteY276" fmla="*/ 3749040 h 5530584"/>
              <a:gd name="connsiteX277" fmla="*/ 2867665 w 8756401"/>
              <a:gd name="connsiteY277" fmla="*/ 3721608 h 5530584"/>
              <a:gd name="connsiteX278" fmla="*/ 2858521 w 8756401"/>
              <a:gd name="connsiteY278" fmla="*/ 3694176 h 5530584"/>
              <a:gd name="connsiteX279" fmla="*/ 2849377 w 8756401"/>
              <a:gd name="connsiteY279" fmla="*/ 3639312 h 5530584"/>
              <a:gd name="connsiteX280" fmla="*/ 2831089 w 8756401"/>
              <a:gd name="connsiteY280" fmla="*/ 3611880 h 5530584"/>
              <a:gd name="connsiteX281" fmla="*/ 2821945 w 8756401"/>
              <a:gd name="connsiteY281" fmla="*/ 3584448 h 5530584"/>
              <a:gd name="connsiteX282" fmla="*/ 2803657 w 8756401"/>
              <a:gd name="connsiteY282" fmla="*/ 3557016 h 5530584"/>
              <a:gd name="connsiteX283" fmla="*/ 2785369 w 8756401"/>
              <a:gd name="connsiteY283" fmla="*/ 3502152 h 5530584"/>
              <a:gd name="connsiteX284" fmla="*/ 2776225 w 8756401"/>
              <a:gd name="connsiteY284" fmla="*/ 3474720 h 5530584"/>
              <a:gd name="connsiteX285" fmla="*/ 2712217 w 8756401"/>
              <a:gd name="connsiteY285" fmla="*/ 3438144 h 5530584"/>
              <a:gd name="connsiteX286" fmla="*/ 2693929 w 8756401"/>
              <a:gd name="connsiteY286" fmla="*/ 3410712 h 5530584"/>
              <a:gd name="connsiteX287" fmla="*/ 2666497 w 8756401"/>
              <a:gd name="connsiteY287" fmla="*/ 3401568 h 5530584"/>
              <a:gd name="connsiteX288" fmla="*/ 2657353 w 8756401"/>
              <a:gd name="connsiteY288" fmla="*/ 3374136 h 5530584"/>
              <a:gd name="connsiteX289" fmla="*/ 2639065 w 8756401"/>
              <a:gd name="connsiteY289" fmla="*/ 3346704 h 5530584"/>
              <a:gd name="connsiteX290" fmla="*/ 2602489 w 8756401"/>
              <a:gd name="connsiteY290" fmla="*/ 3291840 h 5530584"/>
              <a:gd name="connsiteX291" fmla="*/ 2565913 w 8756401"/>
              <a:gd name="connsiteY291" fmla="*/ 3236976 h 5530584"/>
              <a:gd name="connsiteX292" fmla="*/ 2547625 w 8756401"/>
              <a:gd name="connsiteY292" fmla="*/ 3209544 h 5530584"/>
              <a:gd name="connsiteX293" fmla="*/ 2520193 w 8756401"/>
              <a:gd name="connsiteY293" fmla="*/ 3191256 h 5530584"/>
              <a:gd name="connsiteX294" fmla="*/ 2492761 w 8756401"/>
              <a:gd name="connsiteY294" fmla="*/ 3163824 h 5530584"/>
              <a:gd name="connsiteX295" fmla="*/ 2465329 w 8756401"/>
              <a:gd name="connsiteY295" fmla="*/ 3154680 h 5530584"/>
              <a:gd name="connsiteX296" fmla="*/ 2437897 w 8756401"/>
              <a:gd name="connsiteY296" fmla="*/ 3136392 h 5530584"/>
              <a:gd name="connsiteX297" fmla="*/ 2328169 w 8756401"/>
              <a:gd name="connsiteY297" fmla="*/ 3118104 h 5530584"/>
              <a:gd name="connsiteX298" fmla="*/ 2273305 w 8756401"/>
              <a:gd name="connsiteY298" fmla="*/ 3099816 h 5530584"/>
              <a:gd name="connsiteX299" fmla="*/ 2245873 w 8756401"/>
              <a:gd name="connsiteY299" fmla="*/ 3090672 h 5530584"/>
              <a:gd name="connsiteX300" fmla="*/ 2191009 w 8756401"/>
              <a:gd name="connsiteY300" fmla="*/ 3081528 h 5530584"/>
              <a:gd name="connsiteX301" fmla="*/ 1971553 w 8756401"/>
              <a:gd name="connsiteY301" fmla="*/ 3090672 h 5530584"/>
              <a:gd name="connsiteX302" fmla="*/ 1934977 w 8756401"/>
              <a:gd name="connsiteY302" fmla="*/ 3099816 h 5530584"/>
              <a:gd name="connsiteX303" fmla="*/ 1907545 w 8756401"/>
              <a:gd name="connsiteY303" fmla="*/ 3127248 h 5530584"/>
              <a:gd name="connsiteX304" fmla="*/ 1880113 w 8756401"/>
              <a:gd name="connsiteY304" fmla="*/ 3145536 h 5530584"/>
              <a:gd name="connsiteX305" fmla="*/ 1834393 w 8756401"/>
              <a:gd name="connsiteY305" fmla="*/ 3200400 h 5530584"/>
              <a:gd name="connsiteX306" fmla="*/ 1806961 w 8756401"/>
              <a:gd name="connsiteY306" fmla="*/ 3209544 h 5530584"/>
              <a:gd name="connsiteX307" fmla="*/ 1779529 w 8756401"/>
              <a:gd name="connsiteY307" fmla="*/ 3227832 h 5530584"/>
              <a:gd name="connsiteX308" fmla="*/ 1742953 w 8756401"/>
              <a:gd name="connsiteY308" fmla="*/ 3246120 h 5530584"/>
              <a:gd name="connsiteX309" fmla="*/ 1733809 w 8756401"/>
              <a:gd name="connsiteY309" fmla="*/ 3273552 h 5530584"/>
              <a:gd name="connsiteX310" fmla="*/ 1678945 w 8756401"/>
              <a:gd name="connsiteY310" fmla="*/ 3310128 h 5530584"/>
              <a:gd name="connsiteX311" fmla="*/ 1660657 w 8756401"/>
              <a:gd name="connsiteY311" fmla="*/ 3346704 h 5530584"/>
              <a:gd name="connsiteX312" fmla="*/ 1605793 w 8756401"/>
              <a:gd name="connsiteY312" fmla="*/ 3392424 h 5530584"/>
              <a:gd name="connsiteX313" fmla="*/ 1541785 w 8756401"/>
              <a:gd name="connsiteY313" fmla="*/ 3456432 h 5530584"/>
              <a:gd name="connsiteX314" fmla="*/ 1441201 w 8756401"/>
              <a:gd name="connsiteY314" fmla="*/ 3511296 h 5530584"/>
              <a:gd name="connsiteX315" fmla="*/ 1386337 w 8756401"/>
              <a:gd name="connsiteY315" fmla="*/ 3547872 h 5530584"/>
              <a:gd name="connsiteX316" fmla="*/ 1331473 w 8756401"/>
              <a:gd name="connsiteY316" fmla="*/ 3566160 h 5530584"/>
              <a:gd name="connsiteX317" fmla="*/ 1313185 w 8756401"/>
              <a:gd name="connsiteY317" fmla="*/ 3593592 h 5530584"/>
              <a:gd name="connsiteX318" fmla="*/ 1230889 w 8756401"/>
              <a:gd name="connsiteY318" fmla="*/ 3611880 h 5530584"/>
              <a:gd name="connsiteX319" fmla="*/ 1157737 w 8756401"/>
              <a:gd name="connsiteY319" fmla="*/ 3639312 h 5530584"/>
              <a:gd name="connsiteX320" fmla="*/ 1066297 w 8756401"/>
              <a:gd name="connsiteY320" fmla="*/ 3666744 h 5530584"/>
              <a:gd name="connsiteX321" fmla="*/ 956569 w 8756401"/>
              <a:gd name="connsiteY321" fmla="*/ 3685032 h 5530584"/>
              <a:gd name="connsiteX322" fmla="*/ 801121 w 8756401"/>
              <a:gd name="connsiteY322" fmla="*/ 3694176 h 5530584"/>
              <a:gd name="connsiteX323" fmla="*/ 801121 w 8756401"/>
              <a:gd name="connsiteY323" fmla="*/ 3694176 h 5530584"/>
              <a:gd name="connsiteX324" fmla="*/ 474481 w 8756401"/>
              <a:gd name="connsiteY324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36529 w 8756401"/>
              <a:gd name="connsiteY143" fmla="*/ 374904 h 5530584"/>
              <a:gd name="connsiteX144" fmla="*/ 618241 w 8756401"/>
              <a:gd name="connsiteY144" fmla="*/ 347472 h 5530584"/>
              <a:gd name="connsiteX145" fmla="*/ 599953 w 8756401"/>
              <a:gd name="connsiteY145" fmla="*/ 265176 h 5530584"/>
              <a:gd name="connsiteX146" fmla="*/ 563377 w 8756401"/>
              <a:gd name="connsiteY146" fmla="*/ 210312 h 5530584"/>
              <a:gd name="connsiteX147" fmla="*/ 535945 w 8756401"/>
              <a:gd name="connsiteY147" fmla="*/ 128016 h 5530584"/>
              <a:gd name="connsiteX148" fmla="*/ 526801 w 8756401"/>
              <a:gd name="connsiteY148" fmla="*/ 100584 h 5530584"/>
              <a:gd name="connsiteX149" fmla="*/ 517657 w 8756401"/>
              <a:gd name="connsiteY149" fmla="*/ 73152 h 5530584"/>
              <a:gd name="connsiteX150" fmla="*/ 490225 w 8756401"/>
              <a:gd name="connsiteY150" fmla="*/ 45720 h 5530584"/>
              <a:gd name="connsiteX151" fmla="*/ 490225 w 8756401"/>
              <a:gd name="connsiteY151" fmla="*/ 0 h 5530584"/>
              <a:gd name="connsiteX152" fmla="*/ 7092193 w 8756401"/>
              <a:gd name="connsiteY152" fmla="*/ 9144 h 5530584"/>
              <a:gd name="connsiteX153" fmla="*/ 8451424 w 8756401"/>
              <a:gd name="connsiteY153" fmla="*/ 16484 h 5530584"/>
              <a:gd name="connsiteX154" fmla="*/ 8617330 w 8756401"/>
              <a:gd name="connsiteY154" fmla="*/ 146996 h 5530584"/>
              <a:gd name="connsiteX155" fmla="*/ 7511914 w 8756401"/>
              <a:gd name="connsiteY155" fmla="*/ 311709 h 5530584"/>
              <a:gd name="connsiteX156" fmla="*/ 7268593 w 8756401"/>
              <a:gd name="connsiteY156" fmla="*/ 732550 h 5530584"/>
              <a:gd name="connsiteX157" fmla="*/ 7390550 w 8756401"/>
              <a:gd name="connsiteY157" fmla="*/ 1020452 h 5530584"/>
              <a:gd name="connsiteX158" fmla="*/ 7596810 w 8756401"/>
              <a:gd name="connsiteY158" fmla="*/ 1305517 h 5530584"/>
              <a:gd name="connsiteX159" fmla="*/ 7768000 w 8756401"/>
              <a:gd name="connsiteY159" fmla="*/ 1677405 h 5530584"/>
              <a:gd name="connsiteX160" fmla="*/ 7972185 w 8756401"/>
              <a:gd name="connsiteY160" fmla="*/ 1976424 h 5530584"/>
              <a:gd name="connsiteX161" fmla="*/ 7969593 w 8756401"/>
              <a:gd name="connsiteY161" fmla="*/ 2448230 h 5530584"/>
              <a:gd name="connsiteX162" fmla="*/ 7866647 w 8756401"/>
              <a:gd name="connsiteY162" fmla="*/ 3078016 h 5530584"/>
              <a:gd name="connsiteX163" fmla="*/ 8463793 w 8756401"/>
              <a:gd name="connsiteY163" fmla="*/ 3831336 h 5530584"/>
              <a:gd name="connsiteX164" fmla="*/ 8756401 w 8756401"/>
              <a:gd name="connsiteY164" fmla="*/ 4443984 h 5530584"/>
              <a:gd name="connsiteX165" fmla="*/ 8747257 w 8756401"/>
              <a:gd name="connsiteY165" fmla="*/ 4562856 h 5530584"/>
              <a:gd name="connsiteX166" fmla="*/ 8719825 w 8756401"/>
              <a:gd name="connsiteY166" fmla="*/ 4636008 h 5530584"/>
              <a:gd name="connsiteX167" fmla="*/ 8692393 w 8756401"/>
              <a:gd name="connsiteY167" fmla="*/ 4654296 h 5530584"/>
              <a:gd name="connsiteX168" fmla="*/ 8619241 w 8756401"/>
              <a:gd name="connsiteY168" fmla="*/ 4700016 h 5530584"/>
              <a:gd name="connsiteX169" fmla="*/ 8564377 w 8756401"/>
              <a:gd name="connsiteY169" fmla="*/ 4736592 h 5530584"/>
              <a:gd name="connsiteX170" fmla="*/ 8482081 w 8756401"/>
              <a:gd name="connsiteY170" fmla="*/ 4754880 h 5530584"/>
              <a:gd name="connsiteX171" fmla="*/ 8436361 w 8756401"/>
              <a:gd name="connsiteY171" fmla="*/ 4809744 h 5530584"/>
              <a:gd name="connsiteX172" fmla="*/ 8390641 w 8756401"/>
              <a:gd name="connsiteY172" fmla="*/ 4818888 h 5530584"/>
              <a:gd name="connsiteX173" fmla="*/ 8335777 w 8756401"/>
              <a:gd name="connsiteY173" fmla="*/ 4846320 h 5530584"/>
              <a:gd name="connsiteX174" fmla="*/ 8280913 w 8756401"/>
              <a:gd name="connsiteY174" fmla="*/ 4882896 h 5530584"/>
              <a:gd name="connsiteX175" fmla="*/ 8162041 w 8756401"/>
              <a:gd name="connsiteY175" fmla="*/ 4901184 h 5530584"/>
              <a:gd name="connsiteX176" fmla="*/ 8070601 w 8756401"/>
              <a:gd name="connsiteY176" fmla="*/ 4946904 h 5530584"/>
              <a:gd name="connsiteX177" fmla="*/ 7997449 w 8756401"/>
              <a:gd name="connsiteY177" fmla="*/ 4974336 h 5530584"/>
              <a:gd name="connsiteX178" fmla="*/ 7970017 w 8756401"/>
              <a:gd name="connsiteY178" fmla="*/ 5001768 h 5530584"/>
              <a:gd name="connsiteX179" fmla="*/ 7832857 w 8756401"/>
              <a:gd name="connsiteY179" fmla="*/ 5010912 h 5530584"/>
              <a:gd name="connsiteX180" fmla="*/ 7777993 w 8756401"/>
              <a:gd name="connsiteY180" fmla="*/ 5029200 h 5530584"/>
              <a:gd name="connsiteX181" fmla="*/ 7759705 w 8756401"/>
              <a:gd name="connsiteY181" fmla="*/ 5093208 h 5530584"/>
              <a:gd name="connsiteX182" fmla="*/ 7732273 w 8756401"/>
              <a:gd name="connsiteY182" fmla="*/ 5111496 h 5530584"/>
              <a:gd name="connsiteX183" fmla="*/ 7713985 w 8756401"/>
              <a:gd name="connsiteY183" fmla="*/ 5138928 h 5530584"/>
              <a:gd name="connsiteX184" fmla="*/ 7704841 w 8756401"/>
              <a:gd name="connsiteY184" fmla="*/ 5166360 h 5530584"/>
              <a:gd name="connsiteX185" fmla="*/ 7649977 w 8756401"/>
              <a:gd name="connsiteY185" fmla="*/ 5193792 h 5530584"/>
              <a:gd name="connsiteX186" fmla="*/ 7631689 w 8756401"/>
              <a:gd name="connsiteY186" fmla="*/ 5221224 h 5530584"/>
              <a:gd name="connsiteX187" fmla="*/ 7503673 w 8756401"/>
              <a:gd name="connsiteY187" fmla="*/ 5248656 h 5530584"/>
              <a:gd name="connsiteX188" fmla="*/ 7366513 w 8756401"/>
              <a:gd name="connsiteY188" fmla="*/ 5221224 h 5530584"/>
              <a:gd name="connsiteX189" fmla="*/ 7339081 w 8756401"/>
              <a:gd name="connsiteY189" fmla="*/ 5212080 h 5530584"/>
              <a:gd name="connsiteX190" fmla="*/ 7311649 w 8756401"/>
              <a:gd name="connsiteY190" fmla="*/ 5193792 h 5530584"/>
              <a:gd name="connsiteX191" fmla="*/ 7256785 w 8756401"/>
              <a:gd name="connsiteY191" fmla="*/ 5175504 h 5530584"/>
              <a:gd name="connsiteX192" fmla="*/ 7137913 w 8756401"/>
              <a:gd name="connsiteY192" fmla="*/ 5184648 h 5530584"/>
              <a:gd name="connsiteX193" fmla="*/ 7083049 w 8756401"/>
              <a:gd name="connsiteY193" fmla="*/ 5221224 h 5530584"/>
              <a:gd name="connsiteX194" fmla="*/ 7046473 w 8756401"/>
              <a:gd name="connsiteY194" fmla="*/ 5276088 h 5530584"/>
              <a:gd name="connsiteX195" fmla="*/ 6991609 w 8756401"/>
              <a:gd name="connsiteY195" fmla="*/ 5294376 h 5530584"/>
              <a:gd name="connsiteX196" fmla="*/ 6964177 w 8756401"/>
              <a:gd name="connsiteY196" fmla="*/ 5303520 h 5530584"/>
              <a:gd name="connsiteX197" fmla="*/ 6909313 w 8756401"/>
              <a:gd name="connsiteY197" fmla="*/ 5330952 h 5530584"/>
              <a:gd name="connsiteX198" fmla="*/ 6881881 w 8756401"/>
              <a:gd name="connsiteY198" fmla="*/ 5349240 h 5530584"/>
              <a:gd name="connsiteX199" fmla="*/ 6817873 w 8756401"/>
              <a:gd name="connsiteY199" fmla="*/ 5358384 h 5530584"/>
              <a:gd name="connsiteX200" fmla="*/ 6790441 w 8756401"/>
              <a:gd name="connsiteY200" fmla="*/ 5376672 h 5530584"/>
              <a:gd name="connsiteX201" fmla="*/ 6763009 w 8756401"/>
              <a:gd name="connsiteY201" fmla="*/ 5385816 h 5530584"/>
              <a:gd name="connsiteX202" fmla="*/ 6744721 w 8756401"/>
              <a:gd name="connsiteY202" fmla="*/ 5413248 h 5530584"/>
              <a:gd name="connsiteX203" fmla="*/ 6671569 w 8756401"/>
              <a:gd name="connsiteY203" fmla="*/ 5431536 h 5530584"/>
              <a:gd name="connsiteX204" fmla="*/ 6644137 w 8756401"/>
              <a:gd name="connsiteY204" fmla="*/ 5458968 h 5530584"/>
              <a:gd name="connsiteX205" fmla="*/ 6607561 w 8756401"/>
              <a:gd name="connsiteY205" fmla="*/ 5477256 h 5530584"/>
              <a:gd name="connsiteX206" fmla="*/ 6534409 w 8756401"/>
              <a:gd name="connsiteY206" fmla="*/ 5495544 h 5530584"/>
              <a:gd name="connsiteX207" fmla="*/ 6461257 w 8756401"/>
              <a:gd name="connsiteY207" fmla="*/ 5504688 h 5530584"/>
              <a:gd name="connsiteX208" fmla="*/ 6086353 w 8756401"/>
              <a:gd name="connsiteY208" fmla="*/ 5504688 h 5530584"/>
              <a:gd name="connsiteX209" fmla="*/ 6049777 w 8756401"/>
              <a:gd name="connsiteY209" fmla="*/ 5486400 h 5530584"/>
              <a:gd name="connsiteX210" fmla="*/ 6031489 w 8756401"/>
              <a:gd name="connsiteY210" fmla="*/ 5458968 h 5530584"/>
              <a:gd name="connsiteX211" fmla="*/ 6022345 w 8756401"/>
              <a:gd name="connsiteY211" fmla="*/ 5431536 h 5530584"/>
              <a:gd name="connsiteX212" fmla="*/ 5940049 w 8756401"/>
              <a:gd name="connsiteY212" fmla="*/ 5422392 h 5530584"/>
              <a:gd name="connsiteX213" fmla="*/ 5921761 w 8756401"/>
              <a:gd name="connsiteY213" fmla="*/ 5394960 h 5530584"/>
              <a:gd name="connsiteX214" fmla="*/ 5876041 w 8756401"/>
              <a:gd name="connsiteY214" fmla="*/ 5385816 h 5530584"/>
              <a:gd name="connsiteX215" fmla="*/ 5821177 w 8756401"/>
              <a:gd name="connsiteY215" fmla="*/ 5358384 h 5530584"/>
              <a:gd name="connsiteX216" fmla="*/ 5812033 w 8756401"/>
              <a:gd name="connsiteY216" fmla="*/ 5330952 h 5530584"/>
              <a:gd name="connsiteX217" fmla="*/ 5802889 w 8756401"/>
              <a:gd name="connsiteY217" fmla="*/ 5138928 h 5530584"/>
              <a:gd name="connsiteX218" fmla="*/ 5748025 w 8756401"/>
              <a:gd name="connsiteY218" fmla="*/ 5056632 h 5530584"/>
              <a:gd name="connsiteX219" fmla="*/ 5738881 w 8756401"/>
              <a:gd name="connsiteY219" fmla="*/ 5029200 h 5530584"/>
              <a:gd name="connsiteX220" fmla="*/ 5729737 w 8756401"/>
              <a:gd name="connsiteY220" fmla="*/ 4983480 h 5530584"/>
              <a:gd name="connsiteX221" fmla="*/ 5702305 w 8756401"/>
              <a:gd name="connsiteY221" fmla="*/ 4965192 h 5530584"/>
              <a:gd name="connsiteX222" fmla="*/ 5656585 w 8756401"/>
              <a:gd name="connsiteY222" fmla="*/ 4910328 h 5530584"/>
              <a:gd name="connsiteX223" fmla="*/ 5629153 w 8756401"/>
              <a:gd name="connsiteY223" fmla="*/ 4901184 h 5530584"/>
              <a:gd name="connsiteX224" fmla="*/ 5583433 w 8756401"/>
              <a:gd name="connsiteY224" fmla="*/ 5010912 h 5530584"/>
              <a:gd name="connsiteX225" fmla="*/ 5601721 w 8756401"/>
              <a:gd name="connsiteY225" fmla="*/ 5038344 h 5530584"/>
              <a:gd name="connsiteX226" fmla="*/ 5620009 w 8756401"/>
              <a:gd name="connsiteY226" fmla="*/ 5093208 h 5530584"/>
              <a:gd name="connsiteX227" fmla="*/ 5610865 w 8756401"/>
              <a:gd name="connsiteY227" fmla="*/ 5148072 h 5530584"/>
              <a:gd name="connsiteX228" fmla="*/ 5409697 w 8756401"/>
              <a:gd name="connsiteY228" fmla="*/ 5120640 h 5530584"/>
              <a:gd name="connsiteX229" fmla="*/ 5391409 w 8756401"/>
              <a:gd name="connsiteY229" fmla="*/ 5093208 h 5530584"/>
              <a:gd name="connsiteX230" fmla="*/ 5336545 w 8756401"/>
              <a:gd name="connsiteY230" fmla="*/ 5074920 h 5530584"/>
              <a:gd name="connsiteX231" fmla="*/ 5290825 w 8756401"/>
              <a:gd name="connsiteY231" fmla="*/ 5056632 h 5530584"/>
              <a:gd name="connsiteX232" fmla="*/ 5235961 w 8756401"/>
              <a:gd name="connsiteY232" fmla="*/ 5020056 h 5530584"/>
              <a:gd name="connsiteX233" fmla="*/ 5071369 w 8756401"/>
              <a:gd name="connsiteY233" fmla="*/ 5001768 h 5530584"/>
              <a:gd name="connsiteX234" fmla="*/ 4989073 w 8756401"/>
              <a:gd name="connsiteY234" fmla="*/ 4992624 h 5530584"/>
              <a:gd name="connsiteX235" fmla="*/ 4943353 w 8756401"/>
              <a:gd name="connsiteY235" fmla="*/ 4983480 h 5530584"/>
              <a:gd name="connsiteX236" fmla="*/ 4751329 w 8756401"/>
              <a:gd name="connsiteY236" fmla="*/ 4974336 h 5530584"/>
              <a:gd name="connsiteX237" fmla="*/ 4687321 w 8756401"/>
              <a:gd name="connsiteY237" fmla="*/ 4956048 h 5530584"/>
              <a:gd name="connsiteX238" fmla="*/ 4650745 w 8756401"/>
              <a:gd name="connsiteY238" fmla="*/ 4946904 h 5530584"/>
              <a:gd name="connsiteX239" fmla="*/ 4623313 w 8756401"/>
              <a:gd name="connsiteY239" fmla="*/ 4882896 h 5530584"/>
              <a:gd name="connsiteX240" fmla="*/ 4614169 w 8756401"/>
              <a:gd name="connsiteY240" fmla="*/ 4855464 h 5530584"/>
              <a:gd name="connsiteX241" fmla="*/ 4586737 w 8756401"/>
              <a:gd name="connsiteY241" fmla="*/ 4846320 h 5530584"/>
              <a:gd name="connsiteX242" fmla="*/ 4531873 w 8756401"/>
              <a:gd name="connsiteY242" fmla="*/ 4818888 h 5530584"/>
              <a:gd name="connsiteX243" fmla="*/ 4504441 w 8756401"/>
              <a:gd name="connsiteY243" fmla="*/ 4791456 h 5530584"/>
              <a:gd name="connsiteX244" fmla="*/ 4486153 w 8756401"/>
              <a:gd name="connsiteY244" fmla="*/ 4764024 h 5530584"/>
              <a:gd name="connsiteX245" fmla="*/ 4458721 w 8756401"/>
              <a:gd name="connsiteY245" fmla="*/ 4754880 h 5530584"/>
              <a:gd name="connsiteX246" fmla="*/ 4376425 w 8756401"/>
              <a:gd name="connsiteY246" fmla="*/ 4709160 h 5530584"/>
              <a:gd name="connsiteX247" fmla="*/ 4321561 w 8756401"/>
              <a:gd name="connsiteY247" fmla="*/ 4690872 h 5530584"/>
              <a:gd name="connsiteX248" fmla="*/ 4156969 w 8756401"/>
              <a:gd name="connsiteY248" fmla="*/ 4700016 h 5530584"/>
              <a:gd name="connsiteX249" fmla="*/ 4065529 w 8756401"/>
              <a:gd name="connsiteY249" fmla="*/ 4709160 h 5530584"/>
              <a:gd name="connsiteX250" fmla="*/ 3791209 w 8756401"/>
              <a:gd name="connsiteY250" fmla="*/ 4700016 h 5530584"/>
              <a:gd name="connsiteX251" fmla="*/ 3708913 w 8756401"/>
              <a:gd name="connsiteY251" fmla="*/ 4636008 h 5530584"/>
              <a:gd name="connsiteX252" fmla="*/ 3681481 w 8756401"/>
              <a:gd name="connsiteY252" fmla="*/ 4626864 h 5530584"/>
              <a:gd name="connsiteX253" fmla="*/ 3626617 w 8756401"/>
              <a:gd name="connsiteY253" fmla="*/ 4581144 h 5530584"/>
              <a:gd name="connsiteX254" fmla="*/ 3590041 w 8756401"/>
              <a:gd name="connsiteY254" fmla="*/ 4572000 h 5530584"/>
              <a:gd name="connsiteX255" fmla="*/ 3452881 w 8756401"/>
              <a:gd name="connsiteY255" fmla="*/ 4526280 h 5530584"/>
              <a:gd name="connsiteX256" fmla="*/ 3398017 w 8756401"/>
              <a:gd name="connsiteY256" fmla="*/ 4498848 h 5530584"/>
              <a:gd name="connsiteX257" fmla="*/ 3370585 w 8756401"/>
              <a:gd name="connsiteY257" fmla="*/ 4480560 h 5530584"/>
              <a:gd name="connsiteX258" fmla="*/ 3334009 w 8756401"/>
              <a:gd name="connsiteY258" fmla="*/ 4462272 h 5530584"/>
              <a:gd name="connsiteX259" fmla="*/ 3306577 w 8756401"/>
              <a:gd name="connsiteY259" fmla="*/ 4434840 h 5530584"/>
              <a:gd name="connsiteX260" fmla="*/ 3270001 w 8756401"/>
              <a:gd name="connsiteY260" fmla="*/ 4407408 h 5530584"/>
              <a:gd name="connsiteX261" fmla="*/ 3242569 w 8756401"/>
              <a:gd name="connsiteY261" fmla="*/ 4352544 h 5530584"/>
              <a:gd name="connsiteX262" fmla="*/ 3215137 w 8756401"/>
              <a:gd name="connsiteY262" fmla="*/ 4334256 h 5530584"/>
              <a:gd name="connsiteX263" fmla="*/ 3187705 w 8756401"/>
              <a:gd name="connsiteY263" fmla="*/ 4270248 h 5530584"/>
              <a:gd name="connsiteX264" fmla="*/ 3160273 w 8756401"/>
              <a:gd name="connsiteY264" fmla="*/ 4215384 h 5530584"/>
              <a:gd name="connsiteX265" fmla="*/ 3132841 w 8756401"/>
              <a:gd name="connsiteY265" fmla="*/ 4187952 h 5530584"/>
              <a:gd name="connsiteX266" fmla="*/ 3068833 w 8756401"/>
              <a:gd name="connsiteY266" fmla="*/ 4105656 h 5530584"/>
              <a:gd name="connsiteX267" fmla="*/ 3041401 w 8756401"/>
              <a:gd name="connsiteY267" fmla="*/ 4087368 h 5530584"/>
              <a:gd name="connsiteX268" fmla="*/ 3032257 w 8756401"/>
              <a:gd name="connsiteY268" fmla="*/ 4059936 h 5530584"/>
              <a:gd name="connsiteX269" fmla="*/ 3013969 w 8756401"/>
              <a:gd name="connsiteY269" fmla="*/ 3986784 h 5530584"/>
              <a:gd name="connsiteX270" fmla="*/ 2986537 w 8756401"/>
              <a:gd name="connsiteY270" fmla="*/ 3968496 h 5530584"/>
              <a:gd name="connsiteX271" fmla="*/ 2968249 w 8756401"/>
              <a:gd name="connsiteY271" fmla="*/ 3904488 h 5530584"/>
              <a:gd name="connsiteX272" fmla="*/ 2949961 w 8756401"/>
              <a:gd name="connsiteY272" fmla="*/ 3877056 h 5530584"/>
              <a:gd name="connsiteX273" fmla="*/ 2940817 w 8756401"/>
              <a:gd name="connsiteY273" fmla="*/ 3849624 h 5530584"/>
              <a:gd name="connsiteX274" fmla="*/ 2913385 w 8756401"/>
              <a:gd name="connsiteY274" fmla="*/ 3831336 h 5530584"/>
              <a:gd name="connsiteX275" fmla="*/ 2876809 w 8756401"/>
              <a:gd name="connsiteY275" fmla="*/ 3749040 h 5530584"/>
              <a:gd name="connsiteX276" fmla="*/ 2867665 w 8756401"/>
              <a:gd name="connsiteY276" fmla="*/ 3721608 h 5530584"/>
              <a:gd name="connsiteX277" fmla="*/ 2858521 w 8756401"/>
              <a:gd name="connsiteY277" fmla="*/ 3694176 h 5530584"/>
              <a:gd name="connsiteX278" fmla="*/ 2849377 w 8756401"/>
              <a:gd name="connsiteY278" fmla="*/ 3639312 h 5530584"/>
              <a:gd name="connsiteX279" fmla="*/ 2831089 w 8756401"/>
              <a:gd name="connsiteY279" fmla="*/ 3611880 h 5530584"/>
              <a:gd name="connsiteX280" fmla="*/ 2821945 w 8756401"/>
              <a:gd name="connsiteY280" fmla="*/ 3584448 h 5530584"/>
              <a:gd name="connsiteX281" fmla="*/ 2803657 w 8756401"/>
              <a:gd name="connsiteY281" fmla="*/ 3557016 h 5530584"/>
              <a:gd name="connsiteX282" fmla="*/ 2785369 w 8756401"/>
              <a:gd name="connsiteY282" fmla="*/ 3502152 h 5530584"/>
              <a:gd name="connsiteX283" fmla="*/ 2776225 w 8756401"/>
              <a:gd name="connsiteY283" fmla="*/ 3474720 h 5530584"/>
              <a:gd name="connsiteX284" fmla="*/ 2712217 w 8756401"/>
              <a:gd name="connsiteY284" fmla="*/ 3438144 h 5530584"/>
              <a:gd name="connsiteX285" fmla="*/ 2693929 w 8756401"/>
              <a:gd name="connsiteY285" fmla="*/ 3410712 h 5530584"/>
              <a:gd name="connsiteX286" fmla="*/ 2666497 w 8756401"/>
              <a:gd name="connsiteY286" fmla="*/ 3401568 h 5530584"/>
              <a:gd name="connsiteX287" fmla="*/ 2657353 w 8756401"/>
              <a:gd name="connsiteY287" fmla="*/ 3374136 h 5530584"/>
              <a:gd name="connsiteX288" fmla="*/ 2639065 w 8756401"/>
              <a:gd name="connsiteY288" fmla="*/ 3346704 h 5530584"/>
              <a:gd name="connsiteX289" fmla="*/ 2602489 w 8756401"/>
              <a:gd name="connsiteY289" fmla="*/ 3291840 h 5530584"/>
              <a:gd name="connsiteX290" fmla="*/ 2565913 w 8756401"/>
              <a:gd name="connsiteY290" fmla="*/ 3236976 h 5530584"/>
              <a:gd name="connsiteX291" fmla="*/ 2547625 w 8756401"/>
              <a:gd name="connsiteY291" fmla="*/ 3209544 h 5530584"/>
              <a:gd name="connsiteX292" fmla="*/ 2520193 w 8756401"/>
              <a:gd name="connsiteY292" fmla="*/ 3191256 h 5530584"/>
              <a:gd name="connsiteX293" fmla="*/ 2492761 w 8756401"/>
              <a:gd name="connsiteY293" fmla="*/ 3163824 h 5530584"/>
              <a:gd name="connsiteX294" fmla="*/ 2465329 w 8756401"/>
              <a:gd name="connsiteY294" fmla="*/ 3154680 h 5530584"/>
              <a:gd name="connsiteX295" fmla="*/ 2437897 w 8756401"/>
              <a:gd name="connsiteY295" fmla="*/ 3136392 h 5530584"/>
              <a:gd name="connsiteX296" fmla="*/ 2328169 w 8756401"/>
              <a:gd name="connsiteY296" fmla="*/ 3118104 h 5530584"/>
              <a:gd name="connsiteX297" fmla="*/ 2273305 w 8756401"/>
              <a:gd name="connsiteY297" fmla="*/ 3099816 h 5530584"/>
              <a:gd name="connsiteX298" fmla="*/ 2245873 w 8756401"/>
              <a:gd name="connsiteY298" fmla="*/ 3090672 h 5530584"/>
              <a:gd name="connsiteX299" fmla="*/ 2191009 w 8756401"/>
              <a:gd name="connsiteY299" fmla="*/ 3081528 h 5530584"/>
              <a:gd name="connsiteX300" fmla="*/ 1971553 w 8756401"/>
              <a:gd name="connsiteY300" fmla="*/ 3090672 h 5530584"/>
              <a:gd name="connsiteX301" fmla="*/ 1934977 w 8756401"/>
              <a:gd name="connsiteY301" fmla="*/ 3099816 h 5530584"/>
              <a:gd name="connsiteX302" fmla="*/ 1907545 w 8756401"/>
              <a:gd name="connsiteY302" fmla="*/ 3127248 h 5530584"/>
              <a:gd name="connsiteX303" fmla="*/ 1880113 w 8756401"/>
              <a:gd name="connsiteY303" fmla="*/ 3145536 h 5530584"/>
              <a:gd name="connsiteX304" fmla="*/ 1834393 w 8756401"/>
              <a:gd name="connsiteY304" fmla="*/ 3200400 h 5530584"/>
              <a:gd name="connsiteX305" fmla="*/ 1806961 w 8756401"/>
              <a:gd name="connsiteY305" fmla="*/ 3209544 h 5530584"/>
              <a:gd name="connsiteX306" fmla="*/ 1779529 w 8756401"/>
              <a:gd name="connsiteY306" fmla="*/ 3227832 h 5530584"/>
              <a:gd name="connsiteX307" fmla="*/ 1742953 w 8756401"/>
              <a:gd name="connsiteY307" fmla="*/ 3246120 h 5530584"/>
              <a:gd name="connsiteX308" fmla="*/ 1733809 w 8756401"/>
              <a:gd name="connsiteY308" fmla="*/ 3273552 h 5530584"/>
              <a:gd name="connsiteX309" fmla="*/ 1678945 w 8756401"/>
              <a:gd name="connsiteY309" fmla="*/ 3310128 h 5530584"/>
              <a:gd name="connsiteX310" fmla="*/ 1660657 w 8756401"/>
              <a:gd name="connsiteY310" fmla="*/ 3346704 h 5530584"/>
              <a:gd name="connsiteX311" fmla="*/ 1605793 w 8756401"/>
              <a:gd name="connsiteY311" fmla="*/ 3392424 h 5530584"/>
              <a:gd name="connsiteX312" fmla="*/ 1541785 w 8756401"/>
              <a:gd name="connsiteY312" fmla="*/ 3456432 h 5530584"/>
              <a:gd name="connsiteX313" fmla="*/ 1441201 w 8756401"/>
              <a:gd name="connsiteY313" fmla="*/ 3511296 h 5530584"/>
              <a:gd name="connsiteX314" fmla="*/ 1386337 w 8756401"/>
              <a:gd name="connsiteY314" fmla="*/ 3547872 h 5530584"/>
              <a:gd name="connsiteX315" fmla="*/ 1331473 w 8756401"/>
              <a:gd name="connsiteY315" fmla="*/ 3566160 h 5530584"/>
              <a:gd name="connsiteX316" fmla="*/ 1313185 w 8756401"/>
              <a:gd name="connsiteY316" fmla="*/ 3593592 h 5530584"/>
              <a:gd name="connsiteX317" fmla="*/ 1230889 w 8756401"/>
              <a:gd name="connsiteY317" fmla="*/ 3611880 h 5530584"/>
              <a:gd name="connsiteX318" fmla="*/ 1157737 w 8756401"/>
              <a:gd name="connsiteY318" fmla="*/ 3639312 h 5530584"/>
              <a:gd name="connsiteX319" fmla="*/ 1066297 w 8756401"/>
              <a:gd name="connsiteY319" fmla="*/ 3666744 h 5530584"/>
              <a:gd name="connsiteX320" fmla="*/ 956569 w 8756401"/>
              <a:gd name="connsiteY320" fmla="*/ 3685032 h 5530584"/>
              <a:gd name="connsiteX321" fmla="*/ 801121 w 8756401"/>
              <a:gd name="connsiteY321" fmla="*/ 3694176 h 5530584"/>
              <a:gd name="connsiteX322" fmla="*/ 801121 w 8756401"/>
              <a:gd name="connsiteY322" fmla="*/ 3694176 h 5530584"/>
              <a:gd name="connsiteX323" fmla="*/ 474481 w 8756401"/>
              <a:gd name="connsiteY323" fmla="*/ 3862232 h 5530584"/>
              <a:gd name="connsiteX0" fmla="*/ 471937 w 8756401"/>
              <a:gd name="connsiteY0" fmla="*/ 3867912 h 5530584"/>
              <a:gd name="connsiteX1" fmla="*/ 471937 w 8756401"/>
              <a:gd name="connsiteY1" fmla="*/ 3867912 h 5530584"/>
              <a:gd name="connsiteX2" fmla="*/ 590809 w 8756401"/>
              <a:gd name="connsiteY2" fmla="*/ 3758184 h 5530584"/>
              <a:gd name="connsiteX3" fmla="*/ 627385 w 8756401"/>
              <a:gd name="connsiteY3" fmla="*/ 3749040 h 5530584"/>
              <a:gd name="connsiteX4" fmla="*/ 654817 w 8756401"/>
              <a:gd name="connsiteY4" fmla="*/ 3739896 h 5530584"/>
              <a:gd name="connsiteX5" fmla="*/ 709681 w 8756401"/>
              <a:gd name="connsiteY5" fmla="*/ 3703320 h 5530584"/>
              <a:gd name="connsiteX6" fmla="*/ 773689 w 8756401"/>
              <a:gd name="connsiteY6" fmla="*/ 3685032 h 5530584"/>
              <a:gd name="connsiteX7" fmla="*/ 791977 w 8756401"/>
              <a:gd name="connsiteY7" fmla="*/ 3657600 h 5530584"/>
              <a:gd name="connsiteX8" fmla="*/ 819409 w 8756401"/>
              <a:gd name="connsiteY8" fmla="*/ 3648456 h 5530584"/>
              <a:gd name="connsiteX9" fmla="*/ 828553 w 8756401"/>
              <a:gd name="connsiteY9" fmla="*/ 3621024 h 5530584"/>
              <a:gd name="connsiteX10" fmla="*/ 874273 w 8756401"/>
              <a:gd name="connsiteY10" fmla="*/ 3575304 h 5530584"/>
              <a:gd name="connsiteX11" fmla="*/ 910849 w 8756401"/>
              <a:gd name="connsiteY11" fmla="*/ 3520440 h 5530584"/>
              <a:gd name="connsiteX12" fmla="*/ 929137 w 8756401"/>
              <a:gd name="connsiteY12" fmla="*/ 3493008 h 5530584"/>
              <a:gd name="connsiteX13" fmla="*/ 984001 w 8756401"/>
              <a:gd name="connsiteY13" fmla="*/ 3438144 h 5530584"/>
              <a:gd name="connsiteX14" fmla="*/ 1029721 w 8756401"/>
              <a:gd name="connsiteY14" fmla="*/ 3401568 h 5530584"/>
              <a:gd name="connsiteX15" fmla="*/ 1048009 w 8756401"/>
              <a:gd name="connsiteY15" fmla="*/ 3346704 h 5530584"/>
              <a:gd name="connsiteX16" fmla="*/ 1075441 w 8756401"/>
              <a:gd name="connsiteY16" fmla="*/ 3255264 h 5530584"/>
              <a:gd name="connsiteX17" fmla="*/ 1084585 w 8756401"/>
              <a:gd name="connsiteY17" fmla="*/ 3227832 h 5530584"/>
              <a:gd name="connsiteX18" fmla="*/ 1093729 w 8756401"/>
              <a:gd name="connsiteY18" fmla="*/ 3200400 h 5530584"/>
              <a:gd name="connsiteX19" fmla="*/ 1112017 w 8756401"/>
              <a:gd name="connsiteY19" fmla="*/ 3172968 h 5530584"/>
              <a:gd name="connsiteX20" fmla="*/ 1157737 w 8756401"/>
              <a:gd name="connsiteY20" fmla="*/ 3099816 h 5530584"/>
              <a:gd name="connsiteX21" fmla="*/ 1185169 w 8756401"/>
              <a:gd name="connsiteY21" fmla="*/ 3026664 h 5530584"/>
              <a:gd name="connsiteX22" fmla="*/ 1203457 w 8756401"/>
              <a:gd name="connsiteY22" fmla="*/ 2962656 h 5530584"/>
              <a:gd name="connsiteX23" fmla="*/ 1221745 w 8756401"/>
              <a:gd name="connsiteY23" fmla="*/ 2935224 h 5530584"/>
              <a:gd name="connsiteX24" fmla="*/ 1230889 w 8756401"/>
              <a:gd name="connsiteY24" fmla="*/ 2871216 h 5530584"/>
              <a:gd name="connsiteX25" fmla="*/ 1258321 w 8756401"/>
              <a:gd name="connsiteY25" fmla="*/ 2834640 h 5530584"/>
              <a:gd name="connsiteX26" fmla="*/ 1267465 w 8756401"/>
              <a:gd name="connsiteY26" fmla="*/ 2807208 h 5530584"/>
              <a:gd name="connsiteX27" fmla="*/ 1285753 w 8756401"/>
              <a:gd name="connsiteY27" fmla="*/ 2779776 h 5530584"/>
              <a:gd name="connsiteX28" fmla="*/ 1313185 w 8756401"/>
              <a:gd name="connsiteY28" fmla="*/ 2724912 h 5530584"/>
              <a:gd name="connsiteX29" fmla="*/ 1340617 w 8756401"/>
              <a:gd name="connsiteY29" fmla="*/ 2706624 h 5530584"/>
              <a:gd name="connsiteX30" fmla="*/ 1349761 w 8756401"/>
              <a:gd name="connsiteY30" fmla="*/ 2670048 h 5530584"/>
              <a:gd name="connsiteX31" fmla="*/ 1404625 w 8756401"/>
              <a:gd name="connsiteY31" fmla="*/ 2642616 h 5530584"/>
              <a:gd name="connsiteX32" fmla="*/ 1459489 w 8756401"/>
              <a:gd name="connsiteY32" fmla="*/ 2606040 h 5530584"/>
              <a:gd name="connsiteX33" fmla="*/ 1477777 w 8756401"/>
              <a:gd name="connsiteY33" fmla="*/ 2578608 h 5530584"/>
              <a:gd name="connsiteX34" fmla="*/ 1505209 w 8756401"/>
              <a:gd name="connsiteY34" fmla="*/ 2569464 h 5530584"/>
              <a:gd name="connsiteX35" fmla="*/ 1532641 w 8756401"/>
              <a:gd name="connsiteY35" fmla="*/ 2551176 h 5530584"/>
              <a:gd name="connsiteX36" fmla="*/ 1761241 w 8756401"/>
              <a:gd name="connsiteY36" fmla="*/ 2514600 h 5530584"/>
              <a:gd name="connsiteX37" fmla="*/ 1788673 w 8756401"/>
              <a:gd name="connsiteY37" fmla="*/ 2496312 h 5530584"/>
              <a:gd name="connsiteX38" fmla="*/ 1953265 w 8756401"/>
              <a:gd name="connsiteY38" fmla="*/ 2514600 h 5530584"/>
              <a:gd name="connsiteX39" fmla="*/ 2008129 w 8756401"/>
              <a:gd name="connsiteY39" fmla="*/ 2551176 h 5530584"/>
              <a:gd name="connsiteX40" fmla="*/ 2053849 w 8756401"/>
              <a:gd name="connsiteY40" fmla="*/ 2587752 h 5530584"/>
              <a:gd name="connsiteX41" fmla="*/ 2062993 w 8756401"/>
              <a:gd name="connsiteY41" fmla="*/ 2615184 h 5530584"/>
              <a:gd name="connsiteX42" fmla="*/ 2117857 w 8756401"/>
              <a:gd name="connsiteY42" fmla="*/ 2651760 h 5530584"/>
              <a:gd name="connsiteX43" fmla="*/ 2172721 w 8756401"/>
              <a:gd name="connsiteY43" fmla="*/ 2697480 h 5530584"/>
              <a:gd name="connsiteX44" fmla="*/ 2227585 w 8756401"/>
              <a:gd name="connsiteY44" fmla="*/ 2715768 h 5530584"/>
              <a:gd name="connsiteX45" fmla="*/ 2355601 w 8756401"/>
              <a:gd name="connsiteY45" fmla="*/ 2706624 h 5530584"/>
              <a:gd name="connsiteX46" fmla="*/ 2437897 w 8756401"/>
              <a:gd name="connsiteY46" fmla="*/ 2660904 h 5530584"/>
              <a:gd name="connsiteX47" fmla="*/ 2474473 w 8756401"/>
              <a:gd name="connsiteY47" fmla="*/ 2651760 h 5530584"/>
              <a:gd name="connsiteX48" fmla="*/ 2593345 w 8756401"/>
              <a:gd name="connsiteY48" fmla="*/ 2660904 h 5530584"/>
              <a:gd name="connsiteX49" fmla="*/ 2620777 w 8756401"/>
              <a:gd name="connsiteY49" fmla="*/ 2688336 h 5530584"/>
              <a:gd name="connsiteX50" fmla="*/ 2648209 w 8756401"/>
              <a:gd name="connsiteY50" fmla="*/ 2706624 h 5530584"/>
              <a:gd name="connsiteX51" fmla="*/ 2675641 w 8756401"/>
              <a:gd name="connsiteY51" fmla="*/ 2734056 h 5530584"/>
              <a:gd name="connsiteX52" fmla="*/ 2757937 w 8756401"/>
              <a:gd name="connsiteY52" fmla="*/ 2779776 h 5530584"/>
              <a:gd name="connsiteX53" fmla="*/ 2812801 w 8756401"/>
              <a:gd name="connsiteY53" fmla="*/ 2816352 h 5530584"/>
              <a:gd name="connsiteX54" fmla="*/ 2840233 w 8756401"/>
              <a:gd name="connsiteY54" fmla="*/ 2825496 h 5530584"/>
              <a:gd name="connsiteX55" fmla="*/ 2922529 w 8756401"/>
              <a:gd name="connsiteY55" fmla="*/ 2871216 h 5530584"/>
              <a:gd name="connsiteX56" fmla="*/ 2940817 w 8756401"/>
              <a:gd name="connsiteY56" fmla="*/ 2898648 h 5530584"/>
              <a:gd name="connsiteX57" fmla="*/ 2995681 w 8756401"/>
              <a:gd name="connsiteY57" fmla="*/ 2935224 h 5530584"/>
              <a:gd name="connsiteX58" fmla="*/ 3013969 w 8756401"/>
              <a:gd name="connsiteY58" fmla="*/ 2971800 h 5530584"/>
              <a:gd name="connsiteX59" fmla="*/ 3068833 w 8756401"/>
              <a:gd name="connsiteY59" fmla="*/ 2990088 h 5530584"/>
              <a:gd name="connsiteX60" fmla="*/ 3132841 w 8756401"/>
              <a:gd name="connsiteY60" fmla="*/ 3008376 h 5530584"/>
              <a:gd name="connsiteX61" fmla="*/ 3160273 w 8756401"/>
              <a:gd name="connsiteY61" fmla="*/ 3026664 h 5530584"/>
              <a:gd name="connsiteX62" fmla="*/ 3260857 w 8756401"/>
              <a:gd name="connsiteY62" fmla="*/ 3017520 h 5530584"/>
              <a:gd name="connsiteX63" fmla="*/ 3233425 w 8756401"/>
              <a:gd name="connsiteY63" fmla="*/ 2898648 h 5530584"/>
              <a:gd name="connsiteX64" fmla="*/ 3205993 w 8756401"/>
              <a:gd name="connsiteY64" fmla="*/ 2889504 h 5530584"/>
              <a:gd name="connsiteX65" fmla="*/ 3187705 w 8756401"/>
              <a:gd name="connsiteY65" fmla="*/ 2862072 h 5530584"/>
              <a:gd name="connsiteX66" fmla="*/ 3132841 w 8756401"/>
              <a:gd name="connsiteY66" fmla="*/ 2825496 h 5530584"/>
              <a:gd name="connsiteX67" fmla="*/ 3087121 w 8756401"/>
              <a:gd name="connsiteY67" fmla="*/ 2788920 h 5530584"/>
              <a:gd name="connsiteX68" fmla="*/ 3068833 w 8756401"/>
              <a:gd name="connsiteY68" fmla="*/ 2761488 h 5530584"/>
              <a:gd name="connsiteX69" fmla="*/ 3004825 w 8756401"/>
              <a:gd name="connsiteY69" fmla="*/ 2752344 h 5530584"/>
              <a:gd name="connsiteX70" fmla="*/ 2977393 w 8756401"/>
              <a:gd name="connsiteY70" fmla="*/ 2734056 h 5530584"/>
              <a:gd name="connsiteX71" fmla="*/ 2959105 w 8756401"/>
              <a:gd name="connsiteY71" fmla="*/ 2706624 h 5530584"/>
              <a:gd name="connsiteX72" fmla="*/ 2904241 w 8756401"/>
              <a:gd name="connsiteY72" fmla="*/ 2688336 h 5530584"/>
              <a:gd name="connsiteX73" fmla="*/ 2876809 w 8756401"/>
              <a:gd name="connsiteY73" fmla="*/ 2670048 h 5530584"/>
              <a:gd name="connsiteX74" fmla="*/ 2858521 w 8756401"/>
              <a:gd name="connsiteY74" fmla="*/ 2642616 h 5530584"/>
              <a:gd name="connsiteX75" fmla="*/ 2831089 w 8756401"/>
              <a:gd name="connsiteY75" fmla="*/ 2633472 h 5530584"/>
              <a:gd name="connsiteX76" fmla="*/ 2794513 w 8756401"/>
              <a:gd name="connsiteY76" fmla="*/ 2596896 h 5530584"/>
              <a:gd name="connsiteX77" fmla="*/ 2776225 w 8756401"/>
              <a:gd name="connsiteY77" fmla="*/ 2569464 h 5530584"/>
              <a:gd name="connsiteX78" fmla="*/ 2767081 w 8756401"/>
              <a:gd name="connsiteY78" fmla="*/ 2542032 h 5530584"/>
              <a:gd name="connsiteX79" fmla="*/ 2739649 w 8756401"/>
              <a:gd name="connsiteY79" fmla="*/ 2523744 h 5530584"/>
              <a:gd name="connsiteX80" fmla="*/ 2712217 w 8756401"/>
              <a:gd name="connsiteY80" fmla="*/ 2459736 h 5530584"/>
              <a:gd name="connsiteX81" fmla="*/ 2693929 w 8756401"/>
              <a:gd name="connsiteY81" fmla="*/ 2404872 h 5530584"/>
              <a:gd name="connsiteX82" fmla="*/ 2684785 w 8756401"/>
              <a:gd name="connsiteY82" fmla="*/ 2377440 h 5530584"/>
              <a:gd name="connsiteX83" fmla="*/ 2657353 w 8756401"/>
              <a:gd name="connsiteY83" fmla="*/ 2185416 h 5530584"/>
              <a:gd name="connsiteX84" fmla="*/ 2648209 w 8756401"/>
              <a:gd name="connsiteY84" fmla="*/ 2157984 h 5530584"/>
              <a:gd name="connsiteX85" fmla="*/ 2639065 w 8756401"/>
              <a:gd name="connsiteY85" fmla="*/ 2130552 h 5530584"/>
              <a:gd name="connsiteX86" fmla="*/ 2611633 w 8756401"/>
              <a:gd name="connsiteY86" fmla="*/ 2103120 h 5530584"/>
              <a:gd name="connsiteX87" fmla="*/ 2565913 w 8756401"/>
              <a:gd name="connsiteY87" fmla="*/ 2020824 h 5530584"/>
              <a:gd name="connsiteX88" fmla="*/ 2511049 w 8756401"/>
              <a:gd name="connsiteY88" fmla="*/ 1993392 h 5530584"/>
              <a:gd name="connsiteX89" fmla="*/ 2474473 w 8756401"/>
              <a:gd name="connsiteY89" fmla="*/ 1938528 h 5530584"/>
              <a:gd name="connsiteX90" fmla="*/ 2419609 w 8756401"/>
              <a:gd name="connsiteY90" fmla="*/ 1920240 h 5530584"/>
              <a:gd name="connsiteX91" fmla="*/ 2291593 w 8756401"/>
              <a:gd name="connsiteY91" fmla="*/ 1865376 h 5530584"/>
              <a:gd name="connsiteX92" fmla="*/ 2209297 w 8756401"/>
              <a:gd name="connsiteY92" fmla="*/ 1828800 h 5530584"/>
              <a:gd name="connsiteX93" fmla="*/ 2181865 w 8756401"/>
              <a:gd name="connsiteY93" fmla="*/ 1801368 h 5530584"/>
              <a:gd name="connsiteX94" fmla="*/ 2191009 w 8756401"/>
              <a:gd name="connsiteY94" fmla="*/ 1700784 h 5530584"/>
              <a:gd name="connsiteX95" fmla="*/ 2200153 w 8756401"/>
              <a:gd name="connsiteY95" fmla="*/ 1673352 h 5530584"/>
              <a:gd name="connsiteX96" fmla="*/ 2227585 w 8756401"/>
              <a:gd name="connsiteY96" fmla="*/ 1655064 h 5530584"/>
              <a:gd name="connsiteX97" fmla="*/ 2236729 w 8756401"/>
              <a:gd name="connsiteY97" fmla="*/ 1627632 h 5530584"/>
              <a:gd name="connsiteX98" fmla="*/ 2291593 w 8756401"/>
              <a:gd name="connsiteY98" fmla="*/ 1609344 h 5530584"/>
              <a:gd name="connsiteX99" fmla="*/ 2556769 w 8756401"/>
              <a:gd name="connsiteY99" fmla="*/ 1618488 h 5530584"/>
              <a:gd name="connsiteX100" fmla="*/ 2620777 w 8756401"/>
              <a:gd name="connsiteY100" fmla="*/ 1636776 h 5530584"/>
              <a:gd name="connsiteX101" fmla="*/ 2639065 w 8756401"/>
              <a:gd name="connsiteY101" fmla="*/ 1600200 h 5530584"/>
              <a:gd name="connsiteX102" fmla="*/ 2629921 w 8756401"/>
              <a:gd name="connsiteY102" fmla="*/ 1453896 h 5530584"/>
              <a:gd name="connsiteX103" fmla="*/ 2584201 w 8756401"/>
              <a:gd name="connsiteY103" fmla="*/ 1408176 h 5530584"/>
              <a:gd name="connsiteX104" fmla="*/ 2556769 w 8756401"/>
              <a:gd name="connsiteY104" fmla="*/ 1380744 h 5530584"/>
              <a:gd name="connsiteX105" fmla="*/ 2547625 w 8756401"/>
              <a:gd name="connsiteY105" fmla="*/ 1353312 h 5530584"/>
              <a:gd name="connsiteX106" fmla="*/ 2511049 w 8756401"/>
              <a:gd name="connsiteY106" fmla="*/ 1344168 h 5530584"/>
              <a:gd name="connsiteX107" fmla="*/ 2483617 w 8756401"/>
              <a:gd name="connsiteY107" fmla="*/ 1325880 h 5530584"/>
              <a:gd name="connsiteX108" fmla="*/ 2456185 w 8756401"/>
              <a:gd name="connsiteY108" fmla="*/ 1316736 h 5530584"/>
              <a:gd name="connsiteX109" fmla="*/ 2437897 w 8756401"/>
              <a:gd name="connsiteY109" fmla="*/ 1289304 h 5530584"/>
              <a:gd name="connsiteX110" fmla="*/ 2383033 w 8756401"/>
              <a:gd name="connsiteY110" fmla="*/ 1271016 h 5530584"/>
              <a:gd name="connsiteX111" fmla="*/ 2328169 w 8756401"/>
              <a:gd name="connsiteY111" fmla="*/ 1243584 h 5530584"/>
              <a:gd name="connsiteX112" fmla="*/ 2300737 w 8756401"/>
              <a:gd name="connsiteY112" fmla="*/ 1216152 h 5530584"/>
              <a:gd name="connsiteX113" fmla="*/ 2245873 w 8756401"/>
              <a:gd name="connsiteY113" fmla="*/ 1197864 h 5530584"/>
              <a:gd name="connsiteX114" fmla="*/ 2218441 w 8756401"/>
              <a:gd name="connsiteY114" fmla="*/ 1179576 h 5530584"/>
              <a:gd name="connsiteX115" fmla="*/ 2191009 w 8756401"/>
              <a:gd name="connsiteY115" fmla="*/ 1170432 h 5530584"/>
              <a:gd name="connsiteX116" fmla="*/ 2090425 w 8756401"/>
              <a:gd name="connsiteY116" fmla="*/ 1152144 h 5530584"/>
              <a:gd name="connsiteX117" fmla="*/ 2062993 w 8756401"/>
              <a:gd name="connsiteY117" fmla="*/ 1143000 h 5530584"/>
              <a:gd name="connsiteX118" fmla="*/ 2017273 w 8756401"/>
              <a:gd name="connsiteY118" fmla="*/ 1133856 h 5530584"/>
              <a:gd name="connsiteX119" fmla="*/ 1962409 w 8756401"/>
              <a:gd name="connsiteY119" fmla="*/ 1106424 h 5530584"/>
              <a:gd name="connsiteX120" fmla="*/ 1907545 w 8756401"/>
              <a:gd name="connsiteY120" fmla="*/ 1088136 h 5530584"/>
              <a:gd name="connsiteX121" fmla="*/ 1880113 w 8756401"/>
              <a:gd name="connsiteY121" fmla="*/ 1078992 h 5530584"/>
              <a:gd name="connsiteX122" fmla="*/ 1706377 w 8756401"/>
              <a:gd name="connsiteY122" fmla="*/ 1051560 h 5530584"/>
              <a:gd name="connsiteX123" fmla="*/ 1651513 w 8756401"/>
              <a:gd name="connsiteY123" fmla="*/ 1033272 h 5530584"/>
              <a:gd name="connsiteX124" fmla="*/ 1614937 w 8756401"/>
              <a:gd name="connsiteY124" fmla="*/ 1024128 h 5530584"/>
              <a:gd name="connsiteX125" fmla="*/ 1560073 w 8756401"/>
              <a:gd name="connsiteY125" fmla="*/ 1005840 h 5530584"/>
              <a:gd name="connsiteX126" fmla="*/ 1505209 w 8756401"/>
              <a:gd name="connsiteY126" fmla="*/ 978408 h 5530584"/>
              <a:gd name="connsiteX127" fmla="*/ 1459489 w 8756401"/>
              <a:gd name="connsiteY127" fmla="*/ 941832 h 5530584"/>
              <a:gd name="connsiteX128" fmla="*/ 1404625 w 8756401"/>
              <a:gd name="connsiteY128" fmla="*/ 905256 h 5530584"/>
              <a:gd name="connsiteX129" fmla="*/ 1349761 w 8756401"/>
              <a:gd name="connsiteY129" fmla="*/ 877824 h 5530584"/>
              <a:gd name="connsiteX130" fmla="*/ 1258321 w 8756401"/>
              <a:gd name="connsiteY130" fmla="*/ 832104 h 5530584"/>
              <a:gd name="connsiteX131" fmla="*/ 1194313 w 8756401"/>
              <a:gd name="connsiteY131" fmla="*/ 786384 h 5530584"/>
              <a:gd name="connsiteX132" fmla="*/ 1166881 w 8756401"/>
              <a:gd name="connsiteY132" fmla="*/ 777240 h 5530584"/>
              <a:gd name="connsiteX133" fmla="*/ 1139449 w 8756401"/>
              <a:gd name="connsiteY133" fmla="*/ 758952 h 5530584"/>
              <a:gd name="connsiteX134" fmla="*/ 1084585 w 8756401"/>
              <a:gd name="connsiteY134" fmla="*/ 740664 h 5530584"/>
              <a:gd name="connsiteX135" fmla="*/ 1057153 w 8756401"/>
              <a:gd name="connsiteY135" fmla="*/ 722376 h 5530584"/>
              <a:gd name="connsiteX136" fmla="*/ 1029721 w 8756401"/>
              <a:gd name="connsiteY136" fmla="*/ 694944 h 5530584"/>
              <a:gd name="connsiteX137" fmla="*/ 901705 w 8756401"/>
              <a:gd name="connsiteY137" fmla="*/ 621792 h 5530584"/>
              <a:gd name="connsiteX138" fmla="*/ 819409 w 8756401"/>
              <a:gd name="connsiteY138" fmla="*/ 576072 h 5530584"/>
              <a:gd name="connsiteX139" fmla="*/ 801121 w 8756401"/>
              <a:gd name="connsiteY139" fmla="*/ 548640 h 5530584"/>
              <a:gd name="connsiteX140" fmla="*/ 737113 w 8756401"/>
              <a:gd name="connsiteY140" fmla="*/ 512064 h 5530584"/>
              <a:gd name="connsiteX141" fmla="*/ 691393 w 8756401"/>
              <a:gd name="connsiteY141" fmla="*/ 457200 h 5530584"/>
              <a:gd name="connsiteX142" fmla="*/ 654817 w 8756401"/>
              <a:gd name="connsiteY142" fmla="*/ 402336 h 5530584"/>
              <a:gd name="connsiteX143" fmla="*/ 618241 w 8756401"/>
              <a:gd name="connsiteY143" fmla="*/ 347472 h 5530584"/>
              <a:gd name="connsiteX144" fmla="*/ 599953 w 8756401"/>
              <a:gd name="connsiteY144" fmla="*/ 265176 h 5530584"/>
              <a:gd name="connsiteX145" fmla="*/ 563377 w 8756401"/>
              <a:gd name="connsiteY145" fmla="*/ 210312 h 5530584"/>
              <a:gd name="connsiteX146" fmla="*/ 535945 w 8756401"/>
              <a:gd name="connsiteY146" fmla="*/ 128016 h 5530584"/>
              <a:gd name="connsiteX147" fmla="*/ 526801 w 8756401"/>
              <a:gd name="connsiteY147" fmla="*/ 100584 h 5530584"/>
              <a:gd name="connsiteX148" fmla="*/ 517657 w 8756401"/>
              <a:gd name="connsiteY148" fmla="*/ 73152 h 5530584"/>
              <a:gd name="connsiteX149" fmla="*/ 490225 w 8756401"/>
              <a:gd name="connsiteY149" fmla="*/ 45720 h 5530584"/>
              <a:gd name="connsiteX150" fmla="*/ 490225 w 8756401"/>
              <a:gd name="connsiteY150" fmla="*/ 0 h 5530584"/>
              <a:gd name="connsiteX151" fmla="*/ 7092193 w 8756401"/>
              <a:gd name="connsiteY151" fmla="*/ 9144 h 5530584"/>
              <a:gd name="connsiteX152" fmla="*/ 8451424 w 8756401"/>
              <a:gd name="connsiteY152" fmla="*/ 16484 h 5530584"/>
              <a:gd name="connsiteX153" fmla="*/ 8617330 w 8756401"/>
              <a:gd name="connsiteY153" fmla="*/ 146996 h 5530584"/>
              <a:gd name="connsiteX154" fmla="*/ 7511914 w 8756401"/>
              <a:gd name="connsiteY154" fmla="*/ 311709 h 5530584"/>
              <a:gd name="connsiteX155" fmla="*/ 7268593 w 8756401"/>
              <a:gd name="connsiteY155" fmla="*/ 732550 h 5530584"/>
              <a:gd name="connsiteX156" fmla="*/ 7390550 w 8756401"/>
              <a:gd name="connsiteY156" fmla="*/ 1020452 h 5530584"/>
              <a:gd name="connsiteX157" fmla="*/ 7596810 w 8756401"/>
              <a:gd name="connsiteY157" fmla="*/ 1305517 h 5530584"/>
              <a:gd name="connsiteX158" fmla="*/ 7768000 w 8756401"/>
              <a:gd name="connsiteY158" fmla="*/ 1677405 h 5530584"/>
              <a:gd name="connsiteX159" fmla="*/ 7972185 w 8756401"/>
              <a:gd name="connsiteY159" fmla="*/ 1976424 h 5530584"/>
              <a:gd name="connsiteX160" fmla="*/ 7969593 w 8756401"/>
              <a:gd name="connsiteY160" fmla="*/ 2448230 h 5530584"/>
              <a:gd name="connsiteX161" fmla="*/ 7866647 w 8756401"/>
              <a:gd name="connsiteY161" fmla="*/ 3078016 h 5530584"/>
              <a:gd name="connsiteX162" fmla="*/ 8463793 w 8756401"/>
              <a:gd name="connsiteY162" fmla="*/ 3831336 h 5530584"/>
              <a:gd name="connsiteX163" fmla="*/ 8756401 w 8756401"/>
              <a:gd name="connsiteY163" fmla="*/ 4443984 h 5530584"/>
              <a:gd name="connsiteX164" fmla="*/ 8747257 w 8756401"/>
              <a:gd name="connsiteY164" fmla="*/ 4562856 h 5530584"/>
              <a:gd name="connsiteX165" fmla="*/ 8719825 w 8756401"/>
              <a:gd name="connsiteY165" fmla="*/ 4636008 h 5530584"/>
              <a:gd name="connsiteX166" fmla="*/ 8692393 w 8756401"/>
              <a:gd name="connsiteY166" fmla="*/ 4654296 h 5530584"/>
              <a:gd name="connsiteX167" fmla="*/ 8619241 w 8756401"/>
              <a:gd name="connsiteY167" fmla="*/ 4700016 h 5530584"/>
              <a:gd name="connsiteX168" fmla="*/ 8564377 w 8756401"/>
              <a:gd name="connsiteY168" fmla="*/ 4736592 h 5530584"/>
              <a:gd name="connsiteX169" fmla="*/ 8482081 w 8756401"/>
              <a:gd name="connsiteY169" fmla="*/ 4754880 h 5530584"/>
              <a:gd name="connsiteX170" fmla="*/ 8436361 w 8756401"/>
              <a:gd name="connsiteY170" fmla="*/ 4809744 h 5530584"/>
              <a:gd name="connsiteX171" fmla="*/ 8390641 w 8756401"/>
              <a:gd name="connsiteY171" fmla="*/ 4818888 h 5530584"/>
              <a:gd name="connsiteX172" fmla="*/ 8335777 w 8756401"/>
              <a:gd name="connsiteY172" fmla="*/ 4846320 h 5530584"/>
              <a:gd name="connsiteX173" fmla="*/ 8280913 w 8756401"/>
              <a:gd name="connsiteY173" fmla="*/ 4882896 h 5530584"/>
              <a:gd name="connsiteX174" fmla="*/ 8162041 w 8756401"/>
              <a:gd name="connsiteY174" fmla="*/ 4901184 h 5530584"/>
              <a:gd name="connsiteX175" fmla="*/ 8070601 w 8756401"/>
              <a:gd name="connsiteY175" fmla="*/ 4946904 h 5530584"/>
              <a:gd name="connsiteX176" fmla="*/ 7997449 w 8756401"/>
              <a:gd name="connsiteY176" fmla="*/ 4974336 h 5530584"/>
              <a:gd name="connsiteX177" fmla="*/ 7970017 w 8756401"/>
              <a:gd name="connsiteY177" fmla="*/ 5001768 h 5530584"/>
              <a:gd name="connsiteX178" fmla="*/ 7832857 w 8756401"/>
              <a:gd name="connsiteY178" fmla="*/ 5010912 h 5530584"/>
              <a:gd name="connsiteX179" fmla="*/ 7777993 w 8756401"/>
              <a:gd name="connsiteY179" fmla="*/ 5029200 h 5530584"/>
              <a:gd name="connsiteX180" fmla="*/ 7759705 w 8756401"/>
              <a:gd name="connsiteY180" fmla="*/ 5093208 h 5530584"/>
              <a:gd name="connsiteX181" fmla="*/ 7732273 w 8756401"/>
              <a:gd name="connsiteY181" fmla="*/ 5111496 h 5530584"/>
              <a:gd name="connsiteX182" fmla="*/ 7713985 w 8756401"/>
              <a:gd name="connsiteY182" fmla="*/ 5138928 h 5530584"/>
              <a:gd name="connsiteX183" fmla="*/ 7704841 w 8756401"/>
              <a:gd name="connsiteY183" fmla="*/ 5166360 h 5530584"/>
              <a:gd name="connsiteX184" fmla="*/ 7649977 w 8756401"/>
              <a:gd name="connsiteY184" fmla="*/ 5193792 h 5530584"/>
              <a:gd name="connsiteX185" fmla="*/ 7631689 w 8756401"/>
              <a:gd name="connsiteY185" fmla="*/ 5221224 h 5530584"/>
              <a:gd name="connsiteX186" fmla="*/ 7503673 w 8756401"/>
              <a:gd name="connsiteY186" fmla="*/ 5248656 h 5530584"/>
              <a:gd name="connsiteX187" fmla="*/ 7366513 w 8756401"/>
              <a:gd name="connsiteY187" fmla="*/ 5221224 h 5530584"/>
              <a:gd name="connsiteX188" fmla="*/ 7339081 w 8756401"/>
              <a:gd name="connsiteY188" fmla="*/ 5212080 h 5530584"/>
              <a:gd name="connsiteX189" fmla="*/ 7311649 w 8756401"/>
              <a:gd name="connsiteY189" fmla="*/ 5193792 h 5530584"/>
              <a:gd name="connsiteX190" fmla="*/ 7256785 w 8756401"/>
              <a:gd name="connsiteY190" fmla="*/ 5175504 h 5530584"/>
              <a:gd name="connsiteX191" fmla="*/ 7137913 w 8756401"/>
              <a:gd name="connsiteY191" fmla="*/ 5184648 h 5530584"/>
              <a:gd name="connsiteX192" fmla="*/ 7083049 w 8756401"/>
              <a:gd name="connsiteY192" fmla="*/ 5221224 h 5530584"/>
              <a:gd name="connsiteX193" fmla="*/ 7046473 w 8756401"/>
              <a:gd name="connsiteY193" fmla="*/ 5276088 h 5530584"/>
              <a:gd name="connsiteX194" fmla="*/ 6991609 w 8756401"/>
              <a:gd name="connsiteY194" fmla="*/ 5294376 h 5530584"/>
              <a:gd name="connsiteX195" fmla="*/ 6964177 w 8756401"/>
              <a:gd name="connsiteY195" fmla="*/ 5303520 h 5530584"/>
              <a:gd name="connsiteX196" fmla="*/ 6909313 w 8756401"/>
              <a:gd name="connsiteY196" fmla="*/ 5330952 h 5530584"/>
              <a:gd name="connsiteX197" fmla="*/ 6881881 w 8756401"/>
              <a:gd name="connsiteY197" fmla="*/ 5349240 h 5530584"/>
              <a:gd name="connsiteX198" fmla="*/ 6817873 w 8756401"/>
              <a:gd name="connsiteY198" fmla="*/ 5358384 h 5530584"/>
              <a:gd name="connsiteX199" fmla="*/ 6790441 w 8756401"/>
              <a:gd name="connsiteY199" fmla="*/ 5376672 h 5530584"/>
              <a:gd name="connsiteX200" fmla="*/ 6763009 w 8756401"/>
              <a:gd name="connsiteY200" fmla="*/ 5385816 h 5530584"/>
              <a:gd name="connsiteX201" fmla="*/ 6744721 w 8756401"/>
              <a:gd name="connsiteY201" fmla="*/ 5413248 h 5530584"/>
              <a:gd name="connsiteX202" fmla="*/ 6671569 w 8756401"/>
              <a:gd name="connsiteY202" fmla="*/ 5431536 h 5530584"/>
              <a:gd name="connsiteX203" fmla="*/ 6644137 w 8756401"/>
              <a:gd name="connsiteY203" fmla="*/ 5458968 h 5530584"/>
              <a:gd name="connsiteX204" fmla="*/ 6607561 w 8756401"/>
              <a:gd name="connsiteY204" fmla="*/ 5477256 h 5530584"/>
              <a:gd name="connsiteX205" fmla="*/ 6534409 w 8756401"/>
              <a:gd name="connsiteY205" fmla="*/ 5495544 h 5530584"/>
              <a:gd name="connsiteX206" fmla="*/ 6461257 w 8756401"/>
              <a:gd name="connsiteY206" fmla="*/ 5504688 h 5530584"/>
              <a:gd name="connsiteX207" fmla="*/ 6086353 w 8756401"/>
              <a:gd name="connsiteY207" fmla="*/ 5504688 h 5530584"/>
              <a:gd name="connsiteX208" fmla="*/ 6049777 w 8756401"/>
              <a:gd name="connsiteY208" fmla="*/ 5486400 h 5530584"/>
              <a:gd name="connsiteX209" fmla="*/ 6031489 w 8756401"/>
              <a:gd name="connsiteY209" fmla="*/ 5458968 h 5530584"/>
              <a:gd name="connsiteX210" fmla="*/ 6022345 w 8756401"/>
              <a:gd name="connsiteY210" fmla="*/ 5431536 h 5530584"/>
              <a:gd name="connsiteX211" fmla="*/ 5940049 w 8756401"/>
              <a:gd name="connsiteY211" fmla="*/ 5422392 h 5530584"/>
              <a:gd name="connsiteX212" fmla="*/ 5921761 w 8756401"/>
              <a:gd name="connsiteY212" fmla="*/ 5394960 h 5530584"/>
              <a:gd name="connsiteX213" fmla="*/ 5876041 w 8756401"/>
              <a:gd name="connsiteY213" fmla="*/ 5385816 h 5530584"/>
              <a:gd name="connsiteX214" fmla="*/ 5821177 w 8756401"/>
              <a:gd name="connsiteY214" fmla="*/ 5358384 h 5530584"/>
              <a:gd name="connsiteX215" fmla="*/ 5812033 w 8756401"/>
              <a:gd name="connsiteY215" fmla="*/ 5330952 h 5530584"/>
              <a:gd name="connsiteX216" fmla="*/ 5802889 w 8756401"/>
              <a:gd name="connsiteY216" fmla="*/ 5138928 h 5530584"/>
              <a:gd name="connsiteX217" fmla="*/ 5748025 w 8756401"/>
              <a:gd name="connsiteY217" fmla="*/ 5056632 h 5530584"/>
              <a:gd name="connsiteX218" fmla="*/ 5738881 w 8756401"/>
              <a:gd name="connsiteY218" fmla="*/ 5029200 h 5530584"/>
              <a:gd name="connsiteX219" fmla="*/ 5729737 w 8756401"/>
              <a:gd name="connsiteY219" fmla="*/ 4983480 h 5530584"/>
              <a:gd name="connsiteX220" fmla="*/ 5702305 w 8756401"/>
              <a:gd name="connsiteY220" fmla="*/ 4965192 h 5530584"/>
              <a:gd name="connsiteX221" fmla="*/ 5656585 w 8756401"/>
              <a:gd name="connsiteY221" fmla="*/ 4910328 h 5530584"/>
              <a:gd name="connsiteX222" fmla="*/ 5629153 w 8756401"/>
              <a:gd name="connsiteY222" fmla="*/ 4901184 h 5530584"/>
              <a:gd name="connsiteX223" fmla="*/ 5583433 w 8756401"/>
              <a:gd name="connsiteY223" fmla="*/ 5010912 h 5530584"/>
              <a:gd name="connsiteX224" fmla="*/ 5601721 w 8756401"/>
              <a:gd name="connsiteY224" fmla="*/ 5038344 h 5530584"/>
              <a:gd name="connsiteX225" fmla="*/ 5620009 w 8756401"/>
              <a:gd name="connsiteY225" fmla="*/ 5093208 h 5530584"/>
              <a:gd name="connsiteX226" fmla="*/ 5610865 w 8756401"/>
              <a:gd name="connsiteY226" fmla="*/ 5148072 h 5530584"/>
              <a:gd name="connsiteX227" fmla="*/ 5409697 w 8756401"/>
              <a:gd name="connsiteY227" fmla="*/ 5120640 h 5530584"/>
              <a:gd name="connsiteX228" fmla="*/ 5391409 w 8756401"/>
              <a:gd name="connsiteY228" fmla="*/ 5093208 h 5530584"/>
              <a:gd name="connsiteX229" fmla="*/ 5336545 w 8756401"/>
              <a:gd name="connsiteY229" fmla="*/ 5074920 h 5530584"/>
              <a:gd name="connsiteX230" fmla="*/ 5290825 w 8756401"/>
              <a:gd name="connsiteY230" fmla="*/ 5056632 h 5530584"/>
              <a:gd name="connsiteX231" fmla="*/ 5235961 w 8756401"/>
              <a:gd name="connsiteY231" fmla="*/ 5020056 h 5530584"/>
              <a:gd name="connsiteX232" fmla="*/ 5071369 w 8756401"/>
              <a:gd name="connsiteY232" fmla="*/ 5001768 h 5530584"/>
              <a:gd name="connsiteX233" fmla="*/ 4989073 w 8756401"/>
              <a:gd name="connsiteY233" fmla="*/ 4992624 h 5530584"/>
              <a:gd name="connsiteX234" fmla="*/ 4943353 w 8756401"/>
              <a:gd name="connsiteY234" fmla="*/ 4983480 h 5530584"/>
              <a:gd name="connsiteX235" fmla="*/ 4751329 w 8756401"/>
              <a:gd name="connsiteY235" fmla="*/ 4974336 h 5530584"/>
              <a:gd name="connsiteX236" fmla="*/ 4687321 w 8756401"/>
              <a:gd name="connsiteY236" fmla="*/ 4956048 h 5530584"/>
              <a:gd name="connsiteX237" fmla="*/ 4650745 w 8756401"/>
              <a:gd name="connsiteY237" fmla="*/ 4946904 h 5530584"/>
              <a:gd name="connsiteX238" fmla="*/ 4623313 w 8756401"/>
              <a:gd name="connsiteY238" fmla="*/ 4882896 h 5530584"/>
              <a:gd name="connsiteX239" fmla="*/ 4614169 w 8756401"/>
              <a:gd name="connsiteY239" fmla="*/ 4855464 h 5530584"/>
              <a:gd name="connsiteX240" fmla="*/ 4586737 w 8756401"/>
              <a:gd name="connsiteY240" fmla="*/ 4846320 h 5530584"/>
              <a:gd name="connsiteX241" fmla="*/ 4531873 w 8756401"/>
              <a:gd name="connsiteY241" fmla="*/ 4818888 h 5530584"/>
              <a:gd name="connsiteX242" fmla="*/ 4504441 w 8756401"/>
              <a:gd name="connsiteY242" fmla="*/ 4791456 h 5530584"/>
              <a:gd name="connsiteX243" fmla="*/ 4486153 w 8756401"/>
              <a:gd name="connsiteY243" fmla="*/ 4764024 h 5530584"/>
              <a:gd name="connsiteX244" fmla="*/ 4458721 w 8756401"/>
              <a:gd name="connsiteY244" fmla="*/ 4754880 h 5530584"/>
              <a:gd name="connsiteX245" fmla="*/ 4376425 w 8756401"/>
              <a:gd name="connsiteY245" fmla="*/ 4709160 h 5530584"/>
              <a:gd name="connsiteX246" fmla="*/ 4321561 w 8756401"/>
              <a:gd name="connsiteY246" fmla="*/ 4690872 h 5530584"/>
              <a:gd name="connsiteX247" fmla="*/ 4156969 w 8756401"/>
              <a:gd name="connsiteY247" fmla="*/ 4700016 h 5530584"/>
              <a:gd name="connsiteX248" fmla="*/ 4065529 w 8756401"/>
              <a:gd name="connsiteY248" fmla="*/ 4709160 h 5530584"/>
              <a:gd name="connsiteX249" fmla="*/ 3791209 w 8756401"/>
              <a:gd name="connsiteY249" fmla="*/ 4700016 h 5530584"/>
              <a:gd name="connsiteX250" fmla="*/ 3708913 w 8756401"/>
              <a:gd name="connsiteY250" fmla="*/ 4636008 h 5530584"/>
              <a:gd name="connsiteX251" fmla="*/ 3681481 w 8756401"/>
              <a:gd name="connsiteY251" fmla="*/ 4626864 h 5530584"/>
              <a:gd name="connsiteX252" fmla="*/ 3626617 w 8756401"/>
              <a:gd name="connsiteY252" fmla="*/ 4581144 h 5530584"/>
              <a:gd name="connsiteX253" fmla="*/ 3590041 w 8756401"/>
              <a:gd name="connsiteY253" fmla="*/ 4572000 h 5530584"/>
              <a:gd name="connsiteX254" fmla="*/ 3452881 w 8756401"/>
              <a:gd name="connsiteY254" fmla="*/ 4526280 h 5530584"/>
              <a:gd name="connsiteX255" fmla="*/ 3398017 w 8756401"/>
              <a:gd name="connsiteY255" fmla="*/ 4498848 h 5530584"/>
              <a:gd name="connsiteX256" fmla="*/ 3370585 w 8756401"/>
              <a:gd name="connsiteY256" fmla="*/ 4480560 h 5530584"/>
              <a:gd name="connsiteX257" fmla="*/ 3334009 w 8756401"/>
              <a:gd name="connsiteY257" fmla="*/ 4462272 h 5530584"/>
              <a:gd name="connsiteX258" fmla="*/ 3306577 w 8756401"/>
              <a:gd name="connsiteY258" fmla="*/ 4434840 h 5530584"/>
              <a:gd name="connsiteX259" fmla="*/ 3270001 w 8756401"/>
              <a:gd name="connsiteY259" fmla="*/ 4407408 h 5530584"/>
              <a:gd name="connsiteX260" fmla="*/ 3242569 w 8756401"/>
              <a:gd name="connsiteY260" fmla="*/ 4352544 h 5530584"/>
              <a:gd name="connsiteX261" fmla="*/ 3215137 w 8756401"/>
              <a:gd name="connsiteY261" fmla="*/ 4334256 h 5530584"/>
              <a:gd name="connsiteX262" fmla="*/ 3187705 w 8756401"/>
              <a:gd name="connsiteY262" fmla="*/ 4270248 h 5530584"/>
              <a:gd name="connsiteX263" fmla="*/ 3160273 w 8756401"/>
              <a:gd name="connsiteY263" fmla="*/ 4215384 h 5530584"/>
              <a:gd name="connsiteX264" fmla="*/ 3132841 w 8756401"/>
              <a:gd name="connsiteY264" fmla="*/ 4187952 h 5530584"/>
              <a:gd name="connsiteX265" fmla="*/ 3068833 w 8756401"/>
              <a:gd name="connsiteY265" fmla="*/ 4105656 h 5530584"/>
              <a:gd name="connsiteX266" fmla="*/ 3041401 w 8756401"/>
              <a:gd name="connsiteY266" fmla="*/ 4087368 h 5530584"/>
              <a:gd name="connsiteX267" fmla="*/ 3032257 w 8756401"/>
              <a:gd name="connsiteY267" fmla="*/ 4059936 h 5530584"/>
              <a:gd name="connsiteX268" fmla="*/ 3013969 w 8756401"/>
              <a:gd name="connsiteY268" fmla="*/ 3986784 h 5530584"/>
              <a:gd name="connsiteX269" fmla="*/ 2986537 w 8756401"/>
              <a:gd name="connsiteY269" fmla="*/ 3968496 h 5530584"/>
              <a:gd name="connsiteX270" fmla="*/ 2968249 w 8756401"/>
              <a:gd name="connsiteY270" fmla="*/ 3904488 h 5530584"/>
              <a:gd name="connsiteX271" fmla="*/ 2949961 w 8756401"/>
              <a:gd name="connsiteY271" fmla="*/ 3877056 h 5530584"/>
              <a:gd name="connsiteX272" fmla="*/ 2940817 w 8756401"/>
              <a:gd name="connsiteY272" fmla="*/ 3849624 h 5530584"/>
              <a:gd name="connsiteX273" fmla="*/ 2913385 w 8756401"/>
              <a:gd name="connsiteY273" fmla="*/ 3831336 h 5530584"/>
              <a:gd name="connsiteX274" fmla="*/ 2876809 w 8756401"/>
              <a:gd name="connsiteY274" fmla="*/ 3749040 h 5530584"/>
              <a:gd name="connsiteX275" fmla="*/ 2867665 w 8756401"/>
              <a:gd name="connsiteY275" fmla="*/ 3721608 h 5530584"/>
              <a:gd name="connsiteX276" fmla="*/ 2858521 w 8756401"/>
              <a:gd name="connsiteY276" fmla="*/ 3694176 h 5530584"/>
              <a:gd name="connsiteX277" fmla="*/ 2849377 w 8756401"/>
              <a:gd name="connsiteY277" fmla="*/ 3639312 h 5530584"/>
              <a:gd name="connsiteX278" fmla="*/ 2831089 w 8756401"/>
              <a:gd name="connsiteY278" fmla="*/ 3611880 h 5530584"/>
              <a:gd name="connsiteX279" fmla="*/ 2821945 w 8756401"/>
              <a:gd name="connsiteY279" fmla="*/ 3584448 h 5530584"/>
              <a:gd name="connsiteX280" fmla="*/ 2803657 w 8756401"/>
              <a:gd name="connsiteY280" fmla="*/ 3557016 h 5530584"/>
              <a:gd name="connsiteX281" fmla="*/ 2785369 w 8756401"/>
              <a:gd name="connsiteY281" fmla="*/ 3502152 h 5530584"/>
              <a:gd name="connsiteX282" fmla="*/ 2776225 w 8756401"/>
              <a:gd name="connsiteY282" fmla="*/ 3474720 h 5530584"/>
              <a:gd name="connsiteX283" fmla="*/ 2712217 w 8756401"/>
              <a:gd name="connsiteY283" fmla="*/ 3438144 h 5530584"/>
              <a:gd name="connsiteX284" fmla="*/ 2693929 w 8756401"/>
              <a:gd name="connsiteY284" fmla="*/ 3410712 h 5530584"/>
              <a:gd name="connsiteX285" fmla="*/ 2666497 w 8756401"/>
              <a:gd name="connsiteY285" fmla="*/ 3401568 h 5530584"/>
              <a:gd name="connsiteX286" fmla="*/ 2657353 w 8756401"/>
              <a:gd name="connsiteY286" fmla="*/ 3374136 h 5530584"/>
              <a:gd name="connsiteX287" fmla="*/ 2639065 w 8756401"/>
              <a:gd name="connsiteY287" fmla="*/ 3346704 h 5530584"/>
              <a:gd name="connsiteX288" fmla="*/ 2602489 w 8756401"/>
              <a:gd name="connsiteY288" fmla="*/ 3291840 h 5530584"/>
              <a:gd name="connsiteX289" fmla="*/ 2565913 w 8756401"/>
              <a:gd name="connsiteY289" fmla="*/ 3236976 h 5530584"/>
              <a:gd name="connsiteX290" fmla="*/ 2547625 w 8756401"/>
              <a:gd name="connsiteY290" fmla="*/ 3209544 h 5530584"/>
              <a:gd name="connsiteX291" fmla="*/ 2520193 w 8756401"/>
              <a:gd name="connsiteY291" fmla="*/ 3191256 h 5530584"/>
              <a:gd name="connsiteX292" fmla="*/ 2492761 w 8756401"/>
              <a:gd name="connsiteY292" fmla="*/ 3163824 h 5530584"/>
              <a:gd name="connsiteX293" fmla="*/ 2465329 w 8756401"/>
              <a:gd name="connsiteY293" fmla="*/ 3154680 h 5530584"/>
              <a:gd name="connsiteX294" fmla="*/ 2437897 w 8756401"/>
              <a:gd name="connsiteY294" fmla="*/ 3136392 h 5530584"/>
              <a:gd name="connsiteX295" fmla="*/ 2328169 w 8756401"/>
              <a:gd name="connsiteY295" fmla="*/ 3118104 h 5530584"/>
              <a:gd name="connsiteX296" fmla="*/ 2273305 w 8756401"/>
              <a:gd name="connsiteY296" fmla="*/ 3099816 h 5530584"/>
              <a:gd name="connsiteX297" fmla="*/ 2245873 w 8756401"/>
              <a:gd name="connsiteY297" fmla="*/ 3090672 h 5530584"/>
              <a:gd name="connsiteX298" fmla="*/ 2191009 w 8756401"/>
              <a:gd name="connsiteY298" fmla="*/ 3081528 h 5530584"/>
              <a:gd name="connsiteX299" fmla="*/ 1971553 w 8756401"/>
              <a:gd name="connsiteY299" fmla="*/ 3090672 h 5530584"/>
              <a:gd name="connsiteX300" fmla="*/ 1934977 w 8756401"/>
              <a:gd name="connsiteY300" fmla="*/ 3099816 h 5530584"/>
              <a:gd name="connsiteX301" fmla="*/ 1907545 w 8756401"/>
              <a:gd name="connsiteY301" fmla="*/ 3127248 h 5530584"/>
              <a:gd name="connsiteX302" fmla="*/ 1880113 w 8756401"/>
              <a:gd name="connsiteY302" fmla="*/ 3145536 h 5530584"/>
              <a:gd name="connsiteX303" fmla="*/ 1834393 w 8756401"/>
              <a:gd name="connsiteY303" fmla="*/ 3200400 h 5530584"/>
              <a:gd name="connsiteX304" fmla="*/ 1806961 w 8756401"/>
              <a:gd name="connsiteY304" fmla="*/ 3209544 h 5530584"/>
              <a:gd name="connsiteX305" fmla="*/ 1779529 w 8756401"/>
              <a:gd name="connsiteY305" fmla="*/ 3227832 h 5530584"/>
              <a:gd name="connsiteX306" fmla="*/ 1742953 w 8756401"/>
              <a:gd name="connsiteY306" fmla="*/ 3246120 h 5530584"/>
              <a:gd name="connsiteX307" fmla="*/ 1733809 w 8756401"/>
              <a:gd name="connsiteY307" fmla="*/ 3273552 h 5530584"/>
              <a:gd name="connsiteX308" fmla="*/ 1678945 w 8756401"/>
              <a:gd name="connsiteY308" fmla="*/ 3310128 h 5530584"/>
              <a:gd name="connsiteX309" fmla="*/ 1660657 w 8756401"/>
              <a:gd name="connsiteY309" fmla="*/ 3346704 h 5530584"/>
              <a:gd name="connsiteX310" fmla="*/ 1605793 w 8756401"/>
              <a:gd name="connsiteY310" fmla="*/ 3392424 h 5530584"/>
              <a:gd name="connsiteX311" fmla="*/ 1541785 w 8756401"/>
              <a:gd name="connsiteY311" fmla="*/ 3456432 h 5530584"/>
              <a:gd name="connsiteX312" fmla="*/ 1441201 w 8756401"/>
              <a:gd name="connsiteY312" fmla="*/ 3511296 h 5530584"/>
              <a:gd name="connsiteX313" fmla="*/ 1386337 w 8756401"/>
              <a:gd name="connsiteY313" fmla="*/ 3547872 h 5530584"/>
              <a:gd name="connsiteX314" fmla="*/ 1331473 w 8756401"/>
              <a:gd name="connsiteY314" fmla="*/ 3566160 h 5530584"/>
              <a:gd name="connsiteX315" fmla="*/ 1313185 w 8756401"/>
              <a:gd name="connsiteY315" fmla="*/ 3593592 h 5530584"/>
              <a:gd name="connsiteX316" fmla="*/ 1230889 w 8756401"/>
              <a:gd name="connsiteY316" fmla="*/ 3611880 h 5530584"/>
              <a:gd name="connsiteX317" fmla="*/ 1157737 w 8756401"/>
              <a:gd name="connsiteY317" fmla="*/ 3639312 h 5530584"/>
              <a:gd name="connsiteX318" fmla="*/ 1066297 w 8756401"/>
              <a:gd name="connsiteY318" fmla="*/ 3666744 h 5530584"/>
              <a:gd name="connsiteX319" fmla="*/ 956569 w 8756401"/>
              <a:gd name="connsiteY319" fmla="*/ 3685032 h 5530584"/>
              <a:gd name="connsiteX320" fmla="*/ 801121 w 8756401"/>
              <a:gd name="connsiteY320" fmla="*/ 3694176 h 5530584"/>
              <a:gd name="connsiteX321" fmla="*/ 801121 w 8756401"/>
              <a:gd name="connsiteY321" fmla="*/ 3694176 h 5530584"/>
              <a:gd name="connsiteX322" fmla="*/ 474481 w 8756401"/>
              <a:gd name="connsiteY322" fmla="*/ 3862232 h 5530584"/>
              <a:gd name="connsiteX0" fmla="*/ 472104 w 8756568"/>
              <a:gd name="connsiteY0" fmla="*/ 3867912 h 5530584"/>
              <a:gd name="connsiteX1" fmla="*/ 472104 w 8756568"/>
              <a:gd name="connsiteY1" fmla="*/ 3867912 h 5530584"/>
              <a:gd name="connsiteX2" fmla="*/ 590976 w 8756568"/>
              <a:gd name="connsiteY2" fmla="*/ 3758184 h 5530584"/>
              <a:gd name="connsiteX3" fmla="*/ 627552 w 8756568"/>
              <a:gd name="connsiteY3" fmla="*/ 3749040 h 5530584"/>
              <a:gd name="connsiteX4" fmla="*/ 654984 w 8756568"/>
              <a:gd name="connsiteY4" fmla="*/ 3739896 h 5530584"/>
              <a:gd name="connsiteX5" fmla="*/ 709848 w 8756568"/>
              <a:gd name="connsiteY5" fmla="*/ 3703320 h 5530584"/>
              <a:gd name="connsiteX6" fmla="*/ 773856 w 8756568"/>
              <a:gd name="connsiteY6" fmla="*/ 3685032 h 5530584"/>
              <a:gd name="connsiteX7" fmla="*/ 792144 w 8756568"/>
              <a:gd name="connsiteY7" fmla="*/ 3657600 h 5530584"/>
              <a:gd name="connsiteX8" fmla="*/ 819576 w 8756568"/>
              <a:gd name="connsiteY8" fmla="*/ 3648456 h 5530584"/>
              <a:gd name="connsiteX9" fmla="*/ 828720 w 8756568"/>
              <a:gd name="connsiteY9" fmla="*/ 3621024 h 5530584"/>
              <a:gd name="connsiteX10" fmla="*/ 874440 w 8756568"/>
              <a:gd name="connsiteY10" fmla="*/ 3575304 h 5530584"/>
              <a:gd name="connsiteX11" fmla="*/ 911016 w 8756568"/>
              <a:gd name="connsiteY11" fmla="*/ 3520440 h 5530584"/>
              <a:gd name="connsiteX12" fmla="*/ 929304 w 8756568"/>
              <a:gd name="connsiteY12" fmla="*/ 3493008 h 5530584"/>
              <a:gd name="connsiteX13" fmla="*/ 984168 w 8756568"/>
              <a:gd name="connsiteY13" fmla="*/ 3438144 h 5530584"/>
              <a:gd name="connsiteX14" fmla="*/ 1029888 w 8756568"/>
              <a:gd name="connsiteY14" fmla="*/ 3401568 h 5530584"/>
              <a:gd name="connsiteX15" fmla="*/ 1048176 w 8756568"/>
              <a:gd name="connsiteY15" fmla="*/ 3346704 h 5530584"/>
              <a:gd name="connsiteX16" fmla="*/ 1075608 w 8756568"/>
              <a:gd name="connsiteY16" fmla="*/ 3255264 h 5530584"/>
              <a:gd name="connsiteX17" fmla="*/ 1084752 w 8756568"/>
              <a:gd name="connsiteY17" fmla="*/ 3227832 h 5530584"/>
              <a:gd name="connsiteX18" fmla="*/ 1093896 w 8756568"/>
              <a:gd name="connsiteY18" fmla="*/ 3200400 h 5530584"/>
              <a:gd name="connsiteX19" fmla="*/ 1112184 w 8756568"/>
              <a:gd name="connsiteY19" fmla="*/ 3172968 h 5530584"/>
              <a:gd name="connsiteX20" fmla="*/ 1157904 w 8756568"/>
              <a:gd name="connsiteY20" fmla="*/ 3099816 h 5530584"/>
              <a:gd name="connsiteX21" fmla="*/ 1185336 w 8756568"/>
              <a:gd name="connsiteY21" fmla="*/ 3026664 h 5530584"/>
              <a:gd name="connsiteX22" fmla="*/ 1203624 w 8756568"/>
              <a:gd name="connsiteY22" fmla="*/ 2962656 h 5530584"/>
              <a:gd name="connsiteX23" fmla="*/ 1221912 w 8756568"/>
              <a:gd name="connsiteY23" fmla="*/ 2935224 h 5530584"/>
              <a:gd name="connsiteX24" fmla="*/ 1231056 w 8756568"/>
              <a:gd name="connsiteY24" fmla="*/ 2871216 h 5530584"/>
              <a:gd name="connsiteX25" fmla="*/ 1258488 w 8756568"/>
              <a:gd name="connsiteY25" fmla="*/ 2834640 h 5530584"/>
              <a:gd name="connsiteX26" fmla="*/ 1267632 w 8756568"/>
              <a:gd name="connsiteY26" fmla="*/ 2807208 h 5530584"/>
              <a:gd name="connsiteX27" fmla="*/ 1285920 w 8756568"/>
              <a:gd name="connsiteY27" fmla="*/ 2779776 h 5530584"/>
              <a:gd name="connsiteX28" fmla="*/ 1313352 w 8756568"/>
              <a:gd name="connsiteY28" fmla="*/ 2724912 h 5530584"/>
              <a:gd name="connsiteX29" fmla="*/ 1340784 w 8756568"/>
              <a:gd name="connsiteY29" fmla="*/ 2706624 h 5530584"/>
              <a:gd name="connsiteX30" fmla="*/ 1349928 w 8756568"/>
              <a:gd name="connsiteY30" fmla="*/ 2670048 h 5530584"/>
              <a:gd name="connsiteX31" fmla="*/ 1404792 w 8756568"/>
              <a:gd name="connsiteY31" fmla="*/ 2642616 h 5530584"/>
              <a:gd name="connsiteX32" fmla="*/ 1459656 w 8756568"/>
              <a:gd name="connsiteY32" fmla="*/ 2606040 h 5530584"/>
              <a:gd name="connsiteX33" fmla="*/ 1477944 w 8756568"/>
              <a:gd name="connsiteY33" fmla="*/ 2578608 h 5530584"/>
              <a:gd name="connsiteX34" fmla="*/ 1505376 w 8756568"/>
              <a:gd name="connsiteY34" fmla="*/ 2569464 h 5530584"/>
              <a:gd name="connsiteX35" fmla="*/ 1532808 w 8756568"/>
              <a:gd name="connsiteY35" fmla="*/ 2551176 h 5530584"/>
              <a:gd name="connsiteX36" fmla="*/ 1761408 w 8756568"/>
              <a:gd name="connsiteY36" fmla="*/ 2514600 h 5530584"/>
              <a:gd name="connsiteX37" fmla="*/ 1788840 w 8756568"/>
              <a:gd name="connsiteY37" fmla="*/ 2496312 h 5530584"/>
              <a:gd name="connsiteX38" fmla="*/ 1953432 w 8756568"/>
              <a:gd name="connsiteY38" fmla="*/ 2514600 h 5530584"/>
              <a:gd name="connsiteX39" fmla="*/ 2008296 w 8756568"/>
              <a:gd name="connsiteY39" fmla="*/ 2551176 h 5530584"/>
              <a:gd name="connsiteX40" fmla="*/ 2054016 w 8756568"/>
              <a:gd name="connsiteY40" fmla="*/ 2587752 h 5530584"/>
              <a:gd name="connsiteX41" fmla="*/ 2063160 w 8756568"/>
              <a:gd name="connsiteY41" fmla="*/ 2615184 h 5530584"/>
              <a:gd name="connsiteX42" fmla="*/ 2118024 w 8756568"/>
              <a:gd name="connsiteY42" fmla="*/ 2651760 h 5530584"/>
              <a:gd name="connsiteX43" fmla="*/ 2172888 w 8756568"/>
              <a:gd name="connsiteY43" fmla="*/ 2697480 h 5530584"/>
              <a:gd name="connsiteX44" fmla="*/ 2227752 w 8756568"/>
              <a:gd name="connsiteY44" fmla="*/ 2715768 h 5530584"/>
              <a:gd name="connsiteX45" fmla="*/ 2355768 w 8756568"/>
              <a:gd name="connsiteY45" fmla="*/ 2706624 h 5530584"/>
              <a:gd name="connsiteX46" fmla="*/ 2438064 w 8756568"/>
              <a:gd name="connsiteY46" fmla="*/ 2660904 h 5530584"/>
              <a:gd name="connsiteX47" fmla="*/ 2474640 w 8756568"/>
              <a:gd name="connsiteY47" fmla="*/ 2651760 h 5530584"/>
              <a:gd name="connsiteX48" fmla="*/ 2593512 w 8756568"/>
              <a:gd name="connsiteY48" fmla="*/ 2660904 h 5530584"/>
              <a:gd name="connsiteX49" fmla="*/ 2620944 w 8756568"/>
              <a:gd name="connsiteY49" fmla="*/ 2688336 h 5530584"/>
              <a:gd name="connsiteX50" fmla="*/ 2648376 w 8756568"/>
              <a:gd name="connsiteY50" fmla="*/ 2706624 h 5530584"/>
              <a:gd name="connsiteX51" fmla="*/ 2675808 w 8756568"/>
              <a:gd name="connsiteY51" fmla="*/ 2734056 h 5530584"/>
              <a:gd name="connsiteX52" fmla="*/ 2758104 w 8756568"/>
              <a:gd name="connsiteY52" fmla="*/ 2779776 h 5530584"/>
              <a:gd name="connsiteX53" fmla="*/ 2812968 w 8756568"/>
              <a:gd name="connsiteY53" fmla="*/ 2816352 h 5530584"/>
              <a:gd name="connsiteX54" fmla="*/ 2840400 w 8756568"/>
              <a:gd name="connsiteY54" fmla="*/ 2825496 h 5530584"/>
              <a:gd name="connsiteX55" fmla="*/ 2922696 w 8756568"/>
              <a:gd name="connsiteY55" fmla="*/ 2871216 h 5530584"/>
              <a:gd name="connsiteX56" fmla="*/ 2940984 w 8756568"/>
              <a:gd name="connsiteY56" fmla="*/ 2898648 h 5530584"/>
              <a:gd name="connsiteX57" fmla="*/ 2995848 w 8756568"/>
              <a:gd name="connsiteY57" fmla="*/ 2935224 h 5530584"/>
              <a:gd name="connsiteX58" fmla="*/ 3014136 w 8756568"/>
              <a:gd name="connsiteY58" fmla="*/ 2971800 h 5530584"/>
              <a:gd name="connsiteX59" fmla="*/ 3069000 w 8756568"/>
              <a:gd name="connsiteY59" fmla="*/ 2990088 h 5530584"/>
              <a:gd name="connsiteX60" fmla="*/ 3133008 w 8756568"/>
              <a:gd name="connsiteY60" fmla="*/ 3008376 h 5530584"/>
              <a:gd name="connsiteX61" fmla="*/ 3160440 w 8756568"/>
              <a:gd name="connsiteY61" fmla="*/ 3026664 h 5530584"/>
              <a:gd name="connsiteX62" fmla="*/ 3261024 w 8756568"/>
              <a:gd name="connsiteY62" fmla="*/ 3017520 h 5530584"/>
              <a:gd name="connsiteX63" fmla="*/ 3233592 w 8756568"/>
              <a:gd name="connsiteY63" fmla="*/ 2898648 h 5530584"/>
              <a:gd name="connsiteX64" fmla="*/ 3206160 w 8756568"/>
              <a:gd name="connsiteY64" fmla="*/ 2889504 h 5530584"/>
              <a:gd name="connsiteX65" fmla="*/ 3187872 w 8756568"/>
              <a:gd name="connsiteY65" fmla="*/ 2862072 h 5530584"/>
              <a:gd name="connsiteX66" fmla="*/ 3133008 w 8756568"/>
              <a:gd name="connsiteY66" fmla="*/ 2825496 h 5530584"/>
              <a:gd name="connsiteX67" fmla="*/ 3087288 w 8756568"/>
              <a:gd name="connsiteY67" fmla="*/ 2788920 h 5530584"/>
              <a:gd name="connsiteX68" fmla="*/ 3069000 w 8756568"/>
              <a:gd name="connsiteY68" fmla="*/ 2761488 h 5530584"/>
              <a:gd name="connsiteX69" fmla="*/ 3004992 w 8756568"/>
              <a:gd name="connsiteY69" fmla="*/ 2752344 h 5530584"/>
              <a:gd name="connsiteX70" fmla="*/ 2977560 w 8756568"/>
              <a:gd name="connsiteY70" fmla="*/ 2734056 h 5530584"/>
              <a:gd name="connsiteX71" fmla="*/ 2959272 w 8756568"/>
              <a:gd name="connsiteY71" fmla="*/ 2706624 h 5530584"/>
              <a:gd name="connsiteX72" fmla="*/ 2904408 w 8756568"/>
              <a:gd name="connsiteY72" fmla="*/ 2688336 h 5530584"/>
              <a:gd name="connsiteX73" fmla="*/ 2876976 w 8756568"/>
              <a:gd name="connsiteY73" fmla="*/ 2670048 h 5530584"/>
              <a:gd name="connsiteX74" fmla="*/ 2858688 w 8756568"/>
              <a:gd name="connsiteY74" fmla="*/ 2642616 h 5530584"/>
              <a:gd name="connsiteX75" fmla="*/ 2831256 w 8756568"/>
              <a:gd name="connsiteY75" fmla="*/ 2633472 h 5530584"/>
              <a:gd name="connsiteX76" fmla="*/ 2794680 w 8756568"/>
              <a:gd name="connsiteY76" fmla="*/ 2596896 h 5530584"/>
              <a:gd name="connsiteX77" fmla="*/ 2776392 w 8756568"/>
              <a:gd name="connsiteY77" fmla="*/ 2569464 h 5530584"/>
              <a:gd name="connsiteX78" fmla="*/ 2767248 w 8756568"/>
              <a:gd name="connsiteY78" fmla="*/ 2542032 h 5530584"/>
              <a:gd name="connsiteX79" fmla="*/ 2739816 w 8756568"/>
              <a:gd name="connsiteY79" fmla="*/ 2523744 h 5530584"/>
              <a:gd name="connsiteX80" fmla="*/ 2712384 w 8756568"/>
              <a:gd name="connsiteY80" fmla="*/ 2459736 h 5530584"/>
              <a:gd name="connsiteX81" fmla="*/ 2694096 w 8756568"/>
              <a:gd name="connsiteY81" fmla="*/ 2404872 h 5530584"/>
              <a:gd name="connsiteX82" fmla="*/ 2684952 w 8756568"/>
              <a:gd name="connsiteY82" fmla="*/ 2377440 h 5530584"/>
              <a:gd name="connsiteX83" fmla="*/ 2657520 w 8756568"/>
              <a:gd name="connsiteY83" fmla="*/ 2185416 h 5530584"/>
              <a:gd name="connsiteX84" fmla="*/ 2648376 w 8756568"/>
              <a:gd name="connsiteY84" fmla="*/ 2157984 h 5530584"/>
              <a:gd name="connsiteX85" fmla="*/ 2639232 w 8756568"/>
              <a:gd name="connsiteY85" fmla="*/ 2130552 h 5530584"/>
              <a:gd name="connsiteX86" fmla="*/ 2611800 w 8756568"/>
              <a:gd name="connsiteY86" fmla="*/ 2103120 h 5530584"/>
              <a:gd name="connsiteX87" fmla="*/ 2566080 w 8756568"/>
              <a:gd name="connsiteY87" fmla="*/ 2020824 h 5530584"/>
              <a:gd name="connsiteX88" fmla="*/ 2511216 w 8756568"/>
              <a:gd name="connsiteY88" fmla="*/ 1993392 h 5530584"/>
              <a:gd name="connsiteX89" fmla="*/ 2474640 w 8756568"/>
              <a:gd name="connsiteY89" fmla="*/ 1938528 h 5530584"/>
              <a:gd name="connsiteX90" fmla="*/ 2419776 w 8756568"/>
              <a:gd name="connsiteY90" fmla="*/ 1920240 h 5530584"/>
              <a:gd name="connsiteX91" fmla="*/ 2291760 w 8756568"/>
              <a:gd name="connsiteY91" fmla="*/ 1865376 h 5530584"/>
              <a:gd name="connsiteX92" fmla="*/ 2209464 w 8756568"/>
              <a:gd name="connsiteY92" fmla="*/ 1828800 h 5530584"/>
              <a:gd name="connsiteX93" fmla="*/ 2182032 w 8756568"/>
              <a:gd name="connsiteY93" fmla="*/ 1801368 h 5530584"/>
              <a:gd name="connsiteX94" fmla="*/ 2191176 w 8756568"/>
              <a:gd name="connsiteY94" fmla="*/ 1700784 h 5530584"/>
              <a:gd name="connsiteX95" fmla="*/ 2200320 w 8756568"/>
              <a:gd name="connsiteY95" fmla="*/ 1673352 h 5530584"/>
              <a:gd name="connsiteX96" fmla="*/ 2227752 w 8756568"/>
              <a:gd name="connsiteY96" fmla="*/ 1655064 h 5530584"/>
              <a:gd name="connsiteX97" fmla="*/ 2236896 w 8756568"/>
              <a:gd name="connsiteY97" fmla="*/ 1627632 h 5530584"/>
              <a:gd name="connsiteX98" fmla="*/ 2291760 w 8756568"/>
              <a:gd name="connsiteY98" fmla="*/ 1609344 h 5530584"/>
              <a:gd name="connsiteX99" fmla="*/ 2556936 w 8756568"/>
              <a:gd name="connsiteY99" fmla="*/ 1618488 h 5530584"/>
              <a:gd name="connsiteX100" fmla="*/ 2620944 w 8756568"/>
              <a:gd name="connsiteY100" fmla="*/ 1636776 h 5530584"/>
              <a:gd name="connsiteX101" fmla="*/ 2639232 w 8756568"/>
              <a:gd name="connsiteY101" fmla="*/ 1600200 h 5530584"/>
              <a:gd name="connsiteX102" fmla="*/ 2630088 w 8756568"/>
              <a:gd name="connsiteY102" fmla="*/ 1453896 h 5530584"/>
              <a:gd name="connsiteX103" fmla="*/ 2584368 w 8756568"/>
              <a:gd name="connsiteY103" fmla="*/ 1408176 h 5530584"/>
              <a:gd name="connsiteX104" fmla="*/ 2556936 w 8756568"/>
              <a:gd name="connsiteY104" fmla="*/ 1380744 h 5530584"/>
              <a:gd name="connsiteX105" fmla="*/ 2547792 w 8756568"/>
              <a:gd name="connsiteY105" fmla="*/ 1353312 h 5530584"/>
              <a:gd name="connsiteX106" fmla="*/ 2511216 w 8756568"/>
              <a:gd name="connsiteY106" fmla="*/ 1344168 h 5530584"/>
              <a:gd name="connsiteX107" fmla="*/ 2483784 w 8756568"/>
              <a:gd name="connsiteY107" fmla="*/ 1325880 h 5530584"/>
              <a:gd name="connsiteX108" fmla="*/ 2456352 w 8756568"/>
              <a:gd name="connsiteY108" fmla="*/ 1316736 h 5530584"/>
              <a:gd name="connsiteX109" fmla="*/ 2438064 w 8756568"/>
              <a:gd name="connsiteY109" fmla="*/ 1289304 h 5530584"/>
              <a:gd name="connsiteX110" fmla="*/ 2383200 w 8756568"/>
              <a:gd name="connsiteY110" fmla="*/ 1271016 h 5530584"/>
              <a:gd name="connsiteX111" fmla="*/ 2328336 w 8756568"/>
              <a:gd name="connsiteY111" fmla="*/ 1243584 h 5530584"/>
              <a:gd name="connsiteX112" fmla="*/ 2300904 w 8756568"/>
              <a:gd name="connsiteY112" fmla="*/ 1216152 h 5530584"/>
              <a:gd name="connsiteX113" fmla="*/ 2246040 w 8756568"/>
              <a:gd name="connsiteY113" fmla="*/ 1197864 h 5530584"/>
              <a:gd name="connsiteX114" fmla="*/ 2218608 w 8756568"/>
              <a:gd name="connsiteY114" fmla="*/ 1179576 h 5530584"/>
              <a:gd name="connsiteX115" fmla="*/ 2191176 w 8756568"/>
              <a:gd name="connsiteY115" fmla="*/ 1170432 h 5530584"/>
              <a:gd name="connsiteX116" fmla="*/ 2090592 w 8756568"/>
              <a:gd name="connsiteY116" fmla="*/ 1152144 h 5530584"/>
              <a:gd name="connsiteX117" fmla="*/ 2063160 w 8756568"/>
              <a:gd name="connsiteY117" fmla="*/ 1143000 h 5530584"/>
              <a:gd name="connsiteX118" fmla="*/ 2017440 w 8756568"/>
              <a:gd name="connsiteY118" fmla="*/ 1133856 h 5530584"/>
              <a:gd name="connsiteX119" fmla="*/ 1962576 w 8756568"/>
              <a:gd name="connsiteY119" fmla="*/ 1106424 h 5530584"/>
              <a:gd name="connsiteX120" fmla="*/ 1907712 w 8756568"/>
              <a:gd name="connsiteY120" fmla="*/ 1088136 h 5530584"/>
              <a:gd name="connsiteX121" fmla="*/ 1880280 w 8756568"/>
              <a:gd name="connsiteY121" fmla="*/ 1078992 h 5530584"/>
              <a:gd name="connsiteX122" fmla="*/ 1706544 w 8756568"/>
              <a:gd name="connsiteY122" fmla="*/ 1051560 h 5530584"/>
              <a:gd name="connsiteX123" fmla="*/ 1651680 w 8756568"/>
              <a:gd name="connsiteY123" fmla="*/ 1033272 h 5530584"/>
              <a:gd name="connsiteX124" fmla="*/ 1615104 w 8756568"/>
              <a:gd name="connsiteY124" fmla="*/ 1024128 h 5530584"/>
              <a:gd name="connsiteX125" fmla="*/ 1560240 w 8756568"/>
              <a:gd name="connsiteY125" fmla="*/ 1005840 h 5530584"/>
              <a:gd name="connsiteX126" fmla="*/ 1505376 w 8756568"/>
              <a:gd name="connsiteY126" fmla="*/ 978408 h 5530584"/>
              <a:gd name="connsiteX127" fmla="*/ 1459656 w 8756568"/>
              <a:gd name="connsiteY127" fmla="*/ 941832 h 5530584"/>
              <a:gd name="connsiteX128" fmla="*/ 1404792 w 8756568"/>
              <a:gd name="connsiteY128" fmla="*/ 905256 h 5530584"/>
              <a:gd name="connsiteX129" fmla="*/ 1349928 w 8756568"/>
              <a:gd name="connsiteY129" fmla="*/ 877824 h 5530584"/>
              <a:gd name="connsiteX130" fmla="*/ 1258488 w 8756568"/>
              <a:gd name="connsiteY130" fmla="*/ 832104 h 5530584"/>
              <a:gd name="connsiteX131" fmla="*/ 1194480 w 8756568"/>
              <a:gd name="connsiteY131" fmla="*/ 786384 h 5530584"/>
              <a:gd name="connsiteX132" fmla="*/ 1167048 w 8756568"/>
              <a:gd name="connsiteY132" fmla="*/ 777240 h 5530584"/>
              <a:gd name="connsiteX133" fmla="*/ 1139616 w 8756568"/>
              <a:gd name="connsiteY133" fmla="*/ 758952 h 5530584"/>
              <a:gd name="connsiteX134" fmla="*/ 1084752 w 8756568"/>
              <a:gd name="connsiteY134" fmla="*/ 740664 h 5530584"/>
              <a:gd name="connsiteX135" fmla="*/ 1057320 w 8756568"/>
              <a:gd name="connsiteY135" fmla="*/ 722376 h 5530584"/>
              <a:gd name="connsiteX136" fmla="*/ 1029888 w 8756568"/>
              <a:gd name="connsiteY136" fmla="*/ 694944 h 5530584"/>
              <a:gd name="connsiteX137" fmla="*/ 901872 w 8756568"/>
              <a:gd name="connsiteY137" fmla="*/ 621792 h 5530584"/>
              <a:gd name="connsiteX138" fmla="*/ 819576 w 8756568"/>
              <a:gd name="connsiteY138" fmla="*/ 576072 h 5530584"/>
              <a:gd name="connsiteX139" fmla="*/ 801288 w 8756568"/>
              <a:gd name="connsiteY139" fmla="*/ 548640 h 5530584"/>
              <a:gd name="connsiteX140" fmla="*/ 737280 w 8756568"/>
              <a:gd name="connsiteY140" fmla="*/ 512064 h 5530584"/>
              <a:gd name="connsiteX141" fmla="*/ 691560 w 8756568"/>
              <a:gd name="connsiteY141" fmla="*/ 457200 h 5530584"/>
              <a:gd name="connsiteX142" fmla="*/ 654984 w 8756568"/>
              <a:gd name="connsiteY142" fmla="*/ 402336 h 5530584"/>
              <a:gd name="connsiteX143" fmla="*/ 618408 w 8756568"/>
              <a:gd name="connsiteY143" fmla="*/ 347472 h 5530584"/>
              <a:gd name="connsiteX144" fmla="*/ 600120 w 8756568"/>
              <a:gd name="connsiteY144" fmla="*/ 265176 h 5530584"/>
              <a:gd name="connsiteX145" fmla="*/ 563544 w 8756568"/>
              <a:gd name="connsiteY145" fmla="*/ 210312 h 5530584"/>
              <a:gd name="connsiteX146" fmla="*/ 536112 w 8756568"/>
              <a:gd name="connsiteY146" fmla="*/ 128016 h 5530584"/>
              <a:gd name="connsiteX147" fmla="*/ 526968 w 8756568"/>
              <a:gd name="connsiteY147" fmla="*/ 100584 h 5530584"/>
              <a:gd name="connsiteX148" fmla="*/ 490392 w 8756568"/>
              <a:gd name="connsiteY148" fmla="*/ 45720 h 5530584"/>
              <a:gd name="connsiteX149" fmla="*/ 490392 w 8756568"/>
              <a:gd name="connsiteY149" fmla="*/ 0 h 5530584"/>
              <a:gd name="connsiteX150" fmla="*/ 7092360 w 8756568"/>
              <a:gd name="connsiteY150" fmla="*/ 9144 h 5530584"/>
              <a:gd name="connsiteX151" fmla="*/ 8451591 w 8756568"/>
              <a:gd name="connsiteY151" fmla="*/ 16484 h 5530584"/>
              <a:gd name="connsiteX152" fmla="*/ 8617497 w 8756568"/>
              <a:gd name="connsiteY152" fmla="*/ 146996 h 5530584"/>
              <a:gd name="connsiteX153" fmla="*/ 7512081 w 8756568"/>
              <a:gd name="connsiteY153" fmla="*/ 311709 h 5530584"/>
              <a:gd name="connsiteX154" fmla="*/ 7268760 w 8756568"/>
              <a:gd name="connsiteY154" fmla="*/ 732550 h 5530584"/>
              <a:gd name="connsiteX155" fmla="*/ 7390717 w 8756568"/>
              <a:gd name="connsiteY155" fmla="*/ 1020452 h 5530584"/>
              <a:gd name="connsiteX156" fmla="*/ 7596977 w 8756568"/>
              <a:gd name="connsiteY156" fmla="*/ 1305517 h 5530584"/>
              <a:gd name="connsiteX157" fmla="*/ 7768167 w 8756568"/>
              <a:gd name="connsiteY157" fmla="*/ 1677405 h 5530584"/>
              <a:gd name="connsiteX158" fmla="*/ 7972352 w 8756568"/>
              <a:gd name="connsiteY158" fmla="*/ 1976424 h 5530584"/>
              <a:gd name="connsiteX159" fmla="*/ 7969760 w 8756568"/>
              <a:gd name="connsiteY159" fmla="*/ 2448230 h 5530584"/>
              <a:gd name="connsiteX160" fmla="*/ 7866814 w 8756568"/>
              <a:gd name="connsiteY160" fmla="*/ 3078016 h 5530584"/>
              <a:gd name="connsiteX161" fmla="*/ 8463960 w 8756568"/>
              <a:gd name="connsiteY161" fmla="*/ 3831336 h 5530584"/>
              <a:gd name="connsiteX162" fmla="*/ 8756568 w 8756568"/>
              <a:gd name="connsiteY162" fmla="*/ 4443984 h 5530584"/>
              <a:gd name="connsiteX163" fmla="*/ 8747424 w 8756568"/>
              <a:gd name="connsiteY163" fmla="*/ 4562856 h 5530584"/>
              <a:gd name="connsiteX164" fmla="*/ 8719992 w 8756568"/>
              <a:gd name="connsiteY164" fmla="*/ 4636008 h 5530584"/>
              <a:gd name="connsiteX165" fmla="*/ 8692560 w 8756568"/>
              <a:gd name="connsiteY165" fmla="*/ 4654296 h 5530584"/>
              <a:gd name="connsiteX166" fmla="*/ 8619408 w 8756568"/>
              <a:gd name="connsiteY166" fmla="*/ 4700016 h 5530584"/>
              <a:gd name="connsiteX167" fmla="*/ 8564544 w 8756568"/>
              <a:gd name="connsiteY167" fmla="*/ 4736592 h 5530584"/>
              <a:gd name="connsiteX168" fmla="*/ 8482248 w 8756568"/>
              <a:gd name="connsiteY168" fmla="*/ 4754880 h 5530584"/>
              <a:gd name="connsiteX169" fmla="*/ 8436528 w 8756568"/>
              <a:gd name="connsiteY169" fmla="*/ 4809744 h 5530584"/>
              <a:gd name="connsiteX170" fmla="*/ 8390808 w 8756568"/>
              <a:gd name="connsiteY170" fmla="*/ 4818888 h 5530584"/>
              <a:gd name="connsiteX171" fmla="*/ 8335944 w 8756568"/>
              <a:gd name="connsiteY171" fmla="*/ 4846320 h 5530584"/>
              <a:gd name="connsiteX172" fmla="*/ 8281080 w 8756568"/>
              <a:gd name="connsiteY172" fmla="*/ 4882896 h 5530584"/>
              <a:gd name="connsiteX173" fmla="*/ 8162208 w 8756568"/>
              <a:gd name="connsiteY173" fmla="*/ 4901184 h 5530584"/>
              <a:gd name="connsiteX174" fmla="*/ 8070768 w 8756568"/>
              <a:gd name="connsiteY174" fmla="*/ 4946904 h 5530584"/>
              <a:gd name="connsiteX175" fmla="*/ 7997616 w 8756568"/>
              <a:gd name="connsiteY175" fmla="*/ 4974336 h 5530584"/>
              <a:gd name="connsiteX176" fmla="*/ 7970184 w 8756568"/>
              <a:gd name="connsiteY176" fmla="*/ 5001768 h 5530584"/>
              <a:gd name="connsiteX177" fmla="*/ 7833024 w 8756568"/>
              <a:gd name="connsiteY177" fmla="*/ 5010912 h 5530584"/>
              <a:gd name="connsiteX178" fmla="*/ 7778160 w 8756568"/>
              <a:gd name="connsiteY178" fmla="*/ 5029200 h 5530584"/>
              <a:gd name="connsiteX179" fmla="*/ 7759872 w 8756568"/>
              <a:gd name="connsiteY179" fmla="*/ 5093208 h 5530584"/>
              <a:gd name="connsiteX180" fmla="*/ 7732440 w 8756568"/>
              <a:gd name="connsiteY180" fmla="*/ 5111496 h 5530584"/>
              <a:gd name="connsiteX181" fmla="*/ 7714152 w 8756568"/>
              <a:gd name="connsiteY181" fmla="*/ 5138928 h 5530584"/>
              <a:gd name="connsiteX182" fmla="*/ 7705008 w 8756568"/>
              <a:gd name="connsiteY182" fmla="*/ 5166360 h 5530584"/>
              <a:gd name="connsiteX183" fmla="*/ 7650144 w 8756568"/>
              <a:gd name="connsiteY183" fmla="*/ 5193792 h 5530584"/>
              <a:gd name="connsiteX184" fmla="*/ 7631856 w 8756568"/>
              <a:gd name="connsiteY184" fmla="*/ 5221224 h 5530584"/>
              <a:gd name="connsiteX185" fmla="*/ 7503840 w 8756568"/>
              <a:gd name="connsiteY185" fmla="*/ 5248656 h 5530584"/>
              <a:gd name="connsiteX186" fmla="*/ 7366680 w 8756568"/>
              <a:gd name="connsiteY186" fmla="*/ 5221224 h 5530584"/>
              <a:gd name="connsiteX187" fmla="*/ 7339248 w 8756568"/>
              <a:gd name="connsiteY187" fmla="*/ 5212080 h 5530584"/>
              <a:gd name="connsiteX188" fmla="*/ 7311816 w 8756568"/>
              <a:gd name="connsiteY188" fmla="*/ 5193792 h 5530584"/>
              <a:gd name="connsiteX189" fmla="*/ 7256952 w 8756568"/>
              <a:gd name="connsiteY189" fmla="*/ 5175504 h 5530584"/>
              <a:gd name="connsiteX190" fmla="*/ 7138080 w 8756568"/>
              <a:gd name="connsiteY190" fmla="*/ 5184648 h 5530584"/>
              <a:gd name="connsiteX191" fmla="*/ 7083216 w 8756568"/>
              <a:gd name="connsiteY191" fmla="*/ 5221224 h 5530584"/>
              <a:gd name="connsiteX192" fmla="*/ 7046640 w 8756568"/>
              <a:gd name="connsiteY192" fmla="*/ 5276088 h 5530584"/>
              <a:gd name="connsiteX193" fmla="*/ 6991776 w 8756568"/>
              <a:gd name="connsiteY193" fmla="*/ 5294376 h 5530584"/>
              <a:gd name="connsiteX194" fmla="*/ 6964344 w 8756568"/>
              <a:gd name="connsiteY194" fmla="*/ 5303520 h 5530584"/>
              <a:gd name="connsiteX195" fmla="*/ 6909480 w 8756568"/>
              <a:gd name="connsiteY195" fmla="*/ 5330952 h 5530584"/>
              <a:gd name="connsiteX196" fmla="*/ 6882048 w 8756568"/>
              <a:gd name="connsiteY196" fmla="*/ 5349240 h 5530584"/>
              <a:gd name="connsiteX197" fmla="*/ 6818040 w 8756568"/>
              <a:gd name="connsiteY197" fmla="*/ 5358384 h 5530584"/>
              <a:gd name="connsiteX198" fmla="*/ 6790608 w 8756568"/>
              <a:gd name="connsiteY198" fmla="*/ 5376672 h 5530584"/>
              <a:gd name="connsiteX199" fmla="*/ 6763176 w 8756568"/>
              <a:gd name="connsiteY199" fmla="*/ 5385816 h 5530584"/>
              <a:gd name="connsiteX200" fmla="*/ 6744888 w 8756568"/>
              <a:gd name="connsiteY200" fmla="*/ 5413248 h 5530584"/>
              <a:gd name="connsiteX201" fmla="*/ 6671736 w 8756568"/>
              <a:gd name="connsiteY201" fmla="*/ 5431536 h 5530584"/>
              <a:gd name="connsiteX202" fmla="*/ 6644304 w 8756568"/>
              <a:gd name="connsiteY202" fmla="*/ 5458968 h 5530584"/>
              <a:gd name="connsiteX203" fmla="*/ 6607728 w 8756568"/>
              <a:gd name="connsiteY203" fmla="*/ 5477256 h 5530584"/>
              <a:gd name="connsiteX204" fmla="*/ 6534576 w 8756568"/>
              <a:gd name="connsiteY204" fmla="*/ 5495544 h 5530584"/>
              <a:gd name="connsiteX205" fmla="*/ 6461424 w 8756568"/>
              <a:gd name="connsiteY205" fmla="*/ 5504688 h 5530584"/>
              <a:gd name="connsiteX206" fmla="*/ 6086520 w 8756568"/>
              <a:gd name="connsiteY206" fmla="*/ 5504688 h 5530584"/>
              <a:gd name="connsiteX207" fmla="*/ 6049944 w 8756568"/>
              <a:gd name="connsiteY207" fmla="*/ 5486400 h 5530584"/>
              <a:gd name="connsiteX208" fmla="*/ 6031656 w 8756568"/>
              <a:gd name="connsiteY208" fmla="*/ 5458968 h 5530584"/>
              <a:gd name="connsiteX209" fmla="*/ 6022512 w 8756568"/>
              <a:gd name="connsiteY209" fmla="*/ 5431536 h 5530584"/>
              <a:gd name="connsiteX210" fmla="*/ 5940216 w 8756568"/>
              <a:gd name="connsiteY210" fmla="*/ 5422392 h 5530584"/>
              <a:gd name="connsiteX211" fmla="*/ 5921928 w 8756568"/>
              <a:gd name="connsiteY211" fmla="*/ 5394960 h 5530584"/>
              <a:gd name="connsiteX212" fmla="*/ 5876208 w 8756568"/>
              <a:gd name="connsiteY212" fmla="*/ 5385816 h 5530584"/>
              <a:gd name="connsiteX213" fmla="*/ 5821344 w 8756568"/>
              <a:gd name="connsiteY213" fmla="*/ 5358384 h 5530584"/>
              <a:gd name="connsiteX214" fmla="*/ 5812200 w 8756568"/>
              <a:gd name="connsiteY214" fmla="*/ 5330952 h 5530584"/>
              <a:gd name="connsiteX215" fmla="*/ 5803056 w 8756568"/>
              <a:gd name="connsiteY215" fmla="*/ 5138928 h 5530584"/>
              <a:gd name="connsiteX216" fmla="*/ 5748192 w 8756568"/>
              <a:gd name="connsiteY216" fmla="*/ 5056632 h 5530584"/>
              <a:gd name="connsiteX217" fmla="*/ 5739048 w 8756568"/>
              <a:gd name="connsiteY217" fmla="*/ 5029200 h 5530584"/>
              <a:gd name="connsiteX218" fmla="*/ 5729904 w 8756568"/>
              <a:gd name="connsiteY218" fmla="*/ 4983480 h 5530584"/>
              <a:gd name="connsiteX219" fmla="*/ 5702472 w 8756568"/>
              <a:gd name="connsiteY219" fmla="*/ 4965192 h 5530584"/>
              <a:gd name="connsiteX220" fmla="*/ 5656752 w 8756568"/>
              <a:gd name="connsiteY220" fmla="*/ 4910328 h 5530584"/>
              <a:gd name="connsiteX221" fmla="*/ 5629320 w 8756568"/>
              <a:gd name="connsiteY221" fmla="*/ 4901184 h 5530584"/>
              <a:gd name="connsiteX222" fmla="*/ 5583600 w 8756568"/>
              <a:gd name="connsiteY222" fmla="*/ 5010912 h 5530584"/>
              <a:gd name="connsiteX223" fmla="*/ 5601888 w 8756568"/>
              <a:gd name="connsiteY223" fmla="*/ 5038344 h 5530584"/>
              <a:gd name="connsiteX224" fmla="*/ 5620176 w 8756568"/>
              <a:gd name="connsiteY224" fmla="*/ 5093208 h 5530584"/>
              <a:gd name="connsiteX225" fmla="*/ 5611032 w 8756568"/>
              <a:gd name="connsiteY225" fmla="*/ 5148072 h 5530584"/>
              <a:gd name="connsiteX226" fmla="*/ 5409864 w 8756568"/>
              <a:gd name="connsiteY226" fmla="*/ 5120640 h 5530584"/>
              <a:gd name="connsiteX227" fmla="*/ 5391576 w 8756568"/>
              <a:gd name="connsiteY227" fmla="*/ 5093208 h 5530584"/>
              <a:gd name="connsiteX228" fmla="*/ 5336712 w 8756568"/>
              <a:gd name="connsiteY228" fmla="*/ 5074920 h 5530584"/>
              <a:gd name="connsiteX229" fmla="*/ 5290992 w 8756568"/>
              <a:gd name="connsiteY229" fmla="*/ 5056632 h 5530584"/>
              <a:gd name="connsiteX230" fmla="*/ 5236128 w 8756568"/>
              <a:gd name="connsiteY230" fmla="*/ 5020056 h 5530584"/>
              <a:gd name="connsiteX231" fmla="*/ 5071536 w 8756568"/>
              <a:gd name="connsiteY231" fmla="*/ 5001768 h 5530584"/>
              <a:gd name="connsiteX232" fmla="*/ 4989240 w 8756568"/>
              <a:gd name="connsiteY232" fmla="*/ 4992624 h 5530584"/>
              <a:gd name="connsiteX233" fmla="*/ 4943520 w 8756568"/>
              <a:gd name="connsiteY233" fmla="*/ 4983480 h 5530584"/>
              <a:gd name="connsiteX234" fmla="*/ 4751496 w 8756568"/>
              <a:gd name="connsiteY234" fmla="*/ 4974336 h 5530584"/>
              <a:gd name="connsiteX235" fmla="*/ 4687488 w 8756568"/>
              <a:gd name="connsiteY235" fmla="*/ 4956048 h 5530584"/>
              <a:gd name="connsiteX236" fmla="*/ 4650912 w 8756568"/>
              <a:gd name="connsiteY236" fmla="*/ 4946904 h 5530584"/>
              <a:gd name="connsiteX237" fmla="*/ 4623480 w 8756568"/>
              <a:gd name="connsiteY237" fmla="*/ 4882896 h 5530584"/>
              <a:gd name="connsiteX238" fmla="*/ 4614336 w 8756568"/>
              <a:gd name="connsiteY238" fmla="*/ 4855464 h 5530584"/>
              <a:gd name="connsiteX239" fmla="*/ 4586904 w 8756568"/>
              <a:gd name="connsiteY239" fmla="*/ 4846320 h 5530584"/>
              <a:gd name="connsiteX240" fmla="*/ 4532040 w 8756568"/>
              <a:gd name="connsiteY240" fmla="*/ 4818888 h 5530584"/>
              <a:gd name="connsiteX241" fmla="*/ 4504608 w 8756568"/>
              <a:gd name="connsiteY241" fmla="*/ 4791456 h 5530584"/>
              <a:gd name="connsiteX242" fmla="*/ 4486320 w 8756568"/>
              <a:gd name="connsiteY242" fmla="*/ 4764024 h 5530584"/>
              <a:gd name="connsiteX243" fmla="*/ 4458888 w 8756568"/>
              <a:gd name="connsiteY243" fmla="*/ 4754880 h 5530584"/>
              <a:gd name="connsiteX244" fmla="*/ 4376592 w 8756568"/>
              <a:gd name="connsiteY244" fmla="*/ 4709160 h 5530584"/>
              <a:gd name="connsiteX245" fmla="*/ 4321728 w 8756568"/>
              <a:gd name="connsiteY245" fmla="*/ 4690872 h 5530584"/>
              <a:gd name="connsiteX246" fmla="*/ 4157136 w 8756568"/>
              <a:gd name="connsiteY246" fmla="*/ 4700016 h 5530584"/>
              <a:gd name="connsiteX247" fmla="*/ 4065696 w 8756568"/>
              <a:gd name="connsiteY247" fmla="*/ 4709160 h 5530584"/>
              <a:gd name="connsiteX248" fmla="*/ 3791376 w 8756568"/>
              <a:gd name="connsiteY248" fmla="*/ 4700016 h 5530584"/>
              <a:gd name="connsiteX249" fmla="*/ 3709080 w 8756568"/>
              <a:gd name="connsiteY249" fmla="*/ 4636008 h 5530584"/>
              <a:gd name="connsiteX250" fmla="*/ 3681648 w 8756568"/>
              <a:gd name="connsiteY250" fmla="*/ 4626864 h 5530584"/>
              <a:gd name="connsiteX251" fmla="*/ 3626784 w 8756568"/>
              <a:gd name="connsiteY251" fmla="*/ 4581144 h 5530584"/>
              <a:gd name="connsiteX252" fmla="*/ 3590208 w 8756568"/>
              <a:gd name="connsiteY252" fmla="*/ 4572000 h 5530584"/>
              <a:gd name="connsiteX253" fmla="*/ 3453048 w 8756568"/>
              <a:gd name="connsiteY253" fmla="*/ 4526280 h 5530584"/>
              <a:gd name="connsiteX254" fmla="*/ 3398184 w 8756568"/>
              <a:gd name="connsiteY254" fmla="*/ 4498848 h 5530584"/>
              <a:gd name="connsiteX255" fmla="*/ 3370752 w 8756568"/>
              <a:gd name="connsiteY255" fmla="*/ 4480560 h 5530584"/>
              <a:gd name="connsiteX256" fmla="*/ 3334176 w 8756568"/>
              <a:gd name="connsiteY256" fmla="*/ 4462272 h 5530584"/>
              <a:gd name="connsiteX257" fmla="*/ 3306744 w 8756568"/>
              <a:gd name="connsiteY257" fmla="*/ 4434840 h 5530584"/>
              <a:gd name="connsiteX258" fmla="*/ 3270168 w 8756568"/>
              <a:gd name="connsiteY258" fmla="*/ 4407408 h 5530584"/>
              <a:gd name="connsiteX259" fmla="*/ 3242736 w 8756568"/>
              <a:gd name="connsiteY259" fmla="*/ 4352544 h 5530584"/>
              <a:gd name="connsiteX260" fmla="*/ 3215304 w 8756568"/>
              <a:gd name="connsiteY260" fmla="*/ 4334256 h 5530584"/>
              <a:gd name="connsiteX261" fmla="*/ 3187872 w 8756568"/>
              <a:gd name="connsiteY261" fmla="*/ 4270248 h 5530584"/>
              <a:gd name="connsiteX262" fmla="*/ 3160440 w 8756568"/>
              <a:gd name="connsiteY262" fmla="*/ 4215384 h 5530584"/>
              <a:gd name="connsiteX263" fmla="*/ 3133008 w 8756568"/>
              <a:gd name="connsiteY263" fmla="*/ 4187952 h 5530584"/>
              <a:gd name="connsiteX264" fmla="*/ 3069000 w 8756568"/>
              <a:gd name="connsiteY264" fmla="*/ 4105656 h 5530584"/>
              <a:gd name="connsiteX265" fmla="*/ 3041568 w 8756568"/>
              <a:gd name="connsiteY265" fmla="*/ 4087368 h 5530584"/>
              <a:gd name="connsiteX266" fmla="*/ 3032424 w 8756568"/>
              <a:gd name="connsiteY266" fmla="*/ 4059936 h 5530584"/>
              <a:gd name="connsiteX267" fmla="*/ 3014136 w 8756568"/>
              <a:gd name="connsiteY267" fmla="*/ 3986784 h 5530584"/>
              <a:gd name="connsiteX268" fmla="*/ 2986704 w 8756568"/>
              <a:gd name="connsiteY268" fmla="*/ 3968496 h 5530584"/>
              <a:gd name="connsiteX269" fmla="*/ 2968416 w 8756568"/>
              <a:gd name="connsiteY269" fmla="*/ 3904488 h 5530584"/>
              <a:gd name="connsiteX270" fmla="*/ 2950128 w 8756568"/>
              <a:gd name="connsiteY270" fmla="*/ 3877056 h 5530584"/>
              <a:gd name="connsiteX271" fmla="*/ 2940984 w 8756568"/>
              <a:gd name="connsiteY271" fmla="*/ 3849624 h 5530584"/>
              <a:gd name="connsiteX272" fmla="*/ 2913552 w 8756568"/>
              <a:gd name="connsiteY272" fmla="*/ 3831336 h 5530584"/>
              <a:gd name="connsiteX273" fmla="*/ 2876976 w 8756568"/>
              <a:gd name="connsiteY273" fmla="*/ 3749040 h 5530584"/>
              <a:gd name="connsiteX274" fmla="*/ 2867832 w 8756568"/>
              <a:gd name="connsiteY274" fmla="*/ 3721608 h 5530584"/>
              <a:gd name="connsiteX275" fmla="*/ 2858688 w 8756568"/>
              <a:gd name="connsiteY275" fmla="*/ 3694176 h 5530584"/>
              <a:gd name="connsiteX276" fmla="*/ 2849544 w 8756568"/>
              <a:gd name="connsiteY276" fmla="*/ 3639312 h 5530584"/>
              <a:gd name="connsiteX277" fmla="*/ 2831256 w 8756568"/>
              <a:gd name="connsiteY277" fmla="*/ 3611880 h 5530584"/>
              <a:gd name="connsiteX278" fmla="*/ 2822112 w 8756568"/>
              <a:gd name="connsiteY278" fmla="*/ 3584448 h 5530584"/>
              <a:gd name="connsiteX279" fmla="*/ 2803824 w 8756568"/>
              <a:gd name="connsiteY279" fmla="*/ 3557016 h 5530584"/>
              <a:gd name="connsiteX280" fmla="*/ 2785536 w 8756568"/>
              <a:gd name="connsiteY280" fmla="*/ 3502152 h 5530584"/>
              <a:gd name="connsiteX281" fmla="*/ 2776392 w 8756568"/>
              <a:gd name="connsiteY281" fmla="*/ 3474720 h 5530584"/>
              <a:gd name="connsiteX282" fmla="*/ 2712384 w 8756568"/>
              <a:gd name="connsiteY282" fmla="*/ 3438144 h 5530584"/>
              <a:gd name="connsiteX283" fmla="*/ 2694096 w 8756568"/>
              <a:gd name="connsiteY283" fmla="*/ 3410712 h 5530584"/>
              <a:gd name="connsiteX284" fmla="*/ 2666664 w 8756568"/>
              <a:gd name="connsiteY284" fmla="*/ 3401568 h 5530584"/>
              <a:gd name="connsiteX285" fmla="*/ 2657520 w 8756568"/>
              <a:gd name="connsiteY285" fmla="*/ 3374136 h 5530584"/>
              <a:gd name="connsiteX286" fmla="*/ 2639232 w 8756568"/>
              <a:gd name="connsiteY286" fmla="*/ 3346704 h 5530584"/>
              <a:gd name="connsiteX287" fmla="*/ 2602656 w 8756568"/>
              <a:gd name="connsiteY287" fmla="*/ 3291840 h 5530584"/>
              <a:gd name="connsiteX288" fmla="*/ 2566080 w 8756568"/>
              <a:gd name="connsiteY288" fmla="*/ 3236976 h 5530584"/>
              <a:gd name="connsiteX289" fmla="*/ 2547792 w 8756568"/>
              <a:gd name="connsiteY289" fmla="*/ 3209544 h 5530584"/>
              <a:gd name="connsiteX290" fmla="*/ 2520360 w 8756568"/>
              <a:gd name="connsiteY290" fmla="*/ 3191256 h 5530584"/>
              <a:gd name="connsiteX291" fmla="*/ 2492928 w 8756568"/>
              <a:gd name="connsiteY291" fmla="*/ 3163824 h 5530584"/>
              <a:gd name="connsiteX292" fmla="*/ 2465496 w 8756568"/>
              <a:gd name="connsiteY292" fmla="*/ 3154680 h 5530584"/>
              <a:gd name="connsiteX293" fmla="*/ 2438064 w 8756568"/>
              <a:gd name="connsiteY293" fmla="*/ 3136392 h 5530584"/>
              <a:gd name="connsiteX294" fmla="*/ 2328336 w 8756568"/>
              <a:gd name="connsiteY294" fmla="*/ 3118104 h 5530584"/>
              <a:gd name="connsiteX295" fmla="*/ 2273472 w 8756568"/>
              <a:gd name="connsiteY295" fmla="*/ 3099816 h 5530584"/>
              <a:gd name="connsiteX296" fmla="*/ 2246040 w 8756568"/>
              <a:gd name="connsiteY296" fmla="*/ 3090672 h 5530584"/>
              <a:gd name="connsiteX297" fmla="*/ 2191176 w 8756568"/>
              <a:gd name="connsiteY297" fmla="*/ 3081528 h 5530584"/>
              <a:gd name="connsiteX298" fmla="*/ 1971720 w 8756568"/>
              <a:gd name="connsiteY298" fmla="*/ 3090672 h 5530584"/>
              <a:gd name="connsiteX299" fmla="*/ 1935144 w 8756568"/>
              <a:gd name="connsiteY299" fmla="*/ 3099816 h 5530584"/>
              <a:gd name="connsiteX300" fmla="*/ 1907712 w 8756568"/>
              <a:gd name="connsiteY300" fmla="*/ 3127248 h 5530584"/>
              <a:gd name="connsiteX301" fmla="*/ 1880280 w 8756568"/>
              <a:gd name="connsiteY301" fmla="*/ 3145536 h 5530584"/>
              <a:gd name="connsiteX302" fmla="*/ 1834560 w 8756568"/>
              <a:gd name="connsiteY302" fmla="*/ 3200400 h 5530584"/>
              <a:gd name="connsiteX303" fmla="*/ 1807128 w 8756568"/>
              <a:gd name="connsiteY303" fmla="*/ 3209544 h 5530584"/>
              <a:gd name="connsiteX304" fmla="*/ 1779696 w 8756568"/>
              <a:gd name="connsiteY304" fmla="*/ 3227832 h 5530584"/>
              <a:gd name="connsiteX305" fmla="*/ 1743120 w 8756568"/>
              <a:gd name="connsiteY305" fmla="*/ 3246120 h 5530584"/>
              <a:gd name="connsiteX306" fmla="*/ 1733976 w 8756568"/>
              <a:gd name="connsiteY306" fmla="*/ 3273552 h 5530584"/>
              <a:gd name="connsiteX307" fmla="*/ 1679112 w 8756568"/>
              <a:gd name="connsiteY307" fmla="*/ 3310128 h 5530584"/>
              <a:gd name="connsiteX308" fmla="*/ 1660824 w 8756568"/>
              <a:gd name="connsiteY308" fmla="*/ 3346704 h 5530584"/>
              <a:gd name="connsiteX309" fmla="*/ 1605960 w 8756568"/>
              <a:gd name="connsiteY309" fmla="*/ 3392424 h 5530584"/>
              <a:gd name="connsiteX310" fmla="*/ 1541952 w 8756568"/>
              <a:gd name="connsiteY310" fmla="*/ 3456432 h 5530584"/>
              <a:gd name="connsiteX311" fmla="*/ 1441368 w 8756568"/>
              <a:gd name="connsiteY311" fmla="*/ 3511296 h 5530584"/>
              <a:gd name="connsiteX312" fmla="*/ 1386504 w 8756568"/>
              <a:gd name="connsiteY312" fmla="*/ 3547872 h 5530584"/>
              <a:gd name="connsiteX313" fmla="*/ 1331640 w 8756568"/>
              <a:gd name="connsiteY313" fmla="*/ 3566160 h 5530584"/>
              <a:gd name="connsiteX314" fmla="*/ 1313352 w 8756568"/>
              <a:gd name="connsiteY314" fmla="*/ 3593592 h 5530584"/>
              <a:gd name="connsiteX315" fmla="*/ 1231056 w 8756568"/>
              <a:gd name="connsiteY315" fmla="*/ 3611880 h 5530584"/>
              <a:gd name="connsiteX316" fmla="*/ 1157904 w 8756568"/>
              <a:gd name="connsiteY316" fmla="*/ 3639312 h 5530584"/>
              <a:gd name="connsiteX317" fmla="*/ 1066464 w 8756568"/>
              <a:gd name="connsiteY317" fmla="*/ 3666744 h 5530584"/>
              <a:gd name="connsiteX318" fmla="*/ 956736 w 8756568"/>
              <a:gd name="connsiteY318" fmla="*/ 3685032 h 5530584"/>
              <a:gd name="connsiteX319" fmla="*/ 801288 w 8756568"/>
              <a:gd name="connsiteY319" fmla="*/ 3694176 h 5530584"/>
              <a:gd name="connsiteX320" fmla="*/ 801288 w 8756568"/>
              <a:gd name="connsiteY320" fmla="*/ 3694176 h 5530584"/>
              <a:gd name="connsiteX321" fmla="*/ 474648 w 8756568"/>
              <a:gd name="connsiteY32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63884 w 8756908"/>
              <a:gd name="connsiteY145" fmla="*/ 210312 h 5530584"/>
              <a:gd name="connsiteX146" fmla="*/ 536452 w 8756908"/>
              <a:gd name="connsiteY146" fmla="*/ 128016 h 5530584"/>
              <a:gd name="connsiteX147" fmla="*/ 490732 w 8756908"/>
              <a:gd name="connsiteY147" fmla="*/ 45720 h 5530584"/>
              <a:gd name="connsiteX148" fmla="*/ 490732 w 8756908"/>
              <a:gd name="connsiteY148" fmla="*/ 0 h 5530584"/>
              <a:gd name="connsiteX149" fmla="*/ 7092700 w 8756908"/>
              <a:gd name="connsiteY149" fmla="*/ 9144 h 5530584"/>
              <a:gd name="connsiteX150" fmla="*/ 8451931 w 8756908"/>
              <a:gd name="connsiteY150" fmla="*/ 16484 h 5530584"/>
              <a:gd name="connsiteX151" fmla="*/ 8617837 w 8756908"/>
              <a:gd name="connsiteY151" fmla="*/ 146996 h 5530584"/>
              <a:gd name="connsiteX152" fmla="*/ 7512421 w 8756908"/>
              <a:gd name="connsiteY152" fmla="*/ 311709 h 5530584"/>
              <a:gd name="connsiteX153" fmla="*/ 7269100 w 8756908"/>
              <a:gd name="connsiteY153" fmla="*/ 732550 h 5530584"/>
              <a:gd name="connsiteX154" fmla="*/ 7391057 w 8756908"/>
              <a:gd name="connsiteY154" fmla="*/ 1020452 h 5530584"/>
              <a:gd name="connsiteX155" fmla="*/ 7597317 w 8756908"/>
              <a:gd name="connsiteY155" fmla="*/ 1305517 h 5530584"/>
              <a:gd name="connsiteX156" fmla="*/ 7768507 w 8756908"/>
              <a:gd name="connsiteY156" fmla="*/ 1677405 h 5530584"/>
              <a:gd name="connsiteX157" fmla="*/ 7972692 w 8756908"/>
              <a:gd name="connsiteY157" fmla="*/ 1976424 h 5530584"/>
              <a:gd name="connsiteX158" fmla="*/ 7970100 w 8756908"/>
              <a:gd name="connsiteY158" fmla="*/ 2448230 h 5530584"/>
              <a:gd name="connsiteX159" fmla="*/ 7867154 w 8756908"/>
              <a:gd name="connsiteY159" fmla="*/ 3078016 h 5530584"/>
              <a:gd name="connsiteX160" fmla="*/ 8464300 w 8756908"/>
              <a:gd name="connsiteY160" fmla="*/ 3831336 h 5530584"/>
              <a:gd name="connsiteX161" fmla="*/ 8756908 w 8756908"/>
              <a:gd name="connsiteY161" fmla="*/ 4443984 h 5530584"/>
              <a:gd name="connsiteX162" fmla="*/ 8747764 w 8756908"/>
              <a:gd name="connsiteY162" fmla="*/ 4562856 h 5530584"/>
              <a:gd name="connsiteX163" fmla="*/ 8720332 w 8756908"/>
              <a:gd name="connsiteY163" fmla="*/ 4636008 h 5530584"/>
              <a:gd name="connsiteX164" fmla="*/ 8692900 w 8756908"/>
              <a:gd name="connsiteY164" fmla="*/ 4654296 h 5530584"/>
              <a:gd name="connsiteX165" fmla="*/ 8619748 w 8756908"/>
              <a:gd name="connsiteY165" fmla="*/ 4700016 h 5530584"/>
              <a:gd name="connsiteX166" fmla="*/ 8564884 w 8756908"/>
              <a:gd name="connsiteY166" fmla="*/ 4736592 h 5530584"/>
              <a:gd name="connsiteX167" fmla="*/ 8482588 w 8756908"/>
              <a:gd name="connsiteY167" fmla="*/ 4754880 h 5530584"/>
              <a:gd name="connsiteX168" fmla="*/ 8436868 w 8756908"/>
              <a:gd name="connsiteY168" fmla="*/ 4809744 h 5530584"/>
              <a:gd name="connsiteX169" fmla="*/ 8391148 w 8756908"/>
              <a:gd name="connsiteY169" fmla="*/ 4818888 h 5530584"/>
              <a:gd name="connsiteX170" fmla="*/ 8336284 w 8756908"/>
              <a:gd name="connsiteY170" fmla="*/ 4846320 h 5530584"/>
              <a:gd name="connsiteX171" fmla="*/ 8281420 w 8756908"/>
              <a:gd name="connsiteY171" fmla="*/ 4882896 h 5530584"/>
              <a:gd name="connsiteX172" fmla="*/ 8162548 w 8756908"/>
              <a:gd name="connsiteY172" fmla="*/ 4901184 h 5530584"/>
              <a:gd name="connsiteX173" fmla="*/ 8071108 w 8756908"/>
              <a:gd name="connsiteY173" fmla="*/ 4946904 h 5530584"/>
              <a:gd name="connsiteX174" fmla="*/ 7997956 w 8756908"/>
              <a:gd name="connsiteY174" fmla="*/ 4974336 h 5530584"/>
              <a:gd name="connsiteX175" fmla="*/ 7970524 w 8756908"/>
              <a:gd name="connsiteY175" fmla="*/ 5001768 h 5530584"/>
              <a:gd name="connsiteX176" fmla="*/ 7833364 w 8756908"/>
              <a:gd name="connsiteY176" fmla="*/ 5010912 h 5530584"/>
              <a:gd name="connsiteX177" fmla="*/ 7778500 w 8756908"/>
              <a:gd name="connsiteY177" fmla="*/ 5029200 h 5530584"/>
              <a:gd name="connsiteX178" fmla="*/ 7760212 w 8756908"/>
              <a:gd name="connsiteY178" fmla="*/ 5093208 h 5530584"/>
              <a:gd name="connsiteX179" fmla="*/ 7732780 w 8756908"/>
              <a:gd name="connsiteY179" fmla="*/ 5111496 h 5530584"/>
              <a:gd name="connsiteX180" fmla="*/ 7714492 w 8756908"/>
              <a:gd name="connsiteY180" fmla="*/ 5138928 h 5530584"/>
              <a:gd name="connsiteX181" fmla="*/ 7705348 w 8756908"/>
              <a:gd name="connsiteY181" fmla="*/ 5166360 h 5530584"/>
              <a:gd name="connsiteX182" fmla="*/ 7650484 w 8756908"/>
              <a:gd name="connsiteY182" fmla="*/ 5193792 h 5530584"/>
              <a:gd name="connsiteX183" fmla="*/ 7632196 w 8756908"/>
              <a:gd name="connsiteY183" fmla="*/ 5221224 h 5530584"/>
              <a:gd name="connsiteX184" fmla="*/ 7504180 w 8756908"/>
              <a:gd name="connsiteY184" fmla="*/ 5248656 h 5530584"/>
              <a:gd name="connsiteX185" fmla="*/ 7367020 w 8756908"/>
              <a:gd name="connsiteY185" fmla="*/ 5221224 h 5530584"/>
              <a:gd name="connsiteX186" fmla="*/ 7339588 w 8756908"/>
              <a:gd name="connsiteY186" fmla="*/ 5212080 h 5530584"/>
              <a:gd name="connsiteX187" fmla="*/ 7312156 w 8756908"/>
              <a:gd name="connsiteY187" fmla="*/ 5193792 h 5530584"/>
              <a:gd name="connsiteX188" fmla="*/ 7257292 w 8756908"/>
              <a:gd name="connsiteY188" fmla="*/ 5175504 h 5530584"/>
              <a:gd name="connsiteX189" fmla="*/ 7138420 w 8756908"/>
              <a:gd name="connsiteY189" fmla="*/ 5184648 h 5530584"/>
              <a:gd name="connsiteX190" fmla="*/ 7083556 w 8756908"/>
              <a:gd name="connsiteY190" fmla="*/ 5221224 h 5530584"/>
              <a:gd name="connsiteX191" fmla="*/ 7046980 w 8756908"/>
              <a:gd name="connsiteY191" fmla="*/ 5276088 h 5530584"/>
              <a:gd name="connsiteX192" fmla="*/ 6992116 w 8756908"/>
              <a:gd name="connsiteY192" fmla="*/ 5294376 h 5530584"/>
              <a:gd name="connsiteX193" fmla="*/ 6964684 w 8756908"/>
              <a:gd name="connsiteY193" fmla="*/ 5303520 h 5530584"/>
              <a:gd name="connsiteX194" fmla="*/ 6909820 w 8756908"/>
              <a:gd name="connsiteY194" fmla="*/ 5330952 h 5530584"/>
              <a:gd name="connsiteX195" fmla="*/ 6882388 w 8756908"/>
              <a:gd name="connsiteY195" fmla="*/ 5349240 h 5530584"/>
              <a:gd name="connsiteX196" fmla="*/ 6818380 w 8756908"/>
              <a:gd name="connsiteY196" fmla="*/ 5358384 h 5530584"/>
              <a:gd name="connsiteX197" fmla="*/ 6790948 w 8756908"/>
              <a:gd name="connsiteY197" fmla="*/ 5376672 h 5530584"/>
              <a:gd name="connsiteX198" fmla="*/ 6763516 w 8756908"/>
              <a:gd name="connsiteY198" fmla="*/ 5385816 h 5530584"/>
              <a:gd name="connsiteX199" fmla="*/ 6745228 w 8756908"/>
              <a:gd name="connsiteY199" fmla="*/ 5413248 h 5530584"/>
              <a:gd name="connsiteX200" fmla="*/ 6672076 w 8756908"/>
              <a:gd name="connsiteY200" fmla="*/ 5431536 h 5530584"/>
              <a:gd name="connsiteX201" fmla="*/ 6644644 w 8756908"/>
              <a:gd name="connsiteY201" fmla="*/ 5458968 h 5530584"/>
              <a:gd name="connsiteX202" fmla="*/ 6608068 w 8756908"/>
              <a:gd name="connsiteY202" fmla="*/ 5477256 h 5530584"/>
              <a:gd name="connsiteX203" fmla="*/ 6534916 w 8756908"/>
              <a:gd name="connsiteY203" fmla="*/ 5495544 h 5530584"/>
              <a:gd name="connsiteX204" fmla="*/ 6461764 w 8756908"/>
              <a:gd name="connsiteY204" fmla="*/ 5504688 h 5530584"/>
              <a:gd name="connsiteX205" fmla="*/ 6086860 w 8756908"/>
              <a:gd name="connsiteY205" fmla="*/ 5504688 h 5530584"/>
              <a:gd name="connsiteX206" fmla="*/ 6050284 w 8756908"/>
              <a:gd name="connsiteY206" fmla="*/ 5486400 h 5530584"/>
              <a:gd name="connsiteX207" fmla="*/ 6031996 w 8756908"/>
              <a:gd name="connsiteY207" fmla="*/ 5458968 h 5530584"/>
              <a:gd name="connsiteX208" fmla="*/ 6022852 w 8756908"/>
              <a:gd name="connsiteY208" fmla="*/ 5431536 h 5530584"/>
              <a:gd name="connsiteX209" fmla="*/ 5940556 w 8756908"/>
              <a:gd name="connsiteY209" fmla="*/ 5422392 h 5530584"/>
              <a:gd name="connsiteX210" fmla="*/ 5922268 w 8756908"/>
              <a:gd name="connsiteY210" fmla="*/ 5394960 h 5530584"/>
              <a:gd name="connsiteX211" fmla="*/ 5876548 w 8756908"/>
              <a:gd name="connsiteY211" fmla="*/ 5385816 h 5530584"/>
              <a:gd name="connsiteX212" fmla="*/ 5821684 w 8756908"/>
              <a:gd name="connsiteY212" fmla="*/ 5358384 h 5530584"/>
              <a:gd name="connsiteX213" fmla="*/ 5812540 w 8756908"/>
              <a:gd name="connsiteY213" fmla="*/ 5330952 h 5530584"/>
              <a:gd name="connsiteX214" fmla="*/ 5803396 w 8756908"/>
              <a:gd name="connsiteY214" fmla="*/ 5138928 h 5530584"/>
              <a:gd name="connsiteX215" fmla="*/ 5748532 w 8756908"/>
              <a:gd name="connsiteY215" fmla="*/ 5056632 h 5530584"/>
              <a:gd name="connsiteX216" fmla="*/ 5739388 w 8756908"/>
              <a:gd name="connsiteY216" fmla="*/ 5029200 h 5530584"/>
              <a:gd name="connsiteX217" fmla="*/ 5730244 w 8756908"/>
              <a:gd name="connsiteY217" fmla="*/ 4983480 h 5530584"/>
              <a:gd name="connsiteX218" fmla="*/ 5702812 w 8756908"/>
              <a:gd name="connsiteY218" fmla="*/ 4965192 h 5530584"/>
              <a:gd name="connsiteX219" fmla="*/ 5657092 w 8756908"/>
              <a:gd name="connsiteY219" fmla="*/ 4910328 h 5530584"/>
              <a:gd name="connsiteX220" fmla="*/ 5629660 w 8756908"/>
              <a:gd name="connsiteY220" fmla="*/ 4901184 h 5530584"/>
              <a:gd name="connsiteX221" fmla="*/ 5583940 w 8756908"/>
              <a:gd name="connsiteY221" fmla="*/ 5010912 h 5530584"/>
              <a:gd name="connsiteX222" fmla="*/ 5602228 w 8756908"/>
              <a:gd name="connsiteY222" fmla="*/ 5038344 h 5530584"/>
              <a:gd name="connsiteX223" fmla="*/ 5620516 w 8756908"/>
              <a:gd name="connsiteY223" fmla="*/ 5093208 h 5530584"/>
              <a:gd name="connsiteX224" fmla="*/ 5611372 w 8756908"/>
              <a:gd name="connsiteY224" fmla="*/ 5148072 h 5530584"/>
              <a:gd name="connsiteX225" fmla="*/ 5410204 w 8756908"/>
              <a:gd name="connsiteY225" fmla="*/ 5120640 h 5530584"/>
              <a:gd name="connsiteX226" fmla="*/ 5391916 w 8756908"/>
              <a:gd name="connsiteY226" fmla="*/ 5093208 h 5530584"/>
              <a:gd name="connsiteX227" fmla="*/ 5337052 w 8756908"/>
              <a:gd name="connsiteY227" fmla="*/ 5074920 h 5530584"/>
              <a:gd name="connsiteX228" fmla="*/ 5291332 w 8756908"/>
              <a:gd name="connsiteY228" fmla="*/ 5056632 h 5530584"/>
              <a:gd name="connsiteX229" fmla="*/ 5236468 w 8756908"/>
              <a:gd name="connsiteY229" fmla="*/ 5020056 h 5530584"/>
              <a:gd name="connsiteX230" fmla="*/ 5071876 w 8756908"/>
              <a:gd name="connsiteY230" fmla="*/ 5001768 h 5530584"/>
              <a:gd name="connsiteX231" fmla="*/ 4989580 w 8756908"/>
              <a:gd name="connsiteY231" fmla="*/ 4992624 h 5530584"/>
              <a:gd name="connsiteX232" fmla="*/ 4943860 w 8756908"/>
              <a:gd name="connsiteY232" fmla="*/ 4983480 h 5530584"/>
              <a:gd name="connsiteX233" fmla="*/ 4751836 w 8756908"/>
              <a:gd name="connsiteY233" fmla="*/ 4974336 h 5530584"/>
              <a:gd name="connsiteX234" fmla="*/ 4687828 w 8756908"/>
              <a:gd name="connsiteY234" fmla="*/ 4956048 h 5530584"/>
              <a:gd name="connsiteX235" fmla="*/ 4651252 w 8756908"/>
              <a:gd name="connsiteY235" fmla="*/ 4946904 h 5530584"/>
              <a:gd name="connsiteX236" fmla="*/ 4623820 w 8756908"/>
              <a:gd name="connsiteY236" fmla="*/ 4882896 h 5530584"/>
              <a:gd name="connsiteX237" fmla="*/ 4614676 w 8756908"/>
              <a:gd name="connsiteY237" fmla="*/ 4855464 h 5530584"/>
              <a:gd name="connsiteX238" fmla="*/ 4587244 w 8756908"/>
              <a:gd name="connsiteY238" fmla="*/ 4846320 h 5530584"/>
              <a:gd name="connsiteX239" fmla="*/ 4532380 w 8756908"/>
              <a:gd name="connsiteY239" fmla="*/ 4818888 h 5530584"/>
              <a:gd name="connsiteX240" fmla="*/ 4504948 w 8756908"/>
              <a:gd name="connsiteY240" fmla="*/ 4791456 h 5530584"/>
              <a:gd name="connsiteX241" fmla="*/ 4486660 w 8756908"/>
              <a:gd name="connsiteY241" fmla="*/ 4764024 h 5530584"/>
              <a:gd name="connsiteX242" fmla="*/ 4459228 w 8756908"/>
              <a:gd name="connsiteY242" fmla="*/ 4754880 h 5530584"/>
              <a:gd name="connsiteX243" fmla="*/ 4376932 w 8756908"/>
              <a:gd name="connsiteY243" fmla="*/ 4709160 h 5530584"/>
              <a:gd name="connsiteX244" fmla="*/ 4322068 w 8756908"/>
              <a:gd name="connsiteY244" fmla="*/ 4690872 h 5530584"/>
              <a:gd name="connsiteX245" fmla="*/ 4157476 w 8756908"/>
              <a:gd name="connsiteY245" fmla="*/ 4700016 h 5530584"/>
              <a:gd name="connsiteX246" fmla="*/ 4066036 w 8756908"/>
              <a:gd name="connsiteY246" fmla="*/ 4709160 h 5530584"/>
              <a:gd name="connsiteX247" fmla="*/ 3791716 w 8756908"/>
              <a:gd name="connsiteY247" fmla="*/ 4700016 h 5530584"/>
              <a:gd name="connsiteX248" fmla="*/ 3709420 w 8756908"/>
              <a:gd name="connsiteY248" fmla="*/ 4636008 h 5530584"/>
              <a:gd name="connsiteX249" fmla="*/ 3681988 w 8756908"/>
              <a:gd name="connsiteY249" fmla="*/ 4626864 h 5530584"/>
              <a:gd name="connsiteX250" fmla="*/ 3627124 w 8756908"/>
              <a:gd name="connsiteY250" fmla="*/ 4581144 h 5530584"/>
              <a:gd name="connsiteX251" fmla="*/ 3590548 w 8756908"/>
              <a:gd name="connsiteY251" fmla="*/ 4572000 h 5530584"/>
              <a:gd name="connsiteX252" fmla="*/ 3453388 w 8756908"/>
              <a:gd name="connsiteY252" fmla="*/ 4526280 h 5530584"/>
              <a:gd name="connsiteX253" fmla="*/ 3398524 w 8756908"/>
              <a:gd name="connsiteY253" fmla="*/ 4498848 h 5530584"/>
              <a:gd name="connsiteX254" fmla="*/ 3371092 w 8756908"/>
              <a:gd name="connsiteY254" fmla="*/ 4480560 h 5530584"/>
              <a:gd name="connsiteX255" fmla="*/ 3334516 w 8756908"/>
              <a:gd name="connsiteY255" fmla="*/ 4462272 h 5530584"/>
              <a:gd name="connsiteX256" fmla="*/ 3307084 w 8756908"/>
              <a:gd name="connsiteY256" fmla="*/ 4434840 h 5530584"/>
              <a:gd name="connsiteX257" fmla="*/ 3270508 w 8756908"/>
              <a:gd name="connsiteY257" fmla="*/ 4407408 h 5530584"/>
              <a:gd name="connsiteX258" fmla="*/ 3243076 w 8756908"/>
              <a:gd name="connsiteY258" fmla="*/ 4352544 h 5530584"/>
              <a:gd name="connsiteX259" fmla="*/ 3215644 w 8756908"/>
              <a:gd name="connsiteY259" fmla="*/ 4334256 h 5530584"/>
              <a:gd name="connsiteX260" fmla="*/ 3188212 w 8756908"/>
              <a:gd name="connsiteY260" fmla="*/ 4270248 h 5530584"/>
              <a:gd name="connsiteX261" fmla="*/ 3160780 w 8756908"/>
              <a:gd name="connsiteY261" fmla="*/ 4215384 h 5530584"/>
              <a:gd name="connsiteX262" fmla="*/ 3133348 w 8756908"/>
              <a:gd name="connsiteY262" fmla="*/ 4187952 h 5530584"/>
              <a:gd name="connsiteX263" fmla="*/ 3069340 w 8756908"/>
              <a:gd name="connsiteY263" fmla="*/ 4105656 h 5530584"/>
              <a:gd name="connsiteX264" fmla="*/ 3041908 w 8756908"/>
              <a:gd name="connsiteY264" fmla="*/ 4087368 h 5530584"/>
              <a:gd name="connsiteX265" fmla="*/ 3032764 w 8756908"/>
              <a:gd name="connsiteY265" fmla="*/ 4059936 h 5530584"/>
              <a:gd name="connsiteX266" fmla="*/ 3014476 w 8756908"/>
              <a:gd name="connsiteY266" fmla="*/ 3986784 h 5530584"/>
              <a:gd name="connsiteX267" fmla="*/ 2987044 w 8756908"/>
              <a:gd name="connsiteY267" fmla="*/ 3968496 h 5530584"/>
              <a:gd name="connsiteX268" fmla="*/ 2968756 w 8756908"/>
              <a:gd name="connsiteY268" fmla="*/ 3904488 h 5530584"/>
              <a:gd name="connsiteX269" fmla="*/ 2950468 w 8756908"/>
              <a:gd name="connsiteY269" fmla="*/ 3877056 h 5530584"/>
              <a:gd name="connsiteX270" fmla="*/ 2941324 w 8756908"/>
              <a:gd name="connsiteY270" fmla="*/ 3849624 h 5530584"/>
              <a:gd name="connsiteX271" fmla="*/ 2913892 w 8756908"/>
              <a:gd name="connsiteY271" fmla="*/ 3831336 h 5530584"/>
              <a:gd name="connsiteX272" fmla="*/ 2877316 w 8756908"/>
              <a:gd name="connsiteY272" fmla="*/ 3749040 h 5530584"/>
              <a:gd name="connsiteX273" fmla="*/ 2868172 w 8756908"/>
              <a:gd name="connsiteY273" fmla="*/ 3721608 h 5530584"/>
              <a:gd name="connsiteX274" fmla="*/ 2859028 w 8756908"/>
              <a:gd name="connsiteY274" fmla="*/ 3694176 h 5530584"/>
              <a:gd name="connsiteX275" fmla="*/ 2849884 w 8756908"/>
              <a:gd name="connsiteY275" fmla="*/ 3639312 h 5530584"/>
              <a:gd name="connsiteX276" fmla="*/ 2831596 w 8756908"/>
              <a:gd name="connsiteY276" fmla="*/ 3611880 h 5530584"/>
              <a:gd name="connsiteX277" fmla="*/ 2822452 w 8756908"/>
              <a:gd name="connsiteY277" fmla="*/ 3584448 h 5530584"/>
              <a:gd name="connsiteX278" fmla="*/ 2804164 w 8756908"/>
              <a:gd name="connsiteY278" fmla="*/ 3557016 h 5530584"/>
              <a:gd name="connsiteX279" fmla="*/ 2785876 w 8756908"/>
              <a:gd name="connsiteY279" fmla="*/ 3502152 h 5530584"/>
              <a:gd name="connsiteX280" fmla="*/ 2776732 w 8756908"/>
              <a:gd name="connsiteY280" fmla="*/ 3474720 h 5530584"/>
              <a:gd name="connsiteX281" fmla="*/ 2712724 w 8756908"/>
              <a:gd name="connsiteY281" fmla="*/ 3438144 h 5530584"/>
              <a:gd name="connsiteX282" fmla="*/ 2694436 w 8756908"/>
              <a:gd name="connsiteY282" fmla="*/ 3410712 h 5530584"/>
              <a:gd name="connsiteX283" fmla="*/ 2667004 w 8756908"/>
              <a:gd name="connsiteY283" fmla="*/ 3401568 h 5530584"/>
              <a:gd name="connsiteX284" fmla="*/ 2657860 w 8756908"/>
              <a:gd name="connsiteY284" fmla="*/ 3374136 h 5530584"/>
              <a:gd name="connsiteX285" fmla="*/ 2639572 w 8756908"/>
              <a:gd name="connsiteY285" fmla="*/ 3346704 h 5530584"/>
              <a:gd name="connsiteX286" fmla="*/ 2602996 w 8756908"/>
              <a:gd name="connsiteY286" fmla="*/ 3291840 h 5530584"/>
              <a:gd name="connsiteX287" fmla="*/ 2566420 w 8756908"/>
              <a:gd name="connsiteY287" fmla="*/ 3236976 h 5530584"/>
              <a:gd name="connsiteX288" fmla="*/ 2548132 w 8756908"/>
              <a:gd name="connsiteY288" fmla="*/ 3209544 h 5530584"/>
              <a:gd name="connsiteX289" fmla="*/ 2520700 w 8756908"/>
              <a:gd name="connsiteY289" fmla="*/ 3191256 h 5530584"/>
              <a:gd name="connsiteX290" fmla="*/ 2493268 w 8756908"/>
              <a:gd name="connsiteY290" fmla="*/ 3163824 h 5530584"/>
              <a:gd name="connsiteX291" fmla="*/ 2465836 w 8756908"/>
              <a:gd name="connsiteY291" fmla="*/ 3154680 h 5530584"/>
              <a:gd name="connsiteX292" fmla="*/ 2438404 w 8756908"/>
              <a:gd name="connsiteY292" fmla="*/ 3136392 h 5530584"/>
              <a:gd name="connsiteX293" fmla="*/ 2328676 w 8756908"/>
              <a:gd name="connsiteY293" fmla="*/ 3118104 h 5530584"/>
              <a:gd name="connsiteX294" fmla="*/ 2273812 w 8756908"/>
              <a:gd name="connsiteY294" fmla="*/ 3099816 h 5530584"/>
              <a:gd name="connsiteX295" fmla="*/ 2246380 w 8756908"/>
              <a:gd name="connsiteY295" fmla="*/ 3090672 h 5530584"/>
              <a:gd name="connsiteX296" fmla="*/ 2191516 w 8756908"/>
              <a:gd name="connsiteY296" fmla="*/ 3081528 h 5530584"/>
              <a:gd name="connsiteX297" fmla="*/ 1972060 w 8756908"/>
              <a:gd name="connsiteY297" fmla="*/ 3090672 h 5530584"/>
              <a:gd name="connsiteX298" fmla="*/ 1935484 w 8756908"/>
              <a:gd name="connsiteY298" fmla="*/ 3099816 h 5530584"/>
              <a:gd name="connsiteX299" fmla="*/ 1908052 w 8756908"/>
              <a:gd name="connsiteY299" fmla="*/ 3127248 h 5530584"/>
              <a:gd name="connsiteX300" fmla="*/ 1880620 w 8756908"/>
              <a:gd name="connsiteY300" fmla="*/ 3145536 h 5530584"/>
              <a:gd name="connsiteX301" fmla="*/ 1834900 w 8756908"/>
              <a:gd name="connsiteY301" fmla="*/ 3200400 h 5530584"/>
              <a:gd name="connsiteX302" fmla="*/ 1807468 w 8756908"/>
              <a:gd name="connsiteY302" fmla="*/ 3209544 h 5530584"/>
              <a:gd name="connsiteX303" fmla="*/ 1780036 w 8756908"/>
              <a:gd name="connsiteY303" fmla="*/ 3227832 h 5530584"/>
              <a:gd name="connsiteX304" fmla="*/ 1743460 w 8756908"/>
              <a:gd name="connsiteY304" fmla="*/ 3246120 h 5530584"/>
              <a:gd name="connsiteX305" fmla="*/ 1734316 w 8756908"/>
              <a:gd name="connsiteY305" fmla="*/ 3273552 h 5530584"/>
              <a:gd name="connsiteX306" fmla="*/ 1679452 w 8756908"/>
              <a:gd name="connsiteY306" fmla="*/ 3310128 h 5530584"/>
              <a:gd name="connsiteX307" fmla="*/ 1661164 w 8756908"/>
              <a:gd name="connsiteY307" fmla="*/ 3346704 h 5530584"/>
              <a:gd name="connsiteX308" fmla="*/ 1606300 w 8756908"/>
              <a:gd name="connsiteY308" fmla="*/ 3392424 h 5530584"/>
              <a:gd name="connsiteX309" fmla="*/ 1542292 w 8756908"/>
              <a:gd name="connsiteY309" fmla="*/ 3456432 h 5530584"/>
              <a:gd name="connsiteX310" fmla="*/ 1441708 w 8756908"/>
              <a:gd name="connsiteY310" fmla="*/ 3511296 h 5530584"/>
              <a:gd name="connsiteX311" fmla="*/ 1386844 w 8756908"/>
              <a:gd name="connsiteY311" fmla="*/ 3547872 h 5530584"/>
              <a:gd name="connsiteX312" fmla="*/ 1331980 w 8756908"/>
              <a:gd name="connsiteY312" fmla="*/ 3566160 h 5530584"/>
              <a:gd name="connsiteX313" fmla="*/ 1313692 w 8756908"/>
              <a:gd name="connsiteY313" fmla="*/ 3593592 h 5530584"/>
              <a:gd name="connsiteX314" fmla="*/ 1231396 w 8756908"/>
              <a:gd name="connsiteY314" fmla="*/ 3611880 h 5530584"/>
              <a:gd name="connsiteX315" fmla="*/ 1158244 w 8756908"/>
              <a:gd name="connsiteY315" fmla="*/ 3639312 h 5530584"/>
              <a:gd name="connsiteX316" fmla="*/ 1066804 w 8756908"/>
              <a:gd name="connsiteY316" fmla="*/ 3666744 h 5530584"/>
              <a:gd name="connsiteX317" fmla="*/ 957076 w 8756908"/>
              <a:gd name="connsiteY317" fmla="*/ 3685032 h 5530584"/>
              <a:gd name="connsiteX318" fmla="*/ 801628 w 8756908"/>
              <a:gd name="connsiteY318" fmla="*/ 3694176 h 5530584"/>
              <a:gd name="connsiteX319" fmla="*/ 801628 w 8756908"/>
              <a:gd name="connsiteY319" fmla="*/ 3694176 h 5530584"/>
              <a:gd name="connsiteX320" fmla="*/ 474988 w 8756908"/>
              <a:gd name="connsiteY32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19916 w 8756908"/>
              <a:gd name="connsiteY138" fmla="*/ 576072 h 5530584"/>
              <a:gd name="connsiteX139" fmla="*/ 801628 w 8756908"/>
              <a:gd name="connsiteY139" fmla="*/ 548640 h 5530584"/>
              <a:gd name="connsiteX140" fmla="*/ 737620 w 8756908"/>
              <a:gd name="connsiteY140" fmla="*/ 512064 h 5530584"/>
              <a:gd name="connsiteX141" fmla="*/ 691900 w 8756908"/>
              <a:gd name="connsiteY141" fmla="*/ 457200 h 5530584"/>
              <a:gd name="connsiteX142" fmla="*/ 655324 w 8756908"/>
              <a:gd name="connsiteY142" fmla="*/ 402336 h 5530584"/>
              <a:gd name="connsiteX143" fmla="*/ 618748 w 8756908"/>
              <a:gd name="connsiteY143" fmla="*/ 347472 h 5530584"/>
              <a:gd name="connsiteX144" fmla="*/ 600460 w 8756908"/>
              <a:gd name="connsiteY144" fmla="*/ 265176 h 5530584"/>
              <a:gd name="connsiteX145" fmla="*/ 536452 w 8756908"/>
              <a:gd name="connsiteY145" fmla="*/ 128016 h 5530584"/>
              <a:gd name="connsiteX146" fmla="*/ 490732 w 8756908"/>
              <a:gd name="connsiteY146" fmla="*/ 45720 h 5530584"/>
              <a:gd name="connsiteX147" fmla="*/ 490732 w 8756908"/>
              <a:gd name="connsiteY147" fmla="*/ 0 h 5530584"/>
              <a:gd name="connsiteX148" fmla="*/ 7092700 w 8756908"/>
              <a:gd name="connsiteY148" fmla="*/ 9144 h 5530584"/>
              <a:gd name="connsiteX149" fmla="*/ 8451931 w 8756908"/>
              <a:gd name="connsiteY149" fmla="*/ 16484 h 5530584"/>
              <a:gd name="connsiteX150" fmla="*/ 8617837 w 8756908"/>
              <a:gd name="connsiteY150" fmla="*/ 146996 h 5530584"/>
              <a:gd name="connsiteX151" fmla="*/ 7512421 w 8756908"/>
              <a:gd name="connsiteY151" fmla="*/ 311709 h 5530584"/>
              <a:gd name="connsiteX152" fmla="*/ 7269100 w 8756908"/>
              <a:gd name="connsiteY152" fmla="*/ 732550 h 5530584"/>
              <a:gd name="connsiteX153" fmla="*/ 7391057 w 8756908"/>
              <a:gd name="connsiteY153" fmla="*/ 1020452 h 5530584"/>
              <a:gd name="connsiteX154" fmla="*/ 7597317 w 8756908"/>
              <a:gd name="connsiteY154" fmla="*/ 1305517 h 5530584"/>
              <a:gd name="connsiteX155" fmla="*/ 7768507 w 8756908"/>
              <a:gd name="connsiteY155" fmla="*/ 1677405 h 5530584"/>
              <a:gd name="connsiteX156" fmla="*/ 7972692 w 8756908"/>
              <a:gd name="connsiteY156" fmla="*/ 1976424 h 5530584"/>
              <a:gd name="connsiteX157" fmla="*/ 7970100 w 8756908"/>
              <a:gd name="connsiteY157" fmla="*/ 2448230 h 5530584"/>
              <a:gd name="connsiteX158" fmla="*/ 7867154 w 8756908"/>
              <a:gd name="connsiteY158" fmla="*/ 3078016 h 5530584"/>
              <a:gd name="connsiteX159" fmla="*/ 8464300 w 8756908"/>
              <a:gd name="connsiteY159" fmla="*/ 3831336 h 5530584"/>
              <a:gd name="connsiteX160" fmla="*/ 8756908 w 8756908"/>
              <a:gd name="connsiteY160" fmla="*/ 4443984 h 5530584"/>
              <a:gd name="connsiteX161" fmla="*/ 8747764 w 8756908"/>
              <a:gd name="connsiteY161" fmla="*/ 4562856 h 5530584"/>
              <a:gd name="connsiteX162" fmla="*/ 8720332 w 8756908"/>
              <a:gd name="connsiteY162" fmla="*/ 4636008 h 5530584"/>
              <a:gd name="connsiteX163" fmla="*/ 8692900 w 8756908"/>
              <a:gd name="connsiteY163" fmla="*/ 4654296 h 5530584"/>
              <a:gd name="connsiteX164" fmla="*/ 8619748 w 8756908"/>
              <a:gd name="connsiteY164" fmla="*/ 4700016 h 5530584"/>
              <a:gd name="connsiteX165" fmla="*/ 8564884 w 8756908"/>
              <a:gd name="connsiteY165" fmla="*/ 4736592 h 5530584"/>
              <a:gd name="connsiteX166" fmla="*/ 8482588 w 8756908"/>
              <a:gd name="connsiteY166" fmla="*/ 4754880 h 5530584"/>
              <a:gd name="connsiteX167" fmla="*/ 8436868 w 8756908"/>
              <a:gd name="connsiteY167" fmla="*/ 4809744 h 5530584"/>
              <a:gd name="connsiteX168" fmla="*/ 8391148 w 8756908"/>
              <a:gd name="connsiteY168" fmla="*/ 4818888 h 5530584"/>
              <a:gd name="connsiteX169" fmla="*/ 8336284 w 8756908"/>
              <a:gd name="connsiteY169" fmla="*/ 4846320 h 5530584"/>
              <a:gd name="connsiteX170" fmla="*/ 8281420 w 8756908"/>
              <a:gd name="connsiteY170" fmla="*/ 4882896 h 5530584"/>
              <a:gd name="connsiteX171" fmla="*/ 8162548 w 8756908"/>
              <a:gd name="connsiteY171" fmla="*/ 4901184 h 5530584"/>
              <a:gd name="connsiteX172" fmla="*/ 8071108 w 8756908"/>
              <a:gd name="connsiteY172" fmla="*/ 4946904 h 5530584"/>
              <a:gd name="connsiteX173" fmla="*/ 7997956 w 8756908"/>
              <a:gd name="connsiteY173" fmla="*/ 4974336 h 5530584"/>
              <a:gd name="connsiteX174" fmla="*/ 7970524 w 8756908"/>
              <a:gd name="connsiteY174" fmla="*/ 5001768 h 5530584"/>
              <a:gd name="connsiteX175" fmla="*/ 7833364 w 8756908"/>
              <a:gd name="connsiteY175" fmla="*/ 5010912 h 5530584"/>
              <a:gd name="connsiteX176" fmla="*/ 7778500 w 8756908"/>
              <a:gd name="connsiteY176" fmla="*/ 5029200 h 5530584"/>
              <a:gd name="connsiteX177" fmla="*/ 7760212 w 8756908"/>
              <a:gd name="connsiteY177" fmla="*/ 5093208 h 5530584"/>
              <a:gd name="connsiteX178" fmla="*/ 7732780 w 8756908"/>
              <a:gd name="connsiteY178" fmla="*/ 5111496 h 5530584"/>
              <a:gd name="connsiteX179" fmla="*/ 7714492 w 8756908"/>
              <a:gd name="connsiteY179" fmla="*/ 5138928 h 5530584"/>
              <a:gd name="connsiteX180" fmla="*/ 7705348 w 8756908"/>
              <a:gd name="connsiteY180" fmla="*/ 5166360 h 5530584"/>
              <a:gd name="connsiteX181" fmla="*/ 7650484 w 8756908"/>
              <a:gd name="connsiteY181" fmla="*/ 5193792 h 5530584"/>
              <a:gd name="connsiteX182" fmla="*/ 7632196 w 8756908"/>
              <a:gd name="connsiteY182" fmla="*/ 5221224 h 5530584"/>
              <a:gd name="connsiteX183" fmla="*/ 7504180 w 8756908"/>
              <a:gd name="connsiteY183" fmla="*/ 5248656 h 5530584"/>
              <a:gd name="connsiteX184" fmla="*/ 7367020 w 8756908"/>
              <a:gd name="connsiteY184" fmla="*/ 5221224 h 5530584"/>
              <a:gd name="connsiteX185" fmla="*/ 7339588 w 8756908"/>
              <a:gd name="connsiteY185" fmla="*/ 5212080 h 5530584"/>
              <a:gd name="connsiteX186" fmla="*/ 7312156 w 8756908"/>
              <a:gd name="connsiteY186" fmla="*/ 5193792 h 5530584"/>
              <a:gd name="connsiteX187" fmla="*/ 7257292 w 8756908"/>
              <a:gd name="connsiteY187" fmla="*/ 5175504 h 5530584"/>
              <a:gd name="connsiteX188" fmla="*/ 7138420 w 8756908"/>
              <a:gd name="connsiteY188" fmla="*/ 5184648 h 5530584"/>
              <a:gd name="connsiteX189" fmla="*/ 7083556 w 8756908"/>
              <a:gd name="connsiteY189" fmla="*/ 5221224 h 5530584"/>
              <a:gd name="connsiteX190" fmla="*/ 7046980 w 8756908"/>
              <a:gd name="connsiteY190" fmla="*/ 5276088 h 5530584"/>
              <a:gd name="connsiteX191" fmla="*/ 6992116 w 8756908"/>
              <a:gd name="connsiteY191" fmla="*/ 5294376 h 5530584"/>
              <a:gd name="connsiteX192" fmla="*/ 6964684 w 8756908"/>
              <a:gd name="connsiteY192" fmla="*/ 5303520 h 5530584"/>
              <a:gd name="connsiteX193" fmla="*/ 6909820 w 8756908"/>
              <a:gd name="connsiteY193" fmla="*/ 5330952 h 5530584"/>
              <a:gd name="connsiteX194" fmla="*/ 6882388 w 8756908"/>
              <a:gd name="connsiteY194" fmla="*/ 5349240 h 5530584"/>
              <a:gd name="connsiteX195" fmla="*/ 6818380 w 8756908"/>
              <a:gd name="connsiteY195" fmla="*/ 5358384 h 5530584"/>
              <a:gd name="connsiteX196" fmla="*/ 6790948 w 8756908"/>
              <a:gd name="connsiteY196" fmla="*/ 5376672 h 5530584"/>
              <a:gd name="connsiteX197" fmla="*/ 6763516 w 8756908"/>
              <a:gd name="connsiteY197" fmla="*/ 5385816 h 5530584"/>
              <a:gd name="connsiteX198" fmla="*/ 6745228 w 8756908"/>
              <a:gd name="connsiteY198" fmla="*/ 5413248 h 5530584"/>
              <a:gd name="connsiteX199" fmla="*/ 6672076 w 8756908"/>
              <a:gd name="connsiteY199" fmla="*/ 5431536 h 5530584"/>
              <a:gd name="connsiteX200" fmla="*/ 6644644 w 8756908"/>
              <a:gd name="connsiteY200" fmla="*/ 5458968 h 5530584"/>
              <a:gd name="connsiteX201" fmla="*/ 6608068 w 8756908"/>
              <a:gd name="connsiteY201" fmla="*/ 5477256 h 5530584"/>
              <a:gd name="connsiteX202" fmla="*/ 6534916 w 8756908"/>
              <a:gd name="connsiteY202" fmla="*/ 5495544 h 5530584"/>
              <a:gd name="connsiteX203" fmla="*/ 6461764 w 8756908"/>
              <a:gd name="connsiteY203" fmla="*/ 5504688 h 5530584"/>
              <a:gd name="connsiteX204" fmla="*/ 6086860 w 8756908"/>
              <a:gd name="connsiteY204" fmla="*/ 5504688 h 5530584"/>
              <a:gd name="connsiteX205" fmla="*/ 6050284 w 8756908"/>
              <a:gd name="connsiteY205" fmla="*/ 5486400 h 5530584"/>
              <a:gd name="connsiteX206" fmla="*/ 6031996 w 8756908"/>
              <a:gd name="connsiteY206" fmla="*/ 5458968 h 5530584"/>
              <a:gd name="connsiteX207" fmla="*/ 6022852 w 8756908"/>
              <a:gd name="connsiteY207" fmla="*/ 5431536 h 5530584"/>
              <a:gd name="connsiteX208" fmla="*/ 5940556 w 8756908"/>
              <a:gd name="connsiteY208" fmla="*/ 5422392 h 5530584"/>
              <a:gd name="connsiteX209" fmla="*/ 5922268 w 8756908"/>
              <a:gd name="connsiteY209" fmla="*/ 5394960 h 5530584"/>
              <a:gd name="connsiteX210" fmla="*/ 5876548 w 8756908"/>
              <a:gd name="connsiteY210" fmla="*/ 5385816 h 5530584"/>
              <a:gd name="connsiteX211" fmla="*/ 5821684 w 8756908"/>
              <a:gd name="connsiteY211" fmla="*/ 5358384 h 5530584"/>
              <a:gd name="connsiteX212" fmla="*/ 5812540 w 8756908"/>
              <a:gd name="connsiteY212" fmla="*/ 5330952 h 5530584"/>
              <a:gd name="connsiteX213" fmla="*/ 5803396 w 8756908"/>
              <a:gd name="connsiteY213" fmla="*/ 5138928 h 5530584"/>
              <a:gd name="connsiteX214" fmla="*/ 5748532 w 8756908"/>
              <a:gd name="connsiteY214" fmla="*/ 5056632 h 5530584"/>
              <a:gd name="connsiteX215" fmla="*/ 5739388 w 8756908"/>
              <a:gd name="connsiteY215" fmla="*/ 5029200 h 5530584"/>
              <a:gd name="connsiteX216" fmla="*/ 5730244 w 8756908"/>
              <a:gd name="connsiteY216" fmla="*/ 4983480 h 5530584"/>
              <a:gd name="connsiteX217" fmla="*/ 5702812 w 8756908"/>
              <a:gd name="connsiteY217" fmla="*/ 4965192 h 5530584"/>
              <a:gd name="connsiteX218" fmla="*/ 5657092 w 8756908"/>
              <a:gd name="connsiteY218" fmla="*/ 4910328 h 5530584"/>
              <a:gd name="connsiteX219" fmla="*/ 5629660 w 8756908"/>
              <a:gd name="connsiteY219" fmla="*/ 4901184 h 5530584"/>
              <a:gd name="connsiteX220" fmla="*/ 5583940 w 8756908"/>
              <a:gd name="connsiteY220" fmla="*/ 5010912 h 5530584"/>
              <a:gd name="connsiteX221" fmla="*/ 5602228 w 8756908"/>
              <a:gd name="connsiteY221" fmla="*/ 5038344 h 5530584"/>
              <a:gd name="connsiteX222" fmla="*/ 5620516 w 8756908"/>
              <a:gd name="connsiteY222" fmla="*/ 5093208 h 5530584"/>
              <a:gd name="connsiteX223" fmla="*/ 5611372 w 8756908"/>
              <a:gd name="connsiteY223" fmla="*/ 5148072 h 5530584"/>
              <a:gd name="connsiteX224" fmla="*/ 5410204 w 8756908"/>
              <a:gd name="connsiteY224" fmla="*/ 5120640 h 5530584"/>
              <a:gd name="connsiteX225" fmla="*/ 5391916 w 8756908"/>
              <a:gd name="connsiteY225" fmla="*/ 5093208 h 5530584"/>
              <a:gd name="connsiteX226" fmla="*/ 5337052 w 8756908"/>
              <a:gd name="connsiteY226" fmla="*/ 5074920 h 5530584"/>
              <a:gd name="connsiteX227" fmla="*/ 5291332 w 8756908"/>
              <a:gd name="connsiteY227" fmla="*/ 5056632 h 5530584"/>
              <a:gd name="connsiteX228" fmla="*/ 5236468 w 8756908"/>
              <a:gd name="connsiteY228" fmla="*/ 5020056 h 5530584"/>
              <a:gd name="connsiteX229" fmla="*/ 5071876 w 8756908"/>
              <a:gd name="connsiteY229" fmla="*/ 5001768 h 5530584"/>
              <a:gd name="connsiteX230" fmla="*/ 4989580 w 8756908"/>
              <a:gd name="connsiteY230" fmla="*/ 4992624 h 5530584"/>
              <a:gd name="connsiteX231" fmla="*/ 4943860 w 8756908"/>
              <a:gd name="connsiteY231" fmla="*/ 4983480 h 5530584"/>
              <a:gd name="connsiteX232" fmla="*/ 4751836 w 8756908"/>
              <a:gd name="connsiteY232" fmla="*/ 4974336 h 5530584"/>
              <a:gd name="connsiteX233" fmla="*/ 4687828 w 8756908"/>
              <a:gd name="connsiteY233" fmla="*/ 4956048 h 5530584"/>
              <a:gd name="connsiteX234" fmla="*/ 4651252 w 8756908"/>
              <a:gd name="connsiteY234" fmla="*/ 4946904 h 5530584"/>
              <a:gd name="connsiteX235" fmla="*/ 4623820 w 8756908"/>
              <a:gd name="connsiteY235" fmla="*/ 4882896 h 5530584"/>
              <a:gd name="connsiteX236" fmla="*/ 4614676 w 8756908"/>
              <a:gd name="connsiteY236" fmla="*/ 4855464 h 5530584"/>
              <a:gd name="connsiteX237" fmla="*/ 4587244 w 8756908"/>
              <a:gd name="connsiteY237" fmla="*/ 4846320 h 5530584"/>
              <a:gd name="connsiteX238" fmla="*/ 4532380 w 8756908"/>
              <a:gd name="connsiteY238" fmla="*/ 4818888 h 5530584"/>
              <a:gd name="connsiteX239" fmla="*/ 4504948 w 8756908"/>
              <a:gd name="connsiteY239" fmla="*/ 4791456 h 5530584"/>
              <a:gd name="connsiteX240" fmla="*/ 4486660 w 8756908"/>
              <a:gd name="connsiteY240" fmla="*/ 4764024 h 5530584"/>
              <a:gd name="connsiteX241" fmla="*/ 4459228 w 8756908"/>
              <a:gd name="connsiteY241" fmla="*/ 4754880 h 5530584"/>
              <a:gd name="connsiteX242" fmla="*/ 4376932 w 8756908"/>
              <a:gd name="connsiteY242" fmla="*/ 4709160 h 5530584"/>
              <a:gd name="connsiteX243" fmla="*/ 4322068 w 8756908"/>
              <a:gd name="connsiteY243" fmla="*/ 4690872 h 5530584"/>
              <a:gd name="connsiteX244" fmla="*/ 4157476 w 8756908"/>
              <a:gd name="connsiteY244" fmla="*/ 4700016 h 5530584"/>
              <a:gd name="connsiteX245" fmla="*/ 4066036 w 8756908"/>
              <a:gd name="connsiteY245" fmla="*/ 4709160 h 5530584"/>
              <a:gd name="connsiteX246" fmla="*/ 3791716 w 8756908"/>
              <a:gd name="connsiteY246" fmla="*/ 4700016 h 5530584"/>
              <a:gd name="connsiteX247" fmla="*/ 3709420 w 8756908"/>
              <a:gd name="connsiteY247" fmla="*/ 4636008 h 5530584"/>
              <a:gd name="connsiteX248" fmla="*/ 3681988 w 8756908"/>
              <a:gd name="connsiteY248" fmla="*/ 4626864 h 5530584"/>
              <a:gd name="connsiteX249" fmla="*/ 3627124 w 8756908"/>
              <a:gd name="connsiteY249" fmla="*/ 4581144 h 5530584"/>
              <a:gd name="connsiteX250" fmla="*/ 3590548 w 8756908"/>
              <a:gd name="connsiteY250" fmla="*/ 4572000 h 5530584"/>
              <a:gd name="connsiteX251" fmla="*/ 3453388 w 8756908"/>
              <a:gd name="connsiteY251" fmla="*/ 4526280 h 5530584"/>
              <a:gd name="connsiteX252" fmla="*/ 3398524 w 8756908"/>
              <a:gd name="connsiteY252" fmla="*/ 4498848 h 5530584"/>
              <a:gd name="connsiteX253" fmla="*/ 3371092 w 8756908"/>
              <a:gd name="connsiteY253" fmla="*/ 4480560 h 5530584"/>
              <a:gd name="connsiteX254" fmla="*/ 3334516 w 8756908"/>
              <a:gd name="connsiteY254" fmla="*/ 4462272 h 5530584"/>
              <a:gd name="connsiteX255" fmla="*/ 3307084 w 8756908"/>
              <a:gd name="connsiteY255" fmla="*/ 4434840 h 5530584"/>
              <a:gd name="connsiteX256" fmla="*/ 3270508 w 8756908"/>
              <a:gd name="connsiteY256" fmla="*/ 4407408 h 5530584"/>
              <a:gd name="connsiteX257" fmla="*/ 3243076 w 8756908"/>
              <a:gd name="connsiteY257" fmla="*/ 4352544 h 5530584"/>
              <a:gd name="connsiteX258" fmla="*/ 3215644 w 8756908"/>
              <a:gd name="connsiteY258" fmla="*/ 4334256 h 5530584"/>
              <a:gd name="connsiteX259" fmla="*/ 3188212 w 8756908"/>
              <a:gd name="connsiteY259" fmla="*/ 4270248 h 5530584"/>
              <a:gd name="connsiteX260" fmla="*/ 3160780 w 8756908"/>
              <a:gd name="connsiteY260" fmla="*/ 4215384 h 5530584"/>
              <a:gd name="connsiteX261" fmla="*/ 3133348 w 8756908"/>
              <a:gd name="connsiteY261" fmla="*/ 4187952 h 5530584"/>
              <a:gd name="connsiteX262" fmla="*/ 3069340 w 8756908"/>
              <a:gd name="connsiteY262" fmla="*/ 4105656 h 5530584"/>
              <a:gd name="connsiteX263" fmla="*/ 3041908 w 8756908"/>
              <a:gd name="connsiteY263" fmla="*/ 4087368 h 5530584"/>
              <a:gd name="connsiteX264" fmla="*/ 3032764 w 8756908"/>
              <a:gd name="connsiteY264" fmla="*/ 4059936 h 5530584"/>
              <a:gd name="connsiteX265" fmla="*/ 3014476 w 8756908"/>
              <a:gd name="connsiteY265" fmla="*/ 3986784 h 5530584"/>
              <a:gd name="connsiteX266" fmla="*/ 2987044 w 8756908"/>
              <a:gd name="connsiteY266" fmla="*/ 3968496 h 5530584"/>
              <a:gd name="connsiteX267" fmla="*/ 2968756 w 8756908"/>
              <a:gd name="connsiteY267" fmla="*/ 3904488 h 5530584"/>
              <a:gd name="connsiteX268" fmla="*/ 2950468 w 8756908"/>
              <a:gd name="connsiteY268" fmla="*/ 3877056 h 5530584"/>
              <a:gd name="connsiteX269" fmla="*/ 2941324 w 8756908"/>
              <a:gd name="connsiteY269" fmla="*/ 3849624 h 5530584"/>
              <a:gd name="connsiteX270" fmla="*/ 2913892 w 8756908"/>
              <a:gd name="connsiteY270" fmla="*/ 3831336 h 5530584"/>
              <a:gd name="connsiteX271" fmla="*/ 2877316 w 8756908"/>
              <a:gd name="connsiteY271" fmla="*/ 3749040 h 5530584"/>
              <a:gd name="connsiteX272" fmla="*/ 2868172 w 8756908"/>
              <a:gd name="connsiteY272" fmla="*/ 3721608 h 5530584"/>
              <a:gd name="connsiteX273" fmla="*/ 2859028 w 8756908"/>
              <a:gd name="connsiteY273" fmla="*/ 3694176 h 5530584"/>
              <a:gd name="connsiteX274" fmla="*/ 2849884 w 8756908"/>
              <a:gd name="connsiteY274" fmla="*/ 3639312 h 5530584"/>
              <a:gd name="connsiteX275" fmla="*/ 2831596 w 8756908"/>
              <a:gd name="connsiteY275" fmla="*/ 3611880 h 5530584"/>
              <a:gd name="connsiteX276" fmla="*/ 2822452 w 8756908"/>
              <a:gd name="connsiteY276" fmla="*/ 3584448 h 5530584"/>
              <a:gd name="connsiteX277" fmla="*/ 2804164 w 8756908"/>
              <a:gd name="connsiteY277" fmla="*/ 3557016 h 5530584"/>
              <a:gd name="connsiteX278" fmla="*/ 2785876 w 8756908"/>
              <a:gd name="connsiteY278" fmla="*/ 3502152 h 5530584"/>
              <a:gd name="connsiteX279" fmla="*/ 2776732 w 8756908"/>
              <a:gd name="connsiteY279" fmla="*/ 3474720 h 5530584"/>
              <a:gd name="connsiteX280" fmla="*/ 2712724 w 8756908"/>
              <a:gd name="connsiteY280" fmla="*/ 3438144 h 5530584"/>
              <a:gd name="connsiteX281" fmla="*/ 2694436 w 8756908"/>
              <a:gd name="connsiteY281" fmla="*/ 3410712 h 5530584"/>
              <a:gd name="connsiteX282" fmla="*/ 2667004 w 8756908"/>
              <a:gd name="connsiteY282" fmla="*/ 3401568 h 5530584"/>
              <a:gd name="connsiteX283" fmla="*/ 2657860 w 8756908"/>
              <a:gd name="connsiteY283" fmla="*/ 3374136 h 5530584"/>
              <a:gd name="connsiteX284" fmla="*/ 2639572 w 8756908"/>
              <a:gd name="connsiteY284" fmla="*/ 3346704 h 5530584"/>
              <a:gd name="connsiteX285" fmla="*/ 2602996 w 8756908"/>
              <a:gd name="connsiteY285" fmla="*/ 3291840 h 5530584"/>
              <a:gd name="connsiteX286" fmla="*/ 2566420 w 8756908"/>
              <a:gd name="connsiteY286" fmla="*/ 3236976 h 5530584"/>
              <a:gd name="connsiteX287" fmla="*/ 2548132 w 8756908"/>
              <a:gd name="connsiteY287" fmla="*/ 3209544 h 5530584"/>
              <a:gd name="connsiteX288" fmla="*/ 2520700 w 8756908"/>
              <a:gd name="connsiteY288" fmla="*/ 3191256 h 5530584"/>
              <a:gd name="connsiteX289" fmla="*/ 2493268 w 8756908"/>
              <a:gd name="connsiteY289" fmla="*/ 3163824 h 5530584"/>
              <a:gd name="connsiteX290" fmla="*/ 2465836 w 8756908"/>
              <a:gd name="connsiteY290" fmla="*/ 3154680 h 5530584"/>
              <a:gd name="connsiteX291" fmla="*/ 2438404 w 8756908"/>
              <a:gd name="connsiteY291" fmla="*/ 3136392 h 5530584"/>
              <a:gd name="connsiteX292" fmla="*/ 2328676 w 8756908"/>
              <a:gd name="connsiteY292" fmla="*/ 3118104 h 5530584"/>
              <a:gd name="connsiteX293" fmla="*/ 2273812 w 8756908"/>
              <a:gd name="connsiteY293" fmla="*/ 3099816 h 5530584"/>
              <a:gd name="connsiteX294" fmla="*/ 2246380 w 8756908"/>
              <a:gd name="connsiteY294" fmla="*/ 3090672 h 5530584"/>
              <a:gd name="connsiteX295" fmla="*/ 2191516 w 8756908"/>
              <a:gd name="connsiteY295" fmla="*/ 3081528 h 5530584"/>
              <a:gd name="connsiteX296" fmla="*/ 1972060 w 8756908"/>
              <a:gd name="connsiteY296" fmla="*/ 3090672 h 5530584"/>
              <a:gd name="connsiteX297" fmla="*/ 1935484 w 8756908"/>
              <a:gd name="connsiteY297" fmla="*/ 3099816 h 5530584"/>
              <a:gd name="connsiteX298" fmla="*/ 1908052 w 8756908"/>
              <a:gd name="connsiteY298" fmla="*/ 3127248 h 5530584"/>
              <a:gd name="connsiteX299" fmla="*/ 1880620 w 8756908"/>
              <a:gd name="connsiteY299" fmla="*/ 3145536 h 5530584"/>
              <a:gd name="connsiteX300" fmla="*/ 1834900 w 8756908"/>
              <a:gd name="connsiteY300" fmla="*/ 3200400 h 5530584"/>
              <a:gd name="connsiteX301" fmla="*/ 1807468 w 8756908"/>
              <a:gd name="connsiteY301" fmla="*/ 3209544 h 5530584"/>
              <a:gd name="connsiteX302" fmla="*/ 1780036 w 8756908"/>
              <a:gd name="connsiteY302" fmla="*/ 3227832 h 5530584"/>
              <a:gd name="connsiteX303" fmla="*/ 1743460 w 8756908"/>
              <a:gd name="connsiteY303" fmla="*/ 3246120 h 5530584"/>
              <a:gd name="connsiteX304" fmla="*/ 1734316 w 8756908"/>
              <a:gd name="connsiteY304" fmla="*/ 3273552 h 5530584"/>
              <a:gd name="connsiteX305" fmla="*/ 1679452 w 8756908"/>
              <a:gd name="connsiteY305" fmla="*/ 3310128 h 5530584"/>
              <a:gd name="connsiteX306" fmla="*/ 1661164 w 8756908"/>
              <a:gd name="connsiteY306" fmla="*/ 3346704 h 5530584"/>
              <a:gd name="connsiteX307" fmla="*/ 1606300 w 8756908"/>
              <a:gd name="connsiteY307" fmla="*/ 3392424 h 5530584"/>
              <a:gd name="connsiteX308" fmla="*/ 1542292 w 8756908"/>
              <a:gd name="connsiteY308" fmla="*/ 3456432 h 5530584"/>
              <a:gd name="connsiteX309" fmla="*/ 1441708 w 8756908"/>
              <a:gd name="connsiteY309" fmla="*/ 3511296 h 5530584"/>
              <a:gd name="connsiteX310" fmla="*/ 1386844 w 8756908"/>
              <a:gd name="connsiteY310" fmla="*/ 3547872 h 5530584"/>
              <a:gd name="connsiteX311" fmla="*/ 1331980 w 8756908"/>
              <a:gd name="connsiteY311" fmla="*/ 3566160 h 5530584"/>
              <a:gd name="connsiteX312" fmla="*/ 1313692 w 8756908"/>
              <a:gd name="connsiteY312" fmla="*/ 3593592 h 5530584"/>
              <a:gd name="connsiteX313" fmla="*/ 1231396 w 8756908"/>
              <a:gd name="connsiteY313" fmla="*/ 3611880 h 5530584"/>
              <a:gd name="connsiteX314" fmla="*/ 1158244 w 8756908"/>
              <a:gd name="connsiteY314" fmla="*/ 3639312 h 5530584"/>
              <a:gd name="connsiteX315" fmla="*/ 1066804 w 8756908"/>
              <a:gd name="connsiteY315" fmla="*/ 3666744 h 5530584"/>
              <a:gd name="connsiteX316" fmla="*/ 957076 w 8756908"/>
              <a:gd name="connsiteY316" fmla="*/ 3685032 h 5530584"/>
              <a:gd name="connsiteX317" fmla="*/ 801628 w 8756908"/>
              <a:gd name="connsiteY317" fmla="*/ 3694176 h 5530584"/>
              <a:gd name="connsiteX318" fmla="*/ 801628 w 8756908"/>
              <a:gd name="connsiteY318" fmla="*/ 3694176 h 5530584"/>
              <a:gd name="connsiteX319" fmla="*/ 474988 w 8756908"/>
              <a:gd name="connsiteY31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801628 w 8756908"/>
              <a:gd name="connsiteY138" fmla="*/ 548640 h 5530584"/>
              <a:gd name="connsiteX139" fmla="*/ 737620 w 8756908"/>
              <a:gd name="connsiteY139" fmla="*/ 512064 h 5530584"/>
              <a:gd name="connsiteX140" fmla="*/ 691900 w 8756908"/>
              <a:gd name="connsiteY140" fmla="*/ 457200 h 5530584"/>
              <a:gd name="connsiteX141" fmla="*/ 655324 w 8756908"/>
              <a:gd name="connsiteY141" fmla="*/ 402336 h 5530584"/>
              <a:gd name="connsiteX142" fmla="*/ 618748 w 8756908"/>
              <a:gd name="connsiteY142" fmla="*/ 347472 h 5530584"/>
              <a:gd name="connsiteX143" fmla="*/ 600460 w 8756908"/>
              <a:gd name="connsiteY143" fmla="*/ 265176 h 5530584"/>
              <a:gd name="connsiteX144" fmla="*/ 536452 w 8756908"/>
              <a:gd name="connsiteY144" fmla="*/ 128016 h 5530584"/>
              <a:gd name="connsiteX145" fmla="*/ 490732 w 8756908"/>
              <a:gd name="connsiteY145" fmla="*/ 45720 h 5530584"/>
              <a:gd name="connsiteX146" fmla="*/ 490732 w 8756908"/>
              <a:gd name="connsiteY146" fmla="*/ 0 h 5530584"/>
              <a:gd name="connsiteX147" fmla="*/ 7092700 w 8756908"/>
              <a:gd name="connsiteY147" fmla="*/ 9144 h 5530584"/>
              <a:gd name="connsiteX148" fmla="*/ 8451931 w 8756908"/>
              <a:gd name="connsiteY148" fmla="*/ 16484 h 5530584"/>
              <a:gd name="connsiteX149" fmla="*/ 8617837 w 8756908"/>
              <a:gd name="connsiteY149" fmla="*/ 146996 h 5530584"/>
              <a:gd name="connsiteX150" fmla="*/ 7512421 w 8756908"/>
              <a:gd name="connsiteY150" fmla="*/ 311709 h 5530584"/>
              <a:gd name="connsiteX151" fmla="*/ 7269100 w 8756908"/>
              <a:gd name="connsiteY151" fmla="*/ 732550 h 5530584"/>
              <a:gd name="connsiteX152" fmla="*/ 7391057 w 8756908"/>
              <a:gd name="connsiteY152" fmla="*/ 1020452 h 5530584"/>
              <a:gd name="connsiteX153" fmla="*/ 7597317 w 8756908"/>
              <a:gd name="connsiteY153" fmla="*/ 1305517 h 5530584"/>
              <a:gd name="connsiteX154" fmla="*/ 7768507 w 8756908"/>
              <a:gd name="connsiteY154" fmla="*/ 1677405 h 5530584"/>
              <a:gd name="connsiteX155" fmla="*/ 7972692 w 8756908"/>
              <a:gd name="connsiteY155" fmla="*/ 1976424 h 5530584"/>
              <a:gd name="connsiteX156" fmla="*/ 7970100 w 8756908"/>
              <a:gd name="connsiteY156" fmla="*/ 2448230 h 5530584"/>
              <a:gd name="connsiteX157" fmla="*/ 7867154 w 8756908"/>
              <a:gd name="connsiteY157" fmla="*/ 3078016 h 5530584"/>
              <a:gd name="connsiteX158" fmla="*/ 8464300 w 8756908"/>
              <a:gd name="connsiteY158" fmla="*/ 3831336 h 5530584"/>
              <a:gd name="connsiteX159" fmla="*/ 8756908 w 8756908"/>
              <a:gd name="connsiteY159" fmla="*/ 4443984 h 5530584"/>
              <a:gd name="connsiteX160" fmla="*/ 8747764 w 8756908"/>
              <a:gd name="connsiteY160" fmla="*/ 4562856 h 5530584"/>
              <a:gd name="connsiteX161" fmla="*/ 8720332 w 8756908"/>
              <a:gd name="connsiteY161" fmla="*/ 4636008 h 5530584"/>
              <a:gd name="connsiteX162" fmla="*/ 8692900 w 8756908"/>
              <a:gd name="connsiteY162" fmla="*/ 4654296 h 5530584"/>
              <a:gd name="connsiteX163" fmla="*/ 8619748 w 8756908"/>
              <a:gd name="connsiteY163" fmla="*/ 4700016 h 5530584"/>
              <a:gd name="connsiteX164" fmla="*/ 8564884 w 8756908"/>
              <a:gd name="connsiteY164" fmla="*/ 4736592 h 5530584"/>
              <a:gd name="connsiteX165" fmla="*/ 8482588 w 8756908"/>
              <a:gd name="connsiteY165" fmla="*/ 4754880 h 5530584"/>
              <a:gd name="connsiteX166" fmla="*/ 8436868 w 8756908"/>
              <a:gd name="connsiteY166" fmla="*/ 4809744 h 5530584"/>
              <a:gd name="connsiteX167" fmla="*/ 8391148 w 8756908"/>
              <a:gd name="connsiteY167" fmla="*/ 4818888 h 5530584"/>
              <a:gd name="connsiteX168" fmla="*/ 8336284 w 8756908"/>
              <a:gd name="connsiteY168" fmla="*/ 4846320 h 5530584"/>
              <a:gd name="connsiteX169" fmla="*/ 8281420 w 8756908"/>
              <a:gd name="connsiteY169" fmla="*/ 4882896 h 5530584"/>
              <a:gd name="connsiteX170" fmla="*/ 8162548 w 8756908"/>
              <a:gd name="connsiteY170" fmla="*/ 4901184 h 5530584"/>
              <a:gd name="connsiteX171" fmla="*/ 8071108 w 8756908"/>
              <a:gd name="connsiteY171" fmla="*/ 4946904 h 5530584"/>
              <a:gd name="connsiteX172" fmla="*/ 7997956 w 8756908"/>
              <a:gd name="connsiteY172" fmla="*/ 4974336 h 5530584"/>
              <a:gd name="connsiteX173" fmla="*/ 7970524 w 8756908"/>
              <a:gd name="connsiteY173" fmla="*/ 5001768 h 5530584"/>
              <a:gd name="connsiteX174" fmla="*/ 7833364 w 8756908"/>
              <a:gd name="connsiteY174" fmla="*/ 5010912 h 5530584"/>
              <a:gd name="connsiteX175" fmla="*/ 7778500 w 8756908"/>
              <a:gd name="connsiteY175" fmla="*/ 5029200 h 5530584"/>
              <a:gd name="connsiteX176" fmla="*/ 7760212 w 8756908"/>
              <a:gd name="connsiteY176" fmla="*/ 5093208 h 5530584"/>
              <a:gd name="connsiteX177" fmla="*/ 7732780 w 8756908"/>
              <a:gd name="connsiteY177" fmla="*/ 5111496 h 5530584"/>
              <a:gd name="connsiteX178" fmla="*/ 7714492 w 8756908"/>
              <a:gd name="connsiteY178" fmla="*/ 5138928 h 5530584"/>
              <a:gd name="connsiteX179" fmla="*/ 7705348 w 8756908"/>
              <a:gd name="connsiteY179" fmla="*/ 5166360 h 5530584"/>
              <a:gd name="connsiteX180" fmla="*/ 7650484 w 8756908"/>
              <a:gd name="connsiteY180" fmla="*/ 5193792 h 5530584"/>
              <a:gd name="connsiteX181" fmla="*/ 7632196 w 8756908"/>
              <a:gd name="connsiteY181" fmla="*/ 5221224 h 5530584"/>
              <a:gd name="connsiteX182" fmla="*/ 7504180 w 8756908"/>
              <a:gd name="connsiteY182" fmla="*/ 5248656 h 5530584"/>
              <a:gd name="connsiteX183" fmla="*/ 7367020 w 8756908"/>
              <a:gd name="connsiteY183" fmla="*/ 5221224 h 5530584"/>
              <a:gd name="connsiteX184" fmla="*/ 7339588 w 8756908"/>
              <a:gd name="connsiteY184" fmla="*/ 5212080 h 5530584"/>
              <a:gd name="connsiteX185" fmla="*/ 7312156 w 8756908"/>
              <a:gd name="connsiteY185" fmla="*/ 5193792 h 5530584"/>
              <a:gd name="connsiteX186" fmla="*/ 7257292 w 8756908"/>
              <a:gd name="connsiteY186" fmla="*/ 5175504 h 5530584"/>
              <a:gd name="connsiteX187" fmla="*/ 7138420 w 8756908"/>
              <a:gd name="connsiteY187" fmla="*/ 5184648 h 5530584"/>
              <a:gd name="connsiteX188" fmla="*/ 7083556 w 8756908"/>
              <a:gd name="connsiteY188" fmla="*/ 5221224 h 5530584"/>
              <a:gd name="connsiteX189" fmla="*/ 7046980 w 8756908"/>
              <a:gd name="connsiteY189" fmla="*/ 5276088 h 5530584"/>
              <a:gd name="connsiteX190" fmla="*/ 6992116 w 8756908"/>
              <a:gd name="connsiteY190" fmla="*/ 5294376 h 5530584"/>
              <a:gd name="connsiteX191" fmla="*/ 6964684 w 8756908"/>
              <a:gd name="connsiteY191" fmla="*/ 5303520 h 5530584"/>
              <a:gd name="connsiteX192" fmla="*/ 6909820 w 8756908"/>
              <a:gd name="connsiteY192" fmla="*/ 5330952 h 5530584"/>
              <a:gd name="connsiteX193" fmla="*/ 6882388 w 8756908"/>
              <a:gd name="connsiteY193" fmla="*/ 5349240 h 5530584"/>
              <a:gd name="connsiteX194" fmla="*/ 6818380 w 8756908"/>
              <a:gd name="connsiteY194" fmla="*/ 5358384 h 5530584"/>
              <a:gd name="connsiteX195" fmla="*/ 6790948 w 8756908"/>
              <a:gd name="connsiteY195" fmla="*/ 5376672 h 5530584"/>
              <a:gd name="connsiteX196" fmla="*/ 6763516 w 8756908"/>
              <a:gd name="connsiteY196" fmla="*/ 5385816 h 5530584"/>
              <a:gd name="connsiteX197" fmla="*/ 6745228 w 8756908"/>
              <a:gd name="connsiteY197" fmla="*/ 5413248 h 5530584"/>
              <a:gd name="connsiteX198" fmla="*/ 6672076 w 8756908"/>
              <a:gd name="connsiteY198" fmla="*/ 5431536 h 5530584"/>
              <a:gd name="connsiteX199" fmla="*/ 6644644 w 8756908"/>
              <a:gd name="connsiteY199" fmla="*/ 5458968 h 5530584"/>
              <a:gd name="connsiteX200" fmla="*/ 6608068 w 8756908"/>
              <a:gd name="connsiteY200" fmla="*/ 5477256 h 5530584"/>
              <a:gd name="connsiteX201" fmla="*/ 6534916 w 8756908"/>
              <a:gd name="connsiteY201" fmla="*/ 5495544 h 5530584"/>
              <a:gd name="connsiteX202" fmla="*/ 6461764 w 8756908"/>
              <a:gd name="connsiteY202" fmla="*/ 5504688 h 5530584"/>
              <a:gd name="connsiteX203" fmla="*/ 6086860 w 8756908"/>
              <a:gd name="connsiteY203" fmla="*/ 5504688 h 5530584"/>
              <a:gd name="connsiteX204" fmla="*/ 6050284 w 8756908"/>
              <a:gd name="connsiteY204" fmla="*/ 5486400 h 5530584"/>
              <a:gd name="connsiteX205" fmla="*/ 6031996 w 8756908"/>
              <a:gd name="connsiteY205" fmla="*/ 5458968 h 5530584"/>
              <a:gd name="connsiteX206" fmla="*/ 6022852 w 8756908"/>
              <a:gd name="connsiteY206" fmla="*/ 5431536 h 5530584"/>
              <a:gd name="connsiteX207" fmla="*/ 5940556 w 8756908"/>
              <a:gd name="connsiteY207" fmla="*/ 5422392 h 5530584"/>
              <a:gd name="connsiteX208" fmla="*/ 5922268 w 8756908"/>
              <a:gd name="connsiteY208" fmla="*/ 5394960 h 5530584"/>
              <a:gd name="connsiteX209" fmla="*/ 5876548 w 8756908"/>
              <a:gd name="connsiteY209" fmla="*/ 5385816 h 5530584"/>
              <a:gd name="connsiteX210" fmla="*/ 5821684 w 8756908"/>
              <a:gd name="connsiteY210" fmla="*/ 5358384 h 5530584"/>
              <a:gd name="connsiteX211" fmla="*/ 5812540 w 8756908"/>
              <a:gd name="connsiteY211" fmla="*/ 5330952 h 5530584"/>
              <a:gd name="connsiteX212" fmla="*/ 5803396 w 8756908"/>
              <a:gd name="connsiteY212" fmla="*/ 5138928 h 5530584"/>
              <a:gd name="connsiteX213" fmla="*/ 5748532 w 8756908"/>
              <a:gd name="connsiteY213" fmla="*/ 5056632 h 5530584"/>
              <a:gd name="connsiteX214" fmla="*/ 5739388 w 8756908"/>
              <a:gd name="connsiteY214" fmla="*/ 5029200 h 5530584"/>
              <a:gd name="connsiteX215" fmla="*/ 5730244 w 8756908"/>
              <a:gd name="connsiteY215" fmla="*/ 4983480 h 5530584"/>
              <a:gd name="connsiteX216" fmla="*/ 5702812 w 8756908"/>
              <a:gd name="connsiteY216" fmla="*/ 4965192 h 5530584"/>
              <a:gd name="connsiteX217" fmla="*/ 5657092 w 8756908"/>
              <a:gd name="connsiteY217" fmla="*/ 4910328 h 5530584"/>
              <a:gd name="connsiteX218" fmla="*/ 5629660 w 8756908"/>
              <a:gd name="connsiteY218" fmla="*/ 4901184 h 5530584"/>
              <a:gd name="connsiteX219" fmla="*/ 5583940 w 8756908"/>
              <a:gd name="connsiteY219" fmla="*/ 5010912 h 5530584"/>
              <a:gd name="connsiteX220" fmla="*/ 5602228 w 8756908"/>
              <a:gd name="connsiteY220" fmla="*/ 5038344 h 5530584"/>
              <a:gd name="connsiteX221" fmla="*/ 5620516 w 8756908"/>
              <a:gd name="connsiteY221" fmla="*/ 5093208 h 5530584"/>
              <a:gd name="connsiteX222" fmla="*/ 5611372 w 8756908"/>
              <a:gd name="connsiteY222" fmla="*/ 5148072 h 5530584"/>
              <a:gd name="connsiteX223" fmla="*/ 5410204 w 8756908"/>
              <a:gd name="connsiteY223" fmla="*/ 5120640 h 5530584"/>
              <a:gd name="connsiteX224" fmla="*/ 5391916 w 8756908"/>
              <a:gd name="connsiteY224" fmla="*/ 5093208 h 5530584"/>
              <a:gd name="connsiteX225" fmla="*/ 5337052 w 8756908"/>
              <a:gd name="connsiteY225" fmla="*/ 5074920 h 5530584"/>
              <a:gd name="connsiteX226" fmla="*/ 5291332 w 8756908"/>
              <a:gd name="connsiteY226" fmla="*/ 5056632 h 5530584"/>
              <a:gd name="connsiteX227" fmla="*/ 5236468 w 8756908"/>
              <a:gd name="connsiteY227" fmla="*/ 5020056 h 5530584"/>
              <a:gd name="connsiteX228" fmla="*/ 5071876 w 8756908"/>
              <a:gd name="connsiteY228" fmla="*/ 5001768 h 5530584"/>
              <a:gd name="connsiteX229" fmla="*/ 4989580 w 8756908"/>
              <a:gd name="connsiteY229" fmla="*/ 4992624 h 5530584"/>
              <a:gd name="connsiteX230" fmla="*/ 4943860 w 8756908"/>
              <a:gd name="connsiteY230" fmla="*/ 4983480 h 5530584"/>
              <a:gd name="connsiteX231" fmla="*/ 4751836 w 8756908"/>
              <a:gd name="connsiteY231" fmla="*/ 4974336 h 5530584"/>
              <a:gd name="connsiteX232" fmla="*/ 4687828 w 8756908"/>
              <a:gd name="connsiteY232" fmla="*/ 4956048 h 5530584"/>
              <a:gd name="connsiteX233" fmla="*/ 4651252 w 8756908"/>
              <a:gd name="connsiteY233" fmla="*/ 4946904 h 5530584"/>
              <a:gd name="connsiteX234" fmla="*/ 4623820 w 8756908"/>
              <a:gd name="connsiteY234" fmla="*/ 4882896 h 5530584"/>
              <a:gd name="connsiteX235" fmla="*/ 4614676 w 8756908"/>
              <a:gd name="connsiteY235" fmla="*/ 4855464 h 5530584"/>
              <a:gd name="connsiteX236" fmla="*/ 4587244 w 8756908"/>
              <a:gd name="connsiteY236" fmla="*/ 4846320 h 5530584"/>
              <a:gd name="connsiteX237" fmla="*/ 4532380 w 8756908"/>
              <a:gd name="connsiteY237" fmla="*/ 4818888 h 5530584"/>
              <a:gd name="connsiteX238" fmla="*/ 4504948 w 8756908"/>
              <a:gd name="connsiteY238" fmla="*/ 4791456 h 5530584"/>
              <a:gd name="connsiteX239" fmla="*/ 4486660 w 8756908"/>
              <a:gd name="connsiteY239" fmla="*/ 4764024 h 5530584"/>
              <a:gd name="connsiteX240" fmla="*/ 4459228 w 8756908"/>
              <a:gd name="connsiteY240" fmla="*/ 4754880 h 5530584"/>
              <a:gd name="connsiteX241" fmla="*/ 4376932 w 8756908"/>
              <a:gd name="connsiteY241" fmla="*/ 4709160 h 5530584"/>
              <a:gd name="connsiteX242" fmla="*/ 4322068 w 8756908"/>
              <a:gd name="connsiteY242" fmla="*/ 4690872 h 5530584"/>
              <a:gd name="connsiteX243" fmla="*/ 4157476 w 8756908"/>
              <a:gd name="connsiteY243" fmla="*/ 4700016 h 5530584"/>
              <a:gd name="connsiteX244" fmla="*/ 4066036 w 8756908"/>
              <a:gd name="connsiteY244" fmla="*/ 4709160 h 5530584"/>
              <a:gd name="connsiteX245" fmla="*/ 3791716 w 8756908"/>
              <a:gd name="connsiteY245" fmla="*/ 4700016 h 5530584"/>
              <a:gd name="connsiteX246" fmla="*/ 3709420 w 8756908"/>
              <a:gd name="connsiteY246" fmla="*/ 4636008 h 5530584"/>
              <a:gd name="connsiteX247" fmla="*/ 3681988 w 8756908"/>
              <a:gd name="connsiteY247" fmla="*/ 4626864 h 5530584"/>
              <a:gd name="connsiteX248" fmla="*/ 3627124 w 8756908"/>
              <a:gd name="connsiteY248" fmla="*/ 4581144 h 5530584"/>
              <a:gd name="connsiteX249" fmla="*/ 3590548 w 8756908"/>
              <a:gd name="connsiteY249" fmla="*/ 4572000 h 5530584"/>
              <a:gd name="connsiteX250" fmla="*/ 3453388 w 8756908"/>
              <a:gd name="connsiteY250" fmla="*/ 4526280 h 5530584"/>
              <a:gd name="connsiteX251" fmla="*/ 3398524 w 8756908"/>
              <a:gd name="connsiteY251" fmla="*/ 4498848 h 5530584"/>
              <a:gd name="connsiteX252" fmla="*/ 3371092 w 8756908"/>
              <a:gd name="connsiteY252" fmla="*/ 4480560 h 5530584"/>
              <a:gd name="connsiteX253" fmla="*/ 3334516 w 8756908"/>
              <a:gd name="connsiteY253" fmla="*/ 4462272 h 5530584"/>
              <a:gd name="connsiteX254" fmla="*/ 3307084 w 8756908"/>
              <a:gd name="connsiteY254" fmla="*/ 4434840 h 5530584"/>
              <a:gd name="connsiteX255" fmla="*/ 3270508 w 8756908"/>
              <a:gd name="connsiteY255" fmla="*/ 4407408 h 5530584"/>
              <a:gd name="connsiteX256" fmla="*/ 3243076 w 8756908"/>
              <a:gd name="connsiteY256" fmla="*/ 4352544 h 5530584"/>
              <a:gd name="connsiteX257" fmla="*/ 3215644 w 8756908"/>
              <a:gd name="connsiteY257" fmla="*/ 4334256 h 5530584"/>
              <a:gd name="connsiteX258" fmla="*/ 3188212 w 8756908"/>
              <a:gd name="connsiteY258" fmla="*/ 4270248 h 5530584"/>
              <a:gd name="connsiteX259" fmla="*/ 3160780 w 8756908"/>
              <a:gd name="connsiteY259" fmla="*/ 4215384 h 5530584"/>
              <a:gd name="connsiteX260" fmla="*/ 3133348 w 8756908"/>
              <a:gd name="connsiteY260" fmla="*/ 4187952 h 5530584"/>
              <a:gd name="connsiteX261" fmla="*/ 3069340 w 8756908"/>
              <a:gd name="connsiteY261" fmla="*/ 4105656 h 5530584"/>
              <a:gd name="connsiteX262" fmla="*/ 3041908 w 8756908"/>
              <a:gd name="connsiteY262" fmla="*/ 4087368 h 5530584"/>
              <a:gd name="connsiteX263" fmla="*/ 3032764 w 8756908"/>
              <a:gd name="connsiteY263" fmla="*/ 4059936 h 5530584"/>
              <a:gd name="connsiteX264" fmla="*/ 3014476 w 8756908"/>
              <a:gd name="connsiteY264" fmla="*/ 3986784 h 5530584"/>
              <a:gd name="connsiteX265" fmla="*/ 2987044 w 8756908"/>
              <a:gd name="connsiteY265" fmla="*/ 3968496 h 5530584"/>
              <a:gd name="connsiteX266" fmla="*/ 2968756 w 8756908"/>
              <a:gd name="connsiteY266" fmla="*/ 3904488 h 5530584"/>
              <a:gd name="connsiteX267" fmla="*/ 2950468 w 8756908"/>
              <a:gd name="connsiteY267" fmla="*/ 3877056 h 5530584"/>
              <a:gd name="connsiteX268" fmla="*/ 2941324 w 8756908"/>
              <a:gd name="connsiteY268" fmla="*/ 3849624 h 5530584"/>
              <a:gd name="connsiteX269" fmla="*/ 2913892 w 8756908"/>
              <a:gd name="connsiteY269" fmla="*/ 3831336 h 5530584"/>
              <a:gd name="connsiteX270" fmla="*/ 2877316 w 8756908"/>
              <a:gd name="connsiteY270" fmla="*/ 3749040 h 5530584"/>
              <a:gd name="connsiteX271" fmla="*/ 2868172 w 8756908"/>
              <a:gd name="connsiteY271" fmla="*/ 3721608 h 5530584"/>
              <a:gd name="connsiteX272" fmla="*/ 2859028 w 8756908"/>
              <a:gd name="connsiteY272" fmla="*/ 3694176 h 5530584"/>
              <a:gd name="connsiteX273" fmla="*/ 2849884 w 8756908"/>
              <a:gd name="connsiteY273" fmla="*/ 3639312 h 5530584"/>
              <a:gd name="connsiteX274" fmla="*/ 2831596 w 8756908"/>
              <a:gd name="connsiteY274" fmla="*/ 3611880 h 5530584"/>
              <a:gd name="connsiteX275" fmla="*/ 2822452 w 8756908"/>
              <a:gd name="connsiteY275" fmla="*/ 3584448 h 5530584"/>
              <a:gd name="connsiteX276" fmla="*/ 2804164 w 8756908"/>
              <a:gd name="connsiteY276" fmla="*/ 3557016 h 5530584"/>
              <a:gd name="connsiteX277" fmla="*/ 2785876 w 8756908"/>
              <a:gd name="connsiteY277" fmla="*/ 3502152 h 5530584"/>
              <a:gd name="connsiteX278" fmla="*/ 2776732 w 8756908"/>
              <a:gd name="connsiteY278" fmla="*/ 3474720 h 5530584"/>
              <a:gd name="connsiteX279" fmla="*/ 2712724 w 8756908"/>
              <a:gd name="connsiteY279" fmla="*/ 3438144 h 5530584"/>
              <a:gd name="connsiteX280" fmla="*/ 2694436 w 8756908"/>
              <a:gd name="connsiteY280" fmla="*/ 3410712 h 5530584"/>
              <a:gd name="connsiteX281" fmla="*/ 2667004 w 8756908"/>
              <a:gd name="connsiteY281" fmla="*/ 3401568 h 5530584"/>
              <a:gd name="connsiteX282" fmla="*/ 2657860 w 8756908"/>
              <a:gd name="connsiteY282" fmla="*/ 3374136 h 5530584"/>
              <a:gd name="connsiteX283" fmla="*/ 2639572 w 8756908"/>
              <a:gd name="connsiteY283" fmla="*/ 3346704 h 5530584"/>
              <a:gd name="connsiteX284" fmla="*/ 2602996 w 8756908"/>
              <a:gd name="connsiteY284" fmla="*/ 3291840 h 5530584"/>
              <a:gd name="connsiteX285" fmla="*/ 2566420 w 8756908"/>
              <a:gd name="connsiteY285" fmla="*/ 3236976 h 5530584"/>
              <a:gd name="connsiteX286" fmla="*/ 2548132 w 8756908"/>
              <a:gd name="connsiteY286" fmla="*/ 3209544 h 5530584"/>
              <a:gd name="connsiteX287" fmla="*/ 2520700 w 8756908"/>
              <a:gd name="connsiteY287" fmla="*/ 3191256 h 5530584"/>
              <a:gd name="connsiteX288" fmla="*/ 2493268 w 8756908"/>
              <a:gd name="connsiteY288" fmla="*/ 3163824 h 5530584"/>
              <a:gd name="connsiteX289" fmla="*/ 2465836 w 8756908"/>
              <a:gd name="connsiteY289" fmla="*/ 3154680 h 5530584"/>
              <a:gd name="connsiteX290" fmla="*/ 2438404 w 8756908"/>
              <a:gd name="connsiteY290" fmla="*/ 3136392 h 5530584"/>
              <a:gd name="connsiteX291" fmla="*/ 2328676 w 8756908"/>
              <a:gd name="connsiteY291" fmla="*/ 3118104 h 5530584"/>
              <a:gd name="connsiteX292" fmla="*/ 2273812 w 8756908"/>
              <a:gd name="connsiteY292" fmla="*/ 3099816 h 5530584"/>
              <a:gd name="connsiteX293" fmla="*/ 2246380 w 8756908"/>
              <a:gd name="connsiteY293" fmla="*/ 3090672 h 5530584"/>
              <a:gd name="connsiteX294" fmla="*/ 2191516 w 8756908"/>
              <a:gd name="connsiteY294" fmla="*/ 3081528 h 5530584"/>
              <a:gd name="connsiteX295" fmla="*/ 1972060 w 8756908"/>
              <a:gd name="connsiteY295" fmla="*/ 3090672 h 5530584"/>
              <a:gd name="connsiteX296" fmla="*/ 1935484 w 8756908"/>
              <a:gd name="connsiteY296" fmla="*/ 3099816 h 5530584"/>
              <a:gd name="connsiteX297" fmla="*/ 1908052 w 8756908"/>
              <a:gd name="connsiteY297" fmla="*/ 3127248 h 5530584"/>
              <a:gd name="connsiteX298" fmla="*/ 1880620 w 8756908"/>
              <a:gd name="connsiteY298" fmla="*/ 3145536 h 5530584"/>
              <a:gd name="connsiteX299" fmla="*/ 1834900 w 8756908"/>
              <a:gd name="connsiteY299" fmla="*/ 3200400 h 5530584"/>
              <a:gd name="connsiteX300" fmla="*/ 1807468 w 8756908"/>
              <a:gd name="connsiteY300" fmla="*/ 3209544 h 5530584"/>
              <a:gd name="connsiteX301" fmla="*/ 1780036 w 8756908"/>
              <a:gd name="connsiteY301" fmla="*/ 3227832 h 5530584"/>
              <a:gd name="connsiteX302" fmla="*/ 1743460 w 8756908"/>
              <a:gd name="connsiteY302" fmla="*/ 3246120 h 5530584"/>
              <a:gd name="connsiteX303" fmla="*/ 1734316 w 8756908"/>
              <a:gd name="connsiteY303" fmla="*/ 3273552 h 5530584"/>
              <a:gd name="connsiteX304" fmla="*/ 1679452 w 8756908"/>
              <a:gd name="connsiteY304" fmla="*/ 3310128 h 5530584"/>
              <a:gd name="connsiteX305" fmla="*/ 1661164 w 8756908"/>
              <a:gd name="connsiteY305" fmla="*/ 3346704 h 5530584"/>
              <a:gd name="connsiteX306" fmla="*/ 1606300 w 8756908"/>
              <a:gd name="connsiteY306" fmla="*/ 3392424 h 5530584"/>
              <a:gd name="connsiteX307" fmla="*/ 1542292 w 8756908"/>
              <a:gd name="connsiteY307" fmla="*/ 3456432 h 5530584"/>
              <a:gd name="connsiteX308" fmla="*/ 1441708 w 8756908"/>
              <a:gd name="connsiteY308" fmla="*/ 3511296 h 5530584"/>
              <a:gd name="connsiteX309" fmla="*/ 1386844 w 8756908"/>
              <a:gd name="connsiteY309" fmla="*/ 3547872 h 5530584"/>
              <a:gd name="connsiteX310" fmla="*/ 1331980 w 8756908"/>
              <a:gd name="connsiteY310" fmla="*/ 3566160 h 5530584"/>
              <a:gd name="connsiteX311" fmla="*/ 1313692 w 8756908"/>
              <a:gd name="connsiteY311" fmla="*/ 3593592 h 5530584"/>
              <a:gd name="connsiteX312" fmla="*/ 1231396 w 8756908"/>
              <a:gd name="connsiteY312" fmla="*/ 3611880 h 5530584"/>
              <a:gd name="connsiteX313" fmla="*/ 1158244 w 8756908"/>
              <a:gd name="connsiteY313" fmla="*/ 3639312 h 5530584"/>
              <a:gd name="connsiteX314" fmla="*/ 1066804 w 8756908"/>
              <a:gd name="connsiteY314" fmla="*/ 3666744 h 5530584"/>
              <a:gd name="connsiteX315" fmla="*/ 957076 w 8756908"/>
              <a:gd name="connsiteY315" fmla="*/ 3685032 h 5530584"/>
              <a:gd name="connsiteX316" fmla="*/ 801628 w 8756908"/>
              <a:gd name="connsiteY316" fmla="*/ 3694176 h 5530584"/>
              <a:gd name="connsiteX317" fmla="*/ 801628 w 8756908"/>
              <a:gd name="connsiteY317" fmla="*/ 3694176 h 5530584"/>
              <a:gd name="connsiteX318" fmla="*/ 474988 w 8756908"/>
              <a:gd name="connsiteY318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139956 w 8756908"/>
              <a:gd name="connsiteY133" fmla="*/ 758952 h 5530584"/>
              <a:gd name="connsiteX134" fmla="*/ 1085092 w 8756908"/>
              <a:gd name="connsiteY134" fmla="*/ 740664 h 5530584"/>
              <a:gd name="connsiteX135" fmla="*/ 1057660 w 8756908"/>
              <a:gd name="connsiteY135" fmla="*/ 722376 h 5530584"/>
              <a:gd name="connsiteX136" fmla="*/ 1030228 w 8756908"/>
              <a:gd name="connsiteY136" fmla="*/ 694944 h 5530584"/>
              <a:gd name="connsiteX137" fmla="*/ 902212 w 8756908"/>
              <a:gd name="connsiteY137" fmla="*/ 621792 h 5530584"/>
              <a:gd name="connsiteX138" fmla="*/ 737620 w 8756908"/>
              <a:gd name="connsiteY138" fmla="*/ 512064 h 5530584"/>
              <a:gd name="connsiteX139" fmla="*/ 691900 w 8756908"/>
              <a:gd name="connsiteY139" fmla="*/ 457200 h 5530584"/>
              <a:gd name="connsiteX140" fmla="*/ 655324 w 8756908"/>
              <a:gd name="connsiteY140" fmla="*/ 402336 h 5530584"/>
              <a:gd name="connsiteX141" fmla="*/ 618748 w 8756908"/>
              <a:gd name="connsiteY141" fmla="*/ 347472 h 5530584"/>
              <a:gd name="connsiteX142" fmla="*/ 600460 w 8756908"/>
              <a:gd name="connsiteY142" fmla="*/ 265176 h 5530584"/>
              <a:gd name="connsiteX143" fmla="*/ 536452 w 8756908"/>
              <a:gd name="connsiteY143" fmla="*/ 128016 h 5530584"/>
              <a:gd name="connsiteX144" fmla="*/ 490732 w 8756908"/>
              <a:gd name="connsiteY144" fmla="*/ 45720 h 5530584"/>
              <a:gd name="connsiteX145" fmla="*/ 490732 w 8756908"/>
              <a:gd name="connsiteY145" fmla="*/ 0 h 5530584"/>
              <a:gd name="connsiteX146" fmla="*/ 7092700 w 8756908"/>
              <a:gd name="connsiteY146" fmla="*/ 9144 h 5530584"/>
              <a:gd name="connsiteX147" fmla="*/ 8451931 w 8756908"/>
              <a:gd name="connsiteY147" fmla="*/ 16484 h 5530584"/>
              <a:gd name="connsiteX148" fmla="*/ 8617837 w 8756908"/>
              <a:gd name="connsiteY148" fmla="*/ 146996 h 5530584"/>
              <a:gd name="connsiteX149" fmla="*/ 7512421 w 8756908"/>
              <a:gd name="connsiteY149" fmla="*/ 311709 h 5530584"/>
              <a:gd name="connsiteX150" fmla="*/ 7269100 w 8756908"/>
              <a:gd name="connsiteY150" fmla="*/ 732550 h 5530584"/>
              <a:gd name="connsiteX151" fmla="*/ 7391057 w 8756908"/>
              <a:gd name="connsiteY151" fmla="*/ 1020452 h 5530584"/>
              <a:gd name="connsiteX152" fmla="*/ 7597317 w 8756908"/>
              <a:gd name="connsiteY152" fmla="*/ 1305517 h 5530584"/>
              <a:gd name="connsiteX153" fmla="*/ 7768507 w 8756908"/>
              <a:gd name="connsiteY153" fmla="*/ 1677405 h 5530584"/>
              <a:gd name="connsiteX154" fmla="*/ 7972692 w 8756908"/>
              <a:gd name="connsiteY154" fmla="*/ 1976424 h 5530584"/>
              <a:gd name="connsiteX155" fmla="*/ 7970100 w 8756908"/>
              <a:gd name="connsiteY155" fmla="*/ 2448230 h 5530584"/>
              <a:gd name="connsiteX156" fmla="*/ 7867154 w 8756908"/>
              <a:gd name="connsiteY156" fmla="*/ 3078016 h 5530584"/>
              <a:gd name="connsiteX157" fmla="*/ 8464300 w 8756908"/>
              <a:gd name="connsiteY157" fmla="*/ 3831336 h 5530584"/>
              <a:gd name="connsiteX158" fmla="*/ 8756908 w 8756908"/>
              <a:gd name="connsiteY158" fmla="*/ 4443984 h 5530584"/>
              <a:gd name="connsiteX159" fmla="*/ 8747764 w 8756908"/>
              <a:gd name="connsiteY159" fmla="*/ 4562856 h 5530584"/>
              <a:gd name="connsiteX160" fmla="*/ 8720332 w 8756908"/>
              <a:gd name="connsiteY160" fmla="*/ 4636008 h 5530584"/>
              <a:gd name="connsiteX161" fmla="*/ 8692900 w 8756908"/>
              <a:gd name="connsiteY161" fmla="*/ 4654296 h 5530584"/>
              <a:gd name="connsiteX162" fmla="*/ 8619748 w 8756908"/>
              <a:gd name="connsiteY162" fmla="*/ 4700016 h 5530584"/>
              <a:gd name="connsiteX163" fmla="*/ 8564884 w 8756908"/>
              <a:gd name="connsiteY163" fmla="*/ 4736592 h 5530584"/>
              <a:gd name="connsiteX164" fmla="*/ 8482588 w 8756908"/>
              <a:gd name="connsiteY164" fmla="*/ 4754880 h 5530584"/>
              <a:gd name="connsiteX165" fmla="*/ 8436868 w 8756908"/>
              <a:gd name="connsiteY165" fmla="*/ 4809744 h 5530584"/>
              <a:gd name="connsiteX166" fmla="*/ 8391148 w 8756908"/>
              <a:gd name="connsiteY166" fmla="*/ 4818888 h 5530584"/>
              <a:gd name="connsiteX167" fmla="*/ 8336284 w 8756908"/>
              <a:gd name="connsiteY167" fmla="*/ 4846320 h 5530584"/>
              <a:gd name="connsiteX168" fmla="*/ 8281420 w 8756908"/>
              <a:gd name="connsiteY168" fmla="*/ 4882896 h 5530584"/>
              <a:gd name="connsiteX169" fmla="*/ 8162548 w 8756908"/>
              <a:gd name="connsiteY169" fmla="*/ 4901184 h 5530584"/>
              <a:gd name="connsiteX170" fmla="*/ 8071108 w 8756908"/>
              <a:gd name="connsiteY170" fmla="*/ 4946904 h 5530584"/>
              <a:gd name="connsiteX171" fmla="*/ 7997956 w 8756908"/>
              <a:gd name="connsiteY171" fmla="*/ 4974336 h 5530584"/>
              <a:gd name="connsiteX172" fmla="*/ 7970524 w 8756908"/>
              <a:gd name="connsiteY172" fmla="*/ 5001768 h 5530584"/>
              <a:gd name="connsiteX173" fmla="*/ 7833364 w 8756908"/>
              <a:gd name="connsiteY173" fmla="*/ 5010912 h 5530584"/>
              <a:gd name="connsiteX174" fmla="*/ 7778500 w 8756908"/>
              <a:gd name="connsiteY174" fmla="*/ 5029200 h 5530584"/>
              <a:gd name="connsiteX175" fmla="*/ 7760212 w 8756908"/>
              <a:gd name="connsiteY175" fmla="*/ 5093208 h 5530584"/>
              <a:gd name="connsiteX176" fmla="*/ 7732780 w 8756908"/>
              <a:gd name="connsiteY176" fmla="*/ 5111496 h 5530584"/>
              <a:gd name="connsiteX177" fmla="*/ 7714492 w 8756908"/>
              <a:gd name="connsiteY177" fmla="*/ 5138928 h 5530584"/>
              <a:gd name="connsiteX178" fmla="*/ 7705348 w 8756908"/>
              <a:gd name="connsiteY178" fmla="*/ 5166360 h 5530584"/>
              <a:gd name="connsiteX179" fmla="*/ 7650484 w 8756908"/>
              <a:gd name="connsiteY179" fmla="*/ 5193792 h 5530584"/>
              <a:gd name="connsiteX180" fmla="*/ 7632196 w 8756908"/>
              <a:gd name="connsiteY180" fmla="*/ 5221224 h 5530584"/>
              <a:gd name="connsiteX181" fmla="*/ 7504180 w 8756908"/>
              <a:gd name="connsiteY181" fmla="*/ 5248656 h 5530584"/>
              <a:gd name="connsiteX182" fmla="*/ 7367020 w 8756908"/>
              <a:gd name="connsiteY182" fmla="*/ 5221224 h 5530584"/>
              <a:gd name="connsiteX183" fmla="*/ 7339588 w 8756908"/>
              <a:gd name="connsiteY183" fmla="*/ 5212080 h 5530584"/>
              <a:gd name="connsiteX184" fmla="*/ 7312156 w 8756908"/>
              <a:gd name="connsiteY184" fmla="*/ 5193792 h 5530584"/>
              <a:gd name="connsiteX185" fmla="*/ 7257292 w 8756908"/>
              <a:gd name="connsiteY185" fmla="*/ 5175504 h 5530584"/>
              <a:gd name="connsiteX186" fmla="*/ 7138420 w 8756908"/>
              <a:gd name="connsiteY186" fmla="*/ 5184648 h 5530584"/>
              <a:gd name="connsiteX187" fmla="*/ 7083556 w 8756908"/>
              <a:gd name="connsiteY187" fmla="*/ 5221224 h 5530584"/>
              <a:gd name="connsiteX188" fmla="*/ 7046980 w 8756908"/>
              <a:gd name="connsiteY188" fmla="*/ 5276088 h 5530584"/>
              <a:gd name="connsiteX189" fmla="*/ 6992116 w 8756908"/>
              <a:gd name="connsiteY189" fmla="*/ 5294376 h 5530584"/>
              <a:gd name="connsiteX190" fmla="*/ 6964684 w 8756908"/>
              <a:gd name="connsiteY190" fmla="*/ 5303520 h 5530584"/>
              <a:gd name="connsiteX191" fmla="*/ 6909820 w 8756908"/>
              <a:gd name="connsiteY191" fmla="*/ 5330952 h 5530584"/>
              <a:gd name="connsiteX192" fmla="*/ 6882388 w 8756908"/>
              <a:gd name="connsiteY192" fmla="*/ 5349240 h 5530584"/>
              <a:gd name="connsiteX193" fmla="*/ 6818380 w 8756908"/>
              <a:gd name="connsiteY193" fmla="*/ 5358384 h 5530584"/>
              <a:gd name="connsiteX194" fmla="*/ 6790948 w 8756908"/>
              <a:gd name="connsiteY194" fmla="*/ 5376672 h 5530584"/>
              <a:gd name="connsiteX195" fmla="*/ 6763516 w 8756908"/>
              <a:gd name="connsiteY195" fmla="*/ 5385816 h 5530584"/>
              <a:gd name="connsiteX196" fmla="*/ 6745228 w 8756908"/>
              <a:gd name="connsiteY196" fmla="*/ 5413248 h 5530584"/>
              <a:gd name="connsiteX197" fmla="*/ 6672076 w 8756908"/>
              <a:gd name="connsiteY197" fmla="*/ 5431536 h 5530584"/>
              <a:gd name="connsiteX198" fmla="*/ 6644644 w 8756908"/>
              <a:gd name="connsiteY198" fmla="*/ 5458968 h 5530584"/>
              <a:gd name="connsiteX199" fmla="*/ 6608068 w 8756908"/>
              <a:gd name="connsiteY199" fmla="*/ 5477256 h 5530584"/>
              <a:gd name="connsiteX200" fmla="*/ 6534916 w 8756908"/>
              <a:gd name="connsiteY200" fmla="*/ 5495544 h 5530584"/>
              <a:gd name="connsiteX201" fmla="*/ 6461764 w 8756908"/>
              <a:gd name="connsiteY201" fmla="*/ 5504688 h 5530584"/>
              <a:gd name="connsiteX202" fmla="*/ 6086860 w 8756908"/>
              <a:gd name="connsiteY202" fmla="*/ 5504688 h 5530584"/>
              <a:gd name="connsiteX203" fmla="*/ 6050284 w 8756908"/>
              <a:gd name="connsiteY203" fmla="*/ 5486400 h 5530584"/>
              <a:gd name="connsiteX204" fmla="*/ 6031996 w 8756908"/>
              <a:gd name="connsiteY204" fmla="*/ 5458968 h 5530584"/>
              <a:gd name="connsiteX205" fmla="*/ 6022852 w 8756908"/>
              <a:gd name="connsiteY205" fmla="*/ 5431536 h 5530584"/>
              <a:gd name="connsiteX206" fmla="*/ 5940556 w 8756908"/>
              <a:gd name="connsiteY206" fmla="*/ 5422392 h 5530584"/>
              <a:gd name="connsiteX207" fmla="*/ 5922268 w 8756908"/>
              <a:gd name="connsiteY207" fmla="*/ 5394960 h 5530584"/>
              <a:gd name="connsiteX208" fmla="*/ 5876548 w 8756908"/>
              <a:gd name="connsiteY208" fmla="*/ 5385816 h 5530584"/>
              <a:gd name="connsiteX209" fmla="*/ 5821684 w 8756908"/>
              <a:gd name="connsiteY209" fmla="*/ 5358384 h 5530584"/>
              <a:gd name="connsiteX210" fmla="*/ 5812540 w 8756908"/>
              <a:gd name="connsiteY210" fmla="*/ 5330952 h 5530584"/>
              <a:gd name="connsiteX211" fmla="*/ 5803396 w 8756908"/>
              <a:gd name="connsiteY211" fmla="*/ 5138928 h 5530584"/>
              <a:gd name="connsiteX212" fmla="*/ 5748532 w 8756908"/>
              <a:gd name="connsiteY212" fmla="*/ 5056632 h 5530584"/>
              <a:gd name="connsiteX213" fmla="*/ 5739388 w 8756908"/>
              <a:gd name="connsiteY213" fmla="*/ 5029200 h 5530584"/>
              <a:gd name="connsiteX214" fmla="*/ 5730244 w 8756908"/>
              <a:gd name="connsiteY214" fmla="*/ 4983480 h 5530584"/>
              <a:gd name="connsiteX215" fmla="*/ 5702812 w 8756908"/>
              <a:gd name="connsiteY215" fmla="*/ 4965192 h 5530584"/>
              <a:gd name="connsiteX216" fmla="*/ 5657092 w 8756908"/>
              <a:gd name="connsiteY216" fmla="*/ 4910328 h 5530584"/>
              <a:gd name="connsiteX217" fmla="*/ 5629660 w 8756908"/>
              <a:gd name="connsiteY217" fmla="*/ 4901184 h 5530584"/>
              <a:gd name="connsiteX218" fmla="*/ 5583940 w 8756908"/>
              <a:gd name="connsiteY218" fmla="*/ 5010912 h 5530584"/>
              <a:gd name="connsiteX219" fmla="*/ 5602228 w 8756908"/>
              <a:gd name="connsiteY219" fmla="*/ 5038344 h 5530584"/>
              <a:gd name="connsiteX220" fmla="*/ 5620516 w 8756908"/>
              <a:gd name="connsiteY220" fmla="*/ 5093208 h 5530584"/>
              <a:gd name="connsiteX221" fmla="*/ 5611372 w 8756908"/>
              <a:gd name="connsiteY221" fmla="*/ 5148072 h 5530584"/>
              <a:gd name="connsiteX222" fmla="*/ 5410204 w 8756908"/>
              <a:gd name="connsiteY222" fmla="*/ 5120640 h 5530584"/>
              <a:gd name="connsiteX223" fmla="*/ 5391916 w 8756908"/>
              <a:gd name="connsiteY223" fmla="*/ 5093208 h 5530584"/>
              <a:gd name="connsiteX224" fmla="*/ 5337052 w 8756908"/>
              <a:gd name="connsiteY224" fmla="*/ 5074920 h 5530584"/>
              <a:gd name="connsiteX225" fmla="*/ 5291332 w 8756908"/>
              <a:gd name="connsiteY225" fmla="*/ 5056632 h 5530584"/>
              <a:gd name="connsiteX226" fmla="*/ 5236468 w 8756908"/>
              <a:gd name="connsiteY226" fmla="*/ 5020056 h 5530584"/>
              <a:gd name="connsiteX227" fmla="*/ 5071876 w 8756908"/>
              <a:gd name="connsiteY227" fmla="*/ 5001768 h 5530584"/>
              <a:gd name="connsiteX228" fmla="*/ 4989580 w 8756908"/>
              <a:gd name="connsiteY228" fmla="*/ 4992624 h 5530584"/>
              <a:gd name="connsiteX229" fmla="*/ 4943860 w 8756908"/>
              <a:gd name="connsiteY229" fmla="*/ 4983480 h 5530584"/>
              <a:gd name="connsiteX230" fmla="*/ 4751836 w 8756908"/>
              <a:gd name="connsiteY230" fmla="*/ 4974336 h 5530584"/>
              <a:gd name="connsiteX231" fmla="*/ 4687828 w 8756908"/>
              <a:gd name="connsiteY231" fmla="*/ 4956048 h 5530584"/>
              <a:gd name="connsiteX232" fmla="*/ 4651252 w 8756908"/>
              <a:gd name="connsiteY232" fmla="*/ 4946904 h 5530584"/>
              <a:gd name="connsiteX233" fmla="*/ 4623820 w 8756908"/>
              <a:gd name="connsiteY233" fmla="*/ 4882896 h 5530584"/>
              <a:gd name="connsiteX234" fmla="*/ 4614676 w 8756908"/>
              <a:gd name="connsiteY234" fmla="*/ 4855464 h 5530584"/>
              <a:gd name="connsiteX235" fmla="*/ 4587244 w 8756908"/>
              <a:gd name="connsiteY235" fmla="*/ 4846320 h 5530584"/>
              <a:gd name="connsiteX236" fmla="*/ 4532380 w 8756908"/>
              <a:gd name="connsiteY236" fmla="*/ 4818888 h 5530584"/>
              <a:gd name="connsiteX237" fmla="*/ 4504948 w 8756908"/>
              <a:gd name="connsiteY237" fmla="*/ 4791456 h 5530584"/>
              <a:gd name="connsiteX238" fmla="*/ 4486660 w 8756908"/>
              <a:gd name="connsiteY238" fmla="*/ 4764024 h 5530584"/>
              <a:gd name="connsiteX239" fmla="*/ 4459228 w 8756908"/>
              <a:gd name="connsiteY239" fmla="*/ 4754880 h 5530584"/>
              <a:gd name="connsiteX240" fmla="*/ 4376932 w 8756908"/>
              <a:gd name="connsiteY240" fmla="*/ 4709160 h 5530584"/>
              <a:gd name="connsiteX241" fmla="*/ 4322068 w 8756908"/>
              <a:gd name="connsiteY241" fmla="*/ 4690872 h 5530584"/>
              <a:gd name="connsiteX242" fmla="*/ 4157476 w 8756908"/>
              <a:gd name="connsiteY242" fmla="*/ 4700016 h 5530584"/>
              <a:gd name="connsiteX243" fmla="*/ 4066036 w 8756908"/>
              <a:gd name="connsiteY243" fmla="*/ 4709160 h 5530584"/>
              <a:gd name="connsiteX244" fmla="*/ 3791716 w 8756908"/>
              <a:gd name="connsiteY244" fmla="*/ 4700016 h 5530584"/>
              <a:gd name="connsiteX245" fmla="*/ 3709420 w 8756908"/>
              <a:gd name="connsiteY245" fmla="*/ 4636008 h 5530584"/>
              <a:gd name="connsiteX246" fmla="*/ 3681988 w 8756908"/>
              <a:gd name="connsiteY246" fmla="*/ 4626864 h 5530584"/>
              <a:gd name="connsiteX247" fmla="*/ 3627124 w 8756908"/>
              <a:gd name="connsiteY247" fmla="*/ 4581144 h 5530584"/>
              <a:gd name="connsiteX248" fmla="*/ 3590548 w 8756908"/>
              <a:gd name="connsiteY248" fmla="*/ 4572000 h 5530584"/>
              <a:gd name="connsiteX249" fmla="*/ 3453388 w 8756908"/>
              <a:gd name="connsiteY249" fmla="*/ 4526280 h 5530584"/>
              <a:gd name="connsiteX250" fmla="*/ 3398524 w 8756908"/>
              <a:gd name="connsiteY250" fmla="*/ 4498848 h 5530584"/>
              <a:gd name="connsiteX251" fmla="*/ 3371092 w 8756908"/>
              <a:gd name="connsiteY251" fmla="*/ 4480560 h 5530584"/>
              <a:gd name="connsiteX252" fmla="*/ 3334516 w 8756908"/>
              <a:gd name="connsiteY252" fmla="*/ 4462272 h 5530584"/>
              <a:gd name="connsiteX253" fmla="*/ 3307084 w 8756908"/>
              <a:gd name="connsiteY253" fmla="*/ 4434840 h 5530584"/>
              <a:gd name="connsiteX254" fmla="*/ 3270508 w 8756908"/>
              <a:gd name="connsiteY254" fmla="*/ 4407408 h 5530584"/>
              <a:gd name="connsiteX255" fmla="*/ 3243076 w 8756908"/>
              <a:gd name="connsiteY255" fmla="*/ 4352544 h 5530584"/>
              <a:gd name="connsiteX256" fmla="*/ 3215644 w 8756908"/>
              <a:gd name="connsiteY256" fmla="*/ 4334256 h 5530584"/>
              <a:gd name="connsiteX257" fmla="*/ 3188212 w 8756908"/>
              <a:gd name="connsiteY257" fmla="*/ 4270248 h 5530584"/>
              <a:gd name="connsiteX258" fmla="*/ 3160780 w 8756908"/>
              <a:gd name="connsiteY258" fmla="*/ 4215384 h 5530584"/>
              <a:gd name="connsiteX259" fmla="*/ 3133348 w 8756908"/>
              <a:gd name="connsiteY259" fmla="*/ 4187952 h 5530584"/>
              <a:gd name="connsiteX260" fmla="*/ 3069340 w 8756908"/>
              <a:gd name="connsiteY260" fmla="*/ 4105656 h 5530584"/>
              <a:gd name="connsiteX261" fmla="*/ 3041908 w 8756908"/>
              <a:gd name="connsiteY261" fmla="*/ 4087368 h 5530584"/>
              <a:gd name="connsiteX262" fmla="*/ 3032764 w 8756908"/>
              <a:gd name="connsiteY262" fmla="*/ 4059936 h 5530584"/>
              <a:gd name="connsiteX263" fmla="*/ 3014476 w 8756908"/>
              <a:gd name="connsiteY263" fmla="*/ 3986784 h 5530584"/>
              <a:gd name="connsiteX264" fmla="*/ 2987044 w 8756908"/>
              <a:gd name="connsiteY264" fmla="*/ 3968496 h 5530584"/>
              <a:gd name="connsiteX265" fmla="*/ 2968756 w 8756908"/>
              <a:gd name="connsiteY265" fmla="*/ 3904488 h 5530584"/>
              <a:gd name="connsiteX266" fmla="*/ 2950468 w 8756908"/>
              <a:gd name="connsiteY266" fmla="*/ 3877056 h 5530584"/>
              <a:gd name="connsiteX267" fmla="*/ 2941324 w 8756908"/>
              <a:gd name="connsiteY267" fmla="*/ 3849624 h 5530584"/>
              <a:gd name="connsiteX268" fmla="*/ 2913892 w 8756908"/>
              <a:gd name="connsiteY268" fmla="*/ 3831336 h 5530584"/>
              <a:gd name="connsiteX269" fmla="*/ 2877316 w 8756908"/>
              <a:gd name="connsiteY269" fmla="*/ 3749040 h 5530584"/>
              <a:gd name="connsiteX270" fmla="*/ 2868172 w 8756908"/>
              <a:gd name="connsiteY270" fmla="*/ 3721608 h 5530584"/>
              <a:gd name="connsiteX271" fmla="*/ 2859028 w 8756908"/>
              <a:gd name="connsiteY271" fmla="*/ 3694176 h 5530584"/>
              <a:gd name="connsiteX272" fmla="*/ 2849884 w 8756908"/>
              <a:gd name="connsiteY272" fmla="*/ 3639312 h 5530584"/>
              <a:gd name="connsiteX273" fmla="*/ 2831596 w 8756908"/>
              <a:gd name="connsiteY273" fmla="*/ 3611880 h 5530584"/>
              <a:gd name="connsiteX274" fmla="*/ 2822452 w 8756908"/>
              <a:gd name="connsiteY274" fmla="*/ 3584448 h 5530584"/>
              <a:gd name="connsiteX275" fmla="*/ 2804164 w 8756908"/>
              <a:gd name="connsiteY275" fmla="*/ 3557016 h 5530584"/>
              <a:gd name="connsiteX276" fmla="*/ 2785876 w 8756908"/>
              <a:gd name="connsiteY276" fmla="*/ 3502152 h 5530584"/>
              <a:gd name="connsiteX277" fmla="*/ 2776732 w 8756908"/>
              <a:gd name="connsiteY277" fmla="*/ 3474720 h 5530584"/>
              <a:gd name="connsiteX278" fmla="*/ 2712724 w 8756908"/>
              <a:gd name="connsiteY278" fmla="*/ 3438144 h 5530584"/>
              <a:gd name="connsiteX279" fmla="*/ 2694436 w 8756908"/>
              <a:gd name="connsiteY279" fmla="*/ 3410712 h 5530584"/>
              <a:gd name="connsiteX280" fmla="*/ 2667004 w 8756908"/>
              <a:gd name="connsiteY280" fmla="*/ 3401568 h 5530584"/>
              <a:gd name="connsiteX281" fmla="*/ 2657860 w 8756908"/>
              <a:gd name="connsiteY281" fmla="*/ 3374136 h 5530584"/>
              <a:gd name="connsiteX282" fmla="*/ 2639572 w 8756908"/>
              <a:gd name="connsiteY282" fmla="*/ 3346704 h 5530584"/>
              <a:gd name="connsiteX283" fmla="*/ 2602996 w 8756908"/>
              <a:gd name="connsiteY283" fmla="*/ 3291840 h 5530584"/>
              <a:gd name="connsiteX284" fmla="*/ 2566420 w 8756908"/>
              <a:gd name="connsiteY284" fmla="*/ 3236976 h 5530584"/>
              <a:gd name="connsiteX285" fmla="*/ 2548132 w 8756908"/>
              <a:gd name="connsiteY285" fmla="*/ 3209544 h 5530584"/>
              <a:gd name="connsiteX286" fmla="*/ 2520700 w 8756908"/>
              <a:gd name="connsiteY286" fmla="*/ 3191256 h 5530584"/>
              <a:gd name="connsiteX287" fmla="*/ 2493268 w 8756908"/>
              <a:gd name="connsiteY287" fmla="*/ 3163824 h 5530584"/>
              <a:gd name="connsiteX288" fmla="*/ 2465836 w 8756908"/>
              <a:gd name="connsiteY288" fmla="*/ 3154680 h 5530584"/>
              <a:gd name="connsiteX289" fmla="*/ 2438404 w 8756908"/>
              <a:gd name="connsiteY289" fmla="*/ 3136392 h 5530584"/>
              <a:gd name="connsiteX290" fmla="*/ 2328676 w 8756908"/>
              <a:gd name="connsiteY290" fmla="*/ 3118104 h 5530584"/>
              <a:gd name="connsiteX291" fmla="*/ 2273812 w 8756908"/>
              <a:gd name="connsiteY291" fmla="*/ 3099816 h 5530584"/>
              <a:gd name="connsiteX292" fmla="*/ 2246380 w 8756908"/>
              <a:gd name="connsiteY292" fmla="*/ 3090672 h 5530584"/>
              <a:gd name="connsiteX293" fmla="*/ 2191516 w 8756908"/>
              <a:gd name="connsiteY293" fmla="*/ 3081528 h 5530584"/>
              <a:gd name="connsiteX294" fmla="*/ 1972060 w 8756908"/>
              <a:gd name="connsiteY294" fmla="*/ 3090672 h 5530584"/>
              <a:gd name="connsiteX295" fmla="*/ 1935484 w 8756908"/>
              <a:gd name="connsiteY295" fmla="*/ 3099816 h 5530584"/>
              <a:gd name="connsiteX296" fmla="*/ 1908052 w 8756908"/>
              <a:gd name="connsiteY296" fmla="*/ 3127248 h 5530584"/>
              <a:gd name="connsiteX297" fmla="*/ 1880620 w 8756908"/>
              <a:gd name="connsiteY297" fmla="*/ 3145536 h 5530584"/>
              <a:gd name="connsiteX298" fmla="*/ 1834900 w 8756908"/>
              <a:gd name="connsiteY298" fmla="*/ 3200400 h 5530584"/>
              <a:gd name="connsiteX299" fmla="*/ 1807468 w 8756908"/>
              <a:gd name="connsiteY299" fmla="*/ 3209544 h 5530584"/>
              <a:gd name="connsiteX300" fmla="*/ 1780036 w 8756908"/>
              <a:gd name="connsiteY300" fmla="*/ 3227832 h 5530584"/>
              <a:gd name="connsiteX301" fmla="*/ 1743460 w 8756908"/>
              <a:gd name="connsiteY301" fmla="*/ 3246120 h 5530584"/>
              <a:gd name="connsiteX302" fmla="*/ 1734316 w 8756908"/>
              <a:gd name="connsiteY302" fmla="*/ 3273552 h 5530584"/>
              <a:gd name="connsiteX303" fmla="*/ 1679452 w 8756908"/>
              <a:gd name="connsiteY303" fmla="*/ 3310128 h 5530584"/>
              <a:gd name="connsiteX304" fmla="*/ 1661164 w 8756908"/>
              <a:gd name="connsiteY304" fmla="*/ 3346704 h 5530584"/>
              <a:gd name="connsiteX305" fmla="*/ 1606300 w 8756908"/>
              <a:gd name="connsiteY305" fmla="*/ 3392424 h 5530584"/>
              <a:gd name="connsiteX306" fmla="*/ 1542292 w 8756908"/>
              <a:gd name="connsiteY306" fmla="*/ 3456432 h 5530584"/>
              <a:gd name="connsiteX307" fmla="*/ 1441708 w 8756908"/>
              <a:gd name="connsiteY307" fmla="*/ 3511296 h 5530584"/>
              <a:gd name="connsiteX308" fmla="*/ 1386844 w 8756908"/>
              <a:gd name="connsiteY308" fmla="*/ 3547872 h 5530584"/>
              <a:gd name="connsiteX309" fmla="*/ 1331980 w 8756908"/>
              <a:gd name="connsiteY309" fmla="*/ 3566160 h 5530584"/>
              <a:gd name="connsiteX310" fmla="*/ 1313692 w 8756908"/>
              <a:gd name="connsiteY310" fmla="*/ 3593592 h 5530584"/>
              <a:gd name="connsiteX311" fmla="*/ 1231396 w 8756908"/>
              <a:gd name="connsiteY311" fmla="*/ 3611880 h 5530584"/>
              <a:gd name="connsiteX312" fmla="*/ 1158244 w 8756908"/>
              <a:gd name="connsiteY312" fmla="*/ 3639312 h 5530584"/>
              <a:gd name="connsiteX313" fmla="*/ 1066804 w 8756908"/>
              <a:gd name="connsiteY313" fmla="*/ 3666744 h 5530584"/>
              <a:gd name="connsiteX314" fmla="*/ 957076 w 8756908"/>
              <a:gd name="connsiteY314" fmla="*/ 3685032 h 5530584"/>
              <a:gd name="connsiteX315" fmla="*/ 801628 w 8756908"/>
              <a:gd name="connsiteY315" fmla="*/ 3694176 h 5530584"/>
              <a:gd name="connsiteX316" fmla="*/ 801628 w 8756908"/>
              <a:gd name="connsiteY316" fmla="*/ 3694176 h 5530584"/>
              <a:gd name="connsiteX317" fmla="*/ 474988 w 8756908"/>
              <a:gd name="connsiteY317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258828 w 8756908"/>
              <a:gd name="connsiteY130" fmla="*/ 832104 h 5530584"/>
              <a:gd name="connsiteX131" fmla="*/ 1194820 w 8756908"/>
              <a:gd name="connsiteY131" fmla="*/ 786384 h 5530584"/>
              <a:gd name="connsiteX132" fmla="*/ 1167388 w 8756908"/>
              <a:gd name="connsiteY132" fmla="*/ 777240 h 5530584"/>
              <a:gd name="connsiteX133" fmla="*/ 1085092 w 8756908"/>
              <a:gd name="connsiteY133" fmla="*/ 740664 h 5530584"/>
              <a:gd name="connsiteX134" fmla="*/ 1057660 w 8756908"/>
              <a:gd name="connsiteY134" fmla="*/ 722376 h 5530584"/>
              <a:gd name="connsiteX135" fmla="*/ 1030228 w 8756908"/>
              <a:gd name="connsiteY135" fmla="*/ 694944 h 5530584"/>
              <a:gd name="connsiteX136" fmla="*/ 902212 w 8756908"/>
              <a:gd name="connsiteY136" fmla="*/ 621792 h 5530584"/>
              <a:gd name="connsiteX137" fmla="*/ 737620 w 8756908"/>
              <a:gd name="connsiteY137" fmla="*/ 512064 h 5530584"/>
              <a:gd name="connsiteX138" fmla="*/ 691900 w 8756908"/>
              <a:gd name="connsiteY138" fmla="*/ 457200 h 5530584"/>
              <a:gd name="connsiteX139" fmla="*/ 655324 w 8756908"/>
              <a:gd name="connsiteY139" fmla="*/ 402336 h 5530584"/>
              <a:gd name="connsiteX140" fmla="*/ 618748 w 8756908"/>
              <a:gd name="connsiteY140" fmla="*/ 347472 h 5530584"/>
              <a:gd name="connsiteX141" fmla="*/ 600460 w 8756908"/>
              <a:gd name="connsiteY141" fmla="*/ 265176 h 5530584"/>
              <a:gd name="connsiteX142" fmla="*/ 536452 w 8756908"/>
              <a:gd name="connsiteY142" fmla="*/ 128016 h 5530584"/>
              <a:gd name="connsiteX143" fmla="*/ 490732 w 8756908"/>
              <a:gd name="connsiteY143" fmla="*/ 45720 h 5530584"/>
              <a:gd name="connsiteX144" fmla="*/ 490732 w 8756908"/>
              <a:gd name="connsiteY144" fmla="*/ 0 h 5530584"/>
              <a:gd name="connsiteX145" fmla="*/ 7092700 w 8756908"/>
              <a:gd name="connsiteY145" fmla="*/ 9144 h 5530584"/>
              <a:gd name="connsiteX146" fmla="*/ 8451931 w 8756908"/>
              <a:gd name="connsiteY146" fmla="*/ 16484 h 5530584"/>
              <a:gd name="connsiteX147" fmla="*/ 8617837 w 8756908"/>
              <a:gd name="connsiteY147" fmla="*/ 146996 h 5530584"/>
              <a:gd name="connsiteX148" fmla="*/ 7512421 w 8756908"/>
              <a:gd name="connsiteY148" fmla="*/ 311709 h 5530584"/>
              <a:gd name="connsiteX149" fmla="*/ 7269100 w 8756908"/>
              <a:gd name="connsiteY149" fmla="*/ 732550 h 5530584"/>
              <a:gd name="connsiteX150" fmla="*/ 7391057 w 8756908"/>
              <a:gd name="connsiteY150" fmla="*/ 1020452 h 5530584"/>
              <a:gd name="connsiteX151" fmla="*/ 7597317 w 8756908"/>
              <a:gd name="connsiteY151" fmla="*/ 1305517 h 5530584"/>
              <a:gd name="connsiteX152" fmla="*/ 7768507 w 8756908"/>
              <a:gd name="connsiteY152" fmla="*/ 1677405 h 5530584"/>
              <a:gd name="connsiteX153" fmla="*/ 7972692 w 8756908"/>
              <a:gd name="connsiteY153" fmla="*/ 1976424 h 5530584"/>
              <a:gd name="connsiteX154" fmla="*/ 7970100 w 8756908"/>
              <a:gd name="connsiteY154" fmla="*/ 2448230 h 5530584"/>
              <a:gd name="connsiteX155" fmla="*/ 7867154 w 8756908"/>
              <a:gd name="connsiteY155" fmla="*/ 3078016 h 5530584"/>
              <a:gd name="connsiteX156" fmla="*/ 8464300 w 8756908"/>
              <a:gd name="connsiteY156" fmla="*/ 3831336 h 5530584"/>
              <a:gd name="connsiteX157" fmla="*/ 8756908 w 8756908"/>
              <a:gd name="connsiteY157" fmla="*/ 4443984 h 5530584"/>
              <a:gd name="connsiteX158" fmla="*/ 8747764 w 8756908"/>
              <a:gd name="connsiteY158" fmla="*/ 4562856 h 5530584"/>
              <a:gd name="connsiteX159" fmla="*/ 8720332 w 8756908"/>
              <a:gd name="connsiteY159" fmla="*/ 4636008 h 5530584"/>
              <a:gd name="connsiteX160" fmla="*/ 8692900 w 8756908"/>
              <a:gd name="connsiteY160" fmla="*/ 4654296 h 5530584"/>
              <a:gd name="connsiteX161" fmla="*/ 8619748 w 8756908"/>
              <a:gd name="connsiteY161" fmla="*/ 4700016 h 5530584"/>
              <a:gd name="connsiteX162" fmla="*/ 8564884 w 8756908"/>
              <a:gd name="connsiteY162" fmla="*/ 4736592 h 5530584"/>
              <a:gd name="connsiteX163" fmla="*/ 8482588 w 8756908"/>
              <a:gd name="connsiteY163" fmla="*/ 4754880 h 5530584"/>
              <a:gd name="connsiteX164" fmla="*/ 8436868 w 8756908"/>
              <a:gd name="connsiteY164" fmla="*/ 4809744 h 5530584"/>
              <a:gd name="connsiteX165" fmla="*/ 8391148 w 8756908"/>
              <a:gd name="connsiteY165" fmla="*/ 4818888 h 5530584"/>
              <a:gd name="connsiteX166" fmla="*/ 8336284 w 8756908"/>
              <a:gd name="connsiteY166" fmla="*/ 4846320 h 5530584"/>
              <a:gd name="connsiteX167" fmla="*/ 8281420 w 8756908"/>
              <a:gd name="connsiteY167" fmla="*/ 4882896 h 5530584"/>
              <a:gd name="connsiteX168" fmla="*/ 8162548 w 8756908"/>
              <a:gd name="connsiteY168" fmla="*/ 4901184 h 5530584"/>
              <a:gd name="connsiteX169" fmla="*/ 8071108 w 8756908"/>
              <a:gd name="connsiteY169" fmla="*/ 4946904 h 5530584"/>
              <a:gd name="connsiteX170" fmla="*/ 7997956 w 8756908"/>
              <a:gd name="connsiteY170" fmla="*/ 4974336 h 5530584"/>
              <a:gd name="connsiteX171" fmla="*/ 7970524 w 8756908"/>
              <a:gd name="connsiteY171" fmla="*/ 5001768 h 5530584"/>
              <a:gd name="connsiteX172" fmla="*/ 7833364 w 8756908"/>
              <a:gd name="connsiteY172" fmla="*/ 5010912 h 5530584"/>
              <a:gd name="connsiteX173" fmla="*/ 7778500 w 8756908"/>
              <a:gd name="connsiteY173" fmla="*/ 5029200 h 5530584"/>
              <a:gd name="connsiteX174" fmla="*/ 7760212 w 8756908"/>
              <a:gd name="connsiteY174" fmla="*/ 5093208 h 5530584"/>
              <a:gd name="connsiteX175" fmla="*/ 7732780 w 8756908"/>
              <a:gd name="connsiteY175" fmla="*/ 5111496 h 5530584"/>
              <a:gd name="connsiteX176" fmla="*/ 7714492 w 8756908"/>
              <a:gd name="connsiteY176" fmla="*/ 5138928 h 5530584"/>
              <a:gd name="connsiteX177" fmla="*/ 7705348 w 8756908"/>
              <a:gd name="connsiteY177" fmla="*/ 5166360 h 5530584"/>
              <a:gd name="connsiteX178" fmla="*/ 7650484 w 8756908"/>
              <a:gd name="connsiteY178" fmla="*/ 5193792 h 5530584"/>
              <a:gd name="connsiteX179" fmla="*/ 7632196 w 8756908"/>
              <a:gd name="connsiteY179" fmla="*/ 5221224 h 5530584"/>
              <a:gd name="connsiteX180" fmla="*/ 7504180 w 8756908"/>
              <a:gd name="connsiteY180" fmla="*/ 5248656 h 5530584"/>
              <a:gd name="connsiteX181" fmla="*/ 7367020 w 8756908"/>
              <a:gd name="connsiteY181" fmla="*/ 5221224 h 5530584"/>
              <a:gd name="connsiteX182" fmla="*/ 7339588 w 8756908"/>
              <a:gd name="connsiteY182" fmla="*/ 5212080 h 5530584"/>
              <a:gd name="connsiteX183" fmla="*/ 7312156 w 8756908"/>
              <a:gd name="connsiteY183" fmla="*/ 5193792 h 5530584"/>
              <a:gd name="connsiteX184" fmla="*/ 7257292 w 8756908"/>
              <a:gd name="connsiteY184" fmla="*/ 5175504 h 5530584"/>
              <a:gd name="connsiteX185" fmla="*/ 7138420 w 8756908"/>
              <a:gd name="connsiteY185" fmla="*/ 5184648 h 5530584"/>
              <a:gd name="connsiteX186" fmla="*/ 7083556 w 8756908"/>
              <a:gd name="connsiteY186" fmla="*/ 5221224 h 5530584"/>
              <a:gd name="connsiteX187" fmla="*/ 7046980 w 8756908"/>
              <a:gd name="connsiteY187" fmla="*/ 5276088 h 5530584"/>
              <a:gd name="connsiteX188" fmla="*/ 6992116 w 8756908"/>
              <a:gd name="connsiteY188" fmla="*/ 5294376 h 5530584"/>
              <a:gd name="connsiteX189" fmla="*/ 6964684 w 8756908"/>
              <a:gd name="connsiteY189" fmla="*/ 5303520 h 5530584"/>
              <a:gd name="connsiteX190" fmla="*/ 6909820 w 8756908"/>
              <a:gd name="connsiteY190" fmla="*/ 5330952 h 5530584"/>
              <a:gd name="connsiteX191" fmla="*/ 6882388 w 8756908"/>
              <a:gd name="connsiteY191" fmla="*/ 5349240 h 5530584"/>
              <a:gd name="connsiteX192" fmla="*/ 6818380 w 8756908"/>
              <a:gd name="connsiteY192" fmla="*/ 5358384 h 5530584"/>
              <a:gd name="connsiteX193" fmla="*/ 6790948 w 8756908"/>
              <a:gd name="connsiteY193" fmla="*/ 5376672 h 5530584"/>
              <a:gd name="connsiteX194" fmla="*/ 6763516 w 8756908"/>
              <a:gd name="connsiteY194" fmla="*/ 5385816 h 5530584"/>
              <a:gd name="connsiteX195" fmla="*/ 6745228 w 8756908"/>
              <a:gd name="connsiteY195" fmla="*/ 5413248 h 5530584"/>
              <a:gd name="connsiteX196" fmla="*/ 6672076 w 8756908"/>
              <a:gd name="connsiteY196" fmla="*/ 5431536 h 5530584"/>
              <a:gd name="connsiteX197" fmla="*/ 6644644 w 8756908"/>
              <a:gd name="connsiteY197" fmla="*/ 5458968 h 5530584"/>
              <a:gd name="connsiteX198" fmla="*/ 6608068 w 8756908"/>
              <a:gd name="connsiteY198" fmla="*/ 5477256 h 5530584"/>
              <a:gd name="connsiteX199" fmla="*/ 6534916 w 8756908"/>
              <a:gd name="connsiteY199" fmla="*/ 5495544 h 5530584"/>
              <a:gd name="connsiteX200" fmla="*/ 6461764 w 8756908"/>
              <a:gd name="connsiteY200" fmla="*/ 5504688 h 5530584"/>
              <a:gd name="connsiteX201" fmla="*/ 6086860 w 8756908"/>
              <a:gd name="connsiteY201" fmla="*/ 5504688 h 5530584"/>
              <a:gd name="connsiteX202" fmla="*/ 6050284 w 8756908"/>
              <a:gd name="connsiteY202" fmla="*/ 5486400 h 5530584"/>
              <a:gd name="connsiteX203" fmla="*/ 6031996 w 8756908"/>
              <a:gd name="connsiteY203" fmla="*/ 5458968 h 5530584"/>
              <a:gd name="connsiteX204" fmla="*/ 6022852 w 8756908"/>
              <a:gd name="connsiteY204" fmla="*/ 5431536 h 5530584"/>
              <a:gd name="connsiteX205" fmla="*/ 5940556 w 8756908"/>
              <a:gd name="connsiteY205" fmla="*/ 5422392 h 5530584"/>
              <a:gd name="connsiteX206" fmla="*/ 5922268 w 8756908"/>
              <a:gd name="connsiteY206" fmla="*/ 5394960 h 5530584"/>
              <a:gd name="connsiteX207" fmla="*/ 5876548 w 8756908"/>
              <a:gd name="connsiteY207" fmla="*/ 5385816 h 5530584"/>
              <a:gd name="connsiteX208" fmla="*/ 5821684 w 8756908"/>
              <a:gd name="connsiteY208" fmla="*/ 5358384 h 5530584"/>
              <a:gd name="connsiteX209" fmla="*/ 5812540 w 8756908"/>
              <a:gd name="connsiteY209" fmla="*/ 5330952 h 5530584"/>
              <a:gd name="connsiteX210" fmla="*/ 5803396 w 8756908"/>
              <a:gd name="connsiteY210" fmla="*/ 5138928 h 5530584"/>
              <a:gd name="connsiteX211" fmla="*/ 5748532 w 8756908"/>
              <a:gd name="connsiteY211" fmla="*/ 5056632 h 5530584"/>
              <a:gd name="connsiteX212" fmla="*/ 5739388 w 8756908"/>
              <a:gd name="connsiteY212" fmla="*/ 5029200 h 5530584"/>
              <a:gd name="connsiteX213" fmla="*/ 5730244 w 8756908"/>
              <a:gd name="connsiteY213" fmla="*/ 4983480 h 5530584"/>
              <a:gd name="connsiteX214" fmla="*/ 5702812 w 8756908"/>
              <a:gd name="connsiteY214" fmla="*/ 4965192 h 5530584"/>
              <a:gd name="connsiteX215" fmla="*/ 5657092 w 8756908"/>
              <a:gd name="connsiteY215" fmla="*/ 4910328 h 5530584"/>
              <a:gd name="connsiteX216" fmla="*/ 5629660 w 8756908"/>
              <a:gd name="connsiteY216" fmla="*/ 4901184 h 5530584"/>
              <a:gd name="connsiteX217" fmla="*/ 5583940 w 8756908"/>
              <a:gd name="connsiteY217" fmla="*/ 5010912 h 5530584"/>
              <a:gd name="connsiteX218" fmla="*/ 5602228 w 8756908"/>
              <a:gd name="connsiteY218" fmla="*/ 5038344 h 5530584"/>
              <a:gd name="connsiteX219" fmla="*/ 5620516 w 8756908"/>
              <a:gd name="connsiteY219" fmla="*/ 5093208 h 5530584"/>
              <a:gd name="connsiteX220" fmla="*/ 5611372 w 8756908"/>
              <a:gd name="connsiteY220" fmla="*/ 5148072 h 5530584"/>
              <a:gd name="connsiteX221" fmla="*/ 5410204 w 8756908"/>
              <a:gd name="connsiteY221" fmla="*/ 5120640 h 5530584"/>
              <a:gd name="connsiteX222" fmla="*/ 5391916 w 8756908"/>
              <a:gd name="connsiteY222" fmla="*/ 5093208 h 5530584"/>
              <a:gd name="connsiteX223" fmla="*/ 5337052 w 8756908"/>
              <a:gd name="connsiteY223" fmla="*/ 5074920 h 5530584"/>
              <a:gd name="connsiteX224" fmla="*/ 5291332 w 8756908"/>
              <a:gd name="connsiteY224" fmla="*/ 5056632 h 5530584"/>
              <a:gd name="connsiteX225" fmla="*/ 5236468 w 8756908"/>
              <a:gd name="connsiteY225" fmla="*/ 5020056 h 5530584"/>
              <a:gd name="connsiteX226" fmla="*/ 5071876 w 8756908"/>
              <a:gd name="connsiteY226" fmla="*/ 5001768 h 5530584"/>
              <a:gd name="connsiteX227" fmla="*/ 4989580 w 8756908"/>
              <a:gd name="connsiteY227" fmla="*/ 4992624 h 5530584"/>
              <a:gd name="connsiteX228" fmla="*/ 4943860 w 8756908"/>
              <a:gd name="connsiteY228" fmla="*/ 4983480 h 5530584"/>
              <a:gd name="connsiteX229" fmla="*/ 4751836 w 8756908"/>
              <a:gd name="connsiteY229" fmla="*/ 4974336 h 5530584"/>
              <a:gd name="connsiteX230" fmla="*/ 4687828 w 8756908"/>
              <a:gd name="connsiteY230" fmla="*/ 4956048 h 5530584"/>
              <a:gd name="connsiteX231" fmla="*/ 4651252 w 8756908"/>
              <a:gd name="connsiteY231" fmla="*/ 4946904 h 5530584"/>
              <a:gd name="connsiteX232" fmla="*/ 4623820 w 8756908"/>
              <a:gd name="connsiteY232" fmla="*/ 4882896 h 5530584"/>
              <a:gd name="connsiteX233" fmla="*/ 4614676 w 8756908"/>
              <a:gd name="connsiteY233" fmla="*/ 4855464 h 5530584"/>
              <a:gd name="connsiteX234" fmla="*/ 4587244 w 8756908"/>
              <a:gd name="connsiteY234" fmla="*/ 4846320 h 5530584"/>
              <a:gd name="connsiteX235" fmla="*/ 4532380 w 8756908"/>
              <a:gd name="connsiteY235" fmla="*/ 4818888 h 5530584"/>
              <a:gd name="connsiteX236" fmla="*/ 4504948 w 8756908"/>
              <a:gd name="connsiteY236" fmla="*/ 4791456 h 5530584"/>
              <a:gd name="connsiteX237" fmla="*/ 4486660 w 8756908"/>
              <a:gd name="connsiteY237" fmla="*/ 4764024 h 5530584"/>
              <a:gd name="connsiteX238" fmla="*/ 4459228 w 8756908"/>
              <a:gd name="connsiteY238" fmla="*/ 4754880 h 5530584"/>
              <a:gd name="connsiteX239" fmla="*/ 4376932 w 8756908"/>
              <a:gd name="connsiteY239" fmla="*/ 4709160 h 5530584"/>
              <a:gd name="connsiteX240" fmla="*/ 4322068 w 8756908"/>
              <a:gd name="connsiteY240" fmla="*/ 4690872 h 5530584"/>
              <a:gd name="connsiteX241" fmla="*/ 4157476 w 8756908"/>
              <a:gd name="connsiteY241" fmla="*/ 4700016 h 5530584"/>
              <a:gd name="connsiteX242" fmla="*/ 4066036 w 8756908"/>
              <a:gd name="connsiteY242" fmla="*/ 4709160 h 5530584"/>
              <a:gd name="connsiteX243" fmla="*/ 3791716 w 8756908"/>
              <a:gd name="connsiteY243" fmla="*/ 4700016 h 5530584"/>
              <a:gd name="connsiteX244" fmla="*/ 3709420 w 8756908"/>
              <a:gd name="connsiteY244" fmla="*/ 4636008 h 5530584"/>
              <a:gd name="connsiteX245" fmla="*/ 3681988 w 8756908"/>
              <a:gd name="connsiteY245" fmla="*/ 4626864 h 5530584"/>
              <a:gd name="connsiteX246" fmla="*/ 3627124 w 8756908"/>
              <a:gd name="connsiteY246" fmla="*/ 4581144 h 5530584"/>
              <a:gd name="connsiteX247" fmla="*/ 3590548 w 8756908"/>
              <a:gd name="connsiteY247" fmla="*/ 4572000 h 5530584"/>
              <a:gd name="connsiteX248" fmla="*/ 3453388 w 8756908"/>
              <a:gd name="connsiteY248" fmla="*/ 4526280 h 5530584"/>
              <a:gd name="connsiteX249" fmla="*/ 3398524 w 8756908"/>
              <a:gd name="connsiteY249" fmla="*/ 4498848 h 5530584"/>
              <a:gd name="connsiteX250" fmla="*/ 3371092 w 8756908"/>
              <a:gd name="connsiteY250" fmla="*/ 4480560 h 5530584"/>
              <a:gd name="connsiteX251" fmla="*/ 3334516 w 8756908"/>
              <a:gd name="connsiteY251" fmla="*/ 4462272 h 5530584"/>
              <a:gd name="connsiteX252" fmla="*/ 3307084 w 8756908"/>
              <a:gd name="connsiteY252" fmla="*/ 4434840 h 5530584"/>
              <a:gd name="connsiteX253" fmla="*/ 3270508 w 8756908"/>
              <a:gd name="connsiteY253" fmla="*/ 4407408 h 5530584"/>
              <a:gd name="connsiteX254" fmla="*/ 3243076 w 8756908"/>
              <a:gd name="connsiteY254" fmla="*/ 4352544 h 5530584"/>
              <a:gd name="connsiteX255" fmla="*/ 3215644 w 8756908"/>
              <a:gd name="connsiteY255" fmla="*/ 4334256 h 5530584"/>
              <a:gd name="connsiteX256" fmla="*/ 3188212 w 8756908"/>
              <a:gd name="connsiteY256" fmla="*/ 4270248 h 5530584"/>
              <a:gd name="connsiteX257" fmla="*/ 3160780 w 8756908"/>
              <a:gd name="connsiteY257" fmla="*/ 4215384 h 5530584"/>
              <a:gd name="connsiteX258" fmla="*/ 3133348 w 8756908"/>
              <a:gd name="connsiteY258" fmla="*/ 4187952 h 5530584"/>
              <a:gd name="connsiteX259" fmla="*/ 3069340 w 8756908"/>
              <a:gd name="connsiteY259" fmla="*/ 4105656 h 5530584"/>
              <a:gd name="connsiteX260" fmla="*/ 3041908 w 8756908"/>
              <a:gd name="connsiteY260" fmla="*/ 4087368 h 5530584"/>
              <a:gd name="connsiteX261" fmla="*/ 3032764 w 8756908"/>
              <a:gd name="connsiteY261" fmla="*/ 4059936 h 5530584"/>
              <a:gd name="connsiteX262" fmla="*/ 3014476 w 8756908"/>
              <a:gd name="connsiteY262" fmla="*/ 3986784 h 5530584"/>
              <a:gd name="connsiteX263" fmla="*/ 2987044 w 8756908"/>
              <a:gd name="connsiteY263" fmla="*/ 3968496 h 5530584"/>
              <a:gd name="connsiteX264" fmla="*/ 2968756 w 8756908"/>
              <a:gd name="connsiteY264" fmla="*/ 3904488 h 5530584"/>
              <a:gd name="connsiteX265" fmla="*/ 2950468 w 8756908"/>
              <a:gd name="connsiteY265" fmla="*/ 3877056 h 5530584"/>
              <a:gd name="connsiteX266" fmla="*/ 2941324 w 8756908"/>
              <a:gd name="connsiteY266" fmla="*/ 3849624 h 5530584"/>
              <a:gd name="connsiteX267" fmla="*/ 2913892 w 8756908"/>
              <a:gd name="connsiteY267" fmla="*/ 3831336 h 5530584"/>
              <a:gd name="connsiteX268" fmla="*/ 2877316 w 8756908"/>
              <a:gd name="connsiteY268" fmla="*/ 3749040 h 5530584"/>
              <a:gd name="connsiteX269" fmla="*/ 2868172 w 8756908"/>
              <a:gd name="connsiteY269" fmla="*/ 3721608 h 5530584"/>
              <a:gd name="connsiteX270" fmla="*/ 2859028 w 8756908"/>
              <a:gd name="connsiteY270" fmla="*/ 3694176 h 5530584"/>
              <a:gd name="connsiteX271" fmla="*/ 2849884 w 8756908"/>
              <a:gd name="connsiteY271" fmla="*/ 3639312 h 5530584"/>
              <a:gd name="connsiteX272" fmla="*/ 2831596 w 8756908"/>
              <a:gd name="connsiteY272" fmla="*/ 3611880 h 5530584"/>
              <a:gd name="connsiteX273" fmla="*/ 2822452 w 8756908"/>
              <a:gd name="connsiteY273" fmla="*/ 3584448 h 5530584"/>
              <a:gd name="connsiteX274" fmla="*/ 2804164 w 8756908"/>
              <a:gd name="connsiteY274" fmla="*/ 3557016 h 5530584"/>
              <a:gd name="connsiteX275" fmla="*/ 2785876 w 8756908"/>
              <a:gd name="connsiteY275" fmla="*/ 3502152 h 5530584"/>
              <a:gd name="connsiteX276" fmla="*/ 2776732 w 8756908"/>
              <a:gd name="connsiteY276" fmla="*/ 3474720 h 5530584"/>
              <a:gd name="connsiteX277" fmla="*/ 2712724 w 8756908"/>
              <a:gd name="connsiteY277" fmla="*/ 3438144 h 5530584"/>
              <a:gd name="connsiteX278" fmla="*/ 2694436 w 8756908"/>
              <a:gd name="connsiteY278" fmla="*/ 3410712 h 5530584"/>
              <a:gd name="connsiteX279" fmla="*/ 2667004 w 8756908"/>
              <a:gd name="connsiteY279" fmla="*/ 3401568 h 5530584"/>
              <a:gd name="connsiteX280" fmla="*/ 2657860 w 8756908"/>
              <a:gd name="connsiteY280" fmla="*/ 3374136 h 5530584"/>
              <a:gd name="connsiteX281" fmla="*/ 2639572 w 8756908"/>
              <a:gd name="connsiteY281" fmla="*/ 3346704 h 5530584"/>
              <a:gd name="connsiteX282" fmla="*/ 2602996 w 8756908"/>
              <a:gd name="connsiteY282" fmla="*/ 3291840 h 5530584"/>
              <a:gd name="connsiteX283" fmla="*/ 2566420 w 8756908"/>
              <a:gd name="connsiteY283" fmla="*/ 3236976 h 5530584"/>
              <a:gd name="connsiteX284" fmla="*/ 2548132 w 8756908"/>
              <a:gd name="connsiteY284" fmla="*/ 3209544 h 5530584"/>
              <a:gd name="connsiteX285" fmla="*/ 2520700 w 8756908"/>
              <a:gd name="connsiteY285" fmla="*/ 3191256 h 5530584"/>
              <a:gd name="connsiteX286" fmla="*/ 2493268 w 8756908"/>
              <a:gd name="connsiteY286" fmla="*/ 3163824 h 5530584"/>
              <a:gd name="connsiteX287" fmla="*/ 2465836 w 8756908"/>
              <a:gd name="connsiteY287" fmla="*/ 3154680 h 5530584"/>
              <a:gd name="connsiteX288" fmla="*/ 2438404 w 8756908"/>
              <a:gd name="connsiteY288" fmla="*/ 3136392 h 5530584"/>
              <a:gd name="connsiteX289" fmla="*/ 2328676 w 8756908"/>
              <a:gd name="connsiteY289" fmla="*/ 3118104 h 5530584"/>
              <a:gd name="connsiteX290" fmla="*/ 2273812 w 8756908"/>
              <a:gd name="connsiteY290" fmla="*/ 3099816 h 5530584"/>
              <a:gd name="connsiteX291" fmla="*/ 2246380 w 8756908"/>
              <a:gd name="connsiteY291" fmla="*/ 3090672 h 5530584"/>
              <a:gd name="connsiteX292" fmla="*/ 2191516 w 8756908"/>
              <a:gd name="connsiteY292" fmla="*/ 3081528 h 5530584"/>
              <a:gd name="connsiteX293" fmla="*/ 1972060 w 8756908"/>
              <a:gd name="connsiteY293" fmla="*/ 3090672 h 5530584"/>
              <a:gd name="connsiteX294" fmla="*/ 1935484 w 8756908"/>
              <a:gd name="connsiteY294" fmla="*/ 3099816 h 5530584"/>
              <a:gd name="connsiteX295" fmla="*/ 1908052 w 8756908"/>
              <a:gd name="connsiteY295" fmla="*/ 3127248 h 5530584"/>
              <a:gd name="connsiteX296" fmla="*/ 1880620 w 8756908"/>
              <a:gd name="connsiteY296" fmla="*/ 3145536 h 5530584"/>
              <a:gd name="connsiteX297" fmla="*/ 1834900 w 8756908"/>
              <a:gd name="connsiteY297" fmla="*/ 3200400 h 5530584"/>
              <a:gd name="connsiteX298" fmla="*/ 1807468 w 8756908"/>
              <a:gd name="connsiteY298" fmla="*/ 3209544 h 5530584"/>
              <a:gd name="connsiteX299" fmla="*/ 1780036 w 8756908"/>
              <a:gd name="connsiteY299" fmla="*/ 3227832 h 5530584"/>
              <a:gd name="connsiteX300" fmla="*/ 1743460 w 8756908"/>
              <a:gd name="connsiteY300" fmla="*/ 3246120 h 5530584"/>
              <a:gd name="connsiteX301" fmla="*/ 1734316 w 8756908"/>
              <a:gd name="connsiteY301" fmla="*/ 3273552 h 5530584"/>
              <a:gd name="connsiteX302" fmla="*/ 1679452 w 8756908"/>
              <a:gd name="connsiteY302" fmla="*/ 3310128 h 5530584"/>
              <a:gd name="connsiteX303" fmla="*/ 1661164 w 8756908"/>
              <a:gd name="connsiteY303" fmla="*/ 3346704 h 5530584"/>
              <a:gd name="connsiteX304" fmla="*/ 1606300 w 8756908"/>
              <a:gd name="connsiteY304" fmla="*/ 3392424 h 5530584"/>
              <a:gd name="connsiteX305" fmla="*/ 1542292 w 8756908"/>
              <a:gd name="connsiteY305" fmla="*/ 3456432 h 5530584"/>
              <a:gd name="connsiteX306" fmla="*/ 1441708 w 8756908"/>
              <a:gd name="connsiteY306" fmla="*/ 3511296 h 5530584"/>
              <a:gd name="connsiteX307" fmla="*/ 1386844 w 8756908"/>
              <a:gd name="connsiteY307" fmla="*/ 3547872 h 5530584"/>
              <a:gd name="connsiteX308" fmla="*/ 1331980 w 8756908"/>
              <a:gd name="connsiteY308" fmla="*/ 3566160 h 5530584"/>
              <a:gd name="connsiteX309" fmla="*/ 1313692 w 8756908"/>
              <a:gd name="connsiteY309" fmla="*/ 3593592 h 5530584"/>
              <a:gd name="connsiteX310" fmla="*/ 1231396 w 8756908"/>
              <a:gd name="connsiteY310" fmla="*/ 3611880 h 5530584"/>
              <a:gd name="connsiteX311" fmla="*/ 1158244 w 8756908"/>
              <a:gd name="connsiteY311" fmla="*/ 3639312 h 5530584"/>
              <a:gd name="connsiteX312" fmla="*/ 1066804 w 8756908"/>
              <a:gd name="connsiteY312" fmla="*/ 3666744 h 5530584"/>
              <a:gd name="connsiteX313" fmla="*/ 957076 w 8756908"/>
              <a:gd name="connsiteY313" fmla="*/ 3685032 h 5530584"/>
              <a:gd name="connsiteX314" fmla="*/ 801628 w 8756908"/>
              <a:gd name="connsiteY314" fmla="*/ 3694176 h 5530584"/>
              <a:gd name="connsiteX315" fmla="*/ 801628 w 8756908"/>
              <a:gd name="connsiteY315" fmla="*/ 3694176 h 5530584"/>
              <a:gd name="connsiteX316" fmla="*/ 474988 w 8756908"/>
              <a:gd name="connsiteY316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167388 w 8756908"/>
              <a:gd name="connsiteY131" fmla="*/ 777240 h 5530584"/>
              <a:gd name="connsiteX132" fmla="*/ 1085092 w 8756908"/>
              <a:gd name="connsiteY132" fmla="*/ 740664 h 5530584"/>
              <a:gd name="connsiteX133" fmla="*/ 1057660 w 8756908"/>
              <a:gd name="connsiteY133" fmla="*/ 722376 h 5530584"/>
              <a:gd name="connsiteX134" fmla="*/ 1030228 w 8756908"/>
              <a:gd name="connsiteY134" fmla="*/ 694944 h 5530584"/>
              <a:gd name="connsiteX135" fmla="*/ 902212 w 8756908"/>
              <a:gd name="connsiteY135" fmla="*/ 621792 h 5530584"/>
              <a:gd name="connsiteX136" fmla="*/ 737620 w 8756908"/>
              <a:gd name="connsiteY136" fmla="*/ 512064 h 5530584"/>
              <a:gd name="connsiteX137" fmla="*/ 691900 w 8756908"/>
              <a:gd name="connsiteY137" fmla="*/ 457200 h 5530584"/>
              <a:gd name="connsiteX138" fmla="*/ 655324 w 8756908"/>
              <a:gd name="connsiteY138" fmla="*/ 402336 h 5530584"/>
              <a:gd name="connsiteX139" fmla="*/ 618748 w 8756908"/>
              <a:gd name="connsiteY139" fmla="*/ 347472 h 5530584"/>
              <a:gd name="connsiteX140" fmla="*/ 600460 w 8756908"/>
              <a:gd name="connsiteY140" fmla="*/ 265176 h 5530584"/>
              <a:gd name="connsiteX141" fmla="*/ 536452 w 8756908"/>
              <a:gd name="connsiteY141" fmla="*/ 128016 h 5530584"/>
              <a:gd name="connsiteX142" fmla="*/ 490732 w 8756908"/>
              <a:gd name="connsiteY142" fmla="*/ 45720 h 5530584"/>
              <a:gd name="connsiteX143" fmla="*/ 490732 w 8756908"/>
              <a:gd name="connsiteY143" fmla="*/ 0 h 5530584"/>
              <a:gd name="connsiteX144" fmla="*/ 7092700 w 8756908"/>
              <a:gd name="connsiteY144" fmla="*/ 9144 h 5530584"/>
              <a:gd name="connsiteX145" fmla="*/ 8451931 w 8756908"/>
              <a:gd name="connsiteY145" fmla="*/ 16484 h 5530584"/>
              <a:gd name="connsiteX146" fmla="*/ 8617837 w 8756908"/>
              <a:gd name="connsiteY146" fmla="*/ 146996 h 5530584"/>
              <a:gd name="connsiteX147" fmla="*/ 7512421 w 8756908"/>
              <a:gd name="connsiteY147" fmla="*/ 311709 h 5530584"/>
              <a:gd name="connsiteX148" fmla="*/ 7269100 w 8756908"/>
              <a:gd name="connsiteY148" fmla="*/ 732550 h 5530584"/>
              <a:gd name="connsiteX149" fmla="*/ 7391057 w 8756908"/>
              <a:gd name="connsiteY149" fmla="*/ 1020452 h 5530584"/>
              <a:gd name="connsiteX150" fmla="*/ 7597317 w 8756908"/>
              <a:gd name="connsiteY150" fmla="*/ 1305517 h 5530584"/>
              <a:gd name="connsiteX151" fmla="*/ 7768507 w 8756908"/>
              <a:gd name="connsiteY151" fmla="*/ 1677405 h 5530584"/>
              <a:gd name="connsiteX152" fmla="*/ 7972692 w 8756908"/>
              <a:gd name="connsiteY152" fmla="*/ 1976424 h 5530584"/>
              <a:gd name="connsiteX153" fmla="*/ 7970100 w 8756908"/>
              <a:gd name="connsiteY153" fmla="*/ 2448230 h 5530584"/>
              <a:gd name="connsiteX154" fmla="*/ 7867154 w 8756908"/>
              <a:gd name="connsiteY154" fmla="*/ 3078016 h 5530584"/>
              <a:gd name="connsiteX155" fmla="*/ 8464300 w 8756908"/>
              <a:gd name="connsiteY155" fmla="*/ 3831336 h 5530584"/>
              <a:gd name="connsiteX156" fmla="*/ 8756908 w 8756908"/>
              <a:gd name="connsiteY156" fmla="*/ 4443984 h 5530584"/>
              <a:gd name="connsiteX157" fmla="*/ 8747764 w 8756908"/>
              <a:gd name="connsiteY157" fmla="*/ 4562856 h 5530584"/>
              <a:gd name="connsiteX158" fmla="*/ 8720332 w 8756908"/>
              <a:gd name="connsiteY158" fmla="*/ 4636008 h 5530584"/>
              <a:gd name="connsiteX159" fmla="*/ 8692900 w 8756908"/>
              <a:gd name="connsiteY159" fmla="*/ 4654296 h 5530584"/>
              <a:gd name="connsiteX160" fmla="*/ 8619748 w 8756908"/>
              <a:gd name="connsiteY160" fmla="*/ 4700016 h 5530584"/>
              <a:gd name="connsiteX161" fmla="*/ 8564884 w 8756908"/>
              <a:gd name="connsiteY161" fmla="*/ 4736592 h 5530584"/>
              <a:gd name="connsiteX162" fmla="*/ 8482588 w 8756908"/>
              <a:gd name="connsiteY162" fmla="*/ 4754880 h 5530584"/>
              <a:gd name="connsiteX163" fmla="*/ 8436868 w 8756908"/>
              <a:gd name="connsiteY163" fmla="*/ 4809744 h 5530584"/>
              <a:gd name="connsiteX164" fmla="*/ 8391148 w 8756908"/>
              <a:gd name="connsiteY164" fmla="*/ 4818888 h 5530584"/>
              <a:gd name="connsiteX165" fmla="*/ 8336284 w 8756908"/>
              <a:gd name="connsiteY165" fmla="*/ 4846320 h 5530584"/>
              <a:gd name="connsiteX166" fmla="*/ 8281420 w 8756908"/>
              <a:gd name="connsiteY166" fmla="*/ 4882896 h 5530584"/>
              <a:gd name="connsiteX167" fmla="*/ 8162548 w 8756908"/>
              <a:gd name="connsiteY167" fmla="*/ 4901184 h 5530584"/>
              <a:gd name="connsiteX168" fmla="*/ 8071108 w 8756908"/>
              <a:gd name="connsiteY168" fmla="*/ 4946904 h 5530584"/>
              <a:gd name="connsiteX169" fmla="*/ 7997956 w 8756908"/>
              <a:gd name="connsiteY169" fmla="*/ 4974336 h 5530584"/>
              <a:gd name="connsiteX170" fmla="*/ 7970524 w 8756908"/>
              <a:gd name="connsiteY170" fmla="*/ 5001768 h 5530584"/>
              <a:gd name="connsiteX171" fmla="*/ 7833364 w 8756908"/>
              <a:gd name="connsiteY171" fmla="*/ 5010912 h 5530584"/>
              <a:gd name="connsiteX172" fmla="*/ 7778500 w 8756908"/>
              <a:gd name="connsiteY172" fmla="*/ 5029200 h 5530584"/>
              <a:gd name="connsiteX173" fmla="*/ 7760212 w 8756908"/>
              <a:gd name="connsiteY173" fmla="*/ 5093208 h 5530584"/>
              <a:gd name="connsiteX174" fmla="*/ 7732780 w 8756908"/>
              <a:gd name="connsiteY174" fmla="*/ 5111496 h 5530584"/>
              <a:gd name="connsiteX175" fmla="*/ 7714492 w 8756908"/>
              <a:gd name="connsiteY175" fmla="*/ 5138928 h 5530584"/>
              <a:gd name="connsiteX176" fmla="*/ 7705348 w 8756908"/>
              <a:gd name="connsiteY176" fmla="*/ 5166360 h 5530584"/>
              <a:gd name="connsiteX177" fmla="*/ 7650484 w 8756908"/>
              <a:gd name="connsiteY177" fmla="*/ 5193792 h 5530584"/>
              <a:gd name="connsiteX178" fmla="*/ 7632196 w 8756908"/>
              <a:gd name="connsiteY178" fmla="*/ 5221224 h 5530584"/>
              <a:gd name="connsiteX179" fmla="*/ 7504180 w 8756908"/>
              <a:gd name="connsiteY179" fmla="*/ 5248656 h 5530584"/>
              <a:gd name="connsiteX180" fmla="*/ 7367020 w 8756908"/>
              <a:gd name="connsiteY180" fmla="*/ 5221224 h 5530584"/>
              <a:gd name="connsiteX181" fmla="*/ 7339588 w 8756908"/>
              <a:gd name="connsiteY181" fmla="*/ 5212080 h 5530584"/>
              <a:gd name="connsiteX182" fmla="*/ 7312156 w 8756908"/>
              <a:gd name="connsiteY182" fmla="*/ 5193792 h 5530584"/>
              <a:gd name="connsiteX183" fmla="*/ 7257292 w 8756908"/>
              <a:gd name="connsiteY183" fmla="*/ 5175504 h 5530584"/>
              <a:gd name="connsiteX184" fmla="*/ 7138420 w 8756908"/>
              <a:gd name="connsiteY184" fmla="*/ 5184648 h 5530584"/>
              <a:gd name="connsiteX185" fmla="*/ 7083556 w 8756908"/>
              <a:gd name="connsiteY185" fmla="*/ 5221224 h 5530584"/>
              <a:gd name="connsiteX186" fmla="*/ 7046980 w 8756908"/>
              <a:gd name="connsiteY186" fmla="*/ 5276088 h 5530584"/>
              <a:gd name="connsiteX187" fmla="*/ 6992116 w 8756908"/>
              <a:gd name="connsiteY187" fmla="*/ 5294376 h 5530584"/>
              <a:gd name="connsiteX188" fmla="*/ 6964684 w 8756908"/>
              <a:gd name="connsiteY188" fmla="*/ 5303520 h 5530584"/>
              <a:gd name="connsiteX189" fmla="*/ 6909820 w 8756908"/>
              <a:gd name="connsiteY189" fmla="*/ 5330952 h 5530584"/>
              <a:gd name="connsiteX190" fmla="*/ 6882388 w 8756908"/>
              <a:gd name="connsiteY190" fmla="*/ 5349240 h 5530584"/>
              <a:gd name="connsiteX191" fmla="*/ 6818380 w 8756908"/>
              <a:gd name="connsiteY191" fmla="*/ 5358384 h 5530584"/>
              <a:gd name="connsiteX192" fmla="*/ 6790948 w 8756908"/>
              <a:gd name="connsiteY192" fmla="*/ 5376672 h 5530584"/>
              <a:gd name="connsiteX193" fmla="*/ 6763516 w 8756908"/>
              <a:gd name="connsiteY193" fmla="*/ 5385816 h 5530584"/>
              <a:gd name="connsiteX194" fmla="*/ 6745228 w 8756908"/>
              <a:gd name="connsiteY194" fmla="*/ 5413248 h 5530584"/>
              <a:gd name="connsiteX195" fmla="*/ 6672076 w 8756908"/>
              <a:gd name="connsiteY195" fmla="*/ 5431536 h 5530584"/>
              <a:gd name="connsiteX196" fmla="*/ 6644644 w 8756908"/>
              <a:gd name="connsiteY196" fmla="*/ 5458968 h 5530584"/>
              <a:gd name="connsiteX197" fmla="*/ 6608068 w 8756908"/>
              <a:gd name="connsiteY197" fmla="*/ 5477256 h 5530584"/>
              <a:gd name="connsiteX198" fmla="*/ 6534916 w 8756908"/>
              <a:gd name="connsiteY198" fmla="*/ 5495544 h 5530584"/>
              <a:gd name="connsiteX199" fmla="*/ 6461764 w 8756908"/>
              <a:gd name="connsiteY199" fmla="*/ 5504688 h 5530584"/>
              <a:gd name="connsiteX200" fmla="*/ 6086860 w 8756908"/>
              <a:gd name="connsiteY200" fmla="*/ 5504688 h 5530584"/>
              <a:gd name="connsiteX201" fmla="*/ 6050284 w 8756908"/>
              <a:gd name="connsiteY201" fmla="*/ 5486400 h 5530584"/>
              <a:gd name="connsiteX202" fmla="*/ 6031996 w 8756908"/>
              <a:gd name="connsiteY202" fmla="*/ 5458968 h 5530584"/>
              <a:gd name="connsiteX203" fmla="*/ 6022852 w 8756908"/>
              <a:gd name="connsiteY203" fmla="*/ 5431536 h 5530584"/>
              <a:gd name="connsiteX204" fmla="*/ 5940556 w 8756908"/>
              <a:gd name="connsiteY204" fmla="*/ 5422392 h 5530584"/>
              <a:gd name="connsiteX205" fmla="*/ 5922268 w 8756908"/>
              <a:gd name="connsiteY205" fmla="*/ 5394960 h 5530584"/>
              <a:gd name="connsiteX206" fmla="*/ 5876548 w 8756908"/>
              <a:gd name="connsiteY206" fmla="*/ 5385816 h 5530584"/>
              <a:gd name="connsiteX207" fmla="*/ 5821684 w 8756908"/>
              <a:gd name="connsiteY207" fmla="*/ 5358384 h 5530584"/>
              <a:gd name="connsiteX208" fmla="*/ 5812540 w 8756908"/>
              <a:gd name="connsiteY208" fmla="*/ 5330952 h 5530584"/>
              <a:gd name="connsiteX209" fmla="*/ 5803396 w 8756908"/>
              <a:gd name="connsiteY209" fmla="*/ 5138928 h 5530584"/>
              <a:gd name="connsiteX210" fmla="*/ 5748532 w 8756908"/>
              <a:gd name="connsiteY210" fmla="*/ 5056632 h 5530584"/>
              <a:gd name="connsiteX211" fmla="*/ 5739388 w 8756908"/>
              <a:gd name="connsiteY211" fmla="*/ 5029200 h 5530584"/>
              <a:gd name="connsiteX212" fmla="*/ 5730244 w 8756908"/>
              <a:gd name="connsiteY212" fmla="*/ 4983480 h 5530584"/>
              <a:gd name="connsiteX213" fmla="*/ 5702812 w 8756908"/>
              <a:gd name="connsiteY213" fmla="*/ 4965192 h 5530584"/>
              <a:gd name="connsiteX214" fmla="*/ 5657092 w 8756908"/>
              <a:gd name="connsiteY214" fmla="*/ 4910328 h 5530584"/>
              <a:gd name="connsiteX215" fmla="*/ 5629660 w 8756908"/>
              <a:gd name="connsiteY215" fmla="*/ 4901184 h 5530584"/>
              <a:gd name="connsiteX216" fmla="*/ 5583940 w 8756908"/>
              <a:gd name="connsiteY216" fmla="*/ 5010912 h 5530584"/>
              <a:gd name="connsiteX217" fmla="*/ 5602228 w 8756908"/>
              <a:gd name="connsiteY217" fmla="*/ 5038344 h 5530584"/>
              <a:gd name="connsiteX218" fmla="*/ 5620516 w 8756908"/>
              <a:gd name="connsiteY218" fmla="*/ 5093208 h 5530584"/>
              <a:gd name="connsiteX219" fmla="*/ 5611372 w 8756908"/>
              <a:gd name="connsiteY219" fmla="*/ 5148072 h 5530584"/>
              <a:gd name="connsiteX220" fmla="*/ 5410204 w 8756908"/>
              <a:gd name="connsiteY220" fmla="*/ 5120640 h 5530584"/>
              <a:gd name="connsiteX221" fmla="*/ 5391916 w 8756908"/>
              <a:gd name="connsiteY221" fmla="*/ 5093208 h 5530584"/>
              <a:gd name="connsiteX222" fmla="*/ 5337052 w 8756908"/>
              <a:gd name="connsiteY222" fmla="*/ 5074920 h 5530584"/>
              <a:gd name="connsiteX223" fmla="*/ 5291332 w 8756908"/>
              <a:gd name="connsiteY223" fmla="*/ 5056632 h 5530584"/>
              <a:gd name="connsiteX224" fmla="*/ 5236468 w 8756908"/>
              <a:gd name="connsiteY224" fmla="*/ 5020056 h 5530584"/>
              <a:gd name="connsiteX225" fmla="*/ 5071876 w 8756908"/>
              <a:gd name="connsiteY225" fmla="*/ 5001768 h 5530584"/>
              <a:gd name="connsiteX226" fmla="*/ 4989580 w 8756908"/>
              <a:gd name="connsiteY226" fmla="*/ 4992624 h 5530584"/>
              <a:gd name="connsiteX227" fmla="*/ 4943860 w 8756908"/>
              <a:gd name="connsiteY227" fmla="*/ 4983480 h 5530584"/>
              <a:gd name="connsiteX228" fmla="*/ 4751836 w 8756908"/>
              <a:gd name="connsiteY228" fmla="*/ 4974336 h 5530584"/>
              <a:gd name="connsiteX229" fmla="*/ 4687828 w 8756908"/>
              <a:gd name="connsiteY229" fmla="*/ 4956048 h 5530584"/>
              <a:gd name="connsiteX230" fmla="*/ 4651252 w 8756908"/>
              <a:gd name="connsiteY230" fmla="*/ 4946904 h 5530584"/>
              <a:gd name="connsiteX231" fmla="*/ 4623820 w 8756908"/>
              <a:gd name="connsiteY231" fmla="*/ 4882896 h 5530584"/>
              <a:gd name="connsiteX232" fmla="*/ 4614676 w 8756908"/>
              <a:gd name="connsiteY232" fmla="*/ 4855464 h 5530584"/>
              <a:gd name="connsiteX233" fmla="*/ 4587244 w 8756908"/>
              <a:gd name="connsiteY233" fmla="*/ 4846320 h 5530584"/>
              <a:gd name="connsiteX234" fmla="*/ 4532380 w 8756908"/>
              <a:gd name="connsiteY234" fmla="*/ 4818888 h 5530584"/>
              <a:gd name="connsiteX235" fmla="*/ 4504948 w 8756908"/>
              <a:gd name="connsiteY235" fmla="*/ 4791456 h 5530584"/>
              <a:gd name="connsiteX236" fmla="*/ 4486660 w 8756908"/>
              <a:gd name="connsiteY236" fmla="*/ 4764024 h 5530584"/>
              <a:gd name="connsiteX237" fmla="*/ 4459228 w 8756908"/>
              <a:gd name="connsiteY237" fmla="*/ 4754880 h 5530584"/>
              <a:gd name="connsiteX238" fmla="*/ 4376932 w 8756908"/>
              <a:gd name="connsiteY238" fmla="*/ 4709160 h 5530584"/>
              <a:gd name="connsiteX239" fmla="*/ 4322068 w 8756908"/>
              <a:gd name="connsiteY239" fmla="*/ 4690872 h 5530584"/>
              <a:gd name="connsiteX240" fmla="*/ 4157476 w 8756908"/>
              <a:gd name="connsiteY240" fmla="*/ 4700016 h 5530584"/>
              <a:gd name="connsiteX241" fmla="*/ 4066036 w 8756908"/>
              <a:gd name="connsiteY241" fmla="*/ 4709160 h 5530584"/>
              <a:gd name="connsiteX242" fmla="*/ 3791716 w 8756908"/>
              <a:gd name="connsiteY242" fmla="*/ 4700016 h 5530584"/>
              <a:gd name="connsiteX243" fmla="*/ 3709420 w 8756908"/>
              <a:gd name="connsiteY243" fmla="*/ 4636008 h 5530584"/>
              <a:gd name="connsiteX244" fmla="*/ 3681988 w 8756908"/>
              <a:gd name="connsiteY244" fmla="*/ 4626864 h 5530584"/>
              <a:gd name="connsiteX245" fmla="*/ 3627124 w 8756908"/>
              <a:gd name="connsiteY245" fmla="*/ 4581144 h 5530584"/>
              <a:gd name="connsiteX246" fmla="*/ 3590548 w 8756908"/>
              <a:gd name="connsiteY246" fmla="*/ 4572000 h 5530584"/>
              <a:gd name="connsiteX247" fmla="*/ 3453388 w 8756908"/>
              <a:gd name="connsiteY247" fmla="*/ 4526280 h 5530584"/>
              <a:gd name="connsiteX248" fmla="*/ 3398524 w 8756908"/>
              <a:gd name="connsiteY248" fmla="*/ 4498848 h 5530584"/>
              <a:gd name="connsiteX249" fmla="*/ 3371092 w 8756908"/>
              <a:gd name="connsiteY249" fmla="*/ 4480560 h 5530584"/>
              <a:gd name="connsiteX250" fmla="*/ 3334516 w 8756908"/>
              <a:gd name="connsiteY250" fmla="*/ 4462272 h 5530584"/>
              <a:gd name="connsiteX251" fmla="*/ 3307084 w 8756908"/>
              <a:gd name="connsiteY251" fmla="*/ 4434840 h 5530584"/>
              <a:gd name="connsiteX252" fmla="*/ 3270508 w 8756908"/>
              <a:gd name="connsiteY252" fmla="*/ 4407408 h 5530584"/>
              <a:gd name="connsiteX253" fmla="*/ 3243076 w 8756908"/>
              <a:gd name="connsiteY253" fmla="*/ 4352544 h 5530584"/>
              <a:gd name="connsiteX254" fmla="*/ 3215644 w 8756908"/>
              <a:gd name="connsiteY254" fmla="*/ 4334256 h 5530584"/>
              <a:gd name="connsiteX255" fmla="*/ 3188212 w 8756908"/>
              <a:gd name="connsiteY255" fmla="*/ 4270248 h 5530584"/>
              <a:gd name="connsiteX256" fmla="*/ 3160780 w 8756908"/>
              <a:gd name="connsiteY256" fmla="*/ 4215384 h 5530584"/>
              <a:gd name="connsiteX257" fmla="*/ 3133348 w 8756908"/>
              <a:gd name="connsiteY257" fmla="*/ 4187952 h 5530584"/>
              <a:gd name="connsiteX258" fmla="*/ 3069340 w 8756908"/>
              <a:gd name="connsiteY258" fmla="*/ 4105656 h 5530584"/>
              <a:gd name="connsiteX259" fmla="*/ 3041908 w 8756908"/>
              <a:gd name="connsiteY259" fmla="*/ 4087368 h 5530584"/>
              <a:gd name="connsiteX260" fmla="*/ 3032764 w 8756908"/>
              <a:gd name="connsiteY260" fmla="*/ 4059936 h 5530584"/>
              <a:gd name="connsiteX261" fmla="*/ 3014476 w 8756908"/>
              <a:gd name="connsiteY261" fmla="*/ 3986784 h 5530584"/>
              <a:gd name="connsiteX262" fmla="*/ 2987044 w 8756908"/>
              <a:gd name="connsiteY262" fmla="*/ 3968496 h 5530584"/>
              <a:gd name="connsiteX263" fmla="*/ 2968756 w 8756908"/>
              <a:gd name="connsiteY263" fmla="*/ 3904488 h 5530584"/>
              <a:gd name="connsiteX264" fmla="*/ 2950468 w 8756908"/>
              <a:gd name="connsiteY264" fmla="*/ 3877056 h 5530584"/>
              <a:gd name="connsiteX265" fmla="*/ 2941324 w 8756908"/>
              <a:gd name="connsiteY265" fmla="*/ 3849624 h 5530584"/>
              <a:gd name="connsiteX266" fmla="*/ 2913892 w 8756908"/>
              <a:gd name="connsiteY266" fmla="*/ 3831336 h 5530584"/>
              <a:gd name="connsiteX267" fmla="*/ 2877316 w 8756908"/>
              <a:gd name="connsiteY267" fmla="*/ 3749040 h 5530584"/>
              <a:gd name="connsiteX268" fmla="*/ 2868172 w 8756908"/>
              <a:gd name="connsiteY268" fmla="*/ 3721608 h 5530584"/>
              <a:gd name="connsiteX269" fmla="*/ 2859028 w 8756908"/>
              <a:gd name="connsiteY269" fmla="*/ 3694176 h 5530584"/>
              <a:gd name="connsiteX270" fmla="*/ 2849884 w 8756908"/>
              <a:gd name="connsiteY270" fmla="*/ 3639312 h 5530584"/>
              <a:gd name="connsiteX271" fmla="*/ 2831596 w 8756908"/>
              <a:gd name="connsiteY271" fmla="*/ 3611880 h 5530584"/>
              <a:gd name="connsiteX272" fmla="*/ 2822452 w 8756908"/>
              <a:gd name="connsiteY272" fmla="*/ 3584448 h 5530584"/>
              <a:gd name="connsiteX273" fmla="*/ 2804164 w 8756908"/>
              <a:gd name="connsiteY273" fmla="*/ 3557016 h 5530584"/>
              <a:gd name="connsiteX274" fmla="*/ 2785876 w 8756908"/>
              <a:gd name="connsiteY274" fmla="*/ 3502152 h 5530584"/>
              <a:gd name="connsiteX275" fmla="*/ 2776732 w 8756908"/>
              <a:gd name="connsiteY275" fmla="*/ 3474720 h 5530584"/>
              <a:gd name="connsiteX276" fmla="*/ 2712724 w 8756908"/>
              <a:gd name="connsiteY276" fmla="*/ 3438144 h 5530584"/>
              <a:gd name="connsiteX277" fmla="*/ 2694436 w 8756908"/>
              <a:gd name="connsiteY277" fmla="*/ 3410712 h 5530584"/>
              <a:gd name="connsiteX278" fmla="*/ 2667004 w 8756908"/>
              <a:gd name="connsiteY278" fmla="*/ 3401568 h 5530584"/>
              <a:gd name="connsiteX279" fmla="*/ 2657860 w 8756908"/>
              <a:gd name="connsiteY279" fmla="*/ 3374136 h 5530584"/>
              <a:gd name="connsiteX280" fmla="*/ 2639572 w 8756908"/>
              <a:gd name="connsiteY280" fmla="*/ 3346704 h 5530584"/>
              <a:gd name="connsiteX281" fmla="*/ 2602996 w 8756908"/>
              <a:gd name="connsiteY281" fmla="*/ 3291840 h 5530584"/>
              <a:gd name="connsiteX282" fmla="*/ 2566420 w 8756908"/>
              <a:gd name="connsiteY282" fmla="*/ 3236976 h 5530584"/>
              <a:gd name="connsiteX283" fmla="*/ 2548132 w 8756908"/>
              <a:gd name="connsiteY283" fmla="*/ 3209544 h 5530584"/>
              <a:gd name="connsiteX284" fmla="*/ 2520700 w 8756908"/>
              <a:gd name="connsiteY284" fmla="*/ 3191256 h 5530584"/>
              <a:gd name="connsiteX285" fmla="*/ 2493268 w 8756908"/>
              <a:gd name="connsiteY285" fmla="*/ 3163824 h 5530584"/>
              <a:gd name="connsiteX286" fmla="*/ 2465836 w 8756908"/>
              <a:gd name="connsiteY286" fmla="*/ 3154680 h 5530584"/>
              <a:gd name="connsiteX287" fmla="*/ 2438404 w 8756908"/>
              <a:gd name="connsiteY287" fmla="*/ 3136392 h 5530584"/>
              <a:gd name="connsiteX288" fmla="*/ 2328676 w 8756908"/>
              <a:gd name="connsiteY288" fmla="*/ 3118104 h 5530584"/>
              <a:gd name="connsiteX289" fmla="*/ 2273812 w 8756908"/>
              <a:gd name="connsiteY289" fmla="*/ 3099816 h 5530584"/>
              <a:gd name="connsiteX290" fmla="*/ 2246380 w 8756908"/>
              <a:gd name="connsiteY290" fmla="*/ 3090672 h 5530584"/>
              <a:gd name="connsiteX291" fmla="*/ 2191516 w 8756908"/>
              <a:gd name="connsiteY291" fmla="*/ 3081528 h 5530584"/>
              <a:gd name="connsiteX292" fmla="*/ 1972060 w 8756908"/>
              <a:gd name="connsiteY292" fmla="*/ 3090672 h 5530584"/>
              <a:gd name="connsiteX293" fmla="*/ 1935484 w 8756908"/>
              <a:gd name="connsiteY293" fmla="*/ 3099816 h 5530584"/>
              <a:gd name="connsiteX294" fmla="*/ 1908052 w 8756908"/>
              <a:gd name="connsiteY294" fmla="*/ 3127248 h 5530584"/>
              <a:gd name="connsiteX295" fmla="*/ 1880620 w 8756908"/>
              <a:gd name="connsiteY295" fmla="*/ 3145536 h 5530584"/>
              <a:gd name="connsiteX296" fmla="*/ 1834900 w 8756908"/>
              <a:gd name="connsiteY296" fmla="*/ 3200400 h 5530584"/>
              <a:gd name="connsiteX297" fmla="*/ 1807468 w 8756908"/>
              <a:gd name="connsiteY297" fmla="*/ 3209544 h 5530584"/>
              <a:gd name="connsiteX298" fmla="*/ 1780036 w 8756908"/>
              <a:gd name="connsiteY298" fmla="*/ 3227832 h 5530584"/>
              <a:gd name="connsiteX299" fmla="*/ 1743460 w 8756908"/>
              <a:gd name="connsiteY299" fmla="*/ 3246120 h 5530584"/>
              <a:gd name="connsiteX300" fmla="*/ 1734316 w 8756908"/>
              <a:gd name="connsiteY300" fmla="*/ 3273552 h 5530584"/>
              <a:gd name="connsiteX301" fmla="*/ 1679452 w 8756908"/>
              <a:gd name="connsiteY301" fmla="*/ 3310128 h 5530584"/>
              <a:gd name="connsiteX302" fmla="*/ 1661164 w 8756908"/>
              <a:gd name="connsiteY302" fmla="*/ 3346704 h 5530584"/>
              <a:gd name="connsiteX303" fmla="*/ 1606300 w 8756908"/>
              <a:gd name="connsiteY303" fmla="*/ 3392424 h 5530584"/>
              <a:gd name="connsiteX304" fmla="*/ 1542292 w 8756908"/>
              <a:gd name="connsiteY304" fmla="*/ 3456432 h 5530584"/>
              <a:gd name="connsiteX305" fmla="*/ 1441708 w 8756908"/>
              <a:gd name="connsiteY305" fmla="*/ 3511296 h 5530584"/>
              <a:gd name="connsiteX306" fmla="*/ 1386844 w 8756908"/>
              <a:gd name="connsiteY306" fmla="*/ 3547872 h 5530584"/>
              <a:gd name="connsiteX307" fmla="*/ 1331980 w 8756908"/>
              <a:gd name="connsiteY307" fmla="*/ 3566160 h 5530584"/>
              <a:gd name="connsiteX308" fmla="*/ 1313692 w 8756908"/>
              <a:gd name="connsiteY308" fmla="*/ 3593592 h 5530584"/>
              <a:gd name="connsiteX309" fmla="*/ 1231396 w 8756908"/>
              <a:gd name="connsiteY309" fmla="*/ 3611880 h 5530584"/>
              <a:gd name="connsiteX310" fmla="*/ 1158244 w 8756908"/>
              <a:gd name="connsiteY310" fmla="*/ 3639312 h 5530584"/>
              <a:gd name="connsiteX311" fmla="*/ 1066804 w 8756908"/>
              <a:gd name="connsiteY311" fmla="*/ 3666744 h 5530584"/>
              <a:gd name="connsiteX312" fmla="*/ 957076 w 8756908"/>
              <a:gd name="connsiteY312" fmla="*/ 3685032 h 5530584"/>
              <a:gd name="connsiteX313" fmla="*/ 801628 w 8756908"/>
              <a:gd name="connsiteY313" fmla="*/ 3694176 h 5530584"/>
              <a:gd name="connsiteX314" fmla="*/ 801628 w 8756908"/>
              <a:gd name="connsiteY314" fmla="*/ 3694176 h 5530584"/>
              <a:gd name="connsiteX315" fmla="*/ 474988 w 8756908"/>
              <a:gd name="connsiteY315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1030228 w 8756908"/>
              <a:gd name="connsiteY133" fmla="*/ 694944 h 5530584"/>
              <a:gd name="connsiteX134" fmla="*/ 902212 w 8756908"/>
              <a:gd name="connsiteY134" fmla="*/ 621792 h 5530584"/>
              <a:gd name="connsiteX135" fmla="*/ 737620 w 8756908"/>
              <a:gd name="connsiteY135" fmla="*/ 512064 h 5530584"/>
              <a:gd name="connsiteX136" fmla="*/ 691900 w 8756908"/>
              <a:gd name="connsiteY136" fmla="*/ 457200 h 5530584"/>
              <a:gd name="connsiteX137" fmla="*/ 655324 w 8756908"/>
              <a:gd name="connsiteY137" fmla="*/ 402336 h 5530584"/>
              <a:gd name="connsiteX138" fmla="*/ 618748 w 8756908"/>
              <a:gd name="connsiteY138" fmla="*/ 347472 h 5530584"/>
              <a:gd name="connsiteX139" fmla="*/ 600460 w 8756908"/>
              <a:gd name="connsiteY139" fmla="*/ 265176 h 5530584"/>
              <a:gd name="connsiteX140" fmla="*/ 536452 w 8756908"/>
              <a:gd name="connsiteY140" fmla="*/ 128016 h 5530584"/>
              <a:gd name="connsiteX141" fmla="*/ 490732 w 8756908"/>
              <a:gd name="connsiteY141" fmla="*/ 45720 h 5530584"/>
              <a:gd name="connsiteX142" fmla="*/ 490732 w 8756908"/>
              <a:gd name="connsiteY142" fmla="*/ 0 h 5530584"/>
              <a:gd name="connsiteX143" fmla="*/ 7092700 w 8756908"/>
              <a:gd name="connsiteY143" fmla="*/ 9144 h 5530584"/>
              <a:gd name="connsiteX144" fmla="*/ 8451931 w 8756908"/>
              <a:gd name="connsiteY144" fmla="*/ 16484 h 5530584"/>
              <a:gd name="connsiteX145" fmla="*/ 8617837 w 8756908"/>
              <a:gd name="connsiteY145" fmla="*/ 146996 h 5530584"/>
              <a:gd name="connsiteX146" fmla="*/ 7512421 w 8756908"/>
              <a:gd name="connsiteY146" fmla="*/ 311709 h 5530584"/>
              <a:gd name="connsiteX147" fmla="*/ 7269100 w 8756908"/>
              <a:gd name="connsiteY147" fmla="*/ 732550 h 5530584"/>
              <a:gd name="connsiteX148" fmla="*/ 7391057 w 8756908"/>
              <a:gd name="connsiteY148" fmla="*/ 1020452 h 5530584"/>
              <a:gd name="connsiteX149" fmla="*/ 7597317 w 8756908"/>
              <a:gd name="connsiteY149" fmla="*/ 1305517 h 5530584"/>
              <a:gd name="connsiteX150" fmla="*/ 7768507 w 8756908"/>
              <a:gd name="connsiteY150" fmla="*/ 1677405 h 5530584"/>
              <a:gd name="connsiteX151" fmla="*/ 7972692 w 8756908"/>
              <a:gd name="connsiteY151" fmla="*/ 1976424 h 5530584"/>
              <a:gd name="connsiteX152" fmla="*/ 7970100 w 8756908"/>
              <a:gd name="connsiteY152" fmla="*/ 2448230 h 5530584"/>
              <a:gd name="connsiteX153" fmla="*/ 7867154 w 8756908"/>
              <a:gd name="connsiteY153" fmla="*/ 3078016 h 5530584"/>
              <a:gd name="connsiteX154" fmla="*/ 8464300 w 8756908"/>
              <a:gd name="connsiteY154" fmla="*/ 3831336 h 5530584"/>
              <a:gd name="connsiteX155" fmla="*/ 8756908 w 8756908"/>
              <a:gd name="connsiteY155" fmla="*/ 4443984 h 5530584"/>
              <a:gd name="connsiteX156" fmla="*/ 8747764 w 8756908"/>
              <a:gd name="connsiteY156" fmla="*/ 4562856 h 5530584"/>
              <a:gd name="connsiteX157" fmla="*/ 8720332 w 8756908"/>
              <a:gd name="connsiteY157" fmla="*/ 4636008 h 5530584"/>
              <a:gd name="connsiteX158" fmla="*/ 8692900 w 8756908"/>
              <a:gd name="connsiteY158" fmla="*/ 4654296 h 5530584"/>
              <a:gd name="connsiteX159" fmla="*/ 8619748 w 8756908"/>
              <a:gd name="connsiteY159" fmla="*/ 4700016 h 5530584"/>
              <a:gd name="connsiteX160" fmla="*/ 8564884 w 8756908"/>
              <a:gd name="connsiteY160" fmla="*/ 4736592 h 5530584"/>
              <a:gd name="connsiteX161" fmla="*/ 8482588 w 8756908"/>
              <a:gd name="connsiteY161" fmla="*/ 4754880 h 5530584"/>
              <a:gd name="connsiteX162" fmla="*/ 8436868 w 8756908"/>
              <a:gd name="connsiteY162" fmla="*/ 4809744 h 5530584"/>
              <a:gd name="connsiteX163" fmla="*/ 8391148 w 8756908"/>
              <a:gd name="connsiteY163" fmla="*/ 4818888 h 5530584"/>
              <a:gd name="connsiteX164" fmla="*/ 8336284 w 8756908"/>
              <a:gd name="connsiteY164" fmla="*/ 4846320 h 5530584"/>
              <a:gd name="connsiteX165" fmla="*/ 8281420 w 8756908"/>
              <a:gd name="connsiteY165" fmla="*/ 4882896 h 5530584"/>
              <a:gd name="connsiteX166" fmla="*/ 8162548 w 8756908"/>
              <a:gd name="connsiteY166" fmla="*/ 4901184 h 5530584"/>
              <a:gd name="connsiteX167" fmla="*/ 8071108 w 8756908"/>
              <a:gd name="connsiteY167" fmla="*/ 4946904 h 5530584"/>
              <a:gd name="connsiteX168" fmla="*/ 7997956 w 8756908"/>
              <a:gd name="connsiteY168" fmla="*/ 4974336 h 5530584"/>
              <a:gd name="connsiteX169" fmla="*/ 7970524 w 8756908"/>
              <a:gd name="connsiteY169" fmla="*/ 5001768 h 5530584"/>
              <a:gd name="connsiteX170" fmla="*/ 7833364 w 8756908"/>
              <a:gd name="connsiteY170" fmla="*/ 5010912 h 5530584"/>
              <a:gd name="connsiteX171" fmla="*/ 7778500 w 8756908"/>
              <a:gd name="connsiteY171" fmla="*/ 5029200 h 5530584"/>
              <a:gd name="connsiteX172" fmla="*/ 7760212 w 8756908"/>
              <a:gd name="connsiteY172" fmla="*/ 5093208 h 5530584"/>
              <a:gd name="connsiteX173" fmla="*/ 7732780 w 8756908"/>
              <a:gd name="connsiteY173" fmla="*/ 5111496 h 5530584"/>
              <a:gd name="connsiteX174" fmla="*/ 7714492 w 8756908"/>
              <a:gd name="connsiteY174" fmla="*/ 5138928 h 5530584"/>
              <a:gd name="connsiteX175" fmla="*/ 7705348 w 8756908"/>
              <a:gd name="connsiteY175" fmla="*/ 5166360 h 5530584"/>
              <a:gd name="connsiteX176" fmla="*/ 7650484 w 8756908"/>
              <a:gd name="connsiteY176" fmla="*/ 5193792 h 5530584"/>
              <a:gd name="connsiteX177" fmla="*/ 7632196 w 8756908"/>
              <a:gd name="connsiteY177" fmla="*/ 5221224 h 5530584"/>
              <a:gd name="connsiteX178" fmla="*/ 7504180 w 8756908"/>
              <a:gd name="connsiteY178" fmla="*/ 5248656 h 5530584"/>
              <a:gd name="connsiteX179" fmla="*/ 7367020 w 8756908"/>
              <a:gd name="connsiteY179" fmla="*/ 5221224 h 5530584"/>
              <a:gd name="connsiteX180" fmla="*/ 7339588 w 8756908"/>
              <a:gd name="connsiteY180" fmla="*/ 5212080 h 5530584"/>
              <a:gd name="connsiteX181" fmla="*/ 7312156 w 8756908"/>
              <a:gd name="connsiteY181" fmla="*/ 5193792 h 5530584"/>
              <a:gd name="connsiteX182" fmla="*/ 7257292 w 8756908"/>
              <a:gd name="connsiteY182" fmla="*/ 5175504 h 5530584"/>
              <a:gd name="connsiteX183" fmla="*/ 7138420 w 8756908"/>
              <a:gd name="connsiteY183" fmla="*/ 5184648 h 5530584"/>
              <a:gd name="connsiteX184" fmla="*/ 7083556 w 8756908"/>
              <a:gd name="connsiteY184" fmla="*/ 5221224 h 5530584"/>
              <a:gd name="connsiteX185" fmla="*/ 7046980 w 8756908"/>
              <a:gd name="connsiteY185" fmla="*/ 5276088 h 5530584"/>
              <a:gd name="connsiteX186" fmla="*/ 6992116 w 8756908"/>
              <a:gd name="connsiteY186" fmla="*/ 5294376 h 5530584"/>
              <a:gd name="connsiteX187" fmla="*/ 6964684 w 8756908"/>
              <a:gd name="connsiteY187" fmla="*/ 5303520 h 5530584"/>
              <a:gd name="connsiteX188" fmla="*/ 6909820 w 8756908"/>
              <a:gd name="connsiteY188" fmla="*/ 5330952 h 5530584"/>
              <a:gd name="connsiteX189" fmla="*/ 6882388 w 8756908"/>
              <a:gd name="connsiteY189" fmla="*/ 5349240 h 5530584"/>
              <a:gd name="connsiteX190" fmla="*/ 6818380 w 8756908"/>
              <a:gd name="connsiteY190" fmla="*/ 5358384 h 5530584"/>
              <a:gd name="connsiteX191" fmla="*/ 6790948 w 8756908"/>
              <a:gd name="connsiteY191" fmla="*/ 5376672 h 5530584"/>
              <a:gd name="connsiteX192" fmla="*/ 6763516 w 8756908"/>
              <a:gd name="connsiteY192" fmla="*/ 5385816 h 5530584"/>
              <a:gd name="connsiteX193" fmla="*/ 6745228 w 8756908"/>
              <a:gd name="connsiteY193" fmla="*/ 5413248 h 5530584"/>
              <a:gd name="connsiteX194" fmla="*/ 6672076 w 8756908"/>
              <a:gd name="connsiteY194" fmla="*/ 5431536 h 5530584"/>
              <a:gd name="connsiteX195" fmla="*/ 6644644 w 8756908"/>
              <a:gd name="connsiteY195" fmla="*/ 5458968 h 5530584"/>
              <a:gd name="connsiteX196" fmla="*/ 6608068 w 8756908"/>
              <a:gd name="connsiteY196" fmla="*/ 5477256 h 5530584"/>
              <a:gd name="connsiteX197" fmla="*/ 6534916 w 8756908"/>
              <a:gd name="connsiteY197" fmla="*/ 5495544 h 5530584"/>
              <a:gd name="connsiteX198" fmla="*/ 6461764 w 8756908"/>
              <a:gd name="connsiteY198" fmla="*/ 5504688 h 5530584"/>
              <a:gd name="connsiteX199" fmla="*/ 6086860 w 8756908"/>
              <a:gd name="connsiteY199" fmla="*/ 5504688 h 5530584"/>
              <a:gd name="connsiteX200" fmla="*/ 6050284 w 8756908"/>
              <a:gd name="connsiteY200" fmla="*/ 5486400 h 5530584"/>
              <a:gd name="connsiteX201" fmla="*/ 6031996 w 8756908"/>
              <a:gd name="connsiteY201" fmla="*/ 5458968 h 5530584"/>
              <a:gd name="connsiteX202" fmla="*/ 6022852 w 8756908"/>
              <a:gd name="connsiteY202" fmla="*/ 5431536 h 5530584"/>
              <a:gd name="connsiteX203" fmla="*/ 5940556 w 8756908"/>
              <a:gd name="connsiteY203" fmla="*/ 5422392 h 5530584"/>
              <a:gd name="connsiteX204" fmla="*/ 5922268 w 8756908"/>
              <a:gd name="connsiteY204" fmla="*/ 5394960 h 5530584"/>
              <a:gd name="connsiteX205" fmla="*/ 5876548 w 8756908"/>
              <a:gd name="connsiteY205" fmla="*/ 5385816 h 5530584"/>
              <a:gd name="connsiteX206" fmla="*/ 5821684 w 8756908"/>
              <a:gd name="connsiteY206" fmla="*/ 5358384 h 5530584"/>
              <a:gd name="connsiteX207" fmla="*/ 5812540 w 8756908"/>
              <a:gd name="connsiteY207" fmla="*/ 5330952 h 5530584"/>
              <a:gd name="connsiteX208" fmla="*/ 5803396 w 8756908"/>
              <a:gd name="connsiteY208" fmla="*/ 5138928 h 5530584"/>
              <a:gd name="connsiteX209" fmla="*/ 5748532 w 8756908"/>
              <a:gd name="connsiteY209" fmla="*/ 5056632 h 5530584"/>
              <a:gd name="connsiteX210" fmla="*/ 5739388 w 8756908"/>
              <a:gd name="connsiteY210" fmla="*/ 5029200 h 5530584"/>
              <a:gd name="connsiteX211" fmla="*/ 5730244 w 8756908"/>
              <a:gd name="connsiteY211" fmla="*/ 4983480 h 5530584"/>
              <a:gd name="connsiteX212" fmla="*/ 5702812 w 8756908"/>
              <a:gd name="connsiteY212" fmla="*/ 4965192 h 5530584"/>
              <a:gd name="connsiteX213" fmla="*/ 5657092 w 8756908"/>
              <a:gd name="connsiteY213" fmla="*/ 4910328 h 5530584"/>
              <a:gd name="connsiteX214" fmla="*/ 5629660 w 8756908"/>
              <a:gd name="connsiteY214" fmla="*/ 4901184 h 5530584"/>
              <a:gd name="connsiteX215" fmla="*/ 5583940 w 8756908"/>
              <a:gd name="connsiteY215" fmla="*/ 5010912 h 5530584"/>
              <a:gd name="connsiteX216" fmla="*/ 5602228 w 8756908"/>
              <a:gd name="connsiteY216" fmla="*/ 5038344 h 5530584"/>
              <a:gd name="connsiteX217" fmla="*/ 5620516 w 8756908"/>
              <a:gd name="connsiteY217" fmla="*/ 5093208 h 5530584"/>
              <a:gd name="connsiteX218" fmla="*/ 5611372 w 8756908"/>
              <a:gd name="connsiteY218" fmla="*/ 5148072 h 5530584"/>
              <a:gd name="connsiteX219" fmla="*/ 5410204 w 8756908"/>
              <a:gd name="connsiteY219" fmla="*/ 5120640 h 5530584"/>
              <a:gd name="connsiteX220" fmla="*/ 5391916 w 8756908"/>
              <a:gd name="connsiteY220" fmla="*/ 5093208 h 5530584"/>
              <a:gd name="connsiteX221" fmla="*/ 5337052 w 8756908"/>
              <a:gd name="connsiteY221" fmla="*/ 5074920 h 5530584"/>
              <a:gd name="connsiteX222" fmla="*/ 5291332 w 8756908"/>
              <a:gd name="connsiteY222" fmla="*/ 5056632 h 5530584"/>
              <a:gd name="connsiteX223" fmla="*/ 5236468 w 8756908"/>
              <a:gd name="connsiteY223" fmla="*/ 5020056 h 5530584"/>
              <a:gd name="connsiteX224" fmla="*/ 5071876 w 8756908"/>
              <a:gd name="connsiteY224" fmla="*/ 5001768 h 5530584"/>
              <a:gd name="connsiteX225" fmla="*/ 4989580 w 8756908"/>
              <a:gd name="connsiteY225" fmla="*/ 4992624 h 5530584"/>
              <a:gd name="connsiteX226" fmla="*/ 4943860 w 8756908"/>
              <a:gd name="connsiteY226" fmla="*/ 4983480 h 5530584"/>
              <a:gd name="connsiteX227" fmla="*/ 4751836 w 8756908"/>
              <a:gd name="connsiteY227" fmla="*/ 4974336 h 5530584"/>
              <a:gd name="connsiteX228" fmla="*/ 4687828 w 8756908"/>
              <a:gd name="connsiteY228" fmla="*/ 4956048 h 5530584"/>
              <a:gd name="connsiteX229" fmla="*/ 4651252 w 8756908"/>
              <a:gd name="connsiteY229" fmla="*/ 4946904 h 5530584"/>
              <a:gd name="connsiteX230" fmla="*/ 4623820 w 8756908"/>
              <a:gd name="connsiteY230" fmla="*/ 4882896 h 5530584"/>
              <a:gd name="connsiteX231" fmla="*/ 4614676 w 8756908"/>
              <a:gd name="connsiteY231" fmla="*/ 4855464 h 5530584"/>
              <a:gd name="connsiteX232" fmla="*/ 4587244 w 8756908"/>
              <a:gd name="connsiteY232" fmla="*/ 4846320 h 5530584"/>
              <a:gd name="connsiteX233" fmla="*/ 4532380 w 8756908"/>
              <a:gd name="connsiteY233" fmla="*/ 4818888 h 5530584"/>
              <a:gd name="connsiteX234" fmla="*/ 4504948 w 8756908"/>
              <a:gd name="connsiteY234" fmla="*/ 4791456 h 5530584"/>
              <a:gd name="connsiteX235" fmla="*/ 4486660 w 8756908"/>
              <a:gd name="connsiteY235" fmla="*/ 4764024 h 5530584"/>
              <a:gd name="connsiteX236" fmla="*/ 4459228 w 8756908"/>
              <a:gd name="connsiteY236" fmla="*/ 4754880 h 5530584"/>
              <a:gd name="connsiteX237" fmla="*/ 4376932 w 8756908"/>
              <a:gd name="connsiteY237" fmla="*/ 4709160 h 5530584"/>
              <a:gd name="connsiteX238" fmla="*/ 4322068 w 8756908"/>
              <a:gd name="connsiteY238" fmla="*/ 4690872 h 5530584"/>
              <a:gd name="connsiteX239" fmla="*/ 4157476 w 8756908"/>
              <a:gd name="connsiteY239" fmla="*/ 4700016 h 5530584"/>
              <a:gd name="connsiteX240" fmla="*/ 4066036 w 8756908"/>
              <a:gd name="connsiteY240" fmla="*/ 4709160 h 5530584"/>
              <a:gd name="connsiteX241" fmla="*/ 3791716 w 8756908"/>
              <a:gd name="connsiteY241" fmla="*/ 4700016 h 5530584"/>
              <a:gd name="connsiteX242" fmla="*/ 3709420 w 8756908"/>
              <a:gd name="connsiteY242" fmla="*/ 4636008 h 5530584"/>
              <a:gd name="connsiteX243" fmla="*/ 3681988 w 8756908"/>
              <a:gd name="connsiteY243" fmla="*/ 4626864 h 5530584"/>
              <a:gd name="connsiteX244" fmla="*/ 3627124 w 8756908"/>
              <a:gd name="connsiteY244" fmla="*/ 4581144 h 5530584"/>
              <a:gd name="connsiteX245" fmla="*/ 3590548 w 8756908"/>
              <a:gd name="connsiteY245" fmla="*/ 4572000 h 5530584"/>
              <a:gd name="connsiteX246" fmla="*/ 3453388 w 8756908"/>
              <a:gd name="connsiteY246" fmla="*/ 4526280 h 5530584"/>
              <a:gd name="connsiteX247" fmla="*/ 3398524 w 8756908"/>
              <a:gd name="connsiteY247" fmla="*/ 4498848 h 5530584"/>
              <a:gd name="connsiteX248" fmla="*/ 3371092 w 8756908"/>
              <a:gd name="connsiteY248" fmla="*/ 4480560 h 5530584"/>
              <a:gd name="connsiteX249" fmla="*/ 3334516 w 8756908"/>
              <a:gd name="connsiteY249" fmla="*/ 4462272 h 5530584"/>
              <a:gd name="connsiteX250" fmla="*/ 3307084 w 8756908"/>
              <a:gd name="connsiteY250" fmla="*/ 4434840 h 5530584"/>
              <a:gd name="connsiteX251" fmla="*/ 3270508 w 8756908"/>
              <a:gd name="connsiteY251" fmla="*/ 4407408 h 5530584"/>
              <a:gd name="connsiteX252" fmla="*/ 3243076 w 8756908"/>
              <a:gd name="connsiteY252" fmla="*/ 4352544 h 5530584"/>
              <a:gd name="connsiteX253" fmla="*/ 3215644 w 8756908"/>
              <a:gd name="connsiteY253" fmla="*/ 4334256 h 5530584"/>
              <a:gd name="connsiteX254" fmla="*/ 3188212 w 8756908"/>
              <a:gd name="connsiteY254" fmla="*/ 4270248 h 5530584"/>
              <a:gd name="connsiteX255" fmla="*/ 3160780 w 8756908"/>
              <a:gd name="connsiteY255" fmla="*/ 4215384 h 5530584"/>
              <a:gd name="connsiteX256" fmla="*/ 3133348 w 8756908"/>
              <a:gd name="connsiteY256" fmla="*/ 4187952 h 5530584"/>
              <a:gd name="connsiteX257" fmla="*/ 3069340 w 8756908"/>
              <a:gd name="connsiteY257" fmla="*/ 4105656 h 5530584"/>
              <a:gd name="connsiteX258" fmla="*/ 3041908 w 8756908"/>
              <a:gd name="connsiteY258" fmla="*/ 4087368 h 5530584"/>
              <a:gd name="connsiteX259" fmla="*/ 3032764 w 8756908"/>
              <a:gd name="connsiteY259" fmla="*/ 4059936 h 5530584"/>
              <a:gd name="connsiteX260" fmla="*/ 3014476 w 8756908"/>
              <a:gd name="connsiteY260" fmla="*/ 3986784 h 5530584"/>
              <a:gd name="connsiteX261" fmla="*/ 2987044 w 8756908"/>
              <a:gd name="connsiteY261" fmla="*/ 3968496 h 5530584"/>
              <a:gd name="connsiteX262" fmla="*/ 2968756 w 8756908"/>
              <a:gd name="connsiteY262" fmla="*/ 3904488 h 5530584"/>
              <a:gd name="connsiteX263" fmla="*/ 2950468 w 8756908"/>
              <a:gd name="connsiteY263" fmla="*/ 3877056 h 5530584"/>
              <a:gd name="connsiteX264" fmla="*/ 2941324 w 8756908"/>
              <a:gd name="connsiteY264" fmla="*/ 3849624 h 5530584"/>
              <a:gd name="connsiteX265" fmla="*/ 2913892 w 8756908"/>
              <a:gd name="connsiteY265" fmla="*/ 3831336 h 5530584"/>
              <a:gd name="connsiteX266" fmla="*/ 2877316 w 8756908"/>
              <a:gd name="connsiteY266" fmla="*/ 3749040 h 5530584"/>
              <a:gd name="connsiteX267" fmla="*/ 2868172 w 8756908"/>
              <a:gd name="connsiteY267" fmla="*/ 3721608 h 5530584"/>
              <a:gd name="connsiteX268" fmla="*/ 2859028 w 8756908"/>
              <a:gd name="connsiteY268" fmla="*/ 3694176 h 5530584"/>
              <a:gd name="connsiteX269" fmla="*/ 2849884 w 8756908"/>
              <a:gd name="connsiteY269" fmla="*/ 3639312 h 5530584"/>
              <a:gd name="connsiteX270" fmla="*/ 2831596 w 8756908"/>
              <a:gd name="connsiteY270" fmla="*/ 3611880 h 5530584"/>
              <a:gd name="connsiteX271" fmla="*/ 2822452 w 8756908"/>
              <a:gd name="connsiteY271" fmla="*/ 3584448 h 5530584"/>
              <a:gd name="connsiteX272" fmla="*/ 2804164 w 8756908"/>
              <a:gd name="connsiteY272" fmla="*/ 3557016 h 5530584"/>
              <a:gd name="connsiteX273" fmla="*/ 2785876 w 8756908"/>
              <a:gd name="connsiteY273" fmla="*/ 3502152 h 5530584"/>
              <a:gd name="connsiteX274" fmla="*/ 2776732 w 8756908"/>
              <a:gd name="connsiteY274" fmla="*/ 3474720 h 5530584"/>
              <a:gd name="connsiteX275" fmla="*/ 2712724 w 8756908"/>
              <a:gd name="connsiteY275" fmla="*/ 3438144 h 5530584"/>
              <a:gd name="connsiteX276" fmla="*/ 2694436 w 8756908"/>
              <a:gd name="connsiteY276" fmla="*/ 3410712 h 5530584"/>
              <a:gd name="connsiteX277" fmla="*/ 2667004 w 8756908"/>
              <a:gd name="connsiteY277" fmla="*/ 3401568 h 5530584"/>
              <a:gd name="connsiteX278" fmla="*/ 2657860 w 8756908"/>
              <a:gd name="connsiteY278" fmla="*/ 3374136 h 5530584"/>
              <a:gd name="connsiteX279" fmla="*/ 2639572 w 8756908"/>
              <a:gd name="connsiteY279" fmla="*/ 3346704 h 5530584"/>
              <a:gd name="connsiteX280" fmla="*/ 2602996 w 8756908"/>
              <a:gd name="connsiteY280" fmla="*/ 3291840 h 5530584"/>
              <a:gd name="connsiteX281" fmla="*/ 2566420 w 8756908"/>
              <a:gd name="connsiteY281" fmla="*/ 3236976 h 5530584"/>
              <a:gd name="connsiteX282" fmla="*/ 2548132 w 8756908"/>
              <a:gd name="connsiteY282" fmla="*/ 3209544 h 5530584"/>
              <a:gd name="connsiteX283" fmla="*/ 2520700 w 8756908"/>
              <a:gd name="connsiteY283" fmla="*/ 3191256 h 5530584"/>
              <a:gd name="connsiteX284" fmla="*/ 2493268 w 8756908"/>
              <a:gd name="connsiteY284" fmla="*/ 3163824 h 5530584"/>
              <a:gd name="connsiteX285" fmla="*/ 2465836 w 8756908"/>
              <a:gd name="connsiteY285" fmla="*/ 3154680 h 5530584"/>
              <a:gd name="connsiteX286" fmla="*/ 2438404 w 8756908"/>
              <a:gd name="connsiteY286" fmla="*/ 3136392 h 5530584"/>
              <a:gd name="connsiteX287" fmla="*/ 2328676 w 8756908"/>
              <a:gd name="connsiteY287" fmla="*/ 3118104 h 5530584"/>
              <a:gd name="connsiteX288" fmla="*/ 2273812 w 8756908"/>
              <a:gd name="connsiteY288" fmla="*/ 3099816 h 5530584"/>
              <a:gd name="connsiteX289" fmla="*/ 2246380 w 8756908"/>
              <a:gd name="connsiteY289" fmla="*/ 3090672 h 5530584"/>
              <a:gd name="connsiteX290" fmla="*/ 2191516 w 8756908"/>
              <a:gd name="connsiteY290" fmla="*/ 3081528 h 5530584"/>
              <a:gd name="connsiteX291" fmla="*/ 1972060 w 8756908"/>
              <a:gd name="connsiteY291" fmla="*/ 3090672 h 5530584"/>
              <a:gd name="connsiteX292" fmla="*/ 1935484 w 8756908"/>
              <a:gd name="connsiteY292" fmla="*/ 3099816 h 5530584"/>
              <a:gd name="connsiteX293" fmla="*/ 1908052 w 8756908"/>
              <a:gd name="connsiteY293" fmla="*/ 3127248 h 5530584"/>
              <a:gd name="connsiteX294" fmla="*/ 1880620 w 8756908"/>
              <a:gd name="connsiteY294" fmla="*/ 3145536 h 5530584"/>
              <a:gd name="connsiteX295" fmla="*/ 1834900 w 8756908"/>
              <a:gd name="connsiteY295" fmla="*/ 3200400 h 5530584"/>
              <a:gd name="connsiteX296" fmla="*/ 1807468 w 8756908"/>
              <a:gd name="connsiteY296" fmla="*/ 3209544 h 5530584"/>
              <a:gd name="connsiteX297" fmla="*/ 1780036 w 8756908"/>
              <a:gd name="connsiteY297" fmla="*/ 3227832 h 5530584"/>
              <a:gd name="connsiteX298" fmla="*/ 1743460 w 8756908"/>
              <a:gd name="connsiteY298" fmla="*/ 3246120 h 5530584"/>
              <a:gd name="connsiteX299" fmla="*/ 1734316 w 8756908"/>
              <a:gd name="connsiteY299" fmla="*/ 3273552 h 5530584"/>
              <a:gd name="connsiteX300" fmla="*/ 1679452 w 8756908"/>
              <a:gd name="connsiteY300" fmla="*/ 3310128 h 5530584"/>
              <a:gd name="connsiteX301" fmla="*/ 1661164 w 8756908"/>
              <a:gd name="connsiteY301" fmla="*/ 3346704 h 5530584"/>
              <a:gd name="connsiteX302" fmla="*/ 1606300 w 8756908"/>
              <a:gd name="connsiteY302" fmla="*/ 3392424 h 5530584"/>
              <a:gd name="connsiteX303" fmla="*/ 1542292 w 8756908"/>
              <a:gd name="connsiteY303" fmla="*/ 3456432 h 5530584"/>
              <a:gd name="connsiteX304" fmla="*/ 1441708 w 8756908"/>
              <a:gd name="connsiteY304" fmla="*/ 3511296 h 5530584"/>
              <a:gd name="connsiteX305" fmla="*/ 1386844 w 8756908"/>
              <a:gd name="connsiteY305" fmla="*/ 3547872 h 5530584"/>
              <a:gd name="connsiteX306" fmla="*/ 1331980 w 8756908"/>
              <a:gd name="connsiteY306" fmla="*/ 3566160 h 5530584"/>
              <a:gd name="connsiteX307" fmla="*/ 1313692 w 8756908"/>
              <a:gd name="connsiteY307" fmla="*/ 3593592 h 5530584"/>
              <a:gd name="connsiteX308" fmla="*/ 1231396 w 8756908"/>
              <a:gd name="connsiteY308" fmla="*/ 3611880 h 5530584"/>
              <a:gd name="connsiteX309" fmla="*/ 1158244 w 8756908"/>
              <a:gd name="connsiteY309" fmla="*/ 3639312 h 5530584"/>
              <a:gd name="connsiteX310" fmla="*/ 1066804 w 8756908"/>
              <a:gd name="connsiteY310" fmla="*/ 3666744 h 5530584"/>
              <a:gd name="connsiteX311" fmla="*/ 957076 w 8756908"/>
              <a:gd name="connsiteY311" fmla="*/ 3685032 h 5530584"/>
              <a:gd name="connsiteX312" fmla="*/ 801628 w 8756908"/>
              <a:gd name="connsiteY312" fmla="*/ 3694176 h 5530584"/>
              <a:gd name="connsiteX313" fmla="*/ 801628 w 8756908"/>
              <a:gd name="connsiteY313" fmla="*/ 3694176 h 5530584"/>
              <a:gd name="connsiteX314" fmla="*/ 474988 w 8756908"/>
              <a:gd name="connsiteY314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1057660 w 8756908"/>
              <a:gd name="connsiteY132" fmla="*/ 722376 h 5530584"/>
              <a:gd name="connsiteX133" fmla="*/ 902212 w 8756908"/>
              <a:gd name="connsiteY133" fmla="*/ 621792 h 5530584"/>
              <a:gd name="connsiteX134" fmla="*/ 737620 w 8756908"/>
              <a:gd name="connsiteY134" fmla="*/ 512064 h 5530584"/>
              <a:gd name="connsiteX135" fmla="*/ 691900 w 8756908"/>
              <a:gd name="connsiteY135" fmla="*/ 457200 h 5530584"/>
              <a:gd name="connsiteX136" fmla="*/ 655324 w 8756908"/>
              <a:gd name="connsiteY136" fmla="*/ 402336 h 5530584"/>
              <a:gd name="connsiteX137" fmla="*/ 618748 w 8756908"/>
              <a:gd name="connsiteY137" fmla="*/ 347472 h 5530584"/>
              <a:gd name="connsiteX138" fmla="*/ 600460 w 8756908"/>
              <a:gd name="connsiteY138" fmla="*/ 265176 h 5530584"/>
              <a:gd name="connsiteX139" fmla="*/ 536452 w 8756908"/>
              <a:gd name="connsiteY139" fmla="*/ 128016 h 5530584"/>
              <a:gd name="connsiteX140" fmla="*/ 490732 w 8756908"/>
              <a:gd name="connsiteY140" fmla="*/ 45720 h 5530584"/>
              <a:gd name="connsiteX141" fmla="*/ 490732 w 8756908"/>
              <a:gd name="connsiteY141" fmla="*/ 0 h 5530584"/>
              <a:gd name="connsiteX142" fmla="*/ 7092700 w 8756908"/>
              <a:gd name="connsiteY142" fmla="*/ 9144 h 5530584"/>
              <a:gd name="connsiteX143" fmla="*/ 8451931 w 8756908"/>
              <a:gd name="connsiteY143" fmla="*/ 16484 h 5530584"/>
              <a:gd name="connsiteX144" fmla="*/ 8617837 w 8756908"/>
              <a:gd name="connsiteY144" fmla="*/ 146996 h 5530584"/>
              <a:gd name="connsiteX145" fmla="*/ 7512421 w 8756908"/>
              <a:gd name="connsiteY145" fmla="*/ 311709 h 5530584"/>
              <a:gd name="connsiteX146" fmla="*/ 7269100 w 8756908"/>
              <a:gd name="connsiteY146" fmla="*/ 732550 h 5530584"/>
              <a:gd name="connsiteX147" fmla="*/ 7391057 w 8756908"/>
              <a:gd name="connsiteY147" fmla="*/ 1020452 h 5530584"/>
              <a:gd name="connsiteX148" fmla="*/ 7597317 w 8756908"/>
              <a:gd name="connsiteY148" fmla="*/ 1305517 h 5530584"/>
              <a:gd name="connsiteX149" fmla="*/ 7768507 w 8756908"/>
              <a:gd name="connsiteY149" fmla="*/ 1677405 h 5530584"/>
              <a:gd name="connsiteX150" fmla="*/ 7972692 w 8756908"/>
              <a:gd name="connsiteY150" fmla="*/ 1976424 h 5530584"/>
              <a:gd name="connsiteX151" fmla="*/ 7970100 w 8756908"/>
              <a:gd name="connsiteY151" fmla="*/ 2448230 h 5530584"/>
              <a:gd name="connsiteX152" fmla="*/ 7867154 w 8756908"/>
              <a:gd name="connsiteY152" fmla="*/ 3078016 h 5530584"/>
              <a:gd name="connsiteX153" fmla="*/ 8464300 w 8756908"/>
              <a:gd name="connsiteY153" fmla="*/ 3831336 h 5530584"/>
              <a:gd name="connsiteX154" fmla="*/ 8756908 w 8756908"/>
              <a:gd name="connsiteY154" fmla="*/ 4443984 h 5530584"/>
              <a:gd name="connsiteX155" fmla="*/ 8747764 w 8756908"/>
              <a:gd name="connsiteY155" fmla="*/ 4562856 h 5530584"/>
              <a:gd name="connsiteX156" fmla="*/ 8720332 w 8756908"/>
              <a:gd name="connsiteY156" fmla="*/ 4636008 h 5530584"/>
              <a:gd name="connsiteX157" fmla="*/ 8692900 w 8756908"/>
              <a:gd name="connsiteY157" fmla="*/ 4654296 h 5530584"/>
              <a:gd name="connsiteX158" fmla="*/ 8619748 w 8756908"/>
              <a:gd name="connsiteY158" fmla="*/ 4700016 h 5530584"/>
              <a:gd name="connsiteX159" fmla="*/ 8564884 w 8756908"/>
              <a:gd name="connsiteY159" fmla="*/ 4736592 h 5530584"/>
              <a:gd name="connsiteX160" fmla="*/ 8482588 w 8756908"/>
              <a:gd name="connsiteY160" fmla="*/ 4754880 h 5530584"/>
              <a:gd name="connsiteX161" fmla="*/ 8436868 w 8756908"/>
              <a:gd name="connsiteY161" fmla="*/ 4809744 h 5530584"/>
              <a:gd name="connsiteX162" fmla="*/ 8391148 w 8756908"/>
              <a:gd name="connsiteY162" fmla="*/ 4818888 h 5530584"/>
              <a:gd name="connsiteX163" fmla="*/ 8336284 w 8756908"/>
              <a:gd name="connsiteY163" fmla="*/ 4846320 h 5530584"/>
              <a:gd name="connsiteX164" fmla="*/ 8281420 w 8756908"/>
              <a:gd name="connsiteY164" fmla="*/ 4882896 h 5530584"/>
              <a:gd name="connsiteX165" fmla="*/ 8162548 w 8756908"/>
              <a:gd name="connsiteY165" fmla="*/ 4901184 h 5530584"/>
              <a:gd name="connsiteX166" fmla="*/ 8071108 w 8756908"/>
              <a:gd name="connsiteY166" fmla="*/ 4946904 h 5530584"/>
              <a:gd name="connsiteX167" fmla="*/ 7997956 w 8756908"/>
              <a:gd name="connsiteY167" fmla="*/ 4974336 h 5530584"/>
              <a:gd name="connsiteX168" fmla="*/ 7970524 w 8756908"/>
              <a:gd name="connsiteY168" fmla="*/ 5001768 h 5530584"/>
              <a:gd name="connsiteX169" fmla="*/ 7833364 w 8756908"/>
              <a:gd name="connsiteY169" fmla="*/ 5010912 h 5530584"/>
              <a:gd name="connsiteX170" fmla="*/ 7778500 w 8756908"/>
              <a:gd name="connsiteY170" fmla="*/ 5029200 h 5530584"/>
              <a:gd name="connsiteX171" fmla="*/ 7760212 w 8756908"/>
              <a:gd name="connsiteY171" fmla="*/ 5093208 h 5530584"/>
              <a:gd name="connsiteX172" fmla="*/ 7732780 w 8756908"/>
              <a:gd name="connsiteY172" fmla="*/ 5111496 h 5530584"/>
              <a:gd name="connsiteX173" fmla="*/ 7714492 w 8756908"/>
              <a:gd name="connsiteY173" fmla="*/ 5138928 h 5530584"/>
              <a:gd name="connsiteX174" fmla="*/ 7705348 w 8756908"/>
              <a:gd name="connsiteY174" fmla="*/ 5166360 h 5530584"/>
              <a:gd name="connsiteX175" fmla="*/ 7650484 w 8756908"/>
              <a:gd name="connsiteY175" fmla="*/ 5193792 h 5530584"/>
              <a:gd name="connsiteX176" fmla="*/ 7632196 w 8756908"/>
              <a:gd name="connsiteY176" fmla="*/ 5221224 h 5530584"/>
              <a:gd name="connsiteX177" fmla="*/ 7504180 w 8756908"/>
              <a:gd name="connsiteY177" fmla="*/ 5248656 h 5530584"/>
              <a:gd name="connsiteX178" fmla="*/ 7367020 w 8756908"/>
              <a:gd name="connsiteY178" fmla="*/ 5221224 h 5530584"/>
              <a:gd name="connsiteX179" fmla="*/ 7339588 w 8756908"/>
              <a:gd name="connsiteY179" fmla="*/ 5212080 h 5530584"/>
              <a:gd name="connsiteX180" fmla="*/ 7312156 w 8756908"/>
              <a:gd name="connsiteY180" fmla="*/ 5193792 h 5530584"/>
              <a:gd name="connsiteX181" fmla="*/ 7257292 w 8756908"/>
              <a:gd name="connsiteY181" fmla="*/ 5175504 h 5530584"/>
              <a:gd name="connsiteX182" fmla="*/ 7138420 w 8756908"/>
              <a:gd name="connsiteY182" fmla="*/ 5184648 h 5530584"/>
              <a:gd name="connsiteX183" fmla="*/ 7083556 w 8756908"/>
              <a:gd name="connsiteY183" fmla="*/ 5221224 h 5530584"/>
              <a:gd name="connsiteX184" fmla="*/ 7046980 w 8756908"/>
              <a:gd name="connsiteY184" fmla="*/ 5276088 h 5530584"/>
              <a:gd name="connsiteX185" fmla="*/ 6992116 w 8756908"/>
              <a:gd name="connsiteY185" fmla="*/ 5294376 h 5530584"/>
              <a:gd name="connsiteX186" fmla="*/ 6964684 w 8756908"/>
              <a:gd name="connsiteY186" fmla="*/ 5303520 h 5530584"/>
              <a:gd name="connsiteX187" fmla="*/ 6909820 w 8756908"/>
              <a:gd name="connsiteY187" fmla="*/ 5330952 h 5530584"/>
              <a:gd name="connsiteX188" fmla="*/ 6882388 w 8756908"/>
              <a:gd name="connsiteY188" fmla="*/ 5349240 h 5530584"/>
              <a:gd name="connsiteX189" fmla="*/ 6818380 w 8756908"/>
              <a:gd name="connsiteY189" fmla="*/ 5358384 h 5530584"/>
              <a:gd name="connsiteX190" fmla="*/ 6790948 w 8756908"/>
              <a:gd name="connsiteY190" fmla="*/ 5376672 h 5530584"/>
              <a:gd name="connsiteX191" fmla="*/ 6763516 w 8756908"/>
              <a:gd name="connsiteY191" fmla="*/ 5385816 h 5530584"/>
              <a:gd name="connsiteX192" fmla="*/ 6745228 w 8756908"/>
              <a:gd name="connsiteY192" fmla="*/ 5413248 h 5530584"/>
              <a:gd name="connsiteX193" fmla="*/ 6672076 w 8756908"/>
              <a:gd name="connsiteY193" fmla="*/ 5431536 h 5530584"/>
              <a:gd name="connsiteX194" fmla="*/ 6644644 w 8756908"/>
              <a:gd name="connsiteY194" fmla="*/ 5458968 h 5530584"/>
              <a:gd name="connsiteX195" fmla="*/ 6608068 w 8756908"/>
              <a:gd name="connsiteY195" fmla="*/ 5477256 h 5530584"/>
              <a:gd name="connsiteX196" fmla="*/ 6534916 w 8756908"/>
              <a:gd name="connsiteY196" fmla="*/ 5495544 h 5530584"/>
              <a:gd name="connsiteX197" fmla="*/ 6461764 w 8756908"/>
              <a:gd name="connsiteY197" fmla="*/ 5504688 h 5530584"/>
              <a:gd name="connsiteX198" fmla="*/ 6086860 w 8756908"/>
              <a:gd name="connsiteY198" fmla="*/ 5504688 h 5530584"/>
              <a:gd name="connsiteX199" fmla="*/ 6050284 w 8756908"/>
              <a:gd name="connsiteY199" fmla="*/ 5486400 h 5530584"/>
              <a:gd name="connsiteX200" fmla="*/ 6031996 w 8756908"/>
              <a:gd name="connsiteY200" fmla="*/ 5458968 h 5530584"/>
              <a:gd name="connsiteX201" fmla="*/ 6022852 w 8756908"/>
              <a:gd name="connsiteY201" fmla="*/ 5431536 h 5530584"/>
              <a:gd name="connsiteX202" fmla="*/ 5940556 w 8756908"/>
              <a:gd name="connsiteY202" fmla="*/ 5422392 h 5530584"/>
              <a:gd name="connsiteX203" fmla="*/ 5922268 w 8756908"/>
              <a:gd name="connsiteY203" fmla="*/ 5394960 h 5530584"/>
              <a:gd name="connsiteX204" fmla="*/ 5876548 w 8756908"/>
              <a:gd name="connsiteY204" fmla="*/ 5385816 h 5530584"/>
              <a:gd name="connsiteX205" fmla="*/ 5821684 w 8756908"/>
              <a:gd name="connsiteY205" fmla="*/ 5358384 h 5530584"/>
              <a:gd name="connsiteX206" fmla="*/ 5812540 w 8756908"/>
              <a:gd name="connsiteY206" fmla="*/ 5330952 h 5530584"/>
              <a:gd name="connsiteX207" fmla="*/ 5803396 w 8756908"/>
              <a:gd name="connsiteY207" fmla="*/ 5138928 h 5530584"/>
              <a:gd name="connsiteX208" fmla="*/ 5748532 w 8756908"/>
              <a:gd name="connsiteY208" fmla="*/ 5056632 h 5530584"/>
              <a:gd name="connsiteX209" fmla="*/ 5739388 w 8756908"/>
              <a:gd name="connsiteY209" fmla="*/ 5029200 h 5530584"/>
              <a:gd name="connsiteX210" fmla="*/ 5730244 w 8756908"/>
              <a:gd name="connsiteY210" fmla="*/ 4983480 h 5530584"/>
              <a:gd name="connsiteX211" fmla="*/ 5702812 w 8756908"/>
              <a:gd name="connsiteY211" fmla="*/ 4965192 h 5530584"/>
              <a:gd name="connsiteX212" fmla="*/ 5657092 w 8756908"/>
              <a:gd name="connsiteY212" fmla="*/ 4910328 h 5530584"/>
              <a:gd name="connsiteX213" fmla="*/ 5629660 w 8756908"/>
              <a:gd name="connsiteY213" fmla="*/ 4901184 h 5530584"/>
              <a:gd name="connsiteX214" fmla="*/ 5583940 w 8756908"/>
              <a:gd name="connsiteY214" fmla="*/ 5010912 h 5530584"/>
              <a:gd name="connsiteX215" fmla="*/ 5602228 w 8756908"/>
              <a:gd name="connsiteY215" fmla="*/ 5038344 h 5530584"/>
              <a:gd name="connsiteX216" fmla="*/ 5620516 w 8756908"/>
              <a:gd name="connsiteY216" fmla="*/ 5093208 h 5530584"/>
              <a:gd name="connsiteX217" fmla="*/ 5611372 w 8756908"/>
              <a:gd name="connsiteY217" fmla="*/ 5148072 h 5530584"/>
              <a:gd name="connsiteX218" fmla="*/ 5410204 w 8756908"/>
              <a:gd name="connsiteY218" fmla="*/ 5120640 h 5530584"/>
              <a:gd name="connsiteX219" fmla="*/ 5391916 w 8756908"/>
              <a:gd name="connsiteY219" fmla="*/ 5093208 h 5530584"/>
              <a:gd name="connsiteX220" fmla="*/ 5337052 w 8756908"/>
              <a:gd name="connsiteY220" fmla="*/ 5074920 h 5530584"/>
              <a:gd name="connsiteX221" fmla="*/ 5291332 w 8756908"/>
              <a:gd name="connsiteY221" fmla="*/ 5056632 h 5530584"/>
              <a:gd name="connsiteX222" fmla="*/ 5236468 w 8756908"/>
              <a:gd name="connsiteY222" fmla="*/ 5020056 h 5530584"/>
              <a:gd name="connsiteX223" fmla="*/ 5071876 w 8756908"/>
              <a:gd name="connsiteY223" fmla="*/ 5001768 h 5530584"/>
              <a:gd name="connsiteX224" fmla="*/ 4989580 w 8756908"/>
              <a:gd name="connsiteY224" fmla="*/ 4992624 h 5530584"/>
              <a:gd name="connsiteX225" fmla="*/ 4943860 w 8756908"/>
              <a:gd name="connsiteY225" fmla="*/ 4983480 h 5530584"/>
              <a:gd name="connsiteX226" fmla="*/ 4751836 w 8756908"/>
              <a:gd name="connsiteY226" fmla="*/ 4974336 h 5530584"/>
              <a:gd name="connsiteX227" fmla="*/ 4687828 w 8756908"/>
              <a:gd name="connsiteY227" fmla="*/ 4956048 h 5530584"/>
              <a:gd name="connsiteX228" fmla="*/ 4651252 w 8756908"/>
              <a:gd name="connsiteY228" fmla="*/ 4946904 h 5530584"/>
              <a:gd name="connsiteX229" fmla="*/ 4623820 w 8756908"/>
              <a:gd name="connsiteY229" fmla="*/ 4882896 h 5530584"/>
              <a:gd name="connsiteX230" fmla="*/ 4614676 w 8756908"/>
              <a:gd name="connsiteY230" fmla="*/ 4855464 h 5530584"/>
              <a:gd name="connsiteX231" fmla="*/ 4587244 w 8756908"/>
              <a:gd name="connsiteY231" fmla="*/ 4846320 h 5530584"/>
              <a:gd name="connsiteX232" fmla="*/ 4532380 w 8756908"/>
              <a:gd name="connsiteY232" fmla="*/ 4818888 h 5530584"/>
              <a:gd name="connsiteX233" fmla="*/ 4504948 w 8756908"/>
              <a:gd name="connsiteY233" fmla="*/ 4791456 h 5530584"/>
              <a:gd name="connsiteX234" fmla="*/ 4486660 w 8756908"/>
              <a:gd name="connsiteY234" fmla="*/ 4764024 h 5530584"/>
              <a:gd name="connsiteX235" fmla="*/ 4459228 w 8756908"/>
              <a:gd name="connsiteY235" fmla="*/ 4754880 h 5530584"/>
              <a:gd name="connsiteX236" fmla="*/ 4376932 w 8756908"/>
              <a:gd name="connsiteY236" fmla="*/ 4709160 h 5530584"/>
              <a:gd name="connsiteX237" fmla="*/ 4322068 w 8756908"/>
              <a:gd name="connsiteY237" fmla="*/ 4690872 h 5530584"/>
              <a:gd name="connsiteX238" fmla="*/ 4157476 w 8756908"/>
              <a:gd name="connsiteY238" fmla="*/ 4700016 h 5530584"/>
              <a:gd name="connsiteX239" fmla="*/ 4066036 w 8756908"/>
              <a:gd name="connsiteY239" fmla="*/ 4709160 h 5530584"/>
              <a:gd name="connsiteX240" fmla="*/ 3791716 w 8756908"/>
              <a:gd name="connsiteY240" fmla="*/ 4700016 h 5530584"/>
              <a:gd name="connsiteX241" fmla="*/ 3709420 w 8756908"/>
              <a:gd name="connsiteY241" fmla="*/ 4636008 h 5530584"/>
              <a:gd name="connsiteX242" fmla="*/ 3681988 w 8756908"/>
              <a:gd name="connsiteY242" fmla="*/ 4626864 h 5530584"/>
              <a:gd name="connsiteX243" fmla="*/ 3627124 w 8756908"/>
              <a:gd name="connsiteY243" fmla="*/ 4581144 h 5530584"/>
              <a:gd name="connsiteX244" fmla="*/ 3590548 w 8756908"/>
              <a:gd name="connsiteY244" fmla="*/ 4572000 h 5530584"/>
              <a:gd name="connsiteX245" fmla="*/ 3453388 w 8756908"/>
              <a:gd name="connsiteY245" fmla="*/ 4526280 h 5530584"/>
              <a:gd name="connsiteX246" fmla="*/ 3398524 w 8756908"/>
              <a:gd name="connsiteY246" fmla="*/ 4498848 h 5530584"/>
              <a:gd name="connsiteX247" fmla="*/ 3371092 w 8756908"/>
              <a:gd name="connsiteY247" fmla="*/ 4480560 h 5530584"/>
              <a:gd name="connsiteX248" fmla="*/ 3334516 w 8756908"/>
              <a:gd name="connsiteY248" fmla="*/ 4462272 h 5530584"/>
              <a:gd name="connsiteX249" fmla="*/ 3307084 w 8756908"/>
              <a:gd name="connsiteY249" fmla="*/ 4434840 h 5530584"/>
              <a:gd name="connsiteX250" fmla="*/ 3270508 w 8756908"/>
              <a:gd name="connsiteY250" fmla="*/ 4407408 h 5530584"/>
              <a:gd name="connsiteX251" fmla="*/ 3243076 w 8756908"/>
              <a:gd name="connsiteY251" fmla="*/ 4352544 h 5530584"/>
              <a:gd name="connsiteX252" fmla="*/ 3215644 w 8756908"/>
              <a:gd name="connsiteY252" fmla="*/ 4334256 h 5530584"/>
              <a:gd name="connsiteX253" fmla="*/ 3188212 w 8756908"/>
              <a:gd name="connsiteY253" fmla="*/ 4270248 h 5530584"/>
              <a:gd name="connsiteX254" fmla="*/ 3160780 w 8756908"/>
              <a:gd name="connsiteY254" fmla="*/ 4215384 h 5530584"/>
              <a:gd name="connsiteX255" fmla="*/ 3133348 w 8756908"/>
              <a:gd name="connsiteY255" fmla="*/ 4187952 h 5530584"/>
              <a:gd name="connsiteX256" fmla="*/ 3069340 w 8756908"/>
              <a:gd name="connsiteY256" fmla="*/ 4105656 h 5530584"/>
              <a:gd name="connsiteX257" fmla="*/ 3041908 w 8756908"/>
              <a:gd name="connsiteY257" fmla="*/ 4087368 h 5530584"/>
              <a:gd name="connsiteX258" fmla="*/ 3032764 w 8756908"/>
              <a:gd name="connsiteY258" fmla="*/ 4059936 h 5530584"/>
              <a:gd name="connsiteX259" fmla="*/ 3014476 w 8756908"/>
              <a:gd name="connsiteY259" fmla="*/ 3986784 h 5530584"/>
              <a:gd name="connsiteX260" fmla="*/ 2987044 w 8756908"/>
              <a:gd name="connsiteY260" fmla="*/ 3968496 h 5530584"/>
              <a:gd name="connsiteX261" fmla="*/ 2968756 w 8756908"/>
              <a:gd name="connsiteY261" fmla="*/ 3904488 h 5530584"/>
              <a:gd name="connsiteX262" fmla="*/ 2950468 w 8756908"/>
              <a:gd name="connsiteY262" fmla="*/ 3877056 h 5530584"/>
              <a:gd name="connsiteX263" fmla="*/ 2941324 w 8756908"/>
              <a:gd name="connsiteY263" fmla="*/ 3849624 h 5530584"/>
              <a:gd name="connsiteX264" fmla="*/ 2913892 w 8756908"/>
              <a:gd name="connsiteY264" fmla="*/ 3831336 h 5530584"/>
              <a:gd name="connsiteX265" fmla="*/ 2877316 w 8756908"/>
              <a:gd name="connsiteY265" fmla="*/ 3749040 h 5530584"/>
              <a:gd name="connsiteX266" fmla="*/ 2868172 w 8756908"/>
              <a:gd name="connsiteY266" fmla="*/ 3721608 h 5530584"/>
              <a:gd name="connsiteX267" fmla="*/ 2859028 w 8756908"/>
              <a:gd name="connsiteY267" fmla="*/ 3694176 h 5530584"/>
              <a:gd name="connsiteX268" fmla="*/ 2849884 w 8756908"/>
              <a:gd name="connsiteY268" fmla="*/ 3639312 h 5530584"/>
              <a:gd name="connsiteX269" fmla="*/ 2831596 w 8756908"/>
              <a:gd name="connsiteY269" fmla="*/ 3611880 h 5530584"/>
              <a:gd name="connsiteX270" fmla="*/ 2822452 w 8756908"/>
              <a:gd name="connsiteY270" fmla="*/ 3584448 h 5530584"/>
              <a:gd name="connsiteX271" fmla="*/ 2804164 w 8756908"/>
              <a:gd name="connsiteY271" fmla="*/ 3557016 h 5530584"/>
              <a:gd name="connsiteX272" fmla="*/ 2785876 w 8756908"/>
              <a:gd name="connsiteY272" fmla="*/ 3502152 h 5530584"/>
              <a:gd name="connsiteX273" fmla="*/ 2776732 w 8756908"/>
              <a:gd name="connsiteY273" fmla="*/ 3474720 h 5530584"/>
              <a:gd name="connsiteX274" fmla="*/ 2712724 w 8756908"/>
              <a:gd name="connsiteY274" fmla="*/ 3438144 h 5530584"/>
              <a:gd name="connsiteX275" fmla="*/ 2694436 w 8756908"/>
              <a:gd name="connsiteY275" fmla="*/ 3410712 h 5530584"/>
              <a:gd name="connsiteX276" fmla="*/ 2667004 w 8756908"/>
              <a:gd name="connsiteY276" fmla="*/ 3401568 h 5530584"/>
              <a:gd name="connsiteX277" fmla="*/ 2657860 w 8756908"/>
              <a:gd name="connsiteY277" fmla="*/ 3374136 h 5530584"/>
              <a:gd name="connsiteX278" fmla="*/ 2639572 w 8756908"/>
              <a:gd name="connsiteY278" fmla="*/ 3346704 h 5530584"/>
              <a:gd name="connsiteX279" fmla="*/ 2602996 w 8756908"/>
              <a:gd name="connsiteY279" fmla="*/ 3291840 h 5530584"/>
              <a:gd name="connsiteX280" fmla="*/ 2566420 w 8756908"/>
              <a:gd name="connsiteY280" fmla="*/ 3236976 h 5530584"/>
              <a:gd name="connsiteX281" fmla="*/ 2548132 w 8756908"/>
              <a:gd name="connsiteY281" fmla="*/ 3209544 h 5530584"/>
              <a:gd name="connsiteX282" fmla="*/ 2520700 w 8756908"/>
              <a:gd name="connsiteY282" fmla="*/ 3191256 h 5530584"/>
              <a:gd name="connsiteX283" fmla="*/ 2493268 w 8756908"/>
              <a:gd name="connsiteY283" fmla="*/ 3163824 h 5530584"/>
              <a:gd name="connsiteX284" fmla="*/ 2465836 w 8756908"/>
              <a:gd name="connsiteY284" fmla="*/ 3154680 h 5530584"/>
              <a:gd name="connsiteX285" fmla="*/ 2438404 w 8756908"/>
              <a:gd name="connsiteY285" fmla="*/ 3136392 h 5530584"/>
              <a:gd name="connsiteX286" fmla="*/ 2328676 w 8756908"/>
              <a:gd name="connsiteY286" fmla="*/ 3118104 h 5530584"/>
              <a:gd name="connsiteX287" fmla="*/ 2273812 w 8756908"/>
              <a:gd name="connsiteY287" fmla="*/ 3099816 h 5530584"/>
              <a:gd name="connsiteX288" fmla="*/ 2246380 w 8756908"/>
              <a:gd name="connsiteY288" fmla="*/ 3090672 h 5530584"/>
              <a:gd name="connsiteX289" fmla="*/ 2191516 w 8756908"/>
              <a:gd name="connsiteY289" fmla="*/ 3081528 h 5530584"/>
              <a:gd name="connsiteX290" fmla="*/ 1972060 w 8756908"/>
              <a:gd name="connsiteY290" fmla="*/ 3090672 h 5530584"/>
              <a:gd name="connsiteX291" fmla="*/ 1935484 w 8756908"/>
              <a:gd name="connsiteY291" fmla="*/ 3099816 h 5530584"/>
              <a:gd name="connsiteX292" fmla="*/ 1908052 w 8756908"/>
              <a:gd name="connsiteY292" fmla="*/ 3127248 h 5530584"/>
              <a:gd name="connsiteX293" fmla="*/ 1880620 w 8756908"/>
              <a:gd name="connsiteY293" fmla="*/ 3145536 h 5530584"/>
              <a:gd name="connsiteX294" fmla="*/ 1834900 w 8756908"/>
              <a:gd name="connsiteY294" fmla="*/ 3200400 h 5530584"/>
              <a:gd name="connsiteX295" fmla="*/ 1807468 w 8756908"/>
              <a:gd name="connsiteY295" fmla="*/ 3209544 h 5530584"/>
              <a:gd name="connsiteX296" fmla="*/ 1780036 w 8756908"/>
              <a:gd name="connsiteY296" fmla="*/ 3227832 h 5530584"/>
              <a:gd name="connsiteX297" fmla="*/ 1743460 w 8756908"/>
              <a:gd name="connsiteY297" fmla="*/ 3246120 h 5530584"/>
              <a:gd name="connsiteX298" fmla="*/ 1734316 w 8756908"/>
              <a:gd name="connsiteY298" fmla="*/ 3273552 h 5530584"/>
              <a:gd name="connsiteX299" fmla="*/ 1679452 w 8756908"/>
              <a:gd name="connsiteY299" fmla="*/ 3310128 h 5530584"/>
              <a:gd name="connsiteX300" fmla="*/ 1661164 w 8756908"/>
              <a:gd name="connsiteY300" fmla="*/ 3346704 h 5530584"/>
              <a:gd name="connsiteX301" fmla="*/ 1606300 w 8756908"/>
              <a:gd name="connsiteY301" fmla="*/ 3392424 h 5530584"/>
              <a:gd name="connsiteX302" fmla="*/ 1542292 w 8756908"/>
              <a:gd name="connsiteY302" fmla="*/ 3456432 h 5530584"/>
              <a:gd name="connsiteX303" fmla="*/ 1441708 w 8756908"/>
              <a:gd name="connsiteY303" fmla="*/ 3511296 h 5530584"/>
              <a:gd name="connsiteX304" fmla="*/ 1386844 w 8756908"/>
              <a:gd name="connsiteY304" fmla="*/ 3547872 h 5530584"/>
              <a:gd name="connsiteX305" fmla="*/ 1331980 w 8756908"/>
              <a:gd name="connsiteY305" fmla="*/ 3566160 h 5530584"/>
              <a:gd name="connsiteX306" fmla="*/ 1313692 w 8756908"/>
              <a:gd name="connsiteY306" fmla="*/ 3593592 h 5530584"/>
              <a:gd name="connsiteX307" fmla="*/ 1231396 w 8756908"/>
              <a:gd name="connsiteY307" fmla="*/ 3611880 h 5530584"/>
              <a:gd name="connsiteX308" fmla="*/ 1158244 w 8756908"/>
              <a:gd name="connsiteY308" fmla="*/ 3639312 h 5530584"/>
              <a:gd name="connsiteX309" fmla="*/ 1066804 w 8756908"/>
              <a:gd name="connsiteY309" fmla="*/ 3666744 h 5530584"/>
              <a:gd name="connsiteX310" fmla="*/ 957076 w 8756908"/>
              <a:gd name="connsiteY310" fmla="*/ 3685032 h 5530584"/>
              <a:gd name="connsiteX311" fmla="*/ 801628 w 8756908"/>
              <a:gd name="connsiteY311" fmla="*/ 3694176 h 5530584"/>
              <a:gd name="connsiteX312" fmla="*/ 801628 w 8756908"/>
              <a:gd name="connsiteY312" fmla="*/ 3694176 h 5530584"/>
              <a:gd name="connsiteX313" fmla="*/ 474988 w 8756908"/>
              <a:gd name="connsiteY313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91900 w 8756908"/>
              <a:gd name="connsiteY134" fmla="*/ 457200 h 5530584"/>
              <a:gd name="connsiteX135" fmla="*/ 655324 w 8756908"/>
              <a:gd name="connsiteY135" fmla="*/ 402336 h 5530584"/>
              <a:gd name="connsiteX136" fmla="*/ 618748 w 8756908"/>
              <a:gd name="connsiteY136" fmla="*/ 347472 h 5530584"/>
              <a:gd name="connsiteX137" fmla="*/ 600460 w 8756908"/>
              <a:gd name="connsiteY137" fmla="*/ 265176 h 5530584"/>
              <a:gd name="connsiteX138" fmla="*/ 536452 w 8756908"/>
              <a:gd name="connsiteY138" fmla="*/ 128016 h 5530584"/>
              <a:gd name="connsiteX139" fmla="*/ 490732 w 8756908"/>
              <a:gd name="connsiteY139" fmla="*/ 45720 h 5530584"/>
              <a:gd name="connsiteX140" fmla="*/ 490732 w 8756908"/>
              <a:gd name="connsiteY140" fmla="*/ 0 h 5530584"/>
              <a:gd name="connsiteX141" fmla="*/ 7092700 w 8756908"/>
              <a:gd name="connsiteY141" fmla="*/ 9144 h 5530584"/>
              <a:gd name="connsiteX142" fmla="*/ 8451931 w 8756908"/>
              <a:gd name="connsiteY142" fmla="*/ 16484 h 5530584"/>
              <a:gd name="connsiteX143" fmla="*/ 8617837 w 8756908"/>
              <a:gd name="connsiteY143" fmla="*/ 146996 h 5530584"/>
              <a:gd name="connsiteX144" fmla="*/ 7512421 w 8756908"/>
              <a:gd name="connsiteY144" fmla="*/ 311709 h 5530584"/>
              <a:gd name="connsiteX145" fmla="*/ 7269100 w 8756908"/>
              <a:gd name="connsiteY145" fmla="*/ 732550 h 5530584"/>
              <a:gd name="connsiteX146" fmla="*/ 7391057 w 8756908"/>
              <a:gd name="connsiteY146" fmla="*/ 1020452 h 5530584"/>
              <a:gd name="connsiteX147" fmla="*/ 7597317 w 8756908"/>
              <a:gd name="connsiteY147" fmla="*/ 1305517 h 5530584"/>
              <a:gd name="connsiteX148" fmla="*/ 7768507 w 8756908"/>
              <a:gd name="connsiteY148" fmla="*/ 1677405 h 5530584"/>
              <a:gd name="connsiteX149" fmla="*/ 7972692 w 8756908"/>
              <a:gd name="connsiteY149" fmla="*/ 1976424 h 5530584"/>
              <a:gd name="connsiteX150" fmla="*/ 7970100 w 8756908"/>
              <a:gd name="connsiteY150" fmla="*/ 2448230 h 5530584"/>
              <a:gd name="connsiteX151" fmla="*/ 7867154 w 8756908"/>
              <a:gd name="connsiteY151" fmla="*/ 3078016 h 5530584"/>
              <a:gd name="connsiteX152" fmla="*/ 8464300 w 8756908"/>
              <a:gd name="connsiteY152" fmla="*/ 3831336 h 5530584"/>
              <a:gd name="connsiteX153" fmla="*/ 8756908 w 8756908"/>
              <a:gd name="connsiteY153" fmla="*/ 4443984 h 5530584"/>
              <a:gd name="connsiteX154" fmla="*/ 8747764 w 8756908"/>
              <a:gd name="connsiteY154" fmla="*/ 4562856 h 5530584"/>
              <a:gd name="connsiteX155" fmla="*/ 8720332 w 8756908"/>
              <a:gd name="connsiteY155" fmla="*/ 4636008 h 5530584"/>
              <a:gd name="connsiteX156" fmla="*/ 8692900 w 8756908"/>
              <a:gd name="connsiteY156" fmla="*/ 4654296 h 5530584"/>
              <a:gd name="connsiteX157" fmla="*/ 8619748 w 8756908"/>
              <a:gd name="connsiteY157" fmla="*/ 4700016 h 5530584"/>
              <a:gd name="connsiteX158" fmla="*/ 8564884 w 8756908"/>
              <a:gd name="connsiteY158" fmla="*/ 4736592 h 5530584"/>
              <a:gd name="connsiteX159" fmla="*/ 8482588 w 8756908"/>
              <a:gd name="connsiteY159" fmla="*/ 4754880 h 5530584"/>
              <a:gd name="connsiteX160" fmla="*/ 8436868 w 8756908"/>
              <a:gd name="connsiteY160" fmla="*/ 4809744 h 5530584"/>
              <a:gd name="connsiteX161" fmla="*/ 8391148 w 8756908"/>
              <a:gd name="connsiteY161" fmla="*/ 4818888 h 5530584"/>
              <a:gd name="connsiteX162" fmla="*/ 8336284 w 8756908"/>
              <a:gd name="connsiteY162" fmla="*/ 4846320 h 5530584"/>
              <a:gd name="connsiteX163" fmla="*/ 8281420 w 8756908"/>
              <a:gd name="connsiteY163" fmla="*/ 4882896 h 5530584"/>
              <a:gd name="connsiteX164" fmla="*/ 8162548 w 8756908"/>
              <a:gd name="connsiteY164" fmla="*/ 4901184 h 5530584"/>
              <a:gd name="connsiteX165" fmla="*/ 8071108 w 8756908"/>
              <a:gd name="connsiteY165" fmla="*/ 4946904 h 5530584"/>
              <a:gd name="connsiteX166" fmla="*/ 7997956 w 8756908"/>
              <a:gd name="connsiteY166" fmla="*/ 4974336 h 5530584"/>
              <a:gd name="connsiteX167" fmla="*/ 7970524 w 8756908"/>
              <a:gd name="connsiteY167" fmla="*/ 5001768 h 5530584"/>
              <a:gd name="connsiteX168" fmla="*/ 7833364 w 8756908"/>
              <a:gd name="connsiteY168" fmla="*/ 5010912 h 5530584"/>
              <a:gd name="connsiteX169" fmla="*/ 7778500 w 8756908"/>
              <a:gd name="connsiteY169" fmla="*/ 5029200 h 5530584"/>
              <a:gd name="connsiteX170" fmla="*/ 7760212 w 8756908"/>
              <a:gd name="connsiteY170" fmla="*/ 5093208 h 5530584"/>
              <a:gd name="connsiteX171" fmla="*/ 7732780 w 8756908"/>
              <a:gd name="connsiteY171" fmla="*/ 5111496 h 5530584"/>
              <a:gd name="connsiteX172" fmla="*/ 7714492 w 8756908"/>
              <a:gd name="connsiteY172" fmla="*/ 5138928 h 5530584"/>
              <a:gd name="connsiteX173" fmla="*/ 7705348 w 8756908"/>
              <a:gd name="connsiteY173" fmla="*/ 5166360 h 5530584"/>
              <a:gd name="connsiteX174" fmla="*/ 7650484 w 8756908"/>
              <a:gd name="connsiteY174" fmla="*/ 5193792 h 5530584"/>
              <a:gd name="connsiteX175" fmla="*/ 7632196 w 8756908"/>
              <a:gd name="connsiteY175" fmla="*/ 5221224 h 5530584"/>
              <a:gd name="connsiteX176" fmla="*/ 7504180 w 8756908"/>
              <a:gd name="connsiteY176" fmla="*/ 5248656 h 5530584"/>
              <a:gd name="connsiteX177" fmla="*/ 7367020 w 8756908"/>
              <a:gd name="connsiteY177" fmla="*/ 5221224 h 5530584"/>
              <a:gd name="connsiteX178" fmla="*/ 7339588 w 8756908"/>
              <a:gd name="connsiteY178" fmla="*/ 5212080 h 5530584"/>
              <a:gd name="connsiteX179" fmla="*/ 7312156 w 8756908"/>
              <a:gd name="connsiteY179" fmla="*/ 5193792 h 5530584"/>
              <a:gd name="connsiteX180" fmla="*/ 7257292 w 8756908"/>
              <a:gd name="connsiteY180" fmla="*/ 5175504 h 5530584"/>
              <a:gd name="connsiteX181" fmla="*/ 7138420 w 8756908"/>
              <a:gd name="connsiteY181" fmla="*/ 5184648 h 5530584"/>
              <a:gd name="connsiteX182" fmla="*/ 7083556 w 8756908"/>
              <a:gd name="connsiteY182" fmla="*/ 5221224 h 5530584"/>
              <a:gd name="connsiteX183" fmla="*/ 7046980 w 8756908"/>
              <a:gd name="connsiteY183" fmla="*/ 5276088 h 5530584"/>
              <a:gd name="connsiteX184" fmla="*/ 6992116 w 8756908"/>
              <a:gd name="connsiteY184" fmla="*/ 5294376 h 5530584"/>
              <a:gd name="connsiteX185" fmla="*/ 6964684 w 8756908"/>
              <a:gd name="connsiteY185" fmla="*/ 5303520 h 5530584"/>
              <a:gd name="connsiteX186" fmla="*/ 6909820 w 8756908"/>
              <a:gd name="connsiteY186" fmla="*/ 5330952 h 5530584"/>
              <a:gd name="connsiteX187" fmla="*/ 6882388 w 8756908"/>
              <a:gd name="connsiteY187" fmla="*/ 5349240 h 5530584"/>
              <a:gd name="connsiteX188" fmla="*/ 6818380 w 8756908"/>
              <a:gd name="connsiteY188" fmla="*/ 5358384 h 5530584"/>
              <a:gd name="connsiteX189" fmla="*/ 6790948 w 8756908"/>
              <a:gd name="connsiteY189" fmla="*/ 5376672 h 5530584"/>
              <a:gd name="connsiteX190" fmla="*/ 6763516 w 8756908"/>
              <a:gd name="connsiteY190" fmla="*/ 5385816 h 5530584"/>
              <a:gd name="connsiteX191" fmla="*/ 6745228 w 8756908"/>
              <a:gd name="connsiteY191" fmla="*/ 5413248 h 5530584"/>
              <a:gd name="connsiteX192" fmla="*/ 6672076 w 8756908"/>
              <a:gd name="connsiteY192" fmla="*/ 5431536 h 5530584"/>
              <a:gd name="connsiteX193" fmla="*/ 6644644 w 8756908"/>
              <a:gd name="connsiteY193" fmla="*/ 5458968 h 5530584"/>
              <a:gd name="connsiteX194" fmla="*/ 6608068 w 8756908"/>
              <a:gd name="connsiteY194" fmla="*/ 5477256 h 5530584"/>
              <a:gd name="connsiteX195" fmla="*/ 6534916 w 8756908"/>
              <a:gd name="connsiteY195" fmla="*/ 5495544 h 5530584"/>
              <a:gd name="connsiteX196" fmla="*/ 6461764 w 8756908"/>
              <a:gd name="connsiteY196" fmla="*/ 5504688 h 5530584"/>
              <a:gd name="connsiteX197" fmla="*/ 6086860 w 8756908"/>
              <a:gd name="connsiteY197" fmla="*/ 5504688 h 5530584"/>
              <a:gd name="connsiteX198" fmla="*/ 6050284 w 8756908"/>
              <a:gd name="connsiteY198" fmla="*/ 5486400 h 5530584"/>
              <a:gd name="connsiteX199" fmla="*/ 6031996 w 8756908"/>
              <a:gd name="connsiteY199" fmla="*/ 5458968 h 5530584"/>
              <a:gd name="connsiteX200" fmla="*/ 6022852 w 8756908"/>
              <a:gd name="connsiteY200" fmla="*/ 5431536 h 5530584"/>
              <a:gd name="connsiteX201" fmla="*/ 5940556 w 8756908"/>
              <a:gd name="connsiteY201" fmla="*/ 5422392 h 5530584"/>
              <a:gd name="connsiteX202" fmla="*/ 5922268 w 8756908"/>
              <a:gd name="connsiteY202" fmla="*/ 5394960 h 5530584"/>
              <a:gd name="connsiteX203" fmla="*/ 5876548 w 8756908"/>
              <a:gd name="connsiteY203" fmla="*/ 5385816 h 5530584"/>
              <a:gd name="connsiteX204" fmla="*/ 5821684 w 8756908"/>
              <a:gd name="connsiteY204" fmla="*/ 5358384 h 5530584"/>
              <a:gd name="connsiteX205" fmla="*/ 5812540 w 8756908"/>
              <a:gd name="connsiteY205" fmla="*/ 5330952 h 5530584"/>
              <a:gd name="connsiteX206" fmla="*/ 5803396 w 8756908"/>
              <a:gd name="connsiteY206" fmla="*/ 5138928 h 5530584"/>
              <a:gd name="connsiteX207" fmla="*/ 5748532 w 8756908"/>
              <a:gd name="connsiteY207" fmla="*/ 5056632 h 5530584"/>
              <a:gd name="connsiteX208" fmla="*/ 5739388 w 8756908"/>
              <a:gd name="connsiteY208" fmla="*/ 5029200 h 5530584"/>
              <a:gd name="connsiteX209" fmla="*/ 5730244 w 8756908"/>
              <a:gd name="connsiteY209" fmla="*/ 4983480 h 5530584"/>
              <a:gd name="connsiteX210" fmla="*/ 5702812 w 8756908"/>
              <a:gd name="connsiteY210" fmla="*/ 4965192 h 5530584"/>
              <a:gd name="connsiteX211" fmla="*/ 5657092 w 8756908"/>
              <a:gd name="connsiteY211" fmla="*/ 4910328 h 5530584"/>
              <a:gd name="connsiteX212" fmla="*/ 5629660 w 8756908"/>
              <a:gd name="connsiteY212" fmla="*/ 4901184 h 5530584"/>
              <a:gd name="connsiteX213" fmla="*/ 5583940 w 8756908"/>
              <a:gd name="connsiteY213" fmla="*/ 5010912 h 5530584"/>
              <a:gd name="connsiteX214" fmla="*/ 5602228 w 8756908"/>
              <a:gd name="connsiteY214" fmla="*/ 5038344 h 5530584"/>
              <a:gd name="connsiteX215" fmla="*/ 5620516 w 8756908"/>
              <a:gd name="connsiteY215" fmla="*/ 5093208 h 5530584"/>
              <a:gd name="connsiteX216" fmla="*/ 5611372 w 8756908"/>
              <a:gd name="connsiteY216" fmla="*/ 5148072 h 5530584"/>
              <a:gd name="connsiteX217" fmla="*/ 5410204 w 8756908"/>
              <a:gd name="connsiteY217" fmla="*/ 5120640 h 5530584"/>
              <a:gd name="connsiteX218" fmla="*/ 5391916 w 8756908"/>
              <a:gd name="connsiteY218" fmla="*/ 5093208 h 5530584"/>
              <a:gd name="connsiteX219" fmla="*/ 5337052 w 8756908"/>
              <a:gd name="connsiteY219" fmla="*/ 5074920 h 5530584"/>
              <a:gd name="connsiteX220" fmla="*/ 5291332 w 8756908"/>
              <a:gd name="connsiteY220" fmla="*/ 5056632 h 5530584"/>
              <a:gd name="connsiteX221" fmla="*/ 5236468 w 8756908"/>
              <a:gd name="connsiteY221" fmla="*/ 5020056 h 5530584"/>
              <a:gd name="connsiteX222" fmla="*/ 5071876 w 8756908"/>
              <a:gd name="connsiteY222" fmla="*/ 5001768 h 5530584"/>
              <a:gd name="connsiteX223" fmla="*/ 4989580 w 8756908"/>
              <a:gd name="connsiteY223" fmla="*/ 4992624 h 5530584"/>
              <a:gd name="connsiteX224" fmla="*/ 4943860 w 8756908"/>
              <a:gd name="connsiteY224" fmla="*/ 4983480 h 5530584"/>
              <a:gd name="connsiteX225" fmla="*/ 4751836 w 8756908"/>
              <a:gd name="connsiteY225" fmla="*/ 4974336 h 5530584"/>
              <a:gd name="connsiteX226" fmla="*/ 4687828 w 8756908"/>
              <a:gd name="connsiteY226" fmla="*/ 4956048 h 5530584"/>
              <a:gd name="connsiteX227" fmla="*/ 4651252 w 8756908"/>
              <a:gd name="connsiteY227" fmla="*/ 4946904 h 5530584"/>
              <a:gd name="connsiteX228" fmla="*/ 4623820 w 8756908"/>
              <a:gd name="connsiteY228" fmla="*/ 4882896 h 5530584"/>
              <a:gd name="connsiteX229" fmla="*/ 4614676 w 8756908"/>
              <a:gd name="connsiteY229" fmla="*/ 4855464 h 5530584"/>
              <a:gd name="connsiteX230" fmla="*/ 4587244 w 8756908"/>
              <a:gd name="connsiteY230" fmla="*/ 4846320 h 5530584"/>
              <a:gd name="connsiteX231" fmla="*/ 4532380 w 8756908"/>
              <a:gd name="connsiteY231" fmla="*/ 4818888 h 5530584"/>
              <a:gd name="connsiteX232" fmla="*/ 4504948 w 8756908"/>
              <a:gd name="connsiteY232" fmla="*/ 4791456 h 5530584"/>
              <a:gd name="connsiteX233" fmla="*/ 4486660 w 8756908"/>
              <a:gd name="connsiteY233" fmla="*/ 4764024 h 5530584"/>
              <a:gd name="connsiteX234" fmla="*/ 4459228 w 8756908"/>
              <a:gd name="connsiteY234" fmla="*/ 4754880 h 5530584"/>
              <a:gd name="connsiteX235" fmla="*/ 4376932 w 8756908"/>
              <a:gd name="connsiteY235" fmla="*/ 4709160 h 5530584"/>
              <a:gd name="connsiteX236" fmla="*/ 4322068 w 8756908"/>
              <a:gd name="connsiteY236" fmla="*/ 4690872 h 5530584"/>
              <a:gd name="connsiteX237" fmla="*/ 4157476 w 8756908"/>
              <a:gd name="connsiteY237" fmla="*/ 4700016 h 5530584"/>
              <a:gd name="connsiteX238" fmla="*/ 4066036 w 8756908"/>
              <a:gd name="connsiteY238" fmla="*/ 4709160 h 5530584"/>
              <a:gd name="connsiteX239" fmla="*/ 3791716 w 8756908"/>
              <a:gd name="connsiteY239" fmla="*/ 4700016 h 5530584"/>
              <a:gd name="connsiteX240" fmla="*/ 3709420 w 8756908"/>
              <a:gd name="connsiteY240" fmla="*/ 4636008 h 5530584"/>
              <a:gd name="connsiteX241" fmla="*/ 3681988 w 8756908"/>
              <a:gd name="connsiteY241" fmla="*/ 4626864 h 5530584"/>
              <a:gd name="connsiteX242" fmla="*/ 3627124 w 8756908"/>
              <a:gd name="connsiteY242" fmla="*/ 4581144 h 5530584"/>
              <a:gd name="connsiteX243" fmla="*/ 3590548 w 8756908"/>
              <a:gd name="connsiteY243" fmla="*/ 4572000 h 5530584"/>
              <a:gd name="connsiteX244" fmla="*/ 3453388 w 8756908"/>
              <a:gd name="connsiteY244" fmla="*/ 4526280 h 5530584"/>
              <a:gd name="connsiteX245" fmla="*/ 3398524 w 8756908"/>
              <a:gd name="connsiteY245" fmla="*/ 4498848 h 5530584"/>
              <a:gd name="connsiteX246" fmla="*/ 3371092 w 8756908"/>
              <a:gd name="connsiteY246" fmla="*/ 4480560 h 5530584"/>
              <a:gd name="connsiteX247" fmla="*/ 3334516 w 8756908"/>
              <a:gd name="connsiteY247" fmla="*/ 4462272 h 5530584"/>
              <a:gd name="connsiteX248" fmla="*/ 3307084 w 8756908"/>
              <a:gd name="connsiteY248" fmla="*/ 4434840 h 5530584"/>
              <a:gd name="connsiteX249" fmla="*/ 3270508 w 8756908"/>
              <a:gd name="connsiteY249" fmla="*/ 4407408 h 5530584"/>
              <a:gd name="connsiteX250" fmla="*/ 3243076 w 8756908"/>
              <a:gd name="connsiteY250" fmla="*/ 4352544 h 5530584"/>
              <a:gd name="connsiteX251" fmla="*/ 3215644 w 8756908"/>
              <a:gd name="connsiteY251" fmla="*/ 4334256 h 5530584"/>
              <a:gd name="connsiteX252" fmla="*/ 3188212 w 8756908"/>
              <a:gd name="connsiteY252" fmla="*/ 4270248 h 5530584"/>
              <a:gd name="connsiteX253" fmla="*/ 3160780 w 8756908"/>
              <a:gd name="connsiteY253" fmla="*/ 4215384 h 5530584"/>
              <a:gd name="connsiteX254" fmla="*/ 3133348 w 8756908"/>
              <a:gd name="connsiteY254" fmla="*/ 4187952 h 5530584"/>
              <a:gd name="connsiteX255" fmla="*/ 3069340 w 8756908"/>
              <a:gd name="connsiteY255" fmla="*/ 4105656 h 5530584"/>
              <a:gd name="connsiteX256" fmla="*/ 3041908 w 8756908"/>
              <a:gd name="connsiteY256" fmla="*/ 4087368 h 5530584"/>
              <a:gd name="connsiteX257" fmla="*/ 3032764 w 8756908"/>
              <a:gd name="connsiteY257" fmla="*/ 4059936 h 5530584"/>
              <a:gd name="connsiteX258" fmla="*/ 3014476 w 8756908"/>
              <a:gd name="connsiteY258" fmla="*/ 3986784 h 5530584"/>
              <a:gd name="connsiteX259" fmla="*/ 2987044 w 8756908"/>
              <a:gd name="connsiteY259" fmla="*/ 3968496 h 5530584"/>
              <a:gd name="connsiteX260" fmla="*/ 2968756 w 8756908"/>
              <a:gd name="connsiteY260" fmla="*/ 3904488 h 5530584"/>
              <a:gd name="connsiteX261" fmla="*/ 2950468 w 8756908"/>
              <a:gd name="connsiteY261" fmla="*/ 3877056 h 5530584"/>
              <a:gd name="connsiteX262" fmla="*/ 2941324 w 8756908"/>
              <a:gd name="connsiteY262" fmla="*/ 3849624 h 5530584"/>
              <a:gd name="connsiteX263" fmla="*/ 2913892 w 8756908"/>
              <a:gd name="connsiteY263" fmla="*/ 3831336 h 5530584"/>
              <a:gd name="connsiteX264" fmla="*/ 2877316 w 8756908"/>
              <a:gd name="connsiteY264" fmla="*/ 3749040 h 5530584"/>
              <a:gd name="connsiteX265" fmla="*/ 2868172 w 8756908"/>
              <a:gd name="connsiteY265" fmla="*/ 3721608 h 5530584"/>
              <a:gd name="connsiteX266" fmla="*/ 2859028 w 8756908"/>
              <a:gd name="connsiteY266" fmla="*/ 3694176 h 5530584"/>
              <a:gd name="connsiteX267" fmla="*/ 2849884 w 8756908"/>
              <a:gd name="connsiteY267" fmla="*/ 3639312 h 5530584"/>
              <a:gd name="connsiteX268" fmla="*/ 2831596 w 8756908"/>
              <a:gd name="connsiteY268" fmla="*/ 3611880 h 5530584"/>
              <a:gd name="connsiteX269" fmla="*/ 2822452 w 8756908"/>
              <a:gd name="connsiteY269" fmla="*/ 3584448 h 5530584"/>
              <a:gd name="connsiteX270" fmla="*/ 2804164 w 8756908"/>
              <a:gd name="connsiteY270" fmla="*/ 3557016 h 5530584"/>
              <a:gd name="connsiteX271" fmla="*/ 2785876 w 8756908"/>
              <a:gd name="connsiteY271" fmla="*/ 3502152 h 5530584"/>
              <a:gd name="connsiteX272" fmla="*/ 2776732 w 8756908"/>
              <a:gd name="connsiteY272" fmla="*/ 3474720 h 5530584"/>
              <a:gd name="connsiteX273" fmla="*/ 2712724 w 8756908"/>
              <a:gd name="connsiteY273" fmla="*/ 3438144 h 5530584"/>
              <a:gd name="connsiteX274" fmla="*/ 2694436 w 8756908"/>
              <a:gd name="connsiteY274" fmla="*/ 3410712 h 5530584"/>
              <a:gd name="connsiteX275" fmla="*/ 2667004 w 8756908"/>
              <a:gd name="connsiteY275" fmla="*/ 3401568 h 5530584"/>
              <a:gd name="connsiteX276" fmla="*/ 2657860 w 8756908"/>
              <a:gd name="connsiteY276" fmla="*/ 3374136 h 5530584"/>
              <a:gd name="connsiteX277" fmla="*/ 2639572 w 8756908"/>
              <a:gd name="connsiteY277" fmla="*/ 3346704 h 5530584"/>
              <a:gd name="connsiteX278" fmla="*/ 2602996 w 8756908"/>
              <a:gd name="connsiteY278" fmla="*/ 3291840 h 5530584"/>
              <a:gd name="connsiteX279" fmla="*/ 2566420 w 8756908"/>
              <a:gd name="connsiteY279" fmla="*/ 3236976 h 5530584"/>
              <a:gd name="connsiteX280" fmla="*/ 2548132 w 8756908"/>
              <a:gd name="connsiteY280" fmla="*/ 3209544 h 5530584"/>
              <a:gd name="connsiteX281" fmla="*/ 2520700 w 8756908"/>
              <a:gd name="connsiteY281" fmla="*/ 3191256 h 5530584"/>
              <a:gd name="connsiteX282" fmla="*/ 2493268 w 8756908"/>
              <a:gd name="connsiteY282" fmla="*/ 3163824 h 5530584"/>
              <a:gd name="connsiteX283" fmla="*/ 2465836 w 8756908"/>
              <a:gd name="connsiteY283" fmla="*/ 3154680 h 5530584"/>
              <a:gd name="connsiteX284" fmla="*/ 2438404 w 8756908"/>
              <a:gd name="connsiteY284" fmla="*/ 3136392 h 5530584"/>
              <a:gd name="connsiteX285" fmla="*/ 2328676 w 8756908"/>
              <a:gd name="connsiteY285" fmla="*/ 3118104 h 5530584"/>
              <a:gd name="connsiteX286" fmla="*/ 2273812 w 8756908"/>
              <a:gd name="connsiteY286" fmla="*/ 3099816 h 5530584"/>
              <a:gd name="connsiteX287" fmla="*/ 2246380 w 8756908"/>
              <a:gd name="connsiteY287" fmla="*/ 3090672 h 5530584"/>
              <a:gd name="connsiteX288" fmla="*/ 2191516 w 8756908"/>
              <a:gd name="connsiteY288" fmla="*/ 3081528 h 5530584"/>
              <a:gd name="connsiteX289" fmla="*/ 1972060 w 8756908"/>
              <a:gd name="connsiteY289" fmla="*/ 3090672 h 5530584"/>
              <a:gd name="connsiteX290" fmla="*/ 1935484 w 8756908"/>
              <a:gd name="connsiteY290" fmla="*/ 3099816 h 5530584"/>
              <a:gd name="connsiteX291" fmla="*/ 1908052 w 8756908"/>
              <a:gd name="connsiteY291" fmla="*/ 3127248 h 5530584"/>
              <a:gd name="connsiteX292" fmla="*/ 1880620 w 8756908"/>
              <a:gd name="connsiteY292" fmla="*/ 3145536 h 5530584"/>
              <a:gd name="connsiteX293" fmla="*/ 1834900 w 8756908"/>
              <a:gd name="connsiteY293" fmla="*/ 3200400 h 5530584"/>
              <a:gd name="connsiteX294" fmla="*/ 1807468 w 8756908"/>
              <a:gd name="connsiteY294" fmla="*/ 3209544 h 5530584"/>
              <a:gd name="connsiteX295" fmla="*/ 1780036 w 8756908"/>
              <a:gd name="connsiteY295" fmla="*/ 3227832 h 5530584"/>
              <a:gd name="connsiteX296" fmla="*/ 1743460 w 8756908"/>
              <a:gd name="connsiteY296" fmla="*/ 3246120 h 5530584"/>
              <a:gd name="connsiteX297" fmla="*/ 1734316 w 8756908"/>
              <a:gd name="connsiteY297" fmla="*/ 3273552 h 5530584"/>
              <a:gd name="connsiteX298" fmla="*/ 1679452 w 8756908"/>
              <a:gd name="connsiteY298" fmla="*/ 3310128 h 5530584"/>
              <a:gd name="connsiteX299" fmla="*/ 1661164 w 8756908"/>
              <a:gd name="connsiteY299" fmla="*/ 3346704 h 5530584"/>
              <a:gd name="connsiteX300" fmla="*/ 1606300 w 8756908"/>
              <a:gd name="connsiteY300" fmla="*/ 3392424 h 5530584"/>
              <a:gd name="connsiteX301" fmla="*/ 1542292 w 8756908"/>
              <a:gd name="connsiteY301" fmla="*/ 3456432 h 5530584"/>
              <a:gd name="connsiteX302" fmla="*/ 1441708 w 8756908"/>
              <a:gd name="connsiteY302" fmla="*/ 3511296 h 5530584"/>
              <a:gd name="connsiteX303" fmla="*/ 1386844 w 8756908"/>
              <a:gd name="connsiteY303" fmla="*/ 3547872 h 5530584"/>
              <a:gd name="connsiteX304" fmla="*/ 1331980 w 8756908"/>
              <a:gd name="connsiteY304" fmla="*/ 3566160 h 5530584"/>
              <a:gd name="connsiteX305" fmla="*/ 1313692 w 8756908"/>
              <a:gd name="connsiteY305" fmla="*/ 3593592 h 5530584"/>
              <a:gd name="connsiteX306" fmla="*/ 1231396 w 8756908"/>
              <a:gd name="connsiteY306" fmla="*/ 3611880 h 5530584"/>
              <a:gd name="connsiteX307" fmla="*/ 1158244 w 8756908"/>
              <a:gd name="connsiteY307" fmla="*/ 3639312 h 5530584"/>
              <a:gd name="connsiteX308" fmla="*/ 1066804 w 8756908"/>
              <a:gd name="connsiteY308" fmla="*/ 3666744 h 5530584"/>
              <a:gd name="connsiteX309" fmla="*/ 957076 w 8756908"/>
              <a:gd name="connsiteY309" fmla="*/ 3685032 h 5530584"/>
              <a:gd name="connsiteX310" fmla="*/ 801628 w 8756908"/>
              <a:gd name="connsiteY310" fmla="*/ 3694176 h 5530584"/>
              <a:gd name="connsiteX311" fmla="*/ 801628 w 8756908"/>
              <a:gd name="connsiteY311" fmla="*/ 3694176 h 5530584"/>
              <a:gd name="connsiteX312" fmla="*/ 474988 w 8756908"/>
              <a:gd name="connsiteY312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405132 w 8756908"/>
              <a:gd name="connsiteY128" fmla="*/ 905256 h 5530584"/>
              <a:gd name="connsiteX129" fmla="*/ 1350268 w 8756908"/>
              <a:gd name="connsiteY129" fmla="*/ 877824 h 5530584"/>
              <a:gd name="connsiteX130" fmla="*/ 1194820 w 8756908"/>
              <a:gd name="connsiteY130" fmla="*/ 786384 h 5530584"/>
              <a:gd name="connsiteX131" fmla="*/ 1085092 w 8756908"/>
              <a:gd name="connsiteY131" fmla="*/ 740664 h 5530584"/>
              <a:gd name="connsiteX132" fmla="*/ 902212 w 8756908"/>
              <a:gd name="connsiteY132" fmla="*/ 621792 h 5530584"/>
              <a:gd name="connsiteX133" fmla="*/ 737620 w 8756908"/>
              <a:gd name="connsiteY133" fmla="*/ 512064 h 5530584"/>
              <a:gd name="connsiteX134" fmla="*/ 655324 w 8756908"/>
              <a:gd name="connsiteY134" fmla="*/ 402336 h 5530584"/>
              <a:gd name="connsiteX135" fmla="*/ 618748 w 8756908"/>
              <a:gd name="connsiteY135" fmla="*/ 347472 h 5530584"/>
              <a:gd name="connsiteX136" fmla="*/ 600460 w 8756908"/>
              <a:gd name="connsiteY136" fmla="*/ 265176 h 5530584"/>
              <a:gd name="connsiteX137" fmla="*/ 536452 w 8756908"/>
              <a:gd name="connsiteY137" fmla="*/ 128016 h 5530584"/>
              <a:gd name="connsiteX138" fmla="*/ 490732 w 8756908"/>
              <a:gd name="connsiteY138" fmla="*/ 45720 h 5530584"/>
              <a:gd name="connsiteX139" fmla="*/ 490732 w 8756908"/>
              <a:gd name="connsiteY139" fmla="*/ 0 h 5530584"/>
              <a:gd name="connsiteX140" fmla="*/ 7092700 w 8756908"/>
              <a:gd name="connsiteY140" fmla="*/ 9144 h 5530584"/>
              <a:gd name="connsiteX141" fmla="*/ 8451931 w 8756908"/>
              <a:gd name="connsiteY141" fmla="*/ 16484 h 5530584"/>
              <a:gd name="connsiteX142" fmla="*/ 8617837 w 8756908"/>
              <a:gd name="connsiteY142" fmla="*/ 146996 h 5530584"/>
              <a:gd name="connsiteX143" fmla="*/ 7512421 w 8756908"/>
              <a:gd name="connsiteY143" fmla="*/ 311709 h 5530584"/>
              <a:gd name="connsiteX144" fmla="*/ 7269100 w 8756908"/>
              <a:gd name="connsiteY144" fmla="*/ 732550 h 5530584"/>
              <a:gd name="connsiteX145" fmla="*/ 7391057 w 8756908"/>
              <a:gd name="connsiteY145" fmla="*/ 1020452 h 5530584"/>
              <a:gd name="connsiteX146" fmla="*/ 7597317 w 8756908"/>
              <a:gd name="connsiteY146" fmla="*/ 1305517 h 5530584"/>
              <a:gd name="connsiteX147" fmla="*/ 7768507 w 8756908"/>
              <a:gd name="connsiteY147" fmla="*/ 1677405 h 5530584"/>
              <a:gd name="connsiteX148" fmla="*/ 7972692 w 8756908"/>
              <a:gd name="connsiteY148" fmla="*/ 1976424 h 5530584"/>
              <a:gd name="connsiteX149" fmla="*/ 7970100 w 8756908"/>
              <a:gd name="connsiteY149" fmla="*/ 2448230 h 5530584"/>
              <a:gd name="connsiteX150" fmla="*/ 7867154 w 8756908"/>
              <a:gd name="connsiteY150" fmla="*/ 3078016 h 5530584"/>
              <a:gd name="connsiteX151" fmla="*/ 8464300 w 8756908"/>
              <a:gd name="connsiteY151" fmla="*/ 3831336 h 5530584"/>
              <a:gd name="connsiteX152" fmla="*/ 8756908 w 8756908"/>
              <a:gd name="connsiteY152" fmla="*/ 4443984 h 5530584"/>
              <a:gd name="connsiteX153" fmla="*/ 8747764 w 8756908"/>
              <a:gd name="connsiteY153" fmla="*/ 4562856 h 5530584"/>
              <a:gd name="connsiteX154" fmla="*/ 8720332 w 8756908"/>
              <a:gd name="connsiteY154" fmla="*/ 4636008 h 5530584"/>
              <a:gd name="connsiteX155" fmla="*/ 8692900 w 8756908"/>
              <a:gd name="connsiteY155" fmla="*/ 4654296 h 5530584"/>
              <a:gd name="connsiteX156" fmla="*/ 8619748 w 8756908"/>
              <a:gd name="connsiteY156" fmla="*/ 4700016 h 5530584"/>
              <a:gd name="connsiteX157" fmla="*/ 8564884 w 8756908"/>
              <a:gd name="connsiteY157" fmla="*/ 4736592 h 5530584"/>
              <a:gd name="connsiteX158" fmla="*/ 8482588 w 8756908"/>
              <a:gd name="connsiteY158" fmla="*/ 4754880 h 5530584"/>
              <a:gd name="connsiteX159" fmla="*/ 8436868 w 8756908"/>
              <a:gd name="connsiteY159" fmla="*/ 4809744 h 5530584"/>
              <a:gd name="connsiteX160" fmla="*/ 8391148 w 8756908"/>
              <a:gd name="connsiteY160" fmla="*/ 4818888 h 5530584"/>
              <a:gd name="connsiteX161" fmla="*/ 8336284 w 8756908"/>
              <a:gd name="connsiteY161" fmla="*/ 4846320 h 5530584"/>
              <a:gd name="connsiteX162" fmla="*/ 8281420 w 8756908"/>
              <a:gd name="connsiteY162" fmla="*/ 4882896 h 5530584"/>
              <a:gd name="connsiteX163" fmla="*/ 8162548 w 8756908"/>
              <a:gd name="connsiteY163" fmla="*/ 4901184 h 5530584"/>
              <a:gd name="connsiteX164" fmla="*/ 8071108 w 8756908"/>
              <a:gd name="connsiteY164" fmla="*/ 4946904 h 5530584"/>
              <a:gd name="connsiteX165" fmla="*/ 7997956 w 8756908"/>
              <a:gd name="connsiteY165" fmla="*/ 4974336 h 5530584"/>
              <a:gd name="connsiteX166" fmla="*/ 7970524 w 8756908"/>
              <a:gd name="connsiteY166" fmla="*/ 5001768 h 5530584"/>
              <a:gd name="connsiteX167" fmla="*/ 7833364 w 8756908"/>
              <a:gd name="connsiteY167" fmla="*/ 5010912 h 5530584"/>
              <a:gd name="connsiteX168" fmla="*/ 7778500 w 8756908"/>
              <a:gd name="connsiteY168" fmla="*/ 5029200 h 5530584"/>
              <a:gd name="connsiteX169" fmla="*/ 7760212 w 8756908"/>
              <a:gd name="connsiteY169" fmla="*/ 5093208 h 5530584"/>
              <a:gd name="connsiteX170" fmla="*/ 7732780 w 8756908"/>
              <a:gd name="connsiteY170" fmla="*/ 5111496 h 5530584"/>
              <a:gd name="connsiteX171" fmla="*/ 7714492 w 8756908"/>
              <a:gd name="connsiteY171" fmla="*/ 5138928 h 5530584"/>
              <a:gd name="connsiteX172" fmla="*/ 7705348 w 8756908"/>
              <a:gd name="connsiteY172" fmla="*/ 5166360 h 5530584"/>
              <a:gd name="connsiteX173" fmla="*/ 7650484 w 8756908"/>
              <a:gd name="connsiteY173" fmla="*/ 5193792 h 5530584"/>
              <a:gd name="connsiteX174" fmla="*/ 7632196 w 8756908"/>
              <a:gd name="connsiteY174" fmla="*/ 5221224 h 5530584"/>
              <a:gd name="connsiteX175" fmla="*/ 7504180 w 8756908"/>
              <a:gd name="connsiteY175" fmla="*/ 5248656 h 5530584"/>
              <a:gd name="connsiteX176" fmla="*/ 7367020 w 8756908"/>
              <a:gd name="connsiteY176" fmla="*/ 5221224 h 5530584"/>
              <a:gd name="connsiteX177" fmla="*/ 7339588 w 8756908"/>
              <a:gd name="connsiteY177" fmla="*/ 5212080 h 5530584"/>
              <a:gd name="connsiteX178" fmla="*/ 7312156 w 8756908"/>
              <a:gd name="connsiteY178" fmla="*/ 5193792 h 5530584"/>
              <a:gd name="connsiteX179" fmla="*/ 7257292 w 8756908"/>
              <a:gd name="connsiteY179" fmla="*/ 5175504 h 5530584"/>
              <a:gd name="connsiteX180" fmla="*/ 7138420 w 8756908"/>
              <a:gd name="connsiteY180" fmla="*/ 5184648 h 5530584"/>
              <a:gd name="connsiteX181" fmla="*/ 7083556 w 8756908"/>
              <a:gd name="connsiteY181" fmla="*/ 5221224 h 5530584"/>
              <a:gd name="connsiteX182" fmla="*/ 7046980 w 8756908"/>
              <a:gd name="connsiteY182" fmla="*/ 5276088 h 5530584"/>
              <a:gd name="connsiteX183" fmla="*/ 6992116 w 8756908"/>
              <a:gd name="connsiteY183" fmla="*/ 5294376 h 5530584"/>
              <a:gd name="connsiteX184" fmla="*/ 6964684 w 8756908"/>
              <a:gd name="connsiteY184" fmla="*/ 5303520 h 5530584"/>
              <a:gd name="connsiteX185" fmla="*/ 6909820 w 8756908"/>
              <a:gd name="connsiteY185" fmla="*/ 5330952 h 5530584"/>
              <a:gd name="connsiteX186" fmla="*/ 6882388 w 8756908"/>
              <a:gd name="connsiteY186" fmla="*/ 5349240 h 5530584"/>
              <a:gd name="connsiteX187" fmla="*/ 6818380 w 8756908"/>
              <a:gd name="connsiteY187" fmla="*/ 5358384 h 5530584"/>
              <a:gd name="connsiteX188" fmla="*/ 6790948 w 8756908"/>
              <a:gd name="connsiteY188" fmla="*/ 5376672 h 5530584"/>
              <a:gd name="connsiteX189" fmla="*/ 6763516 w 8756908"/>
              <a:gd name="connsiteY189" fmla="*/ 5385816 h 5530584"/>
              <a:gd name="connsiteX190" fmla="*/ 6745228 w 8756908"/>
              <a:gd name="connsiteY190" fmla="*/ 5413248 h 5530584"/>
              <a:gd name="connsiteX191" fmla="*/ 6672076 w 8756908"/>
              <a:gd name="connsiteY191" fmla="*/ 5431536 h 5530584"/>
              <a:gd name="connsiteX192" fmla="*/ 6644644 w 8756908"/>
              <a:gd name="connsiteY192" fmla="*/ 5458968 h 5530584"/>
              <a:gd name="connsiteX193" fmla="*/ 6608068 w 8756908"/>
              <a:gd name="connsiteY193" fmla="*/ 5477256 h 5530584"/>
              <a:gd name="connsiteX194" fmla="*/ 6534916 w 8756908"/>
              <a:gd name="connsiteY194" fmla="*/ 5495544 h 5530584"/>
              <a:gd name="connsiteX195" fmla="*/ 6461764 w 8756908"/>
              <a:gd name="connsiteY195" fmla="*/ 5504688 h 5530584"/>
              <a:gd name="connsiteX196" fmla="*/ 6086860 w 8756908"/>
              <a:gd name="connsiteY196" fmla="*/ 5504688 h 5530584"/>
              <a:gd name="connsiteX197" fmla="*/ 6050284 w 8756908"/>
              <a:gd name="connsiteY197" fmla="*/ 5486400 h 5530584"/>
              <a:gd name="connsiteX198" fmla="*/ 6031996 w 8756908"/>
              <a:gd name="connsiteY198" fmla="*/ 5458968 h 5530584"/>
              <a:gd name="connsiteX199" fmla="*/ 6022852 w 8756908"/>
              <a:gd name="connsiteY199" fmla="*/ 5431536 h 5530584"/>
              <a:gd name="connsiteX200" fmla="*/ 5940556 w 8756908"/>
              <a:gd name="connsiteY200" fmla="*/ 5422392 h 5530584"/>
              <a:gd name="connsiteX201" fmla="*/ 5922268 w 8756908"/>
              <a:gd name="connsiteY201" fmla="*/ 5394960 h 5530584"/>
              <a:gd name="connsiteX202" fmla="*/ 5876548 w 8756908"/>
              <a:gd name="connsiteY202" fmla="*/ 5385816 h 5530584"/>
              <a:gd name="connsiteX203" fmla="*/ 5821684 w 8756908"/>
              <a:gd name="connsiteY203" fmla="*/ 5358384 h 5530584"/>
              <a:gd name="connsiteX204" fmla="*/ 5812540 w 8756908"/>
              <a:gd name="connsiteY204" fmla="*/ 5330952 h 5530584"/>
              <a:gd name="connsiteX205" fmla="*/ 5803396 w 8756908"/>
              <a:gd name="connsiteY205" fmla="*/ 5138928 h 5530584"/>
              <a:gd name="connsiteX206" fmla="*/ 5748532 w 8756908"/>
              <a:gd name="connsiteY206" fmla="*/ 5056632 h 5530584"/>
              <a:gd name="connsiteX207" fmla="*/ 5739388 w 8756908"/>
              <a:gd name="connsiteY207" fmla="*/ 5029200 h 5530584"/>
              <a:gd name="connsiteX208" fmla="*/ 5730244 w 8756908"/>
              <a:gd name="connsiteY208" fmla="*/ 4983480 h 5530584"/>
              <a:gd name="connsiteX209" fmla="*/ 5702812 w 8756908"/>
              <a:gd name="connsiteY209" fmla="*/ 4965192 h 5530584"/>
              <a:gd name="connsiteX210" fmla="*/ 5657092 w 8756908"/>
              <a:gd name="connsiteY210" fmla="*/ 4910328 h 5530584"/>
              <a:gd name="connsiteX211" fmla="*/ 5629660 w 8756908"/>
              <a:gd name="connsiteY211" fmla="*/ 4901184 h 5530584"/>
              <a:gd name="connsiteX212" fmla="*/ 5583940 w 8756908"/>
              <a:gd name="connsiteY212" fmla="*/ 5010912 h 5530584"/>
              <a:gd name="connsiteX213" fmla="*/ 5602228 w 8756908"/>
              <a:gd name="connsiteY213" fmla="*/ 5038344 h 5530584"/>
              <a:gd name="connsiteX214" fmla="*/ 5620516 w 8756908"/>
              <a:gd name="connsiteY214" fmla="*/ 5093208 h 5530584"/>
              <a:gd name="connsiteX215" fmla="*/ 5611372 w 8756908"/>
              <a:gd name="connsiteY215" fmla="*/ 5148072 h 5530584"/>
              <a:gd name="connsiteX216" fmla="*/ 5410204 w 8756908"/>
              <a:gd name="connsiteY216" fmla="*/ 5120640 h 5530584"/>
              <a:gd name="connsiteX217" fmla="*/ 5391916 w 8756908"/>
              <a:gd name="connsiteY217" fmla="*/ 5093208 h 5530584"/>
              <a:gd name="connsiteX218" fmla="*/ 5337052 w 8756908"/>
              <a:gd name="connsiteY218" fmla="*/ 5074920 h 5530584"/>
              <a:gd name="connsiteX219" fmla="*/ 5291332 w 8756908"/>
              <a:gd name="connsiteY219" fmla="*/ 5056632 h 5530584"/>
              <a:gd name="connsiteX220" fmla="*/ 5236468 w 8756908"/>
              <a:gd name="connsiteY220" fmla="*/ 5020056 h 5530584"/>
              <a:gd name="connsiteX221" fmla="*/ 5071876 w 8756908"/>
              <a:gd name="connsiteY221" fmla="*/ 5001768 h 5530584"/>
              <a:gd name="connsiteX222" fmla="*/ 4989580 w 8756908"/>
              <a:gd name="connsiteY222" fmla="*/ 4992624 h 5530584"/>
              <a:gd name="connsiteX223" fmla="*/ 4943860 w 8756908"/>
              <a:gd name="connsiteY223" fmla="*/ 4983480 h 5530584"/>
              <a:gd name="connsiteX224" fmla="*/ 4751836 w 8756908"/>
              <a:gd name="connsiteY224" fmla="*/ 4974336 h 5530584"/>
              <a:gd name="connsiteX225" fmla="*/ 4687828 w 8756908"/>
              <a:gd name="connsiteY225" fmla="*/ 4956048 h 5530584"/>
              <a:gd name="connsiteX226" fmla="*/ 4651252 w 8756908"/>
              <a:gd name="connsiteY226" fmla="*/ 4946904 h 5530584"/>
              <a:gd name="connsiteX227" fmla="*/ 4623820 w 8756908"/>
              <a:gd name="connsiteY227" fmla="*/ 4882896 h 5530584"/>
              <a:gd name="connsiteX228" fmla="*/ 4614676 w 8756908"/>
              <a:gd name="connsiteY228" fmla="*/ 4855464 h 5530584"/>
              <a:gd name="connsiteX229" fmla="*/ 4587244 w 8756908"/>
              <a:gd name="connsiteY229" fmla="*/ 4846320 h 5530584"/>
              <a:gd name="connsiteX230" fmla="*/ 4532380 w 8756908"/>
              <a:gd name="connsiteY230" fmla="*/ 4818888 h 5530584"/>
              <a:gd name="connsiteX231" fmla="*/ 4504948 w 8756908"/>
              <a:gd name="connsiteY231" fmla="*/ 4791456 h 5530584"/>
              <a:gd name="connsiteX232" fmla="*/ 4486660 w 8756908"/>
              <a:gd name="connsiteY232" fmla="*/ 4764024 h 5530584"/>
              <a:gd name="connsiteX233" fmla="*/ 4459228 w 8756908"/>
              <a:gd name="connsiteY233" fmla="*/ 4754880 h 5530584"/>
              <a:gd name="connsiteX234" fmla="*/ 4376932 w 8756908"/>
              <a:gd name="connsiteY234" fmla="*/ 4709160 h 5530584"/>
              <a:gd name="connsiteX235" fmla="*/ 4322068 w 8756908"/>
              <a:gd name="connsiteY235" fmla="*/ 4690872 h 5530584"/>
              <a:gd name="connsiteX236" fmla="*/ 4157476 w 8756908"/>
              <a:gd name="connsiteY236" fmla="*/ 4700016 h 5530584"/>
              <a:gd name="connsiteX237" fmla="*/ 4066036 w 8756908"/>
              <a:gd name="connsiteY237" fmla="*/ 4709160 h 5530584"/>
              <a:gd name="connsiteX238" fmla="*/ 3791716 w 8756908"/>
              <a:gd name="connsiteY238" fmla="*/ 4700016 h 5530584"/>
              <a:gd name="connsiteX239" fmla="*/ 3709420 w 8756908"/>
              <a:gd name="connsiteY239" fmla="*/ 4636008 h 5530584"/>
              <a:gd name="connsiteX240" fmla="*/ 3681988 w 8756908"/>
              <a:gd name="connsiteY240" fmla="*/ 4626864 h 5530584"/>
              <a:gd name="connsiteX241" fmla="*/ 3627124 w 8756908"/>
              <a:gd name="connsiteY241" fmla="*/ 4581144 h 5530584"/>
              <a:gd name="connsiteX242" fmla="*/ 3590548 w 8756908"/>
              <a:gd name="connsiteY242" fmla="*/ 4572000 h 5530584"/>
              <a:gd name="connsiteX243" fmla="*/ 3453388 w 8756908"/>
              <a:gd name="connsiteY243" fmla="*/ 4526280 h 5530584"/>
              <a:gd name="connsiteX244" fmla="*/ 3398524 w 8756908"/>
              <a:gd name="connsiteY244" fmla="*/ 4498848 h 5530584"/>
              <a:gd name="connsiteX245" fmla="*/ 3371092 w 8756908"/>
              <a:gd name="connsiteY245" fmla="*/ 4480560 h 5530584"/>
              <a:gd name="connsiteX246" fmla="*/ 3334516 w 8756908"/>
              <a:gd name="connsiteY246" fmla="*/ 4462272 h 5530584"/>
              <a:gd name="connsiteX247" fmla="*/ 3307084 w 8756908"/>
              <a:gd name="connsiteY247" fmla="*/ 4434840 h 5530584"/>
              <a:gd name="connsiteX248" fmla="*/ 3270508 w 8756908"/>
              <a:gd name="connsiteY248" fmla="*/ 4407408 h 5530584"/>
              <a:gd name="connsiteX249" fmla="*/ 3243076 w 8756908"/>
              <a:gd name="connsiteY249" fmla="*/ 4352544 h 5530584"/>
              <a:gd name="connsiteX250" fmla="*/ 3215644 w 8756908"/>
              <a:gd name="connsiteY250" fmla="*/ 4334256 h 5530584"/>
              <a:gd name="connsiteX251" fmla="*/ 3188212 w 8756908"/>
              <a:gd name="connsiteY251" fmla="*/ 4270248 h 5530584"/>
              <a:gd name="connsiteX252" fmla="*/ 3160780 w 8756908"/>
              <a:gd name="connsiteY252" fmla="*/ 4215384 h 5530584"/>
              <a:gd name="connsiteX253" fmla="*/ 3133348 w 8756908"/>
              <a:gd name="connsiteY253" fmla="*/ 4187952 h 5530584"/>
              <a:gd name="connsiteX254" fmla="*/ 3069340 w 8756908"/>
              <a:gd name="connsiteY254" fmla="*/ 4105656 h 5530584"/>
              <a:gd name="connsiteX255" fmla="*/ 3041908 w 8756908"/>
              <a:gd name="connsiteY255" fmla="*/ 4087368 h 5530584"/>
              <a:gd name="connsiteX256" fmla="*/ 3032764 w 8756908"/>
              <a:gd name="connsiteY256" fmla="*/ 4059936 h 5530584"/>
              <a:gd name="connsiteX257" fmla="*/ 3014476 w 8756908"/>
              <a:gd name="connsiteY257" fmla="*/ 3986784 h 5530584"/>
              <a:gd name="connsiteX258" fmla="*/ 2987044 w 8756908"/>
              <a:gd name="connsiteY258" fmla="*/ 3968496 h 5530584"/>
              <a:gd name="connsiteX259" fmla="*/ 2968756 w 8756908"/>
              <a:gd name="connsiteY259" fmla="*/ 3904488 h 5530584"/>
              <a:gd name="connsiteX260" fmla="*/ 2950468 w 8756908"/>
              <a:gd name="connsiteY260" fmla="*/ 3877056 h 5530584"/>
              <a:gd name="connsiteX261" fmla="*/ 2941324 w 8756908"/>
              <a:gd name="connsiteY261" fmla="*/ 3849624 h 5530584"/>
              <a:gd name="connsiteX262" fmla="*/ 2913892 w 8756908"/>
              <a:gd name="connsiteY262" fmla="*/ 3831336 h 5530584"/>
              <a:gd name="connsiteX263" fmla="*/ 2877316 w 8756908"/>
              <a:gd name="connsiteY263" fmla="*/ 3749040 h 5530584"/>
              <a:gd name="connsiteX264" fmla="*/ 2868172 w 8756908"/>
              <a:gd name="connsiteY264" fmla="*/ 3721608 h 5530584"/>
              <a:gd name="connsiteX265" fmla="*/ 2859028 w 8756908"/>
              <a:gd name="connsiteY265" fmla="*/ 3694176 h 5530584"/>
              <a:gd name="connsiteX266" fmla="*/ 2849884 w 8756908"/>
              <a:gd name="connsiteY266" fmla="*/ 3639312 h 5530584"/>
              <a:gd name="connsiteX267" fmla="*/ 2831596 w 8756908"/>
              <a:gd name="connsiteY267" fmla="*/ 3611880 h 5530584"/>
              <a:gd name="connsiteX268" fmla="*/ 2822452 w 8756908"/>
              <a:gd name="connsiteY268" fmla="*/ 3584448 h 5530584"/>
              <a:gd name="connsiteX269" fmla="*/ 2804164 w 8756908"/>
              <a:gd name="connsiteY269" fmla="*/ 3557016 h 5530584"/>
              <a:gd name="connsiteX270" fmla="*/ 2785876 w 8756908"/>
              <a:gd name="connsiteY270" fmla="*/ 3502152 h 5530584"/>
              <a:gd name="connsiteX271" fmla="*/ 2776732 w 8756908"/>
              <a:gd name="connsiteY271" fmla="*/ 3474720 h 5530584"/>
              <a:gd name="connsiteX272" fmla="*/ 2712724 w 8756908"/>
              <a:gd name="connsiteY272" fmla="*/ 3438144 h 5530584"/>
              <a:gd name="connsiteX273" fmla="*/ 2694436 w 8756908"/>
              <a:gd name="connsiteY273" fmla="*/ 3410712 h 5530584"/>
              <a:gd name="connsiteX274" fmla="*/ 2667004 w 8756908"/>
              <a:gd name="connsiteY274" fmla="*/ 3401568 h 5530584"/>
              <a:gd name="connsiteX275" fmla="*/ 2657860 w 8756908"/>
              <a:gd name="connsiteY275" fmla="*/ 3374136 h 5530584"/>
              <a:gd name="connsiteX276" fmla="*/ 2639572 w 8756908"/>
              <a:gd name="connsiteY276" fmla="*/ 3346704 h 5530584"/>
              <a:gd name="connsiteX277" fmla="*/ 2602996 w 8756908"/>
              <a:gd name="connsiteY277" fmla="*/ 3291840 h 5530584"/>
              <a:gd name="connsiteX278" fmla="*/ 2566420 w 8756908"/>
              <a:gd name="connsiteY278" fmla="*/ 3236976 h 5530584"/>
              <a:gd name="connsiteX279" fmla="*/ 2548132 w 8756908"/>
              <a:gd name="connsiteY279" fmla="*/ 3209544 h 5530584"/>
              <a:gd name="connsiteX280" fmla="*/ 2520700 w 8756908"/>
              <a:gd name="connsiteY280" fmla="*/ 3191256 h 5530584"/>
              <a:gd name="connsiteX281" fmla="*/ 2493268 w 8756908"/>
              <a:gd name="connsiteY281" fmla="*/ 3163824 h 5530584"/>
              <a:gd name="connsiteX282" fmla="*/ 2465836 w 8756908"/>
              <a:gd name="connsiteY282" fmla="*/ 3154680 h 5530584"/>
              <a:gd name="connsiteX283" fmla="*/ 2438404 w 8756908"/>
              <a:gd name="connsiteY283" fmla="*/ 3136392 h 5530584"/>
              <a:gd name="connsiteX284" fmla="*/ 2328676 w 8756908"/>
              <a:gd name="connsiteY284" fmla="*/ 3118104 h 5530584"/>
              <a:gd name="connsiteX285" fmla="*/ 2273812 w 8756908"/>
              <a:gd name="connsiteY285" fmla="*/ 3099816 h 5530584"/>
              <a:gd name="connsiteX286" fmla="*/ 2246380 w 8756908"/>
              <a:gd name="connsiteY286" fmla="*/ 3090672 h 5530584"/>
              <a:gd name="connsiteX287" fmla="*/ 2191516 w 8756908"/>
              <a:gd name="connsiteY287" fmla="*/ 3081528 h 5530584"/>
              <a:gd name="connsiteX288" fmla="*/ 1972060 w 8756908"/>
              <a:gd name="connsiteY288" fmla="*/ 3090672 h 5530584"/>
              <a:gd name="connsiteX289" fmla="*/ 1935484 w 8756908"/>
              <a:gd name="connsiteY289" fmla="*/ 3099816 h 5530584"/>
              <a:gd name="connsiteX290" fmla="*/ 1908052 w 8756908"/>
              <a:gd name="connsiteY290" fmla="*/ 3127248 h 5530584"/>
              <a:gd name="connsiteX291" fmla="*/ 1880620 w 8756908"/>
              <a:gd name="connsiteY291" fmla="*/ 3145536 h 5530584"/>
              <a:gd name="connsiteX292" fmla="*/ 1834900 w 8756908"/>
              <a:gd name="connsiteY292" fmla="*/ 3200400 h 5530584"/>
              <a:gd name="connsiteX293" fmla="*/ 1807468 w 8756908"/>
              <a:gd name="connsiteY293" fmla="*/ 3209544 h 5530584"/>
              <a:gd name="connsiteX294" fmla="*/ 1780036 w 8756908"/>
              <a:gd name="connsiteY294" fmla="*/ 3227832 h 5530584"/>
              <a:gd name="connsiteX295" fmla="*/ 1743460 w 8756908"/>
              <a:gd name="connsiteY295" fmla="*/ 3246120 h 5530584"/>
              <a:gd name="connsiteX296" fmla="*/ 1734316 w 8756908"/>
              <a:gd name="connsiteY296" fmla="*/ 3273552 h 5530584"/>
              <a:gd name="connsiteX297" fmla="*/ 1679452 w 8756908"/>
              <a:gd name="connsiteY297" fmla="*/ 3310128 h 5530584"/>
              <a:gd name="connsiteX298" fmla="*/ 1661164 w 8756908"/>
              <a:gd name="connsiteY298" fmla="*/ 3346704 h 5530584"/>
              <a:gd name="connsiteX299" fmla="*/ 1606300 w 8756908"/>
              <a:gd name="connsiteY299" fmla="*/ 3392424 h 5530584"/>
              <a:gd name="connsiteX300" fmla="*/ 1542292 w 8756908"/>
              <a:gd name="connsiteY300" fmla="*/ 3456432 h 5530584"/>
              <a:gd name="connsiteX301" fmla="*/ 1441708 w 8756908"/>
              <a:gd name="connsiteY301" fmla="*/ 3511296 h 5530584"/>
              <a:gd name="connsiteX302" fmla="*/ 1386844 w 8756908"/>
              <a:gd name="connsiteY302" fmla="*/ 3547872 h 5530584"/>
              <a:gd name="connsiteX303" fmla="*/ 1331980 w 8756908"/>
              <a:gd name="connsiteY303" fmla="*/ 3566160 h 5530584"/>
              <a:gd name="connsiteX304" fmla="*/ 1313692 w 8756908"/>
              <a:gd name="connsiteY304" fmla="*/ 3593592 h 5530584"/>
              <a:gd name="connsiteX305" fmla="*/ 1231396 w 8756908"/>
              <a:gd name="connsiteY305" fmla="*/ 3611880 h 5530584"/>
              <a:gd name="connsiteX306" fmla="*/ 1158244 w 8756908"/>
              <a:gd name="connsiteY306" fmla="*/ 3639312 h 5530584"/>
              <a:gd name="connsiteX307" fmla="*/ 1066804 w 8756908"/>
              <a:gd name="connsiteY307" fmla="*/ 3666744 h 5530584"/>
              <a:gd name="connsiteX308" fmla="*/ 957076 w 8756908"/>
              <a:gd name="connsiteY308" fmla="*/ 3685032 h 5530584"/>
              <a:gd name="connsiteX309" fmla="*/ 801628 w 8756908"/>
              <a:gd name="connsiteY309" fmla="*/ 3694176 h 5530584"/>
              <a:gd name="connsiteX310" fmla="*/ 801628 w 8756908"/>
              <a:gd name="connsiteY310" fmla="*/ 3694176 h 5530584"/>
              <a:gd name="connsiteX311" fmla="*/ 474988 w 8756908"/>
              <a:gd name="connsiteY311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350268 w 8756908"/>
              <a:gd name="connsiteY128" fmla="*/ 877824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194820 w 8756908"/>
              <a:gd name="connsiteY129" fmla="*/ 78638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21918 w 8756908"/>
              <a:gd name="connsiteY129" fmla="*/ 9673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371346 w 8756908"/>
              <a:gd name="connsiteY129" fmla="*/ 16734 h 5530584"/>
              <a:gd name="connsiteX130" fmla="*/ 1085092 w 8756908"/>
              <a:gd name="connsiteY130" fmla="*/ 740664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8457 h 5541129"/>
              <a:gd name="connsiteX1" fmla="*/ 472444 w 8756908"/>
              <a:gd name="connsiteY1" fmla="*/ 3878457 h 5541129"/>
              <a:gd name="connsiteX2" fmla="*/ 591316 w 8756908"/>
              <a:gd name="connsiteY2" fmla="*/ 3768729 h 5541129"/>
              <a:gd name="connsiteX3" fmla="*/ 627892 w 8756908"/>
              <a:gd name="connsiteY3" fmla="*/ 3759585 h 5541129"/>
              <a:gd name="connsiteX4" fmla="*/ 655324 w 8756908"/>
              <a:gd name="connsiteY4" fmla="*/ 3750441 h 5541129"/>
              <a:gd name="connsiteX5" fmla="*/ 710188 w 8756908"/>
              <a:gd name="connsiteY5" fmla="*/ 3713865 h 5541129"/>
              <a:gd name="connsiteX6" fmla="*/ 774196 w 8756908"/>
              <a:gd name="connsiteY6" fmla="*/ 3695577 h 5541129"/>
              <a:gd name="connsiteX7" fmla="*/ 792484 w 8756908"/>
              <a:gd name="connsiteY7" fmla="*/ 3668145 h 5541129"/>
              <a:gd name="connsiteX8" fmla="*/ 819916 w 8756908"/>
              <a:gd name="connsiteY8" fmla="*/ 3659001 h 5541129"/>
              <a:gd name="connsiteX9" fmla="*/ 829060 w 8756908"/>
              <a:gd name="connsiteY9" fmla="*/ 3631569 h 5541129"/>
              <a:gd name="connsiteX10" fmla="*/ 874780 w 8756908"/>
              <a:gd name="connsiteY10" fmla="*/ 3585849 h 5541129"/>
              <a:gd name="connsiteX11" fmla="*/ 911356 w 8756908"/>
              <a:gd name="connsiteY11" fmla="*/ 3530985 h 5541129"/>
              <a:gd name="connsiteX12" fmla="*/ 929644 w 8756908"/>
              <a:gd name="connsiteY12" fmla="*/ 3503553 h 5541129"/>
              <a:gd name="connsiteX13" fmla="*/ 984508 w 8756908"/>
              <a:gd name="connsiteY13" fmla="*/ 3448689 h 5541129"/>
              <a:gd name="connsiteX14" fmla="*/ 1030228 w 8756908"/>
              <a:gd name="connsiteY14" fmla="*/ 3412113 h 5541129"/>
              <a:gd name="connsiteX15" fmla="*/ 1048516 w 8756908"/>
              <a:gd name="connsiteY15" fmla="*/ 3357249 h 5541129"/>
              <a:gd name="connsiteX16" fmla="*/ 1075948 w 8756908"/>
              <a:gd name="connsiteY16" fmla="*/ 3265809 h 5541129"/>
              <a:gd name="connsiteX17" fmla="*/ 1085092 w 8756908"/>
              <a:gd name="connsiteY17" fmla="*/ 3238377 h 5541129"/>
              <a:gd name="connsiteX18" fmla="*/ 1094236 w 8756908"/>
              <a:gd name="connsiteY18" fmla="*/ 3210945 h 5541129"/>
              <a:gd name="connsiteX19" fmla="*/ 1112524 w 8756908"/>
              <a:gd name="connsiteY19" fmla="*/ 3183513 h 5541129"/>
              <a:gd name="connsiteX20" fmla="*/ 1158244 w 8756908"/>
              <a:gd name="connsiteY20" fmla="*/ 3110361 h 5541129"/>
              <a:gd name="connsiteX21" fmla="*/ 1185676 w 8756908"/>
              <a:gd name="connsiteY21" fmla="*/ 3037209 h 5541129"/>
              <a:gd name="connsiteX22" fmla="*/ 1203964 w 8756908"/>
              <a:gd name="connsiteY22" fmla="*/ 2973201 h 5541129"/>
              <a:gd name="connsiteX23" fmla="*/ 1222252 w 8756908"/>
              <a:gd name="connsiteY23" fmla="*/ 2945769 h 5541129"/>
              <a:gd name="connsiteX24" fmla="*/ 1231396 w 8756908"/>
              <a:gd name="connsiteY24" fmla="*/ 2881761 h 5541129"/>
              <a:gd name="connsiteX25" fmla="*/ 1258828 w 8756908"/>
              <a:gd name="connsiteY25" fmla="*/ 2845185 h 5541129"/>
              <a:gd name="connsiteX26" fmla="*/ 1267972 w 8756908"/>
              <a:gd name="connsiteY26" fmla="*/ 2817753 h 5541129"/>
              <a:gd name="connsiteX27" fmla="*/ 1286260 w 8756908"/>
              <a:gd name="connsiteY27" fmla="*/ 2790321 h 5541129"/>
              <a:gd name="connsiteX28" fmla="*/ 1313692 w 8756908"/>
              <a:gd name="connsiteY28" fmla="*/ 2735457 h 5541129"/>
              <a:gd name="connsiteX29" fmla="*/ 1341124 w 8756908"/>
              <a:gd name="connsiteY29" fmla="*/ 2717169 h 5541129"/>
              <a:gd name="connsiteX30" fmla="*/ 1350268 w 8756908"/>
              <a:gd name="connsiteY30" fmla="*/ 2680593 h 5541129"/>
              <a:gd name="connsiteX31" fmla="*/ 1405132 w 8756908"/>
              <a:gd name="connsiteY31" fmla="*/ 2653161 h 5541129"/>
              <a:gd name="connsiteX32" fmla="*/ 1459996 w 8756908"/>
              <a:gd name="connsiteY32" fmla="*/ 2616585 h 5541129"/>
              <a:gd name="connsiteX33" fmla="*/ 1478284 w 8756908"/>
              <a:gd name="connsiteY33" fmla="*/ 2589153 h 5541129"/>
              <a:gd name="connsiteX34" fmla="*/ 1505716 w 8756908"/>
              <a:gd name="connsiteY34" fmla="*/ 2580009 h 5541129"/>
              <a:gd name="connsiteX35" fmla="*/ 1533148 w 8756908"/>
              <a:gd name="connsiteY35" fmla="*/ 2561721 h 5541129"/>
              <a:gd name="connsiteX36" fmla="*/ 1761748 w 8756908"/>
              <a:gd name="connsiteY36" fmla="*/ 2525145 h 5541129"/>
              <a:gd name="connsiteX37" fmla="*/ 1789180 w 8756908"/>
              <a:gd name="connsiteY37" fmla="*/ 2506857 h 5541129"/>
              <a:gd name="connsiteX38" fmla="*/ 1953772 w 8756908"/>
              <a:gd name="connsiteY38" fmla="*/ 2525145 h 5541129"/>
              <a:gd name="connsiteX39" fmla="*/ 2008636 w 8756908"/>
              <a:gd name="connsiteY39" fmla="*/ 2561721 h 5541129"/>
              <a:gd name="connsiteX40" fmla="*/ 2054356 w 8756908"/>
              <a:gd name="connsiteY40" fmla="*/ 2598297 h 5541129"/>
              <a:gd name="connsiteX41" fmla="*/ 2063500 w 8756908"/>
              <a:gd name="connsiteY41" fmla="*/ 2625729 h 5541129"/>
              <a:gd name="connsiteX42" fmla="*/ 2118364 w 8756908"/>
              <a:gd name="connsiteY42" fmla="*/ 2662305 h 5541129"/>
              <a:gd name="connsiteX43" fmla="*/ 2173228 w 8756908"/>
              <a:gd name="connsiteY43" fmla="*/ 2708025 h 5541129"/>
              <a:gd name="connsiteX44" fmla="*/ 2228092 w 8756908"/>
              <a:gd name="connsiteY44" fmla="*/ 2726313 h 5541129"/>
              <a:gd name="connsiteX45" fmla="*/ 2356108 w 8756908"/>
              <a:gd name="connsiteY45" fmla="*/ 2717169 h 5541129"/>
              <a:gd name="connsiteX46" fmla="*/ 2438404 w 8756908"/>
              <a:gd name="connsiteY46" fmla="*/ 2671449 h 5541129"/>
              <a:gd name="connsiteX47" fmla="*/ 2474980 w 8756908"/>
              <a:gd name="connsiteY47" fmla="*/ 2662305 h 5541129"/>
              <a:gd name="connsiteX48" fmla="*/ 2593852 w 8756908"/>
              <a:gd name="connsiteY48" fmla="*/ 2671449 h 5541129"/>
              <a:gd name="connsiteX49" fmla="*/ 2621284 w 8756908"/>
              <a:gd name="connsiteY49" fmla="*/ 2698881 h 5541129"/>
              <a:gd name="connsiteX50" fmla="*/ 2648716 w 8756908"/>
              <a:gd name="connsiteY50" fmla="*/ 2717169 h 5541129"/>
              <a:gd name="connsiteX51" fmla="*/ 2676148 w 8756908"/>
              <a:gd name="connsiteY51" fmla="*/ 2744601 h 5541129"/>
              <a:gd name="connsiteX52" fmla="*/ 2758444 w 8756908"/>
              <a:gd name="connsiteY52" fmla="*/ 2790321 h 5541129"/>
              <a:gd name="connsiteX53" fmla="*/ 2813308 w 8756908"/>
              <a:gd name="connsiteY53" fmla="*/ 2826897 h 5541129"/>
              <a:gd name="connsiteX54" fmla="*/ 2840740 w 8756908"/>
              <a:gd name="connsiteY54" fmla="*/ 2836041 h 5541129"/>
              <a:gd name="connsiteX55" fmla="*/ 2923036 w 8756908"/>
              <a:gd name="connsiteY55" fmla="*/ 2881761 h 5541129"/>
              <a:gd name="connsiteX56" fmla="*/ 2941324 w 8756908"/>
              <a:gd name="connsiteY56" fmla="*/ 2909193 h 5541129"/>
              <a:gd name="connsiteX57" fmla="*/ 2996188 w 8756908"/>
              <a:gd name="connsiteY57" fmla="*/ 2945769 h 5541129"/>
              <a:gd name="connsiteX58" fmla="*/ 3014476 w 8756908"/>
              <a:gd name="connsiteY58" fmla="*/ 2982345 h 5541129"/>
              <a:gd name="connsiteX59" fmla="*/ 3069340 w 8756908"/>
              <a:gd name="connsiteY59" fmla="*/ 3000633 h 5541129"/>
              <a:gd name="connsiteX60" fmla="*/ 3133348 w 8756908"/>
              <a:gd name="connsiteY60" fmla="*/ 3018921 h 5541129"/>
              <a:gd name="connsiteX61" fmla="*/ 3160780 w 8756908"/>
              <a:gd name="connsiteY61" fmla="*/ 3037209 h 5541129"/>
              <a:gd name="connsiteX62" fmla="*/ 3261364 w 8756908"/>
              <a:gd name="connsiteY62" fmla="*/ 3028065 h 5541129"/>
              <a:gd name="connsiteX63" fmla="*/ 3233932 w 8756908"/>
              <a:gd name="connsiteY63" fmla="*/ 2909193 h 5541129"/>
              <a:gd name="connsiteX64" fmla="*/ 3206500 w 8756908"/>
              <a:gd name="connsiteY64" fmla="*/ 2900049 h 5541129"/>
              <a:gd name="connsiteX65" fmla="*/ 3188212 w 8756908"/>
              <a:gd name="connsiteY65" fmla="*/ 2872617 h 5541129"/>
              <a:gd name="connsiteX66" fmla="*/ 3133348 w 8756908"/>
              <a:gd name="connsiteY66" fmla="*/ 2836041 h 5541129"/>
              <a:gd name="connsiteX67" fmla="*/ 3087628 w 8756908"/>
              <a:gd name="connsiteY67" fmla="*/ 2799465 h 5541129"/>
              <a:gd name="connsiteX68" fmla="*/ 3069340 w 8756908"/>
              <a:gd name="connsiteY68" fmla="*/ 2772033 h 5541129"/>
              <a:gd name="connsiteX69" fmla="*/ 3005332 w 8756908"/>
              <a:gd name="connsiteY69" fmla="*/ 2762889 h 5541129"/>
              <a:gd name="connsiteX70" fmla="*/ 2977900 w 8756908"/>
              <a:gd name="connsiteY70" fmla="*/ 2744601 h 5541129"/>
              <a:gd name="connsiteX71" fmla="*/ 2959612 w 8756908"/>
              <a:gd name="connsiteY71" fmla="*/ 2717169 h 5541129"/>
              <a:gd name="connsiteX72" fmla="*/ 2904748 w 8756908"/>
              <a:gd name="connsiteY72" fmla="*/ 2698881 h 5541129"/>
              <a:gd name="connsiteX73" fmla="*/ 2877316 w 8756908"/>
              <a:gd name="connsiteY73" fmla="*/ 2680593 h 5541129"/>
              <a:gd name="connsiteX74" fmla="*/ 2859028 w 8756908"/>
              <a:gd name="connsiteY74" fmla="*/ 2653161 h 5541129"/>
              <a:gd name="connsiteX75" fmla="*/ 2831596 w 8756908"/>
              <a:gd name="connsiteY75" fmla="*/ 2644017 h 5541129"/>
              <a:gd name="connsiteX76" fmla="*/ 2795020 w 8756908"/>
              <a:gd name="connsiteY76" fmla="*/ 2607441 h 5541129"/>
              <a:gd name="connsiteX77" fmla="*/ 2776732 w 8756908"/>
              <a:gd name="connsiteY77" fmla="*/ 2580009 h 5541129"/>
              <a:gd name="connsiteX78" fmla="*/ 2767588 w 8756908"/>
              <a:gd name="connsiteY78" fmla="*/ 2552577 h 5541129"/>
              <a:gd name="connsiteX79" fmla="*/ 2740156 w 8756908"/>
              <a:gd name="connsiteY79" fmla="*/ 2534289 h 5541129"/>
              <a:gd name="connsiteX80" fmla="*/ 2712724 w 8756908"/>
              <a:gd name="connsiteY80" fmla="*/ 2470281 h 5541129"/>
              <a:gd name="connsiteX81" fmla="*/ 2694436 w 8756908"/>
              <a:gd name="connsiteY81" fmla="*/ 2415417 h 5541129"/>
              <a:gd name="connsiteX82" fmla="*/ 2685292 w 8756908"/>
              <a:gd name="connsiteY82" fmla="*/ 2387985 h 5541129"/>
              <a:gd name="connsiteX83" fmla="*/ 2657860 w 8756908"/>
              <a:gd name="connsiteY83" fmla="*/ 2195961 h 5541129"/>
              <a:gd name="connsiteX84" fmla="*/ 2648716 w 8756908"/>
              <a:gd name="connsiteY84" fmla="*/ 2168529 h 5541129"/>
              <a:gd name="connsiteX85" fmla="*/ 2639572 w 8756908"/>
              <a:gd name="connsiteY85" fmla="*/ 2141097 h 5541129"/>
              <a:gd name="connsiteX86" fmla="*/ 2612140 w 8756908"/>
              <a:gd name="connsiteY86" fmla="*/ 2113665 h 5541129"/>
              <a:gd name="connsiteX87" fmla="*/ 2566420 w 8756908"/>
              <a:gd name="connsiteY87" fmla="*/ 2031369 h 5541129"/>
              <a:gd name="connsiteX88" fmla="*/ 2511556 w 8756908"/>
              <a:gd name="connsiteY88" fmla="*/ 2003937 h 5541129"/>
              <a:gd name="connsiteX89" fmla="*/ 2474980 w 8756908"/>
              <a:gd name="connsiteY89" fmla="*/ 1949073 h 5541129"/>
              <a:gd name="connsiteX90" fmla="*/ 2420116 w 8756908"/>
              <a:gd name="connsiteY90" fmla="*/ 1930785 h 5541129"/>
              <a:gd name="connsiteX91" fmla="*/ 2292100 w 8756908"/>
              <a:gd name="connsiteY91" fmla="*/ 1875921 h 5541129"/>
              <a:gd name="connsiteX92" fmla="*/ 2209804 w 8756908"/>
              <a:gd name="connsiteY92" fmla="*/ 1839345 h 5541129"/>
              <a:gd name="connsiteX93" fmla="*/ 2182372 w 8756908"/>
              <a:gd name="connsiteY93" fmla="*/ 1811913 h 5541129"/>
              <a:gd name="connsiteX94" fmla="*/ 2191516 w 8756908"/>
              <a:gd name="connsiteY94" fmla="*/ 1711329 h 5541129"/>
              <a:gd name="connsiteX95" fmla="*/ 2200660 w 8756908"/>
              <a:gd name="connsiteY95" fmla="*/ 1683897 h 5541129"/>
              <a:gd name="connsiteX96" fmla="*/ 2228092 w 8756908"/>
              <a:gd name="connsiteY96" fmla="*/ 1665609 h 5541129"/>
              <a:gd name="connsiteX97" fmla="*/ 2237236 w 8756908"/>
              <a:gd name="connsiteY97" fmla="*/ 1638177 h 5541129"/>
              <a:gd name="connsiteX98" fmla="*/ 2292100 w 8756908"/>
              <a:gd name="connsiteY98" fmla="*/ 1619889 h 5541129"/>
              <a:gd name="connsiteX99" fmla="*/ 2557276 w 8756908"/>
              <a:gd name="connsiteY99" fmla="*/ 1629033 h 5541129"/>
              <a:gd name="connsiteX100" fmla="*/ 2621284 w 8756908"/>
              <a:gd name="connsiteY100" fmla="*/ 1647321 h 5541129"/>
              <a:gd name="connsiteX101" fmla="*/ 2639572 w 8756908"/>
              <a:gd name="connsiteY101" fmla="*/ 1610745 h 5541129"/>
              <a:gd name="connsiteX102" fmla="*/ 2630428 w 8756908"/>
              <a:gd name="connsiteY102" fmla="*/ 1464441 h 5541129"/>
              <a:gd name="connsiteX103" fmla="*/ 2584708 w 8756908"/>
              <a:gd name="connsiteY103" fmla="*/ 1418721 h 5541129"/>
              <a:gd name="connsiteX104" fmla="*/ 2557276 w 8756908"/>
              <a:gd name="connsiteY104" fmla="*/ 1391289 h 5541129"/>
              <a:gd name="connsiteX105" fmla="*/ 2548132 w 8756908"/>
              <a:gd name="connsiteY105" fmla="*/ 1363857 h 5541129"/>
              <a:gd name="connsiteX106" fmla="*/ 2511556 w 8756908"/>
              <a:gd name="connsiteY106" fmla="*/ 1354713 h 5541129"/>
              <a:gd name="connsiteX107" fmla="*/ 2484124 w 8756908"/>
              <a:gd name="connsiteY107" fmla="*/ 1336425 h 5541129"/>
              <a:gd name="connsiteX108" fmla="*/ 2456692 w 8756908"/>
              <a:gd name="connsiteY108" fmla="*/ 1327281 h 5541129"/>
              <a:gd name="connsiteX109" fmla="*/ 2438404 w 8756908"/>
              <a:gd name="connsiteY109" fmla="*/ 1299849 h 5541129"/>
              <a:gd name="connsiteX110" fmla="*/ 2383540 w 8756908"/>
              <a:gd name="connsiteY110" fmla="*/ 1281561 h 5541129"/>
              <a:gd name="connsiteX111" fmla="*/ 2328676 w 8756908"/>
              <a:gd name="connsiteY111" fmla="*/ 1254129 h 5541129"/>
              <a:gd name="connsiteX112" fmla="*/ 2301244 w 8756908"/>
              <a:gd name="connsiteY112" fmla="*/ 1226697 h 5541129"/>
              <a:gd name="connsiteX113" fmla="*/ 2246380 w 8756908"/>
              <a:gd name="connsiteY113" fmla="*/ 1208409 h 5541129"/>
              <a:gd name="connsiteX114" fmla="*/ 2218948 w 8756908"/>
              <a:gd name="connsiteY114" fmla="*/ 1190121 h 5541129"/>
              <a:gd name="connsiteX115" fmla="*/ 2191516 w 8756908"/>
              <a:gd name="connsiteY115" fmla="*/ 1180977 h 5541129"/>
              <a:gd name="connsiteX116" fmla="*/ 2090932 w 8756908"/>
              <a:gd name="connsiteY116" fmla="*/ 1162689 h 5541129"/>
              <a:gd name="connsiteX117" fmla="*/ 2063500 w 8756908"/>
              <a:gd name="connsiteY117" fmla="*/ 1153545 h 5541129"/>
              <a:gd name="connsiteX118" fmla="*/ 2017780 w 8756908"/>
              <a:gd name="connsiteY118" fmla="*/ 1144401 h 5541129"/>
              <a:gd name="connsiteX119" fmla="*/ 1962916 w 8756908"/>
              <a:gd name="connsiteY119" fmla="*/ 1116969 h 5541129"/>
              <a:gd name="connsiteX120" fmla="*/ 1908052 w 8756908"/>
              <a:gd name="connsiteY120" fmla="*/ 1098681 h 5541129"/>
              <a:gd name="connsiteX121" fmla="*/ 1880620 w 8756908"/>
              <a:gd name="connsiteY121" fmla="*/ 1089537 h 5541129"/>
              <a:gd name="connsiteX122" fmla="*/ 1706884 w 8756908"/>
              <a:gd name="connsiteY122" fmla="*/ 1062105 h 5541129"/>
              <a:gd name="connsiteX123" fmla="*/ 1652020 w 8756908"/>
              <a:gd name="connsiteY123" fmla="*/ 1043817 h 5541129"/>
              <a:gd name="connsiteX124" fmla="*/ 1615444 w 8756908"/>
              <a:gd name="connsiteY124" fmla="*/ 1034673 h 5541129"/>
              <a:gd name="connsiteX125" fmla="*/ 1560580 w 8756908"/>
              <a:gd name="connsiteY125" fmla="*/ 1016385 h 5541129"/>
              <a:gd name="connsiteX126" fmla="*/ 1505716 w 8756908"/>
              <a:gd name="connsiteY126" fmla="*/ 988953 h 5541129"/>
              <a:gd name="connsiteX127" fmla="*/ 1459996 w 8756908"/>
              <a:gd name="connsiteY127" fmla="*/ 952377 h 5541129"/>
              <a:gd name="connsiteX128" fmla="*/ 1544446 w 8756908"/>
              <a:gd name="connsiteY128" fmla="*/ 920143 h 5541129"/>
              <a:gd name="connsiteX129" fmla="*/ 1311327 w 8756908"/>
              <a:gd name="connsiteY129" fmla="*/ 6096 h 5541129"/>
              <a:gd name="connsiteX130" fmla="*/ 1085092 w 8756908"/>
              <a:gd name="connsiteY130" fmla="*/ 751209 h 5541129"/>
              <a:gd name="connsiteX131" fmla="*/ 902212 w 8756908"/>
              <a:gd name="connsiteY131" fmla="*/ 632337 h 5541129"/>
              <a:gd name="connsiteX132" fmla="*/ 737620 w 8756908"/>
              <a:gd name="connsiteY132" fmla="*/ 522609 h 5541129"/>
              <a:gd name="connsiteX133" fmla="*/ 655324 w 8756908"/>
              <a:gd name="connsiteY133" fmla="*/ 412881 h 5541129"/>
              <a:gd name="connsiteX134" fmla="*/ 618748 w 8756908"/>
              <a:gd name="connsiteY134" fmla="*/ 358017 h 5541129"/>
              <a:gd name="connsiteX135" fmla="*/ 600460 w 8756908"/>
              <a:gd name="connsiteY135" fmla="*/ 275721 h 5541129"/>
              <a:gd name="connsiteX136" fmla="*/ 536452 w 8756908"/>
              <a:gd name="connsiteY136" fmla="*/ 138561 h 5541129"/>
              <a:gd name="connsiteX137" fmla="*/ 490732 w 8756908"/>
              <a:gd name="connsiteY137" fmla="*/ 56265 h 5541129"/>
              <a:gd name="connsiteX138" fmla="*/ 490732 w 8756908"/>
              <a:gd name="connsiteY138" fmla="*/ 10545 h 5541129"/>
              <a:gd name="connsiteX139" fmla="*/ 7092700 w 8756908"/>
              <a:gd name="connsiteY139" fmla="*/ 19689 h 5541129"/>
              <a:gd name="connsiteX140" fmla="*/ 8451931 w 8756908"/>
              <a:gd name="connsiteY140" fmla="*/ 27029 h 5541129"/>
              <a:gd name="connsiteX141" fmla="*/ 8617837 w 8756908"/>
              <a:gd name="connsiteY141" fmla="*/ 157541 h 5541129"/>
              <a:gd name="connsiteX142" fmla="*/ 7512421 w 8756908"/>
              <a:gd name="connsiteY142" fmla="*/ 322254 h 5541129"/>
              <a:gd name="connsiteX143" fmla="*/ 7269100 w 8756908"/>
              <a:gd name="connsiteY143" fmla="*/ 743095 h 5541129"/>
              <a:gd name="connsiteX144" fmla="*/ 7391057 w 8756908"/>
              <a:gd name="connsiteY144" fmla="*/ 1030997 h 5541129"/>
              <a:gd name="connsiteX145" fmla="*/ 7597317 w 8756908"/>
              <a:gd name="connsiteY145" fmla="*/ 1316062 h 5541129"/>
              <a:gd name="connsiteX146" fmla="*/ 7768507 w 8756908"/>
              <a:gd name="connsiteY146" fmla="*/ 1687950 h 5541129"/>
              <a:gd name="connsiteX147" fmla="*/ 7972692 w 8756908"/>
              <a:gd name="connsiteY147" fmla="*/ 1986969 h 5541129"/>
              <a:gd name="connsiteX148" fmla="*/ 7970100 w 8756908"/>
              <a:gd name="connsiteY148" fmla="*/ 2458775 h 5541129"/>
              <a:gd name="connsiteX149" fmla="*/ 7867154 w 8756908"/>
              <a:gd name="connsiteY149" fmla="*/ 3088561 h 5541129"/>
              <a:gd name="connsiteX150" fmla="*/ 8464300 w 8756908"/>
              <a:gd name="connsiteY150" fmla="*/ 3841881 h 5541129"/>
              <a:gd name="connsiteX151" fmla="*/ 8756908 w 8756908"/>
              <a:gd name="connsiteY151" fmla="*/ 4454529 h 5541129"/>
              <a:gd name="connsiteX152" fmla="*/ 8747764 w 8756908"/>
              <a:gd name="connsiteY152" fmla="*/ 4573401 h 5541129"/>
              <a:gd name="connsiteX153" fmla="*/ 8720332 w 8756908"/>
              <a:gd name="connsiteY153" fmla="*/ 4646553 h 5541129"/>
              <a:gd name="connsiteX154" fmla="*/ 8692900 w 8756908"/>
              <a:gd name="connsiteY154" fmla="*/ 4664841 h 5541129"/>
              <a:gd name="connsiteX155" fmla="*/ 8619748 w 8756908"/>
              <a:gd name="connsiteY155" fmla="*/ 4710561 h 5541129"/>
              <a:gd name="connsiteX156" fmla="*/ 8564884 w 8756908"/>
              <a:gd name="connsiteY156" fmla="*/ 4747137 h 5541129"/>
              <a:gd name="connsiteX157" fmla="*/ 8482588 w 8756908"/>
              <a:gd name="connsiteY157" fmla="*/ 4765425 h 5541129"/>
              <a:gd name="connsiteX158" fmla="*/ 8436868 w 8756908"/>
              <a:gd name="connsiteY158" fmla="*/ 4820289 h 5541129"/>
              <a:gd name="connsiteX159" fmla="*/ 8391148 w 8756908"/>
              <a:gd name="connsiteY159" fmla="*/ 4829433 h 5541129"/>
              <a:gd name="connsiteX160" fmla="*/ 8336284 w 8756908"/>
              <a:gd name="connsiteY160" fmla="*/ 4856865 h 5541129"/>
              <a:gd name="connsiteX161" fmla="*/ 8281420 w 8756908"/>
              <a:gd name="connsiteY161" fmla="*/ 4893441 h 5541129"/>
              <a:gd name="connsiteX162" fmla="*/ 8162548 w 8756908"/>
              <a:gd name="connsiteY162" fmla="*/ 4911729 h 5541129"/>
              <a:gd name="connsiteX163" fmla="*/ 8071108 w 8756908"/>
              <a:gd name="connsiteY163" fmla="*/ 4957449 h 5541129"/>
              <a:gd name="connsiteX164" fmla="*/ 7997956 w 8756908"/>
              <a:gd name="connsiteY164" fmla="*/ 4984881 h 5541129"/>
              <a:gd name="connsiteX165" fmla="*/ 7970524 w 8756908"/>
              <a:gd name="connsiteY165" fmla="*/ 5012313 h 5541129"/>
              <a:gd name="connsiteX166" fmla="*/ 7833364 w 8756908"/>
              <a:gd name="connsiteY166" fmla="*/ 5021457 h 5541129"/>
              <a:gd name="connsiteX167" fmla="*/ 7778500 w 8756908"/>
              <a:gd name="connsiteY167" fmla="*/ 5039745 h 5541129"/>
              <a:gd name="connsiteX168" fmla="*/ 7760212 w 8756908"/>
              <a:gd name="connsiteY168" fmla="*/ 5103753 h 5541129"/>
              <a:gd name="connsiteX169" fmla="*/ 7732780 w 8756908"/>
              <a:gd name="connsiteY169" fmla="*/ 5122041 h 5541129"/>
              <a:gd name="connsiteX170" fmla="*/ 7714492 w 8756908"/>
              <a:gd name="connsiteY170" fmla="*/ 5149473 h 5541129"/>
              <a:gd name="connsiteX171" fmla="*/ 7705348 w 8756908"/>
              <a:gd name="connsiteY171" fmla="*/ 5176905 h 5541129"/>
              <a:gd name="connsiteX172" fmla="*/ 7650484 w 8756908"/>
              <a:gd name="connsiteY172" fmla="*/ 5204337 h 5541129"/>
              <a:gd name="connsiteX173" fmla="*/ 7632196 w 8756908"/>
              <a:gd name="connsiteY173" fmla="*/ 5231769 h 5541129"/>
              <a:gd name="connsiteX174" fmla="*/ 7504180 w 8756908"/>
              <a:gd name="connsiteY174" fmla="*/ 5259201 h 5541129"/>
              <a:gd name="connsiteX175" fmla="*/ 7367020 w 8756908"/>
              <a:gd name="connsiteY175" fmla="*/ 5231769 h 5541129"/>
              <a:gd name="connsiteX176" fmla="*/ 7339588 w 8756908"/>
              <a:gd name="connsiteY176" fmla="*/ 5222625 h 5541129"/>
              <a:gd name="connsiteX177" fmla="*/ 7312156 w 8756908"/>
              <a:gd name="connsiteY177" fmla="*/ 5204337 h 5541129"/>
              <a:gd name="connsiteX178" fmla="*/ 7257292 w 8756908"/>
              <a:gd name="connsiteY178" fmla="*/ 5186049 h 5541129"/>
              <a:gd name="connsiteX179" fmla="*/ 7138420 w 8756908"/>
              <a:gd name="connsiteY179" fmla="*/ 5195193 h 5541129"/>
              <a:gd name="connsiteX180" fmla="*/ 7083556 w 8756908"/>
              <a:gd name="connsiteY180" fmla="*/ 5231769 h 5541129"/>
              <a:gd name="connsiteX181" fmla="*/ 7046980 w 8756908"/>
              <a:gd name="connsiteY181" fmla="*/ 5286633 h 5541129"/>
              <a:gd name="connsiteX182" fmla="*/ 6992116 w 8756908"/>
              <a:gd name="connsiteY182" fmla="*/ 5304921 h 5541129"/>
              <a:gd name="connsiteX183" fmla="*/ 6964684 w 8756908"/>
              <a:gd name="connsiteY183" fmla="*/ 5314065 h 5541129"/>
              <a:gd name="connsiteX184" fmla="*/ 6909820 w 8756908"/>
              <a:gd name="connsiteY184" fmla="*/ 5341497 h 5541129"/>
              <a:gd name="connsiteX185" fmla="*/ 6882388 w 8756908"/>
              <a:gd name="connsiteY185" fmla="*/ 5359785 h 5541129"/>
              <a:gd name="connsiteX186" fmla="*/ 6818380 w 8756908"/>
              <a:gd name="connsiteY186" fmla="*/ 5368929 h 5541129"/>
              <a:gd name="connsiteX187" fmla="*/ 6790948 w 8756908"/>
              <a:gd name="connsiteY187" fmla="*/ 5387217 h 5541129"/>
              <a:gd name="connsiteX188" fmla="*/ 6763516 w 8756908"/>
              <a:gd name="connsiteY188" fmla="*/ 5396361 h 5541129"/>
              <a:gd name="connsiteX189" fmla="*/ 6745228 w 8756908"/>
              <a:gd name="connsiteY189" fmla="*/ 5423793 h 5541129"/>
              <a:gd name="connsiteX190" fmla="*/ 6672076 w 8756908"/>
              <a:gd name="connsiteY190" fmla="*/ 5442081 h 5541129"/>
              <a:gd name="connsiteX191" fmla="*/ 6644644 w 8756908"/>
              <a:gd name="connsiteY191" fmla="*/ 5469513 h 5541129"/>
              <a:gd name="connsiteX192" fmla="*/ 6608068 w 8756908"/>
              <a:gd name="connsiteY192" fmla="*/ 5487801 h 5541129"/>
              <a:gd name="connsiteX193" fmla="*/ 6534916 w 8756908"/>
              <a:gd name="connsiteY193" fmla="*/ 5506089 h 5541129"/>
              <a:gd name="connsiteX194" fmla="*/ 6461764 w 8756908"/>
              <a:gd name="connsiteY194" fmla="*/ 5515233 h 5541129"/>
              <a:gd name="connsiteX195" fmla="*/ 6086860 w 8756908"/>
              <a:gd name="connsiteY195" fmla="*/ 5515233 h 5541129"/>
              <a:gd name="connsiteX196" fmla="*/ 6050284 w 8756908"/>
              <a:gd name="connsiteY196" fmla="*/ 5496945 h 5541129"/>
              <a:gd name="connsiteX197" fmla="*/ 6031996 w 8756908"/>
              <a:gd name="connsiteY197" fmla="*/ 5469513 h 5541129"/>
              <a:gd name="connsiteX198" fmla="*/ 6022852 w 8756908"/>
              <a:gd name="connsiteY198" fmla="*/ 5442081 h 5541129"/>
              <a:gd name="connsiteX199" fmla="*/ 5940556 w 8756908"/>
              <a:gd name="connsiteY199" fmla="*/ 5432937 h 5541129"/>
              <a:gd name="connsiteX200" fmla="*/ 5922268 w 8756908"/>
              <a:gd name="connsiteY200" fmla="*/ 5405505 h 5541129"/>
              <a:gd name="connsiteX201" fmla="*/ 5876548 w 8756908"/>
              <a:gd name="connsiteY201" fmla="*/ 5396361 h 5541129"/>
              <a:gd name="connsiteX202" fmla="*/ 5821684 w 8756908"/>
              <a:gd name="connsiteY202" fmla="*/ 5368929 h 5541129"/>
              <a:gd name="connsiteX203" fmla="*/ 5812540 w 8756908"/>
              <a:gd name="connsiteY203" fmla="*/ 5341497 h 5541129"/>
              <a:gd name="connsiteX204" fmla="*/ 5803396 w 8756908"/>
              <a:gd name="connsiteY204" fmla="*/ 5149473 h 5541129"/>
              <a:gd name="connsiteX205" fmla="*/ 5748532 w 8756908"/>
              <a:gd name="connsiteY205" fmla="*/ 5067177 h 5541129"/>
              <a:gd name="connsiteX206" fmla="*/ 5739388 w 8756908"/>
              <a:gd name="connsiteY206" fmla="*/ 5039745 h 5541129"/>
              <a:gd name="connsiteX207" fmla="*/ 5730244 w 8756908"/>
              <a:gd name="connsiteY207" fmla="*/ 4994025 h 5541129"/>
              <a:gd name="connsiteX208" fmla="*/ 5702812 w 8756908"/>
              <a:gd name="connsiteY208" fmla="*/ 4975737 h 5541129"/>
              <a:gd name="connsiteX209" fmla="*/ 5657092 w 8756908"/>
              <a:gd name="connsiteY209" fmla="*/ 4920873 h 5541129"/>
              <a:gd name="connsiteX210" fmla="*/ 5629660 w 8756908"/>
              <a:gd name="connsiteY210" fmla="*/ 4911729 h 5541129"/>
              <a:gd name="connsiteX211" fmla="*/ 5583940 w 8756908"/>
              <a:gd name="connsiteY211" fmla="*/ 5021457 h 5541129"/>
              <a:gd name="connsiteX212" fmla="*/ 5602228 w 8756908"/>
              <a:gd name="connsiteY212" fmla="*/ 5048889 h 5541129"/>
              <a:gd name="connsiteX213" fmla="*/ 5620516 w 8756908"/>
              <a:gd name="connsiteY213" fmla="*/ 5103753 h 5541129"/>
              <a:gd name="connsiteX214" fmla="*/ 5611372 w 8756908"/>
              <a:gd name="connsiteY214" fmla="*/ 5158617 h 5541129"/>
              <a:gd name="connsiteX215" fmla="*/ 5410204 w 8756908"/>
              <a:gd name="connsiteY215" fmla="*/ 5131185 h 5541129"/>
              <a:gd name="connsiteX216" fmla="*/ 5391916 w 8756908"/>
              <a:gd name="connsiteY216" fmla="*/ 5103753 h 5541129"/>
              <a:gd name="connsiteX217" fmla="*/ 5337052 w 8756908"/>
              <a:gd name="connsiteY217" fmla="*/ 5085465 h 5541129"/>
              <a:gd name="connsiteX218" fmla="*/ 5291332 w 8756908"/>
              <a:gd name="connsiteY218" fmla="*/ 5067177 h 5541129"/>
              <a:gd name="connsiteX219" fmla="*/ 5236468 w 8756908"/>
              <a:gd name="connsiteY219" fmla="*/ 5030601 h 5541129"/>
              <a:gd name="connsiteX220" fmla="*/ 5071876 w 8756908"/>
              <a:gd name="connsiteY220" fmla="*/ 5012313 h 5541129"/>
              <a:gd name="connsiteX221" fmla="*/ 4989580 w 8756908"/>
              <a:gd name="connsiteY221" fmla="*/ 5003169 h 5541129"/>
              <a:gd name="connsiteX222" fmla="*/ 4943860 w 8756908"/>
              <a:gd name="connsiteY222" fmla="*/ 4994025 h 5541129"/>
              <a:gd name="connsiteX223" fmla="*/ 4751836 w 8756908"/>
              <a:gd name="connsiteY223" fmla="*/ 4984881 h 5541129"/>
              <a:gd name="connsiteX224" fmla="*/ 4687828 w 8756908"/>
              <a:gd name="connsiteY224" fmla="*/ 4966593 h 5541129"/>
              <a:gd name="connsiteX225" fmla="*/ 4651252 w 8756908"/>
              <a:gd name="connsiteY225" fmla="*/ 4957449 h 5541129"/>
              <a:gd name="connsiteX226" fmla="*/ 4623820 w 8756908"/>
              <a:gd name="connsiteY226" fmla="*/ 4893441 h 5541129"/>
              <a:gd name="connsiteX227" fmla="*/ 4614676 w 8756908"/>
              <a:gd name="connsiteY227" fmla="*/ 4866009 h 5541129"/>
              <a:gd name="connsiteX228" fmla="*/ 4587244 w 8756908"/>
              <a:gd name="connsiteY228" fmla="*/ 4856865 h 5541129"/>
              <a:gd name="connsiteX229" fmla="*/ 4532380 w 8756908"/>
              <a:gd name="connsiteY229" fmla="*/ 4829433 h 5541129"/>
              <a:gd name="connsiteX230" fmla="*/ 4504948 w 8756908"/>
              <a:gd name="connsiteY230" fmla="*/ 4802001 h 5541129"/>
              <a:gd name="connsiteX231" fmla="*/ 4486660 w 8756908"/>
              <a:gd name="connsiteY231" fmla="*/ 4774569 h 5541129"/>
              <a:gd name="connsiteX232" fmla="*/ 4459228 w 8756908"/>
              <a:gd name="connsiteY232" fmla="*/ 4765425 h 5541129"/>
              <a:gd name="connsiteX233" fmla="*/ 4376932 w 8756908"/>
              <a:gd name="connsiteY233" fmla="*/ 4719705 h 5541129"/>
              <a:gd name="connsiteX234" fmla="*/ 4322068 w 8756908"/>
              <a:gd name="connsiteY234" fmla="*/ 4701417 h 5541129"/>
              <a:gd name="connsiteX235" fmla="*/ 4157476 w 8756908"/>
              <a:gd name="connsiteY235" fmla="*/ 4710561 h 5541129"/>
              <a:gd name="connsiteX236" fmla="*/ 4066036 w 8756908"/>
              <a:gd name="connsiteY236" fmla="*/ 4719705 h 5541129"/>
              <a:gd name="connsiteX237" fmla="*/ 3791716 w 8756908"/>
              <a:gd name="connsiteY237" fmla="*/ 4710561 h 5541129"/>
              <a:gd name="connsiteX238" fmla="*/ 3709420 w 8756908"/>
              <a:gd name="connsiteY238" fmla="*/ 4646553 h 5541129"/>
              <a:gd name="connsiteX239" fmla="*/ 3681988 w 8756908"/>
              <a:gd name="connsiteY239" fmla="*/ 4637409 h 5541129"/>
              <a:gd name="connsiteX240" fmla="*/ 3627124 w 8756908"/>
              <a:gd name="connsiteY240" fmla="*/ 4591689 h 5541129"/>
              <a:gd name="connsiteX241" fmla="*/ 3590548 w 8756908"/>
              <a:gd name="connsiteY241" fmla="*/ 4582545 h 5541129"/>
              <a:gd name="connsiteX242" fmla="*/ 3453388 w 8756908"/>
              <a:gd name="connsiteY242" fmla="*/ 4536825 h 5541129"/>
              <a:gd name="connsiteX243" fmla="*/ 3398524 w 8756908"/>
              <a:gd name="connsiteY243" fmla="*/ 4509393 h 5541129"/>
              <a:gd name="connsiteX244" fmla="*/ 3371092 w 8756908"/>
              <a:gd name="connsiteY244" fmla="*/ 4491105 h 5541129"/>
              <a:gd name="connsiteX245" fmla="*/ 3334516 w 8756908"/>
              <a:gd name="connsiteY245" fmla="*/ 4472817 h 5541129"/>
              <a:gd name="connsiteX246" fmla="*/ 3307084 w 8756908"/>
              <a:gd name="connsiteY246" fmla="*/ 4445385 h 5541129"/>
              <a:gd name="connsiteX247" fmla="*/ 3270508 w 8756908"/>
              <a:gd name="connsiteY247" fmla="*/ 4417953 h 5541129"/>
              <a:gd name="connsiteX248" fmla="*/ 3243076 w 8756908"/>
              <a:gd name="connsiteY248" fmla="*/ 4363089 h 5541129"/>
              <a:gd name="connsiteX249" fmla="*/ 3215644 w 8756908"/>
              <a:gd name="connsiteY249" fmla="*/ 4344801 h 5541129"/>
              <a:gd name="connsiteX250" fmla="*/ 3188212 w 8756908"/>
              <a:gd name="connsiteY250" fmla="*/ 4280793 h 5541129"/>
              <a:gd name="connsiteX251" fmla="*/ 3160780 w 8756908"/>
              <a:gd name="connsiteY251" fmla="*/ 4225929 h 5541129"/>
              <a:gd name="connsiteX252" fmla="*/ 3133348 w 8756908"/>
              <a:gd name="connsiteY252" fmla="*/ 4198497 h 5541129"/>
              <a:gd name="connsiteX253" fmla="*/ 3069340 w 8756908"/>
              <a:gd name="connsiteY253" fmla="*/ 4116201 h 5541129"/>
              <a:gd name="connsiteX254" fmla="*/ 3041908 w 8756908"/>
              <a:gd name="connsiteY254" fmla="*/ 4097913 h 5541129"/>
              <a:gd name="connsiteX255" fmla="*/ 3032764 w 8756908"/>
              <a:gd name="connsiteY255" fmla="*/ 4070481 h 5541129"/>
              <a:gd name="connsiteX256" fmla="*/ 3014476 w 8756908"/>
              <a:gd name="connsiteY256" fmla="*/ 3997329 h 5541129"/>
              <a:gd name="connsiteX257" fmla="*/ 2987044 w 8756908"/>
              <a:gd name="connsiteY257" fmla="*/ 3979041 h 5541129"/>
              <a:gd name="connsiteX258" fmla="*/ 2968756 w 8756908"/>
              <a:gd name="connsiteY258" fmla="*/ 3915033 h 5541129"/>
              <a:gd name="connsiteX259" fmla="*/ 2950468 w 8756908"/>
              <a:gd name="connsiteY259" fmla="*/ 3887601 h 5541129"/>
              <a:gd name="connsiteX260" fmla="*/ 2941324 w 8756908"/>
              <a:gd name="connsiteY260" fmla="*/ 3860169 h 5541129"/>
              <a:gd name="connsiteX261" fmla="*/ 2913892 w 8756908"/>
              <a:gd name="connsiteY261" fmla="*/ 3841881 h 5541129"/>
              <a:gd name="connsiteX262" fmla="*/ 2877316 w 8756908"/>
              <a:gd name="connsiteY262" fmla="*/ 3759585 h 5541129"/>
              <a:gd name="connsiteX263" fmla="*/ 2868172 w 8756908"/>
              <a:gd name="connsiteY263" fmla="*/ 3732153 h 5541129"/>
              <a:gd name="connsiteX264" fmla="*/ 2859028 w 8756908"/>
              <a:gd name="connsiteY264" fmla="*/ 3704721 h 5541129"/>
              <a:gd name="connsiteX265" fmla="*/ 2849884 w 8756908"/>
              <a:gd name="connsiteY265" fmla="*/ 3649857 h 5541129"/>
              <a:gd name="connsiteX266" fmla="*/ 2831596 w 8756908"/>
              <a:gd name="connsiteY266" fmla="*/ 3622425 h 5541129"/>
              <a:gd name="connsiteX267" fmla="*/ 2822452 w 8756908"/>
              <a:gd name="connsiteY267" fmla="*/ 3594993 h 5541129"/>
              <a:gd name="connsiteX268" fmla="*/ 2804164 w 8756908"/>
              <a:gd name="connsiteY268" fmla="*/ 3567561 h 5541129"/>
              <a:gd name="connsiteX269" fmla="*/ 2785876 w 8756908"/>
              <a:gd name="connsiteY269" fmla="*/ 3512697 h 5541129"/>
              <a:gd name="connsiteX270" fmla="*/ 2776732 w 8756908"/>
              <a:gd name="connsiteY270" fmla="*/ 3485265 h 5541129"/>
              <a:gd name="connsiteX271" fmla="*/ 2712724 w 8756908"/>
              <a:gd name="connsiteY271" fmla="*/ 3448689 h 5541129"/>
              <a:gd name="connsiteX272" fmla="*/ 2694436 w 8756908"/>
              <a:gd name="connsiteY272" fmla="*/ 3421257 h 5541129"/>
              <a:gd name="connsiteX273" fmla="*/ 2667004 w 8756908"/>
              <a:gd name="connsiteY273" fmla="*/ 3412113 h 5541129"/>
              <a:gd name="connsiteX274" fmla="*/ 2657860 w 8756908"/>
              <a:gd name="connsiteY274" fmla="*/ 3384681 h 5541129"/>
              <a:gd name="connsiteX275" fmla="*/ 2639572 w 8756908"/>
              <a:gd name="connsiteY275" fmla="*/ 3357249 h 5541129"/>
              <a:gd name="connsiteX276" fmla="*/ 2602996 w 8756908"/>
              <a:gd name="connsiteY276" fmla="*/ 3302385 h 5541129"/>
              <a:gd name="connsiteX277" fmla="*/ 2566420 w 8756908"/>
              <a:gd name="connsiteY277" fmla="*/ 3247521 h 5541129"/>
              <a:gd name="connsiteX278" fmla="*/ 2548132 w 8756908"/>
              <a:gd name="connsiteY278" fmla="*/ 3220089 h 5541129"/>
              <a:gd name="connsiteX279" fmla="*/ 2520700 w 8756908"/>
              <a:gd name="connsiteY279" fmla="*/ 3201801 h 5541129"/>
              <a:gd name="connsiteX280" fmla="*/ 2493268 w 8756908"/>
              <a:gd name="connsiteY280" fmla="*/ 3174369 h 5541129"/>
              <a:gd name="connsiteX281" fmla="*/ 2465836 w 8756908"/>
              <a:gd name="connsiteY281" fmla="*/ 3165225 h 5541129"/>
              <a:gd name="connsiteX282" fmla="*/ 2438404 w 8756908"/>
              <a:gd name="connsiteY282" fmla="*/ 3146937 h 5541129"/>
              <a:gd name="connsiteX283" fmla="*/ 2328676 w 8756908"/>
              <a:gd name="connsiteY283" fmla="*/ 3128649 h 5541129"/>
              <a:gd name="connsiteX284" fmla="*/ 2273812 w 8756908"/>
              <a:gd name="connsiteY284" fmla="*/ 3110361 h 5541129"/>
              <a:gd name="connsiteX285" fmla="*/ 2246380 w 8756908"/>
              <a:gd name="connsiteY285" fmla="*/ 3101217 h 5541129"/>
              <a:gd name="connsiteX286" fmla="*/ 2191516 w 8756908"/>
              <a:gd name="connsiteY286" fmla="*/ 3092073 h 5541129"/>
              <a:gd name="connsiteX287" fmla="*/ 1972060 w 8756908"/>
              <a:gd name="connsiteY287" fmla="*/ 3101217 h 5541129"/>
              <a:gd name="connsiteX288" fmla="*/ 1935484 w 8756908"/>
              <a:gd name="connsiteY288" fmla="*/ 3110361 h 5541129"/>
              <a:gd name="connsiteX289" fmla="*/ 1908052 w 8756908"/>
              <a:gd name="connsiteY289" fmla="*/ 3137793 h 5541129"/>
              <a:gd name="connsiteX290" fmla="*/ 1880620 w 8756908"/>
              <a:gd name="connsiteY290" fmla="*/ 3156081 h 5541129"/>
              <a:gd name="connsiteX291" fmla="*/ 1834900 w 8756908"/>
              <a:gd name="connsiteY291" fmla="*/ 3210945 h 5541129"/>
              <a:gd name="connsiteX292" fmla="*/ 1807468 w 8756908"/>
              <a:gd name="connsiteY292" fmla="*/ 3220089 h 5541129"/>
              <a:gd name="connsiteX293" fmla="*/ 1780036 w 8756908"/>
              <a:gd name="connsiteY293" fmla="*/ 3238377 h 5541129"/>
              <a:gd name="connsiteX294" fmla="*/ 1743460 w 8756908"/>
              <a:gd name="connsiteY294" fmla="*/ 3256665 h 5541129"/>
              <a:gd name="connsiteX295" fmla="*/ 1734316 w 8756908"/>
              <a:gd name="connsiteY295" fmla="*/ 3284097 h 5541129"/>
              <a:gd name="connsiteX296" fmla="*/ 1679452 w 8756908"/>
              <a:gd name="connsiteY296" fmla="*/ 3320673 h 5541129"/>
              <a:gd name="connsiteX297" fmla="*/ 1661164 w 8756908"/>
              <a:gd name="connsiteY297" fmla="*/ 3357249 h 5541129"/>
              <a:gd name="connsiteX298" fmla="*/ 1606300 w 8756908"/>
              <a:gd name="connsiteY298" fmla="*/ 3402969 h 5541129"/>
              <a:gd name="connsiteX299" fmla="*/ 1542292 w 8756908"/>
              <a:gd name="connsiteY299" fmla="*/ 3466977 h 5541129"/>
              <a:gd name="connsiteX300" fmla="*/ 1441708 w 8756908"/>
              <a:gd name="connsiteY300" fmla="*/ 3521841 h 5541129"/>
              <a:gd name="connsiteX301" fmla="*/ 1386844 w 8756908"/>
              <a:gd name="connsiteY301" fmla="*/ 3558417 h 5541129"/>
              <a:gd name="connsiteX302" fmla="*/ 1331980 w 8756908"/>
              <a:gd name="connsiteY302" fmla="*/ 3576705 h 5541129"/>
              <a:gd name="connsiteX303" fmla="*/ 1313692 w 8756908"/>
              <a:gd name="connsiteY303" fmla="*/ 3604137 h 5541129"/>
              <a:gd name="connsiteX304" fmla="*/ 1231396 w 8756908"/>
              <a:gd name="connsiteY304" fmla="*/ 3622425 h 5541129"/>
              <a:gd name="connsiteX305" fmla="*/ 1158244 w 8756908"/>
              <a:gd name="connsiteY305" fmla="*/ 3649857 h 5541129"/>
              <a:gd name="connsiteX306" fmla="*/ 1066804 w 8756908"/>
              <a:gd name="connsiteY306" fmla="*/ 3677289 h 5541129"/>
              <a:gd name="connsiteX307" fmla="*/ 957076 w 8756908"/>
              <a:gd name="connsiteY307" fmla="*/ 3695577 h 5541129"/>
              <a:gd name="connsiteX308" fmla="*/ 801628 w 8756908"/>
              <a:gd name="connsiteY308" fmla="*/ 3704721 h 5541129"/>
              <a:gd name="connsiteX309" fmla="*/ 801628 w 8756908"/>
              <a:gd name="connsiteY309" fmla="*/ 3704721 h 5541129"/>
              <a:gd name="connsiteX310" fmla="*/ 474988 w 8756908"/>
              <a:gd name="connsiteY310" fmla="*/ 3872777 h 5541129"/>
              <a:gd name="connsiteX0" fmla="*/ 472444 w 8756908"/>
              <a:gd name="connsiteY0" fmla="*/ 3928558 h 5591230"/>
              <a:gd name="connsiteX1" fmla="*/ 472444 w 8756908"/>
              <a:gd name="connsiteY1" fmla="*/ 3928558 h 5591230"/>
              <a:gd name="connsiteX2" fmla="*/ 591316 w 8756908"/>
              <a:gd name="connsiteY2" fmla="*/ 3818830 h 5591230"/>
              <a:gd name="connsiteX3" fmla="*/ 627892 w 8756908"/>
              <a:gd name="connsiteY3" fmla="*/ 3809686 h 5591230"/>
              <a:gd name="connsiteX4" fmla="*/ 655324 w 8756908"/>
              <a:gd name="connsiteY4" fmla="*/ 3800542 h 5591230"/>
              <a:gd name="connsiteX5" fmla="*/ 710188 w 8756908"/>
              <a:gd name="connsiteY5" fmla="*/ 3763966 h 5591230"/>
              <a:gd name="connsiteX6" fmla="*/ 774196 w 8756908"/>
              <a:gd name="connsiteY6" fmla="*/ 3745678 h 5591230"/>
              <a:gd name="connsiteX7" fmla="*/ 792484 w 8756908"/>
              <a:gd name="connsiteY7" fmla="*/ 3718246 h 5591230"/>
              <a:gd name="connsiteX8" fmla="*/ 819916 w 8756908"/>
              <a:gd name="connsiteY8" fmla="*/ 3709102 h 5591230"/>
              <a:gd name="connsiteX9" fmla="*/ 829060 w 8756908"/>
              <a:gd name="connsiteY9" fmla="*/ 3681670 h 5591230"/>
              <a:gd name="connsiteX10" fmla="*/ 874780 w 8756908"/>
              <a:gd name="connsiteY10" fmla="*/ 3635950 h 5591230"/>
              <a:gd name="connsiteX11" fmla="*/ 911356 w 8756908"/>
              <a:gd name="connsiteY11" fmla="*/ 3581086 h 5591230"/>
              <a:gd name="connsiteX12" fmla="*/ 929644 w 8756908"/>
              <a:gd name="connsiteY12" fmla="*/ 3553654 h 5591230"/>
              <a:gd name="connsiteX13" fmla="*/ 984508 w 8756908"/>
              <a:gd name="connsiteY13" fmla="*/ 3498790 h 5591230"/>
              <a:gd name="connsiteX14" fmla="*/ 1030228 w 8756908"/>
              <a:gd name="connsiteY14" fmla="*/ 3462214 h 5591230"/>
              <a:gd name="connsiteX15" fmla="*/ 1048516 w 8756908"/>
              <a:gd name="connsiteY15" fmla="*/ 3407350 h 5591230"/>
              <a:gd name="connsiteX16" fmla="*/ 1075948 w 8756908"/>
              <a:gd name="connsiteY16" fmla="*/ 3315910 h 5591230"/>
              <a:gd name="connsiteX17" fmla="*/ 1085092 w 8756908"/>
              <a:gd name="connsiteY17" fmla="*/ 3288478 h 5591230"/>
              <a:gd name="connsiteX18" fmla="*/ 1094236 w 8756908"/>
              <a:gd name="connsiteY18" fmla="*/ 3261046 h 5591230"/>
              <a:gd name="connsiteX19" fmla="*/ 1112524 w 8756908"/>
              <a:gd name="connsiteY19" fmla="*/ 3233614 h 5591230"/>
              <a:gd name="connsiteX20" fmla="*/ 1158244 w 8756908"/>
              <a:gd name="connsiteY20" fmla="*/ 3160462 h 5591230"/>
              <a:gd name="connsiteX21" fmla="*/ 1185676 w 8756908"/>
              <a:gd name="connsiteY21" fmla="*/ 3087310 h 5591230"/>
              <a:gd name="connsiteX22" fmla="*/ 1203964 w 8756908"/>
              <a:gd name="connsiteY22" fmla="*/ 3023302 h 5591230"/>
              <a:gd name="connsiteX23" fmla="*/ 1222252 w 8756908"/>
              <a:gd name="connsiteY23" fmla="*/ 2995870 h 5591230"/>
              <a:gd name="connsiteX24" fmla="*/ 1231396 w 8756908"/>
              <a:gd name="connsiteY24" fmla="*/ 2931862 h 5591230"/>
              <a:gd name="connsiteX25" fmla="*/ 1258828 w 8756908"/>
              <a:gd name="connsiteY25" fmla="*/ 2895286 h 5591230"/>
              <a:gd name="connsiteX26" fmla="*/ 1267972 w 8756908"/>
              <a:gd name="connsiteY26" fmla="*/ 2867854 h 5591230"/>
              <a:gd name="connsiteX27" fmla="*/ 1286260 w 8756908"/>
              <a:gd name="connsiteY27" fmla="*/ 2840422 h 5591230"/>
              <a:gd name="connsiteX28" fmla="*/ 1313692 w 8756908"/>
              <a:gd name="connsiteY28" fmla="*/ 2785558 h 5591230"/>
              <a:gd name="connsiteX29" fmla="*/ 1341124 w 8756908"/>
              <a:gd name="connsiteY29" fmla="*/ 2767270 h 5591230"/>
              <a:gd name="connsiteX30" fmla="*/ 1350268 w 8756908"/>
              <a:gd name="connsiteY30" fmla="*/ 2730694 h 5591230"/>
              <a:gd name="connsiteX31" fmla="*/ 1405132 w 8756908"/>
              <a:gd name="connsiteY31" fmla="*/ 2703262 h 5591230"/>
              <a:gd name="connsiteX32" fmla="*/ 1459996 w 8756908"/>
              <a:gd name="connsiteY32" fmla="*/ 2666686 h 5591230"/>
              <a:gd name="connsiteX33" fmla="*/ 1478284 w 8756908"/>
              <a:gd name="connsiteY33" fmla="*/ 2639254 h 5591230"/>
              <a:gd name="connsiteX34" fmla="*/ 1505716 w 8756908"/>
              <a:gd name="connsiteY34" fmla="*/ 2630110 h 5591230"/>
              <a:gd name="connsiteX35" fmla="*/ 1533148 w 8756908"/>
              <a:gd name="connsiteY35" fmla="*/ 2611822 h 5591230"/>
              <a:gd name="connsiteX36" fmla="*/ 1761748 w 8756908"/>
              <a:gd name="connsiteY36" fmla="*/ 2575246 h 5591230"/>
              <a:gd name="connsiteX37" fmla="*/ 1789180 w 8756908"/>
              <a:gd name="connsiteY37" fmla="*/ 2556958 h 5591230"/>
              <a:gd name="connsiteX38" fmla="*/ 1953772 w 8756908"/>
              <a:gd name="connsiteY38" fmla="*/ 2575246 h 5591230"/>
              <a:gd name="connsiteX39" fmla="*/ 2008636 w 8756908"/>
              <a:gd name="connsiteY39" fmla="*/ 2611822 h 5591230"/>
              <a:gd name="connsiteX40" fmla="*/ 2054356 w 8756908"/>
              <a:gd name="connsiteY40" fmla="*/ 2648398 h 5591230"/>
              <a:gd name="connsiteX41" fmla="*/ 2063500 w 8756908"/>
              <a:gd name="connsiteY41" fmla="*/ 2675830 h 5591230"/>
              <a:gd name="connsiteX42" fmla="*/ 2118364 w 8756908"/>
              <a:gd name="connsiteY42" fmla="*/ 2712406 h 5591230"/>
              <a:gd name="connsiteX43" fmla="*/ 2173228 w 8756908"/>
              <a:gd name="connsiteY43" fmla="*/ 2758126 h 5591230"/>
              <a:gd name="connsiteX44" fmla="*/ 2228092 w 8756908"/>
              <a:gd name="connsiteY44" fmla="*/ 2776414 h 5591230"/>
              <a:gd name="connsiteX45" fmla="*/ 2356108 w 8756908"/>
              <a:gd name="connsiteY45" fmla="*/ 2767270 h 5591230"/>
              <a:gd name="connsiteX46" fmla="*/ 2438404 w 8756908"/>
              <a:gd name="connsiteY46" fmla="*/ 2721550 h 5591230"/>
              <a:gd name="connsiteX47" fmla="*/ 2474980 w 8756908"/>
              <a:gd name="connsiteY47" fmla="*/ 2712406 h 5591230"/>
              <a:gd name="connsiteX48" fmla="*/ 2593852 w 8756908"/>
              <a:gd name="connsiteY48" fmla="*/ 2721550 h 5591230"/>
              <a:gd name="connsiteX49" fmla="*/ 2621284 w 8756908"/>
              <a:gd name="connsiteY49" fmla="*/ 2748982 h 5591230"/>
              <a:gd name="connsiteX50" fmla="*/ 2648716 w 8756908"/>
              <a:gd name="connsiteY50" fmla="*/ 2767270 h 5591230"/>
              <a:gd name="connsiteX51" fmla="*/ 2676148 w 8756908"/>
              <a:gd name="connsiteY51" fmla="*/ 2794702 h 5591230"/>
              <a:gd name="connsiteX52" fmla="*/ 2758444 w 8756908"/>
              <a:gd name="connsiteY52" fmla="*/ 2840422 h 5591230"/>
              <a:gd name="connsiteX53" fmla="*/ 2813308 w 8756908"/>
              <a:gd name="connsiteY53" fmla="*/ 2876998 h 5591230"/>
              <a:gd name="connsiteX54" fmla="*/ 2840740 w 8756908"/>
              <a:gd name="connsiteY54" fmla="*/ 2886142 h 5591230"/>
              <a:gd name="connsiteX55" fmla="*/ 2923036 w 8756908"/>
              <a:gd name="connsiteY55" fmla="*/ 2931862 h 5591230"/>
              <a:gd name="connsiteX56" fmla="*/ 2941324 w 8756908"/>
              <a:gd name="connsiteY56" fmla="*/ 2959294 h 5591230"/>
              <a:gd name="connsiteX57" fmla="*/ 2996188 w 8756908"/>
              <a:gd name="connsiteY57" fmla="*/ 2995870 h 5591230"/>
              <a:gd name="connsiteX58" fmla="*/ 3014476 w 8756908"/>
              <a:gd name="connsiteY58" fmla="*/ 3032446 h 5591230"/>
              <a:gd name="connsiteX59" fmla="*/ 3069340 w 8756908"/>
              <a:gd name="connsiteY59" fmla="*/ 3050734 h 5591230"/>
              <a:gd name="connsiteX60" fmla="*/ 3133348 w 8756908"/>
              <a:gd name="connsiteY60" fmla="*/ 3069022 h 5591230"/>
              <a:gd name="connsiteX61" fmla="*/ 3160780 w 8756908"/>
              <a:gd name="connsiteY61" fmla="*/ 3087310 h 5591230"/>
              <a:gd name="connsiteX62" fmla="*/ 3261364 w 8756908"/>
              <a:gd name="connsiteY62" fmla="*/ 3078166 h 5591230"/>
              <a:gd name="connsiteX63" fmla="*/ 3233932 w 8756908"/>
              <a:gd name="connsiteY63" fmla="*/ 2959294 h 5591230"/>
              <a:gd name="connsiteX64" fmla="*/ 3206500 w 8756908"/>
              <a:gd name="connsiteY64" fmla="*/ 2950150 h 5591230"/>
              <a:gd name="connsiteX65" fmla="*/ 3188212 w 8756908"/>
              <a:gd name="connsiteY65" fmla="*/ 2922718 h 5591230"/>
              <a:gd name="connsiteX66" fmla="*/ 3133348 w 8756908"/>
              <a:gd name="connsiteY66" fmla="*/ 2886142 h 5591230"/>
              <a:gd name="connsiteX67" fmla="*/ 3087628 w 8756908"/>
              <a:gd name="connsiteY67" fmla="*/ 2849566 h 5591230"/>
              <a:gd name="connsiteX68" fmla="*/ 3069340 w 8756908"/>
              <a:gd name="connsiteY68" fmla="*/ 2822134 h 5591230"/>
              <a:gd name="connsiteX69" fmla="*/ 3005332 w 8756908"/>
              <a:gd name="connsiteY69" fmla="*/ 2812990 h 5591230"/>
              <a:gd name="connsiteX70" fmla="*/ 2977900 w 8756908"/>
              <a:gd name="connsiteY70" fmla="*/ 2794702 h 5591230"/>
              <a:gd name="connsiteX71" fmla="*/ 2959612 w 8756908"/>
              <a:gd name="connsiteY71" fmla="*/ 2767270 h 5591230"/>
              <a:gd name="connsiteX72" fmla="*/ 2904748 w 8756908"/>
              <a:gd name="connsiteY72" fmla="*/ 2748982 h 5591230"/>
              <a:gd name="connsiteX73" fmla="*/ 2877316 w 8756908"/>
              <a:gd name="connsiteY73" fmla="*/ 2730694 h 5591230"/>
              <a:gd name="connsiteX74" fmla="*/ 2859028 w 8756908"/>
              <a:gd name="connsiteY74" fmla="*/ 2703262 h 5591230"/>
              <a:gd name="connsiteX75" fmla="*/ 2831596 w 8756908"/>
              <a:gd name="connsiteY75" fmla="*/ 2694118 h 5591230"/>
              <a:gd name="connsiteX76" fmla="*/ 2795020 w 8756908"/>
              <a:gd name="connsiteY76" fmla="*/ 2657542 h 5591230"/>
              <a:gd name="connsiteX77" fmla="*/ 2776732 w 8756908"/>
              <a:gd name="connsiteY77" fmla="*/ 2630110 h 5591230"/>
              <a:gd name="connsiteX78" fmla="*/ 2767588 w 8756908"/>
              <a:gd name="connsiteY78" fmla="*/ 2602678 h 5591230"/>
              <a:gd name="connsiteX79" fmla="*/ 2740156 w 8756908"/>
              <a:gd name="connsiteY79" fmla="*/ 2584390 h 5591230"/>
              <a:gd name="connsiteX80" fmla="*/ 2712724 w 8756908"/>
              <a:gd name="connsiteY80" fmla="*/ 2520382 h 5591230"/>
              <a:gd name="connsiteX81" fmla="*/ 2694436 w 8756908"/>
              <a:gd name="connsiteY81" fmla="*/ 2465518 h 5591230"/>
              <a:gd name="connsiteX82" fmla="*/ 2685292 w 8756908"/>
              <a:gd name="connsiteY82" fmla="*/ 2438086 h 5591230"/>
              <a:gd name="connsiteX83" fmla="*/ 2657860 w 8756908"/>
              <a:gd name="connsiteY83" fmla="*/ 2246062 h 5591230"/>
              <a:gd name="connsiteX84" fmla="*/ 2648716 w 8756908"/>
              <a:gd name="connsiteY84" fmla="*/ 2218630 h 5591230"/>
              <a:gd name="connsiteX85" fmla="*/ 2639572 w 8756908"/>
              <a:gd name="connsiteY85" fmla="*/ 2191198 h 5591230"/>
              <a:gd name="connsiteX86" fmla="*/ 2612140 w 8756908"/>
              <a:gd name="connsiteY86" fmla="*/ 2163766 h 5591230"/>
              <a:gd name="connsiteX87" fmla="*/ 2566420 w 8756908"/>
              <a:gd name="connsiteY87" fmla="*/ 2081470 h 5591230"/>
              <a:gd name="connsiteX88" fmla="*/ 2511556 w 8756908"/>
              <a:gd name="connsiteY88" fmla="*/ 2054038 h 5591230"/>
              <a:gd name="connsiteX89" fmla="*/ 2474980 w 8756908"/>
              <a:gd name="connsiteY89" fmla="*/ 1999174 h 5591230"/>
              <a:gd name="connsiteX90" fmla="*/ 2420116 w 8756908"/>
              <a:gd name="connsiteY90" fmla="*/ 1980886 h 5591230"/>
              <a:gd name="connsiteX91" fmla="*/ 2292100 w 8756908"/>
              <a:gd name="connsiteY91" fmla="*/ 1926022 h 5591230"/>
              <a:gd name="connsiteX92" fmla="*/ 2209804 w 8756908"/>
              <a:gd name="connsiteY92" fmla="*/ 1889446 h 5591230"/>
              <a:gd name="connsiteX93" fmla="*/ 2182372 w 8756908"/>
              <a:gd name="connsiteY93" fmla="*/ 1862014 h 5591230"/>
              <a:gd name="connsiteX94" fmla="*/ 2191516 w 8756908"/>
              <a:gd name="connsiteY94" fmla="*/ 1761430 h 5591230"/>
              <a:gd name="connsiteX95" fmla="*/ 2200660 w 8756908"/>
              <a:gd name="connsiteY95" fmla="*/ 1733998 h 5591230"/>
              <a:gd name="connsiteX96" fmla="*/ 2228092 w 8756908"/>
              <a:gd name="connsiteY96" fmla="*/ 1715710 h 5591230"/>
              <a:gd name="connsiteX97" fmla="*/ 2237236 w 8756908"/>
              <a:gd name="connsiteY97" fmla="*/ 1688278 h 5591230"/>
              <a:gd name="connsiteX98" fmla="*/ 2292100 w 8756908"/>
              <a:gd name="connsiteY98" fmla="*/ 1669990 h 5591230"/>
              <a:gd name="connsiteX99" fmla="*/ 2557276 w 8756908"/>
              <a:gd name="connsiteY99" fmla="*/ 1679134 h 5591230"/>
              <a:gd name="connsiteX100" fmla="*/ 2621284 w 8756908"/>
              <a:gd name="connsiteY100" fmla="*/ 1697422 h 5591230"/>
              <a:gd name="connsiteX101" fmla="*/ 2639572 w 8756908"/>
              <a:gd name="connsiteY101" fmla="*/ 1660846 h 5591230"/>
              <a:gd name="connsiteX102" fmla="*/ 2630428 w 8756908"/>
              <a:gd name="connsiteY102" fmla="*/ 1514542 h 5591230"/>
              <a:gd name="connsiteX103" fmla="*/ 2584708 w 8756908"/>
              <a:gd name="connsiteY103" fmla="*/ 1468822 h 5591230"/>
              <a:gd name="connsiteX104" fmla="*/ 2557276 w 8756908"/>
              <a:gd name="connsiteY104" fmla="*/ 1441390 h 5591230"/>
              <a:gd name="connsiteX105" fmla="*/ 2548132 w 8756908"/>
              <a:gd name="connsiteY105" fmla="*/ 1413958 h 5591230"/>
              <a:gd name="connsiteX106" fmla="*/ 2511556 w 8756908"/>
              <a:gd name="connsiteY106" fmla="*/ 1404814 h 5591230"/>
              <a:gd name="connsiteX107" fmla="*/ 2484124 w 8756908"/>
              <a:gd name="connsiteY107" fmla="*/ 1386526 h 5591230"/>
              <a:gd name="connsiteX108" fmla="*/ 2456692 w 8756908"/>
              <a:gd name="connsiteY108" fmla="*/ 1377382 h 5591230"/>
              <a:gd name="connsiteX109" fmla="*/ 2438404 w 8756908"/>
              <a:gd name="connsiteY109" fmla="*/ 1349950 h 5591230"/>
              <a:gd name="connsiteX110" fmla="*/ 2383540 w 8756908"/>
              <a:gd name="connsiteY110" fmla="*/ 1331662 h 5591230"/>
              <a:gd name="connsiteX111" fmla="*/ 2328676 w 8756908"/>
              <a:gd name="connsiteY111" fmla="*/ 1304230 h 5591230"/>
              <a:gd name="connsiteX112" fmla="*/ 2301244 w 8756908"/>
              <a:gd name="connsiteY112" fmla="*/ 1276798 h 5591230"/>
              <a:gd name="connsiteX113" fmla="*/ 2246380 w 8756908"/>
              <a:gd name="connsiteY113" fmla="*/ 1258510 h 5591230"/>
              <a:gd name="connsiteX114" fmla="*/ 2218948 w 8756908"/>
              <a:gd name="connsiteY114" fmla="*/ 1240222 h 5591230"/>
              <a:gd name="connsiteX115" fmla="*/ 2191516 w 8756908"/>
              <a:gd name="connsiteY115" fmla="*/ 1231078 h 5591230"/>
              <a:gd name="connsiteX116" fmla="*/ 2090932 w 8756908"/>
              <a:gd name="connsiteY116" fmla="*/ 1212790 h 5591230"/>
              <a:gd name="connsiteX117" fmla="*/ 2063500 w 8756908"/>
              <a:gd name="connsiteY117" fmla="*/ 1203646 h 5591230"/>
              <a:gd name="connsiteX118" fmla="*/ 2017780 w 8756908"/>
              <a:gd name="connsiteY118" fmla="*/ 1194502 h 5591230"/>
              <a:gd name="connsiteX119" fmla="*/ 1962916 w 8756908"/>
              <a:gd name="connsiteY119" fmla="*/ 1167070 h 5591230"/>
              <a:gd name="connsiteX120" fmla="*/ 1908052 w 8756908"/>
              <a:gd name="connsiteY120" fmla="*/ 1148782 h 5591230"/>
              <a:gd name="connsiteX121" fmla="*/ 1880620 w 8756908"/>
              <a:gd name="connsiteY121" fmla="*/ 1139638 h 5591230"/>
              <a:gd name="connsiteX122" fmla="*/ 1706884 w 8756908"/>
              <a:gd name="connsiteY122" fmla="*/ 1112206 h 5591230"/>
              <a:gd name="connsiteX123" fmla="*/ 1652020 w 8756908"/>
              <a:gd name="connsiteY123" fmla="*/ 1093918 h 5591230"/>
              <a:gd name="connsiteX124" fmla="*/ 1615444 w 8756908"/>
              <a:gd name="connsiteY124" fmla="*/ 1084774 h 5591230"/>
              <a:gd name="connsiteX125" fmla="*/ 1560580 w 8756908"/>
              <a:gd name="connsiteY125" fmla="*/ 1066486 h 5591230"/>
              <a:gd name="connsiteX126" fmla="*/ 1505716 w 8756908"/>
              <a:gd name="connsiteY126" fmla="*/ 1039054 h 5591230"/>
              <a:gd name="connsiteX127" fmla="*/ 1459996 w 8756908"/>
              <a:gd name="connsiteY127" fmla="*/ 1002478 h 5591230"/>
              <a:gd name="connsiteX128" fmla="*/ 1544446 w 8756908"/>
              <a:gd name="connsiteY128" fmla="*/ 970244 h 5591230"/>
              <a:gd name="connsiteX129" fmla="*/ 1311327 w 8756908"/>
              <a:gd name="connsiteY129" fmla="*/ 56197 h 5591230"/>
              <a:gd name="connsiteX130" fmla="*/ 1183946 w 8756908"/>
              <a:gd name="connsiteY130" fmla="*/ 162289 h 5591230"/>
              <a:gd name="connsiteX131" fmla="*/ 902212 w 8756908"/>
              <a:gd name="connsiteY131" fmla="*/ 682438 h 5591230"/>
              <a:gd name="connsiteX132" fmla="*/ 737620 w 8756908"/>
              <a:gd name="connsiteY132" fmla="*/ 572710 h 5591230"/>
              <a:gd name="connsiteX133" fmla="*/ 655324 w 8756908"/>
              <a:gd name="connsiteY133" fmla="*/ 462982 h 5591230"/>
              <a:gd name="connsiteX134" fmla="*/ 618748 w 8756908"/>
              <a:gd name="connsiteY134" fmla="*/ 408118 h 5591230"/>
              <a:gd name="connsiteX135" fmla="*/ 600460 w 8756908"/>
              <a:gd name="connsiteY135" fmla="*/ 325822 h 5591230"/>
              <a:gd name="connsiteX136" fmla="*/ 536452 w 8756908"/>
              <a:gd name="connsiteY136" fmla="*/ 188662 h 5591230"/>
              <a:gd name="connsiteX137" fmla="*/ 490732 w 8756908"/>
              <a:gd name="connsiteY137" fmla="*/ 106366 h 5591230"/>
              <a:gd name="connsiteX138" fmla="*/ 490732 w 8756908"/>
              <a:gd name="connsiteY138" fmla="*/ 60646 h 5591230"/>
              <a:gd name="connsiteX139" fmla="*/ 7092700 w 8756908"/>
              <a:gd name="connsiteY139" fmla="*/ 69790 h 5591230"/>
              <a:gd name="connsiteX140" fmla="*/ 8451931 w 8756908"/>
              <a:gd name="connsiteY140" fmla="*/ 77130 h 5591230"/>
              <a:gd name="connsiteX141" fmla="*/ 8617837 w 8756908"/>
              <a:gd name="connsiteY141" fmla="*/ 207642 h 5591230"/>
              <a:gd name="connsiteX142" fmla="*/ 7512421 w 8756908"/>
              <a:gd name="connsiteY142" fmla="*/ 372355 h 5591230"/>
              <a:gd name="connsiteX143" fmla="*/ 7269100 w 8756908"/>
              <a:gd name="connsiteY143" fmla="*/ 793196 h 5591230"/>
              <a:gd name="connsiteX144" fmla="*/ 7391057 w 8756908"/>
              <a:gd name="connsiteY144" fmla="*/ 1081098 h 5591230"/>
              <a:gd name="connsiteX145" fmla="*/ 7597317 w 8756908"/>
              <a:gd name="connsiteY145" fmla="*/ 1366163 h 5591230"/>
              <a:gd name="connsiteX146" fmla="*/ 7768507 w 8756908"/>
              <a:gd name="connsiteY146" fmla="*/ 1738051 h 5591230"/>
              <a:gd name="connsiteX147" fmla="*/ 7972692 w 8756908"/>
              <a:gd name="connsiteY147" fmla="*/ 2037070 h 5591230"/>
              <a:gd name="connsiteX148" fmla="*/ 7970100 w 8756908"/>
              <a:gd name="connsiteY148" fmla="*/ 2508876 h 5591230"/>
              <a:gd name="connsiteX149" fmla="*/ 7867154 w 8756908"/>
              <a:gd name="connsiteY149" fmla="*/ 3138662 h 5591230"/>
              <a:gd name="connsiteX150" fmla="*/ 8464300 w 8756908"/>
              <a:gd name="connsiteY150" fmla="*/ 3891982 h 5591230"/>
              <a:gd name="connsiteX151" fmla="*/ 8756908 w 8756908"/>
              <a:gd name="connsiteY151" fmla="*/ 4504630 h 5591230"/>
              <a:gd name="connsiteX152" fmla="*/ 8747764 w 8756908"/>
              <a:gd name="connsiteY152" fmla="*/ 4623502 h 5591230"/>
              <a:gd name="connsiteX153" fmla="*/ 8720332 w 8756908"/>
              <a:gd name="connsiteY153" fmla="*/ 4696654 h 5591230"/>
              <a:gd name="connsiteX154" fmla="*/ 8692900 w 8756908"/>
              <a:gd name="connsiteY154" fmla="*/ 4714942 h 5591230"/>
              <a:gd name="connsiteX155" fmla="*/ 8619748 w 8756908"/>
              <a:gd name="connsiteY155" fmla="*/ 4760662 h 5591230"/>
              <a:gd name="connsiteX156" fmla="*/ 8564884 w 8756908"/>
              <a:gd name="connsiteY156" fmla="*/ 4797238 h 5591230"/>
              <a:gd name="connsiteX157" fmla="*/ 8482588 w 8756908"/>
              <a:gd name="connsiteY157" fmla="*/ 4815526 h 5591230"/>
              <a:gd name="connsiteX158" fmla="*/ 8436868 w 8756908"/>
              <a:gd name="connsiteY158" fmla="*/ 4870390 h 5591230"/>
              <a:gd name="connsiteX159" fmla="*/ 8391148 w 8756908"/>
              <a:gd name="connsiteY159" fmla="*/ 4879534 h 5591230"/>
              <a:gd name="connsiteX160" fmla="*/ 8336284 w 8756908"/>
              <a:gd name="connsiteY160" fmla="*/ 4906966 h 5591230"/>
              <a:gd name="connsiteX161" fmla="*/ 8281420 w 8756908"/>
              <a:gd name="connsiteY161" fmla="*/ 4943542 h 5591230"/>
              <a:gd name="connsiteX162" fmla="*/ 8162548 w 8756908"/>
              <a:gd name="connsiteY162" fmla="*/ 4961830 h 5591230"/>
              <a:gd name="connsiteX163" fmla="*/ 8071108 w 8756908"/>
              <a:gd name="connsiteY163" fmla="*/ 5007550 h 5591230"/>
              <a:gd name="connsiteX164" fmla="*/ 7997956 w 8756908"/>
              <a:gd name="connsiteY164" fmla="*/ 5034982 h 5591230"/>
              <a:gd name="connsiteX165" fmla="*/ 7970524 w 8756908"/>
              <a:gd name="connsiteY165" fmla="*/ 5062414 h 5591230"/>
              <a:gd name="connsiteX166" fmla="*/ 7833364 w 8756908"/>
              <a:gd name="connsiteY166" fmla="*/ 5071558 h 5591230"/>
              <a:gd name="connsiteX167" fmla="*/ 7778500 w 8756908"/>
              <a:gd name="connsiteY167" fmla="*/ 5089846 h 5591230"/>
              <a:gd name="connsiteX168" fmla="*/ 7760212 w 8756908"/>
              <a:gd name="connsiteY168" fmla="*/ 5153854 h 5591230"/>
              <a:gd name="connsiteX169" fmla="*/ 7732780 w 8756908"/>
              <a:gd name="connsiteY169" fmla="*/ 5172142 h 5591230"/>
              <a:gd name="connsiteX170" fmla="*/ 7714492 w 8756908"/>
              <a:gd name="connsiteY170" fmla="*/ 5199574 h 5591230"/>
              <a:gd name="connsiteX171" fmla="*/ 7705348 w 8756908"/>
              <a:gd name="connsiteY171" fmla="*/ 5227006 h 5591230"/>
              <a:gd name="connsiteX172" fmla="*/ 7650484 w 8756908"/>
              <a:gd name="connsiteY172" fmla="*/ 5254438 h 5591230"/>
              <a:gd name="connsiteX173" fmla="*/ 7632196 w 8756908"/>
              <a:gd name="connsiteY173" fmla="*/ 5281870 h 5591230"/>
              <a:gd name="connsiteX174" fmla="*/ 7504180 w 8756908"/>
              <a:gd name="connsiteY174" fmla="*/ 5309302 h 5591230"/>
              <a:gd name="connsiteX175" fmla="*/ 7367020 w 8756908"/>
              <a:gd name="connsiteY175" fmla="*/ 5281870 h 5591230"/>
              <a:gd name="connsiteX176" fmla="*/ 7339588 w 8756908"/>
              <a:gd name="connsiteY176" fmla="*/ 5272726 h 5591230"/>
              <a:gd name="connsiteX177" fmla="*/ 7312156 w 8756908"/>
              <a:gd name="connsiteY177" fmla="*/ 5254438 h 5591230"/>
              <a:gd name="connsiteX178" fmla="*/ 7257292 w 8756908"/>
              <a:gd name="connsiteY178" fmla="*/ 5236150 h 5591230"/>
              <a:gd name="connsiteX179" fmla="*/ 7138420 w 8756908"/>
              <a:gd name="connsiteY179" fmla="*/ 5245294 h 5591230"/>
              <a:gd name="connsiteX180" fmla="*/ 7083556 w 8756908"/>
              <a:gd name="connsiteY180" fmla="*/ 5281870 h 5591230"/>
              <a:gd name="connsiteX181" fmla="*/ 7046980 w 8756908"/>
              <a:gd name="connsiteY181" fmla="*/ 5336734 h 5591230"/>
              <a:gd name="connsiteX182" fmla="*/ 6992116 w 8756908"/>
              <a:gd name="connsiteY182" fmla="*/ 5355022 h 5591230"/>
              <a:gd name="connsiteX183" fmla="*/ 6964684 w 8756908"/>
              <a:gd name="connsiteY183" fmla="*/ 5364166 h 5591230"/>
              <a:gd name="connsiteX184" fmla="*/ 6909820 w 8756908"/>
              <a:gd name="connsiteY184" fmla="*/ 5391598 h 5591230"/>
              <a:gd name="connsiteX185" fmla="*/ 6882388 w 8756908"/>
              <a:gd name="connsiteY185" fmla="*/ 5409886 h 5591230"/>
              <a:gd name="connsiteX186" fmla="*/ 6818380 w 8756908"/>
              <a:gd name="connsiteY186" fmla="*/ 5419030 h 5591230"/>
              <a:gd name="connsiteX187" fmla="*/ 6790948 w 8756908"/>
              <a:gd name="connsiteY187" fmla="*/ 5437318 h 5591230"/>
              <a:gd name="connsiteX188" fmla="*/ 6763516 w 8756908"/>
              <a:gd name="connsiteY188" fmla="*/ 5446462 h 5591230"/>
              <a:gd name="connsiteX189" fmla="*/ 6745228 w 8756908"/>
              <a:gd name="connsiteY189" fmla="*/ 5473894 h 5591230"/>
              <a:gd name="connsiteX190" fmla="*/ 6672076 w 8756908"/>
              <a:gd name="connsiteY190" fmla="*/ 5492182 h 5591230"/>
              <a:gd name="connsiteX191" fmla="*/ 6644644 w 8756908"/>
              <a:gd name="connsiteY191" fmla="*/ 5519614 h 5591230"/>
              <a:gd name="connsiteX192" fmla="*/ 6608068 w 8756908"/>
              <a:gd name="connsiteY192" fmla="*/ 5537902 h 5591230"/>
              <a:gd name="connsiteX193" fmla="*/ 6534916 w 8756908"/>
              <a:gd name="connsiteY193" fmla="*/ 5556190 h 5591230"/>
              <a:gd name="connsiteX194" fmla="*/ 6461764 w 8756908"/>
              <a:gd name="connsiteY194" fmla="*/ 5565334 h 5591230"/>
              <a:gd name="connsiteX195" fmla="*/ 6086860 w 8756908"/>
              <a:gd name="connsiteY195" fmla="*/ 5565334 h 5591230"/>
              <a:gd name="connsiteX196" fmla="*/ 6050284 w 8756908"/>
              <a:gd name="connsiteY196" fmla="*/ 5547046 h 5591230"/>
              <a:gd name="connsiteX197" fmla="*/ 6031996 w 8756908"/>
              <a:gd name="connsiteY197" fmla="*/ 5519614 h 5591230"/>
              <a:gd name="connsiteX198" fmla="*/ 6022852 w 8756908"/>
              <a:gd name="connsiteY198" fmla="*/ 5492182 h 5591230"/>
              <a:gd name="connsiteX199" fmla="*/ 5940556 w 8756908"/>
              <a:gd name="connsiteY199" fmla="*/ 5483038 h 5591230"/>
              <a:gd name="connsiteX200" fmla="*/ 5922268 w 8756908"/>
              <a:gd name="connsiteY200" fmla="*/ 5455606 h 5591230"/>
              <a:gd name="connsiteX201" fmla="*/ 5876548 w 8756908"/>
              <a:gd name="connsiteY201" fmla="*/ 5446462 h 5591230"/>
              <a:gd name="connsiteX202" fmla="*/ 5821684 w 8756908"/>
              <a:gd name="connsiteY202" fmla="*/ 5419030 h 5591230"/>
              <a:gd name="connsiteX203" fmla="*/ 5812540 w 8756908"/>
              <a:gd name="connsiteY203" fmla="*/ 5391598 h 5591230"/>
              <a:gd name="connsiteX204" fmla="*/ 5803396 w 8756908"/>
              <a:gd name="connsiteY204" fmla="*/ 5199574 h 5591230"/>
              <a:gd name="connsiteX205" fmla="*/ 5748532 w 8756908"/>
              <a:gd name="connsiteY205" fmla="*/ 5117278 h 5591230"/>
              <a:gd name="connsiteX206" fmla="*/ 5739388 w 8756908"/>
              <a:gd name="connsiteY206" fmla="*/ 5089846 h 5591230"/>
              <a:gd name="connsiteX207" fmla="*/ 5730244 w 8756908"/>
              <a:gd name="connsiteY207" fmla="*/ 5044126 h 5591230"/>
              <a:gd name="connsiteX208" fmla="*/ 5702812 w 8756908"/>
              <a:gd name="connsiteY208" fmla="*/ 5025838 h 5591230"/>
              <a:gd name="connsiteX209" fmla="*/ 5657092 w 8756908"/>
              <a:gd name="connsiteY209" fmla="*/ 4970974 h 5591230"/>
              <a:gd name="connsiteX210" fmla="*/ 5629660 w 8756908"/>
              <a:gd name="connsiteY210" fmla="*/ 4961830 h 5591230"/>
              <a:gd name="connsiteX211" fmla="*/ 5583940 w 8756908"/>
              <a:gd name="connsiteY211" fmla="*/ 5071558 h 5591230"/>
              <a:gd name="connsiteX212" fmla="*/ 5602228 w 8756908"/>
              <a:gd name="connsiteY212" fmla="*/ 5098990 h 5591230"/>
              <a:gd name="connsiteX213" fmla="*/ 5620516 w 8756908"/>
              <a:gd name="connsiteY213" fmla="*/ 5153854 h 5591230"/>
              <a:gd name="connsiteX214" fmla="*/ 5611372 w 8756908"/>
              <a:gd name="connsiteY214" fmla="*/ 5208718 h 5591230"/>
              <a:gd name="connsiteX215" fmla="*/ 5410204 w 8756908"/>
              <a:gd name="connsiteY215" fmla="*/ 5181286 h 5591230"/>
              <a:gd name="connsiteX216" fmla="*/ 5391916 w 8756908"/>
              <a:gd name="connsiteY216" fmla="*/ 5153854 h 5591230"/>
              <a:gd name="connsiteX217" fmla="*/ 5337052 w 8756908"/>
              <a:gd name="connsiteY217" fmla="*/ 5135566 h 5591230"/>
              <a:gd name="connsiteX218" fmla="*/ 5291332 w 8756908"/>
              <a:gd name="connsiteY218" fmla="*/ 5117278 h 5591230"/>
              <a:gd name="connsiteX219" fmla="*/ 5236468 w 8756908"/>
              <a:gd name="connsiteY219" fmla="*/ 5080702 h 5591230"/>
              <a:gd name="connsiteX220" fmla="*/ 5071876 w 8756908"/>
              <a:gd name="connsiteY220" fmla="*/ 5062414 h 5591230"/>
              <a:gd name="connsiteX221" fmla="*/ 4989580 w 8756908"/>
              <a:gd name="connsiteY221" fmla="*/ 5053270 h 5591230"/>
              <a:gd name="connsiteX222" fmla="*/ 4943860 w 8756908"/>
              <a:gd name="connsiteY222" fmla="*/ 5044126 h 5591230"/>
              <a:gd name="connsiteX223" fmla="*/ 4751836 w 8756908"/>
              <a:gd name="connsiteY223" fmla="*/ 5034982 h 5591230"/>
              <a:gd name="connsiteX224" fmla="*/ 4687828 w 8756908"/>
              <a:gd name="connsiteY224" fmla="*/ 5016694 h 5591230"/>
              <a:gd name="connsiteX225" fmla="*/ 4651252 w 8756908"/>
              <a:gd name="connsiteY225" fmla="*/ 5007550 h 5591230"/>
              <a:gd name="connsiteX226" fmla="*/ 4623820 w 8756908"/>
              <a:gd name="connsiteY226" fmla="*/ 4943542 h 5591230"/>
              <a:gd name="connsiteX227" fmla="*/ 4614676 w 8756908"/>
              <a:gd name="connsiteY227" fmla="*/ 4916110 h 5591230"/>
              <a:gd name="connsiteX228" fmla="*/ 4587244 w 8756908"/>
              <a:gd name="connsiteY228" fmla="*/ 4906966 h 5591230"/>
              <a:gd name="connsiteX229" fmla="*/ 4532380 w 8756908"/>
              <a:gd name="connsiteY229" fmla="*/ 4879534 h 5591230"/>
              <a:gd name="connsiteX230" fmla="*/ 4504948 w 8756908"/>
              <a:gd name="connsiteY230" fmla="*/ 4852102 h 5591230"/>
              <a:gd name="connsiteX231" fmla="*/ 4486660 w 8756908"/>
              <a:gd name="connsiteY231" fmla="*/ 4824670 h 5591230"/>
              <a:gd name="connsiteX232" fmla="*/ 4459228 w 8756908"/>
              <a:gd name="connsiteY232" fmla="*/ 4815526 h 5591230"/>
              <a:gd name="connsiteX233" fmla="*/ 4376932 w 8756908"/>
              <a:gd name="connsiteY233" fmla="*/ 4769806 h 5591230"/>
              <a:gd name="connsiteX234" fmla="*/ 4322068 w 8756908"/>
              <a:gd name="connsiteY234" fmla="*/ 4751518 h 5591230"/>
              <a:gd name="connsiteX235" fmla="*/ 4157476 w 8756908"/>
              <a:gd name="connsiteY235" fmla="*/ 4760662 h 5591230"/>
              <a:gd name="connsiteX236" fmla="*/ 4066036 w 8756908"/>
              <a:gd name="connsiteY236" fmla="*/ 4769806 h 5591230"/>
              <a:gd name="connsiteX237" fmla="*/ 3791716 w 8756908"/>
              <a:gd name="connsiteY237" fmla="*/ 4760662 h 5591230"/>
              <a:gd name="connsiteX238" fmla="*/ 3709420 w 8756908"/>
              <a:gd name="connsiteY238" fmla="*/ 4696654 h 5591230"/>
              <a:gd name="connsiteX239" fmla="*/ 3681988 w 8756908"/>
              <a:gd name="connsiteY239" fmla="*/ 4687510 h 5591230"/>
              <a:gd name="connsiteX240" fmla="*/ 3627124 w 8756908"/>
              <a:gd name="connsiteY240" fmla="*/ 4641790 h 5591230"/>
              <a:gd name="connsiteX241" fmla="*/ 3590548 w 8756908"/>
              <a:gd name="connsiteY241" fmla="*/ 4632646 h 5591230"/>
              <a:gd name="connsiteX242" fmla="*/ 3453388 w 8756908"/>
              <a:gd name="connsiteY242" fmla="*/ 4586926 h 5591230"/>
              <a:gd name="connsiteX243" fmla="*/ 3398524 w 8756908"/>
              <a:gd name="connsiteY243" fmla="*/ 4559494 h 5591230"/>
              <a:gd name="connsiteX244" fmla="*/ 3371092 w 8756908"/>
              <a:gd name="connsiteY244" fmla="*/ 4541206 h 5591230"/>
              <a:gd name="connsiteX245" fmla="*/ 3334516 w 8756908"/>
              <a:gd name="connsiteY245" fmla="*/ 4522918 h 5591230"/>
              <a:gd name="connsiteX246" fmla="*/ 3307084 w 8756908"/>
              <a:gd name="connsiteY246" fmla="*/ 4495486 h 5591230"/>
              <a:gd name="connsiteX247" fmla="*/ 3270508 w 8756908"/>
              <a:gd name="connsiteY247" fmla="*/ 4468054 h 5591230"/>
              <a:gd name="connsiteX248" fmla="*/ 3243076 w 8756908"/>
              <a:gd name="connsiteY248" fmla="*/ 4413190 h 5591230"/>
              <a:gd name="connsiteX249" fmla="*/ 3215644 w 8756908"/>
              <a:gd name="connsiteY249" fmla="*/ 4394902 h 5591230"/>
              <a:gd name="connsiteX250" fmla="*/ 3188212 w 8756908"/>
              <a:gd name="connsiteY250" fmla="*/ 4330894 h 5591230"/>
              <a:gd name="connsiteX251" fmla="*/ 3160780 w 8756908"/>
              <a:gd name="connsiteY251" fmla="*/ 4276030 h 5591230"/>
              <a:gd name="connsiteX252" fmla="*/ 3133348 w 8756908"/>
              <a:gd name="connsiteY252" fmla="*/ 4248598 h 5591230"/>
              <a:gd name="connsiteX253" fmla="*/ 3069340 w 8756908"/>
              <a:gd name="connsiteY253" fmla="*/ 4166302 h 5591230"/>
              <a:gd name="connsiteX254" fmla="*/ 3041908 w 8756908"/>
              <a:gd name="connsiteY254" fmla="*/ 4148014 h 5591230"/>
              <a:gd name="connsiteX255" fmla="*/ 3032764 w 8756908"/>
              <a:gd name="connsiteY255" fmla="*/ 4120582 h 5591230"/>
              <a:gd name="connsiteX256" fmla="*/ 3014476 w 8756908"/>
              <a:gd name="connsiteY256" fmla="*/ 4047430 h 5591230"/>
              <a:gd name="connsiteX257" fmla="*/ 2987044 w 8756908"/>
              <a:gd name="connsiteY257" fmla="*/ 4029142 h 5591230"/>
              <a:gd name="connsiteX258" fmla="*/ 2968756 w 8756908"/>
              <a:gd name="connsiteY258" fmla="*/ 3965134 h 5591230"/>
              <a:gd name="connsiteX259" fmla="*/ 2950468 w 8756908"/>
              <a:gd name="connsiteY259" fmla="*/ 3937702 h 5591230"/>
              <a:gd name="connsiteX260" fmla="*/ 2941324 w 8756908"/>
              <a:gd name="connsiteY260" fmla="*/ 3910270 h 5591230"/>
              <a:gd name="connsiteX261" fmla="*/ 2913892 w 8756908"/>
              <a:gd name="connsiteY261" fmla="*/ 3891982 h 5591230"/>
              <a:gd name="connsiteX262" fmla="*/ 2877316 w 8756908"/>
              <a:gd name="connsiteY262" fmla="*/ 3809686 h 5591230"/>
              <a:gd name="connsiteX263" fmla="*/ 2868172 w 8756908"/>
              <a:gd name="connsiteY263" fmla="*/ 3782254 h 5591230"/>
              <a:gd name="connsiteX264" fmla="*/ 2859028 w 8756908"/>
              <a:gd name="connsiteY264" fmla="*/ 3754822 h 5591230"/>
              <a:gd name="connsiteX265" fmla="*/ 2849884 w 8756908"/>
              <a:gd name="connsiteY265" fmla="*/ 3699958 h 5591230"/>
              <a:gd name="connsiteX266" fmla="*/ 2831596 w 8756908"/>
              <a:gd name="connsiteY266" fmla="*/ 3672526 h 5591230"/>
              <a:gd name="connsiteX267" fmla="*/ 2822452 w 8756908"/>
              <a:gd name="connsiteY267" fmla="*/ 3645094 h 5591230"/>
              <a:gd name="connsiteX268" fmla="*/ 2804164 w 8756908"/>
              <a:gd name="connsiteY268" fmla="*/ 3617662 h 5591230"/>
              <a:gd name="connsiteX269" fmla="*/ 2785876 w 8756908"/>
              <a:gd name="connsiteY269" fmla="*/ 3562798 h 5591230"/>
              <a:gd name="connsiteX270" fmla="*/ 2776732 w 8756908"/>
              <a:gd name="connsiteY270" fmla="*/ 3535366 h 5591230"/>
              <a:gd name="connsiteX271" fmla="*/ 2712724 w 8756908"/>
              <a:gd name="connsiteY271" fmla="*/ 3498790 h 5591230"/>
              <a:gd name="connsiteX272" fmla="*/ 2694436 w 8756908"/>
              <a:gd name="connsiteY272" fmla="*/ 3471358 h 5591230"/>
              <a:gd name="connsiteX273" fmla="*/ 2667004 w 8756908"/>
              <a:gd name="connsiteY273" fmla="*/ 3462214 h 5591230"/>
              <a:gd name="connsiteX274" fmla="*/ 2657860 w 8756908"/>
              <a:gd name="connsiteY274" fmla="*/ 3434782 h 5591230"/>
              <a:gd name="connsiteX275" fmla="*/ 2639572 w 8756908"/>
              <a:gd name="connsiteY275" fmla="*/ 3407350 h 5591230"/>
              <a:gd name="connsiteX276" fmla="*/ 2602996 w 8756908"/>
              <a:gd name="connsiteY276" fmla="*/ 3352486 h 5591230"/>
              <a:gd name="connsiteX277" fmla="*/ 2566420 w 8756908"/>
              <a:gd name="connsiteY277" fmla="*/ 3297622 h 5591230"/>
              <a:gd name="connsiteX278" fmla="*/ 2548132 w 8756908"/>
              <a:gd name="connsiteY278" fmla="*/ 3270190 h 5591230"/>
              <a:gd name="connsiteX279" fmla="*/ 2520700 w 8756908"/>
              <a:gd name="connsiteY279" fmla="*/ 3251902 h 5591230"/>
              <a:gd name="connsiteX280" fmla="*/ 2493268 w 8756908"/>
              <a:gd name="connsiteY280" fmla="*/ 3224470 h 5591230"/>
              <a:gd name="connsiteX281" fmla="*/ 2465836 w 8756908"/>
              <a:gd name="connsiteY281" fmla="*/ 3215326 h 5591230"/>
              <a:gd name="connsiteX282" fmla="*/ 2438404 w 8756908"/>
              <a:gd name="connsiteY282" fmla="*/ 3197038 h 5591230"/>
              <a:gd name="connsiteX283" fmla="*/ 2328676 w 8756908"/>
              <a:gd name="connsiteY283" fmla="*/ 3178750 h 5591230"/>
              <a:gd name="connsiteX284" fmla="*/ 2273812 w 8756908"/>
              <a:gd name="connsiteY284" fmla="*/ 3160462 h 5591230"/>
              <a:gd name="connsiteX285" fmla="*/ 2246380 w 8756908"/>
              <a:gd name="connsiteY285" fmla="*/ 3151318 h 5591230"/>
              <a:gd name="connsiteX286" fmla="*/ 2191516 w 8756908"/>
              <a:gd name="connsiteY286" fmla="*/ 3142174 h 5591230"/>
              <a:gd name="connsiteX287" fmla="*/ 1972060 w 8756908"/>
              <a:gd name="connsiteY287" fmla="*/ 3151318 h 5591230"/>
              <a:gd name="connsiteX288" fmla="*/ 1935484 w 8756908"/>
              <a:gd name="connsiteY288" fmla="*/ 3160462 h 5591230"/>
              <a:gd name="connsiteX289" fmla="*/ 1908052 w 8756908"/>
              <a:gd name="connsiteY289" fmla="*/ 3187894 h 5591230"/>
              <a:gd name="connsiteX290" fmla="*/ 1880620 w 8756908"/>
              <a:gd name="connsiteY290" fmla="*/ 3206182 h 5591230"/>
              <a:gd name="connsiteX291" fmla="*/ 1834900 w 8756908"/>
              <a:gd name="connsiteY291" fmla="*/ 3261046 h 5591230"/>
              <a:gd name="connsiteX292" fmla="*/ 1807468 w 8756908"/>
              <a:gd name="connsiteY292" fmla="*/ 3270190 h 5591230"/>
              <a:gd name="connsiteX293" fmla="*/ 1780036 w 8756908"/>
              <a:gd name="connsiteY293" fmla="*/ 3288478 h 5591230"/>
              <a:gd name="connsiteX294" fmla="*/ 1743460 w 8756908"/>
              <a:gd name="connsiteY294" fmla="*/ 3306766 h 5591230"/>
              <a:gd name="connsiteX295" fmla="*/ 1734316 w 8756908"/>
              <a:gd name="connsiteY295" fmla="*/ 3334198 h 5591230"/>
              <a:gd name="connsiteX296" fmla="*/ 1679452 w 8756908"/>
              <a:gd name="connsiteY296" fmla="*/ 3370774 h 5591230"/>
              <a:gd name="connsiteX297" fmla="*/ 1661164 w 8756908"/>
              <a:gd name="connsiteY297" fmla="*/ 3407350 h 5591230"/>
              <a:gd name="connsiteX298" fmla="*/ 1606300 w 8756908"/>
              <a:gd name="connsiteY298" fmla="*/ 3453070 h 5591230"/>
              <a:gd name="connsiteX299" fmla="*/ 1542292 w 8756908"/>
              <a:gd name="connsiteY299" fmla="*/ 3517078 h 5591230"/>
              <a:gd name="connsiteX300" fmla="*/ 1441708 w 8756908"/>
              <a:gd name="connsiteY300" fmla="*/ 3571942 h 5591230"/>
              <a:gd name="connsiteX301" fmla="*/ 1386844 w 8756908"/>
              <a:gd name="connsiteY301" fmla="*/ 3608518 h 5591230"/>
              <a:gd name="connsiteX302" fmla="*/ 1331980 w 8756908"/>
              <a:gd name="connsiteY302" fmla="*/ 3626806 h 5591230"/>
              <a:gd name="connsiteX303" fmla="*/ 1313692 w 8756908"/>
              <a:gd name="connsiteY303" fmla="*/ 3654238 h 5591230"/>
              <a:gd name="connsiteX304" fmla="*/ 1231396 w 8756908"/>
              <a:gd name="connsiteY304" fmla="*/ 3672526 h 5591230"/>
              <a:gd name="connsiteX305" fmla="*/ 1158244 w 8756908"/>
              <a:gd name="connsiteY305" fmla="*/ 3699958 h 5591230"/>
              <a:gd name="connsiteX306" fmla="*/ 1066804 w 8756908"/>
              <a:gd name="connsiteY306" fmla="*/ 3727390 h 5591230"/>
              <a:gd name="connsiteX307" fmla="*/ 957076 w 8756908"/>
              <a:gd name="connsiteY307" fmla="*/ 3745678 h 5591230"/>
              <a:gd name="connsiteX308" fmla="*/ 801628 w 8756908"/>
              <a:gd name="connsiteY308" fmla="*/ 3754822 h 5591230"/>
              <a:gd name="connsiteX309" fmla="*/ 801628 w 8756908"/>
              <a:gd name="connsiteY309" fmla="*/ 3754822 h 5591230"/>
              <a:gd name="connsiteX310" fmla="*/ 474988 w 8756908"/>
              <a:gd name="connsiteY310" fmla="*/ 3922878 h 5591230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183946 w 8756908"/>
              <a:gd name="connsiteY130" fmla="*/ 101643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03983 w 8756908"/>
              <a:gd name="connsiteY130" fmla="*/ 48685 h 5530584"/>
              <a:gd name="connsiteX131" fmla="*/ 902212 w 8756908"/>
              <a:gd name="connsiteY131" fmla="*/ 621792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75450 h 5538122"/>
              <a:gd name="connsiteX1" fmla="*/ 472444 w 8756908"/>
              <a:gd name="connsiteY1" fmla="*/ 3875450 h 5538122"/>
              <a:gd name="connsiteX2" fmla="*/ 591316 w 8756908"/>
              <a:gd name="connsiteY2" fmla="*/ 3765722 h 5538122"/>
              <a:gd name="connsiteX3" fmla="*/ 627892 w 8756908"/>
              <a:gd name="connsiteY3" fmla="*/ 3756578 h 5538122"/>
              <a:gd name="connsiteX4" fmla="*/ 655324 w 8756908"/>
              <a:gd name="connsiteY4" fmla="*/ 3747434 h 5538122"/>
              <a:gd name="connsiteX5" fmla="*/ 710188 w 8756908"/>
              <a:gd name="connsiteY5" fmla="*/ 3710858 h 5538122"/>
              <a:gd name="connsiteX6" fmla="*/ 774196 w 8756908"/>
              <a:gd name="connsiteY6" fmla="*/ 3692570 h 5538122"/>
              <a:gd name="connsiteX7" fmla="*/ 792484 w 8756908"/>
              <a:gd name="connsiteY7" fmla="*/ 3665138 h 5538122"/>
              <a:gd name="connsiteX8" fmla="*/ 819916 w 8756908"/>
              <a:gd name="connsiteY8" fmla="*/ 3655994 h 5538122"/>
              <a:gd name="connsiteX9" fmla="*/ 829060 w 8756908"/>
              <a:gd name="connsiteY9" fmla="*/ 3628562 h 5538122"/>
              <a:gd name="connsiteX10" fmla="*/ 874780 w 8756908"/>
              <a:gd name="connsiteY10" fmla="*/ 3582842 h 5538122"/>
              <a:gd name="connsiteX11" fmla="*/ 911356 w 8756908"/>
              <a:gd name="connsiteY11" fmla="*/ 3527978 h 5538122"/>
              <a:gd name="connsiteX12" fmla="*/ 929644 w 8756908"/>
              <a:gd name="connsiteY12" fmla="*/ 3500546 h 5538122"/>
              <a:gd name="connsiteX13" fmla="*/ 984508 w 8756908"/>
              <a:gd name="connsiteY13" fmla="*/ 3445682 h 5538122"/>
              <a:gd name="connsiteX14" fmla="*/ 1030228 w 8756908"/>
              <a:gd name="connsiteY14" fmla="*/ 3409106 h 5538122"/>
              <a:gd name="connsiteX15" fmla="*/ 1048516 w 8756908"/>
              <a:gd name="connsiteY15" fmla="*/ 3354242 h 5538122"/>
              <a:gd name="connsiteX16" fmla="*/ 1075948 w 8756908"/>
              <a:gd name="connsiteY16" fmla="*/ 3262802 h 5538122"/>
              <a:gd name="connsiteX17" fmla="*/ 1085092 w 8756908"/>
              <a:gd name="connsiteY17" fmla="*/ 3235370 h 5538122"/>
              <a:gd name="connsiteX18" fmla="*/ 1094236 w 8756908"/>
              <a:gd name="connsiteY18" fmla="*/ 3207938 h 5538122"/>
              <a:gd name="connsiteX19" fmla="*/ 1112524 w 8756908"/>
              <a:gd name="connsiteY19" fmla="*/ 3180506 h 5538122"/>
              <a:gd name="connsiteX20" fmla="*/ 1158244 w 8756908"/>
              <a:gd name="connsiteY20" fmla="*/ 3107354 h 5538122"/>
              <a:gd name="connsiteX21" fmla="*/ 1185676 w 8756908"/>
              <a:gd name="connsiteY21" fmla="*/ 3034202 h 5538122"/>
              <a:gd name="connsiteX22" fmla="*/ 1203964 w 8756908"/>
              <a:gd name="connsiteY22" fmla="*/ 2970194 h 5538122"/>
              <a:gd name="connsiteX23" fmla="*/ 1222252 w 8756908"/>
              <a:gd name="connsiteY23" fmla="*/ 2942762 h 5538122"/>
              <a:gd name="connsiteX24" fmla="*/ 1231396 w 8756908"/>
              <a:gd name="connsiteY24" fmla="*/ 2878754 h 5538122"/>
              <a:gd name="connsiteX25" fmla="*/ 1258828 w 8756908"/>
              <a:gd name="connsiteY25" fmla="*/ 2842178 h 5538122"/>
              <a:gd name="connsiteX26" fmla="*/ 1267972 w 8756908"/>
              <a:gd name="connsiteY26" fmla="*/ 2814746 h 5538122"/>
              <a:gd name="connsiteX27" fmla="*/ 1286260 w 8756908"/>
              <a:gd name="connsiteY27" fmla="*/ 2787314 h 5538122"/>
              <a:gd name="connsiteX28" fmla="*/ 1313692 w 8756908"/>
              <a:gd name="connsiteY28" fmla="*/ 2732450 h 5538122"/>
              <a:gd name="connsiteX29" fmla="*/ 1341124 w 8756908"/>
              <a:gd name="connsiteY29" fmla="*/ 2714162 h 5538122"/>
              <a:gd name="connsiteX30" fmla="*/ 1350268 w 8756908"/>
              <a:gd name="connsiteY30" fmla="*/ 2677586 h 5538122"/>
              <a:gd name="connsiteX31" fmla="*/ 1405132 w 8756908"/>
              <a:gd name="connsiteY31" fmla="*/ 2650154 h 5538122"/>
              <a:gd name="connsiteX32" fmla="*/ 1459996 w 8756908"/>
              <a:gd name="connsiteY32" fmla="*/ 2613578 h 5538122"/>
              <a:gd name="connsiteX33" fmla="*/ 1478284 w 8756908"/>
              <a:gd name="connsiteY33" fmla="*/ 2586146 h 5538122"/>
              <a:gd name="connsiteX34" fmla="*/ 1505716 w 8756908"/>
              <a:gd name="connsiteY34" fmla="*/ 2577002 h 5538122"/>
              <a:gd name="connsiteX35" fmla="*/ 1533148 w 8756908"/>
              <a:gd name="connsiteY35" fmla="*/ 2558714 h 5538122"/>
              <a:gd name="connsiteX36" fmla="*/ 1761748 w 8756908"/>
              <a:gd name="connsiteY36" fmla="*/ 2522138 h 5538122"/>
              <a:gd name="connsiteX37" fmla="*/ 1789180 w 8756908"/>
              <a:gd name="connsiteY37" fmla="*/ 2503850 h 5538122"/>
              <a:gd name="connsiteX38" fmla="*/ 1953772 w 8756908"/>
              <a:gd name="connsiteY38" fmla="*/ 2522138 h 5538122"/>
              <a:gd name="connsiteX39" fmla="*/ 2008636 w 8756908"/>
              <a:gd name="connsiteY39" fmla="*/ 2558714 h 5538122"/>
              <a:gd name="connsiteX40" fmla="*/ 2054356 w 8756908"/>
              <a:gd name="connsiteY40" fmla="*/ 2595290 h 5538122"/>
              <a:gd name="connsiteX41" fmla="*/ 2063500 w 8756908"/>
              <a:gd name="connsiteY41" fmla="*/ 2622722 h 5538122"/>
              <a:gd name="connsiteX42" fmla="*/ 2118364 w 8756908"/>
              <a:gd name="connsiteY42" fmla="*/ 2659298 h 5538122"/>
              <a:gd name="connsiteX43" fmla="*/ 2173228 w 8756908"/>
              <a:gd name="connsiteY43" fmla="*/ 2705018 h 5538122"/>
              <a:gd name="connsiteX44" fmla="*/ 2228092 w 8756908"/>
              <a:gd name="connsiteY44" fmla="*/ 2723306 h 5538122"/>
              <a:gd name="connsiteX45" fmla="*/ 2356108 w 8756908"/>
              <a:gd name="connsiteY45" fmla="*/ 2714162 h 5538122"/>
              <a:gd name="connsiteX46" fmla="*/ 2438404 w 8756908"/>
              <a:gd name="connsiteY46" fmla="*/ 2668442 h 5538122"/>
              <a:gd name="connsiteX47" fmla="*/ 2474980 w 8756908"/>
              <a:gd name="connsiteY47" fmla="*/ 2659298 h 5538122"/>
              <a:gd name="connsiteX48" fmla="*/ 2593852 w 8756908"/>
              <a:gd name="connsiteY48" fmla="*/ 2668442 h 5538122"/>
              <a:gd name="connsiteX49" fmla="*/ 2621284 w 8756908"/>
              <a:gd name="connsiteY49" fmla="*/ 2695874 h 5538122"/>
              <a:gd name="connsiteX50" fmla="*/ 2648716 w 8756908"/>
              <a:gd name="connsiteY50" fmla="*/ 2714162 h 5538122"/>
              <a:gd name="connsiteX51" fmla="*/ 2676148 w 8756908"/>
              <a:gd name="connsiteY51" fmla="*/ 2741594 h 5538122"/>
              <a:gd name="connsiteX52" fmla="*/ 2758444 w 8756908"/>
              <a:gd name="connsiteY52" fmla="*/ 2787314 h 5538122"/>
              <a:gd name="connsiteX53" fmla="*/ 2813308 w 8756908"/>
              <a:gd name="connsiteY53" fmla="*/ 2823890 h 5538122"/>
              <a:gd name="connsiteX54" fmla="*/ 2840740 w 8756908"/>
              <a:gd name="connsiteY54" fmla="*/ 2833034 h 5538122"/>
              <a:gd name="connsiteX55" fmla="*/ 2923036 w 8756908"/>
              <a:gd name="connsiteY55" fmla="*/ 2878754 h 5538122"/>
              <a:gd name="connsiteX56" fmla="*/ 2941324 w 8756908"/>
              <a:gd name="connsiteY56" fmla="*/ 2906186 h 5538122"/>
              <a:gd name="connsiteX57" fmla="*/ 2996188 w 8756908"/>
              <a:gd name="connsiteY57" fmla="*/ 2942762 h 5538122"/>
              <a:gd name="connsiteX58" fmla="*/ 3014476 w 8756908"/>
              <a:gd name="connsiteY58" fmla="*/ 2979338 h 5538122"/>
              <a:gd name="connsiteX59" fmla="*/ 3069340 w 8756908"/>
              <a:gd name="connsiteY59" fmla="*/ 2997626 h 5538122"/>
              <a:gd name="connsiteX60" fmla="*/ 3133348 w 8756908"/>
              <a:gd name="connsiteY60" fmla="*/ 3015914 h 5538122"/>
              <a:gd name="connsiteX61" fmla="*/ 3160780 w 8756908"/>
              <a:gd name="connsiteY61" fmla="*/ 3034202 h 5538122"/>
              <a:gd name="connsiteX62" fmla="*/ 3261364 w 8756908"/>
              <a:gd name="connsiteY62" fmla="*/ 3025058 h 5538122"/>
              <a:gd name="connsiteX63" fmla="*/ 3233932 w 8756908"/>
              <a:gd name="connsiteY63" fmla="*/ 2906186 h 5538122"/>
              <a:gd name="connsiteX64" fmla="*/ 3206500 w 8756908"/>
              <a:gd name="connsiteY64" fmla="*/ 2897042 h 5538122"/>
              <a:gd name="connsiteX65" fmla="*/ 3188212 w 8756908"/>
              <a:gd name="connsiteY65" fmla="*/ 2869610 h 5538122"/>
              <a:gd name="connsiteX66" fmla="*/ 3133348 w 8756908"/>
              <a:gd name="connsiteY66" fmla="*/ 2833034 h 5538122"/>
              <a:gd name="connsiteX67" fmla="*/ 3087628 w 8756908"/>
              <a:gd name="connsiteY67" fmla="*/ 2796458 h 5538122"/>
              <a:gd name="connsiteX68" fmla="*/ 3069340 w 8756908"/>
              <a:gd name="connsiteY68" fmla="*/ 2769026 h 5538122"/>
              <a:gd name="connsiteX69" fmla="*/ 3005332 w 8756908"/>
              <a:gd name="connsiteY69" fmla="*/ 2759882 h 5538122"/>
              <a:gd name="connsiteX70" fmla="*/ 2977900 w 8756908"/>
              <a:gd name="connsiteY70" fmla="*/ 2741594 h 5538122"/>
              <a:gd name="connsiteX71" fmla="*/ 2959612 w 8756908"/>
              <a:gd name="connsiteY71" fmla="*/ 2714162 h 5538122"/>
              <a:gd name="connsiteX72" fmla="*/ 2904748 w 8756908"/>
              <a:gd name="connsiteY72" fmla="*/ 2695874 h 5538122"/>
              <a:gd name="connsiteX73" fmla="*/ 2877316 w 8756908"/>
              <a:gd name="connsiteY73" fmla="*/ 2677586 h 5538122"/>
              <a:gd name="connsiteX74" fmla="*/ 2859028 w 8756908"/>
              <a:gd name="connsiteY74" fmla="*/ 2650154 h 5538122"/>
              <a:gd name="connsiteX75" fmla="*/ 2831596 w 8756908"/>
              <a:gd name="connsiteY75" fmla="*/ 2641010 h 5538122"/>
              <a:gd name="connsiteX76" fmla="*/ 2795020 w 8756908"/>
              <a:gd name="connsiteY76" fmla="*/ 2604434 h 5538122"/>
              <a:gd name="connsiteX77" fmla="*/ 2776732 w 8756908"/>
              <a:gd name="connsiteY77" fmla="*/ 2577002 h 5538122"/>
              <a:gd name="connsiteX78" fmla="*/ 2767588 w 8756908"/>
              <a:gd name="connsiteY78" fmla="*/ 2549570 h 5538122"/>
              <a:gd name="connsiteX79" fmla="*/ 2740156 w 8756908"/>
              <a:gd name="connsiteY79" fmla="*/ 2531282 h 5538122"/>
              <a:gd name="connsiteX80" fmla="*/ 2712724 w 8756908"/>
              <a:gd name="connsiteY80" fmla="*/ 2467274 h 5538122"/>
              <a:gd name="connsiteX81" fmla="*/ 2694436 w 8756908"/>
              <a:gd name="connsiteY81" fmla="*/ 2412410 h 5538122"/>
              <a:gd name="connsiteX82" fmla="*/ 2685292 w 8756908"/>
              <a:gd name="connsiteY82" fmla="*/ 2384978 h 5538122"/>
              <a:gd name="connsiteX83" fmla="*/ 2657860 w 8756908"/>
              <a:gd name="connsiteY83" fmla="*/ 2192954 h 5538122"/>
              <a:gd name="connsiteX84" fmla="*/ 2648716 w 8756908"/>
              <a:gd name="connsiteY84" fmla="*/ 2165522 h 5538122"/>
              <a:gd name="connsiteX85" fmla="*/ 2639572 w 8756908"/>
              <a:gd name="connsiteY85" fmla="*/ 2138090 h 5538122"/>
              <a:gd name="connsiteX86" fmla="*/ 2612140 w 8756908"/>
              <a:gd name="connsiteY86" fmla="*/ 2110658 h 5538122"/>
              <a:gd name="connsiteX87" fmla="*/ 2566420 w 8756908"/>
              <a:gd name="connsiteY87" fmla="*/ 2028362 h 5538122"/>
              <a:gd name="connsiteX88" fmla="*/ 2511556 w 8756908"/>
              <a:gd name="connsiteY88" fmla="*/ 2000930 h 5538122"/>
              <a:gd name="connsiteX89" fmla="*/ 2474980 w 8756908"/>
              <a:gd name="connsiteY89" fmla="*/ 1946066 h 5538122"/>
              <a:gd name="connsiteX90" fmla="*/ 2420116 w 8756908"/>
              <a:gd name="connsiteY90" fmla="*/ 1927778 h 5538122"/>
              <a:gd name="connsiteX91" fmla="*/ 2292100 w 8756908"/>
              <a:gd name="connsiteY91" fmla="*/ 1872914 h 5538122"/>
              <a:gd name="connsiteX92" fmla="*/ 2209804 w 8756908"/>
              <a:gd name="connsiteY92" fmla="*/ 1836338 h 5538122"/>
              <a:gd name="connsiteX93" fmla="*/ 2182372 w 8756908"/>
              <a:gd name="connsiteY93" fmla="*/ 1808906 h 5538122"/>
              <a:gd name="connsiteX94" fmla="*/ 2191516 w 8756908"/>
              <a:gd name="connsiteY94" fmla="*/ 1708322 h 5538122"/>
              <a:gd name="connsiteX95" fmla="*/ 2200660 w 8756908"/>
              <a:gd name="connsiteY95" fmla="*/ 1680890 h 5538122"/>
              <a:gd name="connsiteX96" fmla="*/ 2228092 w 8756908"/>
              <a:gd name="connsiteY96" fmla="*/ 1662602 h 5538122"/>
              <a:gd name="connsiteX97" fmla="*/ 2237236 w 8756908"/>
              <a:gd name="connsiteY97" fmla="*/ 1635170 h 5538122"/>
              <a:gd name="connsiteX98" fmla="*/ 2292100 w 8756908"/>
              <a:gd name="connsiteY98" fmla="*/ 1616882 h 5538122"/>
              <a:gd name="connsiteX99" fmla="*/ 2557276 w 8756908"/>
              <a:gd name="connsiteY99" fmla="*/ 1626026 h 5538122"/>
              <a:gd name="connsiteX100" fmla="*/ 2621284 w 8756908"/>
              <a:gd name="connsiteY100" fmla="*/ 1644314 h 5538122"/>
              <a:gd name="connsiteX101" fmla="*/ 2639572 w 8756908"/>
              <a:gd name="connsiteY101" fmla="*/ 1607738 h 5538122"/>
              <a:gd name="connsiteX102" fmla="*/ 2630428 w 8756908"/>
              <a:gd name="connsiteY102" fmla="*/ 1461434 h 5538122"/>
              <a:gd name="connsiteX103" fmla="*/ 2584708 w 8756908"/>
              <a:gd name="connsiteY103" fmla="*/ 1415714 h 5538122"/>
              <a:gd name="connsiteX104" fmla="*/ 2557276 w 8756908"/>
              <a:gd name="connsiteY104" fmla="*/ 1388282 h 5538122"/>
              <a:gd name="connsiteX105" fmla="*/ 2548132 w 8756908"/>
              <a:gd name="connsiteY105" fmla="*/ 1360850 h 5538122"/>
              <a:gd name="connsiteX106" fmla="*/ 2511556 w 8756908"/>
              <a:gd name="connsiteY106" fmla="*/ 1351706 h 5538122"/>
              <a:gd name="connsiteX107" fmla="*/ 2484124 w 8756908"/>
              <a:gd name="connsiteY107" fmla="*/ 1333418 h 5538122"/>
              <a:gd name="connsiteX108" fmla="*/ 2456692 w 8756908"/>
              <a:gd name="connsiteY108" fmla="*/ 1324274 h 5538122"/>
              <a:gd name="connsiteX109" fmla="*/ 2438404 w 8756908"/>
              <a:gd name="connsiteY109" fmla="*/ 1296842 h 5538122"/>
              <a:gd name="connsiteX110" fmla="*/ 2383540 w 8756908"/>
              <a:gd name="connsiteY110" fmla="*/ 1278554 h 5538122"/>
              <a:gd name="connsiteX111" fmla="*/ 2328676 w 8756908"/>
              <a:gd name="connsiteY111" fmla="*/ 1251122 h 5538122"/>
              <a:gd name="connsiteX112" fmla="*/ 2301244 w 8756908"/>
              <a:gd name="connsiteY112" fmla="*/ 1223690 h 5538122"/>
              <a:gd name="connsiteX113" fmla="*/ 2246380 w 8756908"/>
              <a:gd name="connsiteY113" fmla="*/ 1205402 h 5538122"/>
              <a:gd name="connsiteX114" fmla="*/ 2218948 w 8756908"/>
              <a:gd name="connsiteY114" fmla="*/ 1187114 h 5538122"/>
              <a:gd name="connsiteX115" fmla="*/ 2191516 w 8756908"/>
              <a:gd name="connsiteY115" fmla="*/ 1177970 h 5538122"/>
              <a:gd name="connsiteX116" fmla="*/ 2090932 w 8756908"/>
              <a:gd name="connsiteY116" fmla="*/ 1159682 h 5538122"/>
              <a:gd name="connsiteX117" fmla="*/ 2063500 w 8756908"/>
              <a:gd name="connsiteY117" fmla="*/ 1150538 h 5538122"/>
              <a:gd name="connsiteX118" fmla="*/ 2017780 w 8756908"/>
              <a:gd name="connsiteY118" fmla="*/ 1141394 h 5538122"/>
              <a:gd name="connsiteX119" fmla="*/ 1962916 w 8756908"/>
              <a:gd name="connsiteY119" fmla="*/ 1113962 h 5538122"/>
              <a:gd name="connsiteX120" fmla="*/ 1908052 w 8756908"/>
              <a:gd name="connsiteY120" fmla="*/ 1095674 h 5538122"/>
              <a:gd name="connsiteX121" fmla="*/ 1880620 w 8756908"/>
              <a:gd name="connsiteY121" fmla="*/ 1086530 h 5538122"/>
              <a:gd name="connsiteX122" fmla="*/ 1706884 w 8756908"/>
              <a:gd name="connsiteY122" fmla="*/ 1059098 h 5538122"/>
              <a:gd name="connsiteX123" fmla="*/ 1652020 w 8756908"/>
              <a:gd name="connsiteY123" fmla="*/ 1040810 h 5538122"/>
              <a:gd name="connsiteX124" fmla="*/ 1615444 w 8756908"/>
              <a:gd name="connsiteY124" fmla="*/ 1031666 h 5538122"/>
              <a:gd name="connsiteX125" fmla="*/ 1560580 w 8756908"/>
              <a:gd name="connsiteY125" fmla="*/ 1013378 h 5538122"/>
              <a:gd name="connsiteX126" fmla="*/ 1505716 w 8756908"/>
              <a:gd name="connsiteY126" fmla="*/ 985946 h 5538122"/>
              <a:gd name="connsiteX127" fmla="*/ 1459996 w 8756908"/>
              <a:gd name="connsiteY127" fmla="*/ 949370 h 5538122"/>
              <a:gd name="connsiteX128" fmla="*/ 1544446 w 8756908"/>
              <a:gd name="connsiteY128" fmla="*/ 917136 h 5538122"/>
              <a:gd name="connsiteX129" fmla="*/ 1533749 w 8756908"/>
              <a:gd name="connsiteY129" fmla="*/ 889245 h 5538122"/>
              <a:gd name="connsiteX130" fmla="*/ 1303983 w 8756908"/>
              <a:gd name="connsiteY130" fmla="*/ 56223 h 5538122"/>
              <a:gd name="connsiteX131" fmla="*/ 1163469 w 8756908"/>
              <a:gd name="connsiteY131" fmla="*/ 124469 h 5538122"/>
              <a:gd name="connsiteX132" fmla="*/ 737620 w 8756908"/>
              <a:gd name="connsiteY132" fmla="*/ 519602 h 5538122"/>
              <a:gd name="connsiteX133" fmla="*/ 655324 w 8756908"/>
              <a:gd name="connsiteY133" fmla="*/ 409874 h 5538122"/>
              <a:gd name="connsiteX134" fmla="*/ 618748 w 8756908"/>
              <a:gd name="connsiteY134" fmla="*/ 355010 h 5538122"/>
              <a:gd name="connsiteX135" fmla="*/ 600460 w 8756908"/>
              <a:gd name="connsiteY135" fmla="*/ 272714 h 5538122"/>
              <a:gd name="connsiteX136" fmla="*/ 536452 w 8756908"/>
              <a:gd name="connsiteY136" fmla="*/ 135554 h 5538122"/>
              <a:gd name="connsiteX137" fmla="*/ 490732 w 8756908"/>
              <a:gd name="connsiteY137" fmla="*/ 53258 h 5538122"/>
              <a:gd name="connsiteX138" fmla="*/ 490732 w 8756908"/>
              <a:gd name="connsiteY138" fmla="*/ 7538 h 5538122"/>
              <a:gd name="connsiteX139" fmla="*/ 7092700 w 8756908"/>
              <a:gd name="connsiteY139" fmla="*/ 16682 h 5538122"/>
              <a:gd name="connsiteX140" fmla="*/ 8451931 w 8756908"/>
              <a:gd name="connsiteY140" fmla="*/ 24022 h 5538122"/>
              <a:gd name="connsiteX141" fmla="*/ 8617837 w 8756908"/>
              <a:gd name="connsiteY141" fmla="*/ 154534 h 5538122"/>
              <a:gd name="connsiteX142" fmla="*/ 7512421 w 8756908"/>
              <a:gd name="connsiteY142" fmla="*/ 319247 h 5538122"/>
              <a:gd name="connsiteX143" fmla="*/ 7269100 w 8756908"/>
              <a:gd name="connsiteY143" fmla="*/ 740088 h 5538122"/>
              <a:gd name="connsiteX144" fmla="*/ 7391057 w 8756908"/>
              <a:gd name="connsiteY144" fmla="*/ 1027990 h 5538122"/>
              <a:gd name="connsiteX145" fmla="*/ 7597317 w 8756908"/>
              <a:gd name="connsiteY145" fmla="*/ 1313055 h 5538122"/>
              <a:gd name="connsiteX146" fmla="*/ 7768507 w 8756908"/>
              <a:gd name="connsiteY146" fmla="*/ 1684943 h 5538122"/>
              <a:gd name="connsiteX147" fmla="*/ 7972692 w 8756908"/>
              <a:gd name="connsiteY147" fmla="*/ 1983962 h 5538122"/>
              <a:gd name="connsiteX148" fmla="*/ 7970100 w 8756908"/>
              <a:gd name="connsiteY148" fmla="*/ 2455768 h 5538122"/>
              <a:gd name="connsiteX149" fmla="*/ 7867154 w 8756908"/>
              <a:gd name="connsiteY149" fmla="*/ 3085554 h 5538122"/>
              <a:gd name="connsiteX150" fmla="*/ 8464300 w 8756908"/>
              <a:gd name="connsiteY150" fmla="*/ 3838874 h 5538122"/>
              <a:gd name="connsiteX151" fmla="*/ 8756908 w 8756908"/>
              <a:gd name="connsiteY151" fmla="*/ 4451522 h 5538122"/>
              <a:gd name="connsiteX152" fmla="*/ 8747764 w 8756908"/>
              <a:gd name="connsiteY152" fmla="*/ 4570394 h 5538122"/>
              <a:gd name="connsiteX153" fmla="*/ 8720332 w 8756908"/>
              <a:gd name="connsiteY153" fmla="*/ 4643546 h 5538122"/>
              <a:gd name="connsiteX154" fmla="*/ 8692900 w 8756908"/>
              <a:gd name="connsiteY154" fmla="*/ 4661834 h 5538122"/>
              <a:gd name="connsiteX155" fmla="*/ 8619748 w 8756908"/>
              <a:gd name="connsiteY155" fmla="*/ 4707554 h 5538122"/>
              <a:gd name="connsiteX156" fmla="*/ 8564884 w 8756908"/>
              <a:gd name="connsiteY156" fmla="*/ 4744130 h 5538122"/>
              <a:gd name="connsiteX157" fmla="*/ 8482588 w 8756908"/>
              <a:gd name="connsiteY157" fmla="*/ 4762418 h 5538122"/>
              <a:gd name="connsiteX158" fmla="*/ 8436868 w 8756908"/>
              <a:gd name="connsiteY158" fmla="*/ 4817282 h 5538122"/>
              <a:gd name="connsiteX159" fmla="*/ 8391148 w 8756908"/>
              <a:gd name="connsiteY159" fmla="*/ 4826426 h 5538122"/>
              <a:gd name="connsiteX160" fmla="*/ 8336284 w 8756908"/>
              <a:gd name="connsiteY160" fmla="*/ 4853858 h 5538122"/>
              <a:gd name="connsiteX161" fmla="*/ 8281420 w 8756908"/>
              <a:gd name="connsiteY161" fmla="*/ 4890434 h 5538122"/>
              <a:gd name="connsiteX162" fmla="*/ 8162548 w 8756908"/>
              <a:gd name="connsiteY162" fmla="*/ 4908722 h 5538122"/>
              <a:gd name="connsiteX163" fmla="*/ 8071108 w 8756908"/>
              <a:gd name="connsiteY163" fmla="*/ 4954442 h 5538122"/>
              <a:gd name="connsiteX164" fmla="*/ 7997956 w 8756908"/>
              <a:gd name="connsiteY164" fmla="*/ 4981874 h 5538122"/>
              <a:gd name="connsiteX165" fmla="*/ 7970524 w 8756908"/>
              <a:gd name="connsiteY165" fmla="*/ 5009306 h 5538122"/>
              <a:gd name="connsiteX166" fmla="*/ 7833364 w 8756908"/>
              <a:gd name="connsiteY166" fmla="*/ 5018450 h 5538122"/>
              <a:gd name="connsiteX167" fmla="*/ 7778500 w 8756908"/>
              <a:gd name="connsiteY167" fmla="*/ 5036738 h 5538122"/>
              <a:gd name="connsiteX168" fmla="*/ 7760212 w 8756908"/>
              <a:gd name="connsiteY168" fmla="*/ 5100746 h 5538122"/>
              <a:gd name="connsiteX169" fmla="*/ 7732780 w 8756908"/>
              <a:gd name="connsiteY169" fmla="*/ 5119034 h 5538122"/>
              <a:gd name="connsiteX170" fmla="*/ 7714492 w 8756908"/>
              <a:gd name="connsiteY170" fmla="*/ 5146466 h 5538122"/>
              <a:gd name="connsiteX171" fmla="*/ 7705348 w 8756908"/>
              <a:gd name="connsiteY171" fmla="*/ 5173898 h 5538122"/>
              <a:gd name="connsiteX172" fmla="*/ 7650484 w 8756908"/>
              <a:gd name="connsiteY172" fmla="*/ 5201330 h 5538122"/>
              <a:gd name="connsiteX173" fmla="*/ 7632196 w 8756908"/>
              <a:gd name="connsiteY173" fmla="*/ 5228762 h 5538122"/>
              <a:gd name="connsiteX174" fmla="*/ 7504180 w 8756908"/>
              <a:gd name="connsiteY174" fmla="*/ 5256194 h 5538122"/>
              <a:gd name="connsiteX175" fmla="*/ 7367020 w 8756908"/>
              <a:gd name="connsiteY175" fmla="*/ 5228762 h 5538122"/>
              <a:gd name="connsiteX176" fmla="*/ 7339588 w 8756908"/>
              <a:gd name="connsiteY176" fmla="*/ 5219618 h 5538122"/>
              <a:gd name="connsiteX177" fmla="*/ 7312156 w 8756908"/>
              <a:gd name="connsiteY177" fmla="*/ 5201330 h 5538122"/>
              <a:gd name="connsiteX178" fmla="*/ 7257292 w 8756908"/>
              <a:gd name="connsiteY178" fmla="*/ 5183042 h 5538122"/>
              <a:gd name="connsiteX179" fmla="*/ 7138420 w 8756908"/>
              <a:gd name="connsiteY179" fmla="*/ 5192186 h 5538122"/>
              <a:gd name="connsiteX180" fmla="*/ 7083556 w 8756908"/>
              <a:gd name="connsiteY180" fmla="*/ 5228762 h 5538122"/>
              <a:gd name="connsiteX181" fmla="*/ 7046980 w 8756908"/>
              <a:gd name="connsiteY181" fmla="*/ 5283626 h 5538122"/>
              <a:gd name="connsiteX182" fmla="*/ 6992116 w 8756908"/>
              <a:gd name="connsiteY182" fmla="*/ 5301914 h 5538122"/>
              <a:gd name="connsiteX183" fmla="*/ 6964684 w 8756908"/>
              <a:gd name="connsiteY183" fmla="*/ 5311058 h 5538122"/>
              <a:gd name="connsiteX184" fmla="*/ 6909820 w 8756908"/>
              <a:gd name="connsiteY184" fmla="*/ 5338490 h 5538122"/>
              <a:gd name="connsiteX185" fmla="*/ 6882388 w 8756908"/>
              <a:gd name="connsiteY185" fmla="*/ 5356778 h 5538122"/>
              <a:gd name="connsiteX186" fmla="*/ 6818380 w 8756908"/>
              <a:gd name="connsiteY186" fmla="*/ 5365922 h 5538122"/>
              <a:gd name="connsiteX187" fmla="*/ 6790948 w 8756908"/>
              <a:gd name="connsiteY187" fmla="*/ 5384210 h 5538122"/>
              <a:gd name="connsiteX188" fmla="*/ 6763516 w 8756908"/>
              <a:gd name="connsiteY188" fmla="*/ 5393354 h 5538122"/>
              <a:gd name="connsiteX189" fmla="*/ 6745228 w 8756908"/>
              <a:gd name="connsiteY189" fmla="*/ 5420786 h 5538122"/>
              <a:gd name="connsiteX190" fmla="*/ 6672076 w 8756908"/>
              <a:gd name="connsiteY190" fmla="*/ 5439074 h 5538122"/>
              <a:gd name="connsiteX191" fmla="*/ 6644644 w 8756908"/>
              <a:gd name="connsiteY191" fmla="*/ 5466506 h 5538122"/>
              <a:gd name="connsiteX192" fmla="*/ 6608068 w 8756908"/>
              <a:gd name="connsiteY192" fmla="*/ 5484794 h 5538122"/>
              <a:gd name="connsiteX193" fmla="*/ 6534916 w 8756908"/>
              <a:gd name="connsiteY193" fmla="*/ 5503082 h 5538122"/>
              <a:gd name="connsiteX194" fmla="*/ 6461764 w 8756908"/>
              <a:gd name="connsiteY194" fmla="*/ 5512226 h 5538122"/>
              <a:gd name="connsiteX195" fmla="*/ 6086860 w 8756908"/>
              <a:gd name="connsiteY195" fmla="*/ 5512226 h 5538122"/>
              <a:gd name="connsiteX196" fmla="*/ 6050284 w 8756908"/>
              <a:gd name="connsiteY196" fmla="*/ 5493938 h 5538122"/>
              <a:gd name="connsiteX197" fmla="*/ 6031996 w 8756908"/>
              <a:gd name="connsiteY197" fmla="*/ 5466506 h 5538122"/>
              <a:gd name="connsiteX198" fmla="*/ 6022852 w 8756908"/>
              <a:gd name="connsiteY198" fmla="*/ 5439074 h 5538122"/>
              <a:gd name="connsiteX199" fmla="*/ 5940556 w 8756908"/>
              <a:gd name="connsiteY199" fmla="*/ 5429930 h 5538122"/>
              <a:gd name="connsiteX200" fmla="*/ 5922268 w 8756908"/>
              <a:gd name="connsiteY200" fmla="*/ 5402498 h 5538122"/>
              <a:gd name="connsiteX201" fmla="*/ 5876548 w 8756908"/>
              <a:gd name="connsiteY201" fmla="*/ 5393354 h 5538122"/>
              <a:gd name="connsiteX202" fmla="*/ 5821684 w 8756908"/>
              <a:gd name="connsiteY202" fmla="*/ 5365922 h 5538122"/>
              <a:gd name="connsiteX203" fmla="*/ 5812540 w 8756908"/>
              <a:gd name="connsiteY203" fmla="*/ 5338490 h 5538122"/>
              <a:gd name="connsiteX204" fmla="*/ 5803396 w 8756908"/>
              <a:gd name="connsiteY204" fmla="*/ 5146466 h 5538122"/>
              <a:gd name="connsiteX205" fmla="*/ 5748532 w 8756908"/>
              <a:gd name="connsiteY205" fmla="*/ 5064170 h 5538122"/>
              <a:gd name="connsiteX206" fmla="*/ 5739388 w 8756908"/>
              <a:gd name="connsiteY206" fmla="*/ 5036738 h 5538122"/>
              <a:gd name="connsiteX207" fmla="*/ 5730244 w 8756908"/>
              <a:gd name="connsiteY207" fmla="*/ 4991018 h 5538122"/>
              <a:gd name="connsiteX208" fmla="*/ 5702812 w 8756908"/>
              <a:gd name="connsiteY208" fmla="*/ 4972730 h 5538122"/>
              <a:gd name="connsiteX209" fmla="*/ 5657092 w 8756908"/>
              <a:gd name="connsiteY209" fmla="*/ 4917866 h 5538122"/>
              <a:gd name="connsiteX210" fmla="*/ 5629660 w 8756908"/>
              <a:gd name="connsiteY210" fmla="*/ 4908722 h 5538122"/>
              <a:gd name="connsiteX211" fmla="*/ 5583940 w 8756908"/>
              <a:gd name="connsiteY211" fmla="*/ 5018450 h 5538122"/>
              <a:gd name="connsiteX212" fmla="*/ 5602228 w 8756908"/>
              <a:gd name="connsiteY212" fmla="*/ 5045882 h 5538122"/>
              <a:gd name="connsiteX213" fmla="*/ 5620516 w 8756908"/>
              <a:gd name="connsiteY213" fmla="*/ 5100746 h 5538122"/>
              <a:gd name="connsiteX214" fmla="*/ 5611372 w 8756908"/>
              <a:gd name="connsiteY214" fmla="*/ 5155610 h 5538122"/>
              <a:gd name="connsiteX215" fmla="*/ 5410204 w 8756908"/>
              <a:gd name="connsiteY215" fmla="*/ 5128178 h 5538122"/>
              <a:gd name="connsiteX216" fmla="*/ 5391916 w 8756908"/>
              <a:gd name="connsiteY216" fmla="*/ 5100746 h 5538122"/>
              <a:gd name="connsiteX217" fmla="*/ 5337052 w 8756908"/>
              <a:gd name="connsiteY217" fmla="*/ 5082458 h 5538122"/>
              <a:gd name="connsiteX218" fmla="*/ 5291332 w 8756908"/>
              <a:gd name="connsiteY218" fmla="*/ 5064170 h 5538122"/>
              <a:gd name="connsiteX219" fmla="*/ 5236468 w 8756908"/>
              <a:gd name="connsiteY219" fmla="*/ 5027594 h 5538122"/>
              <a:gd name="connsiteX220" fmla="*/ 5071876 w 8756908"/>
              <a:gd name="connsiteY220" fmla="*/ 5009306 h 5538122"/>
              <a:gd name="connsiteX221" fmla="*/ 4989580 w 8756908"/>
              <a:gd name="connsiteY221" fmla="*/ 5000162 h 5538122"/>
              <a:gd name="connsiteX222" fmla="*/ 4943860 w 8756908"/>
              <a:gd name="connsiteY222" fmla="*/ 4991018 h 5538122"/>
              <a:gd name="connsiteX223" fmla="*/ 4751836 w 8756908"/>
              <a:gd name="connsiteY223" fmla="*/ 4981874 h 5538122"/>
              <a:gd name="connsiteX224" fmla="*/ 4687828 w 8756908"/>
              <a:gd name="connsiteY224" fmla="*/ 4963586 h 5538122"/>
              <a:gd name="connsiteX225" fmla="*/ 4651252 w 8756908"/>
              <a:gd name="connsiteY225" fmla="*/ 4954442 h 5538122"/>
              <a:gd name="connsiteX226" fmla="*/ 4623820 w 8756908"/>
              <a:gd name="connsiteY226" fmla="*/ 4890434 h 5538122"/>
              <a:gd name="connsiteX227" fmla="*/ 4614676 w 8756908"/>
              <a:gd name="connsiteY227" fmla="*/ 4863002 h 5538122"/>
              <a:gd name="connsiteX228" fmla="*/ 4587244 w 8756908"/>
              <a:gd name="connsiteY228" fmla="*/ 4853858 h 5538122"/>
              <a:gd name="connsiteX229" fmla="*/ 4532380 w 8756908"/>
              <a:gd name="connsiteY229" fmla="*/ 4826426 h 5538122"/>
              <a:gd name="connsiteX230" fmla="*/ 4504948 w 8756908"/>
              <a:gd name="connsiteY230" fmla="*/ 4798994 h 5538122"/>
              <a:gd name="connsiteX231" fmla="*/ 4486660 w 8756908"/>
              <a:gd name="connsiteY231" fmla="*/ 4771562 h 5538122"/>
              <a:gd name="connsiteX232" fmla="*/ 4459228 w 8756908"/>
              <a:gd name="connsiteY232" fmla="*/ 4762418 h 5538122"/>
              <a:gd name="connsiteX233" fmla="*/ 4376932 w 8756908"/>
              <a:gd name="connsiteY233" fmla="*/ 4716698 h 5538122"/>
              <a:gd name="connsiteX234" fmla="*/ 4322068 w 8756908"/>
              <a:gd name="connsiteY234" fmla="*/ 4698410 h 5538122"/>
              <a:gd name="connsiteX235" fmla="*/ 4157476 w 8756908"/>
              <a:gd name="connsiteY235" fmla="*/ 4707554 h 5538122"/>
              <a:gd name="connsiteX236" fmla="*/ 4066036 w 8756908"/>
              <a:gd name="connsiteY236" fmla="*/ 4716698 h 5538122"/>
              <a:gd name="connsiteX237" fmla="*/ 3791716 w 8756908"/>
              <a:gd name="connsiteY237" fmla="*/ 4707554 h 5538122"/>
              <a:gd name="connsiteX238" fmla="*/ 3709420 w 8756908"/>
              <a:gd name="connsiteY238" fmla="*/ 4643546 h 5538122"/>
              <a:gd name="connsiteX239" fmla="*/ 3681988 w 8756908"/>
              <a:gd name="connsiteY239" fmla="*/ 4634402 h 5538122"/>
              <a:gd name="connsiteX240" fmla="*/ 3627124 w 8756908"/>
              <a:gd name="connsiteY240" fmla="*/ 4588682 h 5538122"/>
              <a:gd name="connsiteX241" fmla="*/ 3590548 w 8756908"/>
              <a:gd name="connsiteY241" fmla="*/ 4579538 h 5538122"/>
              <a:gd name="connsiteX242" fmla="*/ 3453388 w 8756908"/>
              <a:gd name="connsiteY242" fmla="*/ 4533818 h 5538122"/>
              <a:gd name="connsiteX243" fmla="*/ 3398524 w 8756908"/>
              <a:gd name="connsiteY243" fmla="*/ 4506386 h 5538122"/>
              <a:gd name="connsiteX244" fmla="*/ 3371092 w 8756908"/>
              <a:gd name="connsiteY244" fmla="*/ 4488098 h 5538122"/>
              <a:gd name="connsiteX245" fmla="*/ 3334516 w 8756908"/>
              <a:gd name="connsiteY245" fmla="*/ 4469810 h 5538122"/>
              <a:gd name="connsiteX246" fmla="*/ 3307084 w 8756908"/>
              <a:gd name="connsiteY246" fmla="*/ 4442378 h 5538122"/>
              <a:gd name="connsiteX247" fmla="*/ 3270508 w 8756908"/>
              <a:gd name="connsiteY247" fmla="*/ 4414946 h 5538122"/>
              <a:gd name="connsiteX248" fmla="*/ 3243076 w 8756908"/>
              <a:gd name="connsiteY248" fmla="*/ 4360082 h 5538122"/>
              <a:gd name="connsiteX249" fmla="*/ 3215644 w 8756908"/>
              <a:gd name="connsiteY249" fmla="*/ 4341794 h 5538122"/>
              <a:gd name="connsiteX250" fmla="*/ 3188212 w 8756908"/>
              <a:gd name="connsiteY250" fmla="*/ 4277786 h 5538122"/>
              <a:gd name="connsiteX251" fmla="*/ 3160780 w 8756908"/>
              <a:gd name="connsiteY251" fmla="*/ 4222922 h 5538122"/>
              <a:gd name="connsiteX252" fmla="*/ 3133348 w 8756908"/>
              <a:gd name="connsiteY252" fmla="*/ 4195490 h 5538122"/>
              <a:gd name="connsiteX253" fmla="*/ 3069340 w 8756908"/>
              <a:gd name="connsiteY253" fmla="*/ 4113194 h 5538122"/>
              <a:gd name="connsiteX254" fmla="*/ 3041908 w 8756908"/>
              <a:gd name="connsiteY254" fmla="*/ 4094906 h 5538122"/>
              <a:gd name="connsiteX255" fmla="*/ 3032764 w 8756908"/>
              <a:gd name="connsiteY255" fmla="*/ 4067474 h 5538122"/>
              <a:gd name="connsiteX256" fmla="*/ 3014476 w 8756908"/>
              <a:gd name="connsiteY256" fmla="*/ 3994322 h 5538122"/>
              <a:gd name="connsiteX257" fmla="*/ 2987044 w 8756908"/>
              <a:gd name="connsiteY257" fmla="*/ 3976034 h 5538122"/>
              <a:gd name="connsiteX258" fmla="*/ 2968756 w 8756908"/>
              <a:gd name="connsiteY258" fmla="*/ 3912026 h 5538122"/>
              <a:gd name="connsiteX259" fmla="*/ 2950468 w 8756908"/>
              <a:gd name="connsiteY259" fmla="*/ 3884594 h 5538122"/>
              <a:gd name="connsiteX260" fmla="*/ 2941324 w 8756908"/>
              <a:gd name="connsiteY260" fmla="*/ 3857162 h 5538122"/>
              <a:gd name="connsiteX261" fmla="*/ 2913892 w 8756908"/>
              <a:gd name="connsiteY261" fmla="*/ 3838874 h 5538122"/>
              <a:gd name="connsiteX262" fmla="*/ 2877316 w 8756908"/>
              <a:gd name="connsiteY262" fmla="*/ 3756578 h 5538122"/>
              <a:gd name="connsiteX263" fmla="*/ 2868172 w 8756908"/>
              <a:gd name="connsiteY263" fmla="*/ 3729146 h 5538122"/>
              <a:gd name="connsiteX264" fmla="*/ 2859028 w 8756908"/>
              <a:gd name="connsiteY264" fmla="*/ 3701714 h 5538122"/>
              <a:gd name="connsiteX265" fmla="*/ 2849884 w 8756908"/>
              <a:gd name="connsiteY265" fmla="*/ 3646850 h 5538122"/>
              <a:gd name="connsiteX266" fmla="*/ 2831596 w 8756908"/>
              <a:gd name="connsiteY266" fmla="*/ 3619418 h 5538122"/>
              <a:gd name="connsiteX267" fmla="*/ 2822452 w 8756908"/>
              <a:gd name="connsiteY267" fmla="*/ 3591986 h 5538122"/>
              <a:gd name="connsiteX268" fmla="*/ 2804164 w 8756908"/>
              <a:gd name="connsiteY268" fmla="*/ 3564554 h 5538122"/>
              <a:gd name="connsiteX269" fmla="*/ 2785876 w 8756908"/>
              <a:gd name="connsiteY269" fmla="*/ 3509690 h 5538122"/>
              <a:gd name="connsiteX270" fmla="*/ 2776732 w 8756908"/>
              <a:gd name="connsiteY270" fmla="*/ 3482258 h 5538122"/>
              <a:gd name="connsiteX271" fmla="*/ 2712724 w 8756908"/>
              <a:gd name="connsiteY271" fmla="*/ 3445682 h 5538122"/>
              <a:gd name="connsiteX272" fmla="*/ 2694436 w 8756908"/>
              <a:gd name="connsiteY272" fmla="*/ 3418250 h 5538122"/>
              <a:gd name="connsiteX273" fmla="*/ 2667004 w 8756908"/>
              <a:gd name="connsiteY273" fmla="*/ 3409106 h 5538122"/>
              <a:gd name="connsiteX274" fmla="*/ 2657860 w 8756908"/>
              <a:gd name="connsiteY274" fmla="*/ 3381674 h 5538122"/>
              <a:gd name="connsiteX275" fmla="*/ 2639572 w 8756908"/>
              <a:gd name="connsiteY275" fmla="*/ 3354242 h 5538122"/>
              <a:gd name="connsiteX276" fmla="*/ 2602996 w 8756908"/>
              <a:gd name="connsiteY276" fmla="*/ 3299378 h 5538122"/>
              <a:gd name="connsiteX277" fmla="*/ 2566420 w 8756908"/>
              <a:gd name="connsiteY277" fmla="*/ 3244514 h 5538122"/>
              <a:gd name="connsiteX278" fmla="*/ 2548132 w 8756908"/>
              <a:gd name="connsiteY278" fmla="*/ 3217082 h 5538122"/>
              <a:gd name="connsiteX279" fmla="*/ 2520700 w 8756908"/>
              <a:gd name="connsiteY279" fmla="*/ 3198794 h 5538122"/>
              <a:gd name="connsiteX280" fmla="*/ 2493268 w 8756908"/>
              <a:gd name="connsiteY280" fmla="*/ 3171362 h 5538122"/>
              <a:gd name="connsiteX281" fmla="*/ 2465836 w 8756908"/>
              <a:gd name="connsiteY281" fmla="*/ 3162218 h 5538122"/>
              <a:gd name="connsiteX282" fmla="*/ 2438404 w 8756908"/>
              <a:gd name="connsiteY282" fmla="*/ 3143930 h 5538122"/>
              <a:gd name="connsiteX283" fmla="*/ 2328676 w 8756908"/>
              <a:gd name="connsiteY283" fmla="*/ 3125642 h 5538122"/>
              <a:gd name="connsiteX284" fmla="*/ 2273812 w 8756908"/>
              <a:gd name="connsiteY284" fmla="*/ 3107354 h 5538122"/>
              <a:gd name="connsiteX285" fmla="*/ 2246380 w 8756908"/>
              <a:gd name="connsiteY285" fmla="*/ 3098210 h 5538122"/>
              <a:gd name="connsiteX286" fmla="*/ 2191516 w 8756908"/>
              <a:gd name="connsiteY286" fmla="*/ 3089066 h 5538122"/>
              <a:gd name="connsiteX287" fmla="*/ 1972060 w 8756908"/>
              <a:gd name="connsiteY287" fmla="*/ 3098210 h 5538122"/>
              <a:gd name="connsiteX288" fmla="*/ 1935484 w 8756908"/>
              <a:gd name="connsiteY288" fmla="*/ 3107354 h 5538122"/>
              <a:gd name="connsiteX289" fmla="*/ 1908052 w 8756908"/>
              <a:gd name="connsiteY289" fmla="*/ 3134786 h 5538122"/>
              <a:gd name="connsiteX290" fmla="*/ 1880620 w 8756908"/>
              <a:gd name="connsiteY290" fmla="*/ 3153074 h 5538122"/>
              <a:gd name="connsiteX291" fmla="*/ 1834900 w 8756908"/>
              <a:gd name="connsiteY291" fmla="*/ 3207938 h 5538122"/>
              <a:gd name="connsiteX292" fmla="*/ 1807468 w 8756908"/>
              <a:gd name="connsiteY292" fmla="*/ 3217082 h 5538122"/>
              <a:gd name="connsiteX293" fmla="*/ 1780036 w 8756908"/>
              <a:gd name="connsiteY293" fmla="*/ 3235370 h 5538122"/>
              <a:gd name="connsiteX294" fmla="*/ 1743460 w 8756908"/>
              <a:gd name="connsiteY294" fmla="*/ 3253658 h 5538122"/>
              <a:gd name="connsiteX295" fmla="*/ 1734316 w 8756908"/>
              <a:gd name="connsiteY295" fmla="*/ 3281090 h 5538122"/>
              <a:gd name="connsiteX296" fmla="*/ 1679452 w 8756908"/>
              <a:gd name="connsiteY296" fmla="*/ 3317666 h 5538122"/>
              <a:gd name="connsiteX297" fmla="*/ 1661164 w 8756908"/>
              <a:gd name="connsiteY297" fmla="*/ 3354242 h 5538122"/>
              <a:gd name="connsiteX298" fmla="*/ 1606300 w 8756908"/>
              <a:gd name="connsiteY298" fmla="*/ 3399962 h 5538122"/>
              <a:gd name="connsiteX299" fmla="*/ 1542292 w 8756908"/>
              <a:gd name="connsiteY299" fmla="*/ 3463970 h 5538122"/>
              <a:gd name="connsiteX300" fmla="*/ 1441708 w 8756908"/>
              <a:gd name="connsiteY300" fmla="*/ 3518834 h 5538122"/>
              <a:gd name="connsiteX301" fmla="*/ 1386844 w 8756908"/>
              <a:gd name="connsiteY301" fmla="*/ 3555410 h 5538122"/>
              <a:gd name="connsiteX302" fmla="*/ 1331980 w 8756908"/>
              <a:gd name="connsiteY302" fmla="*/ 3573698 h 5538122"/>
              <a:gd name="connsiteX303" fmla="*/ 1313692 w 8756908"/>
              <a:gd name="connsiteY303" fmla="*/ 3601130 h 5538122"/>
              <a:gd name="connsiteX304" fmla="*/ 1231396 w 8756908"/>
              <a:gd name="connsiteY304" fmla="*/ 3619418 h 5538122"/>
              <a:gd name="connsiteX305" fmla="*/ 1158244 w 8756908"/>
              <a:gd name="connsiteY305" fmla="*/ 3646850 h 5538122"/>
              <a:gd name="connsiteX306" fmla="*/ 1066804 w 8756908"/>
              <a:gd name="connsiteY306" fmla="*/ 3674282 h 5538122"/>
              <a:gd name="connsiteX307" fmla="*/ 957076 w 8756908"/>
              <a:gd name="connsiteY307" fmla="*/ 3692570 h 5538122"/>
              <a:gd name="connsiteX308" fmla="*/ 801628 w 8756908"/>
              <a:gd name="connsiteY308" fmla="*/ 3701714 h 5538122"/>
              <a:gd name="connsiteX309" fmla="*/ 801628 w 8756908"/>
              <a:gd name="connsiteY309" fmla="*/ 3701714 h 5538122"/>
              <a:gd name="connsiteX310" fmla="*/ 474988 w 8756908"/>
              <a:gd name="connsiteY310" fmla="*/ 3869770 h 5538122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49880 w 8756908"/>
              <a:gd name="connsiteY130" fmla="*/ 122825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9191 h 5531863"/>
              <a:gd name="connsiteX1" fmla="*/ 472444 w 8756908"/>
              <a:gd name="connsiteY1" fmla="*/ 3869191 h 5531863"/>
              <a:gd name="connsiteX2" fmla="*/ 591316 w 8756908"/>
              <a:gd name="connsiteY2" fmla="*/ 3759463 h 5531863"/>
              <a:gd name="connsiteX3" fmla="*/ 627892 w 8756908"/>
              <a:gd name="connsiteY3" fmla="*/ 3750319 h 5531863"/>
              <a:gd name="connsiteX4" fmla="*/ 655324 w 8756908"/>
              <a:gd name="connsiteY4" fmla="*/ 3741175 h 5531863"/>
              <a:gd name="connsiteX5" fmla="*/ 710188 w 8756908"/>
              <a:gd name="connsiteY5" fmla="*/ 3704599 h 5531863"/>
              <a:gd name="connsiteX6" fmla="*/ 774196 w 8756908"/>
              <a:gd name="connsiteY6" fmla="*/ 3686311 h 5531863"/>
              <a:gd name="connsiteX7" fmla="*/ 792484 w 8756908"/>
              <a:gd name="connsiteY7" fmla="*/ 3658879 h 5531863"/>
              <a:gd name="connsiteX8" fmla="*/ 819916 w 8756908"/>
              <a:gd name="connsiteY8" fmla="*/ 3649735 h 5531863"/>
              <a:gd name="connsiteX9" fmla="*/ 829060 w 8756908"/>
              <a:gd name="connsiteY9" fmla="*/ 3622303 h 5531863"/>
              <a:gd name="connsiteX10" fmla="*/ 874780 w 8756908"/>
              <a:gd name="connsiteY10" fmla="*/ 3576583 h 5531863"/>
              <a:gd name="connsiteX11" fmla="*/ 911356 w 8756908"/>
              <a:gd name="connsiteY11" fmla="*/ 3521719 h 5531863"/>
              <a:gd name="connsiteX12" fmla="*/ 929644 w 8756908"/>
              <a:gd name="connsiteY12" fmla="*/ 3494287 h 5531863"/>
              <a:gd name="connsiteX13" fmla="*/ 984508 w 8756908"/>
              <a:gd name="connsiteY13" fmla="*/ 3439423 h 5531863"/>
              <a:gd name="connsiteX14" fmla="*/ 1030228 w 8756908"/>
              <a:gd name="connsiteY14" fmla="*/ 3402847 h 5531863"/>
              <a:gd name="connsiteX15" fmla="*/ 1048516 w 8756908"/>
              <a:gd name="connsiteY15" fmla="*/ 3347983 h 5531863"/>
              <a:gd name="connsiteX16" fmla="*/ 1075948 w 8756908"/>
              <a:gd name="connsiteY16" fmla="*/ 3256543 h 5531863"/>
              <a:gd name="connsiteX17" fmla="*/ 1085092 w 8756908"/>
              <a:gd name="connsiteY17" fmla="*/ 3229111 h 5531863"/>
              <a:gd name="connsiteX18" fmla="*/ 1094236 w 8756908"/>
              <a:gd name="connsiteY18" fmla="*/ 3201679 h 5531863"/>
              <a:gd name="connsiteX19" fmla="*/ 1112524 w 8756908"/>
              <a:gd name="connsiteY19" fmla="*/ 3174247 h 5531863"/>
              <a:gd name="connsiteX20" fmla="*/ 1158244 w 8756908"/>
              <a:gd name="connsiteY20" fmla="*/ 3101095 h 5531863"/>
              <a:gd name="connsiteX21" fmla="*/ 1185676 w 8756908"/>
              <a:gd name="connsiteY21" fmla="*/ 3027943 h 5531863"/>
              <a:gd name="connsiteX22" fmla="*/ 1203964 w 8756908"/>
              <a:gd name="connsiteY22" fmla="*/ 2963935 h 5531863"/>
              <a:gd name="connsiteX23" fmla="*/ 1222252 w 8756908"/>
              <a:gd name="connsiteY23" fmla="*/ 2936503 h 5531863"/>
              <a:gd name="connsiteX24" fmla="*/ 1231396 w 8756908"/>
              <a:gd name="connsiteY24" fmla="*/ 2872495 h 5531863"/>
              <a:gd name="connsiteX25" fmla="*/ 1258828 w 8756908"/>
              <a:gd name="connsiteY25" fmla="*/ 2835919 h 5531863"/>
              <a:gd name="connsiteX26" fmla="*/ 1267972 w 8756908"/>
              <a:gd name="connsiteY26" fmla="*/ 2808487 h 5531863"/>
              <a:gd name="connsiteX27" fmla="*/ 1286260 w 8756908"/>
              <a:gd name="connsiteY27" fmla="*/ 2781055 h 5531863"/>
              <a:gd name="connsiteX28" fmla="*/ 1313692 w 8756908"/>
              <a:gd name="connsiteY28" fmla="*/ 2726191 h 5531863"/>
              <a:gd name="connsiteX29" fmla="*/ 1341124 w 8756908"/>
              <a:gd name="connsiteY29" fmla="*/ 2707903 h 5531863"/>
              <a:gd name="connsiteX30" fmla="*/ 1350268 w 8756908"/>
              <a:gd name="connsiteY30" fmla="*/ 2671327 h 5531863"/>
              <a:gd name="connsiteX31" fmla="*/ 1405132 w 8756908"/>
              <a:gd name="connsiteY31" fmla="*/ 2643895 h 5531863"/>
              <a:gd name="connsiteX32" fmla="*/ 1459996 w 8756908"/>
              <a:gd name="connsiteY32" fmla="*/ 2607319 h 5531863"/>
              <a:gd name="connsiteX33" fmla="*/ 1478284 w 8756908"/>
              <a:gd name="connsiteY33" fmla="*/ 2579887 h 5531863"/>
              <a:gd name="connsiteX34" fmla="*/ 1505716 w 8756908"/>
              <a:gd name="connsiteY34" fmla="*/ 2570743 h 5531863"/>
              <a:gd name="connsiteX35" fmla="*/ 1533148 w 8756908"/>
              <a:gd name="connsiteY35" fmla="*/ 2552455 h 5531863"/>
              <a:gd name="connsiteX36" fmla="*/ 1761748 w 8756908"/>
              <a:gd name="connsiteY36" fmla="*/ 2515879 h 5531863"/>
              <a:gd name="connsiteX37" fmla="*/ 1789180 w 8756908"/>
              <a:gd name="connsiteY37" fmla="*/ 2497591 h 5531863"/>
              <a:gd name="connsiteX38" fmla="*/ 1953772 w 8756908"/>
              <a:gd name="connsiteY38" fmla="*/ 2515879 h 5531863"/>
              <a:gd name="connsiteX39" fmla="*/ 2008636 w 8756908"/>
              <a:gd name="connsiteY39" fmla="*/ 2552455 h 5531863"/>
              <a:gd name="connsiteX40" fmla="*/ 2054356 w 8756908"/>
              <a:gd name="connsiteY40" fmla="*/ 2589031 h 5531863"/>
              <a:gd name="connsiteX41" fmla="*/ 2063500 w 8756908"/>
              <a:gd name="connsiteY41" fmla="*/ 2616463 h 5531863"/>
              <a:gd name="connsiteX42" fmla="*/ 2118364 w 8756908"/>
              <a:gd name="connsiteY42" fmla="*/ 2653039 h 5531863"/>
              <a:gd name="connsiteX43" fmla="*/ 2173228 w 8756908"/>
              <a:gd name="connsiteY43" fmla="*/ 2698759 h 5531863"/>
              <a:gd name="connsiteX44" fmla="*/ 2228092 w 8756908"/>
              <a:gd name="connsiteY44" fmla="*/ 2717047 h 5531863"/>
              <a:gd name="connsiteX45" fmla="*/ 2356108 w 8756908"/>
              <a:gd name="connsiteY45" fmla="*/ 2707903 h 5531863"/>
              <a:gd name="connsiteX46" fmla="*/ 2438404 w 8756908"/>
              <a:gd name="connsiteY46" fmla="*/ 2662183 h 5531863"/>
              <a:gd name="connsiteX47" fmla="*/ 2474980 w 8756908"/>
              <a:gd name="connsiteY47" fmla="*/ 2653039 h 5531863"/>
              <a:gd name="connsiteX48" fmla="*/ 2593852 w 8756908"/>
              <a:gd name="connsiteY48" fmla="*/ 2662183 h 5531863"/>
              <a:gd name="connsiteX49" fmla="*/ 2621284 w 8756908"/>
              <a:gd name="connsiteY49" fmla="*/ 2689615 h 5531863"/>
              <a:gd name="connsiteX50" fmla="*/ 2648716 w 8756908"/>
              <a:gd name="connsiteY50" fmla="*/ 2707903 h 5531863"/>
              <a:gd name="connsiteX51" fmla="*/ 2676148 w 8756908"/>
              <a:gd name="connsiteY51" fmla="*/ 2735335 h 5531863"/>
              <a:gd name="connsiteX52" fmla="*/ 2758444 w 8756908"/>
              <a:gd name="connsiteY52" fmla="*/ 2781055 h 5531863"/>
              <a:gd name="connsiteX53" fmla="*/ 2813308 w 8756908"/>
              <a:gd name="connsiteY53" fmla="*/ 2817631 h 5531863"/>
              <a:gd name="connsiteX54" fmla="*/ 2840740 w 8756908"/>
              <a:gd name="connsiteY54" fmla="*/ 2826775 h 5531863"/>
              <a:gd name="connsiteX55" fmla="*/ 2923036 w 8756908"/>
              <a:gd name="connsiteY55" fmla="*/ 2872495 h 5531863"/>
              <a:gd name="connsiteX56" fmla="*/ 2941324 w 8756908"/>
              <a:gd name="connsiteY56" fmla="*/ 2899927 h 5531863"/>
              <a:gd name="connsiteX57" fmla="*/ 2996188 w 8756908"/>
              <a:gd name="connsiteY57" fmla="*/ 2936503 h 5531863"/>
              <a:gd name="connsiteX58" fmla="*/ 3014476 w 8756908"/>
              <a:gd name="connsiteY58" fmla="*/ 2973079 h 5531863"/>
              <a:gd name="connsiteX59" fmla="*/ 3069340 w 8756908"/>
              <a:gd name="connsiteY59" fmla="*/ 2991367 h 5531863"/>
              <a:gd name="connsiteX60" fmla="*/ 3133348 w 8756908"/>
              <a:gd name="connsiteY60" fmla="*/ 3009655 h 5531863"/>
              <a:gd name="connsiteX61" fmla="*/ 3160780 w 8756908"/>
              <a:gd name="connsiteY61" fmla="*/ 3027943 h 5531863"/>
              <a:gd name="connsiteX62" fmla="*/ 3261364 w 8756908"/>
              <a:gd name="connsiteY62" fmla="*/ 3018799 h 5531863"/>
              <a:gd name="connsiteX63" fmla="*/ 3233932 w 8756908"/>
              <a:gd name="connsiteY63" fmla="*/ 2899927 h 5531863"/>
              <a:gd name="connsiteX64" fmla="*/ 3206500 w 8756908"/>
              <a:gd name="connsiteY64" fmla="*/ 2890783 h 5531863"/>
              <a:gd name="connsiteX65" fmla="*/ 3188212 w 8756908"/>
              <a:gd name="connsiteY65" fmla="*/ 2863351 h 5531863"/>
              <a:gd name="connsiteX66" fmla="*/ 3133348 w 8756908"/>
              <a:gd name="connsiteY66" fmla="*/ 2826775 h 5531863"/>
              <a:gd name="connsiteX67" fmla="*/ 3087628 w 8756908"/>
              <a:gd name="connsiteY67" fmla="*/ 2790199 h 5531863"/>
              <a:gd name="connsiteX68" fmla="*/ 3069340 w 8756908"/>
              <a:gd name="connsiteY68" fmla="*/ 2762767 h 5531863"/>
              <a:gd name="connsiteX69" fmla="*/ 3005332 w 8756908"/>
              <a:gd name="connsiteY69" fmla="*/ 2753623 h 5531863"/>
              <a:gd name="connsiteX70" fmla="*/ 2977900 w 8756908"/>
              <a:gd name="connsiteY70" fmla="*/ 2735335 h 5531863"/>
              <a:gd name="connsiteX71" fmla="*/ 2959612 w 8756908"/>
              <a:gd name="connsiteY71" fmla="*/ 2707903 h 5531863"/>
              <a:gd name="connsiteX72" fmla="*/ 2904748 w 8756908"/>
              <a:gd name="connsiteY72" fmla="*/ 2689615 h 5531863"/>
              <a:gd name="connsiteX73" fmla="*/ 2877316 w 8756908"/>
              <a:gd name="connsiteY73" fmla="*/ 2671327 h 5531863"/>
              <a:gd name="connsiteX74" fmla="*/ 2859028 w 8756908"/>
              <a:gd name="connsiteY74" fmla="*/ 2643895 h 5531863"/>
              <a:gd name="connsiteX75" fmla="*/ 2831596 w 8756908"/>
              <a:gd name="connsiteY75" fmla="*/ 2634751 h 5531863"/>
              <a:gd name="connsiteX76" fmla="*/ 2795020 w 8756908"/>
              <a:gd name="connsiteY76" fmla="*/ 2598175 h 5531863"/>
              <a:gd name="connsiteX77" fmla="*/ 2776732 w 8756908"/>
              <a:gd name="connsiteY77" fmla="*/ 2570743 h 5531863"/>
              <a:gd name="connsiteX78" fmla="*/ 2767588 w 8756908"/>
              <a:gd name="connsiteY78" fmla="*/ 2543311 h 5531863"/>
              <a:gd name="connsiteX79" fmla="*/ 2740156 w 8756908"/>
              <a:gd name="connsiteY79" fmla="*/ 2525023 h 5531863"/>
              <a:gd name="connsiteX80" fmla="*/ 2712724 w 8756908"/>
              <a:gd name="connsiteY80" fmla="*/ 2461015 h 5531863"/>
              <a:gd name="connsiteX81" fmla="*/ 2694436 w 8756908"/>
              <a:gd name="connsiteY81" fmla="*/ 2406151 h 5531863"/>
              <a:gd name="connsiteX82" fmla="*/ 2685292 w 8756908"/>
              <a:gd name="connsiteY82" fmla="*/ 2378719 h 5531863"/>
              <a:gd name="connsiteX83" fmla="*/ 2657860 w 8756908"/>
              <a:gd name="connsiteY83" fmla="*/ 2186695 h 5531863"/>
              <a:gd name="connsiteX84" fmla="*/ 2648716 w 8756908"/>
              <a:gd name="connsiteY84" fmla="*/ 2159263 h 5531863"/>
              <a:gd name="connsiteX85" fmla="*/ 2639572 w 8756908"/>
              <a:gd name="connsiteY85" fmla="*/ 2131831 h 5531863"/>
              <a:gd name="connsiteX86" fmla="*/ 2612140 w 8756908"/>
              <a:gd name="connsiteY86" fmla="*/ 2104399 h 5531863"/>
              <a:gd name="connsiteX87" fmla="*/ 2566420 w 8756908"/>
              <a:gd name="connsiteY87" fmla="*/ 2022103 h 5531863"/>
              <a:gd name="connsiteX88" fmla="*/ 2511556 w 8756908"/>
              <a:gd name="connsiteY88" fmla="*/ 1994671 h 5531863"/>
              <a:gd name="connsiteX89" fmla="*/ 2474980 w 8756908"/>
              <a:gd name="connsiteY89" fmla="*/ 1939807 h 5531863"/>
              <a:gd name="connsiteX90" fmla="*/ 2420116 w 8756908"/>
              <a:gd name="connsiteY90" fmla="*/ 1921519 h 5531863"/>
              <a:gd name="connsiteX91" fmla="*/ 2292100 w 8756908"/>
              <a:gd name="connsiteY91" fmla="*/ 1866655 h 5531863"/>
              <a:gd name="connsiteX92" fmla="*/ 2209804 w 8756908"/>
              <a:gd name="connsiteY92" fmla="*/ 1830079 h 5531863"/>
              <a:gd name="connsiteX93" fmla="*/ 2182372 w 8756908"/>
              <a:gd name="connsiteY93" fmla="*/ 1802647 h 5531863"/>
              <a:gd name="connsiteX94" fmla="*/ 2191516 w 8756908"/>
              <a:gd name="connsiteY94" fmla="*/ 1702063 h 5531863"/>
              <a:gd name="connsiteX95" fmla="*/ 2200660 w 8756908"/>
              <a:gd name="connsiteY95" fmla="*/ 1674631 h 5531863"/>
              <a:gd name="connsiteX96" fmla="*/ 2228092 w 8756908"/>
              <a:gd name="connsiteY96" fmla="*/ 1656343 h 5531863"/>
              <a:gd name="connsiteX97" fmla="*/ 2237236 w 8756908"/>
              <a:gd name="connsiteY97" fmla="*/ 1628911 h 5531863"/>
              <a:gd name="connsiteX98" fmla="*/ 2292100 w 8756908"/>
              <a:gd name="connsiteY98" fmla="*/ 1610623 h 5531863"/>
              <a:gd name="connsiteX99" fmla="*/ 2557276 w 8756908"/>
              <a:gd name="connsiteY99" fmla="*/ 1619767 h 5531863"/>
              <a:gd name="connsiteX100" fmla="*/ 2621284 w 8756908"/>
              <a:gd name="connsiteY100" fmla="*/ 1638055 h 5531863"/>
              <a:gd name="connsiteX101" fmla="*/ 2639572 w 8756908"/>
              <a:gd name="connsiteY101" fmla="*/ 1601479 h 5531863"/>
              <a:gd name="connsiteX102" fmla="*/ 2630428 w 8756908"/>
              <a:gd name="connsiteY102" fmla="*/ 1455175 h 5531863"/>
              <a:gd name="connsiteX103" fmla="*/ 2584708 w 8756908"/>
              <a:gd name="connsiteY103" fmla="*/ 1409455 h 5531863"/>
              <a:gd name="connsiteX104" fmla="*/ 2557276 w 8756908"/>
              <a:gd name="connsiteY104" fmla="*/ 1382023 h 5531863"/>
              <a:gd name="connsiteX105" fmla="*/ 2548132 w 8756908"/>
              <a:gd name="connsiteY105" fmla="*/ 1354591 h 5531863"/>
              <a:gd name="connsiteX106" fmla="*/ 2511556 w 8756908"/>
              <a:gd name="connsiteY106" fmla="*/ 1345447 h 5531863"/>
              <a:gd name="connsiteX107" fmla="*/ 2484124 w 8756908"/>
              <a:gd name="connsiteY107" fmla="*/ 1327159 h 5531863"/>
              <a:gd name="connsiteX108" fmla="*/ 2456692 w 8756908"/>
              <a:gd name="connsiteY108" fmla="*/ 1318015 h 5531863"/>
              <a:gd name="connsiteX109" fmla="*/ 2438404 w 8756908"/>
              <a:gd name="connsiteY109" fmla="*/ 1290583 h 5531863"/>
              <a:gd name="connsiteX110" fmla="*/ 2383540 w 8756908"/>
              <a:gd name="connsiteY110" fmla="*/ 1272295 h 5531863"/>
              <a:gd name="connsiteX111" fmla="*/ 2328676 w 8756908"/>
              <a:gd name="connsiteY111" fmla="*/ 1244863 h 5531863"/>
              <a:gd name="connsiteX112" fmla="*/ 2301244 w 8756908"/>
              <a:gd name="connsiteY112" fmla="*/ 1217431 h 5531863"/>
              <a:gd name="connsiteX113" fmla="*/ 2246380 w 8756908"/>
              <a:gd name="connsiteY113" fmla="*/ 1199143 h 5531863"/>
              <a:gd name="connsiteX114" fmla="*/ 2218948 w 8756908"/>
              <a:gd name="connsiteY114" fmla="*/ 1180855 h 5531863"/>
              <a:gd name="connsiteX115" fmla="*/ 2191516 w 8756908"/>
              <a:gd name="connsiteY115" fmla="*/ 1171711 h 5531863"/>
              <a:gd name="connsiteX116" fmla="*/ 2090932 w 8756908"/>
              <a:gd name="connsiteY116" fmla="*/ 1153423 h 5531863"/>
              <a:gd name="connsiteX117" fmla="*/ 2063500 w 8756908"/>
              <a:gd name="connsiteY117" fmla="*/ 1144279 h 5531863"/>
              <a:gd name="connsiteX118" fmla="*/ 2017780 w 8756908"/>
              <a:gd name="connsiteY118" fmla="*/ 1135135 h 5531863"/>
              <a:gd name="connsiteX119" fmla="*/ 1962916 w 8756908"/>
              <a:gd name="connsiteY119" fmla="*/ 1107703 h 5531863"/>
              <a:gd name="connsiteX120" fmla="*/ 1908052 w 8756908"/>
              <a:gd name="connsiteY120" fmla="*/ 1089415 h 5531863"/>
              <a:gd name="connsiteX121" fmla="*/ 1880620 w 8756908"/>
              <a:gd name="connsiteY121" fmla="*/ 1080271 h 5531863"/>
              <a:gd name="connsiteX122" fmla="*/ 1706884 w 8756908"/>
              <a:gd name="connsiteY122" fmla="*/ 1052839 h 5531863"/>
              <a:gd name="connsiteX123" fmla="*/ 1652020 w 8756908"/>
              <a:gd name="connsiteY123" fmla="*/ 1034551 h 5531863"/>
              <a:gd name="connsiteX124" fmla="*/ 1615444 w 8756908"/>
              <a:gd name="connsiteY124" fmla="*/ 1025407 h 5531863"/>
              <a:gd name="connsiteX125" fmla="*/ 1560580 w 8756908"/>
              <a:gd name="connsiteY125" fmla="*/ 1007119 h 5531863"/>
              <a:gd name="connsiteX126" fmla="*/ 1505716 w 8756908"/>
              <a:gd name="connsiteY126" fmla="*/ 979687 h 5531863"/>
              <a:gd name="connsiteX127" fmla="*/ 1459996 w 8756908"/>
              <a:gd name="connsiteY127" fmla="*/ 943111 h 5531863"/>
              <a:gd name="connsiteX128" fmla="*/ 1544446 w 8756908"/>
              <a:gd name="connsiteY128" fmla="*/ 910877 h 5531863"/>
              <a:gd name="connsiteX129" fmla="*/ 1533749 w 8756908"/>
              <a:gd name="connsiteY129" fmla="*/ 882986 h 5531863"/>
              <a:gd name="connsiteX130" fmla="*/ 1374594 w 8756908"/>
              <a:gd name="connsiteY130" fmla="*/ 64086 h 5531863"/>
              <a:gd name="connsiteX131" fmla="*/ 1163469 w 8756908"/>
              <a:gd name="connsiteY131" fmla="*/ 118210 h 5531863"/>
              <a:gd name="connsiteX132" fmla="*/ 737620 w 8756908"/>
              <a:gd name="connsiteY132" fmla="*/ 513343 h 5531863"/>
              <a:gd name="connsiteX133" fmla="*/ 655324 w 8756908"/>
              <a:gd name="connsiteY133" fmla="*/ 403615 h 5531863"/>
              <a:gd name="connsiteX134" fmla="*/ 618748 w 8756908"/>
              <a:gd name="connsiteY134" fmla="*/ 348751 h 5531863"/>
              <a:gd name="connsiteX135" fmla="*/ 600460 w 8756908"/>
              <a:gd name="connsiteY135" fmla="*/ 266455 h 5531863"/>
              <a:gd name="connsiteX136" fmla="*/ 536452 w 8756908"/>
              <a:gd name="connsiteY136" fmla="*/ 129295 h 5531863"/>
              <a:gd name="connsiteX137" fmla="*/ 490732 w 8756908"/>
              <a:gd name="connsiteY137" fmla="*/ 46999 h 5531863"/>
              <a:gd name="connsiteX138" fmla="*/ 490732 w 8756908"/>
              <a:gd name="connsiteY138" fmla="*/ 1279 h 5531863"/>
              <a:gd name="connsiteX139" fmla="*/ 7092700 w 8756908"/>
              <a:gd name="connsiteY139" fmla="*/ 10423 h 5531863"/>
              <a:gd name="connsiteX140" fmla="*/ 8451931 w 8756908"/>
              <a:gd name="connsiteY140" fmla="*/ 17763 h 5531863"/>
              <a:gd name="connsiteX141" fmla="*/ 8617837 w 8756908"/>
              <a:gd name="connsiteY141" fmla="*/ 148275 h 5531863"/>
              <a:gd name="connsiteX142" fmla="*/ 7512421 w 8756908"/>
              <a:gd name="connsiteY142" fmla="*/ 312988 h 5531863"/>
              <a:gd name="connsiteX143" fmla="*/ 7269100 w 8756908"/>
              <a:gd name="connsiteY143" fmla="*/ 733829 h 5531863"/>
              <a:gd name="connsiteX144" fmla="*/ 7391057 w 8756908"/>
              <a:gd name="connsiteY144" fmla="*/ 1021731 h 5531863"/>
              <a:gd name="connsiteX145" fmla="*/ 7597317 w 8756908"/>
              <a:gd name="connsiteY145" fmla="*/ 1306796 h 5531863"/>
              <a:gd name="connsiteX146" fmla="*/ 7768507 w 8756908"/>
              <a:gd name="connsiteY146" fmla="*/ 1678684 h 5531863"/>
              <a:gd name="connsiteX147" fmla="*/ 7972692 w 8756908"/>
              <a:gd name="connsiteY147" fmla="*/ 1977703 h 5531863"/>
              <a:gd name="connsiteX148" fmla="*/ 7970100 w 8756908"/>
              <a:gd name="connsiteY148" fmla="*/ 2449509 h 5531863"/>
              <a:gd name="connsiteX149" fmla="*/ 7867154 w 8756908"/>
              <a:gd name="connsiteY149" fmla="*/ 3079295 h 5531863"/>
              <a:gd name="connsiteX150" fmla="*/ 8464300 w 8756908"/>
              <a:gd name="connsiteY150" fmla="*/ 3832615 h 5531863"/>
              <a:gd name="connsiteX151" fmla="*/ 8756908 w 8756908"/>
              <a:gd name="connsiteY151" fmla="*/ 4445263 h 5531863"/>
              <a:gd name="connsiteX152" fmla="*/ 8747764 w 8756908"/>
              <a:gd name="connsiteY152" fmla="*/ 4564135 h 5531863"/>
              <a:gd name="connsiteX153" fmla="*/ 8720332 w 8756908"/>
              <a:gd name="connsiteY153" fmla="*/ 4637287 h 5531863"/>
              <a:gd name="connsiteX154" fmla="*/ 8692900 w 8756908"/>
              <a:gd name="connsiteY154" fmla="*/ 4655575 h 5531863"/>
              <a:gd name="connsiteX155" fmla="*/ 8619748 w 8756908"/>
              <a:gd name="connsiteY155" fmla="*/ 4701295 h 5531863"/>
              <a:gd name="connsiteX156" fmla="*/ 8564884 w 8756908"/>
              <a:gd name="connsiteY156" fmla="*/ 4737871 h 5531863"/>
              <a:gd name="connsiteX157" fmla="*/ 8482588 w 8756908"/>
              <a:gd name="connsiteY157" fmla="*/ 4756159 h 5531863"/>
              <a:gd name="connsiteX158" fmla="*/ 8436868 w 8756908"/>
              <a:gd name="connsiteY158" fmla="*/ 4811023 h 5531863"/>
              <a:gd name="connsiteX159" fmla="*/ 8391148 w 8756908"/>
              <a:gd name="connsiteY159" fmla="*/ 4820167 h 5531863"/>
              <a:gd name="connsiteX160" fmla="*/ 8336284 w 8756908"/>
              <a:gd name="connsiteY160" fmla="*/ 4847599 h 5531863"/>
              <a:gd name="connsiteX161" fmla="*/ 8281420 w 8756908"/>
              <a:gd name="connsiteY161" fmla="*/ 4884175 h 5531863"/>
              <a:gd name="connsiteX162" fmla="*/ 8162548 w 8756908"/>
              <a:gd name="connsiteY162" fmla="*/ 4902463 h 5531863"/>
              <a:gd name="connsiteX163" fmla="*/ 8071108 w 8756908"/>
              <a:gd name="connsiteY163" fmla="*/ 4948183 h 5531863"/>
              <a:gd name="connsiteX164" fmla="*/ 7997956 w 8756908"/>
              <a:gd name="connsiteY164" fmla="*/ 4975615 h 5531863"/>
              <a:gd name="connsiteX165" fmla="*/ 7970524 w 8756908"/>
              <a:gd name="connsiteY165" fmla="*/ 5003047 h 5531863"/>
              <a:gd name="connsiteX166" fmla="*/ 7833364 w 8756908"/>
              <a:gd name="connsiteY166" fmla="*/ 5012191 h 5531863"/>
              <a:gd name="connsiteX167" fmla="*/ 7778500 w 8756908"/>
              <a:gd name="connsiteY167" fmla="*/ 5030479 h 5531863"/>
              <a:gd name="connsiteX168" fmla="*/ 7760212 w 8756908"/>
              <a:gd name="connsiteY168" fmla="*/ 5094487 h 5531863"/>
              <a:gd name="connsiteX169" fmla="*/ 7732780 w 8756908"/>
              <a:gd name="connsiteY169" fmla="*/ 5112775 h 5531863"/>
              <a:gd name="connsiteX170" fmla="*/ 7714492 w 8756908"/>
              <a:gd name="connsiteY170" fmla="*/ 5140207 h 5531863"/>
              <a:gd name="connsiteX171" fmla="*/ 7705348 w 8756908"/>
              <a:gd name="connsiteY171" fmla="*/ 5167639 h 5531863"/>
              <a:gd name="connsiteX172" fmla="*/ 7650484 w 8756908"/>
              <a:gd name="connsiteY172" fmla="*/ 5195071 h 5531863"/>
              <a:gd name="connsiteX173" fmla="*/ 7632196 w 8756908"/>
              <a:gd name="connsiteY173" fmla="*/ 5222503 h 5531863"/>
              <a:gd name="connsiteX174" fmla="*/ 7504180 w 8756908"/>
              <a:gd name="connsiteY174" fmla="*/ 5249935 h 5531863"/>
              <a:gd name="connsiteX175" fmla="*/ 7367020 w 8756908"/>
              <a:gd name="connsiteY175" fmla="*/ 5222503 h 5531863"/>
              <a:gd name="connsiteX176" fmla="*/ 7339588 w 8756908"/>
              <a:gd name="connsiteY176" fmla="*/ 5213359 h 5531863"/>
              <a:gd name="connsiteX177" fmla="*/ 7312156 w 8756908"/>
              <a:gd name="connsiteY177" fmla="*/ 5195071 h 5531863"/>
              <a:gd name="connsiteX178" fmla="*/ 7257292 w 8756908"/>
              <a:gd name="connsiteY178" fmla="*/ 5176783 h 5531863"/>
              <a:gd name="connsiteX179" fmla="*/ 7138420 w 8756908"/>
              <a:gd name="connsiteY179" fmla="*/ 5185927 h 5531863"/>
              <a:gd name="connsiteX180" fmla="*/ 7083556 w 8756908"/>
              <a:gd name="connsiteY180" fmla="*/ 5222503 h 5531863"/>
              <a:gd name="connsiteX181" fmla="*/ 7046980 w 8756908"/>
              <a:gd name="connsiteY181" fmla="*/ 5277367 h 5531863"/>
              <a:gd name="connsiteX182" fmla="*/ 6992116 w 8756908"/>
              <a:gd name="connsiteY182" fmla="*/ 5295655 h 5531863"/>
              <a:gd name="connsiteX183" fmla="*/ 6964684 w 8756908"/>
              <a:gd name="connsiteY183" fmla="*/ 5304799 h 5531863"/>
              <a:gd name="connsiteX184" fmla="*/ 6909820 w 8756908"/>
              <a:gd name="connsiteY184" fmla="*/ 5332231 h 5531863"/>
              <a:gd name="connsiteX185" fmla="*/ 6882388 w 8756908"/>
              <a:gd name="connsiteY185" fmla="*/ 5350519 h 5531863"/>
              <a:gd name="connsiteX186" fmla="*/ 6818380 w 8756908"/>
              <a:gd name="connsiteY186" fmla="*/ 5359663 h 5531863"/>
              <a:gd name="connsiteX187" fmla="*/ 6790948 w 8756908"/>
              <a:gd name="connsiteY187" fmla="*/ 5377951 h 5531863"/>
              <a:gd name="connsiteX188" fmla="*/ 6763516 w 8756908"/>
              <a:gd name="connsiteY188" fmla="*/ 5387095 h 5531863"/>
              <a:gd name="connsiteX189" fmla="*/ 6745228 w 8756908"/>
              <a:gd name="connsiteY189" fmla="*/ 5414527 h 5531863"/>
              <a:gd name="connsiteX190" fmla="*/ 6672076 w 8756908"/>
              <a:gd name="connsiteY190" fmla="*/ 5432815 h 5531863"/>
              <a:gd name="connsiteX191" fmla="*/ 6644644 w 8756908"/>
              <a:gd name="connsiteY191" fmla="*/ 5460247 h 5531863"/>
              <a:gd name="connsiteX192" fmla="*/ 6608068 w 8756908"/>
              <a:gd name="connsiteY192" fmla="*/ 5478535 h 5531863"/>
              <a:gd name="connsiteX193" fmla="*/ 6534916 w 8756908"/>
              <a:gd name="connsiteY193" fmla="*/ 5496823 h 5531863"/>
              <a:gd name="connsiteX194" fmla="*/ 6461764 w 8756908"/>
              <a:gd name="connsiteY194" fmla="*/ 5505967 h 5531863"/>
              <a:gd name="connsiteX195" fmla="*/ 6086860 w 8756908"/>
              <a:gd name="connsiteY195" fmla="*/ 5505967 h 5531863"/>
              <a:gd name="connsiteX196" fmla="*/ 6050284 w 8756908"/>
              <a:gd name="connsiteY196" fmla="*/ 5487679 h 5531863"/>
              <a:gd name="connsiteX197" fmla="*/ 6031996 w 8756908"/>
              <a:gd name="connsiteY197" fmla="*/ 5460247 h 5531863"/>
              <a:gd name="connsiteX198" fmla="*/ 6022852 w 8756908"/>
              <a:gd name="connsiteY198" fmla="*/ 5432815 h 5531863"/>
              <a:gd name="connsiteX199" fmla="*/ 5940556 w 8756908"/>
              <a:gd name="connsiteY199" fmla="*/ 5423671 h 5531863"/>
              <a:gd name="connsiteX200" fmla="*/ 5922268 w 8756908"/>
              <a:gd name="connsiteY200" fmla="*/ 5396239 h 5531863"/>
              <a:gd name="connsiteX201" fmla="*/ 5876548 w 8756908"/>
              <a:gd name="connsiteY201" fmla="*/ 5387095 h 5531863"/>
              <a:gd name="connsiteX202" fmla="*/ 5821684 w 8756908"/>
              <a:gd name="connsiteY202" fmla="*/ 5359663 h 5531863"/>
              <a:gd name="connsiteX203" fmla="*/ 5812540 w 8756908"/>
              <a:gd name="connsiteY203" fmla="*/ 5332231 h 5531863"/>
              <a:gd name="connsiteX204" fmla="*/ 5803396 w 8756908"/>
              <a:gd name="connsiteY204" fmla="*/ 5140207 h 5531863"/>
              <a:gd name="connsiteX205" fmla="*/ 5748532 w 8756908"/>
              <a:gd name="connsiteY205" fmla="*/ 5057911 h 5531863"/>
              <a:gd name="connsiteX206" fmla="*/ 5739388 w 8756908"/>
              <a:gd name="connsiteY206" fmla="*/ 5030479 h 5531863"/>
              <a:gd name="connsiteX207" fmla="*/ 5730244 w 8756908"/>
              <a:gd name="connsiteY207" fmla="*/ 4984759 h 5531863"/>
              <a:gd name="connsiteX208" fmla="*/ 5702812 w 8756908"/>
              <a:gd name="connsiteY208" fmla="*/ 4966471 h 5531863"/>
              <a:gd name="connsiteX209" fmla="*/ 5657092 w 8756908"/>
              <a:gd name="connsiteY209" fmla="*/ 4911607 h 5531863"/>
              <a:gd name="connsiteX210" fmla="*/ 5629660 w 8756908"/>
              <a:gd name="connsiteY210" fmla="*/ 4902463 h 5531863"/>
              <a:gd name="connsiteX211" fmla="*/ 5583940 w 8756908"/>
              <a:gd name="connsiteY211" fmla="*/ 5012191 h 5531863"/>
              <a:gd name="connsiteX212" fmla="*/ 5602228 w 8756908"/>
              <a:gd name="connsiteY212" fmla="*/ 5039623 h 5531863"/>
              <a:gd name="connsiteX213" fmla="*/ 5620516 w 8756908"/>
              <a:gd name="connsiteY213" fmla="*/ 5094487 h 5531863"/>
              <a:gd name="connsiteX214" fmla="*/ 5611372 w 8756908"/>
              <a:gd name="connsiteY214" fmla="*/ 5149351 h 5531863"/>
              <a:gd name="connsiteX215" fmla="*/ 5410204 w 8756908"/>
              <a:gd name="connsiteY215" fmla="*/ 5121919 h 5531863"/>
              <a:gd name="connsiteX216" fmla="*/ 5391916 w 8756908"/>
              <a:gd name="connsiteY216" fmla="*/ 5094487 h 5531863"/>
              <a:gd name="connsiteX217" fmla="*/ 5337052 w 8756908"/>
              <a:gd name="connsiteY217" fmla="*/ 5076199 h 5531863"/>
              <a:gd name="connsiteX218" fmla="*/ 5291332 w 8756908"/>
              <a:gd name="connsiteY218" fmla="*/ 5057911 h 5531863"/>
              <a:gd name="connsiteX219" fmla="*/ 5236468 w 8756908"/>
              <a:gd name="connsiteY219" fmla="*/ 5021335 h 5531863"/>
              <a:gd name="connsiteX220" fmla="*/ 5071876 w 8756908"/>
              <a:gd name="connsiteY220" fmla="*/ 5003047 h 5531863"/>
              <a:gd name="connsiteX221" fmla="*/ 4989580 w 8756908"/>
              <a:gd name="connsiteY221" fmla="*/ 4993903 h 5531863"/>
              <a:gd name="connsiteX222" fmla="*/ 4943860 w 8756908"/>
              <a:gd name="connsiteY222" fmla="*/ 4984759 h 5531863"/>
              <a:gd name="connsiteX223" fmla="*/ 4751836 w 8756908"/>
              <a:gd name="connsiteY223" fmla="*/ 4975615 h 5531863"/>
              <a:gd name="connsiteX224" fmla="*/ 4687828 w 8756908"/>
              <a:gd name="connsiteY224" fmla="*/ 4957327 h 5531863"/>
              <a:gd name="connsiteX225" fmla="*/ 4651252 w 8756908"/>
              <a:gd name="connsiteY225" fmla="*/ 4948183 h 5531863"/>
              <a:gd name="connsiteX226" fmla="*/ 4623820 w 8756908"/>
              <a:gd name="connsiteY226" fmla="*/ 4884175 h 5531863"/>
              <a:gd name="connsiteX227" fmla="*/ 4614676 w 8756908"/>
              <a:gd name="connsiteY227" fmla="*/ 4856743 h 5531863"/>
              <a:gd name="connsiteX228" fmla="*/ 4587244 w 8756908"/>
              <a:gd name="connsiteY228" fmla="*/ 4847599 h 5531863"/>
              <a:gd name="connsiteX229" fmla="*/ 4532380 w 8756908"/>
              <a:gd name="connsiteY229" fmla="*/ 4820167 h 5531863"/>
              <a:gd name="connsiteX230" fmla="*/ 4504948 w 8756908"/>
              <a:gd name="connsiteY230" fmla="*/ 4792735 h 5531863"/>
              <a:gd name="connsiteX231" fmla="*/ 4486660 w 8756908"/>
              <a:gd name="connsiteY231" fmla="*/ 4765303 h 5531863"/>
              <a:gd name="connsiteX232" fmla="*/ 4459228 w 8756908"/>
              <a:gd name="connsiteY232" fmla="*/ 4756159 h 5531863"/>
              <a:gd name="connsiteX233" fmla="*/ 4376932 w 8756908"/>
              <a:gd name="connsiteY233" fmla="*/ 4710439 h 5531863"/>
              <a:gd name="connsiteX234" fmla="*/ 4322068 w 8756908"/>
              <a:gd name="connsiteY234" fmla="*/ 4692151 h 5531863"/>
              <a:gd name="connsiteX235" fmla="*/ 4157476 w 8756908"/>
              <a:gd name="connsiteY235" fmla="*/ 4701295 h 5531863"/>
              <a:gd name="connsiteX236" fmla="*/ 4066036 w 8756908"/>
              <a:gd name="connsiteY236" fmla="*/ 4710439 h 5531863"/>
              <a:gd name="connsiteX237" fmla="*/ 3791716 w 8756908"/>
              <a:gd name="connsiteY237" fmla="*/ 4701295 h 5531863"/>
              <a:gd name="connsiteX238" fmla="*/ 3709420 w 8756908"/>
              <a:gd name="connsiteY238" fmla="*/ 4637287 h 5531863"/>
              <a:gd name="connsiteX239" fmla="*/ 3681988 w 8756908"/>
              <a:gd name="connsiteY239" fmla="*/ 4628143 h 5531863"/>
              <a:gd name="connsiteX240" fmla="*/ 3627124 w 8756908"/>
              <a:gd name="connsiteY240" fmla="*/ 4582423 h 5531863"/>
              <a:gd name="connsiteX241" fmla="*/ 3590548 w 8756908"/>
              <a:gd name="connsiteY241" fmla="*/ 4573279 h 5531863"/>
              <a:gd name="connsiteX242" fmla="*/ 3453388 w 8756908"/>
              <a:gd name="connsiteY242" fmla="*/ 4527559 h 5531863"/>
              <a:gd name="connsiteX243" fmla="*/ 3398524 w 8756908"/>
              <a:gd name="connsiteY243" fmla="*/ 4500127 h 5531863"/>
              <a:gd name="connsiteX244" fmla="*/ 3371092 w 8756908"/>
              <a:gd name="connsiteY244" fmla="*/ 4481839 h 5531863"/>
              <a:gd name="connsiteX245" fmla="*/ 3334516 w 8756908"/>
              <a:gd name="connsiteY245" fmla="*/ 4463551 h 5531863"/>
              <a:gd name="connsiteX246" fmla="*/ 3307084 w 8756908"/>
              <a:gd name="connsiteY246" fmla="*/ 4436119 h 5531863"/>
              <a:gd name="connsiteX247" fmla="*/ 3270508 w 8756908"/>
              <a:gd name="connsiteY247" fmla="*/ 4408687 h 5531863"/>
              <a:gd name="connsiteX248" fmla="*/ 3243076 w 8756908"/>
              <a:gd name="connsiteY248" fmla="*/ 4353823 h 5531863"/>
              <a:gd name="connsiteX249" fmla="*/ 3215644 w 8756908"/>
              <a:gd name="connsiteY249" fmla="*/ 4335535 h 5531863"/>
              <a:gd name="connsiteX250" fmla="*/ 3188212 w 8756908"/>
              <a:gd name="connsiteY250" fmla="*/ 4271527 h 5531863"/>
              <a:gd name="connsiteX251" fmla="*/ 3160780 w 8756908"/>
              <a:gd name="connsiteY251" fmla="*/ 4216663 h 5531863"/>
              <a:gd name="connsiteX252" fmla="*/ 3133348 w 8756908"/>
              <a:gd name="connsiteY252" fmla="*/ 4189231 h 5531863"/>
              <a:gd name="connsiteX253" fmla="*/ 3069340 w 8756908"/>
              <a:gd name="connsiteY253" fmla="*/ 4106935 h 5531863"/>
              <a:gd name="connsiteX254" fmla="*/ 3041908 w 8756908"/>
              <a:gd name="connsiteY254" fmla="*/ 4088647 h 5531863"/>
              <a:gd name="connsiteX255" fmla="*/ 3032764 w 8756908"/>
              <a:gd name="connsiteY255" fmla="*/ 4061215 h 5531863"/>
              <a:gd name="connsiteX256" fmla="*/ 3014476 w 8756908"/>
              <a:gd name="connsiteY256" fmla="*/ 3988063 h 5531863"/>
              <a:gd name="connsiteX257" fmla="*/ 2987044 w 8756908"/>
              <a:gd name="connsiteY257" fmla="*/ 3969775 h 5531863"/>
              <a:gd name="connsiteX258" fmla="*/ 2968756 w 8756908"/>
              <a:gd name="connsiteY258" fmla="*/ 3905767 h 5531863"/>
              <a:gd name="connsiteX259" fmla="*/ 2950468 w 8756908"/>
              <a:gd name="connsiteY259" fmla="*/ 3878335 h 5531863"/>
              <a:gd name="connsiteX260" fmla="*/ 2941324 w 8756908"/>
              <a:gd name="connsiteY260" fmla="*/ 3850903 h 5531863"/>
              <a:gd name="connsiteX261" fmla="*/ 2913892 w 8756908"/>
              <a:gd name="connsiteY261" fmla="*/ 3832615 h 5531863"/>
              <a:gd name="connsiteX262" fmla="*/ 2877316 w 8756908"/>
              <a:gd name="connsiteY262" fmla="*/ 3750319 h 5531863"/>
              <a:gd name="connsiteX263" fmla="*/ 2868172 w 8756908"/>
              <a:gd name="connsiteY263" fmla="*/ 3722887 h 5531863"/>
              <a:gd name="connsiteX264" fmla="*/ 2859028 w 8756908"/>
              <a:gd name="connsiteY264" fmla="*/ 3695455 h 5531863"/>
              <a:gd name="connsiteX265" fmla="*/ 2849884 w 8756908"/>
              <a:gd name="connsiteY265" fmla="*/ 3640591 h 5531863"/>
              <a:gd name="connsiteX266" fmla="*/ 2831596 w 8756908"/>
              <a:gd name="connsiteY266" fmla="*/ 3613159 h 5531863"/>
              <a:gd name="connsiteX267" fmla="*/ 2822452 w 8756908"/>
              <a:gd name="connsiteY267" fmla="*/ 3585727 h 5531863"/>
              <a:gd name="connsiteX268" fmla="*/ 2804164 w 8756908"/>
              <a:gd name="connsiteY268" fmla="*/ 3558295 h 5531863"/>
              <a:gd name="connsiteX269" fmla="*/ 2785876 w 8756908"/>
              <a:gd name="connsiteY269" fmla="*/ 3503431 h 5531863"/>
              <a:gd name="connsiteX270" fmla="*/ 2776732 w 8756908"/>
              <a:gd name="connsiteY270" fmla="*/ 3475999 h 5531863"/>
              <a:gd name="connsiteX271" fmla="*/ 2712724 w 8756908"/>
              <a:gd name="connsiteY271" fmla="*/ 3439423 h 5531863"/>
              <a:gd name="connsiteX272" fmla="*/ 2694436 w 8756908"/>
              <a:gd name="connsiteY272" fmla="*/ 3411991 h 5531863"/>
              <a:gd name="connsiteX273" fmla="*/ 2667004 w 8756908"/>
              <a:gd name="connsiteY273" fmla="*/ 3402847 h 5531863"/>
              <a:gd name="connsiteX274" fmla="*/ 2657860 w 8756908"/>
              <a:gd name="connsiteY274" fmla="*/ 3375415 h 5531863"/>
              <a:gd name="connsiteX275" fmla="*/ 2639572 w 8756908"/>
              <a:gd name="connsiteY275" fmla="*/ 3347983 h 5531863"/>
              <a:gd name="connsiteX276" fmla="*/ 2602996 w 8756908"/>
              <a:gd name="connsiteY276" fmla="*/ 3293119 h 5531863"/>
              <a:gd name="connsiteX277" fmla="*/ 2566420 w 8756908"/>
              <a:gd name="connsiteY277" fmla="*/ 3238255 h 5531863"/>
              <a:gd name="connsiteX278" fmla="*/ 2548132 w 8756908"/>
              <a:gd name="connsiteY278" fmla="*/ 3210823 h 5531863"/>
              <a:gd name="connsiteX279" fmla="*/ 2520700 w 8756908"/>
              <a:gd name="connsiteY279" fmla="*/ 3192535 h 5531863"/>
              <a:gd name="connsiteX280" fmla="*/ 2493268 w 8756908"/>
              <a:gd name="connsiteY280" fmla="*/ 3165103 h 5531863"/>
              <a:gd name="connsiteX281" fmla="*/ 2465836 w 8756908"/>
              <a:gd name="connsiteY281" fmla="*/ 3155959 h 5531863"/>
              <a:gd name="connsiteX282" fmla="*/ 2438404 w 8756908"/>
              <a:gd name="connsiteY282" fmla="*/ 3137671 h 5531863"/>
              <a:gd name="connsiteX283" fmla="*/ 2328676 w 8756908"/>
              <a:gd name="connsiteY283" fmla="*/ 3119383 h 5531863"/>
              <a:gd name="connsiteX284" fmla="*/ 2273812 w 8756908"/>
              <a:gd name="connsiteY284" fmla="*/ 3101095 h 5531863"/>
              <a:gd name="connsiteX285" fmla="*/ 2246380 w 8756908"/>
              <a:gd name="connsiteY285" fmla="*/ 3091951 h 5531863"/>
              <a:gd name="connsiteX286" fmla="*/ 2191516 w 8756908"/>
              <a:gd name="connsiteY286" fmla="*/ 3082807 h 5531863"/>
              <a:gd name="connsiteX287" fmla="*/ 1972060 w 8756908"/>
              <a:gd name="connsiteY287" fmla="*/ 3091951 h 5531863"/>
              <a:gd name="connsiteX288" fmla="*/ 1935484 w 8756908"/>
              <a:gd name="connsiteY288" fmla="*/ 3101095 h 5531863"/>
              <a:gd name="connsiteX289" fmla="*/ 1908052 w 8756908"/>
              <a:gd name="connsiteY289" fmla="*/ 3128527 h 5531863"/>
              <a:gd name="connsiteX290" fmla="*/ 1880620 w 8756908"/>
              <a:gd name="connsiteY290" fmla="*/ 3146815 h 5531863"/>
              <a:gd name="connsiteX291" fmla="*/ 1834900 w 8756908"/>
              <a:gd name="connsiteY291" fmla="*/ 3201679 h 5531863"/>
              <a:gd name="connsiteX292" fmla="*/ 1807468 w 8756908"/>
              <a:gd name="connsiteY292" fmla="*/ 3210823 h 5531863"/>
              <a:gd name="connsiteX293" fmla="*/ 1780036 w 8756908"/>
              <a:gd name="connsiteY293" fmla="*/ 3229111 h 5531863"/>
              <a:gd name="connsiteX294" fmla="*/ 1743460 w 8756908"/>
              <a:gd name="connsiteY294" fmla="*/ 3247399 h 5531863"/>
              <a:gd name="connsiteX295" fmla="*/ 1734316 w 8756908"/>
              <a:gd name="connsiteY295" fmla="*/ 3274831 h 5531863"/>
              <a:gd name="connsiteX296" fmla="*/ 1679452 w 8756908"/>
              <a:gd name="connsiteY296" fmla="*/ 3311407 h 5531863"/>
              <a:gd name="connsiteX297" fmla="*/ 1661164 w 8756908"/>
              <a:gd name="connsiteY297" fmla="*/ 3347983 h 5531863"/>
              <a:gd name="connsiteX298" fmla="*/ 1606300 w 8756908"/>
              <a:gd name="connsiteY298" fmla="*/ 3393703 h 5531863"/>
              <a:gd name="connsiteX299" fmla="*/ 1542292 w 8756908"/>
              <a:gd name="connsiteY299" fmla="*/ 3457711 h 5531863"/>
              <a:gd name="connsiteX300" fmla="*/ 1441708 w 8756908"/>
              <a:gd name="connsiteY300" fmla="*/ 3512575 h 5531863"/>
              <a:gd name="connsiteX301" fmla="*/ 1386844 w 8756908"/>
              <a:gd name="connsiteY301" fmla="*/ 3549151 h 5531863"/>
              <a:gd name="connsiteX302" fmla="*/ 1331980 w 8756908"/>
              <a:gd name="connsiteY302" fmla="*/ 3567439 h 5531863"/>
              <a:gd name="connsiteX303" fmla="*/ 1313692 w 8756908"/>
              <a:gd name="connsiteY303" fmla="*/ 3594871 h 5531863"/>
              <a:gd name="connsiteX304" fmla="*/ 1231396 w 8756908"/>
              <a:gd name="connsiteY304" fmla="*/ 3613159 h 5531863"/>
              <a:gd name="connsiteX305" fmla="*/ 1158244 w 8756908"/>
              <a:gd name="connsiteY305" fmla="*/ 3640591 h 5531863"/>
              <a:gd name="connsiteX306" fmla="*/ 1066804 w 8756908"/>
              <a:gd name="connsiteY306" fmla="*/ 3668023 h 5531863"/>
              <a:gd name="connsiteX307" fmla="*/ 957076 w 8756908"/>
              <a:gd name="connsiteY307" fmla="*/ 3686311 h 5531863"/>
              <a:gd name="connsiteX308" fmla="*/ 801628 w 8756908"/>
              <a:gd name="connsiteY308" fmla="*/ 3695455 h 5531863"/>
              <a:gd name="connsiteX309" fmla="*/ 801628 w 8756908"/>
              <a:gd name="connsiteY309" fmla="*/ 3695455 h 5531863"/>
              <a:gd name="connsiteX310" fmla="*/ 474988 w 8756908"/>
              <a:gd name="connsiteY310" fmla="*/ 3863511 h 5531863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33749 w 8756908"/>
              <a:gd name="connsiteY129" fmla="*/ 881707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74594 w 8756908"/>
              <a:gd name="connsiteY130" fmla="*/ 168722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53411 w 8756908"/>
              <a:gd name="connsiteY130" fmla="*/ 62807 h 5530584"/>
              <a:gd name="connsiteX131" fmla="*/ 1163469 w 8756908"/>
              <a:gd name="connsiteY131" fmla="*/ 116931 h 5530584"/>
              <a:gd name="connsiteX132" fmla="*/ 737620 w 8756908"/>
              <a:gd name="connsiteY132" fmla="*/ 512064 h 5530584"/>
              <a:gd name="connsiteX133" fmla="*/ 655324 w 8756908"/>
              <a:gd name="connsiteY133" fmla="*/ 402336 h 5530584"/>
              <a:gd name="connsiteX134" fmla="*/ 618748 w 8756908"/>
              <a:gd name="connsiteY134" fmla="*/ 347472 h 5530584"/>
              <a:gd name="connsiteX135" fmla="*/ 600460 w 8756908"/>
              <a:gd name="connsiteY135" fmla="*/ 265176 h 5530584"/>
              <a:gd name="connsiteX136" fmla="*/ 536452 w 8756908"/>
              <a:gd name="connsiteY136" fmla="*/ 128016 h 5530584"/>
              <a:gd name="connsiteX137" fmla="*/ 490732 w 8756908"/>
              <a:gd name="connsiteY137" fmla="*/ 45720 h 5530584"/>
              <a:gd name="connsiteX138" fmla="*/ 490732 w 8756908"/>
              <a:gd name="connsiteY138" fmla="*/ 0 h 5530584"/>
              <a:gd name="connsiteX139" fmla="*/ 7092700 w 8756908"/>
              <a:gd name="connsiteY139" fmla="*/ 9144 h 5530584"/>
              <a:gd name="connsiteX140" fmla="*/ 8451931 w 8756908"/>
              <a:gd name="connsiteY140" fmla="*/ 16484 h 5530584"/>
              <a:gd name="connsiteX141" fmla="*/ 8617837 w 8756908"/>
              <a:gd name="connsiteY141" fmla="*/ 146996 h 5530584"/>
              <a:gd name="connsiteX142" fmla="*/ 7512421 w 8756908"/>
              <a:gd name="connsiteY142" fmla="*/ 311709 h 5530584"/>
              <a:gd name="connsiteX143" fmla="*/ 7269100 w 8756908"/>
              <a:gd name="connsiteY143" fmla="*/ 732550 h 5530584"/>
              <a:gd name="connsiteX144" fmla="*/ 7391057 w 8756908"/>
              <a:gd name="connsiteY144" fmla="*/ 1020452 h 5530584"/>
              <a:gd name="connsiteX145" fmla="*/ 7597317 w 8756908"/>
              <a:gd name="connsiteY145" fmla="*/ 1305517 h 5530584"/>
              <a:gd name="connsiteX146" fmla="*/ 7768507 w 8756908"/>
              <a:gd name="connsiteY146" fmla="*/ 1677405 h 5530584"/>
              <a:gd name="connsiteX147" fmla="*/ 7972692 w 8756908"/>
              <a:gd name="connsiteY147" fmla="*/ 1976424 h 5530584"/>
              <a:gd name="connsiteX148" fmla="*/ 7970100 w 8756908"/>
              <a:gd name="connsiteY148" fmla="*/ 2448230 h 5530584"/>
              <a:gd name="connsiteX149" fmla="*/ 7867154 w 8756908"/>
              <a:gd name="connsiteY149" fmla="*/ 3078016 h 5530584"/>
              <a:gd name="connsiteX150" fmla="*/ 8464300 w 8756908"/>
              <a:gd name="connsiteY150" fmla="*/ 3831336 h 5530584"/>
              <a:gd name="connsiteX151" fmla="*/ 8756908 w 8756908"/>
              <a:gd name="connsiteY151" fmla="*/ 4443984 h 5530584"/>
              <a:gd name="connsiteX152" fmla="*/ 8747764 w 8756908"/>
              <a:gd name="connsiteY152" fmla="*/ 4562856 h 5530584"/>
              <a:gd name="connsiteX153" fmla="*/ 8720332 w 8756908"/>
              <a:gd name="connsiteY153" fmla="*/ 4636008 h 5530584"/>
              <a:gd name="connsiteX154" fmla="*/ 8692900 w 8756908"/>
              <a:gd name="connsiteY154" fmla="*/ 4654296 h 5530584"/>
              <a:gd name="connsiteX155" fmla="*/ 8619748 w 8756908"/>
              <a:gd name="connsiteY155" fmla="*/ 4700016 h 5530584"/>
              <a:gd name="connsiteX156" fmla="*/ 8564884 w 8756908"/>
              <a:gd name="connsiteY156" fmla="*/ 4736592 h 5530584"/>
              <a:gd name="connsiteX157" fmla="*/ 8482588 w 8756908"/>
              <a:gd name="connsiteY157" fmla="*/ 4754880 h 5530584"/>
              <a:gd name="connsiteX158" fmla="*/ 8436868 w 8756908"/>
              <a:gd name="connsiteY158" fmla="*/ 4809744 h 5530584"/>
              <a:gd name="connsiteX159" fmla="*/ 8391148 w 8756908"/>
              <a:gd name="connsiteY159" fmla="*/ 4818888 h 5530584"/>
              <a:gd name="connsiteX160" fmla="*/ 8336284 w 8756908"/>
              <a:gd name="connsiteY160" fmla="*/ 4846320 h 5530584"/>
              <a:gd name="connsiteX161" fmla="*/ 8281420 w 8756908"/>
              <a:gd name="connsiteY161" fmla="*/ 4882896 h 5530584"/>
              <a:gd name="connsiteX162" fmla="*/ 8162548 w 8756908"/>
              <a:gd name="connsiteY162" fmla="*/ 4901184 h 5530584"/>
              <a:gd name="connsiteX163" fmla="*/ 8071108 w 8756908"/>
              <a:gd name="connsiteY163" fmla="*/ 4946904 h 5530584"/>
              <a:gd name="connsiteX164" fmla="*/ 7997956 w 8756908"/>
              <a:gd name="connsiteY164" fmla="*/ 4974336 h 5530584"/>
              <a:gd name="connsiteX165" fmla="*/ 7970524 w 8756908"/>
              <a:gd name="connsiteY165" fmla="*/ 5001768 h 5530584"/>
              <a:gd name="connsiteX166" fmla="*/ 7833364 w 8756908"/>
              <a:gd name="connsiteY166" fmla="*/ 5010912 h 5530584"/>
              <a:gd name="connsiteX167" fmla="*/ 7778500 w 8756908"/>
              <a:gd name="connsiteY167" fmla="*/ 5029200 h 5530584"/>
              <a:gd name="connsiteX168" fmla="*/ 7760212 w 8756908"/>
              <a:gd name="connsiteY168" fmla="*/ 5093208 h 5530584"/>
              <a:gd name="connsiteX169" fmla="*/ 7732780 w 8756908"/>
              <a:gd name="connsiteY169" fmla="*/ 5111496 h 5530584"/>
              <a:gd name="connsiteX170" fmla="*/ 7714492 w 8756908"/>
              <a:gd name="connsiteY170" fmla="*/ 5138928 h 5530584"/>
              <a:gd name="connsiteX171" fmla="*/ 7705348 w 8756908"/>
              <a:gd name="connsiteY171" fmla="*/ 5166360 h 5530584"/>
              <a:gd name="connsiteX172" fmla="*/ 7650484 w 8756908"/>
              <a:gd name="connsiteY172" fmla="*/ 5193792 h 5530584"/>
              <a:gd name="connsiteX173" fmla="*/ 7632196 w 8756908"/>
              <a:gd name="connsiteY173" fmla="*/ 5221224 h 5530584"/>
              <a:gd name="connsiteX174" fmla="*/ 7504180 w 8756908"/>
              <a:gd name="connsiteY174" fmla="*/ 5248656 h 5530584"/>
              <a:gd name="connsiteX175" fmla="*/ 7367020 w 8756908"/>
              <a:gd name="connsiteY175" fmla="*/ 5221224 h 5530584"/>
              <a:gd name="connsiteX176" fmla="*/ 7339588 w 8756908"/>
              <a:gd name="connsiteY176" fmla="*/ 5212080 h 5530584"/>
              <a:gd name="connsiteX177" fmla="*/ 7312156 w 8756908"/>
              <a:gd name="connsiteY177" fmla="*/ 5193792 h 5530584"/>
              <a:gd name="connsiteX178" fmla="*/ 7257292 w 8756908"/>
              <a:gd name="connsiteY178" fmla="*/ 5175504 h 5530584"/>
              <a:gd name="connsiteX179" fmla="*/ 7138420 w 8756908"/>
              <a:gd name="connsiteY179" fmla="*/ 5184648 h 5530584"/>
              <a:gd name="connsiteX180" fmla="*/ 7083556 w 8756908"/>
              <a:gd name="connsiteY180" fmla="*/ 5221224 h 5530584"/>
              <a:gd name="connsiteX181" fmla="*/ 7046980 w 8756908"/>
              <a:gd name="connsiteY181" fmla="*/ 5276088 h 5530584"/>
              <a:gd name="connsiteX182" fmla="*/ 6992116 w 8756908"/>
              <a:gd name="connsiteY182" fmla="*/ 5294376 h 5530584"/>
              <a:gd name="connsiteX183" fmla="*/ 6964684 w 8756908"/>
              <a:gd name="connsiteY183" fmla="*/ 5303520 h 5530584"/>
              <a:gd name="connsiteX184" fmla="*/ 6909820 w 8756908"/>
              <a:gd name="connsiteY184" fmla="*/ 5330952 h 5530584"/>
              <a:gd name="connsiteX185" fmla="*/ 6882388 w 8756908"/>
              <a:gd name="connsiteY185" fmla="*/ 5349240 h 5530584"/>
              <a:gd name="connsiteX186" fmla="*/ 6818380 w 8756908"/>
              <a:gd name="connsiteY186" fmla="*/ 5358384 h 5530584"/>
              <a:gd name="connsiteX187" fmla="*/ 6790948 w 8756908"/>
              <a:gd name="connsiteY187" fmla="*/ 5376672 h 5530584"/>
              <a:gd name="connsiteX188" fmla="*/ 6763516 w 8756908"/>
              <a:gd name="connsiteY188" fmla="*/ 5385816 h 5530584"/>
              <a:gd name="connsiteX189" fmla="*/ 6745228 w 8756908"/>
              <a:gd name="connsiteY189" fmla="*/ 5413248 h 5530584"/>
              <a:gd name="connsiteX190" fmla="*/ 6672076 w 8756908"/>
              <a:gd name="connsiteY190" fmla="*/ 5431536 h 5530584"/>
              <a:gd name="connsiteX191" fmla="*/ 6644644 w 8756908"/>
              <a:gd name="connsiteY191" fmla="*/ 5458968 h 5530584"/>
              <a:gd name="connsiteX192" fmla="*/ 6608068 w 8756908"/>
              <a:gd name="connsiteY192" fmla="*/ 5477256 h 5530584"/>
              <a:gd name="connsiteX193" fmla="*/ 6534916 w 8756908"/>
              <a:gd name="connsiteY193" fmla="*/ 5495544 h 5530584"/>
              <a:gd name="connsiteX194" fmla="*/ 6461764 w 8756908"/>
              <a:gd name="connsiteY194" fmla="*/ 5504688 h 5530584"/>
              <a:gd name="connsiteX195" fmla="*/ 6086860 w 8756908"/>
              <a:gd name="connsiteY195" fmla="*/ 5504688 h 5530584"/>
              <a:gd name="connsiteX196" fmla="*/ 6050284 w 8756908"/>
              <a:gd name="connsiteY196" fmla="*/ 5486400 h 5530584"/>
              <a:gd name="connsiteX197" fmla="*/ 6031996 w 8756908"/>
              <a:gd name="connsiteY197" fmla="*/ 5458968 h 5530584"/>
              <a:gd name="connsiteX198" fmla="*/ 6022852 w 8756908"/>
              <a:gd name="connsiteY198" fmla="*/ 5431536 h 5530584"/>
              <a:gd name="connsiteX199" fmla="*/ 5940556 w 8756908"/>
              <a:gd name="connsiteY199" fmla="*/ 5422392 h 5530584"/>
              <a:gd name="connsiteX200" fmla="*/ 5922268 w 8756908"/>
              <a:gd name="connsiteY200" fmla="*/ 5394960 h 5530584"/>
              <a:gd name="connsiteX201" fmla="*/ 5876548 w 8756908"/>
              <a:gd name="connsiteY201" fmla="*/ 5385816 h 5530584"/>
              <a:gd name="connsiteX202" fmla="*/ 5821684 w 8756908"/>
              <a:gd name="connsiteY202" fmla="*/ 5358384 h 5530584"/>
              <a:gd name="connsiteX203" fmla="*/ 5812540 w 8756908"/>
              <a:gd name="connsiteY203" fmla="*/ 5330952 h 5530584"/>
              <a:gd name="connsiteX204" fmla="*/ 5803396 w 8756908"/>
              <a:gd name="connsiteY204" fmla="*/ 5138928 h 5530584"/>
              <a:gd name="connsiteX205" fmla="*/ 5748532 w 8756908"/>
              <a:gd name="connsiteY205" fmla="*/ 5056632 h 5530584"/>
              <a:gd name="connsiteX206" fmla="*/ 5739388 w 8756908"/>
              <a:gd name="connsiteY206" fmla="*/ 5029200 h 5530584"/>
              <a:gd name="connsiteX207" fmla="*/ 5730244 w 8756908"/>
              <a:gd name="connsiteY207" fmla="*/ 4983480 h 5530584"/>
              <a:gd name="connsiteX208" fmla="*/ 5702812 w 8756908"/>
              <a:gd name="connsiteY208" fmla="*/ 4965192 h 5530584"/>
              <a:gd name="connsiteX209" fmla="*/ 5657092 w 8756908"/>
              <a:gd name="connsiteY209" fmla="*/ 4910328 h 5530584"/>
              <a:gd name="connsiteX210" fmla="*/ 5629660 w 8756908"/>
              <a:gd name="connsiteY210" fmla="*/ 4901184 h 5530584"/>
              <a:gd name="connsiteX211" fmla="*/ 5583940 w 8756908"/>
              <a:gd name="connsiteY211" fmla="*/ 5010912 h 5530584"/>
              <a:gd name="connsiteX212" fmla="*/ 5602228 w 8756908"/>
              <a:gd name="connsiteY212" fmla="*/ 5038344 h 5530584"/>
              <a:gd name="connsiteX213" fmla="*/ 5620516 w 8756908"/>
              <a:gd name="connsiteY213" fmla="*/ 5093208 h 5530584"/>
              <a:gd name="connsiteX214" fmla="*/ 5611372 w 8756908"/>
              <a:gd name="connsiteY214" fmla="*/ 5148072 h 5530584"/>
              <a:gd name="connsiteX215" fmla="*/ 5410204 w 8756908"/>
              <a:gd name="connsiteY215" fmla="*/ 5120640 h 5530584"/>
              <a:gd name="connsiteX216" fmla="*/ 5391916 w 8756908"/>
              <a:gd name="connsiteY216" fmla="*/ 5093208 h 5530584"/>
              <a:gd name="connsiteX217" fmla="*/ 5337052 w 8756908"/>
              <a:gd name="connsiteY217" fmla="*/ 5074920 h 5530584"/>
              <a:gd name="connsiteX218" fmla="*/ 5291332 w 8756908"/>
              <a:gd name="connsiteY218" fmla="*/ 5056632 h 5530584"/>
              <a:gd name="connsiteX219" fmla="*/ 5236468 w 8756908"/>
              <a:gd name="connsiteY219" fmla="*/ 5020056 h 5530584"/>
              <a:gd name="connsiteX220" fmla="*/ 5071876 w 8756908"/>
              <a:gd name="connsiteY220" fmla="*/ 5001768 h 5530584"/>
              <a:gd name="connsiteX221" fmla="*/ 4989580 w 8756908"/>
              <a:gd name="connsiteY221" fmla="*/ 4992624 h 5530584"/>
              <a:gd name="connsiteX222" fmla="*/ 4943860 w 8756908"/>
              <a:gd name="connsiteY222" fmla="*/ 4983480 h 5530584"/>
              <a:gd name="connsiteX223" fmla="*/ 4751836 w 8756908"/>
              <a:gd name="connsiteY223" fmla="*/ 4974336 h 5530584"/>
              <a:gd name="connsiteX224" fmla="*/ 4687828 w 8756908"/>
              <a:gd name="connsiteY224" fmla="*/ 4956048 h 5530584"/>
              <a:gd name="connsiteX225" fmla="*/ 4651252 w 8756908"/>
              <a:gd name="connsiteY225" fmla="*/ 4946904 h 5530584"/>
              <a:gd name="connsiteX226" fmla="*/ 4623820 w 8756908"/>
              <a:gd name="connsiteY226" fmla="*/ 4882896 h 5530584"/>
              <a:gd name="connsiteX227" fmla="*/ 4614676 w 8756908"/>
              <a:gd name="connsiteY227" fmla="*/ 4855464 h 5530584"/>
              <a:gd name="connsiteX228" fmla="*/ 4587244 w 8756908"/>
              <a:gd name="connsiteY228" fmla="*/ 4846320 h 5530584"/>
              <a:gd name="connsiteX229" fmla="*/ 4532380 w 8756908"/>
              <a:gd name="connsiteY229" fmla="*/ 4818888 h 5530584"/>
              <a:gd name="connsiteX230" fmla="*/ 4504948 w 8756908"/>
              <a:gd name="connsiteY230" fmla="*/ 4791456 h 5530584"/>
              <a:gd name="connsiteX231" fmla="*/ 4486660 w 8756908"/>
              <a:gd name="connsiteY231" fmla="*/ 4764024 h 5530584"/>
              <a:gd name="connsiteX232" fmla="*/ 4459228 w 8756908"/>
              <a:gd name="connsiteY232" fmla="*/ 4754880 h 5530584"/>
              <a:gd name="connsiteX233" fmla="*/ 4376932 w 8756908"/>
              <a:gd name="connsiteY233" fmla="*/ 4709160 h 5530584"/>
              <a:gd name="connsiteX234" fmla="*/ 4322068 w 8756908"/>
              <a:gd name="connsiteY234" fmla="*/ 4690872 h 5530584"/>
              <a:gd name="connsiteX235" fmla="*/ 4157476 w 8756908"/>
              <a:gd name="connsiteY235" fmla="*/ 4700016 h 5530584"/>
              <a:gd name="connsiteX236" fmla="*/ 4066036 w 8756908"/>
              <a:gd name="connsiteY236" fmla="*/ 4709160 h 5530584"/>
              <a:gd name="connsiteX237" fmla="*/ 3791716 w 8756908"/>
              <a:gd name="connsiteY237" fmla="*/ 4700016 h 5530584"/>
              <a:gd name="connsiteX238" fmla="*/ 3709420 w 8756908"/>
              <a:gd name="connsiteY238" fmla="*/ 4636008 h 5530584"/>
              <a:gd name="connsiteX239" fmla="*/ 3681988 w 8756908"/>
              <a:gd name="connsiteY239" fmla="*/ 4626864 h 5530584"/>
              <a:gd name="connsiteX240" fmla="*/ 3627124 w 8756908"/>
              <a:gd name="connsiteY240" fmla="*/ 4581144 h 5530584"/>
              <a:gd name="connsiteX241" fmla="*/ 3590548 w 8756908"/>
              <a:gd name="connsiteY241" fmla="*/ 4572000 h 5530584"/>
              <a:gd name="connsiteX242" fmla="*/ 3453388 w 8756908"/>
              <a:gd name="connsiteY242" fmla="*/ 4526280 h 5530584"/>
              <a:gd name="connsiteX243" fmla="*/ 3398524 w 8756908"/>
              <a:gd name="connsiteY243" fmla="*/ 4498848 h 5530584"/>
              <a:gd name="connsiteX244" fmla="*/ 3371092 w 8756908"/>
              <a:gd name="connsiteY244" fmla="*/ 4480560 h 5530584"/>
              <a:gd name="connsiteX245" fmla="*/ 3334516 w 8756908"/>
              <a:gd name="connsiteY245" fmla="*/ 4462272 h 5530584"/>
              <a:gd name="connsiteX246" fmla="*/ 3307084 w 8756908"/>
              <a:gd name="connsiteY246" fmla="*/ 4434840 h 5530584"/>
              <a:gd name="connsiteX247" fmla="*/ 3270508 w 8756908"/>
              <a:gd name="connsiteY247" fmla="*/ 4407408 h 5530584"/>
              <a:gd name="connsiteX248" fmla="*/ 3243076 w 8756908"/>
              <a:gd name="connsiteY248" fmla="*/ 4352544 h 5530584"/>
              <a:gd name="connsiteX249" fmla="*/ 3215644 w 8756908"/>
              <a:gd name="connsiteY249" fmla="*/ 4334256 h 5530584"/>
              <a:gd name="connsiteX250" fmla="*/ 3188212 w 8756908"/>
              <a:gd name="connsiteY250" fmla="*/ 4270248 h 5530584"/>
              <a:gd name="connsiteX251" fmla="*/ 3160780 w 8756908"/>
              <a:gd name="connsiteY251" fmla="*/ 4215384 h 5530584"/>
              <a:gd name="connsiteX252" fmla="*/ 3133348 w 8756908"/>
              <a:gd name="connsiteY252" fmla="*/ 4187952 h 5530584"/>
              <a:gd name="connsiteX253" fmla="*/ 3069340 w 8756908"/>
              <a:gd name="connsiteY253" fmla="*/ 4105656 h 5530584"/>
              <a:gd name="connsiteX254" fmla="*/ 3041908 w 8756908"/>
              <a:gd name="connsiteY254" fmla="*/ 4087368 h 5530584"/>
              <a:gd name="connsiteX255" fmla="*/ 3032764 w 8756908"/>
              <a:gd name="connsiteY255" fmla="*/ 4059936 h 5530584"/>
              <a:gd name="connsiteX256" fmla="*/ 3014476 w 8756908"/>
              <a:gd name="connsiteY256" fmla="*/ 3986784 h 5530584"/>
              <a:gd name="connsiteX257" fmla="*/ 2987044 w 8756908"/>
              <a:gd name="connsiteY257" fmla="*/ 3968496 h 5530584"/>
              <a:gd name="connsiteX258" fmla="*/ 2968756 w 8756908"/>
              <a:gd name="connsiteY258" fmla="*/ 3904488 h 5530584"/>
              <a:gd name="connsiteX259" fmla="*/ 2950468 w 8756908"/>
              <a:gd name="connsiteY259" fmla="*/ 3877056 h 5530584"/>
              <a:gd name="connsiteX260" fmla="*/ 2941324 w 8756908"/>
              <a:gd name="connsiteY260" fmla="*/ 3849624 h 5530584"/>
              <a:gd name="connsiteX261" fmla="*/ 2913892 w 8756908"/>
              <a:gd name="connsiteY261" fmla="*/ 3831336 h 5530584"/>
              <a:gd name="connsiteX262" fmla="*/ 2877316 w 8756908"/>
              <a:gd name="connsiteY262" fmla="*/ 3749040 h 5530584"/>
              <a:gd name="connsiteX263" fmla="*/ 2868172 w 8756908"/>
              <a:gd name="connsiteY263" fmla="*/ 3721608 h 5530584"/>
              <a:gd name="connsiteX264" fmla="*/ 2859028 w 8756908"/>
              <a:gd name="connsiteY264" fmla="*/ 3694176 h 5530584"/>
              <a:gd name="connsiteX265" fmla="*/ 2849884 w 8756908"/>
              <a:gd name="connsiteY265" fmla="*/ 3639312 h 5530584"/>
              <a:gd name="connsiteX266" fmla="*/ 2831596 w 8756908"/>
              <a:gd name="connsiteY266" fmla="*/ 3611880 h 5530584"/>
              <a:gd name="connsiteX267" fmla="*/ 2822452 w 8756908"/>
              <a:gd name="connsiteY267" fmla="*/ 3584448 h 5530584"/>
              <a:gd name="connsiteX268" fmla="*/ 2804164 w 8756908"/>
              <a:gd name="connsiteY268" fmla="*/ 3557016 h 5530584"/>
              <a:gd name="connsiteX269" fmla="*/ 2785876 w 8756908"/>
              <a:gd name="connsiteY269" fmla="*/ 3502152 h 5530584"/>
              <a:gd name="connsiteX270" fmla="*/ 2776732 w 8756908"/>
              <a:gd name="connsiteY270" fmla="*/ 3474720 h 5530584"/>
              <a:gd name="connsiteX271" fmla="*/ 2712724 w 8756908"/>
              <a:gd name="connsiteY271" fmla="*/ 3438144 h 5530584"/>
              <a:gd name="connsiteX272" fmla="*/ 2694436 w 8756908"/>
              <a:gd name="connsiteY272" fmla="*/ 3410712 h 5530584"/>
              <a:gd name="connsiteX273" fmla="*/ 2667004 w 8756908"/>
              <a:gd name="connsiteY273" fmla="*/ 3401568 h 5530584"/>
              <a:gd name="connsiteX274" fmla="*/ 2657860 w 8756908"/>
              <a:gd name="connsiteY274" fmla="*/ 3374136 h 5530584"/>
              <a:gd name="connsiteX275" fmla="*/ 2639572 w 8756908"/>
              <a:gd name="connsiteY275" fmla="*/ 3346704 h 5530584"/>
              <a:gd name="connsiteX276" fmla="*/ 2602996 w 8756908"/>
              <a:gd name="connsiteY276" fmla="*/ 3291840 h 5530584"/>
              <a:gd name="connsiteX277" fmla="*/ 2566420 w 8756908"/>
              <a:gd name="connsiteY277" fmla="*/ 3236976 h 5530584"/>
              <a:gd name="connsiteX278" fmla="*/ 2548132 w 8756908"/>
              <a:gd name="connsiteY278" fmla="*/ 3209544 h 5530584"/>
              <a:gd name="connsiteX279" fmla="*/ 2520700 w 8756908"/>
              <a:gd name="connsiteY279" fmla="*/ 3191256 h 5530584"/>
              <a:gd name="connsiteX280" fmla="*/ 2493268 w 8756908"/>
              <a:gd name="connsiteY280" fmla="*/ 3163824 h 5530584"/>
              <a:gd name="connsiteX281" fmla="*/ 2465836 w 8756908"/>
              <a:gd name="connsiteY281" fmla="*/ 3154680 h 5530584"/>
              <a:gd name="connsiteX282" fmla="*/ 2438404 w 8756908"/>
              <a:gd name="connsiteY282" fmla="*/ 3136392 h 5530584"/>
              <a:gd name="connsiteX283" fmla="*/ 2328676 w 8756908"/>
              <a:gd name="connsiteY283" fmla="*/ 3118104 h 5530584"/>
              <a:gd name="connsiteX284" fmla="*/ 2273812 w 8756908"/>
              <a:gd name="connsiteY284" fmla="*/ 3099816 h 5530584"/>
              <a:gd name="connsiteX285" fmla="*/ 2246380 w 8756908"/>
              <a:gd name="connsiteY285" fmla="*/ 3090672 h 5530584"/>
              <a:gd name="connsiteX286" fmla="*/ 2191516 w 8756908"/>
              <a:gd name="connsiteY286" fmla="*/ 3081528 h 5530584"/>
              <a:gd name="connsiteX287" fmla="*/ 1972060 w 8756908"/>
              <a:gd name="connsiteY287" fmla="*/ 3090672 h 5530584"/>
              <a:gd name="connsiteX288" fmla="*/ 1935484 w 8756908"/>
              <a:gd name="connsiteY288" fmla="*/ 3099816 h 5530584"/>
              <a:gd name="connsiteX289" fmla="*/ 1908052 w 8756908"/>
              <a:gd name="connsiteY289" fmla="*/ 3127248 h 5530584"/>
              <a:gd name="connsiteX290" fmla="*/ 1880620 w 8756908"/>
              <a:gd name="connsiteY290" fmla="*/ 3145536 h 5530584"/>
              <a:gd name="connsiteX291" fmla="*/ 1834900 w 8756908"/>
              <a:gd name="connsiteY291" fmla="*/ 3200400 h 5530584"/>
              <a:gd name="connsiteX292" fmla="*/ 1807468 w 8756908"/>
              <a:gd name="connsiteY292" fmla="*/ 3209544 h 5530584"/>
              <a:gd name="connsiteX293" fmla="*/ 1780036 w 8756908"/>
              <a:gd name="connsiteY293" fmla="*/ 3227832 h 5530584"/>
              <a:gd name="connsiteX294" fmla="*/ 1743460 w 8756908"/>
              <a:gd name="connsiteY294" fmla="*/ 3246120 h 5530584"/>
              <a:gd name="connsiteX295" fmla="*/ 1734316 w 8756908"/>
              <a:gd name="connsiteY295" fmla="*/ 3273552 h 5530584"/>
              <a:gd name="connsiteX296" fmla="*/ 1679452 w 8756908"/>
              <a:gd name="connsiteY296" fmla="*/ 3310128 h 5530584"/>
              <a:gd name="connsiteX297" fmla="*/ 1661164 w 8756908"/>
              <a:gd name="connsiteY297" fmla="*/ 3346704 h 5530584"/>
              <a:gd name="connsiteX298" fmla="*/ 1606300 w 8756908"/>
              <a:gd name="connsiteY298" fmla="*/ 3392424 h 5530584"/>
              <a:gd name="connsiteX299" fmla="*/ 1542292 w 8756908"/>
              <a:gd name="connsiteY299" fmla="*/ 3456432 h 5530584"/>
              <a:gd name="connsiteX300" fmla="*/ 1441708 w 8756908"/>
              <a:gd name="connsiteY300" fmla="*/ 3511296 h 5530584"/>
              <a:gd name="connsiteX301" fmla="*/ 1386844 w 8756908"/>
              <a:gd name="connsiteY301" fmla="*/ 3547872 h 5530584"/>
              <a:gd name="connsiteX302" fmla="*/ 1331980 w 8756908"/>
              <a:gd name="connsiteY302" fmla="*/ 3566160 h 5530584"/>
              <a:gd name="connsiteX303" fmla="*/ 1313692 w 8756908"/>
              <a:gd name="connsiteY303" fmla="*/ 3593592 h 5530584"/>
              <a:gd name="connsiteX304" fmla="*/ 1231396 w 8756908"/>
              <a:gd name="connsiteY304" fmla="*/ 3611880 h 5530584"/>
              <a:gd name="connsiteX305" fmla="*/ 1158244 w 8756908"/>
              <a:gd name="connsiteY305" fmla="*/ 3639312 h 5530584"/>
              <a:gd name="connsiteX306" fmla="*/ 1066804 w 8756908"/>
              <a:gd name="connsiteY306" fmla="*/ 3666744 h 5530584"/>
              <a:gd name="connsiteX307" fmla="*/ 957076 w 8756908"/>
              <a:gd name="connsiteY307" fmla="*/ 3685032 h 5530584"/>
              <a:gd name="connsiteX308" fmla="*/ 801628 w 8756908"/>
              <a:gd name="connsiteY308" fmla="*/ 3694176 h 5530584"/>
              <a:gd name="connsiteX309" fmla="*/ 801628 w 8756908"/>
              <a:gd name="connsiteY309" fmla="*/ 3694176 h 5530584"/>
              <a:gd name="connsiteX310" fmla="*/ 474988 w 8756908"/>
              <a:gd name="connsiteY310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163469 w 8756908"/>
              <a:gd name="connsiteY130" fmla="*/ 116931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67912 h 5530584"/>
              <a:gd name="connsiteX1" fmla="*/ 472444 w 8756908"/>
              <a:gd name="connsiteY1" fmla="*/ 3867912 h 5530584"/>
              <a:gd name="connsiteX2" fmla="*/ 591316 w 8756908"/>
              <a:gd name="connsiteY2" fmla="*/ 3758184 h 5530584"/>
              <a:gd name="connsiteX3" fmla="*/ 627892 w 8756908"/>
              <a:gd name="connsiteY3" fmla="*/ 3749040 h 5530584"/>
              <a:gd name="connsiteX4" fmla="*/ 655324 w 8756908"/>
              <a:gd name="connsiteY4" fmla="*/ 3739896 h 5530584"/>
              <a:gd name="connsiteX5" fmla="*/ 710188 w 8756908"/>
              <a:gd name="connsiteY5" fmla="*/ 3703320 h 5530584"/>
              <a:gd name="connsiteX6" fmla="*/ 774196 w 8756908"/>
              <a:gd name="connsiteY6" fmla="*/ 3685032 h 5530584"/>
              <a:gd name="connsiteX7" fmla="*/ 792484 w 8756908"/>
              <a:gd name="connsiteY7" fmla="*/ 3657600 h 5530584"/>
              <a:gd name="connsiteX8" fmla="*/ 819916 w 8756908"/>
              <a:gd name="connsiteY8" fmla="*/ 3648456 h 5530584"/>
              <a:gd name="connsiteX9" fmla="*/ 829060 w 8756908"/>
              <a:gd name="connsiteY9" fmla="*/ 3621024 h 5530584"/>
              <a:gd name="connsiteX10" fmla="*/ 874780 w 8756908"/>
              <a:gd name="connsiteY10" fmla="*/ 3575304 h 5530584"/>
              <a:gd name="connsiteX11" fmla="*/ 911356 w 8756908"/>
              <a:gd name="connsiteY11" fmla="*/ 3520440 h 5530584"/>
              <a:gd name="connsiteX12" fmla="*/ 929644 w 8756908"/>
              <a:gd name="connsiteY12" fmla="*/ 3493008 h 5530584"/>
              <a:gd name="connsiteX13" fmla="*/ 984508 w 8756908"/>
              <a:gd name="connsiteY13" fmla="*/ 3438144 h 5530584"/>
              <a:gd name="connsiteX14" fmla="*/ 1030228 w 8756908"/>
              <a:gd name="connsiteY14" fmla="*/ 3401568 h 5530584"/>
              <a:gd name="connsiteX15" fmla="*/ 1048516 w 8756908"/>
              <a:gd name="connsiteY15" fmla="*/ 3346704 h 5530584"/>
              <a:gd name="connsiteX16" fmla="*/ 1075948 w 8756908"/>
              <a:gd name="connsiteY16" fmla="*/ 3255264 h 5530584"/>
              <a:gd name="connsiteX17" fmla="*/ 1085092 w 8756908"/>
              <a:gd name="connsiteY17" fmla="*/ 3227832 h 5530584"/>
              <a:gd name="connsiteX18" fmla="*/ 1094236 w 8756908"/>
              <a:gd name="connsiteY18" fmla="*/ 3200400 h 5530584"/>
              <a:gd name="connsiteX19" fmla="*/ 1112524 w 8756908"/>
              <a:gd name="connsiteY19" fmla="*/ 3172968 h 5530584"/>
              <a:gd name="connsiteX20" fmla="*/ 1158244 w 8756908"/>
              <a:gd name="connsiteY20" fmla="*/ 3099816 h 5530584"/>
              <a:gd name="connsiteX21" fmla="*/ 1185676 w 8756908"/>
              <a:gd name="connsiteY21" fmla="*/ 3026664 h 5530584"/>
              <a:gd name="connsiteX22" fmla="*/ 1203964 w 8756908"/>
              <a:gd name="connsiteY22" fmla="*/ 2962656 h 5530584"/>
              <a:gd name="connsiteX23" fmla="*/ 1222252 w 8756908"/>
              <a:gd name="connsiteY23" fmla="*/ 2935224 h 5530584"/>
              <a:gd name="connsiteX24" fmla="*/ 1231396 w 8756908"/>
              <a:gd name="connsiteY24" fmla="*/ 2871216 h 5530584"/>
              <a:gd name="connsiteX25" fmla="*/ 1258828 w 8756908"/>
              <a:gd name="connsiteY25" fmla="*/ 2834640 h 5530584"/>
              <a:gd name="connsiteX26" fmla="*/ 1267972 w 8756908"/>
              <a:gd name="connsiteY26" fmla="*/ 2807208 h 5530584"/>
              <a:gd name="connsiteX27" fmla="*/ 1286260 w 8756908"/>
              <a:gd name="connsiteY27" fmla="*/ 2779776 h 5530584"/>
              <a:gd name="connsiteX28" fmla="*/ 1313692 w 8756908"/>
              <a:gd name="connsiteY28" fmla="*/ 2724912 h 5530584"/>
              <a:gd name="connsiteX29" fmla="*/ 1341124 w 8756908"/>
              <a:gd name="connsiteY29" fmla="*/ 2706624 h 5530584"/>
              <a:gd name="connsiteX30" fmla="*/ 1350268 w 8756908"/>
              <a:gd name="connsiteY30" fmla="*/ 2670048 h 5530584"/>
              <a:gd name="connsiteX31" fmla="*/ 1405132 w 8756908"/>
              <a:gd name="connsiteY31" fmla="*/ 2642616 h 5530584"/>
              <a:gd name="connsiteX32" fmla="*/ 1459996 w 8756908"/>
              <a:gd name="connsiteY32" fmla="*/ 2606040 h 5530584"/>
              <a:gd name="connsiteX33" fmla="*/ 1478284 w 8756908"/>
              <a:gd name="connsiteY33" fmla="*/ 2578608 h 5530584"/>
              <a:gd name="connsiteX34" fmla="*/ 1505716 w 8756908"/>
              <a:gd name="connsiteY34" fmla="*/ 2569464 h 5530584"/>
              <a:gd name="connsiteX35" fmla="*/ 1533148 w 8756908"/>
              <a:gd name="connsiteY35" fmla="*/ 2551176 h 5530584"/>
              <a:gd name="connsiteX36" fmla="*/ 1761748 w 8756908"/>
              <a:gd name="connsiteY36" fmla="*/ 2514600 h 5530584"/>
              <a:gd name="connsiteX37" fmla="*/ 1789180 w 8756908"/>
              <a:gd name="connsiteY37" fmla="*/ 2496312 h 5530584"/>
              <a:gd name="connsiteX38" fmla="*/ 1953772 w 8756908"/>
              <a:gd name="connsiteY38" fmla="*/ 2514600 h 5530584"/>
              <a:gd name="connsiteX39" fmla="*/ 2008636 w 8756908"/>
              <a:gd name="connsiteY39" fmla="*/ 2551176 h 5530584"/>
              <a:gd name="connsiteX40" fmla="*/ 2054356 w 8756908"/>
              <a:gd name="connsiteY40" fmla="*/ 2587752 h 5530584"/>
              <a:gd name="connsiteX41" fmla="*/ 2063500 w 8756908"/>
              <a:gd name="connsiteY41" fmla="*/ 2615184 h 5530584"/>
              <a:gd name="connsiteX42" fmla="*/ 2118364 w 8756908"/>
              <a:gd name="connsiteY42" fmla="*/ 2651760 h 5530584"/>
              <a:gd name="connsiteX43" fmla="*/ 2173228 w 8756908"/>
              <a:gd name="connsiteY43" fmla="*/ 2697480 h 5530584"/>
              <a:gd name="connsiteX44" fmla="*/ 2228092 w 8756908"/>
              <a:gd name="connsiteY44" fmla="*/ 2715768 h 5530584"/>
              <a:gd name="connsiteX45" fmla="*/ 2356108 w 8756908"/>
              <a:gd name="connsiteY45" fmla="*/ 2706624 h 5530584"/>
              <a:gd name="connsiteX46" fmla="*/ 2438404 w 8756908"/>
              <a:gd name="connsiteY46" fmla="*/ 2660904 h 5530584"/>
              <a:gd name="connsiteX47" fmla="*/ 2474980 w 8756908"/>
              <a:gd name="connsiteY47" fmla="*/ 2651760 h 5530584"/>
              <a:gd name="connsiteX48" fmla="*/ 2593852 w 8756908"/>
              <a:gd name="connsiteY48" fmla="*/ 2660904 h 5530584"/>
              <a:gd name="connsiteX49" fmla="*/ 2621284 w 8756908"/>
              <a:gd name="connsiteY49" fmla="*/ 2688336 h 5530584"/>
              <a:gd name="connsiteX50" fmla="*/ 2648716 w 8756908"/>
              <a:gd name="connsiteY50" fmla="*/ 2706624 h 5530584"/>
              <a:gd name="connsiteX51" fmla="*/ 2676148 w 8756908"/>
              <a:gd name="connsiteY51" fmla="*/ 2734056 h 5530584"/>
              <a:gd name="connsiteX52" fmla="*/ 2758444 w 8756908"/>
              <a:gd name="connsiteY52" fmla="*/ 2779776 h 5530584"/>
              <a:gd name="connsiteX53" fmla="*/ 2813308 w 8756908"/>
              <a:gd name="connsiteY53" fmla="*/ 2816352 h 5530584"/>
              <a:gd name="connsiteX54" fmla="*/ 2840740 w 8756908"/>
              <a:gd name="connsiteY54" fmla="*/ 2825496 h 5530584"/>
              <a:gd name="connsiteX55" fmla="*/ 2923036 w 8756908"/>
              <a:gd name="connsiteY55" fmla="*/ 2871216 h 5530584"/>
              <a:gd name="connsiteX56" fmla="*/ 2941324 w 8756908"/>
              <a:gd name="connsiteY56" fmla="*/ 2898648 h 5530584"/>
              <a:gd name="connsiteX57" fmla="*/ 2996188 w 8756908"/>
              <a:gd name="connsiteY57" fmla="*/ 2935224 h 5530584"/>
              <a:gd name="connsiteX58" fmla="*/ 3014476 w 8756908"/>
              <a:gd name="connsiteY58" fmla="*/ 2971800 h 5530584"/>
              <a:gd name="connsiteX59" fmla="*/ 3069340 w 8756908"/>
              <a:gd name="connsiteY59" fmla="*/ 2990088 h 5530584"/>
              <a:gd name="connsiteX60" fmla="*/ 3133348 w 8756908"/>
              <a:gd name="connsiteY60" fmla="*/ 3008376 h 5530584"/>
              <a:gd name="connsiteX61" fmla="*/ 3160780 w 8756908"/>
              <a:gd name="connsiteY61" fmla="*/ 3026664 h 5530584"/>
              <a:gd name="connsiteX62" fmla="*/ 3261364 w 8756908"/>
              <a:gd name="connsiteY62" fmla="*/ 3017520 h 5530584"/>
              <a:gd name="connsiteX63" fmla="*/ 3233932 w 8756908"/>
              <a:gd name="connsiteY63" fmla="*/ 2898648 h 5530584"/>
              <a:gd name="connsiteX64" fmla="*/ 3206500 w 8756908"/>
              <a:gd name="connsiteY64" fmla="*/ 2889504 h 5530584"/>
              <a:gd name="connsiteX65" fmla="*/ 3188212 w 8756908"/>
              <a:gd name="connsiteY65" fmla="*/ 2862072 h 5530584"/>
              <a:gd name="connsiteX66" fmla="*/ 3133348 w 8756908"/>
              <a:gd name="connsiteY66" fmla="*/ 2825496 h 5530584"/>
              <a:gd name="connsiteX67" fmla="*/ 3087628 w 8756908"/>
              <a:gd name="connsiteY67" fmla="*/ 2788920 h 5530584"/>
              <a:gd name="connsiteX68" fmla="*/ 3069340 w 8756908"/>
              <a:gd name="connsiteY68" fmla="*/ 2761488 h 5530584"/>
              <a:gd name="connsiteX69" fmla="*/ 3005332 w 8756908"/>
              <a:gd name="connsiteY69" fmla="*/ 2752344 h 5530584"/>
              <a:gd name="connsiteX70" fmla="*/ 2977900 w 8756908"/>
              <a:gd name="connsiteY70" fmla="*/ 2734056 h 5530584"/>
              <a:gd name="connsiteX71" fmla="*/ 2959612 w 8756908"/>
              <a:gd name="connsiteY71" fmla="*/ 2706624 h 5530584"/>
              <a:gd name="connsiteX72" fmla="*/ 2904748 w 8756908"/>
              <a:gd name="connsiteY72" fmla="*/ 2688336 h 5530584"/>
              <a:gd name="connsiteX73" fmla="*/ 2877316 w 8756908"/>
              <a:gd name="connsiteY73" fmla="*/ 2670048 h 5530584"/>
              <a:gd name="connsiteX74" fmla="*/ 2859028 w 8756908"/>
              <a:gd name="connsiteY74" fmla="*/ 2642616 h 5530584"/>
              <a:gd name="connsiteX75" fmla="*/ 2831596 w 8756908"/>
              <a:gd name="connsiteY75" fmla="*/ 2633472 h 5530584"/>
              <a:gd name="connsiteX76" fmla="*/ 2795020 w 8756908"/>
              <a:gd name="connsiteY76" fmla="*/ 2596896 h 5530584"/>
              <a:gd name="connsiteX77" fmla="*/ 2776732 w 8756908"/>
              <a:gd name="connsiteY77" fmla="*/ 2569464 h 5530584"/>
              <a:gd name="connsiteX78" fmla="*/ 2767588 w 8756908"/>
              <a:gd name="connsiteY78" fmla="*/ 2542032 h 5530584"/>
              <a:gd name="connsiteX79" fmla="*/ 2740156 w 8756908"/>
              <a:gd name="connsiteY79" fmla="*/ 2523744 h 5530584"/>
              <a:gd name="connsiteX80" fmla="*/ 2712724 w 8756908"/>
              <a:gd name="connsiteY80" fmla="*/ 2459736 h 5530584"/>
              <a:gd name="connsiteX81" fmla="*/ 2694436 w 8756908"/>
              <a:gd name="connsiteY81" fmla="*/ 2404872 h 5530584"/>
              <a:gd name="connsiteX82" fmla="*/ 2685292 w 8756908"/>
              <a:gd name="connsiteY82" fmla="*/ 2377440 h 5530584"/>
              <a:gd name="connsiteX83" fmla="*/ 2657860 w 8756908"/>
              <a:gd name="connsiteY83" fmla="*/ 2185416 h 5530584"/>
              <a:gd name="connsiteX84" fmla="*/ 2648716 w 8756908"/>
              <a:gd name="connsiteY84" fmla="*/ 2157984 h 5530584"/>
              <a:gd name="connsiteX85" fmla="*/ 2639572 w 8756908"/>
              <a:gd name="connsiteY85" fmla="*/ 2130552 h 5530584"/>
              <a:gd name="connsiteX86" fmla="*/ 2612140 w 8756908"/>
              <a:gd name="connsiteY86" fmla="*/ 2103120 h 5530584"/>
              <a:gd name="connsiteX87" fmla="*/ 2566420 w 8756908"/>
              <a:gd name="connsiteY87" fmla="*/ 2020824 h 5530584"/>
              <a:gd name="connsiteX88" fmla="*/ 2511556 w 8756908"/>
              <a:gd name="connsiteY88" fmla="*/ 1993392 h 5530584"/>
              <a:gd name="connsiteX89" fmla="*/ 2474980 w 8756908"/>
              <a:gd name="connsiteY89" fmla="*/ 1938528 h 5530584"/>
              <a:gd name="connsiteX90" fmla="*/ 2420116 w 8756908"/>
              <a:gd name="connsiteY90" fmla="*/ 1920240 h 5530584"/>
              <a:gd name="connsiteX91" fmla="*/ 2292100 w 8756908"/>
              <a:gd name="connsiteY91" fmla="*/ 1865376 h 5530584"/>
              <a:gd name="connsiteX92" fmla="*/ 2209804 w 8756908"/>
              <a:gd name="connsiteY92" fmla="*/ 1828800 h 5530584"/>
              <a:gd name="connsiteX93" fmla="*/ 2182372 w 8756908"/>
              <a:gd name="connsiteY93" fmla="*/ 1801368 h 5530584"/>
              <a:gd name="connsiteX94" fmla="*/ 2191516 w 8756908"/>
              <a:gd name="connsiteY94" fmla="*/ 1700784 h 5530584"/>
              <a:gd name="connsiteX95" fmla="*/ 2200660 w 8756908"/>
              <a:gd name="connsiteY95" fmla="*/ 1673352 h 5530584"/>
              <a:gd name="connsiteX96" fmla="*/ 2228092 w 8756908"/>
              <a:gd name="connsiteY96" fmla="*/ 1655064 h 5530584"/>
              <a:gd name="connsiteX97" fmla="*/ 2237236 w 8756908"/>
              <a:gd name="connsiteY97" fmla="*/ 1627632 h 5530584"/>
              <a:gd name="connsiteX98" fmla="*/ 2292100 w 8756908"/>
              <a:gd name="connsiteY98" fmla="*/ 1609344 h 5530584"/>
              <a:gd name="connsiteX99" fmla="*/ 2557276 w 8756908"/>
              <a:gd name="connsiteY99" fmla="*/ 1618488 h 5530584"/>
              <a:gd name="connsiteX100" fmla="*/ 2621284 w 8756908"/>
              <a:gd name="connsiteY100" fmla="*/ 1636776 h 5530584"/>
              <a:gd name="connsiteX101" fmla="*/ 2639572 w 8756908"/>
              <a:gd name="connsiteY101" fmla="*/ 1600200 h 5530584"/>
              <a:gd name="connsiteX102" fmla="*/ 2630428 w 8756908"/>
              <a:gd name="connsiteY102" fmla="*/ 1453896 h 5530584"/>
              <a:gd name="connsiteX103" fmla="*/ 2584708 w 8756908"/>
              <a:gd name="connsiteY103" fmla="*/ 1408176 h 5530584"/>
              <a:gd name="connsiteX104" fmla="*/ 2557276 w 8756908"/>
              <a:gd name="connsiteY104" fmla="*/ 1380744 h 5530584"/>
              <a:gd name="connsiteX105" fmla="*/ 2548132 w 8756908"/>
              <a:gd name="connsiteY105" fmla="*/ 1353312 h 5530584"/>
              <a:gd name="connsiteX106" fmla="*/ 2511556 w 8756908"/>
              <a:gd name="connsiteY106" fmla="*/ 1344168 h 5530584"/>
              <a:gd name="connsiteX107" fmla="*/ 2484124 w 8756908"/>
              <a:gd name="connsiteY107" fmla="*/ 1325880 h 5530584"/>
              <a:gd name="connsiteX108" fmla="*/ 2456692 w 8756908"/>
              <a:gd name="connsiteY108" fmla="*/ 1316736 h 5530584"/>
              <a:gd name="connsiteX109" fmla="*/ 2438404 w 8756908"/>
              <a:gd name="connsiteY109" fmla="*/ 1289304 h 5530584"/>
              <a:gd name="connsiteX110" fmla="*/ 2383540 w 8756908"/>
              <a:gd name="connsiteY110" fmla="*/ 1271016 h 5530584"/>
              <a:gd name="connsiteX111" fmla="*/ 2328676 w 8756908"/>
              <a:gd name="connsiteY111" fmla="*/ 1243584 h 5530584"/>
              <a:gd name="connsiteX112" fmla="*/ 2301244 w 8756908"/>
              <a:gd name="connsiteY112" fmla="*/ 1216152 h 5530584"/>
              <a:gd name="connsiteX113" fmla="*/ 2246380 w 8756908"/>
              <a:gd name="connsiteY113" fmla="*/ 1197864 h 5530584"/>
              <a:gd name="connsiteX114" fmla="*/ 2218948 w 8756908"/>
              <a:gd name="connsiteY114" fmla="*/ 1179576 h 5530584"/>
              <a:gd name="connsiteX115" fmla="*/ 2191516 w 8756908"/>
              <a:gd name="connsiteY115" fmla="*/ 1170432 h 5530584"/>
              <a:gd name="connsiteX116" fmla="*/ 2090932 w 8756908"/>
              <a:gd name="connsiteY116" fmla="*/ 1152144 h 5530584"/>
              <a:gd name="connsiteX117" fmla="*/ 2063500 w 8756908"/>
              <a:gd name="connsiteY117" fmla="*/ 1143000 h 5530584"/>
              <a:gd name="connsiteX118" fmla="*/ 2017780 w 8756908"/>
              <a:gd name="connsiteY118" fmla="*/ 1133856 h 5530584"/>
              <a:gd name="connsiteX119" fmla="*/ 1962916 w 8756908"/>
              <a:gd name="connsiteY119" fmla="*/ 1106424 h 5530584"/>
              <a:gd name="connsiteX120" fmla="*/ 1908052 w 8756908"/>
              <a:gd name="connsiteY120" fmla="*/ 1088136 h 5530584"/>
              <a:gd name="connsiteX121" fmla="*/ 1880620 w 8756908"/>
              <a:gd name="connsiteY121" fmla="*/ 1078992 h 5530584"/>
              <a:gd name="connsiteX122" fmla="*/ 1706884 w 8756908"/>
              <a:gd name="connsiteY122" fmla="*/ 1051560 h 5530584"/>
              <a:gd name="connsiteX123" fmla="*/ 1652020 w 8756908"/>
              <a:gd name="connsiteY123" fmla="*/ 1033272 h 5530584"/>
              <a:gd name="connsiteX124" fmla="*/ 1615444 w 8756908"/>
              <a:gd name="connsiteY124" fmla="*/ 1024128 h 5530584"/>
              <a:gd name="connsiteX125" fmla="*/ 1560580 w 8756908"/>
              <a:gd name="connsiteY125" fmla="*/ 1005840 h 5530584"/>
              <a:gd name="connsiteX126" fmla="*/ 1505716 w 8756908"/>
              <a:gd name="connsiteY126" fmla="*/ 978408 h 5530584"/>
              <a:gd name="connsiteX127" fmla="*/ 1459996 w 8756908"/>
              <a:gd name="connsiteY127" fmla="*/ 941832 h 5530584"/>
              <a:gd name="connsiteX128" fmla="*/ 1544446 w 8756908"/>
              <a:gd name="connsiteY128" fmla="*/ 909598 h 5530584"/>
              <a:gd name="connsiteX129" fmla="*/ 1519627 w 8756908"/>
              <a:gd name="connsiteY129" fmla="*/ 871115 h 5530584"/>
              <a:gd name="connsiteX130" fmla="*/ 1308219 w 8756908"/>
              <a:gd name="connsiteY130" fmla="*/ 56912 h 5530584"/>
              <a:gd name="connsiteX131" fmla="*/ 737620 w 8756908"/>
              <a:gd name="connsiteY131" fmla="*/ 512064 h 5530584"/>
              <a:gd name="connsiteX132" fmla="*/ 655324 w 8756908"/>
              <a:gd name="connsiteY132" fmla="*/ 402336 h 5530584"/>
              <a:gd name="connsiteX133" fmla="*/ 618748 w 8756908"/>
              <a:gd name="connsiteY133" fmla="*/ 347472 h 5530584"/>
              <a:gd name="connsiteX134" fmla="*/ 600460 w 8756908"/>
              <a:gd name="connsiteY134" fmla="*/ 265176 h 5530584"/>
              <a:gd name="connsiteX135" fmla="*/ 536452 w 8756908"/>
              <a:gd name="connsiteY135" fmla="*/ 128016 h 5530584"/>
              <a:gd name="connsiteX136" fmla="*/ 490732 w 8756908"/>
              <a:gd name="connsiteY136" fmla="*/ 45720 h 5530584"/>
              <a:gd name="connsiteX137" fmla="*/ 490732 w 8756908"/>
              <a:gd name="connsiteY137" fmla="*/ 0 h 5530584"/>
              <a:gd name="connsiteX138" fmla="*/ 7092700 w 8756908"/>
              <a:gd name="connsiteY138" fmla="*/ 9144 h 5530584"/>
              <a:gd name="connsiteX139" fmla="*/ 8451931 w 8756908"/>
              <a:gd name="connsiteY139" fmla="*/ 16484 h 5530584"/>
              <a:gd name="connsiteX140" fmla="*/ 8617837 w 8756908"/>
              <a:gd name="connsiteY140" fmla="*/ 146996 h 5530584"/>
              <a:gd name="connsiteX141" fmla="*/ 7512421 w 8756908"/>
              <a:gd name="connsiteY141" fmla="*/ 311709 h 5530584"/>
              <a:gd name="connsiteX142" fmla="*/ 7269100 w 8756908"/>
              <a:gd name="connsiteY142" fmla="*/ 732550 h 5530584"/>
              <a:gd name="connsiteX143" fmla="*/ 7391057 w 8756908"/>
              <a:gd name="connsiteY143" fmla="*/ 1020452 h 5530584"/>
              <a:gd name="connsiteX144" fmla="*/ 7597317 w 8756908"/>
              <a:gd name="connsiteY144" fmla="*/ 1305517 h 5530584"/>
              <a:gd name="connsiteX145" fmla="*/ 7768507 w 8756908"/>
              <a:gd name="connsiteY145" fmla="*/ 1677405 h 5530584"/>
              <a:gd name="connsiteX146" fmla="*/ 7972692 w 8756908"/>
              <a:gd name="connsiteY146" fmla="*/ 1976424 h 5530584"/>
              <a:gd name="connsiteX147" fmla="*/ 7970100 w 8756908"/>
              <a:gd name="connsiteY147" fmla="*/ 2448230 h 5530584"/>
              <a:gd name="connsiteX148" fmla="*/ 7867154 w 8756908"/>
              <a:gd name="connsiteY148" fmla="*/ 3078016 h 5530584"/>
              <a:gd name="connsiteX149" fmla="*/ 8464300 w 8756908"/>
              <a:gd name="connsiteY149" fmla="*/ 3831336 h 5530584"/>
              <a:gd name="connsiteX150" fmla="*/ 8756908 w 8756908"/>
              <a:gd name="connsiteY150" fmla="*/ 4443984 h 5530584"/>
              <a:gd name="connsiteX151" fmla="*/ 8747764 w 8756908"/>
              <a:gd name="connsiteY151" fmla="*/ 4562856 h 5530584"/>
              <a:gd name="connsiteX152" fmla="*/ 8720332 w 8756908"/>
              <a:gd name="connsiteY152" fmla="*/ 4636008 h 5530584"/>
              <a:gd name="connsiteX153" fmla="*/ 8692900 w 8756908"/>
              <a:gd name="connsiteY153" fmla="*/ 4654296 h 5530584"/>
              <a:gd name="connsiteX154" fmla="*/ 8619748 w 8756908"/>
              <a:gd name="connsiteY154" fmla="*/ 4700016 h 5530584"/>
              <a:gd name="connsiteX155" fmla="*/ 8564884 w 8756908"/>
              <a:gd name="connsiteY155" fmla="*/ 4736592 h 5530584"/>
              <a:gd name="connsiteX156" fmla="*/ 8482588 w 8756908"/>
              <a:gd name="connsiteY156" fmla="*/ 4754880 h 5530584"/>
              <a:gd name="connsiteX157" fmla="*/ 8436868 w 8756908"/>
              <a:gd name="connsiteY157" fmla="*/ 4809744 h 5530584"/>
              <a:gd name="connsiteX158" fmla="*/ 8391148 w 8756908"/>
              <a:gd name="connsiteY158" fmla="*/ 4818888 h 5530584"/>
              <a:gd name="connsiteX159" fmla="*/ 8336284 w 8756908"/>
              <a:gd name="connsiteY159" fmla="*/ 4846320 h 5530584"/>
              <a:gd name="connsiteX160" fmla="*/ 8281420 w 8756908"/>
              <a:gd name="connsiteY160" fmla="*/ 4882896 h 5530584"/>
              <a:gd name="connsiteX161" fmla="*/ 8162548 w 8756908"/>
              <a:gd name="connsiteY161" fmla="*/ 4901184 h 5530584"/>
              <a:gd name="connsiteX162" fmla="*/ 8071108 w 8756908"/>
              <a:gd name="connsiteY162" fmla="*/ 4946904 h 5530584"/>
              <a:gd name="connsiteX163" fmla="*/ 7997956 w 8756908"/>
              <a:gd name="connsiteY163" fmla="*/ 4974336 h 5530584"/>
              <a:gd name="connsiteX164" fmla="*/ 7970524 w 8756908"/>
              <a:gd name="connsiteY164" fmla="*/ 5001768 h 5530584"/>
              <a:gd name="connsiteX165" fmla="*/ 7833364 w 8756908"/>
              <a:gd name="connsiteY165" fmla="*/ 5010912 h 5530584"/>
              <a:gd name="connsiteX166" fmla="*/ 7778500 w 8756908"/>
              <a:gd name="connsiteY166" fmla="*/ 5029200 h 5530584"/>
              <a:gd name="connsiteX167" fmla="*/ 7760212 w 8756908"/>
              <a:gd name="connsiteY167" fmla="*/ 5093208 h 5530584"/>
              <a:gd name="connsiteX168" fmla="*/ 7732780 w 8756908"/>
              <a:gd name="connsiteY168" fmla="*/ 5111496 h 5530584"/>
              <a:gd name="connsiteX169" fmla="*/ 7714492 w 8756908"/>
              <a:gd name="connsiteY169" fmla="*/ 5138928 h 5530584"/>
              <a:gd name="connsiteX170" fmla="*/ 7705348 w 8756908"/>
              <a:gd name="connsiteY170" fmla="*/ 5166360 h 5530584"/>
              <a:gd name="connsiteX171" fmla="*/ 7650484 w 8756908"/>
              <a:gd name="connsiteY171" fmla="*/ 5193792 h 5530584"/>
              <a:gd name="connsiteX172" fmla="*/ 7632196 w 8756908"/>
              <a:gd name="connsiteY172" fmla="*/ 5221224 h 5530584"/>
              <a:gd name="connsiteX173" fmla="*/ 7504180 w 8756908"/>
              <a:gd name="connsiteY173" fmla="*/ 5248656 h 5530584"/>
              <a:gd name="connsiteX174" fmla="*/ 7367020 w 8756908"/>
              <a:gd name="connsiteY174" fmla="*/ 5221224 h 5530584"/>
              <a:gd name="connsiteX175" fmla="*/ 7339588 w 8756908"/>
              <a:gd name="connsiteY175" fmla="*/ 5212080 h 5530584"/>
              <a:gd name="connsiteX176" fmla="*/ 7312156 w 8756908"/>
              <a:gd name="connsiteY176" fmla="*/ 5193792 h 5530584"/>
              <a:gd name="connsiteX177" fmla="*/ 7257292 w 8756908"/>
              <a:gd name="connsiteY177" fmla="*/ 5175504 h 5530584"/>
              <a:gd name="connsiteX178" fmla="*/ 7138420 w 8756908"/>
              <a:gd name="connsiteY178" fmla="*/ 5184648 h 5530584"/>
              <a:gd name="connsiteX179" fmla="*/ 7083556 w 8756908"/>
              <a:gd name="connsiteY179" fmla="*/ 5221224 h 5530584"/>
              <a:gd name="connsiteX180" fmla="*/ 7046980 w 8756908"/>
              <a:gd name="connsiteY180" fmla="*/ 5276088 h 5530584"/>
              <a:gd name="connsiteX181" fmla="*/ 6992116 w 8756908"/>
              <a:gd name="connsiteY181" fmla="*/ 5294376 h 5530584"/>
              <a:gd name="connsiteX182" fmla="*/ 6964684 w 8756908"/>
              <a:gd name="connsiteY182" fmla="*/ 5303520 h 5530584"/>
              <a:gd name="connsiteX183" fmla="*/ 6909820 w 8756908"/>
              <a:gd name="connsiteY183" fmla="*/ 5330952 h 5530584"/>
              <a:gd name="connsiteX184" fmla="*/ 6882388 w 8756908"/>
              <a:gd name="connsiteY184" fmla="*/ 5349240 h 5530584"/>
              <a:gd name="connsiteX185" fmla="*/ 6818380 w 8756908"/>
              <a:gd name="connsiteY185" fmla="*/ 5358384 h 5530584"/>
              <a:gd name="connsiteX186" fmla="*/ 6790948 w 8756908"/>
              <a:gd name="connsiteY186" fmla="*/ 5376672 h 5530584"/>
              <a:gd name="connsiteX187" fmla="*/ 6763516 w 8756908"/>
              <a:gd name="connsiteY187" fmla="*/ 5385816 h 5530584"/>
              <a:gd name="connsiteX188" fmla="*/ 6745228 w 8756908"/>
              <a:gd name="connsiteY188" fmla="*/ 5413248 h 5530584"/>
              <a:gd name="connsiteX189" fmla="*/ 6672076 w 8756908"/>
              <a:gd name="connsiteY189" fmla="*/ 5431536 h 5530584"/>
              <a:gd name="connsiteX190" fmla="*/ 6644644 w 8756908"/>
              <a:gd name="connsiteY190" fmla="*/ 5458968 h 5530584"/>
              <a:gd name="connsiteX191" fmla="*/ 6608068 w 8756908"/>
              <a:gd name="connsiteY191" fmla="*/ 5477256 h 5530584"/>
              <a:gd name="connsiteX192" fmla="*/ 6534916 w 8756908"/>
              <a:gd name="connsiteY192" fmla="*/ 5495544 h 5530584"/>
              <a:gd name="connsiteX193" fmla="*/ 6461764 w 8756908"/>
              <a:gd name="connsiteY193" fmla="*/ 5504688 h 5530584"/>
              <a:gd name="connsiteX194" fmla="*/ 6086860 w 8756908"/>
              <a:gd name="connsiteY194" fmla="*/ 5504688 h 5530584"/>
              <a:gd name="connsiteX195" fmla="*/ 6050284 w 8756908"/>
              <a:gd name="connsiteY195" fmla="*/ 5486400 h 5530584"/>
              <a:gd name="connsiteX196" fmla="*/ 6031996 w 8756908"/>
              <a:gd name="connsiteY196" fmla="*/ 5458968 h 5530584"/>
              <a:gd name="connsiteX197" fmla="*/ 6022852 w 8756908"/>
              <a:gd name="connsiteY197" fmla="*/ 5431536 h 5530584"/>
              <a:gd name="connsiteX198" fmla="*/ 5940556 w 8756908"/>
              <a:gd name="connsiteY198" fmla="*/ 5422392 h 5530584"/>
              <a:gd name="connsiteX199" fmla="*/ 5922268 w 8756908"/>
              <a:gd name="connsiteY199" fmla="*/ 5394960 h 5530584"/>
              <a:gd name="connsiteX200" fmla="*/ 5876548 w 8756908"/>
              <a:gd name="connsiteY200" fmla="*/ 5385816 h 5530584"/>
              <a:gd name="connsiteX201" fmla="*/ 5821684 w 8756908"/>
              <a:gd name="connsiteY201" fmla="*/ 5358384 h 5530584"/>
              <a:gd name="connsiteX202" fmla="*/ 5812540 w 8756908"/>
              <a:gd name="connsiteY202" fmla="*/ 5330952 h 5530584"/>
              <a:gd name="connsiteX203" fmla="*/ 5803396 w 8756908"/>
              <a:gd name="connsiteY203" fmla="*/ 5138928 h 5530584"/>
              <a:gd name="connsiteX204" fmla="*/ 5748532 w 8756908"/>
              <a:gd name="connsiteY204" fmla="*/ 5056632 h 5530584"/>
              <a:gd name="connsiteX205" fmla="*/ 5739388 w 8756908"/>
              <a:gd name="connsiteY205" fmla="*/ 5029200 h 5530584"/>
              <a:gd name="connsiteX206" fmla="*/ 5730244 w 8756908"/>
              <a:gd name="connsiteY206" fmla="*/ 4983480 h 5530584"/>
              <a:gd name="connsiteX207" fmla="*/ 5702812 w 8756908"/>
              <a:gd name="connsiteY207" fmla="*/ 4965192 h 5530584"/>
              <a:gd name="connsiteX208" fmla="*/ 5657092 w 8756908"/>
              <a:gd name="connsiteY208" fmla="*/ 4910328 h 5530584"/>
              <a:gd name="connsiteX209" fmla="*/ 5629660 w 8756908"/>
              <a:gd name="connsiteY209" fmla="*/ 4901184 h 5530584"/>
              <a:gd name="connsiteX210" fmla="*/ 5583940 w 8756908"/>
              <a:gd name="connsiteY210" fmla="*/ 5010912 h 5530584"/>
              <a:gd name="connsiteX211" fmla="*/ 5602228 w 8756908"/>
              <a:gd name="connsiteY211" fmla="*/ 5038344 h 5530584"/>
              <a:gd name="connsiteX212" fmla="*/ 5620516 w 8756908"/>
              <a:gd name="connsiteY212" fmla="*/ 5093208 h 5530584"/>
              <a:gd name="connsiteX213" fmla="*/ 5611372 w 8756908"/>
              <a:gd name="connsiteY213" fmla="*/ 5148072 h 5530584"/>
              <a:gd name="connsiteX214" fmla="*/ 5410204 w 8756908"/>
              <a:gd name="connsiteY214" fmla="*/ 5120640 h 5530584"/>
              <a:gd name="connsiteX215" fmla="*/ 5391916 w 8756908"/>
              <a:gd name="connsiteY215" fmla="*/ 5093208 h 5530584"/>
              <a:gd name="connsiteX216" fmla="*/ 5337052 w 8756908"/>
              <a:gd name="connsiteY216" fmla="*/ 5074920 h 5530584"/>
              <a:gd name="connsiteX217" fmla="*/ 5291332 w 8756908"/>
              <a:gd name="connsiteY217" fmla="*/ 5056632 h 5530584"/>
              <a:gd name="connsiteX218" fmla="*/ 5236468 w 8756908"/>
              <a:gd name="connsiteY218" fmla="*/ 5020056 h 5530584"/>
              <a:gd name="connsiteX219" fmla="*/ 5071876 w 8756908"/>
              <a:gd name="connsiteY219" fmla="*/ 5001768 h 5530584"/>
              <a:gd name="connsiteX220" fmla="*/ 4989580 w 8756908"/>
              <a:gd name="connsiteY220" fmla="*/ 4992624 h 5530584"/>
              <a:gd name="connsiteX221" fmla="*/ 4943860 w 8756908"/>
              <a:gd name="connsiteY221" fmla="*/ 4983480 h 5530584"/>
              <a:gd name="connsiteX222" fmla="*/ 4751836 w 8756908"/>
              <a:gd name="connsiteY222" fmla="*/ 4974336 h 5530584"/>
              <a:gd name="connsiteX223" fmla="*/ 4687828 w 8756908"/>
              <a:gd name="connsiteY223" fmla="*/ 4956048 h 5530584"/>
              <a:gd name="connsiteX224" fmla="*/ 4651252 w 8756908"/>
              <a:gd name="connsiteY224" fmla="*/ 4946904 h 5530584"/>
              <a:gd name="connsiteX225" fmla="*/ 4623820 w 8756908"/>
              <a:gd name="connsiteY225" fmla="*/ 4882896 h 5530584"/>
              <a:gd name="connsiteX226" fmla="*/ 4614676 w 8756908"/>
              <a:gd name="connsiteY226" fmla="*/ 4855464 h 5530584"/>
              <a:gd name="connsiteX227" fmla="*/ 4587244 w 8756908"/>
              <a:gd name="connsiteY227" fmla="*/ 4846320 h 5530584"/>
              <a:gd name="connsiteX228" fmla="*/ 4532380 w 8756908"/>
              <a:gd name="connsiteY228" fmla="*/ 4818888 h 5530584"/>
              <a:gd name="connsiteX229" fmla="*/ 4504948 w 8756908"/>
              <a:gd name="connsiteY229" fmla="*/ 4791456 h 5530584"/>
              <a:gd name="connsiteX230" fmla="*/ 4486660 w 8756908"/>
              <a:gd name="connsiteY230" fmla="*/ 4764024 h 5530584"/>
              <a:gd name="connsiteX231" fmla="*/ 4459228 w 8756908"/>
              <a:gd name="connsiteY231" fmla="*/ 4754880 h 5530584"/>
              <a:gd name="connsiteX232" fmla="*/ 4376932 w 8756908"/>
              <a:gd name="connsiteY232" fmla="*/ 4709160 h 5530584"/>
              <a:gd name="connsiteX233" fmla="*/ 4322068 w 8756908"/>
              <a:gd name="connsiteY233" fmla="*/ 4690872 h 5530584"/>
              <a:gd name="connsiteX234" fmla="*/ 4157476 w 8756908"/>
              <a:gd name="connsiteY234" fmla="*/ 4700016 h 5530584"/>
              <a:gd name="connsiteX235" fmla="*/ 4066036 w 8756908"/>
              <a:gd name="connsiteY235" fmla="*/ 4709160 h 5530584"/>
              <a:gd name="connsiteX236" fmla="*/ 3791716 w 8756908"/>
              <a:gd name="connsiteY236" fmla="*/ 4700016 h 5530584"/>
              <a:gd name="connsiteX237" fmla="*/ 3709420 w 8756908"/>
              <a:gd name="connsiteY237" fmla="*/ 4636008 h 5530584"/>
              <a:gd name="connsiteX238" fmla="*/ 3681988 w 8756908"/>
              <a:gd name="connsiteY238" fmla="*/ 4626864 h 5530584"/>
              <a:gd name="connsiteX239" fmla="*/ 3627124 w 8756908"/>
              <a:gd name="connsiteY239" fmla="*/ 4581144 h 5530584"/>
              <a:gd name="connsiteX240" fmla="*/ 3590548 w 8756908"/>
              <a:gd name="connsiteY240" fmla="*/ 4572000 h 5530584"/>
              <a:gd name="connsiteX241" fmla="*/ 3453388 w 8756908"/>
              <a:gd name="connsiteY241" fmla="*/ 4526280 h 5530584"/>
              <a:gd name="connsiteX242" fmla="*/ 3398524 w 8756908"/>
              <a:gd name="connsiteY242" fmla="*/ 4498848 h 5530584"/>
              <a:gd name="connsiteX243" fmla="*/ 3371092 w 8756908"/>
              <a:gd name="connsiteY243" fmla="*/ 4480560 h 5530584"/>
              <a:gd name="connsiteX244" fmla="*/ 3334516 w 8756908"/>
              <a:gd name="connsiteY244" fmla="*/ 4462272 h 5530584"/>
              <a:gd name="connsiteX245" fmla="*/ 3307084 w 8756908"/>
              <a:gd name="connsiteY245" fmla="*/ 4434840 h 5530584"/>
              <a:gd name="connsiteX246" fmla="*/ 3270508 w 8756908"/>
              <a:gd name="connsiteY246" fmla="*/ 4407408 h 5530584"/>
              <a:gd name="connsiteX247" fmla="*/ 3243076 w 8756908"/>
              <a:gd name="connsiteY247" fmla="*/ 4352544 h 5530584"/>
              <a:gd name="connsiteX248" fmla="*/ 3215644 w 8756908"/>
              <a:gd name="connsiteY248" fmla="*/ 4334256 h 5530584"/>
              <a:gd name="connsiteX249" fmla="*/ 3188212 w 8756908"/>
              <a:gd name="connsiteY249" fmla="*/ 4270248 h 5530584"/>
              <a:gd name="connsiteX250" fmla="*/ 3160780 w 8756908"/>
              <a:gd name="connsiteY250" fmla="*/ 4215384 h 5530584"/>
              <a:gd name="connsiteX251" fmla="*/ 3133348 w 8756908"/>
              <a:gd name="connsiteY251" fmla="*/ 4187952 h 5530584"/>
              <a:gd name="connsiteX252" fmla="*/ 3069340 w 8756908"/>
              <a:gd name="connsiteY252" fmla="*/ 4105656 h 5530584"/>
              <a:gd name="connsiteX253" fmla="*/ 3041908 w 8756908"/>
              <a:gd name="connsiteY253" fmla="*/ 4087368 h 5530584"/>
              <a:gd name="connsiteX254" fmla="*/ 3032764 w 8756908"/>
              <a:gd name="connsiteY254" fmla="*/ 4059936 h 5530584"/>
              <a:gd name="connsiteX255" fmla="*/ 3014476 w 8756908"/>
              <a:gd name="connsiteY255" fmla="*/ 3986784 h 5530584"/>
              <a:gd name="connsiteX256" fmla="*/ 2987044 w 8756908"/>
              <a:gd name="connsiteY256" fmla="*/ 3968496 h 5530584"/>
              <a:gd name="connsiteX257" fmla="*/ 2968756 w 8756908"/>
              <a:gd name="connsiteY257" fmla="*/ 3904488 h 5530584"/>
              <a:gd name="connsiteX258" fmla="*/ 2950468 w 8756908"/>
              <a:gd name="connsiteY258" fmla="*/ 3877056 h 5530584"/>
              <a:gd name="connsiteX259" fmla="*/ 2941324 w 8756908"/>
              <a:gd name="connsiteY259" fmla="*/ 3849624 h 5530584"/>
              <a:gd name="connsiteX260" fmla="*/ 2913892 w 8756908"/>
              <a:gd name="connsiteY260" fmla="*/ 3831336 h 5530584"/>
              <a:gd name="connsiteX261" fmla="*/ 2877316 w 8756908"/>
              <a:gd name="connsiteY261" fmla="*/ 3749040 h 5530584"/>
              <a:gd name="connsiteX262" fmla="*/ 2868172 w 8756908"/>
              <a:gd name="connsiteY262" fmla="*/ 3721608 h 5530584"/>
              <a:gd name="connsiteX263" fmla="*/ 2859028 w 8756908"/>
              <a:gd name="connsiteY263" fmla="*/ 3694176 h 5530584"/>
              <a:gd name="connsiteX264" fmla="*/ 2849884 w 8756908"/>
              <a:gd name="connsiteY264" fmla="*/ 3639312 h 5530584"/>
              <a:gd name="connsiteX265" fmla="*/ 2831596 w 8756908"/>
              <a:gd name="connsiteY265" fmla="*/ 3611880 h 5530584"/>
              <a:gd name="connsiteX266" fmla="*/ 2822452 w 8756908"/>
              <a:gd name="connsiteY266" fmla="*/ 3584448 h 5530584"/>
              <a:gd name="connsiteX267" fmla="*/ 2804164 w 8756908"/>
              <a:gd name="connsiteY267" fmla="*/ 3557016 h 5530584"/>
              <a:gd name="connsiteX268" fmla="*/ 2785876 w 8756908"/>
              <a:gd name="connsiteY268" fmla="*/ 3502152 h 5530584"/>
              <a:gd name="connsiteX269" fmla="*/ 2776732 w 8756908"/>
              <a:gd name="connsiteY269" fmla="*/ 3474720 h 5530584"/>
              <a:gd name="connsiteX270" fmla="*/ 2712724 w 8756908"/>
              <a:gd name="connsiteY270" fmla="*/ 3438144 h 5530584"/>
              <a:gd name="connsiteX271" fmla="*/ 2694436 w 8756908"/>
              <a:gd name="connsiteY271" fmla="*/ 3410712 h 5530584"/>
              <a:gd name="connsiteX272" fmla="*/ 2667004 w 8756908"/>
              <a:gd name="connsiteY272" fmla="*/ 3401568 h 5530584"/>
              <a:gd name="connsiteX273" fmla="*/ 2657860 w 8756908"/>
              <a:gd name="connsiteY273" fmla="*/ 3374136 h 5530584"/>
              <a:gd name="connsiteX274" fmla="*/ 2639572 w 8756908"/>
              <a:gd name="connsiteY274" fmla="*/ 3346704 h 5530584"/>
              <a:gd name="connsiteX275" fmla="*/ 2602996 w 8756908"/>
              <a:gd name="connsiteY275" fmla="*/ 3291840 h 5530584"/>
              <a:gd name="connsiteX276" fmla="*/ 2566420 w 8756908"/>
              <a:gd name="connsiteY276" fmla="*/ 3236976 h 5530584"/>
              <a:gd name="connsiteX277" fmla="*/ 2548132 w 8756908"/>
              <a:gd name="connsiteY277" fmla="*/ 3209544 h 5530584"/>
              <a:gd name="connsiteX278" fmla="*/ 2520700 w 8756908"/>
              <a:gd name="connsiteY278" fmla="*/ 3191256 h 5530584"/>
              <a:gd name="connsiteX279" fmla="*/ 2493268 w 8756908"/>
              <a:gd name="connsiteY279" fmla="*/ 3163824 h 5530584"/>
              <a:gd name="connsiteX280" fmla="*/ 2465836 w 8756908"/>
              <a:gd name="connsiteY280" fmla="*/ 3154680 h 5530584"/>
              <a:gd name="connsiteX281" fmla="*/ 2438404 w 8756908"/>
              <a:gd name="connsiteY281" fmla="*/ 3136392 h 5530584"/>
              <a:gd name="connsiteX282" fmla="*/ 2328676 w 8756908"/>
              <a:gd name="connsiteY282" fmla="*/ 3118104 h 5530584"/>
              <a:gd name="connsiteX283" fmla="*/ 2273812 w 8756908"/>
              <a:gd name="connsiteY283" fmla="*/ 3099816 h 5530584"/>
              <a:gd name="connsiteX284" fmla="*/ 2246380 w 8756908"/>
              <a:gd name="connsiteY284" fmla="*/ 3090672 h 5530584"/>
              <a:gd name="connsiteX285" fmla="*/ 2191516 w 8756908"/>
              <a:gd name="connsiteY285" fmla="*/ 3081528 h 5530584"/>
              <a:gd name="connsiteX286" fmla="*/ 1972060 w 8756908"/>
              <a:gd name="connsiteY286" fmla="*/ 3090672 h 5530584"/>
              <a:gd name="connsiteX287" fmla="*/ 1935484 w 8756908"/>
              <a:gd name="connsiteY287" fmla="*/ 3099816 h 5530584"/>
              <a:gd name="connsiteX288" fmla="*/ 1908052 w 8756908"/>
              <a:gd name="connsiteY288" fmla="*/ 3127248 h 5530584"/>
              <a:gd name="connsiteX289" fmla="*/ 1880620 w 8756908"/>
              <a:gd name="connsiteY289" fmla="*/ 3145536 h 5530584"/>
              <a:gd name="connsiteX290" fmla="*/ 1834900 w 8756908"/>
              <a:gd name="connsiteY290" fmla="*/ 3200400 h 5530584"/>
              <a:gd name="connsiteX291" fmla="*/ 1807468 w 8756908"/>
              <a:gd name="connsiteY291" fmla="*/ 3209544 h 5530584"/>
              <a:gd name="connsiteX292" fmla="*/ 1780036 w 8756908"/>
              <a:gd name="connsiteY292" fmla="*/ 3227832 h 5530584"/>
              <a:gd name="connsiteX293" fmla="*/ 1743460 w 8756908"/>
              <a:gd name="connsiteY293" fmla="*/ 3246120 h 5530584"/>
              <a:gd name="connsiteX294" fmla="*/ 1734316 w 8756908"/>
              <a:gd name="connsiteY294" fmla="*/ 3273552 h 5530584"/>
              <a:gd name="connsiteX295" fmla="*/ 1679452 w 8756908"/>
              <a:gd name="connsiteY295" fmla="*/ 3310128 h 5530584"/>
              <a:gd name="connsiteX296" fmla="*/ 1661164 w 8756908"/>
              <a:gd name="connsiteY296" fmla="*/ 3346704 h 5530584"/>
              <a:gd name="connsiteX297" fmla="*/ 1606300 w 8756908"/>
              <a:gd name="connsiteY297" fmla="*/ 3392424 h 5530584"/>
              <a:gd name="connsiteX298" fmla="*/ 1542292 w 8756908"/>
              <a:gd name="connsiteY298" fmla="*/ 3456432 h 5530584"/>
              <a:gd name="connsiteX299" fmla="*/ 1441708 w 8756908"/>
              <a:gd name="connsiteY299" fmla="*/ 3511296 h 5530584"/>
              <a:gd name="connsiteX300" fmla="*/ 1386844 w 8756908"/>
              <a:gd name="connsiteY300" fmla="*/ 3547872 h 5530584"/>
              <a:gd name="connsiteX301" fmla="*/ 1331980 w 8756908"/>
              <a:gd name="connsiteY301" fmla="*/ 3566160 h 5530584"/>
              <a:gd name="connsiteX302" fmla="*/ 1313692 w 8756908"/>
              <a:gd name="connsiteY302" fmla="*/ 3593592 h 5530584"/>
              <a:gd name="connsiteX303" fmla="*/ 1231396 w 8756908"/>
              <a:gd name="connsiteY303" fmla="*/ 3611880 h 5530584"/>
              <a:gd name="connsiteX304" fmla="*/ 1158244 w 8756908"/>
              <a:gd name="connsiteY304" fmla="*/ 3639312 h 5530584"/>
              <a:gd name="connsiteX305" fmla="*/ 1066804 w 8756908"/>
              <a:gd name="connsiteY305" fmla="*/ 3666744 h 5530584"/>
              <a:gd name="connsiteX306" fmla="*/ 957076 w 8756908"/>
              <a:gd name="connsiteY306" fmla="*/ 3685032 h 5530584"/>
              <a:gd name="connsiteX307" fmla="*/ 801628 w 8756908"/>
              <a:gd name="connsiteY307" fmla="*/ 3694176 h 5530584"/>
              <a:gd name="connsiteX308" fmla="*/ 801628 w 8756908"/>
              <a:gd name="connsiteY308" fmla="*/ 3694176 h 5530584"/>
              <a:gd name="connsiteX309" fmla="*/ 474988 w 8756908"/>
              <a:gd name="connsiteY309" fmla="*/ 3862232 h 5530584"/>
              <a:gd name="connsiteX0" fmla="*/ 472444 w 8756908"/>
              <a:gd name="connsiteY0" fmla="*/ 3892239 h 5554911"/>
              <a:gd name="connsiteX1" fmla="*/ 472444 w 8756908"/>
              <a:gd name="connsiteY1" fmla="*/ 3892239 h 5554911"/>
              <a:gd name="connsiteX2" fmla="*/ 591316 w 8756908"/>
              <a:gd name="connsiteY2" fmla="*/ 3782511 h 5554911"/>
              <a:gd name="connsiteX3" fmla="*/ 627892 w 8756908"/>
              <a:gd name="connsiteY3" fmla="*/ 3773367 h 5554911"/>
              <a:gd name="connsiteX4" fmla="*/ 655324 w 8756908"/>
              <a:gd name="connsiteY4" fmla="*/ 3764223 h 5554911"/>
              <a:gd name="connsiteX5" fmla="*/ 710188 w 8756908"/>
              <a:gd name="connsiteY5" fmla="*/ 3727647 h 5554911"/>
              <a:gd name="connsiteX6" fmla="*/ 774196 w 8756908"/>
              <a:gd name="connsiteY6" fmla="*/ 3709359 h 5554911"/>
              <a:gd name="connsiteX7" fmla="*/ 792484 w 8756908"/>
              <a:gd name="connsiteY7" fmla="*/ 3681927 h 5554911"/>
              <a:gd name="connsiteX8" fmla="*/ 819916 w 8756908"/>
              <a:gd name="connsiteY8" fmla="*/ 3672783 h 5554911"/>
              <a:gd name="connsiteX9" fmla="*/ 829060 w 8756908"/>
              <a:gd name="connsiteY9" fmla="*/ 3645351 h 5554911"/>
              <a:gd name="connsiteX10" fmla="*/ 874780 w 8756908"/>
              <a:gd name="connsiteY10" fmla="*/ 3599631 h 5554911"/>
              <a:gd name="connsiteX11" fmla="*/ 911356 w 8756908"/>
              <a:gd name="connsiteY11" fmla="*/ 3544767 h 5554911"/>
              <a:gd name="connsiteX12" fmla="*/ 929644 w 8756908"/>
              <a:gd name="connsiteY12" fmla="*/ 3517335 h 5554911"/>
              <a:gd name="connsiteX13" fmla="*/ 984508 w 8756908"/>
              <a:gd name="connsiteY13" fmla="*/ 3462471 h 5554911"/>
              <a:gd name="connsiteX14" fmla="*/ 1030228 w 8756908"/>
              <a:gd name="connsiteY14" fmla="*/ 3425895 h 5554911"/>
              <a:gd name="connsiteX15" fmla="*/ 1048516 w 8756908"/>
              <a:gd name="connsiteY15" fmla="*/ 3371031 h 5554911"/>
              <a:gd name="connsiteX16" fmla="*/ 1075948 w 8756908"/>
              <a:gd name="connsiteY16" fmla="*/ 3279591 h 5554911"/>
              <a:gd name="connsiteX17" fmla="*/ 1085092 w 8756908"/>
              <a:gd name="connsiteY17" fmla="*/ 3252159 h 5554911"/>
              <a:gd name="connsiteX18" fmla="*/ 1094236 w 8756908"/>
              <a:gd name="connsiteY18" fmla="*/ 3224727 h 5554911"/>
              <a:gd name="connsiteX19" fmla="*/ 1112524 w 8756908"/>
              <a:gd name="connsiteY19" fmla="*/ 3197295 h 5554911"/>
              <a:gd name="connsiteX20" fmla="*/ 1158244 w 8756908"/>
              <a:gd name="connsiteY20" fmla="*/ 3124143 h 5554911"/>
              <a:gd name="connsiteX21" fmla="*/ 1185676 w 8756908"/>
              <a:gd name="connsiteY21" fmla="*/ 3050991 h 5554911"/>
              <a:gd name="connsiteX22" fmla="*/ 1203964 w 8756908"/>
              <a:gd name="connsiteY22" fmla="*/ 2986983 h 5554911"/>
              <a:gd name="connsiteX23" fmla="*/ 1222252 w 8756908"/>
              <a:gd name="connsiteY23" fmla="*/ 2959551 h 5554911"/>
              <a:gd name="connsiteX24" fmla="*/ 1231396 w 8756908"/>
              <a:gd name="connsiteY24" fmla="*/ 2895543 h 5554911"/>
              <a:gd name="connsiteX25" fmla="*/ 1258828 w 8756908"/>
              <a:gd name="connsiteY25" fmla="*/ 2858967 h 5554911"/>
              <a:gd name="connsiteX26" fmla="*/ 1267972 w 8756908"/>
              <a:gd name="connsiteY26" fmla="*/ 2831535 h 5554911"/>
              <a:gd name="connsiteX27" fmla="*/ 1286260 w 8756908"/>
              <a:gd name="connsiteY27" fmla="*/ 2804103 h 5554911"/>
              <a:gd name="connsiteX28" fmla="*/ 1313692 w 8756908"/>
              <a:gd name="connsiteY28" fmla="*/ 2749239 h 5554911"/>
              <a:gd name="connsiteX29" fmla="*/ 1341124 w 8756908"/>
              <a:gd name="connsiteY29" fmla="*/ 2730951 h 5554911"/>
              <a:gd name="connsiteX30" fmla="*/ 1350268 w 8756908"/>
              <a:gd name="connsiteY30" fmla="*/ 2694375 h 5554911"/>
              <a:gd name="connsiteX31" fmla="*/ 1405132 w 8756908"/>
              <a:gd name="connsiteY31" fmla="*/ 2666943 h 5554911"/>
              <a:gd name="connsiteX32" fmla="*/ 1459996 w 8756908"/>
              <a:gd name="connsiteY32" fmla="*/ 2630367 h 5554911"/>
              <a:gd name="connsiteX33" fmla="*/ 1478284 w 8756908"/>
              <a:gd name="connsiteY33" fmla="*/ 2602935 h 5554911"/>
              <a:gd name="connsiteX34" fmla="*/ 1505716 w 8756908"/>
              <a:gd name="connsiteY34" fmla="*/ 2593791 h 5554911"/>
              <a:gd name="connsiteX35" fmla="*/ 1533148 w 8756908"/>
              <a:gd name="connsiteY35" fmla="*/ 2575503 h 5554911"/>
              <a:gd name="connsiteX36" fmla="*/ 1761748 w 8756908"/>
              <a:gd name="connsiteY36" fmla="*/ 2538927 h 5554911"/>
              <a:gd name="connsiteX37" fmla="*/ 1789180 w 8756908"/>
              <a:gd name="connsiteY37" fmla="*/ 2520639 h 5554911"/>
              <a:gd name="connsiteX38" fmla="*/ 1953772 w 8756908"/>
              <a:gd name="connsiteY38" fmla="*/ 2538927 h 5554911"/>
              <a:gd name="connsiteX39" fmla="*/ 2008636 w 8756908"/>
              <a:gd name="connsiteY39" fmla="*/ 2575503 h 5554911"/>
              <a:gd name="connsiteX40" fmla="*/ 2054356 w 8756908"/>
              <a:gd name="connsiteY40" fmla="*/ 2612079 h 5554911"/>
              <a:gd name="connsiteX41" fmla="*/ 2063500 w 8756908"/>
              <a:gd name="connsiteY41" fmla="*/ 2639511 h 5554911"/>
              <a:gd name="connsiteX42" fmla="*/ 2118364 w 8756908"/>
              <a:gd name="connsiteY42" fmla="*/ 2676087 h 5554911"/>
              <a:gd name="connsiteX43" fmla="*/ 2173228 w 8756908"/>
              <a:gd name="connsiteY43" fmla="*/ 2721807 h 5554911"/>
              <a:gd name="connsiteX44" fmla="*/ 2228092 w 8756908"/>
              <a:gd name="connsiteY44" fmla="*/ 2740095 h 5554911"/>
              <a:gd name="connsiteX45" fmla="*/ 2356108 w 8756908"/>
              <a:gd name="connsiteY45" fmla="*/ 2730951 h 5554911"/>
              <a:gd name="connsiteX46" fmla="*/ 2438404 w 8756908"/>
              <a:gd name="connsiteY46" fmla="*/ 2685231 h 5554911"/>
              <a:gd name="connsiteX47" fmla="*/ 2474980 w 8756908"/>
              <a:gd name="connsiteY47" fmla="*/ 2676087 h 5554911"/>
              <a:gd name="connsiteX48" fmla="*/ 2593852 w 8756908"/>
              <a:gd name="connsiteY48" fmla="*/ 2685231 h 5554911"/>
              <a:gd name="connsiteX49" fmla="*/ 2621284 w 8756908"/>
              <a:gd name="connsiteY49" fmla="*/ 2712663 h 5554911"/>
              <a:gd name="connsiteX50" fmla="*/ 2648716 w 8756908"/>
              <a:gd name="connsiteY50" fmla="*/ 2730951 h 5554911"/>
              <a:gd name="connsiteX51" fmla="*/ 2676148 w 8756908"/>
              <a:gd name="connsiteY51" fmla="*/ 2758383 h 5554911"/>
              <a:gd name="connsiteX52" fmla="*/ 2758444 w 8756908"/>
              <a:gd name="connsiteY52" fmla="*/ 2804103 h 5554911"/>
              <a:gd name="connsiteX53" fmla="*/ 2813308 w 8756908"/>
              <a:gd name="connsiteY53" fmla="*/ 2840679 h 5554911"/>
              <a:gd name="connsiteX54" fmla="*/ 2840740 w 8756908"/>
              <a:gd name="connsiteY54" fmla="*/ 2849823 h 5554911"/>
              <a:gd name="connsiteX55" fmla="*/ 2923036 w 8756908"/>
              <a:gd name="connsiteY55" fmla="*/ 2895543 h 5554911"/>
              <a:gd name="connsiteX56" fmla="*/ 2941324 w 8756908"/>
              <a:gd name="connsiteY56" fmla="*/ 2922975 h 5554911"/>
              <a:gd name="connsiteX57" fmla="*/ 2996188 w 8756908"/>
              <a:gd name="connsiteY57" fmla="*/ 2959551 h 5554911"/>
              <a:gd name="connsiteX58" fmla="*/ 3014476 w 8756908"/>
              <a:gd name="connsiteY58" fmla="*/ 2996127 h 5554911"/>
              <a:gd name="connsiteX59" fmla="*/ 3069340 w 8756908"/>
              <a:gd name="connsiteY59" fmla="*/ 3014415 h 5554911"/>
              <a:gd name="connsiteX60" fmla="*/ 3133348 w 8756908"/>
              <a:gd name="connsiteY60" fmla="*/ 3032703 h 5554911"/>
              <a:gd name="connsiteX61" fmla="*/ 3160780 w 8756908"/>
              <a:gd name="connsiteY61" fmla="*/ 3050991 h 5554911"/>
              <a:gd name="connsiteX62" fmla="*/ 3261364 w 8756908"/>
              <a:gd name="connsiteY62" fmla="*/ 3041847 h 5554911"/>
              <a:gd name="connsiteX63" fmla="*/ 3233932 w 8756908"/>
              <a:gd name="connsiteY63" fmla="*/ 2922975 h 5554911"/>
              <a:gd name="connsiteX64" fmla="*/ 3206500 w 8756908"/>
              <a:gd name="connsiteY64" fmla="*/ 2913831 h 5554911"/>
              <a:gd name="connsiteX65" fmla="*/ 3188212 w 8756908"/>
              <a:gd name="connsiteY65" fmla="*/ 2886399 h 5554911"/>
              <a:gd name="connsiteX66" fmla="*/ 3133348 w 8756908"/>
              <a:gd name="connsiteY66" fmla="*/ 2849823 h 5554911"/>
              <a:gd name="connsiteX67" fmla="*/ 3087628 w 8756908"/>
              <a:gd name="connsiteY67" fmla="*/ 2813247 h 5554911"/>
              <a:gd name="connsiteX68" fmla="*/ 3069340 w 8756908"/>
              <a:gd name="connsiteY68" fmla="*/ 2785815 h 5554911"/>
              <a:gd name="connsiteX69" fmla="*/ 3005332 w 8756908"/>
              <a:gd name="connsiteY69" fmla="*/ 2776671 h 5554911"/>
              <a:gd name="connsiteX70" fmla="*/ 2977900 w 8756908"/>
              <a:gd name="connsiteY70" fmla="*/ 2758383 h 5554911"/>
              <a:gd name="connsiteX71" fmla="*/ 2959612 w 8756908"/>
              <a:gd name="connsiteY71" fmla="*/ 2730951 h 5554911"/>
              <a:gd name="connsiteX72" fmla="*/ 2904748 w 8756908"/>
              <a:gd name="connsiteY72" fmla="*/ 2712663 h 5554911"/>
              <a:gd name="connsiteX73" fmla="*/ 2877316 w 8756908"/>
              <a:gd name="connsiteY73" fmla="*/ 2694375 h 5554911"/>
              <a:gd name="connsiteX74" fmla="*/ 2859028 w 8756908"/>
              <a:gd name="connsiteY74" fmla="*/ 2666943 h 5554911"/>
              <a:gd name="connsiteX75" fmla="*/ 2831596 w 8756908"/>
              <a:gd name="connsiteY75" fmla="*/ 2657799 h 5554911"/>
              <a:gd name="connsiteX76" fmla="*/ 2795020 w 8756908"/>
              <a:gd name="connsiteY76" fmla="*/ 2621223 h 5554911"/>
              <a:gd name="connsiteX77" fmla="*/ 2776732 w 8756908"/>
              <a:gd name="connsiteY77" fmla="*/ 2593791 h 5554911"/>
              <a:gd name="connsiteX78" fmla="*/ 2767588 w 8756908"/>
              <a:gd name="connsiteY78" fmla="*/ 2566359 h 5554911"/>
              <a:gd name="connsiteX79" fmla="*/ 2740156 w 8756908"/>
              <a:gd name="connsiteY79" fmla="*/ 2548071 h 5554911"/>
              <a:gd name="connsiteX80" fmla="*/ 2712724 w 8756908"/>
              <a:gd name="connsiteY80" fmla="*/ 2484063 h 5554911"/>
              <a:gd name="connsiteX81" fmla="*/ 2694436 w 8756908"/>
              <a:gd name="connsiteY81" fmla="*/ 2429199 h 5554911"/>
              <a:gd name="connsiteX82" fmla="*/ 2685292 w 8756908"/>
              <a:gd name="connsiteY82" fmla="*/ 2401767 h 5554911"/>
              <a:gd name="connsiteX83" fmla="*/ 2657860 w 8756908"/>
              <a:gd name="connsiteY83" fmla="*/ 2209743 h 5554911"/>
              <a:gd name="connsiteX84" fmla="*/ 2648716 w 8756908"/>
              <a:gd name="connsiteY84" fmla="*/ 2182311 h 5554911"/>
              <a:gd name="connsiteX85" fmla="*/ 2639572 w 8756908"/>
              <a:gd name="connsiteY85" fmla="*/ 2154879 h 5554911"/>
              <a:gd name="connsiteX86" fmla="*/ 2612140 w 8756908"/>
              <a:gd name="connsiteY86" fmla="*/ 2127447 h 5554911"/>
              <a:gd name="connsiteX87" fmla="*/ 2566420 w 8756908"/>
              <a:gd name="connsiteY87" fmla="*/ 2045151 h 5554911"/>
              <a:gd name="connsiteX88" fmla="*/ 2511556 w 8756908"/>
              <a:gd name="connsiteY88" fmla="*/ 2017719 h 5554911"/>
              <a:gd name="connsiteX89" fmla="*/ 2474980 w 8756908"/>
              <a:gd name="connsiteY89" fmla="*/ 1962855 h 5554911"/>
              <a:gd name="connsiteX90" fmla="*/ 2420116 w 8756908"/>
              <a:gd name="connsiteY90" fmla="*/ 1944567 h 5554911"/>
              <a:gd name="connsiteX91" fmla="*/ 2292100 w 8756908"/>
              <a:gd name="connsiteY91" fmla="*/ 1889703 h 5554911"/>
              <a:gd name="connsiteX92" fmla="*/ 2209804 w 8756908"/>
              <a:gd name="connsiteY92" fmla="*/ 1853127 h 5554911"/>
              <a:gd name="connsiteX93" fmla="*/ 2182372 w 8756908"/>
              <a:gd name="connsiteY93" fmla="*/ 1825695 h 5554911"/>
              <a:gd name="connsiteX94" fmla="*/ 2191516 w 8756908"/>
              <a:gd name="connsiteY94" fmla="*/ 1725111 h 5554911"/>
              <a:gd name="connsiteX95" fmla="*/ 2200660 w 8756908"/>
              <a:gd name="connsiteY95" fmla="*/ 1697679 h 5554911"/>
              <a:gd name="connsiteX96" fmla="*/ 2228092 w 8756908"/>
              <a:gd name="connsiteY96" fmla="*/ 1679391 h 5554911"/>
              <a:gd name="connsiteX97" fmla="*/ 2237236 w 8756908"/>
              <a:gd name="connsiteY97" fmla="*/ 1651959 h 5554911"/>
              <a:gd name="connsiteX98" fmla="*/ 2292100 w 8756908"/>
              <a:gd name="connsiteY98" fmla="*/ 1633671 h 5554911"/>
              <a:gd name="connsiteX99" fmla="*/ 2557276 w 8756908"/>
              <a:gd name="connsiteY99" fmla="*/ 1642815 h 5554911"/>
              <a:gd name="connsiteX100" fmla="*/ 2621284 w 8756908"/>
              <a:gd name="connsiteY100" fmla="*/ 1661103 h 5554911"/>
              <a:gd name="connsiteX101" fmla="*/ 2639572 w 8756908"/>
              <a:gd name="connsiteY101" fmla="*/ 1624527 h 5554911"/>
              <a:gd name="connsiteX102" fmla="*/ 2630428 w 8756908"/>
              <a:gd name="connsiteY102" fmla="*/ 1478223 h 5554911"/>
              <a:gd name="connsiteX103" fmla="*/ 2584708 w 8756908"/>
              <a:gd name="connsiteY103" fmla="*/ 1432503 h 5554911"/>
              <a:gd name="connsiteX104" fmla="*/ 2557276 w 8756908"/>
              <a:gd name="connsiteY104" fmla="*/ 1405071 h 5554911"/>
              <a:gd name="connsiteX105" fmla="*/ 2548132 w 8756908"/>
              <a:gd name="connsiteY105" fmla="*/ 1377639 h 5554911"/>
              <a:gd name="connsiteX106" fmla="*/ 2511556 w 8756908"/>
              <a:gd name="connsiteY106" fmla="*/ 1368495 h 5554911"/>
              <a:gd name="connsiteX107" fmla="*/ 2484124 w 8756908"/>
              <a:gd name="connsiteY107" fmla="*/ 1350207 h 5554911"/>
              <a:gd name="connsiteX108" fmla="*/ 2456692 w 8756908"/>
              <a:gd name="connsiteY108" fmla="*/ 1341063 h 5554911"/>
              <a:gd name="connsiteX109" fmla="*/ 2438404 w 8756908"/>
              <a:gd name="connsiteY109" fmla="*/ 1313631 h 5554911"/>
              <a:gd name="connsiteX110" fmla="*/ 2383540 w 8756908"/>
              <a:gd name="connsiteY110" fmla="*/ 1295343 h 5554911"/>
              <a:gd name="connsiteX111" fmla="*/ 2328676 w 8756908"/>
              <a:gd name="connsiteY111" fmla="*/ 1267911 h 5554911"/>
              <a:gd name="connsiteX112" fmla="*/ 2301244 w 8756908"/>
              <a:gd name="connsiteY112" fmla="*/ 1240479 h 5554911"/>
              <a:gd name="connsiteX113" fmla="*/ 2246380 w 8756908"/>
              <a:gd name="connsiteY113" fmla="*/ 1222191 h 5554911"/>
              <a:gd name="connsiteX114" fmla="*/ 2218948 w 8756908"/>
              <a:gd name="connsiteY114" fmla="*/ 1203903 h 5554911"/>
              <a:gd name="connsiteX115" fmla="*/ 2191516 w 8756908"/>
              <a:gd name="connsiteY115" fmla="*/ 1194759 h 5554911"/>
              <a:gd name="connsiteX116" fmla="*/ 2090932 w 8756908"/>
              <a:gd name="connsiteY116" fmla="*/ 1176471 h 5554911"/>
              <a:gd name="connsiteX117" fmla="*/ 2063500 w 8756908"/>
              <a:gd name="connsiteY117" fmla="*/ 1167327 h 5554911"/>
              <a:gd name="connsiteX118" fmla="*/ 2017780 w 8756908"/>
              <a:gd name="connsiteY118" fmla="*/ 1158183 h 5554911"/>
              <a:gd name="connsiteX119" fmla="*/ 1962916 w 8756908"/>
              <a:gd name="connsiteY119" fmla="*/ 1130751 h 5554911"/>
              <a:gd name="connsiteX120" fmla="*/ 1908052 w 8756908"/>
              <a:gd name="connsiteY120" fmla="*/ 1112463 h 5554911"/>
              <a:gd name="connsiteX121" fmla="*/ 1880620 w 8756908"/>
              <a:gd name="connsiteY121" fmla="*/ 1103319 h 5554911"/>
              <a:gd name="connsiteX122" fmla="*/ 1706884 w 8756908"/>
              <a:gd name="connsiteY122" fmla="*/ 1075887 h 5554911"/>
              <a:gd name="connsiteX123" fmla="*/ 1652020 w 8756908"/>
              <a:gd name="connsiteY123" fmla="*/ 1057599 h 5554911"/>
              <a:gd name="connsiteX124" fmla="*/ 1615444 w 8756908"/>
              <a:gd name="connsiteY124" fmla="*/ 1048455 h 5554911"/>
              <a:gd name="connsiteX125" fmla="*/ 1560580 w 8756908"/>
              <a:gd name="connsiteY125" fmla="*/ 1030167 h 5554911"/>
              <a:gd name="connsiteX126" fmla="*/ 1505716 w 8756908"/>
              <a:gd name="connsiteY126" fmla="*/ 1002735 h 5554911"/>
              <a:gd name="connsiteX127" fmla="*/ 1459996 w 8756908"/>
              <a:gd name="connsiteY127" fmla="*/ 966159 h 5554911"/>
              <a:gd name="connsiteX128" fmla="*/ 1544446 w 8756908"/>
              <a:gd name="connsiteY128" fmla="*/ 933925 h 5554911"/>
              <a:gd name="connsiteX129" fmla="*/ 1519627 w 8756908"/>
              <a:gd name="connsiteY129" fmla="*/ 895442 h 5554911"/>
              <a:gd name="connsiteX130" fmla="*/ 1308219 w 8756908"/>
              <a:gd name="connsiteY130" fmla="*/ 81239 h 5554911"/>
              <a:gd name="connsiteX131" fmla="*/ 1122445 w 8756908"/>
              <a:gd name="connsiteY131" fmla="*/ 10347 h 5554911"/>
              <a:gd name="connsiteX132" fmla="*/ 655324 w 8756908"/>
              <a:gd name="connsiteY132" fmla="*/ 426663 h 5554911"/>
              <a:gd name="connsiteX133" fmla="*/ 618748 w 8756908"/>
              <a:gd name="connsiteY133" fmla="*/ 371799 h 5554911"/>
              <a:gd name="connsiteX134" fmla="*/ 600460 w 8756908"/>
              <a:gd name="connsiteY134" fmla="*/ 289503 h 5554911"/>
              <a:gd name="connsiteX135" fmla="*/ 536452 w 8756908"/>
              <a:gd name="connsiteY135" fmla="*/ 152343 h 5554911"/>
              <a:gd name="connsiteX136" fmla="*/ 490732 w 8756908"/>
              <a:gd name="connsiteY136" fmla="*/ 70047 h 5554911"/>
              <a:gd name="connsiteX137" fmla="*/ 490732 w 8756908"/>
              <a:gd name="connsiteY137" fmla="*/ 24327 h 5554911"/>
              <a:gd name="connsiteX138" fmla="*/ 7092700 w 8756908"/>
              <a:gd name="connsiteY138" fmla="*/ 33471 h 5554911"/>
              <a:gd name="connsiteX139" fmla="*/ 8451931 w 8756908"/>
              <a:gd name="connsiteY139" fmla="*/ 40811 h 5554911"/>
              <a:gd name="connsiteX140" fmla="*/ 8617837 w 8756908"/>
              <a:gd name="connsiteY140" fmla="*/ 171323 h 5554911"/>
              <a:gd name="connsiteX141" fmla="*/ 7512421 w 8756908"/>
              <a:gd name="connsiteY141" fmla="*/ 336036 h 5554911"/>
              <a:gd name="connsiteX142" fmla="*/ 7269100 w 8756908"/>
              <a:gd name="connsiteY142" fmla="*/ 756877 h 5554911"/>
              <a:gd name="connsiteX143" fmla="*/ 7391057 w 8756908"/>
              <a:gd name="connsiteY143" fmla="*/ 1044779 h 5554911"/>
              <a:gd name="connsiteX144" fmla="*/ 7597317 w 8756908"/>
              <a:gd name="connsiteY144" fmla="*/ 1329844 h 5554911"/>
              <a:gd name="connsiteX145" fmla="*/ 7768507 w 8756908"/>
              <a:gd name="connsiteY145" fmla="*/ 1701732 h 5554911"/>
              <a:gd name="connsiteX146" fmla="*/ 7972692 w 8756908"/>
              <a:gd name="connsiteY146" fmla="*/ 2000751 h 5554911"/>
              <a:gd name="connsiteX147" fmla="*/ 7970100 w 8756908"/>
              <a:gd name="connsiteY147" fmla="*/ 2472557 h 5554911"/>
              <a:gd name="connsiteX148" fmla="*/ 7867154 w 8756908"/>
              <a:gd name="connsiteY148" fmla="*/ 3102343 h 5554911"/>
              <a:gd name="connsiteX149" fmla="*/ 8464300 w 8756908"/>
              <a:gd name="connsiteY149" fmla="*/ 3855663 h 5554911"/>
              <a:gd name="connsiteX150" fmla="*/ 8756908 w 8756908"/>
              <a:gd name="connsiteY150" fmla="*/ 4468311 h 5554911"/>
              <a:gd name="connsiteX151" fmla="*/ 8747764 w 8756908"/>
              <a:gd name="connsiteY151" fmla="*/ 4587183 h 5554911"/>
              <a:gd name="connsiteX152" fmla="*/ 8720332 w 8756908"/>
              <a:gd name="connsiteY152" fmla="*/ 4660335 h 5554911"/>
              <a:gd name="connsiteX153" fmla="*/ 8692900 w 8756908"/>
              <a:gd name="connsiteY153" fmla="*/ 4678623 h 5554911"/>
              <a:gd name="connsiteX154" fmla="*/ 8619748 w 8756908"/>
              <a:gd name="connsiteY154" fmla="*/ 4724343 h 5554911"/>
              <a:gd name="connsiteX155" fmla="*/ 8564884 w 8756908"/>
              <a:gd name="connsiteY155" fmla="*/ 4760919 h 5554911"/>
              <a:gd name="connsiteX156" fmla="*/ 8482588 w 8756908"/>
              <a:gd name="connsiteY156" fmla="*/ 4779207 h 5554911"/>
              <a:gd name="connsiteX157" fmla="*/ 8436868 w 8756908"/>
              <a:gd name="connsiteY157" fmla="*/ 4834071 h 5554911"/>
              <a:gd name="connsiteX158" fmla="*/ 8391148 w 8756908"/>
              <a:gd name="connsiteY158" fmla="*/ 4843215 h 5554911"/>
              <a:gd name="connsiteX159" fmla="*/ 8336284 w 8756908"/>
              <a:gd name="connsiteY159" fmla="*/ 4870647 h 5554911"/>
              <a:gd name="connsiteX160" fmla="*/ 8281420 w 8756908"/>
              <a:gd name="connsiteY160" fmla="*/ 4907223 h 5554911"/>
              <a:gd name="connsiteX161" fmla="*/ 8162548 w 8756908"/>
              <a:gd name="connsiteY161" fmla="*/ 4925511 h 5554911"/>
              <a:gd name="connsiteX162" fmla="*/ 8071108 w 8756908"/>
              <a:gd name="connsiteY162" fmla="*/ 4971231 h 5554911"/>
              <a:gd name="connsiteX163" fmla="*/ 7997956 w 8756908"/>
              <a:gd name="connsiteY163" fmla="*/ 4998663 h 5554911"/>
              <a:gd name="connsiteX164" fmla="*/ 7970524 w 8756908"/>
              <a:gd name="connsiteY164" fmla="*/ 5026095 h 5554911"/>
              <a:gd name="connsiteX165" fmla="*/ 7833364 w 8756908"/>
              <a:gd name="connsiteY165" fmla="*/ 5035239 h 5554911"/>
              <a:gd name="connsiteX166" fmla="*/ 7778500 w 8756908"/>
              <a:gd name="connsiteY166" fmla="*/ 5053527 h 5554911"/>
              <a:gd name="connsiteX167" fmla="*/ 7760212 w 8756908"/>
              <a:gd name="connsiteY167" fmla="*/ 5117535 h 5554911"/>
              <a:gd name="connsiteX168" fmla="*/ 7732780 w 8756908"/>
              <a:gd name="connsiteY168" fmla="*/ 5135823 h 5554911"/>
              <a:gd name="connsiteX169" fmla="*/ 7714492 w 8756908"/>
              <a:gd name="connsiteY169" fmla="*/ 5163255 h 5554911"/>
              <a:gd name="connsiteX170" fmla="*/ 7705348 w 8756908"/>
              <a:gd name="connsiteY170" fmla="*/ 5190687 h 5554911"/>
              <a:gd name="connsiteX171" fmla="*/ 7650484 w 8756908"/>
              <a:gd name="connsiteY171" fmla="*/ 5218119 h 5554911"/>
              <a:gd name="connsiteX172" fmla="*/ 7632196 w 8756908"/>
              <a:gd name="connsiteY172" fmla="*/ 5245551 h 5554911"/>
              <a:gd name="connsiteX173" fmla="*/ 7504180 w 8756908"/>
              <a:gd name="connsiteY173" fmla="*/ 5272983 h 5554911"/>
              <a:gd name="connsiteX174" fmla="*/ 7367020 w 8756908"/>
              <a:gd name="connsiteY174" fmla="*/ 5245551 h 5554911"/>
              <a:gd name="connsiteX175" fmla="*/ 7339588 w 8756908"/>
              <a:gd name="connsiteY175" fmla="*/ 5236407 h 5554911"/>
              <a:gd name="connsiteX176" fmla="*/ 7312156 w 8756908"/>
              <a:gd name="connsiteY176" fmla="*/ 5218119 h 5554911"/>
              <a:gd name="connsiteX177" fmla="*/ 7257292 w 8756908"/>
              <a:gd name="connsiteY177" fmla="*/ 5199831 h 5554911"/>
              <a:gd name="connsiteX178" fmla="*/ 7138420 w 8756908"/>
              <a:gd name="connsiteY178" fmla="*/ 5208975 h 5554911"/>
              <a:gd name="connsiteX179" fmla="*/ 7083556 w 8756908"/>
              <a:gd name="connsiteY179" fmla="*/ 5245551 h 5554911"/>
              <a:gd name="connsiteX180" fmla="*/ 7046980 w 8756908"/>
              <a:gd name="connsiteY180" fmla="*/ 5300415 h 5554911"/>
              <a:gd name="connsiteX181" fmla="*/ 6992116 w 8756908"/>
              <a:gd name="connsiteY181" fmla="*/ 5318703 h 5554911"/>
              <a:gd name="connsiteX182" fmla="*/ 6964684 w 8756908"/>
              <a:gd name="connsiteY182" fmla="*/ 5327847 h 5554911"/>
              <a:gd name="connsiteX183" fmla="*/ 6909820 w 8756908"/>
              <a:gd name="connsiteY183" fmla="*/ 5355279 h 5554911"/>
              <a:gd name="connsiteX184" fmla="*/ 6882388 w 8756908"/>
              <a:gd name="connsiteY184" fmla="*/ 5373567 h 5554911"/>
              <a:gd name="connsiteX185" fmla="*/ 6818380 w 8756908"/>
              <a:gd name="connsiteY185" fmla="*/ 5382711 h 5554911"/>
              <a:gd name="connsiteX186" fmla="*/ 6790948 w 8756908"/>
              <a:gd name="connsiteY186" fmla="*/ 5400999 h 5554911"/>
              <a:gd name="connsiteX187" fmla="*/ 6763516 w 8756908"/>
              <a:gd name="connsiteY187" fmla="*/ 5410143 h 5554911"/>
              <a:gd name="connsiteX188" fmla="*/ 6745228 w 8756908"/>
              <a:gd name="connsiteY188" fmla="*/ 5437575 h 5554911"/>
              <a:gd name="connsiteX189" fmla="*/ 6672076 w 8756908"/>
              <a:gd name="connsiteY189" fmla="*/ 5455863 h 5554911"/>
              <a:gd name="connsiteX190" fmla="*/ 6644644 w 8756908"/>
              <a:gd name="connsiteY190" fmla="*/ 5483295 h 5554911"/>
              <a:gd name="connsiteX191" fmla="*/ 6608068 w 8756908"/>
              <a:gd name="connsiteY191" fmla="*/ 5501583 h 5554911"/>
              <a:gd name="connsiteX192" fmla="*/ 6534916 w 8756908"/>
              <a:gd name="connsiteY192" fmla="*/ 5519871 h 5554911"/>
              <a:gd name="connsiteX193" fmla="*/ 6461764 w 8756908"/>
              <a:gd name="connsiteY193" fmla="*/ 5529015 h 5554911"/>
              <a:gd name="connsiteX194" fmla="*/ 6086860 w 8756908"/>
              <a:gd name="connsiteY194" fmla="*/ 5529015 h 5554911"/>
              <a:gd name="connsiteX195" fmla="*/ 6050284 w 8756908"/>
              <a:gd name="connsiteY195" fmla="*/ 5510727 h 5554911"/>
              <a:gd name="connsiteX196" fmla="*/ 6031996 w 8756908"/>
              <a:gd name="connsiteY196" fmla="*/ 5483295 h 5554911"/>
              <a:gd name="connsiteX197" fmla="*/ 6022852 w 8756908"/>
              <a:gd name="connsiteY197" fmla="*/ 5455863 h 5554911"/>
              <a:gd name="connsiteX198" fmla="*/ 5940556 w 8756908"/>
              <a:gd name="connsiteY198" fmla="*/ 5446719 h 5554911"/>
              <a:gd name="connsiteX199" fmla="*/ 5922268 w 8756908"/>
              <a:gd name="connsiteY199" fmla="*/ 5419287 h 5554911"/>
              <a:gd name="connsiteX200" fmla="*/ 5876548 w 8756908"/>
              <a:gd name="connsiteY200" fmla="*/ 5410143 h 5554911"/>
              <a:gd name="connsiteX201" fmla="*/ 5821684 w 8756908"/>
              <a:gd name="connsiteY201" fmla="*/ 5382711 h 5554911"/>
              <a:gd name="connsiteX202" fmla="*/ 5812540 w 8756908"/>
              <a:gd name="connsiteY202" fmla="*/ 5355279 h 5554911"/>
              <a:gd name="connsiteX203" fmla="*/ 5803396 w 8756908"/>
              <a:gd name="connsiteY203" fmla="*/ 5163255 h 5554911"/>
              <a:gd name="connsiteX204" fmla="*/ 5748532 w 8756908"/>
              <a:gd name="connsiteY204" fmla="*/ 5080959 h 5554911"/>
              <a:gd name="connsiteX205" fmla="*/ 5739388 w 8756908"/>
              <a:gd name="connsiteY205" fmla="*/ 5053527 h 5554911"/>
              <a:gd name="connsiteX206" fmla="*/ 5730244 w 8756908"/>
              <a:gd name="connsiteY206" fmla="*/ 5007807 h 5554911"/>
              <a:gd name="connsiteX207" fmla="*/ 5702812 w 8756908"/>
              <a:gd name="connsiteY207" fmla="*/ 4989519 h 5554911"/>
              <a:gd name="connsiteX208" fmla="*/ 5657092 w 8756908"/>
              <a:gd name="connsiteY208" fmla="*/ 4934655 h 5554911"/>
              <a:gd name="connsiteX209" fmla="*/ 5629660 w 8756908"/>
              <a:gd name="connsiteY209" fmla="*/ 4925511 h 5554911"/>
              <a:gd name="connsiteX210" fmla="*/ 5583940 w 8756908"/>
              <a:gd name="connsiteY210" fmla="*/ 5035239 h 5554911"/>
              <a:gd name="connsiteX211" fmla="*/ 5602228 w 8756908"/>
              <a:gd name="connsiteY211" fmla="*/ 5062671 h 5554911"/>
              <a:gd name="connsiteX212" fmla="*/ 5620516 w 8756908"/>
              <a:gd name="connsiteY212" fmla="*/ 5117535 h 5554911"/>
              <a:gd name="connsiteX213" fmla="*/ 5611372 w 8756908"/>
              <a:gd name="connsiteY213" fmla="*/ 5172399 h 5554911"/>
              <a:gd name="connsiteX214" fmla="*/ 5410204 w 8756908"/>
              <a:gd name="connsiteY214" fmla="*/ 5144967 h 5554911"/>
              <a:gd name="connsiteX215" fmla="*/ 5391916 w 8756908"/>
              <a:gd name="connsiteY215" fmla="*/ 5117535 h 5554911"/>
              <a:gd name="connsiteX216" fmla="*/ 5337052 w 8756908"/>
              <a:gd name="connsiteY216" fmla="*/ 5099247 h 5554911"/>
              <a:gd name="connsiteX217" fmla="*/ 5291332 w 8756908"/>
              <a:gd name="connsiteY217" fmla="*/ 5080959 h 5554911"/>
              <a:gd name="connsiteX218" fmla="*/ 5236468 w 8756908"/>
              <a:gd name="connsiteY218" fmla="*/ 5044383 h 5554911"/>
              <a:gd name="connsiteX219" fmla="*/ 5071876 w 8756908"/>
              <a:gd name="connsiteY219" fmla="*/ 5026095 h 5554911"/>
              <a:gd name="connsiteX220" fmla="*/ 4989580 w 8756908"/>
              <a:gd name="connsiteY220" fmla="*/ 5016951 h 5554911"/>
              <a:gd name="connsiteX221" fmla="*/ 4943860 w 8756908"/>
              <a:gd name="connsiteY221" fmla="*/ 5007807 h 5554911"/>
              <a:gd name="connsiteX222" fmla="*/ 4751836 w 8756908"/>
              <a:gd name="connsiteY222" fmla="*/ 4998663 h 5554911"/>
              <a:gd name="connsiteX223" fmla="*/ 4687828 w 8756908"/>
              <a:gd name="connsiteY223" fmla="*/ 4980375 h 5554911"/>
              <a:gd name="connsiteX224" fmla="*/ 4651252 w 8756908"/>
              <a:gd name="connsiteY224" fmla="*/ 4971231 h 5554911"/>
              <a:gd name="connsiteX225" fmla="*/ 4623820 w 8756908"/>
              <a:gd name="connsiteY225" fmla="*/ 4907223 h 5554911"/>
              <a:gd name="connsiteX226" fmla="*/ 4614676 w 8756908"/>
              <a:gd name="connsiteY226" fmla="*/ 4879791 h 5554911"/>
              <a:gd name="connsiteX227" fmla="*/ 4587244 w 8756908"/>
              <a:gd name="connsiteY227" fmla="*/ 4870647 h 5554911"/>
              <a:gd name="connsiteX228" fmla="*/ 4532380 w 8756908"/>
              <a:gd name="connsiteY228" fmla="*/ 4843215 h 5554911"/>
              <a:gd name="connsiteX229" fmla="*/ 4504948 w 8756908"/>
              <a:gd name="connsiteY229" fmla="*/ 4815783 h 5554911"/>
              <a:gd name="connsiteX230" fmla="*/ 4486660 w 8756908"/>
              <a:gd name="connsiteY230" fmla="*/ 4788351 h 5554911"/>
              <a:gd name="connsiteX231" fmla="*/ 4459228 w 8756908"/>
              <a:gd name="connsiteY231" fmla="*/ 4779207 h 5554911"/>
              <a:gd name="connsiteX232" fmla="*/ 4376932 w 8756908"/>
              <a:gd name="connsiteY232" fmla="*/ 4733487 h 5554911"/>
              <a:gd name="connsiteX233" fmla="*/ 4322068 w 8756908"/>
              <a:gd name="connsiteY233" fmla="*/ 4715199 h 5554911"/>
              <a:gd name="connsiteX234" fmla="*/ 4157476 w 8756908"/>
              <a:gd name="connsiteY234" fmla="*/ 4724343 h 5554911"/>
              <a:gd name="connsiteX235" fmla="*/ 4066036 w 8756908"/>
              <a:gd name="connsiteY235" fmla="*/ 4733487 h 5554911"/>
              <a:gd name="connsiteX236" fmla="*/ 3791716 w 8756908"/>
              <a:gd name="connsiteY236" fmla="*/ 4724343 h 5554911"/>
              <a:gd name="connsiteX237" fmla="*/ 3709420 w 8756908"/>
              <a:gd name="connsiteY237" fmla="*/ 4660335 h 5554911"/>
              <a:gd name="connsiteX238" fmla="*/ 3681988 w 8756908"/>
              <a:gd name="connsiteY238" fmla="*/ 4651191 h 5554911"/>
              <a:gd name="connsiteX239" fmla="*/ 3627124 w 8756908"/>
              <a:gd name="connsiteY239" fmla="*/ 4605471 h 5554911"/>
              <a:gd name="connsiteX240" fmla="*/ 3590548 w 8756908"/>
              <a:gd name="connsiteY240" fmla="*/ 4596327 h 5554911"/>
              <a:gd name="connsiteX241" fmla="*/ 3453388 w 8756908"/>
              <a:gd name="connsiteY241" fmla="*/ 4550607 h 5554911"/>
              <a:gd name="connsiteX242" fmla="*/ 3398524 w 8756908"/>
              <a:gd name="connsiteY242" fmla="*/ 4523175 h 5554911"/>
              <a:gd name="connsiteX243" fmla="*/ 3371092 w 8756908"/>
              <a:gd name="connsiteY243" fmla="*/ 4504887 h 5554911"/>
              <a:gd name="connsiteX244" fmla="*/ 3334516 w 8756908"/>
              <a:gd name="connsiteY244" fmla="*/ 4486599 h 5554911"/>
              <a:gd name="connsiteX245" fmla="*/ 3307084 w 8756908"/>
              <a:gd name="connsiteY245" fmla="*/ 4459167 h 5554911"/>
              <a:gd name="connsiteX246" fmla="*/ 3270508 w 8756908"/>
              <a:gd name="connsiteY246" fmla="*/ 4431735 h 5554911"/>
              <a:gd name="connsiteX247" fmla="*/ 3243076 w 8756908"/>
              <a:gd name="connsiteY247" fmla="*/ 4376871 h 5554911"/>
              <a:gd name="connsiteX248" fmla="*/ 3215644 w 8756908"/>
              <a:gd name="connsiteY248" fmla="*/ 4358583 h 5554911"/>
              <a:gd name="connsiteX249" fmla="*/ 3188212 w 8756908"/>
              <a:gd name="connsiteY249" fmla="*/ 4294575 h 5554911"/>
              <a:gd name="connsiteX250" fmla="*/ 3160780 w 8756908"/>
              <a:gd name="connsiteY250" fmla="*/ 4239711 h 5554911"/>
              <a:gd name="connsiteX251" fmla="*/ 3133348 w 8756908"/>
              <a:gd name="connsiteY251" fmla="*/ 4212279 h 5554911"/>
              <a:gd name="connsiteX252" fmla="*/ 3069340 w 8756908"/>
              <a:gd name="connsiteY252" fmla="*/ 4129983 h 5554911"/>
              <a:gd name="connsiteX253" fmla="*/ 3041908 w 8756908"/>
              <a:gd name="connsiteY253" fmla="*/ 4111695 h 5554911"/>
              <a:gd name="connsiteX254" fmla="*/ 3032764 w 8756908"/>
              <a:gd name="connsiteY254" fmla="*/ 4084263 h 5554911"/>
              <a:gd name="connsiteX255" fmla="*/ 3014476 w 8756908"/>
              <a:gd name="connsiteY255" fmla="*/ 4011111 h 5554911"/>
              <a:gd name="connsiteX256" fmla="*/ 2987044 w 8756908"/>
              <a:gd name="connsiteY256" fmla="*/ 3992823 h 5554911"/>
              <a:gd name="connsiteX257" fmla="*/ 2968756 w 8756908"/>
              <a:gd name="connsiteY257" fmla="*/ 3928815 h 5554911"/>
              <a:gd name="connsiteX258" fmla="*/ 2950468 w 8756908"/>
              <a:gd name="connsiteY258" fmla="*/ 3901383 h 5554911"/>
              <a:gd name="connsiteX259" fmla="*/ 2941324 w 8756908"/>
              <a:gd name="connsiteY259" fmla="*/ 3873951 h 5554911"/>
              <a:gd name="connsiteX260" fmla="*/ 2913892 w 8756908"/>
              <a:gd name="connsiteY260" fmla="*/ 3855663 h 5554911"/>
              <a:gd name="connsiteX261" fmla="*/ 2877316 w 8756908"/>
              <a:gd name="connsiteY261" fmla="*/ 3773367 h 5554911"/>
              <a:gd name="connsiteX262" fmla="*/ 2868172 w 8756908"/>
              <a:gd name="connsiteY262" fmla="*/ 3745935 h 5554911"/>
              <a:gd name="connsiteX263" fmla="*/ 2859028 w 8756908"/>
              <a:gd name="connsiteY263" fmla="*/ 3718503 h 5554911"/>
              <a:gd name="connsiteX264" fmla="*/ 2849884 w 8756908"/>
              <a:gd name="connsiteY264" fmla="*/ 3663639 h 5554911"/>
              <a:gd name="connsiteX265" fmla="*/ 2831596 w 8756908"/>
              <a:gd name="connsiteY265" fmla="*/ 3636207 h 5554911"/>
              <a:gd name="connsiteX266" fmla="*/ 2822452 w 8756908"/>
              <a:gd name="connsiteY266" fmla="*/ 3608775 h 5554911"/>
              <a:gd name="connsiteX267" fmla="*/ 2804164 w 8756908"/>
              <a:gd name="connsiteY267" fmla="*/ 3581343 h 5554911"/>
              <a:gd name="connsiteX268" fmla="*/ 2785876 w 8756908"/>
              <a:gd name="connsiteY268" fmla="*/ 3526479 h 5554911"/>
              <a:gd name="connsiteX269" fmla="*/ 2776732 w 8756908"/>
              <a:gd name="connsiteY269" fmla="*/ 3499047 h 5554911"/>
              <a:gd name="connsiteX270" fmla="*/ 2712724 w 8756908"/>
              <a:gd name="connsiteY270" fmla="*/ 3462471 h 5554911"/>
              <a:gd name="connsiteX271" fmla="*/ 2694436 w 8756908"/>
              <a:gd name="connsiteY271" fmla="*/ 3435039 h 5554911"/>
              <a:gd name="connsiteX272" fmla="*/ 2667004 w 8756908"/>
              <a:gd name="connsiteY272" fmla="*/ 3425895 h 5554911"/>
              <a:gd name="connsiteX273" fmla="*/ 2657860 w 8756908"/>
              <a:gd name="connsiteY273" fmla="*/ 3398463 h 5554911"/>
              <a:gd name="connsiteX274" fmla="*/ 2639572 w 8756908"/>
              <a:gd name="connsiteY274" fmla="*/ 3371031 h 5554911"/>
              <a:gd name="connsiteX275" fmla="*/ 2602996 w 8756908"/>
              <a:gd name="connsiteY275" fmla="*/ 3316167 h 5554911"/>
              <a:gd name="connsiteX276" fmla="*/ 2566420 w 8756908"/>
              <a:gd name="connsiteY276" fmla="*/ 3261303 h 5554911"/>
              <a:gd name="connsiteX277" fmla="*/ 2548132 w 8756908"/>
              <a:gd name="connsiteY277" fmla="*/ 3233871 h 5554911"/>
              <a:gd name="connsiteX278" fmla="*/ 2520700 w 8756908"/>
              <a:gd name="connsiteY278" fmla="*/ 3215583 h 5554911"/>
              <a:gd name="connsiteX279" fmla="*/ 2493268 w 8756908"/>
              <a:gd name="connsiteY279" fmla="*/ 3188151 h 5554911"/>
              <a:gd name="connsiteX280" fmla="*/ 2465836 w 8756908"/>
              <a:gd name="connsiteY280" fmla="*/ 3179007 h 5554911"/>
              <a:gd name="connsiteX281" fmla="*/ 2438404 w 8756908"/>
              <a:gd name="connsiteY281" fmla="*/ 3160719 h 5554911"/>
              <a:gd name="connsiteX282" fmla="*/ 2328676 w 8756908"/>
              <a:gd name="connsiteY282" fmla="*/ 3142431 h 5554911"/>
              <a:gd name="connsiteX283" fmla="*/ 2273812 w 8756908"/>
              <a:gd name="connsiteY283" fmla="*/ 3124143 h 5554911"/>
              <a:gd name="connsiteX284" fmla="*/ 2246380 w 8756908"/>
              <a:gd name="connsiteY284" fmla="*/ 3114999 h 5554911"/>
              <a:gd name="connsiteX285" fmla="*/ 2191516 w 8756908"/>
              <a:gd name="connsiteY285" fmla="*/ 3105855 h 5554911"/>
              <a:gd name="connsiteX286" fmla="*/ 1972060 w 8756908"/>
              <a:gd name="connsiteY286" fmla="*/ 3114999 h 5554911"/>
              <a:gd name="connsiteX287" fmla="*/ 1935484 w 8756908"/>
              <a:gd name="connsiteY287" fmla="*/ 3124143 h 5554911"/>
              <a:gd name="connsiteX288" fmla="*/ 1908052 w 8756908"/>
              <a:gd name="connsiteY288" fmla="*/ 3151575 h 5554911"/>
              <a:gd name="connsiteX289" fmla="*/ 1880620 w 8756908"/>
              <a:gd name="connsiteY289" fmla="*/ 3169863 h 5554911"/>
              <a:gd name="connsiteX290" fmla="*/ 1834900 w 8756908"/>
              <a:gd name="connsiteY290" fmla="*/ 3224727 h 5554911"/>
              <a:gd name="connsiteX291" fmla="*/ 1807468 w 8756908"/>
              <a:gd name="connsiteY291" fmla="*/ 3233871 h 5554911"/>
              <a:gd name="connsiteX292" fmla="*/ 1780036 w 8756908"/>
              <a:gd name="connsiteY292" fmla="*/ 3252159 h 5554911"/>
              <a:gd name="connsiteX293" fmla="*/ 1743460 w 8756908"/>
              <a:gd name="connsiteY293" fmla="*/ 3270447 h 5554911"/>
              <a:gd name="connsiteX294" fmla="*/ 1734316 w 8756908"/>
              <a:gd name="connsiteY294" fmla="*/ 3297879 h 5554911"/>
              <a:gd name="connsiteX295" fmla="*/ 1679452 w 8756908"/>
              <a:gd name="connsiteY295" fmla="*/ 3334455 h 5554911"/>
              <a:gd name="connsiteX296" fmla="*/ 1661164 w 8756908"/>
              <a:gd name="connsiteY296" fmla="*/ 3371031 h 5554911"/>
              <a:gd name="connsiteX297" fmla="*/ 1606300 w 8756908"/>
              <a:gd name="connsiteY297" fmla="*/ 3416751 h 5554911"/>
              <a:gd name="connsiteX298" fmla="*/ 1542292 w 8756908"/>
              <a:gd name="connsiteY298" fmla="*/ 3480759 h 5554911"/>
              <a:gd name="connsiteX299" fmla="*/ 1441708 w 8756908"/>
              <a:gd name="connsiteY299" fmla="*/ 3535623 h 5554911"/>
              <a:gd name="connsiteX300" fmla="*/ 1386844 w 8756908"/>
              <a:gd name="connsiteY300" fmla="*/ 3572199 h 5554911"/>
              <a:gd name="connsiteX301" fmla="*/ 1331980 w 8756908"/>
              <a:gd name="connsiteY301" fmla="*/ 3590487 h 5554911"/>
              <a:gd name="connsiteX302" fmla="*/ 1313692 w 8756908"/>
              <a:gd name="connsiteY302" fmla="*/ 3617919 h 5554911"/>
              <a:gd name="connsiteX303" fmla="*/ 1231396 w 8756908"/>
              <a:gd name="connsiteY303" fmla="*/ 3636207 h 5554911"/>
              <a:gd name="connsiteX304" fmla="*/ 1158244 w 8756908"/>
              <a:gd name="connsiteY304" fmla="*/ 3663639 h 5554911"/>
              <a:gd name="connsiteX305" fmla="*/ 1066804 w 8756908"/>
              <a:gd name="connsiteY305" fmla="*/ 3691071 h 5554911"/>
              <a:gd name="connsiteX306" fmla="*/ 957076 w 8756908"/>
              <a:gd name="connsiteY306" fmla="*/ 3709359 h 5554911"/>
              <a:gd name="connsiteX307" fmla="*/ 801628 w 8756908"/>
              <a:gd name="connsiteY307" fmla="*/ 3718503 h 5554911"/>
              <a:gd name="connsiteX308" fmla="*/ 801628 w 8756908"/>
              <a:gd name="connsiteY308" fmla="*/ 3718503 h 5554911"/>
              <a:gd name="connsiteX309" fmla="*/ 474988 w 8756908"/>
              <a:gd name="connsiteY309" fmla="*/ 3886559 h 5554911"/>
              <a:gd name="connsiteX0" fmla="*/ 472444 w 8756908"/>
              <a:gd name="connsiteY0" fmla="*/ 3890562 h 5553234"/>
              <a:gd name="connsiteX1" fmla="*/ 472444 w 8756908"/>
              <a:gd name="connsiteY1" fmla="*/ 3890562 h 5553234"/>
              <a:gd name="connsiteX2" fmla="*/ 591316 w 8756908"/>
              <a:gd name="connsiteY2" fmla="*/ 3780834 h 5553234"/>
              <a:gd name="connsiteX3" fmla="*/ 627892 w 8756908"/>
              <a:gd name="connsiteY3" fmla="*/ 3771690 h 5553234"/>
              <a:gd name="connsiteX4" fmla="*/ 655324 w 8756908"/>
              <a:gd name="connsiteY4" fmla="*/ 3762546 h 5553234"/>
              <a:gd name="connsiteX5" fmla="*/ 710188 w 8756908"/>
              <a:gd name="connsiteY5" fmla="*/ 3725970 h 5553234"/>
              <a:gd name="connsiteX6" fmla="*/ 774196 w 8756908"/>
              <a:gd name="connsiteY6" fmla="*/ 3707682 h 5553234"/>
              <a:gd name="connsiteX7" fmla="*/ 792484 w 8756908"/>
              <a:gd name="connsiteY7" fmla="*/ 3680250 h 5553234"/>
              <a:gd name="connsiteX8" fmla="*/ 819916 w 8756908"/>
              <a:gd name="connsiteY8" fmla="*/ 3671106 h 5553234"/>
              <a:gd name="connsiteX9" fmla="*/ 829060 w 8756908"/>
              <a:gd name="connsiteY9" fmla="*/ 3643674 h 5553234"/>
              <a:gd name="connsiteX10" fmla="*/ 874780 w 8756908"/>
              <a:gd name="connsiteY10" fmla="*/ 3597954 h 5553234"/>
              <a:gd name="connsiteX11" fmla="*/ 911356 w 8756908"/>
              <a:gd name="connsiteY11" fmla="*/ 3543090 h 5553234"/>
              <a:gd name="connsiteX12" fmla="*/ 929644 w 8756908"/>
              <a:gd name="connsiteY12" fmla="*/ 3515658 h 5553234"/>
              <a:gd name="connsiteX13" fmla="*/ 984508 w 8756908"/>
              <a:gd name="connsiteY13" fmla="*/ 3460794 h 5553234"/>
              <a:gd name="connsiteX14" fmla="*/ 1030228 w 8756908"/>
              <a:gd name="connsiteY14" fmla="*/ 3424218 h 5553234"/>
              <a:gd name="connsiteX15" fmla="*/ 1048516 w 8756908"/>
              <a:gd name="connsiteY15" fmla="*/ 3369354 h 5553234"/>
              <a:gd name="connsiteX16" fmla="*/ 1075948 w 8756908"/>
              <a:gd name="connsiteY16" fmla="*/ 3277914 h 5553234"/>
              <a:gd name="connsiteX17" fmla="*/ 1085092 w 8756908"/>
              <a:gd name="connsiteY17" fmla="*/ 3250482 h 5553234"/>
              <a:gd name="connsiteX18" fmla="*/ 1094236 w 8756908"/>
              <a:gd name="connsiteY18" fmla="*/ 3223050 h 5553234"/>
              <a:gd name="connsiteX19" fmla="*/ 1112524 w 8756908"/>
              <a:gd name="connsiteY19" fmla="*/ 3195618 h 5553234"/>
              <a:gd name="connsiteX20" fmla="*/ 1158244 w 8756908"/>
              <a:gd name="connsiteY20" fmla="*/ 3122466 h 5553234"/>
              <a:gd name="connsiteX21" fmla="*/ 1185676 w 8756908"/>
              <a:gd name="connsiteY21" fmla="*/ 3049314 h 5553234"/>
              <a:gd name="connsiteX22" fmla="*/ 1203964 w 8756908"/>
              <a:gd name="connsiteY22" fmla="*/ 2985306 h 5553234"/>
              <a:gd name="connsiteX23" fmla="*/ 1222252 w 8756908"/>
              <a:gd name="connsiteY23" fmla="*/ 2957874 h 5553234"/>
              <a:gd name="connsiteX24" fmla="*/ 1231396 w 8756908"/>
              <a:gd name="connsiteY24" fmla="*/ 2893866 h 5553234"/>
              <a:gd name="connsiteX25" fmla="*/ 1258828 w 8756908"/>
              <a:gd name="connsiteY25" fmla="*/ 2857290 h 5553234"/>
              <a:gd name="connsiteX26" fmla="*/ 1267972 w 8756908"/>
              <a:gd name="connsiteY26" fmla="*/ 2829858 h 5553234"/>
              <a:gd name="connsiteX27" fmla="*/ 1286260 w 8756908"/>
              <a:gd name="connsiteY27" fmla="*/ 2802426 h 5553234"/>
              <a:gd name="connsiteX28" fmla="*/ 1313692 w 8756908"/>
              <a:gd name="connsiteY28" fmla="*/ 2747562 h 5553234"/>
              <a:gd name="connsiteX29" fmla="*/ 1341124 w 8756908"/>
              <a:gd name="connsiteY29" fmla="*/ 2729274 h 5553234"/>
              <a:gd name="connsiteX30" fmla="*/ 1350268 w 8756908"/>
              <a:gd name="connsiteY30" fmla="*/ 2692698 h 5553234"/>
              <a:gd name="connsiteX31" fmla="*/ 1405132 w 8756908"/>
              <a:gd name="connsiteY31" fmla="*/ 2665266 h 5553234"/>
              <a:gd name="connsiteX32" fmla="*/ 1459996 w 8756908"/>
              <a:gd name="connsiteY32" fmla="*/ 2628690 h 5553234"/>
              <a:gd name="connsiteX33" fmla="*/ 1478284 w 8756908"/>
              <a:gd name="connsiteY33" fmla="*/ 2601258 h 5553234"/>
              <a:gd name="connsiteX34" fmla="*/ 1505716 w 8756908"/>
              <a:gd name="connsiteY34" fmla="*/ 2592114 h 5553234"/>
              <a:gd name="connsiteX35" fmla="*/ 1533148 w 8756908"/>
              <a:gd name="connsiteY35" fmla="*/ 2573826 h 5553234"/>
              <a:gd name="connsiteX36" fmla="*/ 1761748 w 8756908"/>
              <a:gd name="connsiteY36" fmla="*/ 2537250 h 5553234"/>
              <a:gd name="connsiteX37" fmla="*/ 1789180 w 8756908"/>
              <a:gd name="connsiteY37" fmla="*/ 2518962 h 5553234"/>
              <a:gd name="connsiteX38" fmla="*/ 1953772 w 8756908"/>
              <a:gd name="connsiteY38" fmla="*/ 2537250 h 5553234"/>
              <a:gd name="connsiteX39" fmla="*/ 2008636 w 8756908"/>
              <a:gd name="connsiteY39" fmla="*/ 2573826 h 5553234"/>
              <a:gd name="connsiteX40" fmla="*/ 2054356 w 8756908"/>
              <a:gd name="connsiteY40" fmla="*/ 2610402 h 5553234"/>
              <a:gd name="connsiteX41" fmla="*/ 2063500 w 8756908"/>
              <a:gd name="connsiteY41" fmla="*/ 2637834 h 5553234"/>
              <a:gd name="connsiteX42" fmla="*/ 2118364 w 8756908"/>
              <a:gd name="connsiteY42" fmla="*/ 2674410 h 5553234"/>
              <a:gd name="connsiteX43" fmla="*/ 2173228 w 8756908"/>
              <a:gd name="connsiteY43" fmla="*/ 2720130 h 5553234"/>
              <a:gd name="connsiteX44" fmla="*/ 2228092 w 8756908"/>
              <a:gd name="connsiteY44" fmla="*/ 2738418 h 5553234"/>
              <a:gd name="connsiteX45" fmla="*/ 2356108 w 8756908"/>
              <a:gd name="connsiteY45" fmla="*/ 2729274 h 5553234"/>
              <a:gd name="connsiteX46" fmla="*/ 2438404 w 8756908"/>
              <a:gd name="connsiteY46" fmla="*/ 2683554 h 5553234"/>
              <a:gd name="connsiteX47" fmla="*/ 2474980 w 8756908"/>
              <a:gd name="connsiteY47" fmla="*/ 2674410 h 5553234"/>
              <a:gd name="connsiteX48" fmla="*/ 2593852 w 8756908"/>
              <a:gd name="connsiteY48" fmla="*/ 2683554 h 5553234"/>
              <a:gd name="connsiteX49" fmla="*/ 2621284 w 8756908"/>
              <a:gd name="connsiteY49" fmla="*/ 2710986 h 5553234"/>
              <a:gd name="connsiteX50" fmla="*/ 2648716 w 8756908"/>
              <a:gd name="connsiteY50" fmla="*/ 2729274 h 5553234"/>
              <a:gd name="connsiteX51" fmla="*/ 2676148 w 8756908"/>
              <a:gd name="connsiteY51" fmla="*/ 2756706 h 5553234"/>
              <a:gd name="connsiteX52" fmla="*/ 2758444 w 8756908"/>
              <a:gd name="connsiteY52" fmla="*/ 2802426 h 5553234"/>
              <a:gd name="connsiteX53" fmla="*/ 2813308 w 8756908"/>
              <a:gd name="connsiteY53" fmla="*/ 2839002 h 5553234"/>
              <a:gd name="connsiteX54" fmla="*/ 2840740 w 8756908"/>
              <a:gd name="connsiteY54" fmla="*/ 2848146 h 5553234"/>
              <a:gd name="connsiteX55" fmla="*/ 2923036 w 8756908"/>
              <a:gd name="connsiteY55" fmla="*/ 2893866 h 5553234"/>
              <a:gd name="connsiteX56" fmla="*/ 2941324 w 8756908"/>
              <a:gd name="connsiteY56" fmla="*/ 2921298 h 5553234"/>
              <a:gd name="connsiteX57" fmla="*/ 2996188 w 8756908"/>
              <a:gd name="connsiteY57" fmla="*/ 2957874 h 5553234"/>
              <a:gd name="connsiteX58" fmla="*/ 3014476 w 8756908"/>
              <a:gd name="connsiteY58" fmla="*/ 2994450 h 5553234"/>
              <a:gd name="connsiteX59" fmla="*/ 3069340 w 8756908"/>
              <a:gd name="connsiteY59" fmla="*/ 3012738 h 5553234"/>
              <a:gd name="connsiteX60" fmla="*/ 3133348 w 8756908"/>
              <a:gd name="connsiteY60" fmla="*/ 3031026 h 5553234"/>
              <a:gd name="connsiteX61" fmla="*/ 3160780 w 8756908"/>
              <a:gd name="connsiteY61" fmla="*/ 3049314 h 5553234"/>
              <a:gd name="connsiteX62" fmla="*/ 3261364 w 8756908"/>
              <a:gd name="connsiteY62" fmla="*/ 3040170 h 5553234"/>
              <a:gd name="connsiteX63" fmla="*/ 3233932 w 8756908"/>
              <a:gd name="connsiteY63" fmla="*/ 2921298 h 5553234"/>
              <a:gd name="connsiteX64" fmla="*/ 3206500 w 8756908"/>
              <a:gd name="connsiteY64" fmla="*/ 2912154 h 5553234"/>
              <a:gd name="connsiteX65" fmla="*/ 3188212 w 8756908"/>
              <a:gd name="connsiteY65" fmla="*/ 2884722 h 5553234"/>
              <a:gd name="connsiteX66" fmla="*/ 3133348 w 8756908"/>
              <a:gd name="connsiteY66" fmla="*/ 2848146 h 5553234"/>
              <a:gd name="connsiteX67" fmla="*/ 3087628 w 8756908"/>
              <a:gd name="connsiteY67" fmla="*/ 2811570 h 5553234"/>
              <a:gd name="connsiteX68" fmla="*/ 3069340 w 8756908"/>
              <a:gd name="connsiteY68" fmla="*/ 2784138 h 5553234"/>
              <a:gd name="connsiteX69" fmla="*/ 3005332 w 8756908"/>
              <a:gd name="connsiteY69" fmla="*/ 2774994 h 5553234"/>
              <a:gd name="connsiteX70" fmla="*/ 2977900 w 8756908"/>
              <a:gd name="connsiteY70" fmla="*/ 2756706 h 5553234"/>
              <a:gd name="connsiteX71" fmla="*/ 2959612 w 8756908"/>
              <a:gd name="connsiteY71" fmla="*/ 2729274 h 5553234"/>
              <a:gd name="connsiteX72" fmla="*/ 2904748 w 8756908"/>
              <a:gd name="connsiteY72" fmla="*/ 2710986 h 5553234"/>
              <a:gd name="connsiteX73" fmla="*/ 2877316 w 8756908"/>
              <a:gd name="connsiteY73" fmla="*/ 2692698 h 5553234"/>
              <a:gd name="connsiteX74" fmla="*/ 2859028 w 8756908"/>
              <a:gd name="connsiteY74" fmla="*/ 2665266 h 5553234"/>
              <a:gd name="connsiteX75" fmla="*/ 2831596 w 8756908"/>
              <a:gd name="connsiteY75" fmla="*/ 2656122 h 5553234"/>
              <a:gd name="connsiteX76" fmla="*/ 2795020 w 8756908"/>
              <a:gd name="connsiteY76" fmla="*/ 2619546 h 5553234"/>
              <a:gd name="connsiteX77" fmla="*/ 2776732 w 8756908"/>
              <a:gd name="connsiteY77" fmla="*/ 2592114 h 5553234"/>
              <a:gd name="connsiteX78" fmla="*/ 2767588 w 8756908"/>
              <a:gd name="connsiteY78" fmla="*/ 2564682 h 5553234"/>
              <a:gd name="connsiteX79" fmla="*/ 2740156 w 8756908"/>
              <a:gd name="connsiteY79" fmla="*/ 2546394 h 5553234"/>
              <a:gd name="connsiteX80" fmla="*/ 2712724 w 8756908"/>
              <a:gd name="connsiteY80" fmla="*/ 2482386 h 5553234"/>
              <a:gd name="connsiteX81" fmla="*/ 2694436 w 8756908"/>
              <a:gd name="connsiteY81" fmla="*/ 2427522 h 5553234"/>
              <a:gd name="connsiteX82" fmla="*/ 2685292 w 8756908"/>
              <a:gd name="connsiteY82" fmla="*/ 2400090 h 5553234"/>
              <a:gd name="connsiteX83" fmla="*/ 2657860 w 8756908"/>
              <a:gd name="connsiteY83" fmla="*/ 2208066 h 5553234"/>
              <a:gd name="connsiteX84" fmla="*/ 2648716 w 8756908"/>
              <a:gd name="connsiteY84" fmla="*/ 2180634 h 5553234"/>
              <a:gd name="connsiteX85" fmla="*/ 2639572 w 8756908"/>
              <a:gd name="connsiteY85" fmla="*/ 2153202 h 5553234"/>
              <a:gd name="connsiteX86" fmla="*/ 2612140 w 8756908"/>
              <a:gd name="connsiteY86" fmla="*/ 2125770 h 5553234"/>
              <a:gd name="connsiteX87" fmla="*/ 2566420 w 8756908"/>
              <a:gd name="connsiteY87" fmla="*/ 2043474 h 5553234"/>
              <a:gd name="connsiteX88" fmla="*/ 2511556 w 8756908"/>
              <a:gd name="connsiteY88" fmla="*/ 2016042 h 5553234"/>
              <a:gd name="connsiteX89" fmla="*/ 2474980 w 8756908"/>
              <a:gd name="connsiteY89" fmla="*/ 1961178 h 5553234"/>
              <a:gd name="connsiteX90" fmla="*/ 2420116 w 8756908"/>
              <a:gd name="connsiteY90" fmla="*/ 1942890 h 5553234"/>
              <a:gd name="connsiteX91" fmla="*/ 2292100 w 8756908"/>
              <a:gd name="connsiteY91" fmla="*/ 1888026 h 5553234"/>
              <a:gd name="connsiteX92" fmla="*/ 2209804 w 8756908"/>
              <a:gd name="connsiteY92" fmla="*/ 1851450 h 5553234"/>
              <a:gd name="connsiteX93" fmla="*/ 2182372 w 8756908"/>
              <a:gd name="connsiteY93" fmla="*/ 1824018 h 5553234"/>
              <a:gd name="connsiteX94" fmla="*/ 2191516 w 8756908"/>
              <a:gd name="connsiteY94" fmla="*/ 1723434 h 5553234"/>
              <a:gd name="connsiteX95" fmla="*/ 2200660 w 8756908"/>
              <a:gd name="connsiteY95" fmla="*/ 1696002 h 5553234"/>
              <a:gd name="connsiteX96" fmla="*/ 2228092 w 8756908"/>
              <a:gd name="connsiteY96" fmla="*/ 1677714 h 5553234"/>
              <a:gd name="connsiteX97" fmla="*/ 2237236 w 8756908"/>
              <a:gd name="connsiteY97" fmla="*/ 1650282 h 5553234"/>
              <a:gd name="connsiteX98" fmla="*/ 2292100 w 8756908"/>
              <a:gd name="connsiteY98" fmla="*/ 1631994 h 5553234"/>
              <a:gd name="connsiteX99" fmla="*/ 2557276 w 8756908"/>
              <a:gd name="connsiteY99" fmla="*/ 1641138 h 5553234"/>
              <a:gd name="connsiteX100" fmla="*/ 2621284 w 8756908"/>
              <a:gd name="connsiteY100" fmla="*/ 1659426 h 5553234"/>
              <a:gd name="connsiteX101" fmla="*/ 2639572 w 8756908"/>
              <a:gd name="connsiteY101" fmla="*/ 1622850 h 5553234"/>
              <a:gd name="connsiteX102" fmla="*/ 2630428 w 8756908"/>
              <a:gd name="connsiteY102" fmla="*/ 1476546 h 5553234"/>
              <a:gd name="connsiteX103" fmla="*/ 2584708 w 8756908"/>
              <a:gd name="connsiteY103" fmla="*/ 1430826 h 5553234"/>
              <a:gd name="connsiteX104" fmla="*/ 2557276 w 8756908"/>
              <a:gd name="connsiteY104" fmla="*/ 1403394 h 5553234"/>
              <a:gd name="connsiteX105" fmla="*/ 2548132 w 8756908"/>
              <a:gd name="connsiteY105" fmla="*/ 1375962 h 5553234"/>
              <a:gd name="connsiteX106" fmla="*/ 2511556 w 8756908"/>
              <a:gd name="connsiteY106" fmla="*/ 1366818 h 5553234"/>
              <a:gd name="connsiteX107" fmla="*/ 2484124 w 8756908"/>
              <a:gd name="connsiteY107" fmla="*/ 1348530 h 5553234"/>
              <a:gd name="connsiteX108" fmla="*/ 2456692 w 8756908"/>
              <a:gd name="connsiteY108" fmla="*/ 1339386 h 5553234"/>
              <a:gd name="connsiteX109" fmla="*/ 2438404 w 8756908"/>
              <a:gd name="connsiteY109" fmla="*/ 1311954 h 5553234"/>
              <a:gd name="connsiteX110" fmla="*/ 2383540 w 8756908"/>
              <a:gd name="connsiteY110" fmla="*/ 1293666 h 5553234"/>
              <a:gd name="connsiteX111" fmla="*/ 2328676 w 8756908"/>
              <a:gd name="connsiteY111" fmla="*/ 1266234 h 5553234"/>
              <a:gd name="connsiteX112" fmla="*/ 2301244 w 8756908"/>
              <a:gd name="connsiteY112" fmla="*/ 1238802 h 5553234"/>
              <a:gd name="connsiteX113" fmla="*/ 2246380 w 8756908"/>
              <a:gd name="connsiteY113" fmla="*/ 1220514 h 5553234"/>
              <a:gd name="connsiteX114" fmla="*/ 2218948 w 8756908"/>
              <a:gd name="connsiteY114" fmla="*/ 1202226 h 5553234"/>
              <a:gd name="connsiteX115" fmla="*/ 2191516 w 8756908"/>
              <a:gd name="connsiteY115" fmla="*/ 1193082 h 5553234"/>
              <a:gd name="connsiteX116" fmla="*/ 2090932 w 8756908"/>
              <a:gd name="connsiteY116" fmla="*/ 1174794 h 5553234"/>
              <a:gd name="connsiteX117" fmla="*/ 2063500 w 8756908"/>
              <a:gd name="connsiteY117" fmla="*/ 1165650 h 5553234"/>
              <a:gd name="connsiteX118" fmla="*/ 2017780 w 8756908"/>
              <a:gd name="connsiteY118" fmla="*/ 1156506 h 5553234"/>
              <a:gd name="connsiteX119" fmla="*/ 1962916 w 8756908"/>
              <a:gd name="connsiteY119" fmla="*/ 1129074 h 5553234"/>
              <a:gd name="connsiteX120" fmla="*/ 1908052 w 8756908"/>
              <a:gd name="connsiteY120" fmla="*/ 1110786 h 5553234"/>
              <a:gd name="connsiteX121" fmla="*/ 1880620 w 8756908"/>
              <a:gd name="connsiteY121" fmla="*/ 1101642 h 5553234"/>
              <a:gd name="connsiteX122" fmla="*/ 1706884 w 8756908"/>
              <a:gd name="connsiteY122" fmla="*/ 1074210 h 5553234"/>
              <a:gd name="connsiteX123" fmla="*/ 1652020 w 8756908"/>
              <a:gd name="connsiteY123" fmla="*/ 1055922 h 5553234"/>
              <a:gd name="connsiteX124" fmla="*/ 1615444 w 8756908"/>
              <a:gd name="connsiteY124" fmla="*/ 1046778 h 5553234"/>
              <a:gd name="connsiteX125" fmla="*/ 1560580 w 8756908"/>
              <a:gd name="connsiteY125" fmla="*/ 1028490 h 5553234"/>
              <a:gd name="connsiteX126" fmla="*/ 1505716 w 8756908"/>
              <a:gd name="connsiteY126" fmla="*/ 1001058 h 5553234"/>
              <a:gd name="connsiteX127" fmla="*/ 1459996 w 8756908"/>
              <a:gd name="connsiteY127" fmla="*/ 964482 h 5553234"/>
              <a:gd name="connsiteX128" fmla="*/ 1544446 w 8756908"/>
              <a:gd name="connsiteY128" fmla="*/ 932248 h 5553234"/>
              <a:gd name="connsiteX129" fmla="*/ 1519627 w 8756908"/>
              <a:gd name="connsiteY129" fmla="*/ 893765 h 5553234"/>
              <a:gd name="connsiteX130" fmla="*/ 1308219 w 8756908"/>
              <a:gd name="connsiteY130" fmla="*/ 79562 h 5553234"/>
              <a:gd name="connsiteX131" fmla="*/ 1344866 w 8756908"/>
              <a:gd name="connsiteY131" fmla="*/ 12201 h 5553234"/>
              <a:gd name="connsiteX132" fmla="*/ 655324 w 8756908"/>
              <a:gd name="connsiteY132" fmla="*/ 424986 h 5553234"/>
              <a:gd name="connsiteX133" fmla="*/ 618748 w 8756908"/>
              <a:gd name="connsiteY133" fmla="*/ 370122 h 5553234"/>
              <a:gd name="connsiteX134" fmla="*/ 600460 w 8756908"/>
              <a:gd name="connsiteY134" fmla="*/ 287826 h 5553234"/>
              <a:gd name="connsiteX135" fmla="*/ 536452 w 8756908"/>
              <a:gd name="connsiteY135" fmla="*/ 150666 h 5553234"/>
              <a:gd name="connsiteX136" fmla="*/ 490732 w 8756908"/>
              <a:gd name="connsiteY136" fmla="*/ 68370 h 5553234"/>
              <a:gd name="connsiteX137" fmla="*/ 490732 w 8756908"/>
              <a:gd name="connsiteY137" fmla="*/ 22650 h 5553234"/>
              <a:gd name="connsiteX138" fmla="*/ 7092700 w 8756908"/>
              <a:gd name="connsiteY138" fmla="*/ 31794 h 5553234"/>
              <a:gd name="connsiteX139" fmla="*/ 8451931 w 8756908"/>
              <a:gd name="connsiteY139" fmla="*/ 39134 h 5553234"/>
              <a:gd name="connsiteX140" fmla="*/ 8617837 w 8756908"/>
              <a:gd name="connsiteY140" fmla="*/ 169646 h 5553234"/>
              <a:gd name="connsiteX141" fmla="*/ 7512421 w 8756908"/>
              <a:gd name="connsiteY141" fmla="*/ 334359 h 5553234"/>
              <a:gd name="connsiteX142" fmla="*/ 7269100 w 8756908"/>
              <a:gd name="connsiteY142" fmla="*/ 755200 h 5553234"/>
              <a:gd name="connsiteX143" fmla="*/ 7391057 w 8756908"/>
              <a:gd name="connsiteY143" fmla="*/ 1043102 h 5553234"/>
              <a:gd name="connsiteX144" fmla="*/ 7597317 w 8756908"/>
              <a:gd name="connsiteY144" fmla="*/ 1328167 h 5553234"/>
              <a:gd name="connsiteX145" fmla="*/ 7768507 w 8756908"/>
              <a:gd name="connsiteY145" fmla="*/ 1700055 h 5553234"/>
              <a:gd name="connsiteX146" fmla="*/ 7972692 w 8756908"/>
              <a:gd name="connsiteY146" fmla="*/ 1999074 h 5553234"/>
              <a:gd name="connsiteX147" fmla="*/ 7970100 w 8756908"/>
              <a:gd name="connsiteY147" fmla="*/ 2470880 h 5553234"/>
              <a:gd name="connsiteX148" fmla="*/ 7867154 w 8756908"/>
              <a:gd name="connsiteY148" fmla="*/ 3100666 h 5553234"/>
              <a:gd name="connsiteX149" fmla="*/ 8464300 w 8756908"/>
              <a:gd name="connsiteY149" fmla="*/ 3853986 h 5553234"/>
              <a:gd name="connsiteX150" fmla="*/ 8756908 w 8756908"/>
              <a:gd name="connsiteY150" fmla="*/ 4466634 h 5553234"/>
              <a:gd name="connsiteX151" fmla="*/ 8747764 w 8756908"/>
              <a:gd name="connsiteY151" fmla="*/ 4585506 h 5553234"/>
              <a:gd name="connsiteX152" fmla="*/ 8720332 w 8756908"/>
              <a:gd name="connsiteY152" fmla="*/ 4658658 h 5553234"/>
              <a:gd name="connsiteX153" fmla="*/ 8692900 w 8756908"/>
              <a:gd name="connsiteY153" fmla="*/ 4676946 h 5553234"/>
              <a:gd name="connsiteX154" fmla="*/ 8619748 w 8756908"/>
              <a:gd name="connsiteY154" fmla="*/ 4722666 h 5553234"/>
              <a:gd name="connsiteX155" fmla="*/ 8564884 w 8756908"/>
              <a:gd name="connsiteY155" fmla="*/ 4759242 h 5553234"/>
              <a:gd name="connsiteX156" fmla="*/ 8482588 w 8756908"/>
              <a:gd name="connsiteY156" fmla="*/ 4777530 h 5553234"/>
              <a:gd name="connsiteX157" fmla="*/ 8436868 w 8756908"/>
              <a:gd name="connsiteY157" fmla="*/ 4832394 h 5553234"/>
              <a:gd name="connsiteX158" fmla="*/ 8391148 w 8756908"/>
              <a:gd name="connsiteY158" fmla="*/ 4841538 h 5553234"/>
              <a:gd name="connsiteX159" fmla="*/ 8336284 w 8756908"/>
              <a:gd name="connsiteY159" fmla="*/ 4868970 h 5553234"/>
              <a:gd name="connsiteX160" fmla="*/ 8281420 w 8756908"/>
              <a:gd name="connsiteY160" fmla="*/ 4905546 h 5553234"/>
              <a:gd name="connsiteX161" fmla="*/ 8162548 w 8756908"/>
              <a:gd name="connsiteY161" fmla="*/ 4923834 h 5553234"/>
              <a:gd name="connsiteX162" fmla="*/ 8071108 w 8756908"/>
              <a:gd name="connsiteY162" fmla="*/ 4969554 h 5553234"/>
              <a:gd name="connsiteX163" fmla="*/ 7997956 w 8756908"/>
              <a:gd name="connsiteY163" fmla="*/ 4996986 h 5553234"/>
              <a:gd name="connsiteX164" fmla="*/ 7970524 w 8756908"/>
              <a:gd name="connsiteY164" fmla="*/ 5024418 h 5553234"/>
              <a:gd name="connsiteX165" fmla="*/ 7833364 w 8756908"/>
              <a:gd name="connsiteY165" fmla="*/ 5033562 h 5553234"/>
              <a:gd name="connsiteX166" fmla="*/ 7778500 w 8756908"/>
              <a:gd name="connsiteY166" fmla="*/ 5051850 h 5553234"/>
              <a:gd name="connsiteX167" fmla="*/ 7760212 w 8756908"/>
              <a:gd name="connsiteY167" fmla="*/ 5115858 h 5553234"/>
              <a:gd name="connsiteX168" fmla="*/ 7732780 w 8756908"/>
              <a:gd name="connsiteY168" fmla="*/ 5134146 h 5553234"/>
              <a:gd name="connsiteX169" fmla="*/ 7714492 w 8756908"/>
              <a:gd name="connsiteY169" fmla="*/ 5161578 h 5553234"/>
              <a:gd name="connsiteX170" fmla="*/ 7705348 w 8756908"/>
              <a:gd name="connsiteY170" fmla="*/ 5189010 h 5553234"/>
              <a:gd name="connsiteX171" fmla="*/ 7650484 w 8756908"/>
              <a:gd name="connsiteY171" fmla="*/ 5216442 h 5553234"/>
              <a:gd name="connsiteX172" fmla="*/ 7632196 w 8756908"/>
              <a:gd name="connsiteY172" fmla="*/ 5243874 h 5553234"/>
              <a:gd name="connsiteX173" fmla="*/ 7504180 w 8756908"/>
              <a:gd name="connsiteY173" fmla="*/ 5271306 h 5553234"/>
              <a:gd name="connsiteX174" fmla="*/ 7367020 w 8756908"/>
              <a:gd name="connsiteY174" fmla="*/ 5243874 h 5553234"/>
              <a:gd name="connsiteX175" fmla="*/ 7339588 w 8756908"/>
              <a:gd name="connsiteY175" fmla="*/ 5234730 h 5553234"/>
              <a:gd name="connsiteX176" fmla="*/ 7312156 w 8756908"/>
              <a:gd name="connsiteY176" fmla="*/ 5216442 h 5553234"/>
              <a:gd name="connsiteX177" fmla="*/ 7257292 w 8756908"/>
              <a:gd name="connsiteY177" fmla="*/ 5198154 h 5553234"/>
              <a:gd name="connsiteX178" fmla="*/ 7138420 w 8756908"/>
              <a:gd name="connsiteY178" fmla="*/ 5207298 h 5553234"/>
              <a:gd name="connsiteX179" fmla="*/ 7083556 w 8756908"/>
              <a:gd name="connsiteY179" fmla="*/ 5243874 h 5553234"/>
              <a:gd name="connsiteX180" fmla="*/ 7046980 w 8756908"/>
              <a:gd name="connsiteY180" fmla="*/ 5298738 h 5553234"/>
              <a:gd name="connsiteX181" fmla="*/ 6992116 w 8756908"/>
              <a:gd name="connsiteY181" fmla="*/ 5317026 h 5553234"/>
              <a:gd name="connsiteX182" fmla="*/ 6964684 w 8756908"/>
              <a:gd name="connsiteY182" fmla="*/ 5326170 h 5553234"/>
              <a:gd name="connsiteX183" fmla="*/ 6909820 w 8756908"/>
              <a:gd name="connsiteY183" fmla="*/ 5353602 h 5553234"/>
              <a:gd name="connsiteX184" fmla="*/ 6882388 w 8756908"/>
              <a:gd name="connsiteY184" fmla="*/ 5371890 h 5553234"/>
              <a:gd name="connsiteX185" fmla="*/ 6818380 w 8756908"/>
              <a:gd name="connsiteY185" fmla="*/ 5381034 h 5553234"/>
              <a:gd name="connsiteX186" fmla="*/ 6790948 w 8756908"/>
              <a:gd name="connsiteY186" fmla="*/ 5399322 h 5553234"/>
              <a:gd name="connsiteX187" fmla="*/ 6763516 w 8756908"/>
              <a:gd name="connsiteY187" fmla="*/ 5408466 h 5553234"/>
              <a:gd name="connsiteX188" fmla="*/ 6745228 w 8756908"/>
              <a:gd name="connsiteY188" fmla="*/ 5435898 h 5553234"/>
              <a:gd name="connsiteX189" fmla="*/ 6672076 w 8756908"/>
              <a:gd name="connsiteY189" fmla="*/ 5454186 h 5553234"/>
              <a:gd name="connsiteX190" fmla="*/ 6644644 w 8756908"/>
              <a:gd name="connsiteY190" fmla="*/ 5481618 h 5553234"/>
              <a:gd name="connsiteX191" fmla="*/ 6608068 w 8756908"/>
              <a:gd name="connsiteY191" fmla="*/ 5499906 h 5553234"/>
              <a:gd name="connsiteX192" fmla="*/ 6534916 w 8756908"/>
              <a:gd name="connsiteY192" fmla="*/ 5518194 h 5553234"/>
              <a:gd name="connsiteX193" fmla="*/ 6461764 w 8756908"/>
              <a:gd name="connsiteY193" fmla="*/ 5527338 h 5553234"/>
              <a:gd name="connsiteX194" fmla="*/ 6086860 w 8756908"/>
              <a:gd name="connsiteY194" fmla="*/ 5527338 h 5553234"/>
              <a:gd name="connsiteX195" fmla="*/ 6050284 w 8756908"/>
              <a:gd name="connsiteY195" fmla="*/ 5509050 h 5553234"/>
              <a:gd name="connsiteX196" fmla="*/ 6031996 w 8756908"/>
              <a:gd name="connsiteY196" fmla="*/ 5481618 h 5553234"/>
              <a:gd name="connsiteX197" fmla="*/ 6022852 w 8756908"/>
              <a:gd name="connsiteY197" fmla="*/ 5454186 h 5553234"/>
              <a:gd name="connsiteX198" fmla="*/ 5940556 w 8756908"/>
              <a:gd name="connsiteY198" fmla="*/ 5445042 h 5553234"/>
              <a:gd name="connsiteX199" fmla="*/ 5922268 w 8756908"/>
              <a:gd name="connsiteY199" fmla="*/ 5417610 h 5553234"/>
              <a:gd name="connsiteX200" fmla="*/ 5876548 w 8756908"/>
              <a:gd name="connsiteY200" fmla="*/ 5408466 h 5553234"/>
              <a:gd name="connsiteX201" fmla="*/ 5821684 w 8756908"/>
              <a:gd name="connsiteY201" fmla="*/ 5381034 h 5553234"/>
              <a:gd name="connsiteX202" fmla="*/ 5812540 w 8756908"/>
              <a:gd name="connsiteY202" fmla="*/ 5353602 h 5553234"/>
              <a:gd name="connsiteX203" fmla="*/ 5803396 w 8756908"/>
              <a:gd name="connsiteY203" fmla="*/ 5161578 h 5553234"/>
              <a:gd name="connsiteX204" fmla="*/ 5748532 w 8756908"/>
              <a:gd name="connsiteY204" fmla="*/ 5079282 h 5553234"/>
              <a:gd name="connsiteX205" fmla="*/ 5739388 w 8756908"/>
              <a:gd name="connsiteY205" fmla="*/ 5051850 h 5553234"/>
              <a:gd name="connsiteX206" fmla="*/ 5730244 w 8756908"/>
              <a:gd name="connsiteY206" fmla="*/ 5006130 h 5553234"/>
              <a:gd name="connsiteX207" fmla="*/ 5702812 w 8756908"/>
              <a:gd name="connsiteY207" fmla="*/ 4987842 h 5553234"/>
              <a:gd name="connsiteX208" fmla="*/ 5657092 w 8756908"/>
              <a:gd name="connsiteY208" fmla="*/ 4932978 h 5553234"/>
              <a:gd name="connsiteX209" fmla="*/ 5629660 w 8756908"/>
              <a:gd name="connsiteY209" fmla="*/ 4923834 h 5553234"/>
              <a:gd name="connsiteX210" fmla="*/ 5583940 w 8756908"/>
              <a:gd name="connsiteY210" fmla="*/ 5033562 h 5553234"/>
              <a:gd name="connsiteX211" fmla="*/ 5602228 w 8756908"/>
              <a:gd name="connsiteY211" fmla="*/ 5060994 h 5553234"/>
              <a:gd name="connsiteX212" fmla="*/ 5620516 w 8756908"/>
              <a:gd name="connsiteY212" fmla="*/ 5115858 h 5553234"/>
              <a:gd name="connsiteX213" fmla="*/ 5611372 w 8756908"/>
              <a:gd name="connsiteY213" fmla="*/ 5170722 h 5553234"/>
              <a:gd name="connsiteX214" fmla="*/ 5410204 w 8756908"/>
              <a:gd name="connsiteY214" fmla="*/ 5143290 h 5553234"/>
              <a:gd name="connsiteX215" fmla="*/ 5391916 w 8756908"/>
              <a:gd name="connsiteY215" fmla="*/ 5115858 h 5553234"/>
              <a:gd name="connsiteX216" fmla="*/ 5337052 w 8756908"/>
              <a:gd name="connsiteY216" fmla="*/ 5097570 h 5553234"/>
              <a:gd name="connsiteX217" fmla="*/ 5291332 w 8756908"/>
              <a:gd name="connsiteY217" fmla="*/ 5079282 h 5553234"/>
              <a:gd name="connsiteX218" fmla="*/ 5236468 w 8756908"/>
              <a:gd name="connsiteY218" fmla="*/ 5042706 h 5553234"/>
              <a:gd name="connsiteX219" fmla="*/ 5071876 w 8756908"/>
              <a:gd name="connsiteY219" fmla="*/ 5024418 h 5553234"/>
              <a:gd name="connsiteX220" fmla="*/ 4989580 w 8756908"/>
              <a:gd name="connsiteY220" fmla="*/ 5015274 h 5553234"/>
              <a:gd name="connsiteX221" fmla="*/ 4943860 w 8756908"/>
              <a:gd name="connsiteY221" fmla="*/ 5006130 h 5553234"/>
              <a:gd name="connsiteX222" fmla="*/ 4751836 w 8756908"/>
              <a:gd name="connsiteY222" fmla="*/ 4996986 h 5553234"/>
              <a:gd name="connsiteX223" fmla="*/ 4687828 w 8756908"/>
              <a:gd name="connsiteY223" fmla="*/ 4978698 h 5553234"/>
              <a:gd name="connsiteX224" fmla="*/ 4651252 w 8756908"/>
              <a:gd name="connsiteY224" fmla="*/ 4969554 h 5553234"/>
              <a:gd name="connsiteX225" fmla="*/ 4623820 w 8756908"/>
              <a:gd name="connsiteY225" fmla="*/ 4905546 h 5553234"/>
              <a:gd name="connsiteX226" fmla="*/ 4614676 w 8756908"/>
              <a:gd name="connsiteY226" fmla="*/ 4878114 h 5553234"/>
              <a:gd name="connsiteX227" fmla="*/ 4587244 w 8756908"/>
              <a:gd name="connsiteY227" fmla="*/ 4868970 h 5553234"/>
              <a:gd name="connsiteX228" fmla="*/ 4532380 w 8756908"/>
              <a:gd name="connsiteY228" fmla="*/ 4841538 h 5553234"/>
              <a:gd name="connsiteX229" fmla="*/ 4504948 w 8756908"/>
              <a:gd name="connsiteY229" fmla="*/ 4814106 h 5553234"/>
              <a:gd name="connsiteX230" fmla="*/ 4486660 w 8756908"/>
              <a:gd name="connsiteY230" fmla="*/ 4786674 h 5553234"/>
              <a:gd name="connsiteX231" fmla="*/ 4459228 w 8756908"/>
              <a:gd name="connsiteY231" fmla="*/ 4777530 h 5553234"/>
              <a:gd name="connsiteX232" fmla="*/ 4376932 w 8756908"/>
              <a:gd name="connsiteY232" fmla="*/ 4731810 h 5553234"/>
              <a:gd name="connsiteX233" fmla="*/ 4322068 w 8756908"/>
              <a:gd name="connsiteY233" fmla="*/ 4713522 h 5553234"/>
              <a:gd name="connsiteX234" fmla="*/ 4157476 w 8756908"/>
              <a:gd name="connsiteY234" fmla="*/ 4722666 h 5553234"/>
              <a:gd name="connsiteX235" fmla="*/ 4066036 w 8756908"/>
              <a:gd name="connsiteY235" fmla="*/ 4731810 h 5553234"/>
              <a:gd name="connsiteX236" fmla="*/ 3791716 w 8756908"/>
              <a:gd name="connsiteY236" fmla="*/ 4722666 h 5553234"/>
              <a:gd name="connsiteX237" fmla="*/ 3709420 w 8756908"/>
              <a:gd name="connsiteY237" fmla="*/ 4658658 h 5553234"/>
              <a:gd name="connsiteX238" fmla="*/ 3681988 w 8756908"/>
              <a:gd name="connsiteY238" fmla="*/ 4649514 h 5553234"/>
              <a:gd name="connsiteX239" fmla="*/ 3627124 w 8756908"/>
              <a:gd name="connsiteY239" fmla="*/ 4603794 h 5553234"/>
              <a:gd name="connsiteX240" fmla="*/ 3590548 w 8756908"/>
              <a:gd name="connsiteY240" fmla="*/ 4594650 h 5553234"/>
              <a:gd name="connsiteX241" fmla="*/ 3453388 w 8756908"/>
              <a:gd name="connsiteY241" fmla="*/ 4548930 h 5553234"/>
              <a:gd name="connsiteX242" fmla="*/ 3398524 w 8756908"/>
              <a:gd name="connsiteY242" fmla="*/ 4521498 h 5553234"/>
              <a:gd name="connsiteX243" fmla="*/ 3371092 w 8756908"/>
              <a:gd name="connsiteY243" fmla="*/ 4503210 h 5553234"/>
              <a:gd name="connsiteX244" fmla="*/ 3334516 w 8756908"/>
              <a:gd name="connsiteY244" fmla="*/ 4484922 h 5553234"/>
              <a:gd name="connsiteX245" fmla="*/ 3307084 w 8756908"/>
              <a:gd name="connsiteY245" fmla="*/ 4457490 h 5553234"/>
              <a:gd name="connsiteX246" fmla="*/ 3270508 w 8756908"/>
              <a:gd name="connsiteY246" fmla="*/ 4430058 h 5553234"/>
              <a:gd name="connsiteX247" fmla="*/ 3243076 w 8756908"/>
              <a:gd name="connsiteY247" fmla="*/ 4375194 h 5553234"/>
              <a:gd name="connsiteX248" fmla="*/ 3215644 w 8756908"/>
              <a:gd name="connsiteY248" fmla="*/ 4356906 h 5553234"/>
              <a:gd name="connsiteX249" fmla="*/ 3188212 w 8756908"/>
              <a:gd name="connsiteY249" fmla="*/ 4292898 h 5553234"/>
              <a:gd name="connsiteX250" fmla="*/ 3160780 w 8756908"/>
              <a:gd name="connsiteY250" fmla="*/ 4238034 h 5553234"/>
              <a:gd name="connsiteX251" fmla="*/ 3133348 w 8756908"/>
              <a:gd name="connsiteY251" fmla="*/ 4210602 h 5553234"/>
              <a:gd name="connsiteX252" fmla="*/ 3069340 w 8756908"/>
              <a:gd name="connsiteY252" fmla="*/ 4128306 h 5553234"/>
              <a:gd name="connsiteX253" fmla="*/ 3041908 w 8756908"/>
              <a:gd name="connsiteY253" fmla="*/ 4110018 h 5553234"/>
              <a:gd name="connsiteX254" fmla="*/ 3032764 w 8756908"/>
              <a:gd name="connsiteY254" fmla="*/ 4082586 h 5553234"/>
              <a:gd name="connsiteX255" fmla="*/ 3014476 w 8756908"/>
              <a:gd name="connsiteY255" fmla="*/ 4009434 h 5553234"/>
              <a:gd name="connsiteX256" fmla="*/ 2987044 w 8756908"/>
              <a:gd name="connsiteY256" fmla="*/ 3991146 h 5553234"/>
              <a:gd name="connsiteX257" fmla="*/ 2968756 w 8756908"/>
              <a:gd name="connsiteY257" fmla="*/ 3927138 h 5553234"/>
              <a:gd name="connsiteX258" fmla="*/ 2950468 w 8756908"/>
              <a:gd name="connsiteY258" fmla="*/ 3899706 h 5553234"/>
              <a:gd name="connsiteX259" fmla="*/ 2941324 w 8756908"/>
              <a:gd name="connsiteY259" fmla="*/ 3872274 h 5553234"/>
              <a:gd name="connsiteX260" fmla="*/ 2913892 w 8756908"/>
              <a:gd name="connsiteY260" fmla="*/ 3853986 h 5553234"/>
              <a:gd name="connsiteX261" fmla="*/ 2877316 w 8756908"/>
              <a:gd name="connsiteY261" fmla="*/ 3771690 h 5553234"/>
              <a:gd name="connsiteX262" fmla="*/ 2868172 w 8756908"/>
              <a:gd name="connsiteY262" fmla="*/ 3744258 h 5553234"/>
              <a:gd name="connsiteX263" fmla="*/ 2859028 w 8756908"/>
              <a:gd name="connsiteY263" fmla="*/ 3716826 h 5553234"/>
              <a:gd name="connsiteX264" fmla="*/ 2849884 w 8756908"/>
              <a:gd name="connsiteY264" fmla="*/ 3661962 h 5553234"/>
              <a:gd name="connsiteX265" fmla="*/ 2831596 w 8756908"/>
              <a:gd name="connsiteY265" fmla="*/ 3634530 h 5553234"/>
              <a:gd name="connsiteX266" fmla="*/ 2822452 w 8756908"/>
              <a:gd name="connsiteY266" fmla="*/ 3607098 h 5553234"/>
              <a:gd name="connsiteX267" fmla="*/ 2804164 w 8756908"/>
              <a:gd name="connsiteY267" fmla="*/ 3579666 h 5553234"/>
              <a:gd name="connsiteX268" fmla="*/ 2785876 w 8756908"/>
              <a:gd name="connsiteY268" fmla="*/ 3524802 h 5553234"/>
              <a:gd name="connsiteX269" fmla="*/ 2776732 w 8756908"/>
              <a:gd name="connsiteY269" fmla="*/ 3497370 h 5553234"/>
              <a:gd name="connsiteX270" fmla="*/ 2712724 w 8756908"/>
              <a:gd name="connsiteY270" fmla="*/ 3460794 h 5553234"/>
              <a:gd name="connsiteX271" fmla="*/ 2694436 w 8756908"/>
              <a:gd name="connsiteY271" fmla="*/ 3433362 h 5553234"/>
              <a:gd name="connsiteX272" fmla="*/ 2667004 w 8756908"/>
              <a:gd name="connsiteY272" fmla="*/ 3424218 h 5553234"/>
              <a:gd name="connsiteX273" fmla="*/ 2657860 w 8756908"/>
              <a:gd name="connsiteY273" fmla="*/ 3396786 h 5553234"/>
              <a:gd name="connsiteX274" fmla="*/ 2639572 w 8756908"/>
              <a:gd name="connsiteY274" fmla="*/ 3369354 h 5553234"/>
              <a:gd name="connsiteX275" fmla="*/ 2602996 w 8756908"/>
              <a:gd name="connsiteY275" fmla="*/ 3314490 h 5553234"/>
              <a:gd name="connsiteX276" fmla="*/ 2566420 w 8756908"/>
              <a:gd name="connsiteY276" fmla="*/ 3259626 h 5553234"/>
              <a:gd name="connsiteX277" fmla="*/ 2548132 w 8756908"/>
              <a:gd name="connsiteY277" fmla="*/ 3232194 h 5553234"/>
              <a:gd name="connsiteX278" fmla="*/ 2520700 w 8756908"/>
              <a:gd name="connsiteY278" fmla="*/ 3213906 h 5553234"/>
              <a:gd name="connsiteX279" fmla="*/ 2493268 w 8756908"/>
              <a:gd name="connsiteY279" fmla="*/ 3186474 h 5553234"/>
              <a:gd name="connsiteX280" fmla="*/ 2465836 w 8756908"/>
              <a:gd name="connsiteY280" fmla="*/ 3177330 h 5553234"/>
              <a:gd name="connsiteX281" fmla="*/ 2438404 w 8756908"/>
              <a:gd name="connsiteY281" fmla="*/ 3159042 h 5553234"/>
              <a:gd name="connsiteX282" fmla="*/ 2328676 w 8756908"/>
              <a:gd name="connsiteY282" fmla="*/ 3140754 h 5553234"/>
              <a:gd name="connsiteX283" fmla="*/ 2273812 w 8756908"/>
              <a:gd name="connsiteY283" fmla="*/ 3122466 h 5553234"/>
              <a:gd name="connsiteX284" fmla="*/ 2246380 w 8756908"/>
              <a:gd name="connsiteY284" fmla="*/ 3113322 h 5553234"/>
              <a:gd name="connsiteX285" fmla="*/ 2191516 w 8756908"/>
              <a:gd name="connsiteY285" fmla="*/ 3104178 h 5553234"/>
              <a:gd name="connsiteX286" fmla="*/ 1972060 w 8756908"/>
              <a:gd name="connsiteY286" fmla="*/ 3113322 h 5553234"/>
              <a:gd name="connsiteX287" fmla="*/ 1935484 w 8756908"/>
              <a:gd name="connsiteY287" fmla="*/ 3122466 h 5553234"/>
              <a:gd name="connsiteX288" fmla="*/ 1908052 w 8756908"/>
              <a:gd name="connsiteY288" fmla="*/ 3149898 h 5553234"/>
              <a:gd name="connsiteX289" fmla="*/ 1880620 w 8756908"/>
              <a:gd name="connsiteY289" fmla="*/ 3168186 h 5553234"/>
              <a:gd name="connsiteX290" fmla="*/ 1834900 w 8756908"/>
              <a:gd name="connsiteY290" fmla="*/ 3223050 h 5553234"/>
              <a:gd name="connsiteX291" fmla="*/ 1807468 w 8756908"/>
              <a:gd name="connsiteY291" fmla="*/ 3232194 h 5553234"/>
              <a:gd name="connsiteX292" fmla="*/ 1780036 w 8756908"/>
              <a:gd name="connsiteY292" fmla="*/ 3250482 h 5553234"/>
              <a:gd name="connsiteX293" fmla="*/ 1743460 w 8756908"/>
              <a:gd name="connsiteY293" fmla="*/ 3268770 h 5553234"/>
              <a:gd name="connsiteX294" fmla="*/ 1734316 w 8756908"/>
              <a:gd name="connsiteY294" fmla="*/ 3296202 h 5553234"/>
              <a:gd name="connsiteX295" fmla="*/ 1679452 w 8756908"/>
              <a:gd name="connsiteY295" fmla="*/ 3332778 h 5553234"/>
              <a:gd name="connsiteX296" fmla="*/ 1661164 w 8756908"/>
              <a:gd name="connsiteY296" fmla="*/ 3369354 h 5553234"/>
              <a:gd name="connsiteX297" fmla="*/ 1606300 w 8756908"/>
              <a:gd name="connsiteY297" fmla="*/ 3415074 h 5553234"/>
              <a:gd name="connsiteX298" fmla="*/ 1542292 w 8756908"/>
              <a:gd name="connsiteY298" fmla="*/ 3479082 h 5553234"/>
              <a:gd name="connsiteX299" fmla="*/ 1441708 w 8756908"/>
              <a:gd name="connsiteY299" fmla="*/ 3533946 h 5553234"/>
              <a:gd name="connsiteX300" fmla="*/ 1386844 w 8756908"/>
              <a:gd name="connsiteY300" fmla="*/ 3570522 h 5553234"/>
              <a:gd name="connsiteX301" fmla="*/ 1331980 w 8756908"/>
              <a:gd name="connsiteY301" fmla="*/ 3588810 h 5553234"/>
              <a:gd name="connsiteX302" fmla="*/ 1313692 w 8756908"/>
              <a:gd name="connsiteY302" fmla="*/ 3616242 h 5553234"/>
              <a:gd name="connsiteX303" fmla="*/ 1231396 w 8756908"/>
              <a:gd name="connsiteY303" fmla="*/ 3634530 h 5553234"/>
              <a:gd name="connsiteX304" fmla="*/ 1158244 w 8756908"/>
              <a:gd name="connsiteY304" fmla="*/ 3661962 h 5553234"/>
              <a:gd name="connsiteX305" fmla="*/ 1066804 w 8756908"/>
              <a:gd name="connsiteY305" fmla="*/ 3689394 h 5553234"/>
              <a:gd name="connsiteX306" fmla="*/ 957076 w 8756908"/>
              <a:gd name="connsiteY306" fmla="*/ 3707682 h 5553234"/>
              <a:gd name="connsiteX307" fmla="*/ 801628 w 8756908"/>
              <a:gd name="connsiteY307" fmla="*/ 3716826 h 5553234"/>
              <a:gd name="connsiteX308" fmla="*/ 801628 w 8756908"/>
              <a:gd name="connsiteY308" fmla="*/ 3716826 h 5553234"/>
              <a:gd name="connsiteX309" fmla="*/ 474988 w 8756908"/>
              <a:gd name="connsiteY309" fmla="*/ 3884882 h 5553234"/>
              <a:gd name="connsiteX0" fmla="*/ 472444 w 8756908"/>
              <a:gd name="connsiteY0" fmla="*/ 3880779 h 5543451"/>
              <a:gd name="connsiteX1" fmla="*/ 472444 w 8756908"/>
              <a:gd name="connsiteY1" fmla="*/ 3880779 h 5543451"/>
              <a:gd name="connsiteX2" fmla="*/ 591316 w 8756908"/>
              <a:gd name="connsiteY2" fmla="*/ 3771051 h 5543451"/>
              <a:gd name="connsiteX3" fmla="*/ 627892 w 8756908"/>
              <a:gd name="connsiteY3" fmla="*/ 3761907 h 5543451"/>
              <a:gd name="connsiteX4" fmla="*/ 655324 w 8756908"/>
              <a:gd name="connsiteY4" fmla="*/ 3752763 h 5543451"/>
              <a:gd name="connsiteX5" fmla="*/ 710188 w 8756908"/>
              <a:gd name="connsiteY5" fmla="*/ 3716187 h 5543451"/>
              <a:gd name="connsiteX6" fmla="*/ 774196 w 8756908"/>
              <a:gd name="connsiteY6" fmla="*/ 3697899 h 5543451"/>
              <a:gd name="connsiteX7" fmla="*/ 792484 w 8756908"/>
              <a:gd name="connsiteY7" fmla="*/ 3670467 h 5543451"/>
              <a:gd name="connsiteX8" fmla="*/ 819916 w 8756908"/>
              <a:gd name="connsiteY8" fmla="*/ 3661323 h 5543451"/>
              <a:gd name="connsiteX9" fmla="*/ 829060 w 8756908"/>
              <a:gd name="connsiteY9" fmla="*/ 3633891 h 5543451"/>
              <a:gd name="connsiteX10" fmla="*/ 874780 w 8756908"/>
              <a:gd name="connsiteY10" fmla="*/ 3588171 h 5543451"/>
              <a:gd name="connsiteX11" fmla="*/ 911356 w 8756908"/>
              <a:gd name="connsiteY11" fmla="*/ 3533307 h 5543451"/>
              <a:gd name="connsiteX12" fmla="*/ 929644 w 8756908"/>
              <a:gd name="connsiteY12" fmla="*/ 3505875 h 5543451"/>
              <a:gd name="connsiteX13" fmla="*/ 984508 w 8756908"/>
              <a:gd name="connsiteY13" fmla="*/ 3451011 h 5543451"/>
              <a:gd name="connsiteX14" fmla="*/ 1030228 w 8756908"/>
              <a:gd name="connsiteY14" fmla="*/ 3414435 h 5543451"/>
              <a:gd name="connsiteX15" fmla="*/ 1048516 w 8756908"/>
              <a:gd name="connsiteY15" fmla="*/ 3359571 h 5543451"/>
              <a:gd name="connsiteX16" fmla="*/ 1075948 w 8756908"/>
              <a:gd name="connsiteY16" fmla="*/ 3268131 h 5543451"/>
              <a:gd name="connsiteX17" fmla="*/ 1085092 w 8756908"/>
              <a:gd name="connsiteY17" fmla="*/ 3240699 h 5543451"/>
              <a:gd name="connsiteX18" fmla="*/ 1094236 w 8756908"/>
              <a:gd name="connsiteY18" fmla="*/ 3213267 h 5543451"/>
              <a:gd name="connsiteX19" fmla="*/ 1112524 w 8756908"/>
              <a:gd name="connsiteY19" fmla="*/ 3185835 h 5543451"/>
              <a:gd name="connsiteX20" fmla="*/ 1158244 w 8756908"/>
              <a:gd name="connsiteY20" fmla="*/ 3112683 h 5543451"/>
              <a:gd name="connsiteX21" fmla="*/ 1185676 w 8756908"/>
              <a:gd name="connsiteY21" fmla="*/ 3039531 h 5543451"/>
              <a:gd name="connsiteX22" fmla="*/ 1203964 w 8756908"/>
              <a:gd name="connsiteY22" fmla="*/ 2975523 h 5543451"/>
              <a:gd name="connsiteX23" fmla="*/ 1222252 w 8756908"/>
              <a:gd name="connsiteY23" fmla="*/ 2948091 h 5543451"/>
              <a:gd name="connsiteX24" fmla="*/ 1231396 w 8756908"/>
              <a:gd name="connsiteY24" fmla="*/ 2884083 h 5543451"/>
              <a:gd name="connsiteX25" fmla="*/ 1258828 w 8756908"/>
              <a:gd name="connsiteY25" fmla="*/ 2847507 h 5543451"/>
              <a:gd name="connsiteX26" fmla="*/ 1267972 w 8756908"/>
              <a:gd name="connsiteY26" fmla="*/ 2820075 h 5543451"/>
              <a:gd name="connsiteX27" fmla="*/ 1286260 w 8756908"/>
              <a:gd name="connsiteY27" fmla="*/ 2792643 h 5543451"/>
              <a:gd name="connsiteX28" fmla="*/ 1313692 w 8756908"/>
              <a:gd name="connsiteY28" fmla="*/ 2737779 h 5543451"/>
              <a:gd name="connsiteX29" fmla="*/ 1341124 w 8756908"/>
              <a:gd name="connsiteY29" fmla="*/ 2719491 h 5543451"/>
              <a:gd name="connsiteX30" fmla="*/ 1350268 w 8756908"/>
              <a:gd name="connsiteY30" fmla="*/ 2682915 h 5543451"/>
              <a:gd name="connsiteX31" fmla="*/ 1405132 w 8756908"/>
              <a:gd name="connsiteY31" fmla="*/ 2655483 h 5543451"/>
              <a:gd name="connsiteX32" fmla="*/ 1459996 w 8756908"/>
              <a:gd name="connsiteY32" fmla="*/ 2618907 h 5543451"/>
              <a:gd name="connsiteX33" fmla="*/ 1478284 w 8756908"/>
              <a:gd name="connsiteY33" fmla="*/ 2591475 h 5543451"/>
              <a:gd name="connsiteX34" fmla="*/ 1505716 w 8756908"/>
              <a:gd name="connsiteY34" fmla="*/ 2582331 h 5543451"/>
              <a:gd name="connsiteX35" fmla="*/ 1533148 w 8756908"/>
              <a:gd name="connsiteY35" fmla="*/ 2564043 h 5543451"/>
              <a:gd name="connsiteX36" fmla="*/ 1761748 w 8756908"/>
              <a:gd name="connsiteY36" fmla="*/ 2527467 h 5543451"/>
              <a:gd name="connsiteX37" fmla="*/ 1789180 w 8756908"/>
              <a:gd name="connsiteY37" fmla="*/ 2509179 h 5543451"/>
              <a:gd name="connsiteX38" fmla="*/ 1953772 w 8756908"/>
              <a:gd name="connsiteY38" fmla="*/ 2527467 h 5543451"/>
              <a:gd name="connsiteX39" fmla="*/ 2008636 w 8756908"/>
              <a:gd name="connsiteY39" fmla="*/ 2564043 h 5543451"/>
              <a:gd name="connsiteX40" fmla="*/ 2054356 w 8756908"/>
              <a:gd name="connsiteY40" fmla="*/ 2600619 h 5543451"/>
              <a:gd name="connsiteX41" fmla="*/ 2063500 w 8756908"/>
              <a:gd name="connsiteY41" fmla="*/ 2628051 h 5543451"/>
              <a:gd name="connsiteX42" fmla="*/ 2118364 w 8756908"/>
              <a:gd name="connsiteY42" fmla="*/ 2664627 h 5543451"/>
              <a:gd name="connsiteX43" fmla="*/ 2173228 w 8756908"/>
              <a:gd name="connsiteY43" fmla="*/ 2710347 h 5543451"/>
              <a:gd name="connsiteX44" fmla="*/ 2228092 w 8756908"/>
              <a:gd name="connsiteY44" fmla="*/ 2728635 h 5543451"/>
              <a:gd name="connsiteX45" fmla="*/ 2356108 w 8756908"/>
              <a:gd name="connsiteY45" fmla="*/ 2719491 h 5543451"/>
              <a:gd name="connsiteX46" fmla="*/ 2438404 w 8756908"/>
              <a:gd name="connsiteY46" fmla="*/ 2673771 h 5543451"/>
              <a:gd name="connsiteX47" fmla="*/ 2474980 w 8756908"/>
              <a:gd name="connsiteY47" fmla="*/ 2664627 h 5543451"/>
              <a:gd name="connsiteX48" fmla="*/ 2593852 w 8756908"/>
              <a:gd name="connsiteY48" fmla="*/ 2673771 h 5543451"/>
              <a:gd name="connsiteX49" fmla="*/ 2621284 w 8756908"/>
              <a:gd name="connsiteY49" fmla="*/ 2701203 h 5543451"/>
              <a:gd name="connsiteX50" fmla="*/ 2648716 w 8756908"/>
              <a:gd name="connsiteY50" fmla="*/ 2719491 h 5543451"/>
              <a:gd name="connsiteX51" fmla="*/ 2676148 w 8756908"/>
              <a:gd name="connsiteY51" fmla="*/ 2746923 h 5543451"/>
              <a:gd name="connsiteX52" fmla="*/ 2758444 w 8756908"/>
              <a:gd name="connsiteY52" fmla="*/ 2792643 h 5543451"/>
              <a:gd name="connsiteX53" fmla="*/ 2813308 w 8756908"/>
              <a:gd name="connsiteY53" fmla="*/ 2829219 h 5543451"/>
              <a:gd name="connsiteX54" fmla="*/ 2840740 w 8756908"/>
              <a:gd name="connsiteY54" fmla="*/ 2838363 h 5543451"/>
              <a:gd name="connsiteX55" fmla="*/ 2923036 w 8756908"/>
              <a:gd name="connsiteY55" fmla="*/ 2884083 h 5543451"/>
              <a:gd name="connsiteX56" fmla="*/ 2941324 w 8756908"/>
              <a:gd name="connsiteY56" fmla="*/ 2911515 h 5543451"/>
              <a:gd name="connsiteX57" fmla="*/ 2996188 w 8756908"/>
              <a:gd name="connsiteY57" fmla="*/ 2948091 h 5543451"/>
              <a:gd name="connsiteX58" fmla="*/ 3014476 w 8756908"/>
              <a:gd name="connsiteY58" fmla="*/ 2984667 h 5543451"/>
              <a:gd name="connsiteX59" fmla="*/ 3069340 w 8756908"/>
              <a:gd name="connsiteY59" fmla="*/ 3002955 h 5543451"/>
              <a:gd name="connsiteX60" fmla="*/ 3133348 w 8756908"/>
              <a:gd name="connsiteY60" fmla="*/ 3021243 h 5543451"/>
              <a:gd name="connsiteX61" fmla="*/ 3160780 w 8756908"/>
              <a:gd name="connsiteY61" fmla="*/ 3039531 h 5543451"/>
              <a:gd name="connsiteX62" fmla="*/ 3261364 w 8756908"/>
              <a:gd name="connsiteY62" fmla="*/ 3030387 h 5543451"/>
              <a:gd name="connsiteX63" fmla="*/ 3233932 w 8756908"/>
              <a:gd name="connsiteY63" fmla="*/ 2911515 h 5543451"/>
              <a:gd name="connsiteX64" fmla="*/ 3206500 w 8756908"/>
              <a:gd name="connsiteY64" fmla="*/ 2902371 h 5543451"/>
              <a:gd name="connsiteX65" fmla="*/ 3188212 w 8756908"/>
              <a:gd name="connsiteY65" fmla="*/ 2874939 h 5543451"/>
              <a:gd name="connsiteX66" fmla="*/ 3133348 w 8756908"/>
              <a:gd name="connsiteY66" fmla="*/ 2838363 h 5543451"/>
              <a:gd name="connsiteX67" fmla="*/ 3087628 w 8756908"/>
              <a:gd name="connsiteY67" fmla="*/ 2801787 h 5543451"/>
              <a:gd name="connsiteX68" fmla="*/ 3069340 w 8756908"/>
              <a:gd name="connsiteY68" fmla="*/ 2774355 h 5543451"/>
              <a:gd name="connsiteX69" fmla="*/ 3005332 w 8756908"/>
              <a:gd name="connsiteY69" fmla="*/ 2765211 h 5543451"/>
              <a:gd name="connsiteX70" fmla="*/ 2977900 w 8756908"/>
              <a:gd name="connsiteY70" fmla="*/ 2746923 h 5543451"/>
              <a:gd name="connsiteX71" fmla="*/ 2959612 w 8756908"/>
              <a:gd name="connsiteY71" fmla="*/ 2719491 h 5543451"/>
              <a:gd name="connsiteX72" fmla="*/ 2904748 w 8756908"/>
              <a:gd name="connsiteY72" fmla="*/ 2701203 h 5543451"/>
              <a:gd name="connsiteX73" fmla="*/ 2877316 w 8756908"/>
              <a:gd name="connsiteY73" fmla="*/ 2682915 h 5543451"/>
              <a:gd name="connsiteX74" fmla="*/ 2859028 w 8756908"/>
              <a:gd name="connsiteY74" fmla="*/ 2655483 h 5543451"/>
              <a:gd name="connsiteX75" fmla="*/ 2831596 w 8756908"/>
              <a:gd name="connsiteY75" fmla="*/ 2646339 h 5543451"/>
              <a:gd name="connsiteX76" fmla="*/ 2795020 w 8756908"/>
              <a:gd name="connsiteY76" fmla="*/ 2609763 h 5543451"/>
              <a:gd name="connsiteX77" fmla="*/ 2776732 w 8756908"/>
              <a:gd name="connsiteY77" fmla="*/ 2582331 h 5543451"/>
              <a:gd name="connsiteX78" fmla="*/ 2767588 w 8756908"/>
              <a:gd name="connsiteY78" fmla="*/ 2554899 h 5543451"/>
              <a:gd name="connsiteX79" fmla="*/ 2740156 w 8756908"/>
              <a:gd name="connsiteY79" fmla="*/ 2536611 h 5543451"/>
              <a:gd name="connsiteX80" fmla="*/ 2712724 w 8756908"/>
              <a:gd name="connsiteY80" fmla="*/ 2472603 h 5543451"/>
              <a:gd name="connsiteX81" fmla="*/ 2694436 w 8756908"/>
              <a:gd name="connsiteY81" fmla="*/ 2417739 h 5543451"/>
              <a:gd name="connsiteX82" fmla="*/ 2685292 w 8756908"/>
              <a:gd name="connsiteY82" fmla="*/ 2390307 h 5543451"/>
              <a:gd name="connsiteX83" fmla="*/ 2657860 w 8756908"/>
              <a:gd name="connsiteY83" fmla="*/ 2198283 h 5543451"/>
              <a:gd name="connsiteX84" fmla="*/ 2648716 w 8756908"/>
              <a:gd name="connsiteY84" fmla="*/ 2170851 h 5543451"/>
              <a:gd name="connsiteX85" fmla="*/ 2639572 w 8756908"/>
              <a:gd name="connsiteY85" fmla="*/ 2143419 h 5543451"/>
              <a:gd name="connsiteX86" fmla="*/ 2612140 w 8756908"/>
              <a:gd name="connsiteY86" fmla="*/ 2115987 h 5543451"/>
              <a:gd name="connsiteX87" fmla="*/ 2566420 w 8756908"/>
              <a:gd name="connsiteY87" fmla="*/ 2033691 h 5543451"/>
              <a:gd name="connsiteX88" fmla="*/ 2511556 w 8756908"/>
              <a:gd name="connsiteY88" fmla="*/ 2006259 h 5543451"/>
              <a:gd name="connsiteX89" fmla="*/ 2474980 w 8756908"/>
              <a:gd name="connsiteY89" fmla="*/ 1951395 h 5543451"/>
              <a:gd name="connsiteX90" fmla="*/ 2420116 w 8756908"/>
              <a:gd name="connsiteY90" fmla="*/ 1933107 h 5543451"/>
              <a:gd name="connsiteX91" fmla="*/ 2292100 w 8756908"/>
              <a:gd name="connsiteY91" fmla="*/ 1878243 h 5543451"/>
              <a:gd name="connsiteX92" fmla="*/ 2209804 w 8756908"/>
              <a:gd name="connsiteY92" fmla="*/ 1841667 h 5543451"/>
              <a:gd name="connsiteX93" fmla="*/ 2182372 w 8756908"/>
              <a:gd name="connsiteY93" fmla="*/ 1814235 h 5543451"/>
              <a:gd name="connsiteX94" fmla="*/ 2191516 w 8756908"/>
              <a:gd name="connsiteY94" fmla="*/ 1713651 h 5543451"/>
              <a:gd name="connsiteX95" fmla="*/ 2200660 w 8756908"/>
              <a:gd name="connsiteY95" fmla="*/ 1686219 h 5543451"/>
              <a:gd name="connsiteX96" fmla="*/ 2228092 w 8756908"/>
              <a:gd name="connsiteY96" fmla="*/ 1667931 h 5543451"/>
              <a:gd name="connsiteX97" fmla="*/ 2237236 w 8756908"/>
              <a:gd name="connsiteY97" fmla="*/ 1640499 h 5543451"/>
              <a:gd name="connsiteX98" fmla="*/ 2292100 w 8756908"/>
              <a:gd name="connsiteY98" fmla="*/ 1622211 h 5543451"/>
              <a:gd name="connsiteX99" fmla="*/ 2557276 w 8756908"/>
              <a:gd name="connsiteY99" fmla="*/ 1631355 h 5543451"/>
              <a:gd name="connsiteX100" fmla="*/ 2621284 w 8756908"/>
              <a:gd name="connsiteY100" fmla="*/ 1649643 h 5543451"/>
              <a:gd name="connsiteX101" fmla="*/ 2639572 w 8756908"/>
              <a:gd name="connsiteY101" fmla="*/ 1613067 h 5543451"/>
              <a:gd name="connsiteX102" fmla="*/ 2630428 w 8756908"/>
              <a:gd name="connsiteY102" fmla="*/ 1466763 h 5543451"/>
              <a:gd name="connsiteX103" fmla="*/ 2584708 w 8756908"/>
              <a:gd name="connsiteY103" fmla="*/ 1421043 h 5543451"/>
              <a:gd name="connsiteX104" fmla="*/ 2557276 w 8756908"/>
              <a:gd name="connsiteY104" fmla="*/ 1393611 h 5543451"/>
              <a:gd name="connsiteX105" fmla="*/ 2548132 w 8756908"/>
              <a:gd name="connsiteY105" fmla="*/ 1366179 h 5543451"/>
              <a:gd name="connsiteX106" fmla="*/ 2511556 w 8756908"/>
              <a:gd name="connsiteY106" fmla="*/ 1357035 h 5543451"/>
              <a:gd name="connsiteX107" fmla="*/ 2484124 w 8756908"/>
              <a:gd name="connsiteY107" fmla="*/ 1338747 h 5543451"/>
              <a:gd name="connsiteX108" fmla="*/ 2456692 w 8756908"/>
              <a:gd name="connsiteY108" fmla="*/ 1329603 h 5543451"/>
              <a:gd name="connsiteX109" fmla="*/ 2438404 w 8756908"/>
              <a:gd name="connsiteY109" fmla="*/ 1302171 h 5543451"/>
              <a:gd name="connsiteX110" fmla="*/ 2383540 w 8756908"/>
              <a:gd name="connsiteY110" fmla="*/ 1283883 h 5543451"/>
              <a:gd name="connsiteX111" fmla="*/ 2328676 w 8756908"/>
              <a:gd name="connsiteY111" fmla="*/ 1256451 h 5543451"/>
              <a:gd name="connsiteX112" fmla="*/ 2301244 w 8756908"/>
              <a:gd name="connsiteY112" fmla="*/ 1229019 h 5543451"/>
              <a:gd name="connsiteX113" fmla="*/ 2246380 w 8756908"/>
              <a:gd name="connsiteY113" fmla="*/ 1210731 h 5543451"/>
              <a:gd name="connsiteX114" fmla="*/ 2218948 w 8756908"/>
              <a:gd name="connsiteY114" fmla="*/ 1192443 h 5543451"/>
              <a:gd name="connsiteX115" fmla="*/ 2191516 w 8756908"/>
              <a:gd name="connsiteY115" fmla="*/ 1183299 h 5543451"/>
              <a:gd name="connsiteX116" fmla="*/ 2090932 w 8756908"/>
              <a:gd name="connsiteY116" fmla="*/ 1165011 h 5543451"/>
              <a:gd name="connsiteX117" fmla="*/ 2063500 w 8756908"/>
              <a:gd name="connsiteY117" fmla="*/ 1155867 h 5543451"/>
              <a:gd name="connsiteX118" fmla="*/ 2017780 w 8756908"/>
              <a:gd name="connsiteY118" fmla="*/ 1146723 h 5543451"/>
              <a:gd name="connsiteX119" fmla="*/ 1962916 w 8756908"/>
              <a:gd name="connsiteY119" fmla="*/ 1119291 h 5543451"/>
              <a:gd name="connsiteX120" fmla="*/ 1908052 w 8756908"/>
              <a:gd name="connsiteY120" fmla="*/ 1101003 h 5543451"/>
              <a:gd name="connsiteX121" fmla="*/ 1880620 w 8756908"/>
              <a:gd name="connsiteY121" fmla="*/ 1091859 h 5543451"/>
              <a:gd name="connsiteX122" fmla="*/ 1706884 w 8756908"/>
              <a:gd name="connsiteY122" fmla="*/ 1064427 h 5543451"/>
              <a:gd name="connsiteX123" fmla="*/ 1652020 w 8756908"/>
              <a:gd name="connsiteY123" fmla="*/ 1046139 h 5543451"/>
              <a:gd name="connsiteX124" fmla="*/ 1615444 w 8756908"/>
              <a:gd name="connsiteY124" fmla="*/ 1036995 h 5543451"/>
              <a:gd name="connsiteX125" fmla="*/ 1560580 w 8756908"/>
              <a:gd name="connsiteY125" fmla="*/ 1018707 h 5543451"/>
              <a:gd name="connsiteX126" fmla="*/ 1505716 w 8756908"/>
              <a:gd name="connsiteY126" fmla="*/ 991275 h 5543451"/>
              <a:gd name="connsiteX127" fmla="*/ 1459996 w 8756908"/>
              <a:gd name="connsiteY127" fmla="*/ 954699 h 5543451"/>
              <a:gd name="connsiteX128" fmla="*/ 1544446 w 8756908"/>
              <a:gd name="connsiteY128" fmla="*/ 922465 h 5543451"/>
              <a:gd name="connsiteX129" fmla="*/ 1519627 w 8756908"/>
              <a:gd name="connsiteY129" fmla="*/ 883982 h 5543451"/>
              <a:gd name="connsiteX130" fmla="*/ 1385890 w 8756908"/>
              <a:gd name="connsiteY130" fmla="*/ 105084 h 5543451"/>
              <a:gd name="connsiteX131" fmla="*/ 1344866 w 8756908"/>
              <a:gd name="connsiteY131" fmla="*/ 2418 h 5543451"/>
              <a:gd name="connsiteX132" fmla="*/ 655324 w 8756908"/>
              <a:gd name="connsiteY132" fmla="*/ 415203 h 5543451"/>
              <a:gd name="connsiteX133" fmla="*/ 618748 w 8756908"/>
              <a:gd name="connsiteY133" fmla="*/ 360339 h 5543451"/>
              <a:gd name="connsiteX134" fmla="*/ 600460 w 8756908"/>
              <a:gd name="connsiteY134" fmla="*/ 278043 h 5543451"/>
              <a:gd name="connsiteX135" fmla="*/ 536452 w 8756908"/>
              <a:gd name="connsiteY135" fmla="*/ 140883 h 5543451"/>
              <a:gd name="connsiteX136" fmla="*/ 490732 w 8756908"/>
              <a:gd name="connsiteY136" fmla="*/ 58587 h 5543451"/>
              <a:gd name="connsiteX137" fmla="*/ 490732 w 8756908"/>
              <a:gd name="connsiteY137" fmla="*/ 12867 h 5543451"/>
              <a:gd name="connsiteX138" fmla="*/ 7092700 w 8756908"/>
              <a:gd name="connsiteY138" fmla="*/ 22011 h 5543451"/>
              <a:gd name="connsiteX139" fmla="*/ 8451931 w 8756908"/>
              <a:gd name="connsiteY139" fmla="*/ 29351 h 5543451"/>
              <a:gd name="connsiteX140" fmla="*/ 8617837 w 8756908"/>
              <a:gd name="connsiteY140" fmla="*/ 159863 h 5543451"/>
              <a:gd name="connsiteX141" fmla="*/ 7512421 w 8756908"/>
              <a:gd name="connsiteY141" fmla="*/ 324576 h 5543451"/>
              <a:gd name="connsiteX142" fmla="*/ 7269100 w 8756908"/>
              <a:gd name="connsiteY142" fmla="*/ 745417 h 5543451"/>
              <a:gd name="connsiteX143" fmla="*/ 7391057 w 8756908"/>
              <a:gd name="connsiteY143" fmla="*/ 1033319 h 5543451"/>
              <a:gd name="connsiteX144" fmla="*/ 7597317 w 8756908"/>
              <a:gd name="connsiteY144" fmla="*/ 1318384 h 5543451"/>
              <a:gd name="connsiteX145" fmla="*/ 7768507 w 8756908"/>
              <a:gd name="connsiteY145" fmla="*/ 1690272 h 5543451"/>
              <a:gd name="connsiteX146" fmla="*/ 7972692 w 8756908"/>
              <a:gd name="connsiteY146" fmla="*/ 1989291 h 5543451"/>
              <a:gd name="connsiteX147" fmla="*/ 7970100 w 8756908"/>
              <a:gd name="connsiteY147" fmla="*/ 2461097 h 5543451"/>
              <a:gd name="connsiteX148" fmla="*/ 7867154 w 8756908"/>
              <a:gd name="connsiteY148" fmla="*/ 3090883 h 5543451"/>
              <a:gd name="connsiteX149" fmla="*/ 8464300 w 8756908"/>
              <a:gd name="connsiteY149" fmla="*/ 3844203 h 5543451"/>
              <a:gd name="connsiteX150" fmla="*/ 8756908 w 8756908"/>
              <a:gd name="connsiteY150" fmla="*/ 4456851 h 5543451"/>
              <a:gd name="connsiteX151" fmla="*/ 8747764 w 8756908"/>
              <a:gd name="connsiteY151" fmla="*/ 4575723 h 5543451"/>
              <a:gd name="connsiteX152" fmla="*/ 8720332 w 8756908"/>
              <a:gd name="connsiteY152" fmla="*/ 4648875 h 5543451"/>
              <a:gd name="connsiteX153" fmla="*/ 8692900 w 8756908"/>
              <a:gd name="connsiteY153" fmla="*/ 4667163 h 5543451"/>
              <a:gd name="connsiteX154" fmla="*/ 8619748 w 8756908"/>
              <a:gd name="connsiteY154" fmla="*/ 4712883 h 5543451"/>
              <a:gd name="connsiteX155" fmla="*/ 8564884 w 8756908"/>
              <a:gd name="connsiteY155" fmla="*/ 4749459 h 5543451"/>
              <a:gd name="connsiteX156" fmla="*/ 8482588 w 8756908"/>
              <a:gd name="connsiteY156" fmla="*/ 4767747 h 5543451"/>
              <a:gd name="connsiteX157" fmla="*/ 8436868 w 8756908"/>
              <a:gd name="connsiteY157" fmla="*/ 4822611 h 5543451"/>
              <a:gd name="connsiteX158" fmla="*/ 8391148 w 8756908"/>
              <a:gd name="connsiteY158" fmla="*/ 4831755 h 5543451"/>
              <a:gd name="connsiteX159" fmla="*/ 8336284 w 8756908"/>
              <a:gd name="connsiteY159" fmla="*/ 4859187 h 5543451"/>
              <a:gd name="connsiteX160" fmla="*/ 8281420 w 8756908"/>
              <a:gd name="connsiteY160" fmla="*/ 4895763 h 5543451"/>
              <a:gd name="connsiteX161" fmla="*/ 8162548 w 8756908"/>
              <a:gd name="connsiteY161" fmla="*/ 4914051 h 5543451"/>
              <a:gd name="connsiteX162" fmla="*/ 8071108 w 8756908"/>
              <a:gd name="connsiteY162" fmla="*/ 4959771 h 5543451"/>
              <a:gd name="connsiteX163" fmla="*/ 7997956 w 8756908"/>
              <a:gd name="connsiteY163" fmla="*/ 4987203 h 5543451"/>
              <a:gd name="connsiteX164" fmla="*/ 7970524 w 8756908"/>
              <a:gd name="connsiteY164" fmla="*/ 5014635 h 5543451"/>
              <a:gd name="connsiteX165" fmla="*/ 7833364 w 8756908"/>
              <a:gd name="connsiteY165" fmla="*/ 5023779 h 5543451"/>
              <a:gd name="connsiteX166" fmla="*/ 7778500 w 8756908"/>
              <a:gd name="connsiteY166" fmla="*/ 5042067 h 5543451"/>
              <a:gd name="connsiteX167" fmla="*/ 7760212 w 8756908"/>
              <a:gd name="connsiteY167" fmla="*/ 5106075 h 5543451"/>
              <a:gd name="connsiteX168" fmla="*/ 7732780 w 8756908"/>
              <a:gd name="connsiteY168" fmla="*/ 5124363 h 5543451"/>
              <a:gd name="connsiteX169" fmla="*/ 7714492 w 8756908"/>
              <a:gd name="connsiteY169" fmla="*/ 5151795 h 5543451"/>
              <a:gd name="connsiteX170" fmla="*/ 7705348 w 8756908"/>
              <a:gd name="connsiteY170" fmla="*/ 5179227 h 5543451"/>
              <a:gd name="connsiteX171" fmla="*/ 7650484 w 8756908"/>
              <a:gd name="connsiteY171" fmla="*/ 5206659 h 5543451"/>
              <a:gd name="connsiteX172" fmla="*/ 7632196 w 8756908"/>
              <a:gd name="connsiteY172" fmla="*/ 5234091 h 5543451"/>
              <a:gd name="connsiteX173" fmla="*/ 7504180 w 8756908"/>
              <a:gd name="connsiteY173" fmla="*/ 5261523 h 5543451"/>
              <a:gd name="connsiteX174" fmla="*/ 7367020 w 8756908"/>
              <a:gd name="connsiteY174" fmla="*/ 5234091 h 5543451"/>
              <a:gd name="connsiteX175" fmla="*/ 7339588 w 8756908"/>
              <a:gd name="connsiteY175" fmla="*/ 5224947 h 5543451"/>
              <a:gd name="connsiteX176" fmla="*/ 7312156 w 8756908"/>
              <a:gd name="connsiteY176" fmla="*/ 5206659 h 5543451"/>
              <a:gd name="connsiteX177" fmla="*/ 7257292 w 8756908"/>
              <a:gd name="connsiteY177" fmla="*/ 5188371 h 5543451"/>
              <a:gd name="connsiteX178" fmla="*/ 7138420 w 8756908"/>
              <a:gd name="connsiteY178" fmla="*/ 5197515 h 5543451"/>
              <a:gd name="connsiteX179" fmla="*/ 7083556 w 8756908"/>
              <a:gd name="connsiteY179" fmla="*/ 5234091 h 5543451"/>
              <a:gd name="connsiteX180" fmla="*/ 7046980 w 8756908"/>
              <a:gd name="connsiteY180" fmla="*/ 5288955 h 5543451"/>
              <a:gd name="connsiteX181" fmla="*/ 6992116 w 8756908"/>
              <a:gd name="connsiteY181" fmla="*/ 5307243 h 5543451"/>
              <a:gd name="connsiteX182" fmla="*/ 6964684 w 8756908"/>
              <a:gd name="connsiteY182" fmla="*/ 5316387 h 5543451"/>
              <a:gd name="connsiteX183" fmla="*/ 6909820 w 8756908"/>
              <a:gd name="connsiteY183" fmla="*/ 5343819 h 5543451"/>
              <a:gd name="connsiteX184" fmla="*/ 6882388 w 8756908"/>
              <a:gd name="connsiteY184" fmla="*/ 5362107 h 5543451"/>
              <a:gd name="connsiteX185" fmla="*/ 6818380 w 8756908"/>
              <a:gd name="connsiteY185" fmla="*/ 5371251 h 5543451"/>
              <a:gd name="connsiteX186" fmla="*/ 6790948 w 8756908"/>
              <a:gd name="connsiteY186" fmla="*/ 5389539 h 5543451"/>
              <a:gd name="connsiteX187" fmla="*/ 6763516 w 8756908"/>
              <a:gd name="connsiteY187" fmla="*/ 5398683 h 5543451"/>
              <a:gd name="connsiteX188" fmla="*/ 6745228 w 8756908"/>
              <a:gd name="connsiteY188" fmla="*/ 5426115 h 5543451"/>
              <a:gd name="connsiteX189" fmla="*/ 6672076 w 8756908"/>
              <a:gd name="connsiteY189" fmla="*/ 5444403 h 5543451"/>
              <a:gd name="connsiteX190" fmla="*/ 6644644 w 8756908"/>
              <a:gd name="connsiteY190" fmla="*/ 5471835 h 5543451"/>
              <a:gd name="connsiteX191" fmla="*/ 6608068 w 8756908"/>
              <a:gd name="connsiteY191" fmla="*/ 5490123 h 5543451"/>
              <a:gd name="connsiteX192" fmla="*/ 6534916 w 8756908"/>
              <a:gd name="connsiteY192" fmla="*/ 5508411 h 5543451"/>
              <a:gd name="connsiteX193" fmla="*/ 6461764 w 8756908"/>
              <a:gd name="connsiteY193" fmla="*/ 5517555 h 5543451"/>
              <a:gd name="connsiteX194" fmla="*/ 6086860 w 8756908"/>
              <a:gd name="connsiteY194" fmla="*/ 5517555 h 5543451"/>
              <a:gd name="connsiteX195" fmla="*/ 6050284 w 8756908"/>
              <a:gd name="connsiteY195" fmla="*/ 5499267 h 5543451"/>
              <a:gd name="connsiteX196" fmla="*/ 6031996 w 8756908"/>
              <a:gd name="connsiteY196" fmla="*/ 5471835 h 5543451"/>
              <a:gd name="connsiteX197" fmla="*/ 6022852 w 8756908"/>
              <a:gd name="connsiteY197" fmla="*/ 5444403 h 5543451"/>
              <a:gd name="connsiteX198" fmla="*/ 5940556 w 8756908"/>
              <a:gd name="connsiteY198" fmla="*/ 5435259 h 5543451"/>
              <a:gd name="connsiteX199" fmla="*/ 5922268 w 8756908"/>
              <a:gd name="connsiteY199" fmla="*/ 5407827 h 5543451"/>
              <a:gd name="connsiteX200" fmla="*/ 5876548 w 8756908"/>
              <a:gd name="connsiteY200" fmla="*/ 5398683 h 5543451"/>
              <a:gd name="connsiteX201" fmla="*/ 5821684 w 8756908"/>
              <a:gd name="connsiteY201" fmla="*/ 5371251 h 5543451"/>
              <a:gd name="connsiteX202" fmla="*/ 5812540 w 8756908"/>
              <a:gd name="connsiteY202" fmla="*/ 5343819 h 5543451"/>
              <a:gd name="connsiteX203" fmla="*/ 5803396 w 8756908"/>
              <a:gd name="connsiteY203" fmla="*/ 5151795 h 5543451"/>
              <a:gd name="connsiteX204" fmla="*/ 5748532 w 8756908"/>
              <a:gd name="connsiteY204" fmla="*/ 5069499 h 5543451"/>
              <a:gd name="connsiteX205" fmla="*/ 5739388 w 8756908"/>
              <a:gd name="connsiteY205" fmla="*/ 5042067 h 5543451"/>
              <a:gd name="connsiteX206" fmla="*/ 5730244 w 8756908"/>
              <a:gd name="connsiteY206" fmla="*/ 4996347 h 5543451"/>
              <a:gd name="connsiteX207" fmla="*/ 5702812 w 8756908"/>
              <a:gd name="connsiteY207" fmla="*/ 4978059 h 5543451"/>
              <a:gd name="connsiteX208" fmla="*/ 5657092 w 8756908"/>
              <a:gd name="connsiteY208" fmla="*/ 4923195 h 5543451"/>
              <a:gd name="connsiteX209" fmla="*/ 5629660 w 8756908"/>
              <a:gd name="connsiteY209" fmla="*/ 4914051 h 5543451"/>
              <a:gd name="connsiteX210" fmla="*/ 5583940 w 8756908"/>
              <a:gd name="connsiteY210" fmla="*/ 5023779 h 5543451"/>
              <a:gd name="connsiteX211" fmla="*/ 5602228 w 8756908"/>
              <a:gd name="connsiteY211" fmla="*/ 5051211 h 5543451"/>
              <a:gd name="connsiteX212" fmla="*/ 5620516 w 8756908"/>
              <a:gd name="connsiteY212" fmla="*/ 5106075 h 5543451"/>
              <a:gd name="connsiteX213" fmla="*/ 5611372 w 8756908"/>
              <a:gd name="connsiteY213" fmla="*/ 5160939 h 5543451"/>
              <a:gd name="connsiteX214" fmla="*/ 5410204 w 8756908"/>
              <a:gd name="connsiteY214" fmla="*/ 5133507 h 5543451"/>
              <a:gd name="connsiteX215" fmla="*/ 5391916 w 8756908"/>
              <a:gd name="connsiteY215" fmla="*/ 5106075 h 5543451"/>
              <a:gd name="connsiteX216" fmla="*/ 5337052 w 8756908"/>
              <a:gd name="connsiteY216" fmla="*/ 5087787 h 5543451"/>
              <a:gd name="connsiteX217" fmla="*/ 5291332 w 8756908"/>
              <a:gd name="connsiteY217" fmla="*/ 5069499 h 5543451"/>
              <a:gd name="connsiteX218" fmla="*/ 5236468 w 8756908"/>
              <a:gd name="connsiteY218" fmla="*/ 5032923 h 5543451"/>
              <a:gd name="connsiteX219" fmla="*/ 5071876 w 8756908"/>
              <a:gd name="connsiteY219" fmla="*/ 5014635 h 5543451"/>
              <a:gd name="connsiteX220" fmla="*/ 4989580 w 8756908"/>
              <a:gd name="connsiteY220" fmla="*/ 5005491 h 5543451"/>
              <a:gd name="connsiteX221" fmla="*/ 4943860 w 8756908"/>
              <a:gd name="connsiteY221" fmla="*/ 4996347 h 5543451"/>
              <a:gd name="connsiteX222" fmla="*/ 4751836 w 8756908"/>
              <a:gd name="connsiteY222" fmla="*/ 4987203 h 5543451"/>
              <a:gd name="connsiteX223" fmla="*/ 4687828 w 8756908"/>
              <a:gd name="connsiteY223" fmla="*/ 4968915 h 5543451"/>
              <a:gd name="connsiteX224" fmla="*/ 4651252 w 8756908"/>
              <a:gd name="connsiteY224" fmla="*/ 4959771 h 5543451"/>
              <a:gd name="connsiteX225" fmla="*/ 4623820 w 8756908"/>
              <a:gd name="connsiteY225" fmla="*/ 4895763 h 5543451"/>
              <a:gd name="connsiteX226" fmla="*/ 4614676 w 8756908"/>
              <a:gd name="connsiteY226" fmla="*/ 4868331 h 5543451"/>
              <a:gd name="connsiteX227" fmla="*/ 4587244 w 8756908"/>
              <a:gd name="connsiteY227" fmla="*/ 4859187 h 5543451"/>
              <a:gd name="connsiteX228" fmla="*/ 4532380 w 8756908"/>
              <a:gd name="connsiteY228" fmla="*/ 4831755 h 5543451"/>
              <a:gd name="connsiteX229" fmla="*/ 4504948 w 8756908"/>
              <a:gd name="connsiteY229" fmla="*/ 4804323 h 5543451"/>
              <a:gd name="connsiteX230" fmla="*/ 4486660 w 8756908"/>
              <a:gd name="connsiteY230" fmla="*/ 4776891 h 5543451"/>
              <a:gd name="connsiteX231" fmla="*/ 4459228 w 8756908"/>
              <a:gd name="connsiteY231" fmla="*/ 4767747 h 5543451"/>
              <a:gd name="connsiteX232" fmla="*/ 4376932 w 8756908"/>
              <a:gd name="connsiteY232" fmla="*/ 4722027 h 5543451"/>
              <a:gd name="connsiteX233" fmla="*/ 4322068 w 8756908"/>
              <a:gd name="connsiteY233" fmla="*/ 4703739 h 5543451"/>
              <a:gd name="connsiteX234" fmla="*/ 4157476 w 8756908"/>
              <a:gd name="connsiteY234" fmla="*/ 4712883 h 5543451"/>
              <a:gd name="connsiteX235" fmla="*/ 4066036 w 8756908"/>
              <a:gd name="connsiteY235" fmla="*/ 4722027 h 5543451"/>
              <a:gd name="connsiteX236" fmla="*/ 3791716 w 8756908"/>
              <a:gd name="connsiteY236" fmla="*/ 4712883 h 5543451"/>
              <a:gd name="connsiteX237" fmla="*/ 3709420 w 8756908"/>
              <a:gd name="connsiteY237" fmla="*/ 4648875 h 5543451"/>
              <a:gd name="connsiteX238" fmla="*/ 3681988 w 8756908"/>
              <a:gd name="connsiteY238" fmla="*/ 4639731 h 5543451"/>
              <a:gd name="connsiteX239" fmla="*/ 3627124 w 8756908"/>
              <a:gd name="connsiteY239" fmla="*/ 4594011 h 5543451"/>
              <a:gd name="connsiteX240" fmla="*/ 3590548 w 8756908"/>
              <a:gd name="connsiteY240" fmla="*/ 4584867 h 5543451"/>
              <a:gd name="connsiteX241" fmla="*/ 3453388 w 8756908"/>
              <a:gd name="connsiteY241" fmla="*/ 4539147 h 5543451"/>
              <a:gd name="connsiteX242" fmla="*/ 3398524 w 8756908"/>
              <a:gd name="connsiteY242" fmla="*/ 4511715 h 5543451"/>
              <a:gd name="connsiteX243" fmla="*/ 3371092 w 8756908"/>
              <a:gd name="connsiteY243" fmla="*/ 4493427 h 5543451"/>
              <a:gd name="connsiteX244" fmla="*/ 3334516 w 8756908"/>
              <a:gd name="connsiteY244" fmla="*/ 4475139 h 5543451"/>
              <a:gd name="connsiteX245" fmla="*/ 3307084 w 8756908"/>
              <a:gd name="connsiteY245" fmla="*/ 4447707 h 5543451"/>
              <a:gd name="connsiteX246" fmla="*/ 3270508 w 8756908"/>
              <a:gd name="connsiteY246" fmla="*/ 4420275 h 5543451"/>
              <a:gd name="connsiteX247" fmla="*/ 3243076 w 8756908"/>
              <a:gd name="connsiteY247" fmla="*/ 4365411 h 5543451"/>
              <a:gd name="connsiteX248" fmla="*/ 3215644 w 8756908"/>
              <a:gd name="connsiteY248" fmla="*/ 4347123 h 5543451"/>
              <a:gd name="connsiteX249" fmla="*/ 3188212 w 8756908"/>
              <a:gd name="connsiteY249" fmla="*/ 4283115 h 5543451"/>
              <a:gd name="connsiteX250" fmla="*/ 3160780 w 8756908"/>
              <a:gd name="connsiteY250" fmla="*/ 4228251 h 5543451"/>
              <a:gd name="connsiteX251" fmla="*/ 3133348 w 8756908"/>
              <a:gd name="connsiteY251" fmla="*/ 4200819 h 5543451"/>
              <a:gd name="connsiteX252" fmla="*/ 3069340 w 8756908"/>
              <a:gd name="connsiteY252" fmla="*/ 4118523 h 5543451"/>
              <a:gd name="connsiteX253" fmla="*/ 3041908 w 8756908"/>
              <a:gd name="connsiteY253" fmla="*/ 4100235 h 5543451"/>
              <a:gd name="connsiteX254" fmla="*/ 3032764 w 8756908"/>
              <a:gd name="connsiteY254" fmla="*/ 4072803 h 5543451"/>
              <a:gd name="connsiteX255" fmla="*/ 3014476 w 8756908"/>
              <a:gd name="connsiteY255" fmla="*/ 3999651 h 5543451"/>
              <a:gd name="connsiteX256" fmla="*/ 2987044 w 8756908"/>
              <a:gd name="connsiteY256" fmla="*/ 3981363 h 5543451"/>
              <a:gd name="connsiteX257" fmla="*/ 2968756 w 8756908"/>
              <a:gd name="connsiteY257" fmla="*/ 3917355 h 5543451"/>
              <a:gd name="connsiteX258" fmla="*/ 2950468 w 8756908"/>
              <a:gd name="connsiteY258" fmla="*/ 3889923 h 5543451"/>
              <a:gd name="connsiteX259" fmla="*/ 2941324 w 8756908"/>
              <a:gd name="connsiteY259" fmla="*/ 3862491 h 5543451"/>
              <a:gd name="connsiteX260" fmla="*/ 2913892 w 8756908"/>
              <a:gd name="connsiteY260" fmla="*/ 3844203 h 5543451"/>
              <a:gd name="connsiteX261" fmla="*/ 2877316 w 8756908"/>
              <a:gd name="connsiteY261" fmla="*/ 3761907 h 5543451"/>
              <a:gd name="connsiteX262" fmla="*/ 2868172 w 8756908"/>
              <a:gd name="connsiteY262" fmla="*/ 3734475 h 5543451"/>
              <a:gd name="connsiteX263" fmla="*/ 2859028 w 8756908"/>
              <a:gd name="connsiteY263" fmla="*/ 3707043 h 5543451"/>
              <a:gd name="connsiteX264" fmla="*/ 2849884 w 8756908"/>
              <a:gd name="connsiteY264" fmla="*/ 3652179 h 5543451"/>
              <a:gd name="connsiteX265" fmla="*/ 2831596 w 8756908"/>
              <a:gd name="connsiteY265" fmla="*/ 3624747 h 5543451"/>
              <a:gd name="connsiteX266" fmla="*/ 2822452 w 8756908"/>
              <a:gd name="connsiteY266" fmla="*/ 3597315 h 5543451"/>
              <a:gd name="connsiteX267" fmla="*/ 2804164 w 8756908"/>
              <a:gd name="connsiteY267" fmla="*/ 3569883 h 5543451"/>
              <a:gd name="connsiteX268" fmla="*/ 2785876 w 8756908"/>
              <a:gd name="connsiteY268" fmla="*/ 3515019 h 5543451"/>
              <a:gd name="connsiteX269" fmla="*/ 2776732 w 8756908"/>
              <a:gd name="connsiteY269" fmla="*/ 3487587 h 5543451"/>
              <a:gd name="connsiteX270" fmla="*/ 2712724 w 8756908"/>
              <a:gd name="connsiteY270" fmla="*/ 3451011 h 5543451"/>
              <a:gd name="connsiteX271" fmla="*/ 2694436 w 8756908"/>
              <a:gd name="connsiteY271" fmla="*/ 3423579 h 5543451"/>
              <a:gd name="connsiteX272" fmla="*/ 2667004 w 8756908"/>
              <a:gd name="connsiteY272" fmla="*/ 3414435 h 5543451"/>
              <a:gd name="connsiteX273" fmla="*/ 2657860 w 8756908"/>
              <a:gd name="connsiteY273" fmla="*/ 3387003 h 5543451"/>
              <a:gd name="connsiteX274" fmla="*/ 2639572 w 8756908"/>
              <a:gd name="connsiteY274" fmla="*/ 3359571 h 5543451"/>
              <a:gd name="connsiteX275" fmla="*/ 2602996 w 8756908"/>
              <a:gd name="connsiteY275" fmla="*/ 3304707 h 5543451"/>
              <a:gd name="connsiteX276" fmla="*/ 2566420 w 8756908"/>
              <a:gd name="connsiteY276" fmla="*/ 3249843 h 5543451"/>
              <a:gd name="connsiteX277" fmla="*/ 2548132 w 8756908"/>
              <a:gd name="connsiteY277" fmla="*/ 3222411 h 5543451"/>
              <a:gd name="connsiteX278" fmla="*/ 2520700 w 8756908"/>
              <a:gd name="connsiteY278" fmla="*/ 3204123 h 5543451"/>
              <a:gd name="connsiteX279" fmla="*/ 2493268 w 8756908"/>
              <a:gd name="connsiteY279" fmla="*/ 3176691 h 5543451"/>
              <a:gd name="connsiteX280" fmla="*/ 2465836 w 8756908"/>
              <a:gd name="connsiteY280" fmla="*/ 3167547 h 5543451"/>
              <a:gd name="connsiteX281" fmla="*/ 2438404 w 8756908"/>
              <a:gd name="connsiteY281" fmla="*/ 3149259 h 5543451"/>
              <a:gd name="connsiteX282" fmla="*/ 2328676 w 8756908"/>
              <a:gd name="connsiteY282" fmla="*/ 3130971 h 5543451"/>
              <a:gd name="connsiteX283" fmla="*/ 2273812 w 8756908"/>
              <a:gd name="connsiteY283" fmla="*/ 3112683 h 5543451"/>
              <a:gd name="connsiteX284" fmla="*/ 2246380 w 8756908"/>
              <a:gd name="connsiteY284" fmla="*/ 3103539 h 5543451"/>
              <a:gd name="connsiteX285" fmla="*/ 2191516 w 8756908"/>
              <a:gd name="connsiteY285" fmla="*/ 3094395 h 5543451"/>
              <a:gd name="connsiteX286" fmla="*/ 1972060 w 8756908"/>
              <a:gd name="connsiteY286" fmla="*/ 3103539 h 5543451"/>
              <a:gd name="connsiteX287" fmla="*/ 1935484 w 8756908"/>
              <a:gd name="connsiteY287" fmla="*/ 3112683 h 5543451"/>
              <a:gd name="connsiteX288" fmla="*/ 1908052 w 8756908"/>
              <a:gd name="connsiteY288" fmla="*/ 3140115 h 5543451"/>
              <a:gd name="connsiteX289" fmla="*/ 1880620 w 8756908"/>
              <a:gd name="connsiteY289" fmla="*/ 3158403 h 5543451"/>
              <a:gd name="connsiteX290" fmla="*/ 1834900 w 8756908"/>
              <a:gd name="connsiteY290" fmla="*/ 3213267 h 5543451"/>
              <a:gd name="connsiteX291" fmla="*/ 1807468 w 8756908"/>
              <a:gd name="connsiteY291" fmla="*/ 3222411 h 5543451"/>
              <a:gd name="connsiteX292" fmla="*/ 1780036 w 8756908"/>
              <a:gd name="connsiteY292" fmla="*/ 3240699 h 5543451"/>
              <a:gd name="connsiteX293" fmla="*/ 1743460 w 8756908"/>
              <a:gd name="connsiteY293" fmla="*/ 3258987 h 5543451"/>
              <a:gd name="connsiteX294" fmla="*/ 1734316 w 8756908"/>
              <a:gd name="connsiteY294" fmla="*/ 3286419 h 5543451"/>
              <a:gd name="connsiteX295" fmla="*/ 1679452 w 8756908"/>
              <a:gd name="connsiteY295" fmla="*/ 3322995 h 5543451"/>
              <a:gd name="connsiteX296" fmla="*/ 1661164 w 8756908"/>
              <a:gd name="connsiteY296" fmla="*/ 3359571 h 5543451"/>
              <a:gd name="connsiteX297" fmla="*/ 1606300 w 8756908"/>
              <a:gd name="connsiteY297" fmla="*/ 3405291 h 5543451"/>
              <a:gd name="connsiteX298" fmla="*/ 1542292 w 8756908"/>
              <a:gd name="connsiteY298" fmla="*/ 3469299 h 5543451"/>
              <a:gd name="connsiteX299" fmla="*/ 1441708 w 8756908"/>
              <a:gd name="connsiteY299" fmla="*/ 3524163 h 5543451"/>
              <a:gd name="connsiteX300" fmla="*/ 1386844 w 8756908"/>
              <a:gd name="connsiteY300" fmla="*/ 3560739 h 5543451"/>
              <a:gd name="connsiteX301" fmla="*/ 1331980 w 8756908"/>
              <a:gd name="connsiteY301" fmla="*/ 3579027 h 5543451"/>
              <a:gd name="connsiteX302" fmla="*/ 1313692 w 8756908"/>
              <a:gd name="connsiteY302" fmla="*/ 3606459 h 5543451"/>
              <a:gd name="connsiteX303" fmla="*/ 1231396 w 8756908"/>
              <a:gd name="connsiteY303" fmla="*/ 3624747 h 5543451"/>
              <a:gd name="connsiteX304" fmla="*/ 1158244 w 8756908"/>
              <a:gd name="connsiteY304" fmla="*/ 3652179 h 5543451"/>
              <a:gd name="connsiteX305" fmla="*/ 1066804 w 8756908"/>
              <a:gd name="connsiteY305" fmla="*/ 3679611 h 5543451"/>
              <a:gd name="connsiteX306" fmla="*/ 957076 w 8756908"/>
              <a:gd name="connsiteY306" fmla="*/ 3697899 h 5543451"/>
              <a:gd name="connsiteX307" fmla="*/ 801628 w 8756908"/>
              <a:gd name="connsiteY307" fmla="*/ 3707043 h 5543451"/>
              <a:gd name="connsiteX308" fmla="*/ 801628 w 8756908"/>
              <a:gd name="connsiteY308" fmla="*/ 3707043 h 5543451"/>
              <a:gd name="connsiteX309" fmla="*/ 474988 w 8756908"/>
              <a:gd name="connsiteY309" fmla="*/ 3875099 h 5543451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18748 w 8756908"/>
              <a:gd name="connsiteY132" fmla="*/ 357921 h 5541033"/>
              <a:gd name="connsiteX133" fmla="*/ 600460 w 8756908"/>
              <a:gd name="connsiteY133" fmla="*/ 275625 h 5541033"/>
              <a:gd name="connsiteX134" fmla="*/ 536452 w 8756908"/>
              <a:gd name="connsiteY134" fmla="*/ 138465 h 5541033"/>
              <a:gd name="connsiteX135" fmla="*/ 490732 w 8756908"/>
              <a:gd name="connsiteY135" fmla="*/ 56169 h 5541033"/>
              <a:gd name="connsiteX136" fmla="*/ 490732 w 8756908"/>
              <a:gd name="connsiteY136" fmla="*/ 10449 h 5541033"/>
              <a:gd name="connsiteX137" fmla="*/ 7092700 w 8756908"/>
              <a:gd name="connsiteY137" fmla="*/ 19593 h 5541033"/>
              <a:gd name="connsiteX138" fmla="*/ 8451931 w 8756908"/>
              <a:gd name="connsiteY138" fmla="*/ 26933 h 5541033"/>
              <a:gd name="connsiteX139" fmla="*/ 8617837 w 8756908"/>
              <a:gd name="connsiteY139" fmla="*/ 157445 h 5541033"/>
              <a:gd name="connsiteX140" fmla="*/ 7512421 w 8756908"/>
              <a:gd name="connsiteY140" fmla="*/ 322158 h 5541033"/>
              <a:gd name="connsiteX141" fmla="*/ 7269100 w 8756908"/>
              <a:gd name="connsiteY141" fmla="*/ 742999 h 5541033"/>
              <a:gd name="connsiteX142" fmla="*/ 7391057 w 8756908"/>
              <a:gd name="connsiteY142" fmla="*/ 1030901 h 5541033"/>
              <a:gd name="connsiteX143" fmla="*/ 7597317 w 8756908"/>
              <a:gd name="connsiteY143" fmla="*/ 1315966 h 5541033"/>
              <a:gd name="connsiteX144" fmla="*/ 7768507 w 8756908"/>
              <a:gd name="connsiteY144" fmla="*/ 1687854 h 5541033"/>
              <a:gd name="connsiteX145" fmla="*/ 7972692 w 8756908"/>
              <a:gd name="connsiteY145" fmla="*/ 1986873 h 5541033"/>
              <a:gd name="connsiteX146" fmla="*/ 7970100 w 8756908"/>
              <a:gd name="connsiteY146" fmla="*/ 2458679 h 5541033"/>
              <a:gd name="connsiteX147" fmla="*/ 7867154 w 8756908"/>
              <a:gd name="connsiteY147" fmla="*/ 3088465 h 5541033"/>
              <a:gd name="connsiteX148" fmla="*/ 8464300 w 8756908"/>
              <a:gd name="connsiteY148" fmla="*/ 3841785 h 5541033"/>
              <a:gd name="connsiteX149" fmla="*/ 8756908 w 8756908"/>
              <a:gd name="connsiteY149" fmla="*/ 4454433 h 5541033"/>
              <a:gd name="connsiteX150" fmla="*/ 8747764 w 8756908"/>
              <a:gd name="connsiteY150" fmla="*/ 4573305 h 5541033"/>
              <a:gd name="connsiteX151" fmla="*/ 8720332 w 8756908"/>
              <a:gd name="connsiteY151" fmla="*/ 4646457 h 5541033"/>
              <a:gd name="connsiteX152" fmla="*/ 8692900 w 8756908"/>
              <a:gd name="connsiteY152" fmla="*/ 4664745 h 5541033"/>
              <a:gd name="connsiteX153" fmla="*/ 8619748 w 8756908"/>
              <a:gd name="connsiteY153" fmla="*/ 4710465 h 5541033"/>
              <a:gd name="connsiteX154" fmla="*/ 8564884 w 8756908"/>
              <a:gd name="connsiteY154" fmla="*/ 4747041 h 5541033"/>
              <a:gd name="connsiteX155" fmla="*/ 8482588 w 8756908"/>
              <a:gd name="connsiteY155" fmla="*/ 4765329 h 5541033"/>
              <a:gd name="connsiteX156" fmla="*/ 8436868 w 8756908"/>
              <a:gd name="connsiteY156" fmla="*/ 4820193 h 5541033"/>
              <a:gd name="connsiteX157" fmla="*/ 8391148 w 8756908"/>
              <a:gd name="connsiteY157" fmla="*/ 4829337 h 5541033"/>
              <a:gd name="connsiteX158" fmla="*/ 8336284 w 8756908"/>
              <a:gd name="connsiteY158" fmla="*/ 4856769 h 5541033"/>
              <a:gd name="connsiteX159" fmla="*/ 8281420 w 8756908"/>
              <a:gd name="connsiteY159" fmla="*/ 4893345 h 5541033"/>
              <a:gd name="connsiteX160" fmla="*/ 8162548 w 8756908"/>
              <a:gd name="connsiteY160" fmla="*/ 4911633 h 5541033"/>
              <a:gd name="connsiteX161" fmla="*/ 8071108 w 8756908"/>
              <a:gd name="connsiteY161" fmla="*/ 4957353 h 5541033"/>
              <a:gd name="connsiteX162" fmla="*/ 7997956 w 8756908"/>
              <a:gd name="connsiteY162" fmla="*/ 4984785 h 5541033"/>
              <a:gd name="connsiteX163" fmla="*/ 7970524 w 8756908"/>
              <a:gd name="connsiteY163" fmla="*/ 5012217 h 5541033"/>
              <a:gd name="connsiteX164" fmla="*/ 7833364 w 8756908"/>
              <a:gd name="connsiteY164" fmla="*/ 5021361 h 5541033"/>
              <a:gd name="connsiteX165" fmla="*/ 7778500 w 8756908"/>
              <a:gd name="connsiteY165" fmla="*/ 5039649 h 5541033"/>
              <a:gd name="connsiteX166" fmla="*/ 7760212 w 8756908"/>
              <a:gd name="connsiteY166" fmla="*/ 5103657 h 5541033"/>
              <a:gd name="connsiteX167" fmla="*/ 7732780 w 8756908"/>
              <a:gd name="connsiteY167" fmla="*/ 5121945 h 5541033"/>
              <a:gd name="connsiteX168" fmla="*/ 7714492 w 8756908"/>
              <a:gd name="connsiteY168" fmla="*/ 5149377 h 5541033"/>
              <a:gd name="connsiteX169" fmla="*/ 7705348 w 8756908"/>
              <a:gd name="connsiteY169" fmla="*/ 5176809 h 5541033"/>
              <a:gd name="connsiteX170" fmla="*/ 7650484 w 8756908"/>
              <a:gd name="connsiteY170" fmla="*/ 5204241 h 5541033"/>
              <a:gd name="connsiteX171" fmla="*/ 7632196 w 8756908"/>
              <a:gd name="connsiteY171" fmla="*/ 5231673 h 5541033"/>
              <a:gd name="connsiteX172" fmla="*/ 7504180 w 8756908"/>
              <a:gd name="connsiteY172" fmla="*/ 5259105 h 5541033"/>
              <a:gd name="connsiteX173" fmla="*/ 7367020 w 8756908"/>
              <a:gd name="connsiteY173" fmla="*/ 5231673 h 5541033"/>
              <a:gd name="connsiteX174" fmla="*/ 7339588 w 8756908"/>
              <a:gd name="connsiteY174" fmla="*/ 5222529 h 5541033"/>
              <a:gd name="connsiteX175" fmla="*/ 7312156 w 8756908"/>
              <a:gd name="connsiteY175" fmla="*/ 5204241 h 5541033"/>
              <a:gd name="connsiteX176" fmla="*/ 7257292 w 8756908"/>
              <a:gd name="connsiteY176" fmla="*/ 5185953 h 5541033"/>
              <a:gd name="connsiteX177" fmla="*/ 7138420 w 8756908"/>
              <a:gd name="connsiteY177" fmla="*/ 5195097 h 5541033"/>
              <a:gd name="connsiteX178" fmla="*/ 7083556 w 8756908"/>
              <a:gd name="connsiteY178" fmla="*/ 5231673 h 5541033"/>
              <a:gd name="connsiteX179" fmla="*/ 7046980 w 8756908"/>
              <a:gd name="connsiteY179" fmla="*/ 5286537 h 5541033"/>
              <a:gd name="connsiteX180" fmla="*/ 6992116 w 8756908"/>
              <a:gd name="connsiteY180" fmla="*/ 5304825 h 5541033"/>
              <a:gd name="connsiteX181" fmla="*/ 6964684 w 8756908"/>
              <a:gd name="connsiteY181" fmla="*/ 5313969 h 5541033"/>
              <a:gd name="connsiteX182" fmla="*/ 6909820 w 8756908"/>
              <a:gd name="connsiteY182" fmla="*/ 5341401 h 5541033"/>
              <a:gd name="connsiteX183" fmla="*/ 6882388 w 8756908"/>
              <a:gd name="connsiteY183" fmla="*/ 5359689 h 5541033"/>
              <a:gd name="connsiteX184" fmla="*/ 6818380 w 8756908"/>
              <a:gd name="connsiteY184" fmla="*/ 5368833 h 5541033"/>
              <a:gd name="connsiteX185" fmla="*/ 6790948 w 8756908"/>
              <a:gd name="connsiteY185" fmla="*/ 5387121 h 5541033"/>
              <a:gd name="connsiteX186" fmla="*/ 6763516 w 8756908"/>
              <a:gd name="connsiteY186" fmla="*/ 5396265 h 5541033"/>
              <a:gd name="connsiteX187" fmla="*/ 6745228 w 8756908"/>
              <a:gd name="connsiteY187" fmla="*/ 5423697 h 5541033"/>
              <a:gd name="connsiteX188" fmla="*/ 6672076 w 8756908"/>
              <a:gd name="connsiteY188" fmla="*/ 5441985 h 5541033"/>
              <a:gd name="connsiteX189" fmla="*/ 6644644 w 8756908"/>
              <a:gd name="connsiteY189" fmla="*/ 5469417 h 5541033"/>
              <a:gd name="connsiteX190" fmla="*/ 6608068 w 8756908"/>
              <a:gd name="connsiteY190" fmla="*/ 5487705 h 5541033"/>
              <a:gd name="connsiteX191" fmla="*/ 6534916 w 8756908"/>
              <a:gd name="connsiteY191" fmla="*/ 5505993 h 5541033"/>
              <a:gd name="connsiteX192" fmla="*/ 6461764 w 8756908"/>
              <a:gd name="connsiteY192" fmla="*/ 5515137 h 5541033"/>
              <a:gd name="connsiteX193" fmla="*/ 6086860 w 8756908"/>
              <a:gd name="connsiteY193" fmla="*/ 5515137 h 5541033"/>
              <a:gd name="connsiteX194" fmla="*/ 6050284 w 8756908"/>
              <a:gd name="connsiteY194" fmla="*/ 5496849 h 5541033"/>
              <a:gd name="connsiteX195" fmla="*/ 6031996 w 8756908"/>
              <a:gd name="connsiteY195" fmla="*/ 5469417 h 5541033"/>
              <a:gd name="connsiteX196" fmla="*/ 6022852 w 8756908"/>
              <a:gd name="connsiteY196" fmla="*/ 5441985 h 5541033"/>
              <a:gd name="connsiteX197" fmla="*/ 5940556 w 8756908"/>
              <a:gd name="connsiteY197" fmla="*/ 5432841 h 5541033"/>
              <a:gd name="connsiteX198" fmla="*/ 5922268 w 8756908"/>
              <a:gd name="connsiteY198" fmla="*/ 5405409 h 5541033"/>
              <a:gd name="connsiteX199" fmla="*/ 5876548 w 8756908"/>
              <a:gd name="connsiteY199" fmla="*/ 5396265 h 5541033"/>
              <a:gd name="connsiteX200" fmla="*/ 5821684 w 8756908"/>
              <a:gd name="connsiteY200" fmla="*/ 5368833 h 5541033"/>
              <a:gd name="connsiteX201" fmla="*/ 5812540 w 8756908"/>
              <a:gd name="connsiteY201" fmla="*/ 5341401 h 5541033"/>
              <a:gd name="connsiteX202" fmla="*/ 5803396 w 8756908"/>
              <a:gd name="connsiteY202" fmla="*/ 5149377 h 5541033"/>
              <a:gd name="connsiteX203" fmla="*/ 5748532 w 8756908"/>
              <a:gd name="connsiteY203" fmla="*/ 5067081 h 5541033"/>
              <a:gd name="connsiteX204" fmla="*/ 5739388 w 8756908"/>
              <a:gd name="connsiteY204" fmla="*/ 5039649 h 5541033"/>
              <a:gd name="connsiteX205" fmla="*/ 5730244 w 8756908"/>
              <a:gd name="connsiteY205" fmla="*/ 4993929 h 5541033"/>
              <a:gd name="connsiteX206" fmla="*/ 5702812 w 8756908"/>
              <a:gd name="connsiteY206" fmla="*/ 4975641 h 5541033"/>
              <a:gd name="connsiteX207" fmla="*/ 5657092 w 8756908"/>
              <a:gd name="connsiteY207" fmla="*/ 4920777 h 5541033"/>
              <a:gd name="connsiteX208" fmla="*/ 5629660 w 8756908"/>
              <a:gd name="connsiteY208" fmla="*/ 4911633 h 5541033"/>
              <a:gd name="connsiteX209" fmla="*/ 5583940 w 8756908"/>
              <a:gd name="connsiteY209" fmla="*/ 5021361 h 5541033"/>
              <a:gd name="connsiteX210" fmla="*/ 5602228 w 8756908"/>
              <a:gd name="connsiteY210" fmla="*/ 5048793 h 5541033"/>
              <a:gd name="connsiteX211" fmla="*/ 5620516 w 8756908"/>
              <a:gd name="connsiteY211" fmla="*/ 5103657 h 5541033"/>
              <a:gd name="connsiteX212" fmla="*/ 5611372 w 8756908"/>
              <a:gd name="connsiteY212" fmla="*/ 5158521 h 5541033"/>
              <a:gd name="connsiteX213" fmla="*/ 5410204 w 8756908"/>
              <a:gd name="connsiteY213" fmla="*/ 5131089 h 5541033"/>
              <a:gd name="connsiteX214" fmla="*/ 5391916 w 8756908"/>
              <a:gd name="connsiteY214" fmla="*/ 5103657 h 5541033"/>
              <a:gd name="connsiteX215" fmla="*/ 5337052 w 8756908"/>
              <a:gd name="connsiteY215" fmla="*/ 5085369 h 5541033"/>
              <a:gd name="connsiteX216" fmla="*/ 5291332 w 8756908"/>
              <a:gd name="connsiteY216" fmla="*/ 5067081 h 5541033"/>
              <a:gd name="connsiteX217" fmla="*/ 5236468 w 8756908"/>
              <a:gd name="connsiteY217" fmla="*/ 5030505 h 5541033"/>
              <a:gd name="connsiteX218" fmla="*/ 5071876 w 8756908"/>
              <a:gd name="connsiteY218" fmla="*/ 5012217 h 5541033"/>
              <a:gd name="connsiteX219" fmla="*/ 4989580 w 8756908"/>
              <a:gd name="connsiteY219" fmla="*/ 5003073 h 5541033"/>
              <a:gd name="connsiteX220" fmla="*/ 4943860 w 8756908"/>
              <a:gd name="connsiteY220" fmla="*/ 4993929 h 5541033"/>
              <a:gd name="connsiteX221" fmla="*/ 4751836 w 8756908"/>
              <a:gd name="connsiteY221" fmla="*/ 4984785 h 5541033"/>
              <a:gd name="connsiteX222" fmla="*/ 4687828 w 8756908"/>
              <a:gd name="connsiteY222" fmla="*/ 4966497 h 5541033"/>
              <a:gd name="connsiteX223" fmla="*/ 4651252 w 8756908"/>
              <a:gd name="connsiteY223" fmla="*/ 4957353 h 5541033"/>
              <a:gd name="connsiteX224" fmla="*/ 4623820 w 8756908"/>
              <a:gd name="connsiteY224" fmla="*/ 4893345 h 5541033"/>
              <a:gd name="connsiteX225" fmla="*/ 4614676 w 8756908"/>
              <a:gd name="connsiteY225" fmla="*/ 4865913 h 5541033"/>
              <a:gd name="connsiteX226" fmla="*/ 4587244 w 8756908"/>
              <a:gd name="connsiteY226" fmla="*/ 4856769 h 5541033"/>
              <a:gd name="connsiteX227" fmla="*/ 4532380 w 8756908"/>
              <a:gd name="connsiteY227" fmla="*/ 4829337 h 5541033"/>
              <a:gd name="connsiteX228" fmla="*/ 4504948 w 8756908"/>
              <a:gd name="connsiteY228" fmla="*/ 4801905 h 5541033"/>
              <a:gd name="connsiteX229" fmla="*/ 4486660 w 8756908"/>
              <a:gd name="connsiteY229" fmla="*/ 4774473 h 5541033"/>
              <a:gd name="connsiteX230" fmla="*/ 4459228 w 8756908"/>
              <a:gd name="connsiteY230" fmla="*/ 4765329 h 5541033"/>
              <a:gd name="connsiteX231" fmla="*/ 4376932 w 8756908"/>
              <a:gd name="connsiteY231" fmla="*/ 4719609 h 5541033"/>
              <a:gd name="connsiteX232" fmla="*/ 4322068 w 8756908"/>
              <a:gd name="connsiteY232" fmla="*/ 4701321 h 5541033"/>
              <a:gd name="connsiteX233" fmla="*/ 4157476 w 8756908"/>
              <a:gd name="connsiteY233" fmla="*/ 4710465 h 5541033"/>
              <a:gd name="connsiteX234" fmla="*/ 4066036 w 8756908"/>
              <a:gd name="connsiteY234" fmla="*/ 4719609 h 5541033"/>
              <a:gd name="connsiteX235" fmla="*/ 3791716 w 8756908"/>
              <a:gd name="connsiteY235" fmla="*/ 4710465 h 5541033"/>
              <a:gd name="connsiteX236" fmla="*/ 3709420 w 8756908"/>
              <a:gd name="connsiteY236" fmla="*/ 4646457 h 5541033"/>
              <a:gd name="connsiteX237" fmla="*/ 3681988 w 8756908"/>
              <a:gd name="connsiteY237" fmla="*/ 4637313 h 5541033"/>
              <a:gd name="connsiteX238" fmla="*/ 3627124 w 8756908"/>
              <a:gd name="connsiteY238" fmla="*/ 4591593 h 5541033"/>
              <a:gd name="connsiteX239" fmla="*/ 3590548 w 8756908"/>
              <a:gd name="connsiteY239" fmla="*/ 4582449 h 5541033"/>
              <a:gd name="connsiteX240" fmla="*/ 3453388 w 8756908"/>
              <a:gd name="connsiteY240" fmla="*/ 4536729 h 5541033"/>
              <a:gd name="connsiteX241" fmla="*/ 3398524 w 8756908"/>
              <a:gd name="connsiteY241" fmla="*/ 4509297 h 5541033"/>
              <a:gd name="connsiteX242" fmla="*/ 3371092 w 8756908"/>
              <a:gd name="connsiteY242" fmla="*/ 4491009 h 5541033"/>
              <a:gd name="connsiteX243" fmla="*/ 3334516 w 8756908"/>
              <a:gd name="connsiteY243" fmla="*/ 4472721 h 5541033"/>
              <a:gd name="connsiteX244" fmla="*/ 3307084 w 8756908"/>
              <a:gd name="connsiteY244" fmla="*/ 4445289 h 5541033"/>
              <a:gd name="connsiteX245" fmla="*/ 3270508 w 8756908"/>
              <a:gd name="connsiteY245" fmla="*/ 4417857 h 5541033"/>
              <a:gd name="connsiteX246" fmla="*/ 3243076 w 8756908"/>
              <a:gd name="connsiteY246" fmla="*/ 4362993 h 5541033"/>
              <a:gd name="connsiteX247" fmla="*/ 3215644 w 8756908"/>
              <a:gd name="connsiteY247" fmla="*/ 4344705 h 5541033"/>
              <a:gd name="connsiteX248" fmla="*/ 3188212 w 8756908"/>
              <a:gd name="connsiteY248" fmla="*/ 4280697 h 5541033"/>
              <a:gd name="connsiteX249" fmla="*/ 3160780 w 8756908"/>
              <a:gd name="connsiteY249" fmla="*/ 4225833 h 5541033"/>
              <a:gd name="connsiteX250" fmla="*/ 3133348 w 8756908"/>
              <a:gd name="connsiteY250" fmla="*/ 4198401 h 5541033"/>
              <a:gd name="connsiteX251" fmla="*/ 3069340 w 8756908"/>
              <a:gd name="connsiteY251" fmla="*/ 4116105 h 5541033"/>
              <a:gd name="connsiteX252" fmla="*/ 3041908 w 8756908"/>
              <a:gd name="connsiteY252" fmla="*/ 4097817 h 5541033"/>
              <a:gd name="connsiteX253" fmla="*/ 3032764 w 8756908"/>
              <a:gd name="connsiteY253" fmla="*/ 4070385 h 5541033"/>
              <a:gd name="connsiteX254" fmla="*/ 3014476 w 8756908"/>
              <a:gd name="connsiteY254" fmla="*/ 3997233 h 5541033"/>
              <a:gd name="connsiteX255" fmla="*/ 2987044 w 8756908"/>
              <a:gd name="connsiteY255" fmla="*/ 3978945 h 5541033"/>
              <a:gd name="connsiteX256" fmla="*/ 2968756 w 8756908"/>
              <a:gd name="connsiteY256" fmla="*/ 3914937 h 5541033"/>
              <a:gd name="connsiteX257" fmla="*/ 2950468 w 8756908"/>
              <a:gd name="connsiteY257" fmla="*/ 3887505 h 5541033"/>
              <a:gd name="connsiteX258" fmla="*/ 2941324 w 8756908"/>
              <a:gd name="connsiteY258" fmla="*/ 3860073 h 5541033"/>
              <a:gd name="connsiteX259" fmla="*/ 2913892 w 8756908"/>
              <a:gd name="connsiteY259" fmla="*/ 3841785 h 5541033"/>
              <a:gd name="connsiteX260" fmla="*/ 2877316 w 8756908"/>
              <a:gd name="connsiteY260" fmla="*/ 3759489 h 5541033"/>
              <a:gd name="connsiteX261" fmla="*/ 2868172 w 8756908"/>
              <a:gd name="connsiteY261" fmla="*/ 3732057 h 5541033"/>
              <a:gd name="connsiteX262" fmla="*/ 2859028 w 8756908"/>
              <a:gd name="connsiteY262" fmla="*/ 3704625 h 5541033"/>
              <a:gd name="connsiteX263" fmla="*/ 2849884 w 8756908"/>
              <a:gd name="connsiteY263" fmla="*/ 3649761 h 5541033"/>
              <a:gd name="connsiteX264" fmla="*/ 2831596 w 8756908"/>
              <a:gd name="connsiteY264" fmla="*/ 3622329 h 5541033"/>
              <a:gd name="connsiteX265" fmla="*/ 2822452 w 8756908"/>
              <a:gd name="connsiteY265" fmla="*/ 3594897 h 5541033"/>
              <a:gd name="connsiteX266" fmla="*/ 2804164 w 8756908"/>
              <a:gd name="connsiteY266" fmla="*/ 3567465 h 5541033"/>
              <a:gd name="connsiteX267" fmla="*/ 2785876 w 8756908"/>
              <a:gd name="connsiteY267" fmla="*/ 3512601 h 5541033"/>
              <a:gd name="connsiteX268" fmla="*/ 2776732 w 8756908"/>
              <a:gd name="connsiteY268" fmla="*/ 3485169 h 5541033"/>
              <a:gd name="connsiteX269" fmla="*/ 2712724 w 8756908"/>
              <a:gd name="connsiteY269" fmla="*/ 3448593 h 5541033"/>
              <a:gd name="connsiteX270" fmla="*/ 2694436 w 8756908"/>
              <a:gd name="connsiteY270" fmla="*/ 3421161 h 5541033"/>
              <a:gd name="connsiteX271" fmla="*/ 2667004 w 8756908"/>
              <a:gd name="connsiteY271" fmla="*/ 3412017 h 5541033"/>
              <a:gd name="connsiteX272" fmla="*/ 2657860 w 8756908"/>
              <a:gd name="connsiteY272" fmla="*/ 3384585 h 5541033"/>
              <a:gd name="connsiteX273" fmla="*/ 2639572 w 8756908"/>
              <a:gd name="connsiteY273" fmla="*/ 3357153 h 5541033"/>
              <a:gd name="connsiteX274" fmla="*/ 2602996 w 8756908"/>
              <a:gd name="connsiteY274" fmla="*/ 3302289 h 5541033"/>
              <a:gd name="connsiteX275" fmla="*/ 2566420 w 8756908"/>
              <a:gd name="connsiteY275" fmla="*/ 3247425 h 5541033"/>
              <a:gd name="connsiteX276" fmla="*/ 2548132 w 8756908"/>
              <a:gd name="connsiteY276" fmla="*/ 3219993 h 5541033"/>
              <a:gd name="connsiteX277" fmla="*/ 2520700 w 8756908"/>
              <a:gd name="connsiteY277" fmla="*/ 3201705 h 5541033"/>
              <a:gd name="connsiteX278" fmla="*/ 2493268 w 8756908"/>
              <a:gd name="connsiteY278" fmla="*/ 3174273 h 5541033"/>
              <a:gd name="connsiteX279" fmla="*/ 2465836 w 8756908"/>
              <a:gd name="connsiteY279" fmla="*/ 3165129 h 5541033"/>
              <a:gd name="connsiteX280" fmla="*/ 2438404 w 8756908"/>
              <a:gd name="connsiteY280" fmla="*/ 3146841 h 5541033"/>
              <a:gd name="connsiteX281" fmla="*/ 2328676 w 8756908"/>
              <a:gd name="connsiteY281" fmla="*/ 3128553 h 5541033"/>
              <a:gd name="connsiteX282" fmla="*/ 2273812 w 8756908"/>
              <a:gd name="connsiteY282" fmla="*/ 3110265 h 5541033"/>
              <a:gd name="connsiteX283" fmla="*/ 2246380 w 8756908"/>
              <a:gd name="connsiteY283" fmla="*/ 3101121 h 5541033"/>
              <a:gd name="connsiteX284" fmla="*/ 2191516 w 8756908"/>
              <a:gd name="connsiteY284" fmla="*/ 3091977 h 5541033"/>
              <a:gd name="connsiteX285" fmla="*/ 1972060 w 8756908"/>
              <a:gd name="connsiteY285" fmla="*/ 3101121 h 5541033"/>
              <a:gd name="connsiteX286" fmla="*/ 1935484 w 8756908"/>
              <a:gd name="connsiteY286" fmla="*/ 3110265 h 5541033"/>
              <a:gd name="connsiteX287" fmla="*/ 1908052 w 8756908"/>
              <a:gd name="connsiteY287" fmla="*/ 3137697 h 5541033"/>
              <a:gd name="connsiteX288" fmla="*/ 1880620 w 8756908"/>
              <a:gd name="connsiteY288" fmla="*/ 3155985 h 5541033"/>
              <a:gd name="connsiteX289" fmla="*/ 1834900 w 8756908"/>
              <a:gd name="connsiteY289" fmla="*/ 3210849 h 5541033"/>
              <a:gd name="connsiteX290" fmla="*/ 1807468 w 8756908"/>
              <a:gd name="connsiteY290" fmla="*/ 3219993 h 5541033"/>
              <a:gd name="connsiteX291" fmla="*/ 1780036 w 8756908"/>
              <a:gd name="connsiteY291" fmla="*/ 3238281 h 5541033"/>
              <a:gd name="connsiteX292" fmla="*/ 1743460 w 8756908"/>
              <a:gd name="connsiteY292" fmla="*/ 3256569 h 5541033"/>
              <a:gd name="connsiteX293" fmla="*/ 1734316 w 8756908"/>
              <a:gd name="connsiteY293" fmla="*/ 3284001 h 5541033"/>
              <a:gd name="connsiteX294" fmla="*/ 1679452 w 8756908"/>
              <a:gd name="connsiteY294" fmla="*/ 3320577 h 5541033"/>
              <a:gd name="connsiteX295" fmla="*/ 1661164 w 8756908"/>
              <a:gd name="connsiteY295" fmla="*/ 3357153 h 5541033"/>
              <a:gd name="connsiteX296" fmla="*/ 1606300 w 8756908"/>
              <a:gd name="connsiteY296" fmla="*/ 3402873 h 5541033"/>
              <a:gd name="connsiteX297" fmla="*/ 1542292 w 8756908"/>
              <a:gd name="connsiteY297" fmla="*/ 3466881 h 5541033"/>
              <a:gd name="connsiteX298" fmla="*/ 1441708 w 8756908"/>
              <a:gd name="connsiteY298" fmla="*/ 3521745 h 5541033"/>
              <a:gd name="connsiteX299" fmla="*/ 1386844 w 8756908"/>
              <a:gd name="connsiteY299" fmla="*/ 3558321 h 5541033"/>
              <a:gd name="connsiteX300" fmla="*/ 1331980 w 8756908"/>
              <a:gd name="connsiteY300" fmla="*/ 3576609 h 5541033"/>
              <a:gd name="connsiteX301" fmla="*/ 1313692 w 8756908"/>
              <a:gd name="connsiteY301" fmla="*/ 3604041 h 5541033"/>
              <a:gd name="connsiteX302" fmla="*/ 1231396 w 8756908"/>
              <a:gd name="connsiteY302" fmla="*/ 3622329 h 5541033"/>
              <a:gd name="connsiteX303" fmla="*/ 1158244 w 8756908"/>
              <a:gd name="connsiteY303" fmla="*/ 3649761 h 5541033"/>
              <a:gd name="connsiteX304" fmla="*/ 1066804 w 8756908"/>
              <a:gd name="connsiteY304" fmla="*/ 3677193 h 5541033"/>
              <a:gd name="connsiteX305" fmla="*/ 957076 w 8756908"/>
              <a:gd name="connsiteY305" fmla="*/ 3695481 h 5541033"/>
              <a:gd name="connsiteX306" fmla="*/ 801628 w 8756908"/>
              <a:gd name="connsiteY306" fmla="*/ 3704625 h 5541033"/>
              <a:gd name="connsiteX307" fmla="*/ 801628 w 8756908"/>
              <a:gd name="connsiteY307" fmla="*/ 3704625 h 5541033"/>
              <a:gd name="connsiteX308" fmla="*/ 474988 w 8756908"/>
              <a:gd name="connsiteY308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600460 w 8756908"/>
              <a:gd name="connsiteY132" fmla="*/ 275625 h 5541033"/>
              <a:gd name="connsiteX133" fmla="*/ 536452 w 8756908"/>
              <a:gd name="connsiteY133" fmla="*/ 138465 h 5541033"/>
              <a:gd name="connsiteX134" fmla="*/ 490732 w 8756908"/>
              <a:gd name="connsiteY134" fmla="*/ 56169 h 5541033"/>
              <a:gd name="connsiteX135" fmla="*/ 490732 w 8756908"/>
              <a:gd name="connsiteY135" fmla="*/ 10449 h 5541033"/>
              <a:gd name="connsiteX136" fmla="*/ 7092700 w 8756908"/>
              <a:gd name="connsiteY136" fmla="*/ 19593 h 5541033"/>
              <a:gd name="connsiteX137" fmla="*/ 8451931 w 8756908"/>
              <a:gd name="connsiteY137" fmla="*/ 26933 h 5541033"/>
              <a:gd name="connsiteX138" fmla="*/ 8617837 w 8756908"/>
              <a:gd name="connsiteY138" fmla="*/ 157445 h 5541033"/>
              <a:gd name="connsiteX139" fmla="*/ 7512421 w 8756908"/>
              <a:gd name="connsiteY139" fmla="*/ 322158 h 5541033"/>
              <a:gd name="connsiteX140" fmla="*/ 7269100 w 8756908"/>
              <a:gd name="connsiteY140" fmla="*/ 742999 h 5541033"/>
              <a:gd name="connsiteX141" fmla="*/ 7391057 w 8756908"/>
              <a:gd name="connsiteY141" fmla="*/ 1030901 h 5541033"/>
              <a:gd name="connsiteX142" fmla="*/ 7597317 w 8756908"/>
              <a:gd name="connsiteY142" fmla="*/ 1315966 h 5541033"/>
              <a:gd name="connsiteX143" fmla="*/ 7768507 w 8756908"/>
              <a:gd name="connsiteY143" fmla="*/ 1687854 h 5541033"/>
              <a:gd name="connsiteX144" fmla="*/ 7972692 w 8756908"/>
              <a:gd name="connsiteY144" fmla="*/ 1986873 h 5541033"/>
              <a:gd name="connsiteX145" fmla="*/ 7970100 w 8756908"/>
              <a:gd name="connsiteY145" fmla="*/ 2458679 h 5541033"/>
              <a:gd name="connsiteX146" fmla="*/ 7867154 w 8756908"/>
              <a:gd name="connsiteY146" fmla="*/ 3088465 h 5541033"/>
              <a:gd name="connsiteX147" fmla="*/ 8464300 w 8756908"/>
              <a:gd name="connsiteY147" fmla="*/ 3841785 h 5541033"/>
              <a:gd name="connsiteX148" fmla="*/ 8756908 w 8756908"/>
              <a:gd name="connsiteY148" fmla="*/ 4454433 h 5541033"/>
              <a:gd name="connsiteX149" fmla="*/ 8747764 w 8756908"/>
              <a:gd name="connsiteY149" fmla="*/ 4573305 h 5541033"/>
              <a:gd name="connsiteX150" fmla="*/ 8720332 w 8756908"/>
              <a:gd name="connsiteY150" fmla="*/ 4646457 h 5541033"/>
              <a:gd name="connsiteX151" fmla="*/ 8692900 w 8756908"/>
              <a:gd name="connsiteY151" fmla="*/ 4664745 h 5541033"/>
              <a:gd name="connsiteX152" fmla="*/ 8619748 w 8756908"/>
              <a:gd name="connsiteY152" fmla="*/ 4710465 h 5541033"/>
              <a:gd name="connsiteX153" fmla="*/ 8564884 w 8756908"/>
              <a:gd name="connsiteY153" fmla="*/ 4747041 h 5541033"/>
              <a:gd name="connsiteX154" fmla="*/ 8482588 w 8756908"/>
              <a:gd name="connsiteY154" fmla="*/ 4765329 h 5541033"/>
              <a:gd name="connsiteX155" fmla="*/ 8436868 w 8756908"/>
              <a:gd name="connsiteY155" fmla="*/ 4820193 h 5541033"/>
              <a:gd name="connsiteX156" fmla="*/ 8391148 w 8756908"/>
              <a:gd name="connsiteY156" fmla="*/ 4829337 h 5541033"/>
              <a:gd name="connsiteX157" fmla="*/ 8336284 w 8756908"/>
              <a:gd name="connsiteY157" fmla="*/ 4856769 h 5541033"/>
              <a:gd name="connsiteX158" fmla="*/ 8281420 w 8756908"/>
              <a:gd name="connsiteY158" fmla="*/ 4893345 h 5541033"/>
              <a:gd name="connsiteX159" fmla="*/ 8162548 w 8756908"/>
              <a:gd name="connsiteY159" fmla="*/ 4911633 h 5541033"/>
              <a:gd name="connsiteX160" fmla="*/ 8071108 w 8756908"/>
              <a:gd name="connsiteY160" fmla="*/ 4957353 h 5541033"/>
              <a:gd name="connsiteX161" fmla="*/ 7997956 w 8756908"/>
              <a:gd name="connsiteY161" fmla="*/ 4984785 h 5541033"/>
              <a:gd name="connsiteX162" fmla="*/ 7970524 w 8756908"/>
              <a:gd name="connsiteY162" fmla="*/ 5012217 h 5541033"/>
              <a:gd name="connsiteX163" fmla="*/ 7833364 w 8756908"/>
              <a:gd name="connsiteY163" fmla="*/ 5021361 h 5541033"/>
              <a:gd name="connsiteX164" fmla="*/ 7778500 w 8756908"/>
              <a:gd name="connsiteY164" fmla="*/ 5039649 h 5541033"/>
              <a:gd name="connsiteX165" fmla="*/ 7760212 w 8756908"/>
              <a:gd name="connsiteY165" fmla="*/ 5103657 h 5541033"/>
              <a:gd name="connsiteX166" fmla="*/ 7732780 w 8756908"/>
              <a:gd name="connsiteY166" fmla="*/ 5121945 h 5541033"/>
              <a:gd name="connsiteX167" fmla="*/ 7714492 w 8756908"/>
              <a:gd name="connsiteY167" fmla="*/ 5149377 h 5541033"/>
              <a:gd name="connsiteX168" fmla="*/ 7705348 w 8756908"/>
              <a:gd name="connsiteY168" fmla="*/ 5176809 h 5541033"/>
              <a:gd name="connsiteX169" fmla="*/ 7650484 w 8756908"/>
              <a:gd name="connsiteY169" fmla="*/ 5204241 h 5541033"/>
              <a:gd name="connsiteX170" fmla="*/ 7632196 w 8756908"/>
              <a:gd name="connsiteY170" fmla="*/ 5231673 h 5541033"/>
              <a:gd name="connsiteX171" fmla="*/ 7504180 w 8756908"/>
              <a:gd name="connsiteY171" fmla="*/ 5259105 h 5541033"/>
              <a:gd name="connsiteX172" fmla="*/ 7367020 w 8756908"/>
              <a:gd name="connsiteY172" fmla="*/ 5231673 h 5541033"/>
              <a:gd name="connsiteX173" fmla="*/ 7339588 w 8756908"/>
              <a:gd name="connsiteY173" fmla="*/ 5222529 h 5541033"/>
              <a:gd name="connsiteX174" fmla="*/ 7312156 w 8756908"/>
              <a:gd name="connsiteY174" fmla="*/ 5204241 h 5541033"/>
              <a:gd name="connsiteX175" fmla="*/ 7257292 w 8756908"/>
              <a:gd name="connsiteY175" fmla="*/ 5185953 h 5541033"/>
              <a:gd name="connsiteX176" fmla="*/ 7138420 w 8756908"/>
              <a:gd name="connsiteY176" fmla="*/ 5195097 h 5541033"/>
              <a:gd name="connsiteX177" fmla="*/ 7083556 w 8756908"/>
              <a:gd name="connsiteY177" fmla="*/ 5231673 h 5541033"/>
              <a:gd name="connsiteX178" fmla="*/ 7046980 w 8756908"/>
              <a:gd name="connsiteY178" fmla="*/ 5286537 h 5541033"/>
              <a:gd name="connsiteX179" fmla="*/ 6992116 w 8756908"/>
              <a:gd name="connsiteY179" fmla="*/ 5304825 h 5541033"/>
              <a:gd name="connsiteX180" fmla="*/ 6964684 w 8756908"/>
              <a:gd name="connsiteY180" fmla="*/ 5313969 h 5541033"/>
              <a:gd name="connsiteX181" fmla="*/ 6909820 w 8756908"/>
              <a:gd name="connsiteY181" fmla="*/ 5341401 h 5541033"/>
              <a:gd name="connsiteX182" fmla="*/ 6882388 w 8756908"/>
              <a:gd name="connsiteY182" fmla="*/ 5359689 h 5541033"/>
              <a:gd name="connsiteX183" fmla="*/ 6818380 w 8756908"/>
              <a:gd name="connsiteY183" fmla="*/ 5368833 h 5541033"/>
              <a:gd name="connsiteX184" fmla="*/ 6790948 w 8756908"/>
              <a:gd name="connsiteY184" fmla="*/ 5387121 h 5541033"/>
              <a:gd name="connsiteX185" fmla="*/ 6763516 w 8756908"/>
              <a:gd name="connsiteY185" fmla="*/ 5396265 h 5541033"/>
              <a:gd name="connsiteX186" fmla="*/ 6745228 w 8756908"/>
              <a:gd name="connsiteY186" fmla="*/ 5423697 h 5541033"/>
              <a:gd name="connsiteX187" fmla="*/ 6672076 w 8756908"/>
              <a:gd name="connsiteY187" fmla="*/ 5441985 h 5541033"/>
              <a:gd name="connsiteX188" fmla="*/ 6644644 w 8756908"/>
              <a:gd name="connsiteY188" fmla="*/ 5469417 h 5541033"/>
              <a:gd name="connsiteX189" fmla="*/ 6608068 w 8756908"/>
              <a:gd name="connsiteY189" fmla="*/ 5487705 h 5541033"/>
              <a:gd name="connsiteX190" fmla="*/ 6534916 w 8756908"/>
              <a:gd name="connsiteY190" fmla="*/ 5505993 h 5541033"/>
              <a:gd name="connsiteX191" fmla="*/ 6461764 w 8756908"/>
              <a:gd name="connsiteY191" fmla="*/ 5515137 h 5541033"/>
              <a:gd name="connsiteX192" fmla="*/ 6086860 w 8756908"/>
              <a:gd name="connsiteY192" fmla="*/ 5515137 h 5541033"/>
              <a:gd name="connsiteX193" fmla="*/ 6050284 w 8756908"/>
              <a:gd name="connsiteY193" fmla="*/ 5496849 h 5541033"/>
              <a:gd name="connsiteX194" fmla="*/ 6031996 w 8756908"/>
              <a:gd name="connsiteY194" fmla="*/ 5469417 h 5541033"/>
              <a:gd name="connsiteX195" fmla="*/ 6022852 w 8756908"/>
              <a:gd name="connsiteY195" fmla="*/ 5441985 h 5541033"/>
              <a:gd name="connsiteX196" fmla="*/ 5940556 w 8756908"/>
              <a:gd name="connsiteY196" fmla="*/ 5432841 h 5541033"/>
              <a:gd name="connsiteX197" fmla="*/ 5922268 w 8756908"/>
              <a:gd name="connsiteY197" fmla="*/ 5405409 h 5541033"/>
              <a:gd name="connsiteX198" fmla="*/ 5876548 w 8756908"/>
              <a:gd name="connsiteY198" fmla="*/ 5396265 h 5541033"/>
              <a:gd name="connsiteX199" fmla="*/ 5821684 w 8756908"/>
              <a:gd name="connsiteY199" fmla="*/ 5368833 h 5541033"/>
              <a:gd name="connsiteX200" fmla="*/ 5812540 w 8756908"/>
              <a:gd name="connsiteY200" fmla="*/ 5341401 h 5541033"/>
              <a:gd name="connsiteX201" fmla="*/ 5803396 w 8756908"/>
              <a:gd name="connsiteY201" fmla="*/ 5149377 h 5541033"/>
              <a:gd name="connsiteX202" fmla="*/ 5748532 w 8756908"/>
              <a:gd name="connsiteY202" fmla="*/ 5067081 h 5541033"/>
              <a:gd name="connsiteX203" fmla="*/ 5739388 w 8756908"/>
              <a:gd name="connsiteY203" fmla="*/ 5039649 h 5541033"/>
              <a:gd name="connsiteX204" fmla="*/ 5730244 w 8756908"/>
              <a:gd name="connsiteY204" fmla="*/ 4993929 h 5541033"/>
              <a:gd name="connsiteX205" fmla="*/ 5702812 w 8756908"/>
              <a:gd name="connsiteY205" fmla="*/ 4975641 h 5541033"/>
              <a:gd name="connsiteX206" fmla="*/ 5657092 w 8756908"/>
              <a:gd name="connsiteY206" fmla="*/ 4920777 h 5541033"/>
              <a:gd name="connsiteX207" fmla="*/ 5629660 w 8756908"/>
              <a:gd name="connsiteY207" fmla="*/ 4911633 h 5541033"/>
              <a:gd name="connsiteX208" fmla="*/ 5583940 w 8756908"/>
              <a:gd name="connsiteY208" fmla="*/ 5021361 h 5541033"/>
              <a:gd name="connsiteX209" fmla="*/ 5602228 w 8756908"/>
              <a:gd name="connsiteY209" fmla="*/ 5048793 h 5541033"/>
              <a:gd name="connsiteX210" fmla="*/ 5620516 w 8756908"/>
              <a:gd name="connsiteY210" fmla="*/ 5103657 h 5541033"/>
              <a:gd name="connsiteX211" fmla="*/ 5611372 w 8756908"/>
              <a:gd name="connsiteY211" fmla="*/ 5158521 h 5541033"/>
              <a:gd name="connsiteX212" fmla="*/ 5410204 w 8756908"/>
              <a:gd name="connsiteY212" fmla="*/ 5131089 h 5541033"/>
              <a:gd name="connsiteX213" fmla="*/ 5391916 w 8756908"/>
              <a:gd name="connsiteY213" fmla="*/ 5103657 h 5541033"/>
              <a:gd name="connsiteX214" fmla="*/ 5337052 w 8756908"/>
              <a:gd name="connsiteY214" fmla="*/ 5085369 h 5541033"/>
              <a:gd name="connsiteX215" fmla="*/ 5291332 w 8756908"/>
              <a:gd name="connsiteY215" fmla="*/ 5067081 h 5541033"/>
              <a:gd name="connsiteX216" fmla="*/ 5236468 w 8756908"/>
              <a:gd name="connsiteY216" fmla="*/ 5030505 h 5541033"/>
              <a:gd name="connsiteX217" fmla="*/ 5071876 w 8756908"/>
              <a:gd name="connsiteY217" fmla="*/ 5012217 h 5541033"/>
              <a:gd name="connsiteX218" fmla="*/ 4989580 w 8756908"/>
              <a:gd name="connsiteY218" fmla="*/ 5003073 h 5541033"/>
              <a:gd name="connsiteX219" fmla="*/ 4943860 w 8756908"/>
              <a:gd name="connsiteY219" fmla="*/ 4993929 h 5541033"/>
              <a:gd name="connsiteX220" fmla="*/ 4751836 w 8756908"/>
              <a:gd name="connsiteY220" fmla="*/ 4984785 h 5541033"/>
              <a:gd name="connsiteX221" fmla="*/ 4687828 w 8756908"/>
              <a:gd name="connsiteY221" fmla="*/ 4966497 h 5541033"/>
              <a:gd name="connsiteX222" fmla="*/ 4651252 w 8756908"/>
              <a:gd name="connsiteY222" fmla="*/ 4957353 h 5541033"/>
              <a:gd name="connsiteX223" fmla="*/ 4623820 w 8756908"/>
              <a:gd name="connsiteY223" fmla="*/ 4893345 h 5541033"/>
              <a:gd name="connsiteX224" fmla="*/ 4614676 w 8756908"/>
              <a:gd name="connsiteY224" fmla="*/ 4865913 h 5541033"/>
              <a:gd name="connsiteX225" fmla="*/ 4587244 w 8756908"/>
              <a:gd name="connsiteY225" fmla="*/ 4856769 h 5541033"/>
              <a:gd name="connsiteX226" fmla="*/ 4532380 w 8756908"/>
              <a:gd name="connsiteY226" fmla="*/ 4829337 h 5541033"/>
              <a:gd name="connsiteX227" fmla="*/ 4504948 w 8756908"/>
              <a:gd name="connsiteY227" fmla="*/ 4801905 h 5541033"/>
              <a:gd name="connsiteX228" fmla="*/ 4486660 w 8756908"/>
              <a:gd name="connsiteY228" fmla="*/ 4774473 h 5541033"/>
              <a:gd name="connsiteX229" fmla="*/ 4459228 w 8756908"/>
              <a:gd name="connsiteY229" fmla="*/ 4765329 h 5541033"/>
              <a:gd name="connsiteX230" fmla="*/ 4376932 w 8756908"/>
              <a:gd name="connsiteY230" fmla="*/ 4719609 h 5541033"/>
              <a:gd name="connsiteX231" fmla="*/ 4322068 w 8756908"/>
              <a:gd name="connsiteY231" fmla="*/ 4701321 h 5541033"/>
              <a:gd name="connsiteX232" fmla="*/ 4157476 w 8756908"/>
              <a:gd name="connsiteY232" fmla="*/ 4710465 h 5541033"/>
              <a:gd name="connsiteX233" fmla="*/ 4066036 w 8756908"/>
              <a:gd name="connsiteY233" fmla="*/ 4719609 h 5541033"/>
              <a:gd name="connsiteX234" fmla="*/ 3791716 w 8756908"/>
              <a:gd name="connsiteY234" fmla="*/ 4710465 h 5541033"/>
              <a:gd name="connsiteX235" fmla="*/ 3709420 w 8756908"/>
              <a:gd name="connsiteY235" fmla="*/ 4646457 h 5541033"/>
              <a:gd name="connsiteX236" fmla="*/ 3681988 w 8756908"/>
              <a:gd name="connsiteY236" fmla="*/ 4637313 h 5541033"/>
              <a:gd name="connsiteX237" fmla="*/ 3627124 w 8756908"/>
              <a:gd name="connsiteY237" fmla="*/ 4591593 h 5541033"/>
              <a:gd name="connsiteX238" fmla="*/ 3590548 w 8756908"/>
              <a:gd name="connsiteY238" fmla="*/ 4582449 h 5541033"/>
              <a:gd name="connsiteX239" fmla="*/ 3453388 w 8756908"/>
              <a:gd name="connsiteY239" fmla="*/ 4536729 h 5541033"/>
              <a:gd name="connsiteX240" fmla="*/ 3398524 w 8756908"/>
              <a:gd name="connsiteY240" fmla="*/ 4509297 h 5541033"/>
              <a:gd name="connsiteX241" fmla="*/ 3371092 w 8756908"/>
              <a:gd name="connsiteY241" fmla="*/ 4491009 h 5541033"/>
              <a:gd name="connsiteX242" fmla="*/ 3334516 w 8756908"/>
              <a:gd name="connsiteY242" fmla="*/ 4472721 h 5541033"/>
              <a:gd name="connsiteX243" fmla="*/ 3307084 w 8756908"/>
              <a:gd name="connsiteY243" fmla="*/ 4445289 h 5541033"/>
              <a:gd name="connsiteX244" fmla="*/ 3270508 w 8756908"/>
              <a:gd name="connsiteY244" fmla="*/ 4417857 h 5541033"/>
              <a:gd name="connsiteX245" fmla="*/ 3243076 w 8756908"/>
              <a:gd name="connsiteY245" fmla="*/ 4362993 h 5541033"/>
              <a:gd name="connsiteX246" fmla="*/ 3215644 w 8756908"/>
              <a:gd name="connsiteY246" fmla="*/ 4344705 h 5541033"/>
              <a:gd name="connsiteX247" fmla="*/ 3188212 w 8756908"/>
              <a:gd name="connsiteY247" fmla="*/ 4280697 h 5541033"/>
              <a:gd name="connsiteX248" fmla="*/ 3160780 w 8756908"/>
              <a:gd name="connsiteY248" fmla="*/ 4225833 h 5541033"/>
              <a:gd name="connsiteX249" fmla="*/ 3133348 w 8756908"/>
              <a:gd name="connsiteY249" fmla="*/ 4198401 h 5541033"/>
              <a:gd name="connsiteX250" fmla="*/ 3069340 w 8756908"/>
              <a:gd name="connsiteY250" fmla="*/ 4116105 h 5541033"/>
              <a:gd name="connsiteX251" fmla="*/ 3041908 w 8756908"/>
              <a:gd name="connsiteY251" fmla="*/ 4097817 h 5541033"/>
              <a:gd name="connsiteX252" fmla="*/ 3032764 w 8756908"/>
              <a:gd name="connsiteY252" fmla="*/ 4070385 h 5541033"/>
              <a:gd name="connsiteX253" fmla="*/ 3014476 w 8756908"/>
              <a:gd name="connsiteY253" fmla="*/ 3997233 h 5541033"/>
              <a:gd name="connsiteX254" fmla="*/ 2987044 w 8756908"/>
              <a:gd name="connsiteY254" fmla="*/ 3978945 h 5541033"/>
              <a:gd name="connsiteX255" fmla="*/ 2968756 w 8756908"/>
              <a:gd name="connsiteY255" fmla="*/ 3914937 h 5541033"/>
              <a:gd name="connsiteX256" fmla="*/ 2950468 w 8756908"/>
              <a:gd name="connsiteY256" fmla="*/ 3887505 h 5541033"/>
              <a:gd name="connsiteX257" fmla="*/ 2941324 w 8756908"/>
              <a:gd name="connsiteY257" fmla="*/ 3860073 h 5541033"/>
              <a:gd name="connsiteX258" fmla="*/ 2913892 w 8756908"/>
              <a:gd name="connsiteY258" fmla="*/ 3841785 h 5541033"/>
              <a:gd name="connsiteX259" fmla="*/ 2877316 w 8756908"/>
              <a:gd name="connsiteY259" fmla="*/ 3759489 h 5541033"/>
              <a:gd name="connsiteX260" fmla="*/ 2868172 w 8756908"/>
              <a:gd name="connsiteY260" fmla="*/ 3732057 h 5541033"/>
              <a:gd name="connsiteX261" fmla="*/ 2859028 w 8756908"/>
              <a:gd name="connsiteY261" fmla="*/ 3704625 h 5541033"/>
              <a:gd name="connsiteX262" fmla="*/ 2849884 w 8756908"/>
              <a:gd name="connsiteY262" fmla="*/ 3649761 h 5541033"/>
              <a:gd name="connsiteX263" fmla="*/ 2831596 w 8756908"/>
              <a:gd name="connsiteY263" fmla="*/ 3622329 h 5541033"/>
              <a:gd name="connsiteX264" fmla="*/ 2822452 w 8756908"/>
              <a:gd name="connsiteY264" fmla="*/ 3594897 h 5541033"/>
              <a:gd name="connsiteX265" fmla="*/ 2804164 w 8756908"/>
              <a:gd name="connsiteY265" fmla="*/ 3567465 h 5541033"/>
              <a:gd name="connsiteX266" fmla="*/ 2785876 w 8756908"/>
              <a:gd name="connsiteY266" fmla="*/ 3512601 h 5541033"/>
              <a:gd name="connsiteX267" fmla="*/ 2776732 w 8756908"/>
              <a:gd name="connsiteY267" fmla="*/ 3485169 h 5541033"/>
              <a:gd name="connsiteX268" fmla="*/ 2712724 w 8756908"/>
              <a:gd name="connsiteY268" fmla="*/ 3448593 h 5541033"/>
              <a:gd name="connsiteX269" fmla="*/ 2694436 w 8756908"/>
              <a:gd name="connsiteY269" fmla="*/ 3421161 h 5541033"/>
              <a:gd name="connsiteX270" fmla="*/ 2667004 w 8756908"/>
              <a:gd name="connsiteY270" fmla="*/ 3412017 h 5541033"/>
              <a:gd name="connsiteX271" fmla="*/ 2657860 w 8756908"/>
              <a:gd name="connsiteY271" fmla="*/ 3384585 h 5541033"/>
              <a:gd name="connsiteX272" fmla="*/ 2639572 w 8756908"/>
              <a:gd name="connsiteY272" fmla="*/ 3357153 h 5541033"/>
              <a:gd name="connsiteX273" fmla="*/ 2602996 w 8756908"/>
              <a:gd name="connsiteY273" fmla="*/ 3302289 h 5541033"/>
              <a:gd name="connsiteX274" fmla="*/ 2566420 w 8756908"/>
              <a:gd name="connsiteY274" fmla="*/ 3247425 h 5541033"/>
              <a:gd name="connsiteX275" fmla="*/ 2548132 w 8756908"/>
              <a:gd name="connsiteY275" fmla="*/ 3219993 h 5541033"/>
              <a:gd name="connsiteX276" fmla="*/ 2520700 w 8756908"/>
              <a:gd name="connsiteY276" fmla="*/ 3201705 h 5541033"/>
              <a:gd name="connsiteX277" fmla="*/ 2493268 w 8756908"/>
              <a:gd name="connsiteY277" fmla="*/ 3174273 h 5541033"/>
              <a:gd name="connsiteX278" fmla="*/ 2465836 w 8756908"/>
              <a:gd name="connsiteY278" fmla="*/ 3165129 h 5541033"/>
              <a:gd name="connsiteX279" fmla="*/ 2438404 w 8756908"/>
              <a:gd name="connsiteY279" fmla="*/ 3146841 h 5541033"/>
              <a:gd name="connsiteX280" fmla="*/ 2328676 w 8756908"/>
              <a:gd name="connsiteY280" fmla="*/ 3128553 h 5541033"/>
              <a:gd name="connsiteX281" fmla="*/ 2273812 w 8756908"/>
              <a:gd name="connsiteY281" fmla="*/ 3110265 h 5541033"/>
              <a:gd name="connsiteX282" fmla="*/ 2246380 w 8756908"/>
              <a:gd name="connsiteY282" fmla="*/ 3101121 h 5541033"/>
              <a:gd name="connsiteX283" fmla="*/ 2191516 w 8756908"/>
              <a:gd name="connsiteY283" fmla="*/ 3091977 h 5541033"/>
              <a:gd name="connsiteX284" fmla="*/ 1972060 w 8756908"/>
              <a:gd name="connsiteY284" fmla="*/ 3101121 h 5541033"/>
              <a:gd name="connsiteX285" fmla="*/ 1935484 w 8756908"/>
              <a:gd name="connsiteY285" fmla="*/ 3110265 h 5541033"/>
              <a:gd name="connsiteX286" fmla="*/ 1908052 w 8756908"/>
              <a:gd name="connsiteY286" fmla="*/ 3137697 h 5541033"/>
              <a:gd name="connsiteX287" fmla="*/ 1880620 w 8756908"/>
              <a:gd name="connsiteY287" fmla="*/ 3155985 h 5541033"/>
              <a:gd name="connsiteX288" fmla="*/ 1834900 w 8756908"/>
              <a:gd name="connsiteY288" fmla="*/ 3210849 h 5541033"/>
              <a:gd name="connsiteX289" fmla="*/ 1807468 w 8756908"/>
              <a:gd name="connsiteY289" fmla="*/ 3219993 h 5541033"/>
              <a:gd name="connsiteX290" fmla="*/ 1780036 w 8756908"/>
              <a:gd name="connsiteY290" fmla="*/ 3238281 h 5541033"/>
              <a:gd name="connsiteX291" fmla="*/ 1743460 w 8756908"/>
              <a:gd name="connsiteY291" fmla="*/ 3256569 h 5541033"/>
              <a:gd name="connsiteX292" fmla="*/ 1734316 w 8756908"/>
              <a:gd name="connsiteY292" fmla="*/ 3284001 h 5541033"/>
              <a:gd name="connsiteX293" fmla="*/ 1679452 w 8756908"/>
              <a:gd name="connsiteY293" fmla="*/ 3320577 h 5541033"/>
              <a:gd name="connsiteX294" fmla="*/ 1661164 w 8756908"/>
              <a:gd name="connsiteY294" fmla="*/ 3357153 h 5541033"/>
              <a:gd name="connsiteX295" fmla="*/ 1606300 w 8756908"/>
              <a:gd name="connsiteY295" fmla="*/ 3402873 h 5541033"/>
              <a:gd name="connsiteX296" fmla="*/ 1542292 w 8756908"/>
              <a:gd name="connsiteY296" fmla="*/ 3466881 h 5541033"/>
              <a:gd name="connsiteX297" fmla="*/ 1441708 w 8756908"/>
              <a:gd name="connsiteY297" fmla="*/ 3521745 h 5541033"/>
              <a:gd name="connsiteX298" fmla="*/ 1386844 w 8756908"/>
              <a:gd name="connsiteY298" fmla="*/ 3558321 h 5541033"/>
              <a:gd name="connsiteX299" fmla="*/ 1331980 w 8756908"/>
              <a:gd name="connsiteY299" fmla="*/ 3576609 h 5541033"/>
              <a:gd name="connsiteX300" fmla="*/ 1313692 w 8756908"/>
              <a:gd name="connsiteY300" fmla="*/ 3604041 h 5541033"/>
              <a:gd name="connsiteX301" fmla="*/ 1231396 w 8756908"/>
              <a:gd name="connsiteY301" fmla="*/ 3622329 h 5541033"/>
              <a:gd name="connsiteX302" fmla="*/ 1158244 w 8756908"/>
              <a:gd name="connsiteY302" fmla="*/ 3649761 h 5541033"/>
              <a:gd name="connsiteX303" fmla="*/ 1066804 w 8756908"/>
              <a:gd name="connsiteY303" fmla="*/ 3677193 h 5541033"/>
              <a:gd name="connsiteX304" fmla="*/ 957076 w 8756908"/>
              <a:gd name="connsiteY304" fmla="*/ 3695481 h 5541033"/>
              <a:gd name="connsiteX305" fmla="*/ 801628 w 8756908"/>
              <a:gd name="connsiteY305" fmla="*/ 3704625 h 5541033"/>
              <a:gd name="connsiteX306" fmla="*/ 801628 w 8756908"/>
              <a:gd name="connsiteY306" fmla="*/ 3704625 h 5541033"/>
              <a:gd name="connsiteX307" fmla="*/ 474988 w 8756908"/>
              <a:gd name="connsiteY307" fmla="*/ 3872681 h 5541033"/>
              <a:gd name="connsiteX0" fmla="*/ 472444 w 8756908"/>
              <a:gd name="connsiteY0" fmla="*/ 3878361 h 5541033"/>
              <a:gd name="connsiteX1" fmla="*/ 472444 w 8756908"/>
              <a:gd name="connsiteY1" fmla="*/ 3878361 h 5541033"/>
              <a:gd name="connsiteX2" fmla="*/ 591316 w 8756908"/>
              <a:gd name="connsiteY2" fmla="*/ 3768633 h 5541033"/>
              <a:gd name="connsiteX3" fmla="*/ 627892 w 8756908"/>
              <a:gd name="connsiteY3" fmla="*/ 3759489 h 5541033"/>
              <a:gd name="connsiteX4" fmla="*/ 655324 w 8756908"/>
              <a:gd name="connsiteY4" fmla="*/ 3750345 h 5541033"/>
              <a:gd name="connsiteX5" fmla="*/ 710188 w 8756908"/>
              <a:gd name="connsiteY5" fmla="*/ 3713769 h 5541033"/>
              <a:gd name="connsiteX6" fmla="*/ 774196 w 8756908"/>
              <a:gd name="connsiteY6" fmla="*/ 3695481 h 5541033"/>
              <a:gd name="connsiteX7" fmla="*/ 792484 w 8756908"/>
              <a:gd name="connsiteY7" fmla="*/ 3668049 h 5541033"/>
              <a:gd name="connsiteX8" fmla="*/ 819916 w 8756908"/>
              <a:gd name="connsiteY8" fmla="*/ 3658905 h 5541033"/>
              <a:gd name="connsiteX9" fmla="*/ 829060 w 8756908"/>
              <a:gd name="connsiteY9" fmla="*/ 3631473 h 5541033"/>
              <a:gd name="connsiteX10" fmla="*/ 874780 w 8756908"/>
              <a:gd name="connsiteY10" fmla="*/ 3585753 h 5541033"/>
              <a:gd name="connsiteX11" fmla="*/ 911356 w 8756908"/>
              <a:gd name="connsiteY11" fmla="*/ 3530889 h 5541033"/>
              <a:gd name="connsiteX12" fmla="*/ 929644 w 8756908"/>
              <a:gd name="connsiteY12" fmla="*/ 3503457 h 5541033"/>
              <a:gd name="connsiteX13" fmla="*/ 984508 w 8756908"/>
              <a:gd name="connsiteY13" fmla="*/ 3448593 h 5541033"/>
              <a:gd name="connsiteX14" fmla="*/ 1030228 w 8756908"/>
              <a:gd name="connsiteY14" fmla="*/ 3412017 h 5541033"/>
              <a:gd name="connsiteX15" fmla="*/ 1048516 w 8756908"/>
              <a:gd name="connsiteY15" fmla="*/ 3357153 h 5541033"/>
              <a:gd name="connsiteX16" fmla="*/ 1075948 w 8756908"/>
              <a:gd name="connsiteY16" fmla="*/ 3265713 h 5541033"/>
              <a:gd name="connsiteX17" fmla="*/ 1085092 w 8756908"/>
              <a:gd name="connsiteY17" fmla="*/ 3238281 h 5541033"/>
              <a:gd name="connsiteX18" fmla="*/ 1094236 w 8756908"/>
              <a:gd name="connsiteY18" fmla="*/ 3210849 h 5541033"/>
              <a:gd name="connsiteX19" fmla="*/ 1112524 w 8756908"/>
              <a:gd name="connsiteY19" fmla="*/ 3183417 h 5541033"/>
              <a:gd name="connsiteX20" fmla="*/ 1158244 w 8756908"/>
              <a:gd name="connsiteY20" fmla="*/ 3110265 h 5541033"/>
              <a:gd name="connsiteX21" fmla="*/ 1185676 w 8756908"/>
              <a:gd name="connsiteY21" fmla="*/ 3037113 h 5541033"/>
              <a:gd name="connsiteX22" fmla="*/ 1203964 w 8756908"/>
              <a:gd name="connsiteY22" fmla="*/ 2973105 h 5541033"/>
              <a:gd name="connsiteX23" fmla="*/ 1222252 w 8756908"/>
              <a:gd name="connsiteY23" fmla="*/ 2945673 h 5541033"/>
              <a:gd name="connsiteX24" fmla="*/ 1231396 w 8756908"/>
              <a:gd name="connsiteY24" fmla="*/ 2881665 h 5541033"/>
              <a:gd name="connsiteX25" fmla="*/ 1258828 w 8756908"/>
              <a:gd name="connsiteY25" fmla="*/ 2845089 h 5541033"/>
              <a:gd name="connsiteX26" fmla="*/ 1267972 w 8756908"/>
              <a:gd name="connsiteY26" fmla="*/ 2817657 h 5541033"/>
              <a:gd name="connsiteX27" fmla="*/ 1286260 w 8756908"/>
              <a:gd name="connsiteY27" fmla="*/ 2790225 h 5541033"/>
              <a:gd name="connsiteX28" fmla="*/ 1313692 w 8756908"/>
              <a:gd name="connsiteY28" fmla="*/ 2735361 h 5541033"/>
              <a:gd name="connsiteX29" fmla="*/ 1341124 w 8756908"/>
              <a:gd name="connsiteY29" fmla="*/ 2717073 h 5541033"/>
              <a:gd name="connsiteX30" fmla="*/ 1350268 w 8756908"/>
              <a:gd name="connsiteY30" fmla="*/ 2680497 h 5541033"/>
              <a:gd name="connsiteX31" fmla="*/ 1405132 w 8756908"/>
              <a:gd name="connsiteY31" fmla="*/ 2653065 h 5541033"/>
              <a:gd name="connsiteX32" fmla="*/ 1459996 w 8756908"/>
              <a:gd name="connsiteY32" fmla="*/ 2616489 h 5541033"/>
              <a:gd name="connsiteX33" fmla="*/ 1478284 w 8756908"/>
              <a:gd name="connsiteY33" fmla="*/ 2589057 h 5541033"/>
              <a:gd name="connsiteX34" fmla="*/ 1505716 w 8756908"/>
              <a:gd name="connsiteY34" fmla="*/ 2579913 h 5541033"/>
              <a:gd name="connsiteX35" fmla="*/ 1533148 w 8756908"/>
              <a:gd name="connsiteY35" fmla="*/ 2561625 h 5541033"/>
              <a:gd name="connsiteX36" fmla="*/ 1761748 w 8756908"/>
              <a:gd name="connsiteY36" fmla="*/ 2525049 h 5541033"/>
              <a:gd name="connsiteX37" fmla="*/ 1789180 w 8756908"/>
              <a:gd name="connsiteY37" fmla="*/ 2506761 h 5541033"/>
              <a:gd name="connsiteX38" fmla="*/ 1953772 w 8756908"/>
              <a:gd name="connsiteY38" fmla="*/ 2525049 h 5541033"/>
              <a:gd name="connsiteX39" fmla="*/ 2008636 w 8756908"/>
              <a:gd name="connsiteY39" fmla="*/ 2561625 h 5541033"/>
              <a:gd name="connsiteX40" fmla="*/ 2054356 w 8756908"/>
              <a:gd name="connsiteY40" fmla="*/ 2598201 h 5541033"/>
              <a:gd name="connsiteX41" fmla="*/ 2063500 w 8756908"/>
              <a:gd name="connsiteY41" fmla="*/ 2625633 h 5541033"/>
              <a:gd name="connsiteX42" fmla="*/ 2118364 w 8756908"/>
              <a:gd name="connsiteY42" fmla="*/ 2662209 h 5541033"/>
              <a:gd name="connsiteX43" fmla="*/ 2173228 w 8756908"/>
              <a:gd name="connsiteY43" fmla="*/ 2707929 h 5541033"/>
              <a:gd name="connsiteX44" fmla="*/ 2228092 w 8756908"/>
              <a:gd name="connsiteY44" fmla="*/ 2726217 h 5541033"/>
              <a:gd name="connsiteX45" fmla="*/ 2356108 w 8756908"/>
              <a:gd name="connsiteY45" fmla="*/ 2717073 h 5541033"/>
              <a:gd name="connsiteX46" fmla="*/ 2438404 w 8756908"/>
              <a:gd name="connsiteY46" fmla="*/ 2671353 h 5541033"/>
              <a:gd name="connsiteX47" fmla="*/ 2474980 w 8756908"/>
              <a:gd name="connsiteY47" fmla="*/ 2662209 h 5541033"/>
              <a:gd name="connsiteX48" fmla="*/ 2593852 w 8756908"/>
              <a:gd name="connsiteY48" fmla="*/ 2671353 h 5541033"/>
              <a:gd name="connsiteX49" fmla="*/ 2621284 w 8756908"/>
              <a:gd name="connsiteY49" fmla="*/ 2698785 h 5541033"/>
              <a:gd name="connsiteX50" fmla="*/ 2648716 w 8756908"/>
              <a:gd name="connsiteY50" fmla="*/ 2717073 h 5541033"/>
              <a:gd name="connsiteX51" fmla="*/ 2676148 w 8756908"/>
              <a:gd name="connsiteY51" fmla="*/ 2744505 h 5541033"/>
              <a:gd name="connsiteX52" fmla="*/ 2758444 w 8756908"/>
              <a:gd name="connsiteY52" fmla="*/ 2790225 h 5541033"/>
              <a:gd name="connsiteX53" fmla="*/ 2813308 w 8756908"/>
              <a:gd name="connsiteY53" fmla="*/ 2826801 h 5541033"/>
              <a:gd name="connsiteX54" fmla="*/ 2840740 w 8756908"/>
              <a:gd name="connsiteY54" fmla="*/ 2835945 h 5541033"/>
              <a:gd name="connsiteX55" fmla="*/ 2923036 w 8756908"/>
              <a:gd name="connsiteY55" fmla="*/ 2881665 h 5541033"/>
              <a:gd name="connsiteX56" fmla="*/ 2941324 w 8756908"/>
              <a:gd name="connsiteY56" fmla="*/ 2909097 h 5541033"/>
              <a:gd name="connsiteX57" fmla="*/ 2996188 w 8756908"/>
              <a:gd name="connsiteY57" fmla="*/ 2945673 h 5541033"/>
              <a:gd name="connsiteX58" fmla="*/ 3014476 w 8756908"/>
              <a:gd name="connsiteY58" fmla="*/ 2982249 h 5541033"/>
              <a:gd name="connsiteX59" fmla="*/ 3069340 w 8756908"/>
              <a:gd name="connsiteY59" fmla="*/ 3000537 h 5541033"/>
              <a:gd name="connsiteX60" fmla="*/ 3133348 w 8756908"/>
              <a:gd name="connsiteY60" fmla="*/ 3018825 h 5541033"/>
              <a:gd name="connsiteX61" fmla="*/ 3160780 w 8756908"/>
              <a:gd name="connsiteY61" fmla="*/ 3037113 h 5541033"/>
              <a:gd name="connsiteX62" fmla="*/ 3261364 w 8756908"/>
              <a:gd name="connsiteY62" fmla="*/ 3027969 h 5541033"/>
              <a:gd name="connsiteX63" fmla="*/ 3233932 w 8756908"/>
              <a:gd name="connsiteY63" fmla="*/ 2909097 h 5541033"/>
              <a:gd name="connsiteX64" fmla="*/ 3206500 w 8756908"/>
              <a:gd name="connsiteY64" fmla="*/ 2899953 h 5541033"/>
              <a:gd name="connsiteX65" fmla="*/ 3188212 w 8756908"/>
              <a:gd name="connsiteY65" fmla="*/ 2872521 h 5541033"/>
              <a:gd name="connsiteX66" fmla="*/ 3133348 w 8756908"/>
              <a:gd name="connsiteY66" fmla="*/ 2835945 h 5541033"/>
              <a:gd name="connsiteX67" fmla="*/ 3087628 w 8756908"/>
              <a:gd name="connsiteY67" fmla="*/ 2799369 h 5541033"/>
              <a:gd name="connsiteX68" fmla="*/ 3069340 w 8756908"/>
              <a:gd name="connsiteY68" fmla="*/ 2771937 h 5541033"/>
              <a:gd name="connsiteX69" fmla="*/ 3005332 w 8756908"/>
              <a:gd name="connsiteY69" fmla="*/ 2762793 h 5541033"/>
              <a:gd name="connsiteX70" fmla="*/ 2977900 w 8756908"/>
              <a:gd name="connsiteY70" fmla="*/ 2744505 h 5541033"/>
              <a:gd name="connsiteX71" fmla="*/ 2959612 w 8756908"/>
              <a:gd name="connsiteY71" fmla="*/ 2717073 h 5541033"/>
              <a:gd name="connsiteX72" fmla="*/ 2904748 w 8756908"/>
              <a:gd name="connsiteY72" fmla="*/ 2698785 h 5541033"/>
              <a:gd name="connsiteX73" fmla="*/ 2877316 w 8756908"/>
              <a:gd name="connsiteY73" fmla="*/ 2680497 h 5541033"/>
              <a:gd name="connsiteX74" fmla="*/ 2859028 w 8756908"/>
              <a:gd name="connsiteY74" fmla="*/ 2653065 h 5541033"/>
              <a:gd name="connsiteX75" fmla="*/ 2831596 w 8756908"/>
              <a:gd name="connsiteY75" fmla="*/ 2643921 h 5541033"/>
              <a:gd name="connsiteX76" fmla="*/ 2795020 w 8756908"/>
              <a:gd name="connsiteY76" fmla="*/ 2607345 h 5541033"/>
              <a:gd name="connsiteX77" fmla="*/ 2776732 w 8756908"/>
              <a:gd name="connsiteY77" fmla="*/ 2579913 h 5541033"/>
              <a:gd name="connsiteX78" fmla="*/ 2767588 w 8756908"/>
              <a:gd name="connsiteY78" fmla="*/ 2552481 h 5541033"/>
              <a:gd name="connsiteX79" fmla="*/ 2740156 w 8756908"/>
              <a:gd name="connsiteY79" fmla="*/ 2534193 h 5541033"/>
              <a:gd name="connsiteX80" fmla="*/ 2712724 w 8756908"/>
              <a:gd name="connsiteY80" fmla="*/ 2470185 h 5541033"/>
              <a:gd name="connsiteX81" fmla="*/ 2694436 w 8756908"/>
              <a:gd name="connsiteY81" fmla="*/ 2415321 h 5541033"/>
              <a:gd name="connsiteX82" fmla="*/ 2685292 w 8756908"/>
              <a:gd name="connsiteY82" fmla="*/ 2387889 h 5541033"/>
              <a:gd name="connsiteX83" fmla="*/ 2657860 w 8756908"/>
              <a:gd name="connsiteY83" fmla="*/ 2195865 h 5541033"/>
              <a:gd name="connsiteX84" fmla="*/ 2648716 w 8756908"/>
              <a:gd name="connsiteY84" fmla="*/ 2168433 h 5541033"/>
              <a:gd name="connsiteX85" fmla="*/ 2639572 w 8756908"/>
              <a:gd name="connsiteY85" fmla="*/ 2141001 h 5541033"/>
              <a:gd name="connsiteX86" fmla="*/ 2612140 w 8756908"/>
              <a:gd name="connsiteY86" fmla="*/ 2113569 h 5541033"/>
              <a:gd name="connsiteX87" fmla="*/ 2566420 w 8756908"/>
              <a:gd name="connsiteY87" fmla="*/ 2031273 h 5541033"/>
              <a:gd name="connsiteX88" fmla="*/ 2511556 w 8756908"/>
              <a:gd name="connsiteY88" fmla="*/ 2003841 h 5541033"/>
              <a:gd name="connsiteX89" fmla="*/ 2474980 w 8756908"/>
              <a:gd name="connsiteY89" fmla="*/ 1948977 h 5541033"/>
              <a:gd name="connsiteX90" fmla="*/ 2420116 w 8756908"/>
              <a:gd name="connsiteY90" fmla="*/ 1930689 h 5541033"/>
              <a:gd name="connsiteX91" fmla="*/ 2292100 w 8756908"/>
              <a:gd name="connsiteY91" fmla="*/ 1875825 h 5541033"/>
              <a:gd name="connsiteX92" fmla="*/ 2209804 w 8756908"/>
              <a:gd name="connsiteY92" fmla="*/ 1839249 h 5541033"/>
              <a:gd name="connsiteX93" fmla="*/ 2182372 w 8756908"/>
              <a:gd name="connsiteY93" fmla="*/ 1811817 h 5541033"/>
              <a:gd name="connsiteX94" fmla="*/ 2191516 w 8756908"/>
              <a:gd name="connsiteY94" fmla="*/ 1711233 h 5541033"/>
              <a:gd name="connsiteX95" fmla="*/ 2200660 w 8756908"/>
              <a:gd name="connsiteY95" fmla="*/ 1683801 h 5541033"/>
              <a:gd name="connsiteX96" fmla="*/ 2228092 w 8756908"/>
              <a:gd name="connsiteY96" fmla="*/ 1665513 h 5541033"/>
              <a:gd name="connsiteX97" fmla="*/ 2237236 w 8756908"/>
              <a:gd name="connsiteY97" fmla="*/ 1638081 h 5541033"/>
              <a:gd name="connsiteX98" fmla="*/ 2292100 w 8756908"/>
              <a:gd name="connsiteY98" fmla="*/ 1619793 h 5541033"/>
              <a:gd name="connsiteX99" fmla="*/ 2557276 w 8756908"/>
              <a:gd name="connsiteY99" fmla="*/ 1628937 h 5541033"/>
              <a:gd name="connsiteX100" fmla="*/ 2621284 w 8756908"/>
              <a:gd name="connsiteY100" fmla="*/ 1647225 h 5541033"/>
              <a:gd name="connsiteX101" fmla="*/ 2639572 w 8756908"/>
              <a:gd name="connsiteY101" fmla="*/ 1610649 h 5541033"/>
              <a:gd name="connsiteX102" fmla="*/ 2630428 w 8756908"/>
              <a:gd name="connsiteY102" fmla="*/ 1464345 h 5541033"/>
              <a:gd name="connsiteX103" fmla="*/ 2584708 w 8756908"/>
              <a:gd name="connsiteY103" fmla="*/ 1418625 h 5541033"/>
              <a:gd name="connsiteX104" fmla="*/ 2557276 w 8756908"/>
              <a:gd name="connsiteY104" fmla="*/ 1391193 h 5541033"/>
              <a:gd name="connsiteX105" fmla="*/ 2548132 w 8756908"/>
              <a:gd name="connsiteY105" fmla="*/ 1363761 h 5541033"/>
              <a:gd name="connsiteX106" fmla="*/ 2511556 w 8756908"/>
              <a:gd name="connsiteY106" fmla="*/ 1354617 h 5541033"/>
              <a:gd name="connsiteX107" fmla="*/ 2484124 w 8756908"/>
              <a:gd name="connsiteY107" fmla="*/ 1336329 h 5541033"/>
              <a:gd name="connsiteX108" fmla="*/ 2456692 w 8756908"/>
              <a:gd name="connsiteY108" fmla="*/ 1327185 h 5541033"/>
              <a:gd name="connsiteX109" fmla="*/ 2438404 w 8756908"/>
              <a:gd name="connsiteY109" fmla="*/ 1299753 h 5541033"/>
              <a:gd name="connsiteX110" fmla="*/ 2383540 w 8756908"/>
              <a:gd name="connsiteY110" fmla="*/ 1281465 h 5541033"/>
              <a:gd name="connsiteX111" fmla="*/ 2328676 w 8756908"/>
              <a:gd name="connsiteY111" fmla="*/ 1254033 h 5541033"/>
              <a:gd name="connsiteX112" fmla="*/ 2301244 w 8756908"/>
              <a:gd name="connsiteY112" fmla="*/ 1226601 h 5541033"/>
              <a:gd name="connsiteX113" fmla="*/ 2246380 w 8756908"/>
              <a:gd name="connsiteY113" fmla="*/ 1208313 h 5541033"/>
              <a:gd name="connsiteX114" fmla="*/ 2218948 w 8756908"/>
              <a:gd name="connsiteY114" fmla="*/ 1190025 h 5541033"/>
              <a:gd name="connsiteX115" fmla="*/ 2191516 w 8756908"/>
              <a:gd name="connsiteY115" fmla="*/ 1180881 h 5541033"/>
              <a:gd name="connsiteX116" fmla="*/ 2090932 w 8756908"/>
              <a:gd name="connsiteY116" fmla="*/ 1162593 h 5541033"/>
              <a:gd name="connsiteX117" fmla="*/ 2063500 w 8756908"/>
              <a:gd name="connsiteY117" fmla="*/ 1153449 h 5541033"/>
              <a:gd name="connsiteX118" fmla="*/ 2017780 w 8756908"/>
              <a:gd name="connsiteY118" fmla="*/ 1144305 h 5541033"/>
              <a:gd name="connsiteX119" fmla="*/ 1962916 w 8756908"/>
              <a:gd name="connsiteY119" fmla="*/ 1116873 h 5541033"/>
              <a:gd name="connsiteX120" fmla="*/ 1908052 w 8756908"/>
              <a:gd name="connsiteY120" fmla="*/ 1098585 h 5541033"/>
              <a:gd name="connsiteX121" fmla="*/ 1880620 w 8756908"/>
              <a:gd name="connsiteY121" fmla="*/ 1089441 h 5541033"/>
              <a:gd name="connsiteX122" fmla="*/ 1706884 w 8756908"/>
              <a:gd name="connsiteY122" fmla="*/ 1062009 h 5541033"/>
              <a:gd name="connsiteX123" fmla="*/ 1652020 w 8756908"/>
              <a:gd name="connsiteY123" fmla="*/ 1043721 h 5541033"/>
              <a:gd name="connsiteX124" fmla="*/ 1615444 w 8756908"/>
              <a:gd name="connsiteY124" fmla="*/ 1034577 h 5541033"/>
              <a:gd name="connsiteX125" fmla="*/ 1560580 w 8756908"/>
              <a:gd name="connsiteY125" fmla="*/ 1016289 h 5541033"/>
              <a:gd name="connsiteX126" fmla="*/ 1505716 w 8756908"/>
              <a:gd name="connsiteY126" fmla="*/ 988857 h 5541033"/>
              <a:gd name="connsiteX127" fmla="*/ 1459996 w 8756908"/>
              <a:gd name="connsiteY127" fmla="*/ 952281 h 5541033"/>
              <a:gd name="connsiteX128" fmla="*/ 1544446 w 8756908"/>
              <a:gd name="connsiteY128" fmla="*/ 920047 h 5541033"/>
              <a:gd name="connsiteX129" fmla="*/ 1519627 w 8756908"/>
              <a:gd name="connsiteY129" fmla="*/ 881564 h 5541033"/>
              <a:gd name="connsiteX130" fmla="*/ 1385890 w 8756908"/>
              <a:gd name="connsiteY130" fmla="*/ 102666 h 5541033"/>
              <a:gd name="connsiteX131" fmla="*/ 1344866 w 8756908"/>
              <a:gd name="connsiteY131" fmla="*/ 0 h 5541033"/>
              <a:gd name="connsiteX132" fmla="*/ 536452 w 8756908"/>
              <a:gd name="connsiteY132" fmla="*/ 138465 h 5541033"/>
              <a:gd name="connsiteX133" fmla="*/ 490732 w 8756908"/>
              <a:gd name="connsiteY133" fmla="*/ 56169 h 5541033"/>
              <a:gd name="connsiteX134" fmla="*/ 490732 w 8756908"/>
              <a:gd name="connsiteY134" fmla="*/ 10449 h 5541033"/>
              <a:gd name="connsiteX135" fmla="*/ 7092700 w 8756908"/>
              <a:gd name="connsiteY135" fmla="*/ 19593 h 5541033"/>
              <a:gd name="connsiteX136" fmla="*/ 8451931 w 8756908"/>
              <a:gd name="connsiteY136" fmla="*/ 26933 h 5541033"/>
              <a:gd name="connsiteX137" fmla="*/ 8617837 w 8756908"/>
              <a:gd name="connsiteY137" fmla="*/ 157445 h 5541033"/>
              <a:gd name="connsiteX138" fmla="*/ 7512421 w 8756908"/>
              <a:gd name="connsiteY138" fmla="*/ 322158 h 5541033"/>
              <a:gd name="connsiteX139" fmla="*/ 7269100 w 8756908"/>
              <a:gd name="connsiteY139" fmla="*/ 742999 h 5541033"/>
              <a:gd name="connsiteX140" fmla="*/ 7391057 w 8756908"/>
              <a:gd name="connsiteY140" fmla="*/ 1030901 h 5541033"/>
              <a:gd name="connsiteX141" fmla="*/ 7597317 w 8756908"/>
              <a:gd name="connsiteY141" fmla="*/ 1315966 h 5541033"/>
              <a:gd name="connsiteX142" fmla="*/ 7768507 w 8756908"/>
              <a:gd name="connsiteY142" fmla="*/ 1687854 h 5541033"/>
              <a:gd name="connsiteX143" fmla="*/ 7972692 w 8756908"/>
              <a:gd name="connsiteY143" fmla="*/ 1986873 h 5541033"/>
              <a:gd name="connsiteX144" fmla="*/ 7970100 w 8756908"/>
              <a:gd name="connsiteY144" fmla="*/ 2458679 h 5541033"/>
              <a:gd name="connsiteX145" fmla="*/ 7867154 w 8756908"/>
              <a:gd name="connsiteY145" fmla="*/ 3088465 h 5541033"/>
              <a:gd name="connsiteX146" fmla="*/ 8464300 w 8756908"/>
              <a:gd name="connsiteY146" fmla="*/ 3841785 h 5541033"/>
              <a:gd name="connsiteX147" fmla="*/ 8756908 w 8756908"/>
              <a:gd name="connsiteY147" fmla="*/ 4454433 h 5541033"/>
              <a:gd name="connsiteX148" fmla="*/ 8747764 w 8756908"/>
              <a:gd name="connsiteY148" fmla="*/ 4573305 h 5541033"/>
              <a:gd name="connsiteX149" fmla="*/ 8720332 w 8756908"/>
              <a:gd name="connsiteY149" fmla="*/ 4646457 h 5541033"/>
              <a:gd name="connsiteX150" fmla="*/ 8692900 w 8756908"/>
              <a:gd name="connsiteY150" fmla="*/ 4664745 h 5541033"/>
              <a:gd name="connsiteX151" fmla="*/ 8619748 w 8756908"/>
              <a:gd name="connsiteY151" fmla="*/ 4710465 h 5541033"/>
              <a:gd name="connsiteX152" fmla="*/ 8564884 w 8756908"/>
              <a:gd name="connsiteY152" fmla="*/ 4747041 h 5541033"/>
              <a:gd name="connsiteX153" fmla="*/ 8482588 w 8756908"/>
              <a:gd name="connsiteY153" fmla="*/ 4765329 h 5541033"/>
              <a:gd name="connsiteX154" fmla="*/ 8436868 w 8756908"/>
              <a:gd name="connsiteY154" fmla="*/ 4820193 h 5541033"/>
              <a:gd name="connsiteX155" fmla="*/ 8391148 w 8756908"/>
              <a:gd name="connsiteY155" fmla="*/ 4829337 h 5541033"/>
              <a:gd name="connsiteX156" fmla="*/ 8336284 w 8756908"/>
              <a:gd name="connsiteY156" fmla="*/ 4856769 h 5541033"/>
              <a:gd name="connsiteX157" fmla="*/ 8281420 w 8756908"/>
              <a:gd name="connsiteY157" fmla="*/ 4893345 h 5541033"/>
              <a:gd name="connsiteX158" fmla="*/ 8162548 w 8756908"/>
              <a:gd name="connsiteY158" fmla="*/ 4911633 h 5541033"/>
              <a:gd name="connsiteX159" fmla="*/ 8071108 w 8756908"/>
              <a:gd name="connsiteY159" fmla="*/ 4957353 h 5541033"/>
              <a:gd name="connsiteX160" fmla="*/ 7997956 w 8756908"/>
              <a:gd name="connsiteY160" fmla="*/ 4984785 h 5541033"/>
              <a:gd name="connsiteX161" fmla="*/ 7970524 w 8756908"/>
              <a:gd name="connsiteY161" fmla="*/ 5012217 h 5541033"/>
              <a:gd name="connsiteX162" fmla="*/ 7833364 w 8756908"/>
              <a:gd name="connsiteY162" fmla="*/ 5021361 h 5541033"/>
              <a:gd name="connsiteX163" fmla="*/ 7778500 w 8756908"/>
              <a:gd name="connsiteY163" fmla="*/ 5039649 h 5541033"/>
              <a:gd name="connsiteX164" fmla="*/ 7760212 w 8756908"/>
              <a:gd name="connsiteY164" fmla="*/ 5103657 h 5541033"/>
              <a:gd name="connsiteX165" fmla="*/ 7732780 w 8756908"/>
              <a:gd name="connsiteY165" fmla="*/ 5121945 h 5541033"/>
              <a:gd name="connsiteX166" fmla="*/ 7714492 w 8756908"/>
              <a:gd name="connsiteY166" fmla="*/ 5149377 h 5541033"/>
              <a:gd name="connsiteX167" fmla="*/ 7705348 w 8756908"/>
              <a:gd name="connsiteY167" fmla="*/ 5176809 h 5541033"/>
              <a:gd name="connsiteX168" fmla="*/ 7650484 w 8756908"/>
              <a:gd name="connsiteY168" fmla="*/ 5204241 h 5541033"/>
              <a:gd name="connsiteX169" fmla="*/ 7632196 w 8756908"/>
              <a:gd name="connsiteY169" fmla="*/ 5231673 h 5541033"/>
              <a:gd name="connsiteX170" fmla="*/ 7504180 w 8756908"/>
              <a:gd name="connsiteY170" fmla="*/ 5259105 h 5541033"/>
              <a:gd name="connsiteX171" fmla="*/ 7367020 w 8756908"/>
              <a:gd name="connsiteY171" fmla="*/ 5231673 h 5541033"/>
              <a:gd name="connsiteX172" fmla="*/ 7339588 w 8756908"/>
              <a:gd name="connsiteY172" fmla="*/ 5222529 h 5541033"/>
              <a:gd name="connsiteX173" fmla="*/ 7312156 w 8756908"/>
              <a:gd name="connsiteY173" fmla="*/ 5204241 h 5541033"/>
              <a:gd name="connsiteX174" fmla="*/ 7257292 w 8756908"/>
              <a:gd name="connsiteY174" fmla="*/ 5185953 h 5541033"/>
              <a:gd name="connsiteX175" fmla="*/ 7138420 w 8756908"/>
              <a:gd name="connsiteY175" fmla="*/ 5195097 h 5541033"/>
              <a:gd name="connsiteX176" fmla="*/ 7083556 w 8756908"/>
              <a:gd name="connsiteY176" fmla="*/ 5231673 h 5541033"/>
              <a:gd name="connsiteX177" fmla="*/ 7046980 w 8756908"/>
              <a:gd name="connsiteY177" fmla="*/ 5286537 h 5541033"/>
              <a:gd name="connsiteX178" fmla="*/ 6992116 w 8756908"/>
              <a:gd name="connsiteY178" fmla="*/ 5304825 h 5541033"/>
              <a:gd name="connsiteX179" fmla="*/ 6964684 w 8756908"/>
              <a:gd name="connsiteY179" fmla="*/ 5313969 h 5541033"/>
              <a:gd name="connsiteX180" fmla="*/ 6909820 w 8756908"/>
              <a:gd name="connsiteY180" fmla="*/ 5341401 h 5541033"/>
              <a:gd name="connsiteX181" fmla="*/ 6882388 w 8756908"/>
              <a:gd name="connsiteY181" fmla="*/ 5359689 h 5541033"/>
              <a:gd name="connsiteX182" fmla="*/ 6818380 w 8756908"/>
              <a:gd name="connsiteY182" fmla="*/ 5368833 h 5541033"/>
              <a:gd name="connsiteX183" fmla="*/ 6790948 w 8756908"/>
              <a:gd name="connsiteY183" fmla="*/ 5387121 h 5541033"/>
              <a:gd name="connsiteX184" fmla="*/ 6763516 w 8756908"/>
              <a:gd name="connsiteY184" fmla="*/ 5396265 h 5541033"/>
              <a:gd name="connsiteX185" fmla="*/ 6745228 w 8756908"/>
              <a:gd name="connsiteY185" fmla="*/ 5423697 h 5541033"/>
              <a:gd name="connsiteX186" fmla="*/ 6672076 w 8756908"/>
              <a:gd name="connsiteY186" fmla="*/ 5441985 h 5541033"/>
              <a:gd name="connsiteX187" fmla="*/ 6644644 w 8756908"/>
              <a:gd name="connsiteY187" fmla="*/ 5469417 h 5541033"/>
              <a:gd name="connsiteX188" fmla="*/ 6608068 w 8756908"/>
              <a:gd name="connsiteY188" fmla="*/ 5487705 h 5541033"/>
              <a:gd name="connsiteX189" fmla="*/ 6534916 w 8756908"/>
              <a:gd name="connsiteY189" fmla="*/ 5505993 h 5541033"/>
              <a:gd name="connsiteX190" fmla="*/ 6461764 w 8756908"/>
              <a:gd name="connsiteY190" fmla="*/ 5515137 h 5541033"/>
              <a:gd name="connsiteX191" fmla="*/ 6086860 w 8756908"/>
              <a:gd name="connsiteY191" fmla="*/ 5515137 h 5541033"/>
              <a:gd name="connsiteX192" fmla="*/ 6050284 w 8756908"/>
              <a:gd name="connsiteY192" fmla="*/ 5496849 h 5541033"/>
              <a:gd name="connsiteX193" fmla="*/ 6031996 w 8756908"/>
              <a:gd name="connsiteY193" fmla="*/ 5469417 h 5541033"/>
              <a:gd name="connsiteX194" fmla="*/ 6022852 w 8756908"/>
              <a:gd name="connsiteY194" fmla="*/ 5441985 h 5541033"/>
              <a:gd name="connsiteX195" fmla="*/ 5940556 w 8756908"/>
              <a:gd name="connsiteY195" fmla="*/ 5432841 h 5541033"/>
              <a:gd name="connsiteX196" fmla="*/ 5922268 w 8756908"/>
              <a:gd name="connsiteY196" fmla="*/ 5405409 h 5541033"/>
              <a:gd name="connsiteX197" fmla="*/ 5876548 w 8756908"/>
              <a:gd name="connsiteY197" fmla="*/ 5396265 h 5541033"/>
              <a:gd name="connsiteX198" fmla="*/ 5821684 w 8756908"/>
              <a:gd name="connsiteY198" fmla="*/ 5368833 h 5541033"/>
              <a:gd name="connsiteX199" fmla="*/ 5812540 w 8756908"/>
              <a:gd name="connsiteY199" fmla="*/ 5341401 h 5541033"/>
              <a:gd name="connsiteX200" fmla="*/ 5803396 w 8756908"/>
              <a:gd name="connsiteY200" fmla="*/ 5149377 h 5541033"/>
              <a:gd name="connsiteX201" fmla="*/ 5748532 w 8756908"/>
              <a:gd name="connsiteY201" fmla="*/ 5067081 h 5541033"/>
              <a:gd name="connsiteX202" fmla="*/ 5739388 w 8756908"/>
              <a:gd name="connsiteY202" fmla="*/ 5039649 h 5541033"/>
              <a:gd name="connsiteX203" fmla="*/ 5730244 w 8756908"/>
              <a:gd name="connsiteY203" fmla="*/ 4993929 h 5541033"/>
              <a:gd name="connsiteX204" fmla="*/ 5702812 w 8756908"/>
              <a:gd name="connsiteY204" fmla="*/ 4975641 h 5541033"/>
              <a:gd name="connsiteX205" fmla="*/ 5657092 w 8756908"/>
              <a:gd name="connsiteY205" fmla="*/ 4920777 h 5541033"/>
              <a:gd name="connsiteX206" fmla="*/ 5629660 w 8756908"/>
              <a:gd name="connsiteY206" fmla="*/ 4911633 h 5541033"/>
              <a:gd name="connsiteX207" fmla="*/ 5583940 w 8756908"/>
              <a:gd name="connsiteY207" fmla="*/ 5021361 h 5541033"/>
              <a:gd name="connsiteX208" fmla="*/ 5602228 w 8756908"/>
              <a:gd name="connsiteY208" fmla="*/ 5048793 h 5541033"/>
              <a:gd name="connsiteX209" fmla="*/ 5620516 w 8756908"/>
              <a:gd name="connsiteY209" fmla="*/ 5103657 h 5541033"/>
              <a:gd name="connsiteX210" fmla="*/ 5611372 w 8756908"/>
              <a:gd name="connsiteY210" fmla="*/ 5158521 h 5541033"/>
              <a:gd name="connsiteX211" fmla="*/ 5410204 w 8756908"/>
              <a:gd name="connsiteY211" fmla="*/ 5131089 h 5541033"/>
              <a:gd name="connsiteX212" fmla="*/ 5391916 w 8756908"/>
              <a:gd name="connsiteY212" fmla="*/ 5103657 h 5541033"/>
              <a:gd name="connsiteX213" fmla="*/ 5337052 w 8756908"/>
              <a:gd name="connsiteY213" fmla="*/ 5085369 h 5541033"/>
              <a:gd name="connsiteX214" fmla="*/ 5291332 w 8756908"/>
              <a:gd name="connsiteY214" fmla="*/ 5067081 h 5541033"/>
              <a:gd name="connsiteX215" fmla="*/ 5236468 w 8756908"/>
              <a:gd name="connsiteY215" fmla="*/ 5030505 h 5541033"/>
              <a:gd name="connsiteX216" fmla="*/ 5071876 w 8756908"/>
              <a:gd name="connsiteY216" fmla="*/ 5012217 h 5541033"/>
              <a:gd name="connsiteX217" fmla="*/ 4989580 w 8756908"/>
              <a:gd name="connsiteY217" fmla="*/ 5003073 h 5541033"/>
              <a:gd name="connsiteX218" fmla="*/ 4943860 w 8756908"/>
              <a:gd name="connsiteY218" fmla="*/ 4993929 h 5541033"/>
              <a:gd name="connsiteX219" fmla="*/ 4751836 w 8756908"/>
              <a:gd name="connsiteY219" fmla="*/ 4984785 h 5541033"/>
              <a:gd name="connsiteX220" fmla="*/ 4687828 w 8756908"/>
              <a:gd name="connsiteY220" fmla="*/ 4966497 h 5541033"/>
              <a:gd name="connsiteX221" fmla="*/ 4651252 w 8756908"/>
              <a:gd name="connsiteY221" fmla="*/ 4957353 h 5541033"/>
              <a:gd name="connsiteX222" fmla="*/ 4623820 w 8756908"/>
              <a:gd name="connsiteY222" fmla="*/ 4893345 h 5541033"/>
              <a:gd name="connsiteX223" fmla="*/ 4614676 w 8756908"/>
              <a:gd name="connsiteY223" fmla="*/ 4865913 h 5541033"/>
              <a:gd name="connsiteX224" fmla="*/ 4587244 w 8756908"/>
              <a:gd name="connsiteY224" fmla="*/ 4856769 h 5541033"/>
              <a:gd name="connsiteX225" fmla="*/ 4532380 w 8756908"/>
              <a:gd name="connsiteY225" fmla="*/ 4829337 h 5541033"/>
              <a:gd name="connsiteX226" fmla="*/ 4504948 w 8756908"/>
              <a:gd name="connsiteY226" fmla="*/ 4801905 h 5541033"/>
              <a:gd name="connsiteX227" fmla="*/ 4486660 w 8756908"/>
              <a:gd name="connsiteY227" fmla="*/ 4774473 h 5541033"/>
              <a:gd name="connsiteX228" fmla="*/ 4459228 w 8756908"/>
              <a:gd name="connsiteY228" fmla="*/ 4765329 h 5541033"/>
              <a:gd name="connsiteX229" fmla="*/ 4376932 w 8756908"/>
              <a:gd name="connsiteY229" fmla="*/ 4719609 h 5541033"/>
              <a:gd name="connsiteX230" fmla="*/ 4322068 w 8756908"/>
              <a:gd name="connsiteY230" fmla="*/ 4701321 h 5541033"/>
              <a:gd name="connsiteX231" fmla="*/ 4157476 w 8756908"/>
              <a:gd name="connsiteY231" fmla="*/ 4710465 h 5541033"/>
              <a:gd name="connsiteX232" fmla="*/ 4066036 w 8756908"/>
              <a:gd name="connsiteY232" fmla="*/ 4719609 h 5541033"/>
              <a:gd name="connsiteX233" fmla="*/ 3791716 w 8756908"/>
              <a:gd name="connsiteY233" fmla="*/ 4710465 h 5541033"/>
              <a:gd name="connsiteX234" fmla="*/ 3709420 w 8756908"/>
              <a:gd name="connsiteY234" fmla="*/ 4646457 h 5541033"/>
              <a:gd name="connsiteX235" fmla="*/ 3681988 w 8756908"/>
              <a:gd name="connsiteY235" fmla="*/ 4637313 h 5541033"/>
              <a:gd name="connsiteX236" fmla="*/ 3627124 w 8756908"/>
              <a:gd name="connsiteY236" fmla="*/ 4591593 h 5541033"/>
              <a:gd name="connsiteX237" fmla="*/ 3590548 w 8756908"/>
              <a:gd name="connsiteY237" fmla="*/ 4582449 h 5541033"/>
              <a:gd name="connsiteX238" fmla="*/ 3453388 w 8756908"/>
              <a:gd name="connsiteY238" fmla="*/ 4536729 h 5541033"/>
              <a:gd name="connsiteX239" fmla="*/ 3398524 w 8756908"/>
              <a:gd name="connsiteY239" fmla="*/ 4509297 h 5541033"/>
              <a:gd name="connsiteX240" fmla="*/ 3371092 w 8756908"/>
              <a:gd name="connsiteY240" fmla="*/ 4491009 h 5541033"/>
              <a:gd name="connsiteX241" fmla="*/ 3334516 w 8756908"/>
              <a:gd name="connsiteY241" fmla="*/ 4472721 h 5541033"/>
              <a:gd name="connsiteX242" fmla="*/ 3307084 w 8756908"/>
              <a:gd name="connsiteY242" fmla="*/ 4445289 h 5541033"/>
              <a:gd name="connsiteX243" fmla="*/ 3270508 w 8756908"/>
              <a:gd name="connsiteY243" fmla="*/ 4417857 h 5541033"/>
              <a:gd name="connsiteX244" fmla="*/ 3243076 w 8756908"/>
              <a:gd name="connsiteY244" fmla="*/ 4362993 h 5541033"/>
              <a:gd name="connsiteX245" fmla="*/ 3215644 w 8756908"/>
              <a:gd name="connsiteY245" fmla="*/ 4344705 h 5541033"/>
              <a:gd name="connsiteX246" fmla="*/ 3188212 w 8756908"/>
              <a:gd name="connsiteY246" fmla="*/ 4280697 h 5541033"/>
              <a:gd name="connsiteX247" fmla="*/ 3160780 w 8756908"/>
              <a:gd name="connsiteY247" fmla="*/ 4225833 h 5541033"/>
              <a:gd name="connsiteX248" fmla="*/ 3133348 w 8756908"/>
              <a:gd name="connsiteY248" fmla="*/ 4198401 h 5541033"/>
              <a:gd name="connsiteX249" fmla="*/ 3069340 w 8756908"/>
              <a:gd name="connsiteY249" fmla="*/ 4116105 h 5541033"/>
              <a:gd name="connsiteX250" fmla="*/ 3041908 w 8756908"/>
              <a:gd name="connsiteY250" fmla="*/ 4097817 h 5541033"/>
              <a:gd name="connsiteX251" fmla="*/ 3032764 w 8756908"/>
              <a:gd name="connsiteY251" fmla="*/ 4070385 h 5541033"/>
              <a:gd name="connsiteX252" fmla="*/ 3014476 w 8756908"/>
              <a:gd name="connsiteY252" fmla="*/ 3997233 h 5541033"/>
              <a:gd name="connsiteX253" fmla="*/ 2987044 w 8756908"/>
              <a:gd name="connsiteY253" fmla="*/ 3978945 h 5541033"/>
              <a:gd name="connsiteX254" fmla="*/ 2968756 w 8756908"/>
              <a:gd name="connsiteY254" fmla="*/ 3914937 h 5541033"/>
              <a:gd name="connsiteX255" fmla="*/ 2950468 w 8756908"/>
              <a:gd name="connsiteY255" fmla="*/ 3887505 h 5541033"/>
              <a:gd name="connsiteX256" fmla="*/ 2941324 w 8756908"/>
              <a:gd name="connsiteY256" fmla="*/ 3860073 h 5541033"/>
              <a:gd name="connsiteX257" fmla="*/ 2913892 w 8756908"/>
              <a:gd name="connsiteY257" fmla="*/ 3841785 h 5541033"/>
              <a:gd name="connsiteX258" fmla="*/ 2877316 w 8756908"/>
              <a:gd name="connsiteY258" fmla="*/ 3759489 h 5541033"/>
              <a:gd name="connsiteX259" fmla="*/ 2868172 w 8756908"/>
              <a:gd name="connsiteY259" fmla="*/ 3732057 h 5541033"/>
              <a:gd name="connsiteX260" fmla="*/ 2859028 w 8756908"/>
              <a:gd name="connsiteY260" fmla="*/ 3704625 h 5541033"/>
              <a:gd name="connsiteX261" fmla="*/ 2849884 w 8756908"/>
              <a:gd name="connsiteY261" fmla="*/ 3649761 h 5541033"/>
              <a:gd name="connsiteX262" fmla="*/ 2831596 w 8756908"/>
              <a:gd name="connsiteY262" fmla="*/ 3622329 h 5541033"/>
              <a:gd name="connsiteX263" fmla="*/ 2822452 w 8756908"/>
              <a:gd name="connsiteY263" fmla="*/ 3594897 h 5541033"/>
              <a:gd name="connsiteX264" fmla="*/ 2804164 w 8756908"/>
              <a:gd name="connsiteY264" fmla="*/ 3567465 h 5541033"/>
              <a:gd name="connsiteX265" fmla="*/ 2785876 w 8756908"/>
              <a:gd name="connsiteY265" fmla="*/ 3512601 h 5541033"/>
              <a:gd name="connsiteX266" fmla="*/ 2776732 w 8756908"/>
              <a:gd name="connsiteY266" fmla="*/ 3485169 h 5541033"/>
              <a:gd name="connsiteX267" fmla="*/ 2712724 w 8756908"/>
              <a:gd name="connsiteY267" fmla="*/ 3448593 h 5541033"/>
              <a:gd name="connsiteX268" fmla="*/ 2694436 w 8756908"/>
              <a:gd name="connsiteY268" fmla="*/ 3421161 h 5541033"/>
              <a:gd name="connsiteX269" fmla="*/ 2667004 w 8756908"/>
              <a:gd name="connsiteY269" fmla="*/ 3412017 h 5541033"/>
              <a:gd name="connsiteX270" fmla="*/ 2657860 w 8756908"/>
              <a:gd name="connsiteY270" fmla="*/ 3384585 h 5541033"/>
              <a:gd name="connsiteX271" fmla="*/ 2639572 w 8756908"/>
              <a:gd name="connsiteY271" fmla="*/ 3357153 h 5541033"/>
              <a:gd name="connsiteX272" fmla="*/ 2602996 w 8756908"/>
              <a:gd name="connsiteY272" fmla="*/ 3302289 h 5541033"/>
              <a:gd name="connsiteX273" fmla="*/ 2566420 w 8756908"/>
              <a:gd name="connsiteY273" fmla="*/ 3247425 h 5541033"/>
              <a:gd name="connsiteX274" fmla="*/ 2548132 w 8756908"/>
              <a:gd name="connsiteY274" fmla="*/ 3219993 h 5541033"/>
              <a:gd name="connsiteX275" fmla="*/ 2520700 w 8756908"/>
              <a:gd name="connsiteY275" fmla="*/ 3201705 h 5541033"/>
              <a:gd name="connsiteX276" fmla="*/ 2493268 w 8756908"/>
              <a:gd name="connsiteY276" fmla="*/ 3174273 h 5541033"/>
              <a:gd name="connsiteX277" fmla="*/ 2465836 w 8756908"/>
              <a:gd name="connsiteY277" fmla="*/ 3165129 h 5541033"/>
              <a:gd name="connsiteX278" fmla="*/ 2438404 w 8756908"/>
              <a:gd name="connsiteY278" fmla="*/ 3146841 h 5541033"/>
              <a:gd name="connsiteX279" fmla="*/ 2328676 w 8756908"/>
              <a:gd name="connsiteY279" fmla="*/ 3128553 h 5541033"/>
              <a:gd name="connsiteX280" fmla="*/ 2273812 w 8756908"/>
              <a:gd name="connsiteY280" fmla="*/ 3110265 h 5541033"/>
              <a:gd name="connsiteX281" fmla="*/ 2246380 w 8756908"/>
              <a:gd name="connsiteY281" fmla="*/ 3101121 h 5541033"/>
              <a:gd name="connsiteX282" fmla="*/ 2191516 w 8756908"/>
              <a:gd name="connsiteY282" fmla="*/ 3091977 h 5541033"/>
              <a:gd name="connsiteX283" fmla="*/ 1972060 w 8756908"/>
              <a:gd name="connsiteY283" fmla="*/ 3101121 h 5541033"/>
              <a:gd name="connsiteX284" fmla="*/ 1935484 w 8756908"/>
              <a:gd name="connsiteY284" fmla="*/ 3110265 h 5541033"/>
              <a:gd name="connsiteX285" fmla="*/ 1908052 w 8756908"/>
              <a:gd name="connsiteY285" fmla="*/ 3137697 h 5541033"/>
              <a:gd name="connsiteX286" fmla="*/ 1880620 w 8756908"/>
              <a:gd name="connsiteY286" fmla="*/ 3155985 h 5541033"/>
              <a:gd name="connsiteX287" fmla="*/ 1834900 w 8756908"/>
              <a:gd name="connsiteY287" fmla="*/ 3210849 h 5541033"/>
              <a:gd name="connsiteX288" fmla="*/ 1807468 w 8756908"/>
              <a:gd name="connsiteY288" fmla="*/ 3219993 h 5541033"/>
              <a:gd name="connsiteX289" fmla="*/ 1780036 w 8756908"/>
              <a:gd name="connsiteY289" fmla="*/ 3238281 h 5541033"/>
              <a:gd name="connsiteX290" fmla="*/ 1743460 w 8756908"/>
              <a:gd name="connsiteY290" fmla="*/ 3256569 h 5541033"/>
              <a:gd name="connsiteX291" fmla="*/ 1734316 w 8756908"/>
              <a:gd name="connsiteY291" fmla="*/ 3284001 h 5541033"/>
              <a:gd name="connsiteX292" fmla="*/ 1679452 w 8756908"/>
              <a:gd name="connsiteY292" fmla="*/ 3320577 h 5541033"/>
              <a:gd name="connsiteX293" fmla="*/ 1661164 w 8756908"/>
              <a:gd name="connsiteY293" fmla="*/ 3357153 h 5541033"/>
              <a:gd name="connsiteX294" fmla="*/ 1606300 w 8756908"/>
              <a:gd name="connsiteY294" fmla="*/ 3402873 h 5541033"/>
              <a:gd name="connsiteX295" fmla="*/ 1542292 w 8756908"/>
              <a:gd name="connsiteY295" fmla="*/ 3466881 h 5541033"/>
              <a:gd name="connsiteX296" fmla="*/ 1441708 w 8756908"/>
              <a:gd name="connsiteY296" fmla="*/ 3521745 h 5541033"/>
              <a:gd name="connsiteX297" fmla="*/ 1386844 w 8756908"/>
              <a:gd name="connsiteY297" fmla="*/ 3558321 h 5541033"/>
              <a:gd name="connsiteX298" fmla="*/ 1331980 w 8756908"/>
              <a:gd name="connsiteY298" fmla="*/ 3576609 h 5541033"/>
              <a:gd name="connsiteX299" fmla="*/ 1313692 w 8756908"/>
              <a:gd name="connsiteY299" fmla="*/ 3604041 h 5541033"/>
              <a:gd name="connsiteX300" fmla="*/ 1231396 w 8756908"/>
              <a:gd name="connsiteY300" fmla="*/ 3622329 h 5541033"/>
              <a:gd name="connsiteX301" fmla="*/ 1158244 w 8756908"/>
              <a:gd name="connsiteY301" fmla="*/ 3649761 h 5541033"/>
              <a:gd name="connsiteX302" fmla="*/ 1066804 w 8756908"/>
              <a:gd name="connsiteY302" fmla="*/ 3677193 h 5541033"/>
              <a:gd name="connsiteX303" fmla="*/ 957076 w 8756908"/>
              <a:gd name="connsiteY303" fmla="*/ 3695481 h 5541033"/>
              <a:gd name="connsiteX304" fmla="*/ 801628 w 8756908"/>
              <a:gd name="connsiteY304" fmla="*/ 3704625 h 5541033"/>
              <a:gd name="connsiteX305" fmla="*/ 801628 w 8756908"/>
              <a:gd name="connsiteY305" fmla="*/ 3704625 h 5541033"/>
              <a:gd name="connsiteX306" fmla="*/ 474988 w 8756908"/>
              <a:gd name="connsiteY306" fmla="*/ 3872681 h 5541033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75948 w 8788410"/>
              <a:gd name="connsiteY128" fmla="*/ 920715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503946 w 8788410"/>
              <a:gd name="connsiteY0" fmla="*/ 3879029 h 5541701"/>
              <a:gd name="connsiteX1" fmla="*/ 503946 w 8788410"/>
              <a:gd name="connsiteY1" fmla="*/ 3879029 h 5541701"/>
              <a:gd name="connsiteX2" fmla="*/ 622818 w 8788410"/>
              <a:gd name="connsiteY2" fmla="*/ 3769301 h 5541701"/>
              <a:gd name="connsiteX3" fmla="*/ 659394 w 8788410"/>
              <a:gd name="connsiteY3" fmla="*/ 3760157 h 5541701"/>
              <a:gd name="connsiteX4" fmla="*/ 686826 w 8788410"/>
              <a:gd name="connsiteY4" fmla="*/ 3751013 h 5541701"/>
              <a:gd name="connsiteX5" fmla="*/ 741690 w 8788410"/>
              <a:gd name="connsiteY5" fmla="*/ 3714437 h 5541701"/>
              <a:gd name="connsiteX6" fmla="*/ 805698 w 8788410"/>
              <a:gd name="connsiteY6" fmla="*/ 3696149 h 5541701"/>
              <a:gd name="connsiteX7" fmla="*/ 823986 w 8788410"/>
              <a:gd name="connsiteY7" fmla="*/ 3668717 h 5541701"/>
              <a:gd name="connsiteX8" fmla="*/ 851418 w 8788410"/>
              <a:gd name="connsiteY8" fmla="*/ 3659573 h 5541701"/>
              <a:gd name="connsiteX9" fmla="*/ 860562 w 8788410"/>
              <a:gd name="connsiteY9" fmla="*/ 3632141 h 5541701"/>
              <a:gd name="connsiteX10" fmla="*/ 906282 w 8788410"/>
              <a:gd name="connsiteY10" fmla="*/ 3586421 h 5541701"/>
              <a:gd name="connsiteX11" fmla="*/ 942858 w 8788410"/>
              <a:gd name="connsiteY11" fmla="*/ 3531557 h 5541701"/>
              <a:gd name="connsiteX12" fmla="*/ 961146 w 8788410"/>
              <a:gd name="connsiteY12" fmla="*/ 3504125 h 5541701"/>
              <a:gd name="connsiteX13" fmla="*/ 1016010 w 8788410"/>
              <a:gd name="connsiteY13" fmla="*/ 3449261 h 5541701"/>
              <a:gd name="connsiteX14" fmla="*/ 1061730 w 8788410"/>
              <a:gd name="connsiteY14" fmla="*/ 3412685 h 5541701"/>
              <a:gd name="connsiteX15" fmla="*/ 1080018 w 8788410"/>
              <a:gd name="connsiteY15" fmla="*/ 3357821 h 5541701"/>
              <a:gd name="connsiteX16" fmla="*/ 1107450 w 8788410"/>
              <a:gd name="connsiteY16" fmla="*/ 3266381 h 5541701"/>
              <a:gd name="connsiteX17" fmla="*/ 1116594 w 8788410"/>
              <a:gd name="connsiteY17" fmla="*/ 3238949 h 5541701"/>
              <a:gd name="connsiteX18" fmla="*/ 1125738 w 8788410"/>
              <a:gd name="connsiteY18" fmla="*/ 3211517 h 5541701"/>
              <a:gd name="connsiteX19" fmla="*/ 1144026 w 8788410"/>
              <a:gd name="connsiteY19" fmla="*/ 3184085 h 5541701"/>
              <a:gd name="connsiteX20" fmla="*/ 1189746 w 8788410"/>
              <a:gd name="connsiteY20" fmla="*/ 3110933 h 5541701"/>
              <a:gd name="connsiteX21" fmla="*/ 1217178 w 8788410"/>
              <a:gd name="connsiteY21" fmla="*/ 3037781 h 5541701"/>
              <a:gd name="connsiteX22" fmla="*/ 1235466 w 8788410"/>
              <a:gd name="connsiteY22" fmla="*/ 2973773 h 5541701"/>
              <a:gd name="connsiteX23" fmla="*/ 1253754 w 8788410"/>
              <a:gd name="connsiteY23" fmla="*/ 2946341 h 5541701"/>
              <a:gd name="connsiteX24" fmla="*/ 1262898 w 8788410"/>
              <a:gd name="connsiteY24" fmla="*/ 2882333 h 5541701"/>
              <a:gd name="connsiteX25" fmla="*/ 1290330 w 8788410"/>
              <a:gd name="connsiteY25" fmla="*/ 2845757 h 5541701"/>
              <a:gd name="connsiteX26" fmla="*/ 1299474 w 8788410"/>
              <a:gd name="connsiteY26" fmla="*/ 2818325 h 5541701"/>
              <a:gd name="connsiteX27" fmla="*/ 1317762 w 8788410"/>
              <a:gd name="connsiteY27" fmla="*/ 2790893 h 5541701"/>
              <a:gd name="connsiteX28" fmla="*/ 1345194 w 8788410"/>
              <a:gd name="connsiteY28" fmla="*/ 2736029 h 5541701"/>
              <a:gd name="connsiteX29" fmla="*/ 1372626 w 8788410"/>
              <a:gd name="connsiteY29" fmla="*/ 2717741 h 5541701"/>
              <a:gd name="connsiteX30" fmla="*/ 1381770 w 8788410"/>
              <a:gd name="connsiteY30" fmla="*/ 2681165 h 5541701"/>
              <a:gd name="connsiteX31" fmla="*/ 1436634 w 8788410"/>
              <a:gd name="connsiteY31" fmla="*/ 2653733 h 5541701"/>
              <a:gd name="connsiteX32" fmla="*/ 1491498 w 8788410"/>
              <a:gd name="connsiteY32" fmla="*/ 2617157 h 5541701"/>
              <a:gd name="connsiteX33" fmla="*/ 1509786 w 8788410"/>
              <a:gd name="connsiteY33" fmla="*/ 2589725 h 5541701"/>
              <a:gd name="connsiteX34" fmla="*/ 1537218 w 8788410"/>
              <a:gd name="connsiteY34" fmla="*/ 2580581 h 5541701"/>
              <a:gd name="connsiteX35" fmla="*/ 1564650 w 8788410"/>
              <a:gd name="connsiteY35" fmla="*/ 2562293 h 5541701"/>
              <a:gd name="connsiteX36" fmla="*/ 1793250 w 8788410"/>
              <a:gd name="connsiteY36" fmla="*/ 2525717 h 5541701"/>
              <a:gd name="connsiteX37" fmla="*/ 1820682 w 8788410"/>
              <a:gd name="connsiteY37" fmla="*/ 2507429 h 5541701"/>
              <a:gd name="connsiteX38" fmla="*/ 1985274 w 8788410"/>
              <a:gd name="connsiteY38" fmla="*/ 2525717 h 5541701"/>
              <a:gd name="connsiteX39" fmla="*/ 2040138 w 8788410"/>
              <a:gd name="connsiteY39" fmla="*/ 2562293 h 5541701"/>
              <a:gd name="connsiteX40" fmla="*/ 2085858 w 8788410"/>
              <a:gd name="connsiteY40" fmla="*/ 2598869 h 5541701"/>
              <a:gd name="connsiteX41" fmla="*/ 2095002 w 8788410"/>
              <a:gd name="connsiteY41" fmla="*/ 2626301 h 5541701"/>
              <a:gd name="connsiteX42" fmla="*/ 2149866 w 8788410"/>
              <a:gd name="connsiteY42" fmla="*/ 2662877 h 5541701"/>
              <a:gd name="connsiteX43" fmla="*/ 2204730 w 8788410"/>
              <a:gd name="connsiteY43" fmla="*/ 2708597 h 5541701"/>
              <a:gd name="connsiteX44" fmla="*/ 2259594 w 8788410"/>
              <a:gd name="connsiteY44" fmla="*/ 2726885 h 5541701"/>
              <a:gd name="connsiteX45" fmla="*/ 2387610 w 8788410"/>
              <a:gd name="connsiteY45" fmla="*/ 2717741 h 5541701"/>
              <a:gd name="connsiteX46" fmla="*/ 2469906 w 8788410"/>
              <a:gd name="connsiteY46" fmla="*/ 2672021 h 5541701"/>
              <a:gd name="connsiteX47" fmla="*/ 2506482 w 8788410"/>
              <a:gd name="connsiteY47" fmla="*/ 2662877 h 5541701"/>
              <a:gd name="connsiteX48" fmla="*/ 2625354 w 8788410"/>
              <a:gd name="connsiteY48" fmla="*/ 2672021 h 5541701"/>
              <a:gd name="connsiteX49" fmla="*/ 2652786 w 8788410"/>
              <a:gd name="connsiteY49" fmla="*/ 2699453 h 5541701"/>
              <a:gd name="connsiteX50" fmla="*/ 2680218 w 8788410"/>
              <a:gd name="connsiteY50" fmla="*/ 2717741 h 5541701"/>
              <a:gd name="connsiteX51" fmla="*/ 2707650 w 8788410"/>
              <a:gd name="connsiteY51" fmla="*/ 2745173 h 5541701"/>
              <a:gd name="connsiteX52" fmla="*/ 2789946 w 8788410"/>
              <a:gd name="connsiteY52" fmla="*/ 2790893 h 5541701"/>
              <a:gd name="connsiteX53" fmla="*/ 2844810 w 8788410"/>
              <a:gd name="connsiteY53" fmla="*/ 2827469 h 5541701"/>
              <a:gd name="connsiteX54" fmla="*/ 2872242 w 8788410"/>
              <a:gd name="connsiteY54" fmla="*/ 2836613 h 5541701"/>
              <a:gd name="connsiteX55" fmla="*/ 2954538 w 8788410"/>
              <a:gd name="connsiteY55" fmla="*/ 2882333 h 5541701"/>
              <a:gd name="connsiteX56" fmla="*/ 2972826 w 8788410"/>
              <a:gd name="connsiteY56" fmla="*/ 2909765 h 5541701"/>
              <a:gd name="connsiteX57" fmla="*/ 3027690 w 8788410"/>
              <a:gd name="connsiteY57" fmla="*/ 2946341 h 5541701"/>
              <a:gd name="connsiteX58" fmla="*/ 3045978 w 8788410"/>
              <a:gd name="connsiteY58" fmla="*/ 2982917 h 5541701"/>
              <a:gd name="connsiteX59" fmla="*/ 3100842 w 8788410"/>
              <a:gd name="connsiteY59" fmla="*/ 3001205 h 5541701"/>
              <a:gd name="connsiteX60" fmla="*/ 3164850 w 8788410"/>
              <a:gd name="connsiteY60" fmla="*/ 3019493 h 5541701"/>
              <a:gd name="connsiteX61" fmla="*/ 3192282 w 8788410"/>
              <a:gd name="connsiteY61" fmla="*/ 3037781 h 5541701"/>
              <a:gd name="connsiteX62" fmla="*/ 3292866 w 8788410"/>
              <a:gd name="connsiteY62" fmla="*/ 3028637 h 5541701"/>
              <a:gd name="connsiteX63" fmla="*/ 3265434 w 8788410"/>
              <a:gd name="connsiteY63" fmla="*/ 2909765 h 5541701"/>
              <a:gd name="connsiteX64" fmla="*/ 3238002 w 8788410"/>
              <a:gd name="connsiteY64" fmla="*/ 2900621 h 5541701"/>
              <a:gd name="connsiteX65" fmla="*/ 3219714 w 8788410"/>
              <a:gd name="connsiteY65" fmla="*/ 2873189 h 5541701"/>
              <a:gd name="connsiteX66" fmla="*/ 3164850 w 8788410"/>
              <a:gd name="connsiteY66" fmla="*/ 2836613 h 5541701"/>
              <a:gd name="connsiteX67" fmla="*/ 3119130 w 8788410"/>
              <a:gd name="connsiteY67" fmla="*/ 2800037 h 5541701"/>
              <a:gd name="connsiteX68" fmla="*/ 3100842 w 8788410"/>
              <a:gd name="connsiteY68" fmla="*/ 2772605 h 5541701"/>
              <a:gd name="connsiteX69" fmla="*/ 3036834 w 8788410"/>
              <a:gd name="connsiteY69" fmla="*/ 2763461 h 5541701"/>
              <a:gd name="connsiteX70" fmla="*/ 3009402 w 8788410"/>
              <a:gd name="connsiteY70" fmla="*/ 2745173 h 5541701"/>
              <a:gd name="connsiteX71" fmla="*/ 2991114 w 8788410"/>
              <a:gd name="connsiteY71" fmla="*/ 2717741 h 5541701"/>
              <a:gd name="connsiteX72" fmla="*/ 2936250 w 8788410"/>
              <a:gd name="connsiteY72" fmla="*/ 2699453 h 5541701"/>
              <a:gd name="connsiteX73" fmla="*/ 2908818 w 8788410"/>
              <a:gd name="connsiteY73" fmla="*/ 2681165 h 5541701"/>
              <a:gd name="connsiteX74" fmla="*/ 2890530 w 8788410"/>
              <a:gd name="connsiteY74" fmla="*/ 2653733 h 5541701"/>
              <a:gd name="connsiteX75" fmla="*/ 2863098 w 8788410"/>
              <a:gd name="connsiteY75" fmla="*/ 2644589 h 5541701"/>
              <a:gd name="connsiteX76" fmla="*/ 2826522 w 8788410"/>
              <a:gd name="connsiteY76" fmla="*/ 2608013 h 5541701"/>
              <a:gd name="connsiteX77" fmla="*/ 2808234 w 8788410"/>
              <a:gd name="connsiteY77" fmla="*/ 2580581 h 5541701"/>
              <a:gd name="connsiteX78" fmla="*/ 2799090 w 8788410"/>
              <a:gd name="connsiteY78" fmla="*/ 2553149 h 5541701"/>
              <a:gd name="connsiteX79" fmla="*/ 2771658 w 8788410"/>
              <a:gd name="connsiteY79" fmla="*/ 2534861 h 5541701"/>
              <a:gd name="connsiteX80" fmla="*/ 2744226 w 8788410"/>
              <a:gd name="connsiteY80" fmla="*/ 2470853 h 5541701"/>
              <a:gd name="connsiteX81" fmla="*/ 2725938 w 8788410"/>
              <a:gd name="connsiteY81" fmla="*/ 2415989 h 5541701"/>
              <a:gd name="connsiteX82" fmla="*/ 2716794 w 8788410"/>
              <a:gd name="connsiteY82" fmla="*/ 2388557 h 5541701"/>
              <a:gd name="connsiteX83" fmla="*/ 2689362 w 8788410"/>
              <a:gd name="connsiteY83" fmla="*/ 2196533 h 5541701"/>
              <a:gd name="connsiteX84" fmla="*/ 2680218 w 8788410"/>
              <a:gd name="connsiteY84" fmla="*/ 2169101 h 5541701"/>
              <a:gd name="connsiteX85" fmla="*/ 2671074 w 8788410"/>
              <a:gd name="connsiteY85" fmla="*/ 2141669 h 5541701"/>
              <a:gd name="connsiteX86" fmla="*/ 2643642 w 8788410"/>
              <a:gd name="connsiteY86" fmla="*/ 2114237 h 5541701"/>
              <a:gd name="connsiteX87" fmla="*/ 2597922 w 8788410"/>
              <a:gd name="connsiteY87" fmla="*/ 2031941 h 5541701"/>
              <a:gd name="connsiteX88" fmla="*/ 2543058 w 8788410"/>
              <a:gd name="connsiteY88" fmla="*/ 2004509 h 5541701"/>
              <a:gd name="connsiteX89" fmla="*/ 2506482 w 8788410"/>
              <a:gd name="connsiteY89" fmla="*/ 1949645 h 5541701"/>
              <a:gd name="connsiteX90" fmla="*/ 2451618 w 8788410"/>
              <a:gd name="connsiteY90" fmla="*/ 1931357 h 5541701"/>
              <a:gd name="connsiteX91" fmla="*/ 2323602 w 8788410"/>
              <a:gd name="connsiteY91" fmla="*/ 1876493 h 5541701"/>
              <a:gd name="connsiteX92" fmla="*/ 2241306 w 8788410"/>
              <a:gd name="connsiteY92" fmla="*/ 1839917 h 5541701"/>
              <a:gd name="connsiteX93" fmla="*/ 2213874 w 8788410"/>
              <a:gd name="connsiteY93" fmla="*/ 1812485 h 5541701"/>
              <a:gd name="connsiteX94" fmla="*/ 2223018 w 8788410"/>
              <a:gd name="connsiteY94" fmla="*/ 1711901 h 5541701"/>
              <a:gd name="connsiteX95" fmla="*/ 2232162 w 8788410"/>
              <a:gd name="connsiteY95" fmla="*/ 1684469 h 5541701"/>
              <a:gd name="connsiteX96" fmla="*/ 2259594 w 8788410"/>
              <a:gd name="connsiteY96" fmla="*/ 1666181 h 5541701"/>
              <a:gd name="connsiteX97" fmla="*/ 2268738 w 8788410"/>
              <a:gd name="connsiteY97" fmla="*/ 1638749 h 5541701"/>
              <a:gd name="connsiteX98" fmla="*/ 2323602 w 8788410"/>
              <a:gd name="connsiteY98" fmla="*/ 1620461 h 5541701"/>
              <a:gd name="connsiteX99" fmla="*/ 2588778 w 8788410"/>
              <a:gd name="connsiteY99" fmla="*/ 1629605 h 5541701"/>
              <a:gd name="connsiteX100" fmla="*/ 2652786 w 8788410"/>
              <a:gd name="connsiteY100" fmla="*/ 1647893 h 5541701"/>
              <a:gd name="connsiteX101" fmla="*/ 2671074 w 8788410"/>
              <a:gd name="connsiteY101" fmla="*/ 1611317 h 5541701"/>
              <a:gd name="connsiteX102" fmla="*/ 2661930 w 8788410"/>
              <a:gd name="connsiteY102" fmla="*/ 1465013 h 5541701"/>
              <a:gd name="connsiteX103" fmla="*/ 2616210 w 8788410"/>
              <a:gd name="connsiteY103" fmla="*/ 1419293 h 5541701"/>
              <a:gd name="connsiteX104" fmla="*/ 2588778 w 8788410"/>
              <a:gd name="connsiteY104" fmla="*/ 1391861 h 5541701"/>
              <a:gd name="connsiteX105" fmla="*/ 2579634 w 8788410"/>
              <a:gd name="connsiteY105" fmla="*/ 1364429 h 5541701"/>
              <a:gd name="connsiteX106" fmla="*/ 2543058 w 8788410"/>
              <a:gd name="connsiteY106" fmla="*/ 1355285 h 5541701"/>
              <a:gd name="connsiteX107" fmla="*/ 2515626 w 8788410"/>
              <a:gd name="connsiteY107" fmla="*/ 1336997 h 5541701"/>
              <a:gd name="connsiteX108" fmla="*/ 2488194 w 8788410"/>
              <a:gd name="connsiteY108" fmla="*/ 1327853 h 5541701"/>
              <a:gd name="connsiteX109" fmla="*/ 2469906 w 8788410"/>
              <a:gd name="connsiteY109" fmla="*/ 1300421 h 5541701"/>
              <a:gd name="connsiteX110" fmla="*/ 2415042 w 8788410"/>
              <a:gd name="connsiteY110" fmla="*/ 1282133 h 5541701"/>
              <a:gd name="connsiteX111" fmla="*/ 2360178 w 8788410"/>
              <a:gd name="connsiteY111" fmla="*/ 1254701 h 5541701"/>
              <a:gd name="connsiteX112" fmla="*/ 2332746 w 8788410"/>
              <a:gd name="connsiteY112" fmla="*/ 1227269 h 5541701"/>
              <a:gd name="connsiteX113" fmla="*/ 2277882 w 8788410"/>
              <a:gd name="connsiteY113" fmla="*/ 1208981 h 5541701"/>
              <a:gd name="connsiteX114" fmla="*/ 2250450 w 8788410"/>
              <a:gd name="connsiteY114" fmla="*/ 1190693 h 5541701"/>
              <a:gd name="connsiteX115" fmla="*/ 2223018 w 8788410"/>
              <a:gd name="connsiteY115" fmla="*/ 1181549 h 5541701"/>
              <a:gd name="connsiteX116" fmla="*/ 2122434 w 8788410"/>
              <a:gd name="connsiteY116" fmla="*/ 1163261 h 5541701"/>
              <a:gd name="connsiteX117" fmla="*/ 2095002 w 8788410"/>
              <a:gd name="connsiteY117" fmla="*/ 1154117 h 5541701"/>
              <a:gd name="connsiteX118" fmla="*/ 2049282 w 8788410"/>
              <a:gd name="connsiteY118" fmla="*/ 1144973 h 5541701"/>
              <a:gd name="connsiteX119" fmla="*/ 1994418 w 8788410"/>
              <a:gd name="connsiteY119" fmla="*/ 1117541 h 5541701"/>
              <a:gd name="connsiteX120" fmla="*/ 1939554 w 8788410"/>
              <a:gd name="connsiteY120" fmla="*/ 1099253 h 5541701"/>
              <a:gd name="connsiteX121" fmla="*/ 1912122 w 8788410"/>
              <a:gd name="connsiteY121" fmla="*/ 1090109 h 5541701"/>
              <a:gd name="connsiteX122" fmla="*/ 1738386 w 8788410"/>
              <a:gd name="connsiteY122" fmla="*/ 1062677 h 5541701"/>
              <a:gd name="connsiteX123" fmla="*/ 1683522 w 8788410"/>
              <a:gd name="connsiteY123" fmla="*/ 1044389 h 5541701"/>
              <a:gd name="connsiteX124" fmla="*/ 1646946 w 8788410"/>
              <a:gd name="connsiteY124" fmla="*/ 1035245 h 5541701"/>
              <a:gd name="connsiteX125" fmla="*/ 1592082 w 8788410"/>
              <a:gd name="connsiteY125" fmla="*/ 1016957 h 5541701"/>
              <a:gd name="connsiteX126" fmla="*/ 1537218 w 8788410"/>
              <a:gd name="connsiteY126" fmla="*/ 989525 h 5541701"/>
              <a:gd name="connsiteX127" fmla="*/ 1491498 w 8788410"/>
              <a:gd name="connsiteY127" fmla="*/ 952949 h 5541701"/>
              <a:gd name="connsiteX128" fmla="*/ 1537112 w 8788410"/>
              <a:gd name="connsiteY128" fmla="*/ 913654 h 5541701"/>
              <a:gd name="connsiteX129" fmla="*/ 1551129 w 8788410"/>
              <a:gd name="connsiteY129" fmla="*/ 882232 h 5541701"/>
              <a:gd name="connsiteX130" fmla="*/ 1417392 w 8788410"/>
              <a:gd name="connsiteY130" fmla="*/ 103334 h 5541701"/>
              <a:gd name="connsiteX131" fmla="*/ 1376368 w 8788410"/>
              <a:gd name="connsiteY131" fmla="*/ 668 h 5541701"/>
              <a:gd name="connsiteX132" fmla="*/ 522234 w 8788410"/>
              <a:gd name="connsiteY132" fmla="*/ 56837 h 5541701"/>
              <a:gd name="connsiteX133" fmla="*/ 522234 w 8788410"/>
              <a:gd name="connsiteY133" fmla="*/ 11117 h 5541701"/>
              <a:gd name="connsiteX134" fmla="*/ 7124202 w 8788410"/>
              <a:gd name="connsiteY134" fmla="*/ 20261 h 5541701"/>
              <a:gd name="connsiteX135" fmla="*/ 8483433 w 8788410"/>
              <a:gd name="connsiteY135" fmla="*/ 27601 h 5541701"/>
              <a:gd name="connsiteX136" fmla="*/ 8649339 w 8788410"/>
              <a:gd name="connsiteY136" fmla="*/ 158113 h 5541701"/>
              <a:gd name="connsiteX137" fmla="*/ 7543923 w 8788410"/>
              <a:gd name="connsiteY137" fmla="*/ 322826 h 5541701"/>
              <a:gd name="connsiteX138" fmla="*/ 7300602 w 8788410"/>
              <a:gd name="connsiteY138" fmla="*/ 743667 h 5541701"/>
              <a:gd name="connsiteX139" fmla="*/ 7422559 w 8788410"/>
              <a:gd name="connsiteY139" fmla="*/ 1031569 h 5541701"/>
              <a:gd name="connsiteX140" fmla="*/ 7628819 w 8788410"/>
              <a:gd name="connsiteY140" fmla="*/ 1316634 h 5541701"/>
              <a:gd name="connsiteX141" fmla="*/ 7800009 w 8788410"/>
              <a:gd name="connsiteY141" fmla="*/ 1688522 h 5541701"/>
              <a:gd name="connsiteX142" fmla="*/ 8004194 w 8788410"/>
              <a:gd name="connsiteY142" fmla="*/ 1987541 h 5541701"/>
              <a:gd name="connsiteX143" fmla="*/ 8001602 w 8788410"/>
              <a:gd name="connsiteY143" fmla="*/ 2459347 h 5541701"/>
              <a:gd name="connsiteX144" fmla="*/ 7898656 w 8788410"/>
              <a:gd name="connsiteY144" fmla="*/ 3089133 h 5541701"/>
              <a:gd name="connsiteX145" fmla="*/ 8495802 w 8788410"/>
              <a:gd name="connsiteY145" fmla="*/ 3842453 h 5541701"/>
              <a:gd name="connsiteX146" fmla="*/ 8788410 w 8788410"/>
              <a:gd name="connsiteY146" fmla="*/ 4455101 h 5541701"/>
              <a:gd name="connsiteX147" fmla="*/ 8779266 w 8788410"/>
              <a:gd name="connsiteY147" fmla="*/ 4573973 h 5541701"/>
              <a:gd name="connsiteX148" fmla="*/ 8751834 w 8788410"/>
              <a:gd name="connsiteY148" fmla="*/ 4647125 h 5541701"/>
              <a:gd name="connsiteX149" fmla="*/ 8724402 w 8788410"/>
              <a:gd name="connsiteY149" fmla="*/ 4665413 h 5541701"/>
              <a:gd name="connsiteX150" fmla="*/ 8651250 w 8788410"/>
              <a:gd name="connsiteY150" fmla="*/ 4711133 h 5541701"/>
              <a:gd name="connsiteX151" fmla="*/ 8596386 w 8788410"/>
              <a:gd name="connsiteY151" fmla="*/ 4747709 h 5541701"/>
              <a:gd name="connsiteX152" fmla="*/ 8514090 w 8788410"/>
              <a:gd name="connsiteY152" fmla="*/ 4765997 h 5541701"/>
              <a:gd name="connsiteX153" fmla="*/ 8468370 w 8788410"/>
              <a:gd name="connsiteY153" fmla="*/ 4820861 h 5541701"/>
              <a:gd name="connsiteX154" fmla="*/ 8422650 w 8788410"/>
              <a:gd name="connsiteY154" fmla="*/ 4830005 h 5541701"/>
              <a:gd name="connsiteX155" fmla="*/ 8367786 w 8788410"/>
              <a:gd name="connsiteY155" fmla="*/ 4857437 h 5541701"/>
              <a:gd name="connsiteX156" fmla="*/ 8312922 w 8788410"/>
              <a:gd name="connsiteY156" fmla="*/ 4894013 h 5541701"/>
              <a:gd name="connsiteX157" fmla="*/ 8194050 w 8788410"/>
              <a:gd name="connsiteY157" fmla="*/ 4912301 h 5541701"/>
              <a:gd name="connsiteX158" fmla="*/ 8102610 w 8788410"/>
              <a:gd name="connsiteY158" fmla="*/ 4958021 h 5541701"/>
              <a:gd name="connsiteX159" fmla="*/ 8029458 w 8788410"/>
              <a:gd name="connsiteY159" fmla="*/ 4985453 h 5541701"/>
              <a:gd name="connsiteX160" fmla="*/ 8002026 w 8788410"/>
              <a:gd name="connsiteY160" fmla="*/ 5012885 h 5541701"/>
              <a:gd name="connsiteX161" fmla="*/ 7864866 w 8788410"/>
              <a:gd name="connsiteY161" fmla="*/ 5022029 h 5541701"/>
              <a:gd name="connsiteX162" fmla="*/ 7810002 w 8788410"/>
              <a:gd name="connsiteY162" fmla="*/ 5040317 h 5541701"/>
              <a:gd name="connsiteX163" fmla="*/ 7791714 w 8788410"/>
              <a:gd name="connsiteY163" fmla="*/ 5104325 h 5541701"/>
              <a:gd name="connsiteX164" fmla="*/ 7764282 w 8788410"/>
              <a:gd name="connsiteY164" fmla="*/ 5122613 h 5541701"/>
              <a:gd name="connsiteX165" fmla="*/ 7745994 w 8788410"/>
              <a:gd name="connsiteY165" fmla="*/ 5150045 h 5541701"/>
              <a:gd name="connsiteX166" fmla="*/ 7736850 w 8788410"/>
              <a:gd name="connsiteY166" fmla="*/ 5177477 h 5541701"/>
              <a:gd name="connsiteX167" fmla="*/ 7681986 w 8788410"/>
              <a:gd name="connsiteY167" fmla="*/ 5204909 h 5541701"/>
              <a:gd name="connsiteX168" fmla="*/ 7663698 w 8788410"/>
              <a:gd name="connsiteY168" fmla="*/ 5232341 h 5541701"/>
              <a:gd name="connsiteX169" fmla="*/ 7535682 w 8788410"/>
              <a:gd name="connsiteY169" fmla="*/ 5259773 h 5541701"/>
              <a:gd name="connsiteX170" fmla="*/ 7398522 w 8788410"/>
              <a:gd name="connsiteY170" fmla="*/ 5232341 h 5541701"/>
              <a:gd name="connsiteX171" fmla="*/ 7371090 w 8788410"/>
              <a:gd name="connsiteY171" fmla="*/ 5223197 h 5541701"/>
              <a:gd name="connsiteX172" fmla="*/ 7343658 w 8788410"/>
              <a:gd name="connsiteY172" fmla="*/ 5204909 h 5541701"/>
              <a:gd name="connsiteX173" fmla="*/ 7288794 w 8788410"/>
              <a:gd name="connsiteY173" fmla="*/ 5186621 h 5541701"/>
              <a:gd name="connsiteX174" fmla="*/ 7169922 w 8788410"/>
              <a:gd name="connsiteY174" fmla="*/ 5195765 h 5541701"/>
              <a:gd name="connsiteX175" fmla="*/ 7115058 w 8788410"/>
              <a:gd name="connsiteY175" fmla="*/ 5232341 h 5541701"/>
              <a:gd name="connsiteX176" fmla="*/ 7078482 w 8788410"/>
              <a:gd name="connsiteY176" fmla="*/ 5287205 h 5541701"/>
              <a:gd name="connsiteX177" fmla="*/ 7023618 w 8788410"/>
              <a:gd name="connsiteY177" fmla="*/ 5305493 h 5541701"/>
              <a:gd name="connsiteX178" fmla="*/ 6996186 w 8788410"/>
              <a:gd name="connsiteY178" fmla="*/ 5314637 h 5541701"/>
              <a:gd name="connsiteX179" fmla="*/ 6941322 w 8788410"/>
              <a:gd name="connsiteY179" fmla="*/ 5342069 h 5541701"/>
              <a:gd name="connsiteX180" fmla="*/ 6913890 w 8788410"/>
              <a:gd name="connsiteY180" fmla="*/ 5360357 h 5541701"/>
              <a:gd name="connsiteX181" fmla="*/ 6849882 w 8788410"/>
              <a:gd name="connsiteY181" fmla="*/ 5369501 h 5541701"/>
              <a:gd name="connsiteX182" fmla="*/ 6822450 w 8788410"/>
              <a:gd name="connsiteY182" fmla="*/ 5387789 h 5541701"/>
              <a:gd name="connsiteX183" fmla="*/ 6795018 w 8788410"/>
              <a:gd name="connsiteY183" fmla="*/ 5396933 h 5541701"/>
              <a:gd name="connsiteX184" fmla="*/ 6776730 w 8788410"/>
              <a:gd name="connsiteY184" fmla="*/ 5424365 h 5541701"/>
              <a:gd name="connsiteX185" fmla="*/ 6703578 w 8788410"/>
              <a:gd name="connsiteY185" fmla="*/ 5442653 h 5541701"/>
              <a:gd name="connsiteX186" fmla="*/ 6676146 w 8788410"/>
              <a:gd name="connsiteY186" fmla="*/ 5470085 h 5541701"/>
              <a:gd name="connsiteX187" fmla="*/ 6639570 w 8788410"/>
              <a:gd name="connsiteY187" fmla="*/ 5488373 h 5541701"/>
              <a:gd name="connsiteX188" fmla="*/ 6566418 w 8788410"/>
              <a:gd name="connsiteY188" fmla="*/ 5506661 h 5541701"/>
              <a:gd name="connsiteX189" fmla="*/ 6493266 w 8788410"/>
              <a:gd name="connsiteY189" fmla="*/ 5515805 h 5541701"/>
              <a:gd name="connsiteX190" fmla="*/ 6118362 w 8788410"/>
              <a:gd name="connsiteY190" fmla="*/ 5515805 h 5541701"/>
              <a:gd name="connsiteX191" fmla="*/ 6081786 w 8788410"/>
              <a:gd name="connsiteY191" fmla="*/ 5497517 h 5541701"/>
              <a:gd name="connsiteX192" fmla="*/ 6063498 w 8788410"/>
              <a:gd name="connsiteY192" fmla="*/ 5470085 h 5541701"/>
              <a:gd name="connsiteX193" fmla="*/ 6054354 w 8788410"/>
              <a:gd name="connsiteY193" fmla="*/ 5442653 h 5541701"/>
              <a:gd name="connsiteX194" fmla="*/ 5972058 w 8788410"/>
              <a:gd name="connsiteY194" fmla="*/ 5433509 h 5541701"/>
              <a:gd name="connsiteX195" fmla="*/ 5953770 w 8788410"/>
              <a:gd name="connsiteY195" fmla="*/ 5406077 h 5541701"/>
              <a:gd name="connsiteX196" fmla="*/ 5908050 w 8788410"/>
              <a:gd name="connsiteY196" fmla="*/ 5396933 h 5541701"/>
              <a:gd name="connsiteX197" fmla="*/ 5853186 w 8788410"/>
              <a:gd name="connsiteY197" fmla="*/ 5369501 h 5541701"/>
              <a:gd name="connsiteX198" fmla="*/ 5844042 w 8788410"/>
              <a:gd name="connsiteY198" fmla="*/ 5342069 h 5541701"/>
              <a:gd name="connsiteX199" fmla="*/ 5834898 w 8788410"/>
              <a:gd name="connsiteY199" fmla="*/ 5150045 h 5541701"/>
              <a:gd name="connsiteX200" fmla="*/ 5780034 w 8788410"/>
              <a:gd name="connsiteY200" fmla="*/ 5067749 h 5541701"/>
              <a:gd name="connsiteX201" fmla="*/ 5770890 w 8788410"/>
              <a:gd name="connsiteY201" fmla="*/ 5040317 h 5541701"/>
              <a:gd name="connsiteX202" fmla="*/ 5761746 w 8788410"/>
              <a:gd name="connsiteY202" fmla="*/ 4994597 h 5541701"/>
              <a:gd name="connsiteX203" fmla="*/ 5734314 w 8788410"/>
              <a:gd name="connsiteY203" fmla="*/ 4976309 h 5541701"/>
              <a:gd name="connsiteX204" fmla="*/ 5688594 w 8788410"/>
              <a:gd name="connsiteY204" fmla="*/ 4921445 h 5541701"/>
              <a:gd name="connsiteX205" fmla="*/ 5661162 w 8788410"/>
              <a:gd name="connsiteY205" fmla="*/ 4912301 h 5541701"/>
              <a:gd name="connsiteX206" fmla="*/ 5615442 w 8788410"/>
              <a:gd name="connsiteY206" fmla="*/ 5022029 h 5541701"/>
              <a:gd name="connsiteX207" fmla="*/ 5633730 w 8788410"/>
              <a:gd name="connsiteY207" fmla="*/ 5049461 h 5541701"/>
              <a:gd name="connsiteX208" fmla="*/ 5652018 w 8788410"/>
              <a:gd name="connsiteY208" fmla="*/ 5104325 h 5541701"/>
              <a:gd name="connsiteX209" fmla="*/ 5642874 w 8788410"/>
              <a:gd name="connsiteY209" fmla="*/ 5159189 h 5541701"/>
              <a:gd name="connsiteX210" fmla="*/ 5441706 w 8788410"/>
              <a:gd name="connsiteY210" fmla="*/ 5131757 h 5541701"/>
              <a:gd name="connsiteX211" fmla="*/ 5423418 w 8788410"/>
              <a:gd name="connsiteY211" fmla="*/ 5104325 h 5541701"/>
              <a:gd name="connsiteX212" fmla="*/ 5368554 w 8788410"/>
              <a:gd name="connsiteY212" fmla="*/ 5086037 h 5541701"/>
              <a:gd name="connsiteX213" fmla="*/ 5322834 w 8788410"/>
              <a:gd name="connsiteY213" fmla="*/ 5067749 h 5541701"/>
              <a:gd name="connsiteX214" fmla="*/ 5267970 w 8788410"/>
              <a:gd name="connsiteY214" fmla="*/ 5031173 h 5541701"/>
              <a:gd name="connsiteX215" fmla="*/ 5103378 w 8788410"/>
              <a:gd name="connsiteY215" fmla="*/ 5012885 h 5541701"/>
              <a:gd name="connsiteX216" fmla="*/ 5021082 w 8788410"/>
              <a:gd name="connsiteY216" fmla="*/ 5003741 h 5541701"/>
              <a:gd name="connsiteX217" fmla="*/ 4975362 w 8788410"/>
              <a:gd name="connsiteY217" fmla="*/ 4994597 h 5541701"/>
              <a:gd name="connsiteX218" fmla="*/ 4783338 w 8788410"/>
              <a:gd name="connsiteY218" fmla="*/ 4985453 h 5541701"/>
              <a:gd name="connsiteX219" fmla="*/ 4719330 w 8788410"/>
              <a:gd name="connsiteY219" fmla="*/ 4967165 h 5541701"/>
              <a:gd name="connsiteX220" fmla="*/ 4682754 w 8788410"/>
              <a:gd name="connsiteY220" fmla="*/ 4958021 h 5541701"/>
              <a:gd name="connsiteX221" fmla="*/ 4655322 w 8788410"/>
              <a:gd name="connsiteY221" fmla="*/ 4894013 h 5541701"/>
              <a:gd name="connsiteX222" fmla="*/ 4646178 w 8788410"/>
              <a:gd name="connsiteY222" fmla="*/ 4866581 h 5541701"/>
              <a:gd name="connsiteX223" fmla="*/ 4618746 w 8788410"/>
              <a:gd name="connsiteY223" fmla="*/ 4857437 h 5541701"/>
              <a:gd name="connsiteX224" fmla="*/ 4563882 w 8788410"/>
              <a:gd name="connsiteY224" fmla="*/ 4830005 h 5541701"/>
              <a:gd name="connsiteX225" fmla="*/ 4536450 w 8788410"/>
              <a:gd name="connsiteY225" fmla="*/ 4802573 h 5541701"/>
              <a:gd name="connsiteX226" fmla="*/ 4518162 w 8788410"/>
              <a:gd name="connsiteY226" fmla="*/ 4775141 h 5541701"/>
              <a:gd name="connsiteX227" fmla="*/ 4490730 w 8788410"/>
              <a:gd name="connsiteY227" fmla="*/ 4765997 h 5541701"/>
              <a:gd name="connsiteX228" fmla="*/ 4408434 w 8788410"/>
              <a:gd name="connsiteY228" fmla="*/ 4720277 h 5541701"/>
              <a:gd name="connsiteX229" fmla="*/ 4353570 w 8788410"/>
              <a:gd name="connsiteY229" fmla="*/ 4701989 h 5541701"/>
              <a:gd name="connsiteX230" fmla="*/ 4188978 w 8788410"/>
              <a:gd name="connsiteY230" fmla="*/ 4711133 h 5541701"/>
              <a:gd name="connsiteX231" fmla="*/ 4097538 w 8788410"/>
              <a:gd name="connsiteY231" fmla="*/ 4720277 h 5541701"/>
              <a:gd name="connsiteX232" fmla="*/ 3823218 w 8788410"/>
              <a:gd name="connsiteY232" fmla="*/ 4711133 h 5541701"/>
              <a:gd name="connsiteX233" fmla="*/ 3740922 w 8788410"/>
              <a:gd name="connsiteY233" fmla="*/ 4647125 h 5541701"/>
              <a:gd name="connsiteX234" fmla="*/ 3713490 w 8788410"/>
              <a:gd name="connsiteY234" fmla="*/ 4637981 h 5541701"/>
              <a:gd name="connsiteX235" fmla="*/ 3658626 w 8788410"/>
              <a:gd name="connsiteY235" fmla="*/ 4592261 h 5541701"/>
              <a:gd name="connsiteX236" fmla="*/ 3622050 w 8788410"/>
              <a:gd name="connsiteY236" fmla="*/ 4583117 h 5541701"/>
              <a:gd name="connsiteX237" fmla="*/ 3484890 w 8788410"/>
              <a:gd name="connsiteY237" fmla="*/ 4537397 h 5541701"/>
              <a:gd name="connsiteX238" fmla="*/ 3430026 w 8788410"/>
              <a:gd name="connsiteY238" fmla="*/ 4509965 h 5541701"/>
              <a:gd name="connsiteX239" fmla="*/ 3402594 w 8788410"/>
              <a:gd name="connsiteY239" fmla="*/ 4491677 h 5541701"/>
              <a:gd name="connsiteX240" fmla="*/ 3366018 w 8788410"/>
              <a:gd name="connsiteY240" fmla="*/ 4473389 h 5541701"/>
              <a:gd name="connsiteX241" fmla="*/ 3338586 w 8788410"/>
              <a:gd name="connsiteY241" fmla="*/ 4445957 h 5541701"/>
              <a:gd name="connsiteX242" fmla="*/ 3302010 w 8788410"/>
              <a:gd name="connsiteY242" fmla="*/ 4418525 h 5541701"/>
              <a:gd name="connsiteX243" fmla="*/ 3274578 w 8788410"/>
              <a:gd name="connsiteY243" fmla="*/ 4363661 h 5541701"/>
              <a:gd name="connsiteX244" fmla="*/ 3247146 w 8788410"/>
              <a:gd name="connsiteY244" fmla="*/ 4345373 h 5541701"/>
              <a:gd name="connsiteX245" fmla="*/ 3219714 w 8788410"/>
              <a:gd name="connsiteY245" fmla="*/ 4281365 h 5541701"/>
              <a:gd name="connsiteX246" fmla="*/ 3192282 w 8788410"/>
              <a:gd name="connsiteY246" fmla="*/ 4226501 h 5541701"/>
              <a:gd name="connsiteX247" fmla="*/ 3164850 w 8788410"/>
              <a:gd name="connsiteY247" fmla="*/ 4199069 h 5541701"/>
              <a:gd name="connsiteX248" fmla="*/ 3100842 w 8788410"/>
              <a:gd name="connsiteY248" fmla="*/ 4116773 h 5541701"/>
              <a:gd name="connsiteX249" fmla="*/ 3073410 w 8788410"/>
              <a:gd name="connsiteY249" fmla="*/ 4098485 h 5541701"/>
              <a:gd name="connsiteX250" fmla="*/ 3064266 w 8788410"/>
              <a:gd name="connsiteY250" fmla="*/ 4071053 h 5541701"/>
              <a:gd name="connsiteX251" fmla="*/ 3045978 w 8788410"/>
              <a:gd name="connsiteY251" fmla="*/ 3997901 h 5541701"/>
              <a:gd name="connsiteX252" fmla="*/ 3018546 w 8788410"/>
              <a:gd name="connsiteY252" fmla="*/ 3979613 h 5541701"/>
              <a:gd name="connsiteX253" fmla="*/ 3000258 w 8788410"/>
              <a:gd name="connsiteY253" fmla="*/ 3915605 h 5541701"/>
              <a:gd name="connsiteX254" fmla="*/ 2981970 w 8788410"/>
              <a:gd name="connsiteY254" fmla="*/ 3888173 h 5541701"/>
              <a:gd name="connsiteX255" fmla="*/ 2972826 w 8788410"/>
              <a:gd name="connsiteY255" fmla="*/ 3860741 h 5541701"/>
              <a:gd name="connsiteX256" fmla="*/ 2945394 w 8788410"/>
              <a:gd name="connsiteY256" fmla="*/ 3842453 h 5541701"/>
              <a:gd name="connsiteX257" fmla="*/ 2908818 w 8788410"/>
              <a:gd name="connsiteY257" fmla="*/ 3760157 h 5541701"/>
              <a:gd name="connsiteX258" fmla="*/ 2899674 w 8788410"/>
              <a:gd name="connsiteY258" fmla="*/ 3732725 h 5541701"/>
              <a:gd name="connsiteX259" fmla="*/ 2890530 w 8788410"/>
              <a:gd name="connsiteY259" fmla="*/ 3705293 h 5541701"/>
              <a:gd name="connsiteX260" fmla="*/ 2881386 w 8788410"/>
              <a:gd name="connsiteY260" fmla="*/ 3650429 h 5541701"/>
              <a:gd name="connsiteX261" fmla="*/ 2863098 w 8788410"/>
              <a:gd name="connsiteY261" fmla="*/ 3622997 h 5541701"/>
              <a:gd name="connsiteX262" fmla="*/ 2853954 w 8788410"/>
              <a:gd name="connsiteY262" fmla="*/ 3595565 h 5541701"/>
              <a:gd name="connsiteX263" fmla="*/ 2835666 w 8788410"/>
              <a:gd name="connsiteY263" fmla="*/ 3568133 h 5541701"/>
              <a:gd name="connsiteX264" fmla="*/ 2817378 w 8788410"/>
              <a:gd name="connsiteY264" fmla="*/ 3513269 h 5541701"/>
              <a:gd name="connsiteX265" fmla="*/ 2808234 w 8788410"/>
              <a:gd name="connsiteY265" fmla="*/ 3485837 h 5541701"/>
              <a:gd name="connsiteX266" fmla="*/ 2744226 w 8788410"/>
              <a:gd name="connsiteY266" fmla="*/ 3449261 h 5541701"/>
              <a:gd name="connsiteX267" fmla="*/ 2725938 w 8788410"/>
              <a:gd name="connsiteY267" fmla="*/ 3421829 h 5541701"/>
              <a:gd name="connsiteX268" fmla="*/ 2698506 w 8788410"/>
              <a:gd name="connsiteY268" fmla="*/ 3412685 h 5541701"/>
              <a:gd name="connsiteX269" fmla="*/ 2689362 w 8788410"/>
              <a:gd name="connsiteY269" fmla="*/ 3385253 h 5541701"/>
              <a:gd name="connsiteX270" fmla="*/ 2671074 w 8788410"/>
              <a:gd name="connsiteY270" fmla="*/ 3357821 h 5541701"/>
              <a:gd name="connsiteX271" fmla="*/ 2634498 w 8788410"/>
              <a:gd name="connsiteY271" fmla="*/ 3302957 h 5541701"/>
              <a:gd name="connsiteX272" fmla="*/ 2597922 w 8788410"/>
              <a:gd name="connsiteY272" fmla="*/ 3248093 h 5541701"/>
              <a:gd name="connsiteX273" fmla="*/ 2579634 w 8788410"/>
              <a:gd name="connsiteY273" fmla="*/ 3220661 h 5541701"/>
              <a:gd name="connsiteX274" fmla="*/ 2552202 w 8788410"/>
              <a:gd name="connsiteY274" fmla="*/ 3202373 h 5541701"/>
              <a:gd name="connsiteX275" fmla="*/ 2524770 w 8788410"/>
              <a:gd name="connsiteY275" fmla="*/ 3174941 h 5541701"/>
              <a:gd name="connsiteX276" fmla="*/ 2497338 w 8788410"/>
              <a:gd name="connsiteY276" fmla="*/ 3165797 h 5541701"/>
              <a:gd name="connsiteX277" fmla="*/ 2469906 w 8788410"/>
              <a:gd name="connsiteY277" fmla="*/ 3147509 h 5541701"/>
              <a:gd name="connsiteX278" fmla="*/ 2360178 w 8788410"/>
              <a:gd name="connsiteY278" fmla="*/ 3129221 h 5541701"/>
              <a:gd name="connsiteX279" fmla="*/ 2305314 w 8788410"/>
              <a:gd name="connsiteY279" fmla="*/ 3110933 h 5541701"/>
              <a:gd name="connsiteX280" fmla="*/ 2277882 w 8788410"/>
              <a:gd name="connsiteY280" fmla="*/ 3101789 h 5541701"/>
              <a:gd name="connsiteX281" fmla="*/ 2223018 w 8788410"/>
              <a:gd name="connsiteY281" fmla="*/ 3092645 h 5541701"/>
              <a:gd name="connsiteX282" fmla="*/ 2003562 w 8788410"/>
              <a:gd name="connsiteY282" fmla="*/ 3101789 h 5541701"/>
              <a:gd name="connsiteX283" fmla="*/ 1966986 w 8788410"/>
              <a:gd name="connsiteY283" fmla="*/ 3110933 h 5541701"/>
              <a:gd name="connsiteX284" fmla="*/ 1939554 w 8788410"/>
              <a:gd name="connsiteY284" fmla="*/ 3138365 h 5541701"/>
              <a:gd name="connsiteX285" fmla="*/ 1912122 w 8788410"/>
              <a:gd name="connsiteY285" fmla="*/ 3156653 h 5541701"/>
              <a:gd name="connsiteX286" fmla="*/ 1866402 w 8788410"/>
              <a:gd name="connsiteY286" fmla="*/ 3211517 h 5541701"/>
              <a:gd name="connsiteX287" fmla="*/ 1838970 w 8788410"/>
              <a:gd name="connsiteY287" fmla="*/ 3220661 h 5541701"/>
              <a:gd name="connsiteX288" fmla="*/ 1811538 w 8788410"/>
              <a:gd name="connsiteY288" fmla="*/ 3238949 h 5541701"/>
              <a:gd name="connsiteX289" fmla="*/ 1774962 w 8788410"/>
              <a:gd name="connsiteY289" fmla="*/ 3257237 h 5541701"/>
              <a:gd name="connsiteX290" fmla="*/ 1765818 w 8788410"/>
              <a:gd name="connsiteY290" fmla="*/ 3284669 h 5541701"/>
              <a:gd name="connsiteX291" fmla="*/ 1710954 w 8788410"/>
              <a:gd name="connsiteY291" fmla="*/ 3321245 h 5541701"/>
              <a:gd name="connsiteX292" fmla="*/ 1692666 w 8788410"/>
              <a:gd name="connsiteY292" fmla="*/ 3357821 h 5541701"/>
              <a:gd name="connsiteX293" fmla="*/ 1637802 w 8788410"/>
              <a:gd name="connsiteY293" fmla="*/ 3403541 h 5541701"/>
              <a:gd name="connsiteX294" fmla="*/ 1573794 w 8788410"/>
              <a:gd name="connsiteY294" fmla="*/ 3467549 h 5541701"/>
              <a:gd name="connsiteX295" fmla="*/ 1473210 w 8788410"/>
              <a:gd name="connsiteY295" fmla="*/ 3522413 h 5541701"/>
              <a:gd name="connsiteX296" fmla="*/ 1418346 w 8788410"/>
              <a:gd name="connsiteY296" fmla="*/ 3558989 h 5541701"/>
              <a:gd name="connsiteX297" fmla="*/ 1363482 w 8788410"/>
              <a:gd name="connsiteY297" fmla="*/ 3577277 h 5541701"/>
              <a:gd name="connsiteX298" fmla="*/ 1345194 w 8788410"/>
              <a:gd name="connsiteY298" fmla="*/ 3604709 h 5541701"/>
              <a:gd name="connsiteX299" fmla="*/ 1262898 w 8788410"/>
              <a:gd name="connsiteY299" fmla="*/ 3622997 h 5541701"/>
              <a:gd name="connsiteX300" fmla="*/ 1189746 w 8788410"/>
              <a:gd name="connsiteY300" fmla="*/ 3650429 h 5541701"/>
              <a:gd name="connsiteX301" fmla="*/ 1098306 w 8788410"/>
              <a:gd name="connsiteY301" fmla="*/ 3677861 h 5541701"/>
              <a:gd name="connsiteX302" fmla="*/ 988578 w 8788410"/>
              <a:gd name="connsiteY302" fmla="*/ 3696149 h 5541701"/>
              <a:gd name="connsiteX303" fmla="*/ 833130 w 8788410"/>
              <a:gd name="connsiteY303" fmla="*/ 3705293 h 5541701"/>
              <a:gd name="connsiteX304" fmla="*/ 833130 w 8788410"/>
              <a:gd name="connsiteY304" fmla="*/ 3705293 h 5541701"/>
              <a:gd name="connsiteX305" fmla="*/ 506490 w 8788410"/>
              <a:gd name="connsiteY305" fmla="*/ 3873349 h 5541701"/>
              <a:gd name="connsiteX0" fmla="*/ 277457 w 8561921"/>
              <a:gd name="connsiteY0" fmla="*/ 3883671 h 5546343"/>
              <a:gd name="connsiteX1" fmla="*/ 277457 w 8561921"/>
              <a:gd name="connsiteY1" fmla="*/ 3883671 h 5546343"/>
              <a:gd name="connsiteX2" fmla="*/ 396329 w 8561921"/>
              <a:gd name="connsiteY2" fmla="*/ 3773943 h 5546343"/>
              <a:gd name="connsiteX3" fmla="*/ 432905 w 8561921"/>
              <a:gd name="connsiteY3" fmla="*/ 3764799 h 5546343"/>
              <a:gd name="connsiteX4" fmla="*/ 460337 w 8561921"/>
              <a:gd name="connsiteY4" fmla="*/ 3755655 h 5546343"/>
              <a:gd name="connsiteX5" fmla="*/ 515201 w 8561921"/>
              <a:gd name="connsiteY5" fmla="*/ 3719079 h 5546343"/>
              <a:gd name="connsiteX6" fmla="*/ 579209 w 8561921"/>
              <a:gd name="connsiteY6" fmla="*/ 3700791 h 5546343"/>
              <a:gd name="connsiteX7" fmla="*/ 597497 w 8561921"/>
              <a:gd name="connsiteY7" fmla="*/ 3673359 h 5546343"/>
              <a:gd name="connsiteX8" fmla="*/ 624929 w 8561921"/>
              <a:gd name="connsiteY8" fmla="*/ 3664215 h 5546343"/>
              <a:gd name="connsiteX9" fmla="*/ 634073 w 8561921"/>
              <a:gd name="connsiteY9" fmla="*/ 3636783 h 5546343"/>
              <a:gd name="connsiteX10" fmla="*/ 679793 w 8561921"/>
              <a:gd name="connsiteY10" fmla="*/ 3591063 h 5546343"/>
              <a:gd name="connsiteX11" fmla="*/ 716369 w 8561921"/>
              <a:gd name="connsiteY11" fmla="*/ 3536199 h 5546343"/>
              <a:gd name="connsiteX12" fmla="*/ 734657 w 8561921"/>
              <a:gd name="connsiteY12" fmla="*/ 3508767 h 5546343"/>
              <a:gd name="connsiteX13" fmla="*/ 789521 w 8561921"/>
              <a:gd name="connsiteY13" fmla="*/ 3453903 h 5546343"/>
              <a:gd name="connsiteX14" fmla="*/ 835241 w 8561921"/>
              <a:gd name="connsiteY14" fmla="*/ 3417327 h 5546343"/>
              <a:gd name="connsiteX15" fmla="*/ 853529 w 8561921"/>
              <a:gd name="connsiteY15" fmla="*/ 3362463 h 5546343"/>
              <a:gd name="connsiteX16" fmla="*/ 880961 w 8561921"/>
              <a:gd name="connsiteY16" fmla="*/ 3271023 h 5546343"/>
              <a:gd name="connsiteX17" fmla="*/ 890105 w 8561921"/>
              <a:gd name="connsiteY17" fmla="*/ 3243591 h 5546343"/>
              <a:gd name="connsiteX18" fmla="*/ 899249 w 8561921"/>
              <a:gd name="connsiteY18" fmla="*/ 3216159 h 5546343"/>
              <a:gd name="connsiteX19" fmla="*/ 917537 w 8561921"/>
              <a:gd name="connsiteY19" fmla="*/ 3188727 h 5546343"/>
              <a:gd name="connsiteX20" fmla="*/ 963257 w 8561921"/>
              <a:gd name="connsiteY20" fmla="*/ 3115575 h 5546343"/>
              <a:gd name="connsiteX21" fmla="*/ 990689 w 8561921"/>
              <a:gd name="connsiteY21" fmla="*/ 3042423 h 5546343"/>
              <a:gd name="connsiteX22" fmla="*/ 1008977 w 8561921"/>
              <a:gd name="connsiteY22" fmla="*/ 2978415 h 5546343"/>
              <a:gd name="connsiteX23" fmla="*/ 1027265 w 8561921"/>
              <a:gd name="connsiteY23" fmla="*/ 2950983 h 5546343"/>
              <a:gd name="connsiteX24" fmla="*/ 1036409 w 8561921"/>
              <a:gd name="connsiteY24" fmla="*/ 2886975 h 5546343"/>
              <a:gd name="connsiteX25" fmla="*/ 1063841 w 8561921"/>
              <a:gd name="connsiteY25" fmla="*/ 2850399 h 5546343"/>
              <a:gd name="connsiteX26" fmla="*/ 1072985 w 8561921"/>
              <a:gd name="connsiteY26" fmla="*/ 2822967 h 5546343"/>
              <a:gd name="connsiteX27" fmla="*/ 1091273 w 8561921"/>
              <a:gd name="connsiteY27" fmla="*/ 2795535 h 5546343"/>
              <a:gd name="connsiteX28" fmla="*/ 1118705 w 8561921"/>
              <a:gd name="connsiteY28" fmla="*/ 2740671 h 5546343"/>
              <a:gd name="connsiteX29" fmla="*/ 1146137 w 8561921"/>
              <a:gd name="connsiteY29" fmla="*/ 2722383 h 5546343"/>
              <a:gd name="connsiteX30" fmla="*/ 1155281 w 8561921"/>
              <a:gd name="connsiteY30" fmla="*/ 2685807 h 5546343"/>
              <a:gd name="connsiteX31" fmla="*/ 1210145 w 8561921"/>
              <a:gd name="connsiteY31" fmla="*/ 2658375 h 5546343"/>
              <a:gd name="connsiteX32" fmla="*/ 1265009 w 8561921"/>
              <a:gd name="connsiteY32" fmla="*/ 2621799 h 5546343"/>
              <a:gd name="connsiteX33" fmla="*/ 1283297 w 8561921"/>
              <a:gd name="connsiteY33" fmla="*/ 2594367 h 5546343"/>
              <a:gd name="connsiteX34" fmla="*/ 1310729 w 8561921"/>
              <a:gd name="connsiteY34" fmla="*/ 2585223 h 5546343"/>
              <a:gd name="connsiteX35" fmla="*/ 1338161 w 8561921"/>
              <a:gd name="connsiteY35" fmla="*/ 2566935 h 5546343"/>
              <a:gd name="connsiteX36" fmla="*/ 1566761 w 8561921"/>
              <a:gd name="connsiteY36" fmla="*/ 2530359 h 5546343"/>
              <a:gd name="connsiteX37" fmla="*/ 1594193 w 8561921"/>
              <a:gd name="connsiteY37" fmla="*/ 2512071 h 5546343"/>
              <a:gd name="connsiteX38" fmla="*/ 1758785 w 8561921"/>
              <a:gd name="connsiteY38" fmla="*/ 2530359 h 5546343"/>
              <a:gd name="connsiteX39" fmla="*/ 1813649 w 8561921"/>
              <a:gd name="connsiteY39" fmla="*/ 2566935 h 5546343"/>
              <a:gd name="connsiteX40" fmla="*/ 1859369 w 8561921"/>
              <a:gd name="connsiteY40" fmla="*/ 2603511 h 5546343"/>
              <a:gd name="connsiteX41" fmla="*/ 1868513 w 8561921"/>
              <a:gd name="connsiteY41" fmla="*/ 2630943 h 5546343"/>
              <a:gd name="connsiteX42" fmla="*/ 1923377 w 8561921"/>
              <a:gd name="connsiteY42" fmla="*/ 2667519 h 5546343"/>
              <a:gd name="connsiteX43" fmla="*/ 1978241 w 8561921"/>
              <a:gd name="connsiteY43" fmla="*/ 2713239 h 5546343"/>
              <a:gd name="connsiteX44" fmla="*/ 2033105 w 8561921"/>
              <a:gd name="connsiteY44" fmla="*/ 2731527 h 5546343"/>
              <a:gd name="connsiteX45" fmla="*/ 2161121 w 8561921"/>
              <a:gd name="connsiteY45" fmla="*/ 2722383 h 5546343"/>
              <a:gd name="connsiteX46" fmla="*/ 2243417 w 8561921"/>
              <a:gd name="connsiteY46" fmla="*/ 2676663 h 5546343"/>
              <a:gd name="connsiteX47" fmla="*/ 2279993 w 8561921"/>
              <a:gd name="connsiteY47" fmla="*/ 2667519 h 5546343"/>
              <a:gd name="connsiteX48" fmla="*/ 2398865 w 8561921"/>
              <a:gd name="connsiteY48" fmla="*/ 2676663 h 5546343"/>
              <a:gd name="connsiteX49" fmla="*/ 2426297 w 8561921"/>
              <a:gd name="connsiteY49" fmla="*/ 2704095 h 5546343"/>
              <a:gd name="connsiteX50" fmla="*/ 2453729 w 8561921"/>
              <a:gd name="connsiteY50" fmla="*/ 2722383 h 5546343"/>
              <a:gd name="connsiteX51" fmla="*/ 2481161 w 8561921"/>
              <a:gd name="connsiteY51" fmla="*/ 2749815 h 5546343"/>
              <a:gd name="connsiteX52" fmla="*/ 2563457 w 8561921"/>
              <a:gd name="connsiteY52" fmla="*/ 2795535 h 5546343"/>
              <a:gd name="connsiteX53" fmla="*/ 2618321 w 8561921"/>
              <a:gd name="connsiteY53" fmla="*/ 2832111 h 5546343"/>
              <a:gd name="connsiteX54" fmla="*/ 2645753 w 8561921"/>
              <a:gd name="connsiteY54" fmla="*/ 2841255 h 5546343"/>
              <a:gd name="connsiteX55" fmla="*/ 2728049 w 8561921"/>
              <a:gd name="connsiteY55" fmla="*/ 2886975 h 5546343"/>
              <a:gd name="connsiteX56" fmla="*/ 2746337 w 8561921"/>
              <a:gd name="connsiteY56" fmla="*/ 2914407 h 5546343"/>
              <a:gd name="connsiteX57" fmla="*/ 2801201 w 8561921"/>
              <a:gd name="connsiteY57" fmla="*/ 2950983 h 5546343"/>
              <a:gd name="connsiteX58" fmla="*/ 2819489 w 8561921"/>
              <a:gd name="connsiteY58" fmla="*/ 2987559 h 5546343"/>
              <a:gd name="connsiteX59" fmla="*/ 2874353 w 8561921"/>
              <a:gd name="connsiteY59" fmla="*/ 3005847 h 5546343"/>
              <a:gd name="connsiteX60" fmla="*/ 2938361 w 8561921"/>
              <a:gd name="connsiteY60" fmla="*/ 3024135 h 5546343"/>
              <a:gd name="connsiteX61" fmla="*/ 2965793 w 8561921"/>
              <a:gd name="connsiteY61" fmla="*/ 3042423 h 5546343"/>
              <a:gd name="connsiteX62" fmla="*/ 3066377 w 8561921"/>
              <a:gd name="connsiteY62" fmla="*/ 3033279 h 5546343"/>
              <a:gd name="connsiteX63" fmla="*/ 3038945 w 8561921"/>
              <a:gd name="connsiteY63" fmla="*/ 2914407 h 5546343"/>
              <a:gd name="connsiteX64" fmla="*/ 3011513 w 8561921"/>
              <a:gd name="connsiteY64" fmla="*/ 2905263 h 5546343"/>
              <a:gd name="connsiteX65" fmla="*/ 2993225 w 8561921"/>
              <a:gd name="connsiteY65" fmla="*/ 2877831 h 5546343"/>
              <a:gd name="connsiteX66" fmla="*/ 2938361 w 8561921"/>
              <a:gd name="connsiteY66" fmla="*/ 2841255 h 5546343"/>
              <a:gd name="connsiteX67" fmla="*/ 2892641 w 8561921"/>
              <a:gd name="connsiteY67" fmla="*/ 2804679 h 5546343"/>
              <a:gd name="connsiteX68" fmla="*/ 2874353 w 8561921"/>
              <a:gd name="connsiteY68" fmla="*/ 2777247 h 5546343"/>
              <a:gd name="connsiteX69" fmla="*/ 2810345 w 8561921"/>
              <a:gd name="connsiteY69" fmla="*/ 2768103 h 5546343"/>
              <a:gd name="connsiteX70" fmla="*/ 2782913 w 8561921"/>
              <a:gd name="connsiteY70" fmla="*/ 2749815 h 5546343"/>
              <a:gd name="connsiteX71" fmla="*/ 2764625 w 8561921"/>
              <a:gd name="connsiteY71" fmla="*/ 2722383 h 5546343"/>
              <a:gd name="connsiteX72" fmla="*/ 2709761 w 8561921"/>
              <a:gd name="connsiteY72" fmla="*/ 2704095 h 5546343"/>
              <a:gd name="connsiteX73" fmla="*/ 2682329 w 8561921"/>
              <a:gd name="connsiteY73" fmla="*/ 2685807 h 5546343"/>
              <a:gd name="connsiteX74" fmla="*/ 2664041 w 8561921"/>
              <a:gd name="connsiteY74" fmla="*/ 2658375 h 5546343"/>
              <a:gd name="connsiteX75" fmla="*/ 2636609 w 8561921"/>
              <a:gd name="connsiteY75" fmla="*/ 2649231 h 5546343"/>
              <a:gd name="connsiteX76" fmla="*/ 2600033 w 8561921"/>
              <a:gd name="connsiteY76" fmla="*/ 2612655 h 5546343"/>
              <a:gd name="connsiteX77" fmla="*/ 2581745 w 8561921"/>
              <a:gd name="connsiteY77" fmla="*/ 2585223 h 5546343"/>
              <a:gd name="connsiteX78" fmla="*/ 2572601 w 8561921"/>
              <a:gd name="connsiteY78" fmla="*/ 2557791 h 5546343"/>
              <a:gd name="connsiteX79" fmla="*/ 2545169 w 8561921"/>
              <a:gd name="connsiteY79" fmla="*/ 2539503 h 5546343"/>
              <a:gd name="connsiteX80" fmla="*/ 2517737 w 8561921"/>
              <a:gd name="connsiteY80" fmla="*/ 2475495 h 5546343"/>
              <a:gd name="connsiteX81" fmla="*/ 2499449 w 8561921"/>
              <a:gd name="connsiteY81" fmla="*/ 2420631 h 5546343"/>
              <a:gd name="connsiteX82" fmla="*/ 2490305 w 8561921"/>
              <a:gd name="connsiteY82" fmla="*/ 2393199 h 5546343"/>
              <a:gd name="connsiteX83" fmla="*/ 2462873 w 8561921"/>
              <a:gd name="connsiteY83" fmla="*/ 2201175 h 5546343"/>
              <a:gd name="connsiteX84" fmla="*/ 2453729 w 8561921"/>
              <a:gd name="connsiteY84" fmla="*/ 2173743 h 5546343"/>
              <a:gd name="connsiteX85" fmla="*/ 2444585 w 8561921"/>
              <a:gd name="connsiteY85" fmla="*/ 2146311 h 5546343"/>
              <a:gd name="connsiteX86" fmla="*/ 2417153 w 8561921"/>
              <a:gd name="connsiteY86" fmla="*/ 2118879 h 5546343"/>
              <a:gd name="connsiteX87" fmla="*/ 2371433 w 8561921"/>
              <a:gd name="connsiteY87" fmla="*/ 2036583 h 5546343"/>
              <a:gd name="connsiteX88" fmla="*/ 2316569 w 8561921"/>
              <a:gd name="connsiteY88" fmla="*/ 2009151 h 5546343"/>
              <a:gd name="connsiteX89" fmla="*/ 2279993 w 8561921"/>
              <a:gd name="connsiteY89" fmla="*/ 1954287 h 5546343"/>
              <a:gd name="connsiteX90" fmla="*/ 2225129 w 8561921"/>
              <a:gd name="connsiteY90" fmla="*/ 1935999 h 5546343"/>
              <a:gd name="connsiteX91" fmla="*/ 2097113 w 8561921"/>
              <a:gd name="connsiteY91" fmla="*/ 1881135 h 5546343"/>
              <a:gd name="connsiteX92" fmla="*/ 2014817 w 8561921"/>
              <a:gd name="connsiteY92" fmla="*/ 1844559 h 5546343"/>
              <a:gd name="connsiteX93" fmla="*/ 1987385 w 8561921"/>
              <a:gd name="connsiteY93" fmla="*/ 1817127 h 5546343"/>
              <a:gd name="connsiteX94" fmla="*/ 1996529 w 8561921"/>
              <a:gd name="connsiteY94" fmla="*/ 1716543 h 5546343"/>
              <a:gd name="connsiteX95" fmla="*/ 2005673 w 8561921"/>
              <a:gd name="connsiteY95" fmla="*/ 1689111 h 5546343"/>
              <a:gd name="connsiteX96" fmla="*/ 2033105 w 8561921"/>
              <a:gd name="connsiteY96" fmla="*/ 1670823 h 5546343"/>
              <a:gd name="connsiteX97" fmla="*/ 2042249 w 8561921"/>
              <a:gd name="connsiteY97" fmla="*/ 1643391 h 5546343"/>
              <a:gd name="connsiteX98" fmla="*/ 2097113 w 8561921"/>
              <a:gd name="connsiteY98" fmla="*/ 1625103 h 5546343"/>
              <a:gd name="connsiteX99" fmla="*/ 2362289 w 8561921"/>
              <a:gd name="connsiteY99" fmla="*/ 1634247 h 5546343"/>
              <a:gd name="connsiteX100" fmla="*/ 2426297 w 8561921"/>
              <a:gd name="connsiteY100" fmla="*/ 1652535 h 5546343"/>
              <a:gd name="connsiteX101" fmla="*/ 2444585 w 8561921"/>
              <a:gd name="connsiteY101" fmla="*/ 1615959 h 5546343"/>
              <a:gd name="connsiteX102" fmla="*/ 2435441 w 8561921"/>
              <a:gd name="connsiteY102" fmla="*/ 1469655 h 5546343"/>
              <a:gd name="connsiteX103" fmla="*/ 2389721 w 8561921"/>
              <a:gd name="connsiteY103" fmla="*/ 1423935 h 5546343"/>
              <a:gd name="connsiteX104" fmla="*/ 2362289 w 8561921"/>
              <a:gd name="connsiteY104" fmla="*/ 1396503 h 5546343"/>
              <a:gd name="connsiteX105" fmla="*/ 2353145 w 8561921"/>
              <a:gd name="connsiteY105" fmla="*/ 1369071 h 5546343"/>
              <a:gd name="connsiteX106" fmla="*/ 2316569 w 8561921"/>
              <a:gd name="connsiteY106" fmla="*/ 1359927 h 5546343"/>
              <a:gd name="connsiteX107" fmla="*/ 2289137 w 8561921"/>
              <a:gd name="connsiteY107" fmla="*/ 1341639 h 5546343"/>
              <a:gd name="connsiteX108" fmla="*/ 2261705 w 8561921"/>
              <a:gd name="connsiteY108" fmla="*/ 1332495 h 5546343"/>
              <a:gd name="connsiteX109" fmla="*/ 2243417 w 8561921"/>
              <a:gd name="connsiteY109" fmla="*/ 1305063 h 5546343"/>
              <a:gd name="connsiteX110" fmla="*/ 2188553 w 8561921"/>
              <a:gd name="connsiteY110" fmla="*/ 1286775 h 5546343"/>
              <a:gd name="connsiteX111" fmla="*/ 2133689 w 8561921"/>
              <a:gd name="connsiteY111" fmla="*/ 1259343 h 5546343"/>
              <a:gd name="connsiteX112" fmla="*/ 2106257 w 8561921"/>
              <a:gd name="connsiteY112" fmla="*/ 1231911 h 5546343"/>
              <a:gd name="connsiteX113" fmla="*/ 2051393 w 8561921"/>
              <a:gd name="connsiteY113" fmla="*/ 1213623 h 5546343"/>
              <a:gd name="connsiteX114" fmla="*/ 2023961 w 8561921"/>
              <a:gd name="connsiteY114" fmla="*/ 1195335 h 5546343"/>
              <a:gd name="connsiteX115" fmla="*/ 1996529 w 8561921"/>
              <a:gd name="connsiteY115" fmla="*/ 1186191 h 5546343"/>
              <a:gd name="connsiteX116" fmla="*/ 1895945 w 8561921"/>
              <a:gd name="connsiteY116" fmla="*/ 1167903 h 5546343"/>
              <a:gd name="connsiteX117" fmla="*/ 1868513 w 8561921"/>
              <a:gd name="connsiteY117" fmla="*/ 1158759 h 5546343"/>
              <a:gd name="connsiteX118" fmla="*/ 1822793 w 8561921"/>
              <a:gd name="connsiteY118" fmla="*/ 1149615 h 5546343"/>
              <a:gd name="connsiteX119" fmla="*/ 1767929 w 8561921"/>
              <a:gd name="connsiteY119" fmla="*/ 1122183 h 5546343"/>
              <a:gd name="connsiteX120" fmla="*/ 1713065 w 8561921"/>
              <a:gd name="connsiteY120" fmla="*/ 1103895 h 5546343"/>
              <a:gd name="connsiteX121" fmla="*/ 1685633 w 8561921"/>
              <a:gd name="connsiteY121" fmla="*/ 1094751 h 5546343"/>
              <a:gd name="connsiteX122" fmla="*/ 1511897 w 8561921"/>
              <a:gd name="connsiteY122" fmla="*/ 1067319 h 5546343"/>
              <a:gd name="connsiteX123" fmla="*/ 1457033 w 8561921"/>
              <a:gd name="connsiteY123" fmla="*/ 1049031 h 5546343"/>
              <a:gd name="connsiteX124" fmla="*/ 1420457 w 8561921"/>
              <a:gd name="connsiteY124" fmla="*/ 1039887 h 5546343"/>
              <a:gd name="connsiteX125" fmla="*/ 1365593 w 8561921"/>
              <a:gd name="connsiteY125" fmla="*/ 1021599 h 5546343"/>
              <a:gd name="connsiteX126" fmla="*/ 1310729 w 8561921"/>
              <a:gd name="connsiteY126" fmla="*/ 994167 h 5546343"/>
              <a:gd name="connsiteX127" fmla="*/ 1265009 w 8561921"/>
              <a:gd name="connsiteY127" fmla="*/ 957591 h 5546343"/>
              <a:gd name="connsiteX128" fmla="*/ 1310623 w 8561921"/>
              <a:gd name="connsiteY128" fmla="*/ 918296 h 5546343"/>
              <a:gd name="connsiteX129" fmla="*/ 1324640 w 8561921"/>
              <a:gd name="connsiteY129" fmla="*/ 886874 h 5546343"/>
              <a:gd name="connsiteX130" fmla="*/ 1190903 w 8561921"/>
              <a:gd name="connsiteY130" fmla="*/ 107976 h 5546343"/>
              <a:gd name="connsiteX131" fmla="*/ 1149879 w 8561921"/>
              <a:gd name="connsiteY131" fmla="*/ 5310 h 5546343"/>
              <a:gd name="connsiteX132" fmla="*/ 295745 w 8561921"/>
              <a:gd name="connsiteY132" fmla="*/ 15759 h 5546343"/>
              <a:gd name="connsiteX133" fmla="*/ 6897713 w 8561921"/>
              <a:gd name="connsiteY133" fmla="*/ 24903 h 5546343"/>
              <a:gd name="connsiteX134" fmla="*/ 8256944 w 8561921"/>
              <a:gd name="connsiteY134" fmla="*/ 32243 h 5546343"/>
              <a:gd name="connsiteX135" fmla="*/ 8422850 w 8561921"/>
              <a:gd name="connsiteY135" fmla="*/ 162755 h 5546343"/>
              <a:gd name="connsiteX136" fmla="*/ 7317434 w 8561921"/>
              <a:gd name="connsiteY136" fmla="*/ 327468 h 5546343"/>
              <a:gd name="connsiteX137" fmla="*/ 7074113 w 8561921"/>
              <a:gd name="connsiteY137" fmla="*/ 748309 h 5546343"/>
              <a:gd name="connsiteX138" fmla="*/ 7196070 w 8561921"/>
              <a:gd name="connsiteY138" fmla="*/ 1036211 h 5546343"/>
              <a:gd name="connsiteX139" fmla="*/ 7402330 w 8561921"/>
              <a:gd name="connsiteY139" fmla="*/ 1321276 h 5546343"/>
              <a:gd name="connsiteX140" fmla="*/ 7573520 w 8561921"/>
              <a:gd name="connsiteY140" fmla="*/ 1693164 h 5546343"/>
              <a:gd name="connsiteX141" fmla="*/ 7777705 w 8561921"/>
              <a:gd name="connsiteY141" fmla="*/ 1992183 h 5546343"/>
              <a:gd name="connsiteX142" fmla="*/ 7775113 w 8561921"/>
              <a:gd name="connsiteY142" fmla="*/ 2463989 h 5546343"/>
              <a:gd name="connsiteX143" fmla="*/ 7672167 w 8561921"/>
              <a:gd name="connsiteY143" fmla="*/ 3093775 h 5546343"/>
              <a:gd name="connsiteX144" fmla="*/ 8269313 w 8561921"/>
              <a:gd name="connsiteY144" fmla="*/ 3847095 h 5546343"/>
              <a:gd name="connsiteX145" fmla="*/ 8561921 w 8561921"/>
              <a:gd name="connsiteY145" fmla="*/ 4459743 h 5546343"/>
              <a:gd name="connsiteX146" fmla="*/ 8552777 w 8561921"/>
              <a:gd name="connsiteY146" fmla="*/ 4578615 h 5546343"/>
              <a:gd name="connsiteX147" fmla="*/ 8525345 w 8561921"/>
              <a:gd name="connsiteY147" fmla="*/ 4651767 h 5546343"/>
              <a:gd name="connsiteX148" fmla="*/ 8497913 w 8561921"/>
              <a:gd name="connsiteY148" fmla="*/ 4670055 h 5546343"/>
              <a:gd name="connsiteX149" fmla="*/ 8424761 w 8561921"/>
              <a:gd name="connsiteY149" fmla="*/ 4715775 h 5546343"/>
              <a:gd name="connsiteX150" fmla="*/ 8369897 w 8561921"/>
              <a:gd name="connsiteY150" fmla="*/ 4752351 h 5546343"/>
              <a:gd name="connsiteX151" fmla="*/ 8287601 w 8561921"/>
              <a:gd name="connsiteY151" fmla="*/ 4770639 h 5546343"/>
              <a:gd name="connsiteX152" fmla="*/ 8241881 w 8561921"/>
              <a:gd name="connsiteY152" fmla="*/ 4825503 h 5546343"/>
              <a:gd name="connsiteX153" fmla="*/ 8196161 w 8561921"/>
              <a:gd name="connsiteY153" fmla="*/ 4834647 h 5546343"/>
              <a:gd name="connsiteX154" fmla="*/ 8141297 w 8561921"/>
              <a:gd name="connsiteY154" fmla="*/ 4862079 h 5546343"/>
              <a:gd name="connsiteX155" fmla="*/ 8086433 w 8561921"/>
              <a:gd name="connsiteY155" fmla="*/ 4898655 h 5546343"/>
              <a:gd name="connsiteX156" fmla="*/ 7967561 w 8561921"/>
              <a:gd name="connsiteY156" fmla="*/ 4916943 h 5546343"/>
              <a:gd name="connsiteX157" fmla="*/ 7876121 w 8561921"/>
              <a:gd name="connsiteY157" fmla="*/ 4962663 h 5546343"/>
              <a:gd name="connsiteX158" fmla="*/ 7802969 w 8561921"/>
              <a:gd name="connsiteY158" fmla="*/ 4990095 h 5546343"/>
              <a:gd name="connsiteX159" fmla="*/ 7775537 w 8561921"/>
              <a:gd name="connsiteY159" fmla="*/ 5017527 h 5546343"/>
              <a:gd name="connsiteX160" fmla="*/ 7638377 w 8561921"/>
              <a:gd name="connsiteY160" fmla="*/ 5026671 h 5546343"/>
              <a:gd name="connsiteX161" fmla="*/ 7583513 w 8561921"/>
              <a:gd name="connsiteY161" fmla="*/ 5044959 h 5546343"/>
              <a:gd name="connsiteX162" fmla="*/ 7565225 w 8561921"/>
              <a:gd name="connsiteY162" fmla="*/ 5108967 h 5546343"/>
              <a:gd name="connsiteX163" fmla="*/ 7537793 w 8561921"/>
              <a:gd name="connsiteY163" fmla="*/ 5127255 h 5546343"/>
              <a:gd name="connsiteX164" fmla="*/ 7519505 w 8561921"/>
              <a:gd name="connsiteY164" fmla="*/ 5154687 h 5546343"/>
              <a:gd name="connsiteX165" fmla="*/ 7510361 w 8561921"/>
              <a:gd name="connsiteY165" fmla="*/ 5182119 h 5546343"/>
              <a:gd name="connsiteX166" fmla="*/ 7455497 w 8561921"/>
              <a:gd name="connsiteY166" fmla="*/ 5209551 h 5546343"/>
              <a:gd name="connsiteX167" fmla="*/ 7437209 w 8561921"/>
              <a:gd name="connsiteY167" fmla="*/ 5236983 h 5546343"/>
              <a:gd name="connsiteX168" fmla="*/ 7309193 w 8561921"/>
              <a:gd name="connsiteY168" fmla="*/ 5264415 h 5546343"/>
              <a:gd name="connsiteX169" fmla="*/ 7172033 w 8561921"/>
              <a:gd name="connsiteY169" fmla="*/ 5236983 h 5546343"/>
              <a:gd name="connsiteX170" fmla="*/ 7144601 w 8561921"/>
              <a:gd name="connsiteY170" fmla="*/ 5227839 h 5546343"/>
              <a:gd name="connsiteX171" fmla="*/ 7117169 w 8561921"/>
              <a:gd name="connsiteY171" fmla="*/ 5209551 h 5546343"/>
              <a:gd name="connsiteX172" fmla="*/ 7062305 w 8561921"/>
              <a:gd name="connsiteY172" fmla="*/ 5191263 h 5546343"/>
              <a:gd name="connsiteX173" fmla="*/ 6943433 w 8561921"/>
              <a:gd name="connsiteY173" fmla="*/ 5200407 h 5546343"/>
              <a:gd name="connsiteX174" fmla="*/ 6888569 w 8561921"/>
              <a:gd name="connsiteY174" fmla="*/ 5236983 h 5546343"/>
              <a:gd name="connsiteX175" fmla="*/ 6851993 w 8561921"/>
              <a:gd name="connsiteY175" fmla="*/ 5291847 h 5546343"/>
              <a:gd name="connsiteX176" fmla="*/ 6797129 w 8561921"/>
              <a:gd name="connsiteY176" fmla="*/ 5310135 h 5546343"/>
              <a:gd name="connsiteX177" fmla="*/ 6769697 w 8561921"/>
              <a:gd name="connsiteY177" fmla="*/ 5319279 h 5546343"/>
              <a:gd name="connsiteX178" fmla="*/ 6714833 w 8561921"/>
              <a:gd name="connsiteY178" fmla="*/ 5346711 h 5546343"/>
              <a:gd name="connsiteX179" fmla="*/ 6687401 w 8561921"/>
              <a:gd name="connsiteY179" fmla="*/ 5364999 h 5546343"/>
              <a:gd name="connsiteX180" fmla="*/ 6623393 w 8561921"/>
              <a:gd name="connsiteY180" fmla="*/ 5374143 h 5546343"/>
              <a:gd name="connsiteX181" fmla="*/ 6595961 w 8561921"/>
              <a:gd name="connsiteY181" fmla="*/ 5392431 h 5546343"/>
              <a:gd name="connsiteX182" fmla="*/ 6568529 w 8561921"/>
              <a:gd name="connsiteY182" fmla="*/ 5401575 h 5546343"/>
              <a:gd name="connsiteX183" fmla="*/ 6550241 w 8561921"/>
              <a:gd name="connsiteY183" fmla="*/ 5429007 h 5546343"/>
              <a:gd name="connsiteX184" fmla="*/ 6477089 w 8561921"/>
              <a:gd name="connsiteY184" fmla="*/ 5447295 h 5546343"/>
              <a:gd name="connsiteX185" fmla="*/ 6449657 w 8561921"/>
              <a:gd name="connsiteY185" fmla="*/ 5474727 h 5546343"/>
              <a:gd name="connsiteX186" fmla="*/ 6413081 w 8561921"/>
              <a:gd name="connsiteY186" fmla="*/ 5493015 h 5546343"/>
              <a:gd name="connsiteX187" fmla="*/ 6339929 w 8561921"/>
              <a:gd name="connsiteY187" fmla="*/ 5511303 h 5546343"/>
              <a:gd name="connsiteX188" fmla="*/ 6266777 w 8561921"/>
              <a:gd name="connsiteY188" fmla="*/ 5520447 h 5546343"/>
              <a:gd name="connsiteX189" fmla="*/ 5891873 w 8561921"/>
              <a:gd name="connsiteY189" fmla="*/ 5520447 h 5546343"/>
              <a:gd name="connsiteX190" fmla="*/ 5855297 w 8561921"/>
              <a:gd name="connsiteY190" fmla="*/ 5502159 h 5546343"/>
              <a:gd name="connsiteX191" fmla="*/ 5837009 w 8561921"/>
              <a:gd name="connsiteY191" fmla="*/ 5474727 h 5546343"/>
              <a:gd name="connsiteX192" fmla="*/ 5827865 w 8561921"/>
              <a:gd name="connsiteY192" fmla="*/ 5447295 h 5546343"/>
              <a:gd name="connsiteX193" fmla="*/ 5745569 w 8561921"/>
              <a:gd name="connsiteY193" fmla="*/ 5438151 h 5546343"/>
              <a:gd name="connsiteX194" fmla="*/ 5727281 w 8561921"/>
              <a:gd name="connsiteY194" fmla="*/ 5410719 h 5546343"/>
              <a:gd name="connsiteX195" fmla="*/ 5681561 w 8561921"/>
              <a:gd name="connsiteY195" fmla="*/ 5401575 h 5546343"/>
              <a:gd name="connsiteX196" fmla="*/ 5626697 w 8561921"/>
              <a:gd name="connsiteY196" fmla="*/ 5374143 h 5546343"/>
              <a:gd name="connsiteX197" fmla="*/ 5617553 w 8561921"/>
              <a:gd name="connsiteY197" fmla="*/ 5346711 h 5546343"/>
              <a:gd name="connsiteX198" fmla="*/ 5608409 w 8561921"/>
              <a:gd name="connsiteY198" fmla="*/ 5154687 h 5546343"/>
              <a:gd name="connsiteX199" fmla="*/ 5553545 w 8561921"/>
              <a:gd name="connsiteY199" fmla="*/ 5072391 h 5546343"/>
              <a:gd name="connsiteX200" fmla="*/ 5544401 w 8561921"/>
              <a:gd name="connsiteY200" fmla="*/ 5044959 h 5546343"/>
              <a:gd name="connsiteX201" fmla="*/ 5535257 w 8561921"/>
              <a:gd name="connsiteY201" fmla="*/ 4999239 h 5546343"/>
              <a:gd name="connsiteX202" fmla="*/ 5507825 w 8561921"/>
              <a:gd name="connsiteY202" fmla="*/ 4980951 h 5546343"/>
              <a:gd name="connsiteX203" fmla="*/ 5462105 w 8561921"/>
              <a:gd name="connsiteY203" fmla="*/ 4926087 h 5546343"/>
              <a:gd name="connsiteX204" fmla="*/ 5434673 w 8561921"/>
              <a:gd name="connsiteY204" fmla="*/ 4916943 h 5546343"/>
              <a:gd name="connsiteX205" fmla="*/ 5388953 w 8561921"/>
              <a:gd name="connsiteY205" fmla="*/ 5026671 h 5546343"/>
              <a:gd name="connsiteX206" fmla="*/ 5407241 w 8561921"/>
              <a:gd name="connsiteY206" fmla="*/ 5054103 h 5546343"/>
              <a:gd name="connsiteX207" fmla="*/ 5425529 w 8561921"/>
              <a:gd name="connsiteY207" fmla="*/ 5108967 h 5546343"/>
              <a:gd name="connsiteX208" fmla="*/ 5416385 w 8561921"/>
              <a:gd name="connsiteY208" fmla="*/ 5163831 h 5546343"/>
              <a:gd name="connsiteX209" fmla="*/ 5215217 w 8561921"/>
              <a:gd name="connsiteY209" fmla="*/ 5136399 h 5546343"/>
              <a:gd name="connsiteX210" fmla="*/ 5196929 w 8561921"/>
              <a:gd name="connsiteY210" fmla="*/ 5108967 h 5546343"/>
              <a:gd name="connsiteX211" fmla="*/ 5142065 w 8561921"/>
              <a:gd name="connsiteY211" fmla="*/ 5090679 h 5546343"/>
              <a:gd name="connsiteX212" fmla="*/ 5096345 w 8561921"/>
              <a:gd name="connsiteY212" fmla="*/ 5072391 h 5546343"/>
              <a:gd name="connsiteX213" fmla="*/ 5041481 w 8561921"/>
              <a:gd name="connsiteY213" fmla="*/ 5035815 h 5546343"/>
              <a:gd name="connsiteX214" fmla="*/ 4876889 w 8561921"/>
              <a:gd name="connsiteY214" fmla="*/ 5017527 h 5546343"/>
              <a:gd name="connsiteX215" fmla="*/ 4794593 w 8561921"/>
              <a:gd name="connsiteY215" fmla="*/ 5008383 h 5546343"/>
              <a:gd name="connsiteX216" fmla="*/ 4748873 w 8561921"/>
              <a:gd name="connsiteY216" fmla="*/ 4999239 h 5546343"/>
              <a:gd name="connsiteX217" fmla="*/ 4556849 w 8561921"/>
              <a:gd name="connsiteY217" fmla="*/ 4990095 h 5546343"/>
              <a:gd name="connsiteX218" fmla="*/ 4492841 w 8561921"/>
              <a:gd name="connsiteY218" fmla="*/ 4971807 h 5546343"/>
              <a:gd name="connsiteX219" fmla="*/ 4456265 w 8561921"/>
              <a:gd name="connsiteY219" fmla="*/ 4962663 h 5546343"/>
              <a:gd name="connsiteX220" fmla="*/ 4428833 w 8561921"/>
              <a:gd name="connsiteY220" fmla="*/ 4898655 h 5546343"/>
              <a:gd name="connsiteX221" fmla="*/ 4419689 w 8561921"/>
              <a:gd name="connsiteY221" fmla="*/ 4871223 h 5546343"/>
              <a:gd name="connsiteX222" fmla="*/ 4392257 w 8561921"/>
              <a:gd name="connsiteY222" fmla="*/ 4862079 h 5546343"/>
              <a:gd name="connsiteX223" fmla="*/ 4337393 w 8561921"/>
              <a:gd name="connsiteY223" fmla="*/ 4834647 h 5546343"/>
              <a:gd name="connsiteX224" fmla="*/ 4309961 w 8561921"/>
              <a:gd name="connsiteY224" fmla="*/ 4807215 h 5546343"/>
              <a:gd name="connsiteX225" fmla="*/ 4291673 w 8561921"/>
              <a:gd name="connsiteY225" fmla="*/ 4779783 h 5546343"/>
              <a:gd name="connsiteX226" fmla="*/ 4264241 w 8561921"/>
              <a:gd name="connsiteY226" fmla="*/ 4770639 h 5546343"/>
              <a:gd name="connsiteX227" fmla="*/ 4181945 w 8561921"/>
              <a:gd name="connsiteY227" fmla="*/ 4724919 h 5546343"/>
              <a:gd name="connsiteX228" fmla="*/ 4127081 w 8561921"/>
              <a:gd name="connsiteY228" fmla="*/ 4706631 h 5546343"/>
              <a:gd name="connsiteX229" fmla="*/ 3962489 w 8561921"/>
              <a:gd name="connsiteY229" fmla="*/ 4715775 h 5546343"/>
              <a:gd name="connsiteX230" fmla="*/ 3871049 w 8561921"/>
              <a:gd name="connsiteY230" fmla="*/ 4724919 h 5546343"/>
              <a:gd name="connsiteX231" fmla="*/ 3596729 w 8561921"/>
              <a:gd name="connsiteY231" fmla="*/ 4715775 h 5546343"/>
              <a:gd name="connsiteX232" fmla="*/ 3514433 w 8561921"/>
              <a:gd name="connsiteY232" fmla="*/ 4651767 h 5546343"/>
              <a:gd name="connsiteX233" fmla="*/ 3487001 w 8561921"/>
              <a:gd name="connsiteY233" fmla="*/ 4642623 h 5546343"/>
              <a:gd name="connsiteX234" fmla="*/ 3432137 w 8561921"/>
              <a:gd name="connsiteY234" fmla="*/ 4596903 h 5546343"/>
              <a:gd name="connsiteX235" fmla="*/ 3395561 w 8561921"/>
              <a:gd name="connsiteY235" fmla="*/ 4587759 h 5546343"/>
              <a:gd name="connsiteX236" fmla="*/ 3258401 w 8561921"/>
              <a:gd name="connsiteY236" fmla="*/ 4542039 h 5546343"/>
              <a:gd name="connsiteX237" fmla="*/ 3203537 w 8561921"/>
              <a:gd name="connsiteY237" fmla="*/ 4514607 h 5546343"/>
              <a:gd name="connsiteX238" fmla="*/ 3176105 w 8561921"/>
              <a:gd name="connsiteY238" fmla="*/ 4496319 h 5546343"/>
              <a:gd name="connsiteX239" fmla="*/ 3139529 w 8561921"/>
              <a:gd name="connsiteY239" fmla="*/ 4478031 h 5546343"/>
              <a:gd name="connsiteX240" fmla="*/ 3112097 w 8561921"/>
              <a:gd name="connsiteY240" fmla="*/ 4450599 h 5546343"/>
              <a:gd name="connsiteX241" fmla="*/ 3075521 w 8561921"/>
              <a:gd name="connsiteY241" fmla="*/ 4423167 h 5546343"/>
              <a:gd name="connsiteX242" fmla="*/ 3048089 w 8561921"/>
              <a:gd name="connsiteY242" fmla="*/ 4368303 h 5546343"/>
              <a:gd name="connsiteX243" fmla="*/ 3020657 w 8561921"/>
              <a:gd name="connsiteY243" fmla="*/ 4350015 h 5546343"/>
              <a:gd name="connsiteX244" fmla="*/ 2993225 w 8561921"/>
              <a:gd name="connsiteY244" fmla="*/ 4286007 h 5546343"/>
              <a:gd name="connsiteX245" fmla="*/ 2965793 w 8561921"/>
              <a:gd name="connsiteY245" fmla="*/ 4231143 h 5546343"/>
              <a:gd name="connsiteX246" fmla="*/ 2938361 w 8561921"/>
              <a:gd name="connsiteY246" fmla="*/ 4203711 h 5546343"/>
              <a:gd name="connsiteX247" fmla="*/ 2874353 w 8561921"/>
              <a:gd name="connsiteY247" fmla="*/ 4121415 h 5546343"/>
              <a:gd name="connsiteX248" fmla="*/ 2846921 w 8561921"/>
              <a:gd name="connsiteY248" fmla="*/ 4103127 h 5546343"/>
              <a:gd name="connsiteX249" fmla="*/ 2837777 w 8561921"/>
              <a:gd name="connsiteY249" fmla="*/ 4075695 h 5546343"/>
              <a:gd name="connsiteX250" fmla="*/ 2819489 w 8561921"/>
              <a:gd name="connsiteY250" fmla="*/ 4002543 h 5546343"/>
              <a:gd name="connsiteX251" fmla="*/ 2792057 w 8561921"/>
              <a:gd name="connsiteY251" fmla="*/ 3984255 h 5546343"/>
              <a:gd name="connsiteX252" fmla="*/ 2773769 w 8561921"/>
              <a:gd name="connsiteY252" fmla="*/ 3920247 h 5546343"/>
              <a:gd name="connsiteX253" fmla="*/ 2755481 w 8561921"/>
              <a:gd name="connsiteY253" fmla="*/ 3892815 h 5546343"/>
              <a:gd name="connsiteX254" fmla="*/ 2746337 w 8561921"/>
              <a:gd name="connsiteY254" fmla="*/ 3865383 h 5546343"/>
              <a:gd name="connsiteX255" fmla="*/ 2718905 w 8561921"/>
              <a:gd name="connsiteY255" fmla="*/ 3847095 h 5546343"/>
              <a:gd name="connsiteX256" fmla="*/ 2682329 w 8561921"/>
              <a:gd name="connsiteY256" fmla="*/ 3764799 h 5546343"/>
              <a:gd name="connsiteX257" fmla="*/ 2673185 w 8561921"/>
              <a:gd name="connsiteY257" fmla="*/ 3737367 h 5546343"/>
              <a:gd name="connsiteX258" fmla="*/ 2664041 w 8561921"/>
              <a:gd name="connsiteY258" fmla="*/ 3709935 h 5546343"/>
              <a:gd name="connsiteX259" fmla="*/ 2654897 w 8561921"/>
              <a:gd name="connsiteY259" fmla="*/ 3655071 h 5546343"/>
              <a:gd name="connsiteX260" fmla="*/ 2636609 w 8561921"/>
              <a:gd name="connsiteY260" fmla="*/ 3627639 h 5546343"/>
              <a:gd name="connsiteX261" fmla="*/ 2627465 w 8561921"/>
              <a:gd name="connsiteY261" fmla="*/ 3600207 h 5546343"/>
              <a:gd name="connsiteX262" fmla="*/ 2609177 w 8561921"/>
              <a:gd name="connsiteY262" fmla="*/ 3572775 h 5546343"/>
              <a:gd name="connsiteX263" fmla="*/ 2590889 w 8561921"/>
              <a:gd name="connsiteY263" fmla="*/ 3517911 h 5546343"/>
              <a:gd name="connsiteX264" fmla="*/ 2581745 w 8561921"/>
              <a:gd name="connsiteY264" fmla="*/ 3490479 h 5546343"/>
              <a:gd name="connsiteX265" fmla="*/ 2517737 w 8561921"/>
              <a:gd name="connsiteY265" fmla="*/ 3453903 h 5546343"/>
              <a:gd name="connsiteX266" fmla="*/ 2499449 w 8561921"/>
              <a:gd name="connsiteY266" fmla="*/ 3426471 h 5546343"/>
              <a:gd name="connsiteX267" fmla="*/ 2472017 w 8561921"/>
              <a:gd name="connsiteY267" fmla="*/ 3417327 h 5546343"/>
              <a:gd name="connsiteX268" fmla="*/ 2462873 w 8561921"/>
              <a:gd name="connsiteY268" fmla="*/ 3389895 h 5546343"/>
              <a:gd name="connsiteX269" fmla="*/ 2444585 w 8561921"/>
              <a:gd name="connsiteY269" fmla="*/ 3362463 h 5546343"/>
              <a:gd name="connsiteX270" fmla="*/ 2408009 w 8561921"/>
              <a:gd name="connsiteY270" fmla="*/ 3307599 h 5546343"/>
              <a:gd name="connsiteX271" fmla="*/ 2371433 w 8561921"/>
              <a:gd name="connsiteY271" fmla="*/ 3252735 h 5546343"/>
              <a:gd name="connsiteX272" fmla="*/ 2353145 w 8561921"/>
              <a:gd name="connsiteY272" fmla="*/ 3225303 h 5546343"/>
              <a:gd name="connsiteX273" fmla="*/ 2325713 w 8561921"/>
              <a:gd name="connsiteY273" fmla="*/ 3207015 h 5546343"/>
              <a:gd name="connsiteX274" fmla="*/ 2298281 w 8561921"/>
              <a:gd name="connsiteY274" fmla="*/ 3179583 h 5546343"/>
              <a:gd name="connsiteX275" fmla="*/ 2270849 w 8561921"/>
              <a:gd name="connsiteY275" fmla="*/ 3170439 h 5546343"/>
              <a:gd name="connsiteX276" fmla="*/ 2243417 w 8561921"/>
              <a:gd name="connsiteY276" fmla="*/ 3152151 h 5546343"/>
              <a:gd name="connsiteX277" fmla="*/ 2133689 w 8561921"/>
              <a:gd name="connsiteY277" fmla="*/ 3133863 h 5546343"/>
              <a:gd name="connsiteX278" fmla="*/ 2078825 w 8561921"/>
              <a:gd name="connsiteY278" fmla="*/ 3115575 h 5546343"/>
              <a:gd name="connsiteX279" fmla="*/ 2051393 w 8561921"/>
              <a:gd name="connsiteY279" fmla="*/ 3106431 h 5546343"/>
              <a:gd name="connsiteX280" fmla="*/ 1996529 w 8561921"/>
              <a:gd name="connsiteY280" fmla="*/ 3097287 h 5546343"/>
              <a:gd name="connsiteX281" fmla="*/ 1777073 w 8561921"/>
              <a:gd name="connsiteY281" fmla="*/ 3106431 h 5546343"/>
              <a:gd name="connsiteX282" fmla="*/ 1740497 w 8561921"/>
              <a:gd name="connsiteY282" fmla="*/ 3115575 h 5546343"/>
              <a:gd name="connsiteX283" fmla="*/ 1713065 w 8561921"/>
              <a:gd name="connsiteY283" fmla="*/ 3143007 h 5546343"/>
              <a:gd name="connsiteX284" fmla="*/ 1685633 w 8561921"/>
              <a:gd name="connsiteY284" fmla="*/ 3161295 h 5546343"/>
              <a:gd name="connsiteX285" fmla="*/ 1639913 w 8561921"/>
              <a:gd name="connsiteY285" fmla="*/ 3216159 h 5546343"/>
              <a:gd name="connsiteX286" fmla="*/ 1612481 w 8561921"/>
              <a:gd name="connsiteY286" fmla="*/ 3225303 h 5546343"/>
              <a:gd name="connsiteX287" fmla="*/ 1585049 w 8561921"/>
              <a:gd name="connsiteY287" fmla="*/ 3243591 h 5546343"/>
              <a:gd name="connsiteX288" fmla="*/ 1548473 w 8561921"/>
              <a:gd name="connsiteY288" fmla="*/ 3261879 h 5546343"/>
              <a:gd name="connsiteX289" fmla="*/ 1539329 w 8561921"/>
              <a:gd name="connsiteY289" fmla="*/ 3289311 h 5546343"/>
              <a:gd name="connsiteX290" fmla="*/ 1484465 w 8561921"/>
              <a:gd name="connsiteY290" fmla="*/ 3325887 h 5546343"/>
              <a:gd name="connsiteX291" fmla="*/ 1466177 w 8561921"/>
              <a:gd name="connsiteY291" fmla="*/ 3362463 h 5546343"/>
              <a:gd name="connsiteX292" fmla="*/ 1411313 w 8561921"/>
              <a:gd name="connsiteY292" fmla="*/ 3408183 h 5546343"/>
              <a:gd name="connsiteX293" fmla="*/ 1347305 w 8561921"/>
              <a:gd name="connsiteY293" fmla="*/ 3472191 h 5546343"/>
              <a:gd name="connsiteX294" fmla="*/ 1246721 w 8561921"/>
              <a:gd name="connsiteY294" fmla="*/ 3527055 h 5546343"/>
              <a:gd name="connsiteX295" fmla="*/ 1191857 w 8561921"/>
              <a:gd name="connsiteY295" fmla="*/ 3563631 h 5546343"/>
              <a:gd name="connsiteX296" fmla="*/ 1136993 w 8561921"/>
              <a:gd name="connsiteY296" fmla="*/ 3581919 h 5546343"/>
              <a:gd name="connsiteX297" fmla="*/ 1118705 w 8561921"/>
              <a:gd name="connsiteY297" fmla="*/ 3609351 h 5546343"/>
              <a:gd name="connsiteX298" fmla="*/ 1036409 w 8561921"/>
              <a:gd name="connsiteY298" fmla="*/ 3627639 h 5546343"/>
              <a:gd name="connsiteX299" fmla="*/ 963257 w 8561921"/>
              <a:gd name="connsiteY299" fmla="*/ 3655071 h 5546343"/>
              <a:gd name="connsiteX300" fmla="*/ 871817 w 8561921"/>
              <a:gd name="connsiteY300" fmla="*/ 3682503 h 5546343"/>
              <a:gd name="connsiteX301" fmla="*/ 762089 w 8561921"/>
              <a:gd name="connsiteY301" fmla="*/ 3700791 h 5546343"/>
              <a:gd name="connsiteX302" fmla="*/ 606641 w 8561921"/>
              <a:gd name="connsiteY302" fmla="*/ 3709935 h 5546343"/>
              <a:gd name="connsiteX303" fmla="*/ 606641 w 8561921"/>
              <a:gd name="connsiteY303" fmla="*/ 3709935 h 5546343"/>
              <a:gd name="connsiteX304" fmla="*/ 280001 w 8561921"/>
              <a:gd name="connsiteY304" fmla="*/ 3877991 h 5546343"/>
              <a:gd name="connsiteX0" fmla="*/ 277723 w 8562187"/>
              <a:gd name="connsiteY0" fmla="*/ 3890573 h 5553245"/>
              <a:gd name="connsiteX1" fmla="*/ 277723 w 8562187"/>
              <a:gd name="connsiteY1" fmla="*/ 3890573 h 5553245"/>
              <a:gd name="connsiteX2" fmla="*/ 396595 w 8562187"/>
              <a:gd name="connsiteY2" fmla="*/ 3780845 h 5553245"/>
              <a:gd name="connsiteX3" fmla="*/ 433171 w 8562187"/>
              <a:gd name="connsiteY3" fmla="*/ 3771701 h 5553245"/>
              <a:gd name="connsiteX4" fmla="*/ 460603 w 8562187"/>
              <a:gd name="connsiteY4" fmla="*/ 3762557 h 5553245"/>
              <a:gd name="connsiteX5" fmla="*/ 515467 w 8562187"/>
              <a:gd name="connsiteY5" fmla="*/ 3725981 h 5553245"/>
              <a:gd name="connsiteX6" fmla="*/ 579475 w 8562187"/>
              <a:gd name="connsiteY6" fmla="*/ 3707693 h 5553245"/>
              <a:gd name="connsiteX7" fmla="*/ 597763 w 8562187"/>
              <a:gd name="connsiteY7" fmla="*/ 3680261 h 5553245"/>
              <a:gd name="connsiteX8" fmla="*/ 625195 w 8562187"/>
              <a:gd name="connsiteY8" fmla="*/ 3671117 h 5553245"/>
              <a:gd name="connsiteX9" fmla="*/ 634339 w 8562187"/>
              <a:gd name="connsiteY9" fmla="*/ 3643685 h 5553245"/>
              <a:gd name="connsiteX10" fmla="*/ 680059 w 8562187"/>
              <a:gd name="connsiteY10" fmla="*/ 3597965 h 5553245"/>
              <a:gd name="connsiteX11" fmla="*/ 716635 w 8562187"/>
              <a:gd name="connsiteY11" fmla="*/ 3543101 h 5553245"/>
              <a:gd name="connsiteX12" fmla="*/ 734923 w 8562187"/>
              <a:gd name="connsiteY12" fmla="*/ 3515669 h 5553245"/>
              <a:gd name="connsiteX13" fmla="*/ 789787 w 8562187"/>
              <a:gd name="connsiteY13" fmla="*/ 3460805 h 5553245"/>
              <a:gd name="connsiteX14" fmla="*/ 835507 w 8562187"/>
              <a:gd name="connsiteY14" fmla="*/ 3424229 h 5553245"/>
              <a:gd name="connsiteX15" fmla="*/ 853795 w 8562187"/>
              <a:gd name="connsiteY15" fmla="*/ 3369365 h 5553245"/>
              <a:gd name="connsiteX16" fmla="*/ 881227 w 8562187"/>
              <a:gd name="connsiteY16" fmla="*/ 3277925 h 5553245"/>
              <a:gd name="connsiteX17" fmla="*/ 890371 w 8562187"/>
              <a:gd name="connsiteY17" fmla="*/ 3250493 h 5553245"/>
              <a:gd name="connsiteX18" fmla="*/ 899515 w 8562187"/>
              <a:gd name="connsiteY18" fmla="*/ 3223061 h 5553245"/>
              <a:gd name="connsiteX19" fmla="*/ 917803 w 8562187"/>
              <a:gd name="connsiteY19" fmla="*/ 3195629 h 5553245"/>
              <a:gd name="connsiteX20" fmla="*/ 963523 w 8562187"/>
              <a:gd name="connsiteY20" fmla="*/ 3122477 h 5553245"/>
              <a:gd name="connsiteX21" fmla="*/ 990955 w 8562187"/>
              <a:gd name="connsiteY21" fmla="*/ 3049325 h 5553245"/>
              <a:gd name="connsiteX22" fmla="*/ 1009243 w 8562187"/>
              <a:gd name="connsiteY22" fmla="*/ 2985317 h 5553245"/>
              <a:gd name="connsiteX23" fmla="*/ 1027531 w 8562187"/>
              <a:gd name="connsiteY23" fmla="*/ 2957885 h 5553245"/>
              <a:gd name="connsiteX24" fmla="*/ 1036675 w 8562187"/>
              <a:gd name="connsiteY24" fmla="*/ 2893877 h 5553245"/>
              <a:gd name="connsiteX25" fmla="*/ 1064107 w 8562187"/>
              <a:gd name="connsiteY25" fmla="*/ 2857301 h 5553245"/>
              <a:gd name="connsiteX26" fmla="*/ 1073251 w 8562187"/>
              <a:gd name="connsiteY26" fmla="*/ 2829869 h 5553245"/>
              <a:gd name="connsiteX27" fmla="*/ 1091539 w 8562187"/>
              <a:gd name="connsiteY27" fmla="*/ 2802437 h 5553245"/>
              <a:gd name="connsiteX28" fmla="*/ 1118971 w 8562187"/>
              <a:gd name="connsiteY28" fmla="*/ 2747573 h 5553245"/>
              <a:gd name="connsiteX29" fmla="*/ 1146403 w 8562187"/>
              <a:gd name="connsiteY29" fmla="*/ 2729285 h 5553245"/>
              <a:gd name="connsiteX30" fmla="*/ 1155547 w 8562187"/>
              <a:gd name="connsiteY30" fmla="*/ 2692709 h 5553245"/>
              <a:gd name="connsiteX31" fmla="*/ 1210411 w 8562187"/>
              <a:gd name="connsiteY31" fmla="*/ 2665277 h 5553245"/>
              <a:gd name="connsiteX32" fmla="*/ 1265275 w 8562187"/>
              <a:gd name="connsiteY32" fmla="*/ 2628701 h 5553245"/>
              <a:gd name="connsiteX33" fmla="*/ 1283563 w 8562187"/>
              <a:gd name="connsiteY33" fmla="*/ 2601269 h 5553245"/>
              <a:gd name="connsiteX34" fmla="*/ 1310995 w 8562187"/>
              <a:gd name="connsiteY34" fmla="*/ 2592125 h 5553245"/>
              <a:gd name="connsiteX35" fmla="*/ 1338427 w 8562187"/>
              <a:gd name="connsiteY35" fmla="*/ 2573837 h 5553245"/>
              <a:gd name="connsiteX36" fmla="*/ 1567027 w 8562187"/>
              <a:gd name="connsiteY36" fmla="*/ 2537261 h 5553245"/>
              <a:gd name="connsiteX37" fmla="*/ 1594459 w 8562187"/>
              <a:gd name="connsiteY37" fmla="*/ 2518973 h 5553245"/>
              <a:gd name="connsiteX38" fmla="*/ 1759051 w 8562187"/>
              <a:gd name="connsiteY38" fmla="*/ 2537261 h 5553245"/>
              <a:gd name="connsiteX39" fmla="*/ 1813915 w 8562187"/>
              <a:gd name="connsiteY39" fmla="*/ 2573837 h 5553245"/>
              <a:gd name="connsiteX40" fmla="*/ 1859635 w 8562187"/>
              <a:gd name="connsiteY40" fmla="*/ 2610413 h 5553245"/>
              <a:gd name="connsiteX41" fmla="*/ 1868779 w 8562187"/>
              <a:gd name="connsiteY41" fmla="*/ 2637845 h 5553245"/>
              <a:gd name="connsiteX42" fmla="*/ 1923643 w 8562187"/>
              <a:gd name="connsiteY42" fmla="*/ 2674421 h 5553245"/>
              <a:gd name="connsiteX43" fmla="*/ 1978507 w 8562187"/>
              <a:gd name="connsiteY43" fmla="*/ 2720141 h 5553245"/>
              <a:gd name="connsiteX44" fmla="*/ 2033371 w 8562187"/>
              <a:gd name="connsiteY44" fmla="*/ 2738429 h 5553245"/>
              <a:gd name="connsiteX45" fmla="*/ 2161387 w 8562187"/>
              <a:gd name="connsiteY45" fmla="*/ 2729285 h 5553245"/>
              <a:gd name="connsiteX46" fmla="*/ 2243683 w 8562187"/>
              <a:gd name="connsiteY46" fmla="*/ 2683565 h 5553245"/>
              <a:gd name="connsiteX47" fmla="*/ 2280259 w 8562187"/>
              <a:gd name="connsiteY47" fmla="*/ 2674421 h 5553245"/>
              <a:gd name="connsiteX48" fmla="*/ 2399131 w 8562187"/>
              <a:gd name="connsiteY48" fmla="*/ 2683565 h 5553245"/>
              <a:gd name="connsiteX49" fmla="*/ 2426563 w 8562187"/>
              <a:gd name="connsiteY49" fmla="*/ 2710997 h 5553245"/>
              <a:gd name="connsiteX50" fmla="*/ 2453995 w 8562187"/>
              <a:gd name="connsiteY50" fmla="*/ 2729285 h 5553245"/>
              <a:gd name="connsiteX51" fmla="*/ 2481427 w 8562187"/>
              <a:gd name="connsiteY51" fmla="*/ 2756717 h 5553245"/>
              <a:gd name="connsiteX52" fmla="*/ 2563723 w 8562187"/>
              <a:gd name="connsiteY52" fmla="*/ 2802437 h 5553245"/>
              <a:gd name="connsiteX53" fmla="*/ 2618587 w 8562187"/>
              <a:gd name="connsiteY53" fmla="*/ 2839013 h 5553245"/>
              <a:gd name="connsiteX54" fmla="*/ 2646019 w 8562187"/>
              <a:gd name="connsiteY54" fmla="*/ 2848157 h 5553245"/>
              <a:gd name="connsiteX55" fmla="*/ 2728315 w 8562187"/>
              <a:gd name="connsiteY55" fmla="*/ 2893877 h 5553245"/>
              <a:gd name="connsiteX56" fmla="*/ 2746603 w 8562187"/>
              <a:gd name="connsiteY56" fmla="*/ 2921309 h 5553245"/>
              <a:gd name="connsiteX57" fmla="*/ 2801467 w 8562187"/>
              <a:gd name="connsiteY57" fmla="*/ 2957885 h 5553245"/>
              <a:gd name="connsiteX58" fmla="*/ 2819755 w 8562187"/>
              <a:gd name="connsiteY58" fmla="*/ 2994461 h 5553245"/>
              <a:gd name="connsiteX59" fmla="*/ 2874619 w 8562187"/>
              <a:gd name="connsiteY59" fmla="*/ 3012749 h 5553245"/>
              <a:gd name="connsiteX60" fmla="*/ 2938627 w 8562187"/>
              <a:gd name="connsiteY60" fmla="*/ 3031037 h 5553245"/>
              <a:gd name="connsiteX61" fmla="*/ 2966059 w 8562187"/>
              <a:gd name="connsiteY61" fmla="*/ 3049325 h 5553245"/>
              <a:gd name="connsiteX62" fmla="*/ 3066643 w 8562187"/>
              <a:gd name="connsiteY62" fmla="*/ 3040181 h 5553245"/>
              <a:gd name="connsiteX63" fmla="*/ 3039211 w 8562187"/>
              <a:gd name="connsiteY63" fmla="*/ 2921309 h 5553245"/>
              <a:gd name="connsiteX64" fmla="*/ 3011779 w 8562187"/>
              <a:gd name="connsiteY64" fmla="*/ 2912165 h 5553245"/>
              <a:gd name="connsiteX65" fmla="*/ 2993491 w 8562187"/>
              <a:gd name="connsiteY65" fmla="*/ 2884733 h 5553245"/>
              <a:gd name="connsiteX66" fmla="*/ 2938627 w 8562187"/>
              <a:gd name="connsiteY66" fmla="*/ 2848157 h 5553245"/>
              <a:gd name="connsiteX67" fmla="*/ 2892907 w 8562187"/>
              <a:gd name="connsiteY67" fmla="*/ 2811581 h 5553245"/>
              <a:gd name="connsiteX68" fmla="*/ 2874619 w 8562187"/>
              <a:gd name="connsiteY68" fmla="*/ 2784149 h 5553245"/>
              <a:gd name="connsiteX69" fmla="*/ 2810611 w 8562187"/>
              <a:gd name="connsiteY69" fmla="*/ 2775005 h 5553245"/>
              <a:gd name="connsiteX70" fmla="*/ 2783179 w 8562187"/>
              <a:gd name="connsiteY70" fmla="*/ 2756717 h 5553245"/>
              <a:gd name="connsiteX71" fmla="*/ 2764891 w 8562187"/>
              <a:gd name="connsiteY71" fmla="*/ 2729285 h 5553245"/>
              <a:gd name="connsiteX72" fmla="*/ 2710027 w 8562187"/>
              <a:gd name="connsiteY72" fmla="*/ 2710997 h 5553245"/>
              <a:gd name="connsiteX73" fmla="*/ 2682595 w 8562187"/>
              <a:gd name="connsiteY73" fmla="*/ 2692709 h 5553245"/>
              <a:gd name="connsiteX74" fmla="*/ 2664307 w 8562187"/>
              <a:gd name="connsiteY74" fmla="*/ 2665277 h 5553245"/>
              <a:gd name="connsiteX75" fmla="*/ 2636875 w 8562187"/>
              <a:gd name="connsiteY75" fmla="*/ 2656133 h 5553245"/>
              <a:gd name="connsiteX76" fmla="*/ 2600299 w 8562187"/>
              <a:gd name="connsiteY76" fmla="*/ 2619557 h 5553245"/>
              <a:gd name="connsiteX77" fmla="*/ 2582011 w 8562187"/>
              <a:gd name="connsiteY77" fmla="*/ 2592125 h 5553245"/>
              <a:gd name="connsiteX78" fmla="*/ 2572867 w 8562187"/>
              <a:gd name="connsiteY78" fmla="*/ 2564693 h 5553245"/>
              <a:gd name="connsiteX79" fmla="*/ 2545435 w 8562187"/>
              <a:gd name="connsiteY79" fmla="*/ 2546405 h 5553245"/>
              <a:gd name="connsiteX80" fmla="*/ 2518003 w 8562187"/>
              <a:gd name="connsiteY80" fmla="*/ 2482397 h 5553245"/>
              <a:gd name="connsiteX81" fmla="*/ 2499715 w 8562187"/>
              <a:gd name="connsiteY81" fmla="*/ 2427533 h 5553245"/>
              <a:gd name="connsiteX82" fmla="*/ 2490571 w 8562187"/>
              <a:gd name="connsiteY82" fmla="*/ 2400101 h 5553245"/>
              <a:gd name="connsiteX83" fmla="*/ 2463139 w 8562187"/>
              <a:gd name="connsiteY83" fmla="*/ 2208077 h 5553245"/>
              <a:gd name="connsiteX84" fmla="*/ 2453995 w 8562187"/>
              <a:gd name="connsiteY84" fmla="*/ 2180645 h 5553245"/>
              <a:gd name="connsiteX85" fmla="*/ 2444851 w 8562187"/>
              <a:gd name="connsiteY85" fmla="*/ 2153213 h 5553245"/>
              <a:gd name="connsiteX86" fmla="*/ 2417419 w 8562187"/>
              <a:gd name="connsiteY86" fmla="*/ 2125781 h 5553245"/>
              <a:gd name="connsiteX87" fmla="*/ 2371699 w 8562187"/>
              <a:gd name="connsiteY87" fmla="*/ 2043485 h 5553245"/>
              <a:gd name="connsiteX88" fmla="*/ 2316835 w 8562187"/>
              <a:gd name="connsiteY88" fmla="*/ 2016053 h 5553245"/>
              <a:gd name="connsiteX89" fmla="*/ 2280259 w 8562187"/>
              <a:gd name="connsiteY89" fmla="*/ 1961189 h 5553245"/>
              <a:gd name="connsiteX90" fmla="*/ 2225395 w 8562187"/>
              <a:gd name="connsiteY90" fmla="*/ 1942901 h 5553245"/>
              <a:gd name="connsiteX91" fmla="*/ 2097379 w 8562187"/>
              <a:gd name="connsiteY91" fmla="*/ 1888037 h 5553245"/>
              <a:gd name="connsiteX92" fmla="*/ 2015083 w 8562187"/>
              <a:gd name="connsiteY92" fmla="*/ 1851461 h 5553245"/>
              <a:gd name="connsiteX93" fmla="*/ 1987651 w 8562187"/>
              <a:gd name="connsiteY93" fmla="*/ 1824029 h 5553245"/>
              <a:gd name="connsiteX94" fmla="*/ 1996795 w 8562187"/>
              <a:gd name="connsiteY94" fmla="*/ 1723445 h 5553245"/>
              <a:gd name="connsiteX95" fmla="*/ 2005939 w 8562187"/>
              <a:gd name="connsiteY95" fmla="*/ 1696013 h 5553245"/>
              <a:gd name="connsiteX96" fmla="*/ 2033371 w 8562187"/>
              <a:gd name="connsiteY96" fmla="*/ 1677725 h 5553245"/>
              <a:gd name="connsiteX97" fmla="*/ 2042515 w 8562187"/>
              <a:gd name="connsiteY97" fmla="*/ 1650293 h 5553245"/>
              <a:gd name="connsiteX98" fmla="*/ 2097379 w 8562187"/>
              <a:gd name="connsiteY98" fmla="*/ 1632005 h 5553245"/>
              <a:gd name="connsiteX99" fmla="*/ 2362555 w 8562187"/>
              <a:gd name="connsiteY99" fmla="*/ 1641149 h 5553245"/>
              <a:gd name="connsiteX100" fmla="*/ 2426563 w 8562187"/>
              <a:gd name="connsiteY100" fmla="*/ 1659437 h 5553245"/>
              <a:gd name="connsiteX101" fmla="*/ 2444851 w 8562187"/>
              <a:gd name="connsiteY101" fmla="*/ 1622861 h 5553245"/>
              <a:gd name="connsiteX102" fmla="*/ 2435707 w 8562187"/>
              <a:gd name="connsiteY102" fmla="*/ 1476557 h 5553245"/>
              <a:gd name="connsiteX103" fmla="*/ 2389987 w 8562187"/>
              <a:gd name="connsiteY103" fmla="*/ 1430837 h 5553245"/>
              <a:gd name="connsiteX104" fmla="*/ 2362555 w 8562187"/>
              <a:gd name="connsiteY104" fmla="*/ 1403405 h 5553245"/>
              <a:gd name="connsiteX105" fmla="*/ 2353411 w 8562187"/>
              <a:gd name="connsiteY105" fmla="*/ 1375973 h 5553245"/>
              <a:gd name="connsiteX106" fmla="*/ 2316835 w 8562187"/>
              <a:gd name="connsiteY106" fmla="*/ 1366829 h 5553245"/>
              <a:gd name="connsiteX107" fmla="*/ 2289403 w 8562187"/>
              <a:gd name="connsiteY107" fmla="*/ 1348541 h 5553245"/>
              <a:gd name="connsiteX108" fmla="*/ 2261971 w 8562187"/>
              <a:gd name="connsiteY108" fmla="*/ 1339397 h 5553245"/>
              <a:gd name="connsiteX109" fmla="*/ 2243683 w 8562187"/>
              <a:gd name="connsiteY109" fmla="*/ 1311965 h 5553245"/>
              <a:gd name="connsiteX110" fmla="*/ 2188819 w 8562187"/>
              <a:gd name="connsiteY110" fmla="*/ 1293677 h 5553245"/>
              <a:gd name="connsiteX111" fmla="*/ 2133955 w 8562187"/>
              <a:gd name="connsiteY111" fmla="*/ 1266245 h 5553245"/>
              <a:gd name="connsiteX112" fmla="*/ 2106523 w 8562187"/>
              <a:gd name="connsiteY112" fmla="*/ 1238813 h 5553245"/>
              <a:gd name="connsiteX113" fmla="*/ 2051659 w 8562187"/>
              <a:gd name="connsiteY113" fmla="*/ 1220525 h 5553245"/>
              <a:gd name="connsiteX114" fmla="*/ 2024227 w 8562187"/>
              <a:gd name="connsiteY114" fmla="*/ 1202237 h 5553245"/>
              <a:gd name="connsiteX115" fmla="*/ 1996795 w 8562187"/>
              <a:gd name="connsiteY115" fmla="*/ 1193093 h 5553245"/>
              <a:gd name="connsiteX116" fmla="*/ 1896211 w 8562187"/>
              <a:gd name="connsiteY116" fmla="*/ 1174805 h 5553245"/>
              <a:gd name="connsiteX117" fmla="*/ 1868779 w 8562187"/>
              <a:gd name="connsiteY117" fmla="*/ 1165661 h 5553245"/>
              <a:gd name="connsiteX118" fmla="*/ 1823059 w 8562187"/>
              <a:gd name="connsiteY118" fmla="*/ 1156517 h 5553245"/>
              <a:gd name="connsiteX119" fmla="*/ 1768195 w 8562187"/>
              <a:gd name="connsiteY119" fmla="*/ 1129085 h 5553245"/>
              <a:gd name="connsiteX120" fmla="*/ 1713331 w 8562187"/>
              <a:gd name="connsiteY120" fmla="*/ 1110797 h 5553245"/>
              <a:gd name="connsiteX121" fmla="*/ 1685899 w 8562187"/>
              <a:gd name="connsiteY121" fmla="*/ 1101653 h 5553245"/>
              <a:gd name="connsiteX122" fmla="*/ 1512163 w 8562187"/>
              <a:gd name="connsiteY122" fmla="*/ 1074221 h 5553245"/>
              <a:gd name="connsiteX123" fmla="*/ 1457299 w 8562187"/>
              <a:gd name="connsiteY123" fmla="*/ 1055933 h 5553245"/>
              <a:gd name="connsiteX124" fmla="*/ 1420723 w 8562187"/>
              <a:gd name="connsiteY124" fmla="*/ 1046789 h 5553245"/>
              <a:gd name="connsiteX125" fmla="*/ 1365859 w 8562187"/>
              <a:gd name="connsiteY125" fmla="*/ 1028501 h 5553245"/>
              <a:gd name="connsiteX126" fmla="*/ 1310995 w 8562187"/>
              <a:gd name="connsiteY126" fmla="*/ 1001069 h 5553245"/>
              <a:gd name="connsiteX127" fmla="*/ 1265275 w 8562187"/>
              <a:gd name="connsiteY127" fmla="*/ 964493 h 5553245"/>
              <a:gd name="connsiteX128" fmla="*/ 1310889 w 8562187"/>
              <a:gd name="connsiteY128" fmla="*/ 925198 h 5553245"/>
              <a:gd name="connsiteX129" fmla="*/ 1324906 w 8562187"/>
              <a:gd name="connsiteY129" fmla="*/ 893776 h 5553245"/>
              <a:gd name="connsiteX130" fmla="*/ 1191169 w 8562187"/>
              <a:gd name="connsiteY130" fmla="*/ 114878 h 5553245"/>
              <a:gd name="connsiteX131" fmla="*/ 1150145 w 8562187"/>
              <a:gd name="connsiteY131" fmla="*/ 12212 h 5553245"/>
              <a:gd name="connsiteX132" fmla="*/ 296011 w 8562187"/>
              <a:gd name="connsiteY132" fmla="*/ 22661 h 5553245"/>
              <a:gd name="connsiteX133" fmla="*/ 6901955 w 8562187"/>
              <a:gd name="connsiteY133" fmla="*/ 0 h 5553245"/>
              <a:gd name="connsiteX134" fmla="*/ 8257210 w 8562187"/>
              <a:gd name="connsiteY134" fmla="*/ 39145 h 5553245"/>
              <a:gd name="connsiteX135" fmla="*/ 8423116 w 8562187"/>
              <a:gd name="connsiteY135" fmla="*/ 169657 h 5553245"/>
              <a:gd name="connsiteX136" fmla="*/ 7317700 w 8562187"/>
              <a:gd name="connsiteY136" fmla="*/ 334370 h 5553245"/>
              <a:gd name="connsiteX137" fmla="*/ 7074379 w 8562187"/>
              <a:gd name="connsiteY137" fmla="*/ 755211 h 5553245"/>
              <a:gd name="connsiteX138" fmla="*/ 7196336 w 8562187"/>
              <a:gd name="connsiteY138" fmla="*/ 1043113 h 5553245"/>
              <a:gd name="connsiteX139" fmla="*/ 7402596 w 8562187"/>
              <a:gd name="connsiteY139" fmla="*/ 1328178 h 5553245"/>
              <a:gd name="connsiteX140" fmla="*/ 7573786 w 8562187"/>
              <a:gd name="connsiteY140" fmla="*/ 1700066 h 5553245"/>
              <a:gd name="connsiteX141" fmla="*/ 7777971 w 8562187"/>
              <a:gd name="connsiteY141" fmla="*/ 1999085 h 5553245"/>
              <a:gd name="connsiteX142" fmla="*/ 7775379 w 8562187"/>
              <a:gd name="connsiteY142" fmla="*/ 2470891 h 5553245"/>
              <a:gd name="connsiteX143" fmla="*/ 7672433 w 8562187"/>
              <a:gd name="connsiteY143" fmla="*/ 3100677 h 5553245"/>
              <a:gd name="connsiteX144" fmla="*/ 8269579 w 8562187"/>
              <a:gd name="connsiteY144" fmla="*/ 3853997 h 5553245"/>
              <a:gd name="connsiteX145" fmla="*/ 8562187 w 8562187"/>
              <a:gd name="connsiteY145" fmla="*/ 4466645 h 5553245"/>
              <a:gd name="connsiteX146" fmla="*/ 8553043 w 8562187"/>
              <a:gd name="connsiteY146" fmla="*/ 4585517 h 5553245"/>
              <a:gd name="connsiteX147" fmla="*/ 8525611 w 8562187"/>
              <a:gd name="connsiteY147" fmla="*/ 4658669 h 5553245"/>
              <a:gd name="connsiteX148" fmla="*/ 8498179 w 8562187"/>
              <a:gd name="connsiteY148" fmla="*/ 4676957 h 5553245"/>
              <a:gd name="connsiteX149" fmla="*/ 8425027 w 8562187"/>
              <a:gd name="connsiteY149" fmla="*/ 4722677 h 5553245"/>
              <a:gd name="connsiteX150" fmla="*/ 8370163 w 8562187"/>
              <a:gd name="connsiteY150" fmla="*/ 4759253 h 5553245"/>
              <a:gd name="connsiteX151" fmla="*/ 8287867 w 8562187"/>
              <a:gd name="connsiteY151" fmla="*/ 4777541 h 5553245"/>
              <a:gd name="connsiteX152" fmla="*/ 8242147 w 8562187"/>
              <a:gd name="connsiteY152" fmla="*/ 4832405 h 5553245"/>
              <a:gd name="connsiteX153" fmla="*/ 8196427 w 8562187"/>
              <a:gd name="connsiteY153" fmla="*/ 4841549 h 5553245"/>
              <a:gd name="connsiteX154" fmla="*/ 8141563 w 8562187"/>
              <a:gd name="connsiteY154" fmla="*/ 4868981 h 5553245"/>
              <a:gd name="connsiteX155" fmla="*/ 8086699 w 8562187"/>
              <a:gd name="connsiteY155" fmla="*/ 4905557 h 5553245"/>
              <a:gd name="connsiteX156" fmla="*/ 7967827 w 8562187"/>
              <a:gd name="connsiteY156" fmla="*/ 4923845 h 5553245"/>
              <a:gd name="connsiteX157" fmla="*/ 7876387 w 8562187"/>
              <a:gd name="connsiteY157" fmla="*/ 4969565 h 5553245"/>
              <a:gd name="connsiteX158" fmla="*/ 7803235 w 8562187"/>
              <a:gd name="connsiteY158" fmla="*/ 4996997 h 5553245"/>
              <a:gd name="connsiteX159" fmla="*/ 7775803 w 8562187"/>
              <a:gd name="connsiteY159" fmla="*/ 5024429 h 5553245"/>
              <a:gd name="connsiteX160" fmla="*/ 7638643 w 8562187"/>
              <a:gd name="connsiteY160" fmla="*/ 5033573 h 5553245"/>
              <a:gd name="connsiteX161" fmla="*/ 7583779 w 8562187"/>
              <a:gd name="connsiteY161" fmla="*/ 5051861 h 5553245"/>
              <a:gd name="connsiteX162" fmla="*/ 7565491 w 8562187"/>
              <a:gd name="connsiteY162" fmla="*/ 5115869 h 5553245"/>
              <a:gd name="connsiteX163" fmla="*/ 7538059 w 8562187"/>
              <a:gd name="connsiteY163" fmla="*/ 5134157 h 5553245"/>
              <a:gd name="connsiteX164" fmla="*/ 7519771 w 8562187"/>
              <a:gd name="connsiteY164" fmla="*/ 5161589 h 5553245"/>
              <a:gd name="connsiteX165" fmla="*/ 7510627 w 8562187"/>
              <a:gd name="connsiteY165" fmla="*/ 5189021 h 5553245"/>
              <a:gd name="connsiteX166" fmla="*/ 7455763 w 8562187"/>
              <a:gd name="connsiteY166" fmla="*/ 5216453 h 5553245"/>
              <a:gd name="connsiteX167" fmla="*/ 7437475 w 8562187"/>
              <a:gd name="connsiteY167" fmla="*/ 5243885 h 5553245"/>
              <a:gd name="connsiteX168" fmla="*/ 7309459 w 8562187"/>
              <a:gd name="connsiteY168" fmla="*/ 5271317 h 5553245"/>
              <a:gd name="connsiteX169" fmla="*/ 7172299 w 8562187"/>
              <a:gd name="connsiteY169" fmla="*/ 5243885 h 5553245"/>
              <a:gd name="connsiteX170" fmla="*/ 7144867 w 8562187"/>
              <a:gd name="connsiteY170" fmla="*/ 5234741 h 5553245"/>
              <a:gd name="connsiteX171" fmla="*/ 7117435 w 8562187"/>
              <a:gd name="connsiteY171" fmla="*/ 5216453 h 5553245"/>
              <a:gd name="connsiteX172" fmla="*/ 7062571 w 8562187"/>
              <a:gd name="connsiteY172" fmla="*/ 5198165 h 5553245"/>
              <a:gd name="connsiteX173" fmla="*/ 6943699 w 8562187"/>
              <a:gd name="connsiteY173" fmla="*/ 5207309 h 5553245"/>
              <a:gd name="connsiteX174" fmla="*/ 6888835 w 8562187"/>
              <a:gd name="connsiteY174" fmla="*/ 5243885 h 5553245"/>
              <a:gd name="connsiteX175" fmla="*/ 6852259 w 8562187"/>
              <a:gd name="connsiteY175" fmla="*/ 5298749 h 5553245"/>
              <a:gd name="connsiteX176" fmla="*/ 6797395 w 8562187"/>
              <a:gd name="connsiteY176" fmla="*/ 5317037 h 5553245"/>
              <a:gd name="connsiteX177" fmla="*/ 6769963 w 8562187"/>
              <a:gd name="connsiteY177" fmla="*/ 5326181 h 5553245"/>
              <a:gd name="connsiteX178" fmla="*/ 6715099 w 8562187"/>
              <a:gd name="connsiteY178" fmla="*/ 5353613 h 5553245"/>
              <a:gd name="connsiteX179" fmla="*/ 6687667 w 8562187"/>
              <a:gd name="connsiteY179" fmla="*/ 5371901 h 5553245"/>
              <a:gd name="connsiteX180" fmla="*/ 6623659 w 8562187"/>
              <a:gd name="connsiteY180" fmla="*/ 5381045 h 5553245"/>
              <a:gd name="connsiteX181" fmla="*/ 6596227 w 8562187"/>
              <a:gd name="connsiteY181" fmla="*/ 5399333 h 5553245"/>
              <a:gd name="connsiteX182" fmla="*/ 6568795 w 8562187"/>
              <a:gd name="connsiteY182" fmla="*/ 5408477 h 5553245"/>
              <a:gd name="connsiteX183" fmla="*/ 6550507 w 8562187"/>
              <a:gd name="connsiteY183" fmla="*/ 5435909 h 5553245"/>
              <a:gd name="connsiteX184" fmla="*/ 6477355 w 8562187"/>
              <a:gd name="connsiteY184" fmla="*/ 5454197 h 5553245"/>
              <a:gd name="connsiteX185" fmla="*/ 6449923 w 8562187"/>
              <a:gd name="connsiteY185" fmla="*/ 5481629 h 5553245"/>
              <a:gd name="connsiteX186" fmla="*/ 6413347 w 8562187"/>
              <a:gd name="connsiteY186" fmla="*/ 5499917 h 5553245"/>
              <a:gd name="connsiteX187" fmla="*/ 6340195 w 8562187"/>
              <a:gd name="connsiteY187" fmla="*/ 5518205 h 5553245"/>
              <a:gd name="connsiteX188" fmla="*/ 6267043 w 8562187"/>
              <a:gd name="connsiteY188" fmla="*/ 5527349 h 5553245"/>
              <a:gd name="connsiteX189" fmla="*/ 5892139 w 8562187"/>
              <a:gd name="connsiteY189" fmla="*/ 5527349 h 5553245"/>
              <a:gd name="connsiteX190" fmla="*/ 5855563 w 8562187"/>
              <a:gd name="connsiteY190" fmla="*/ 5509061 h 5553245"/>
              <a:gd name="connsiteX191" fmla="*/ 5837275 w 8562187"/>
              <a:gd name="connsiteY191" fmla="*/ 5481629 h 5553245"/>
              <a:gd name="connsiteX192" fmla="*/ 5828131 w 8562187"/>
              <a:gd name="connsiteY192" fmla="*/ 5454197 h 5553245"/>
              <a:gd name="connsiteX193" fmla="*/ 5745835 w 8562187"/>
              <a:gd name="connsiteY193" fmla="*/ 5445053 h 5553245"/>
              <a:gd name="connsiteX194" fmla="*/ 5727547 w 8562187"/>
              <a:gd name="connsiteY194" fmla="*/ 5417621 h 5553245"/>
              <a:gd name="connsiteX195" fmla="*/ 5681827 w 8562187"/>
              <a:gd name="connsiteY195" fmla="*/ 5408477 h 5553245"/>
              <a:gd name="connsiteX196" fmla="*/ 5626963 w 8562187"/>
              <a:gd name="connsiteY196" fmla="*/ 5381045 h 5553245"/>
              <a:gd name="connsiteX197" fmla="*/ 5617819 w 8562187"/>
              <a:gd name="connsiteY197" fmla="*/ 5353613 h 5553245"/>
              <a:gd name="connsiteX198" fmla="*/ 5608675 w 8562187"/>
              <a:gd name="connsiteY198" fmla="*/ 5161589 h 5553245"/>
              <a:gd name="connsiteX199" fmla="*/ 5553811 w 8562187"/>
              <a:gd name="connsiteY199" fmla="*/ 5079293 h 5553245"/>
              <a:gd name="connsiteX200" fmla="*/ 5544667 w 8562187"/>
              <a:gd name="connsiteY200" fmla="*/ 5051861 h 5553245"/>
              <a:gd name="connsiteX201" fmla="*/ 5535523 w 8562187"/>
              <a:gd name="connsiteY201" fmla="*/ 5006141 h 5553245"/>
              <a:gd name="connsiteX202" fmla="*/ 5508091 w 8562187"/>
              <a:gd name="connsiteY202" fmla="*/ 4987853 h 5553245"/>
              <a:gd name="connsiteX203" fmla="*/ 5462371 w 8562187"/>
              <a:gd name="connsiteY203" fmla="*/ 4932989 h 5553245"/>
              <a:gd name="connsiteX204" fmla="*/ 5434939 w 8562187"/>
              <a:gd name="connsiteY204" fmla="*/ 4923845 h 5553245"/>
              <a:gd name="connsiteX205" fmla="*/ 5389219 w 8562187"/>
              <a:gd name="connsiteY205" fmla="*/ 5033573 h 5553245"/>
              <a:gd name="connsiteX206" fmla="*/ 5407507 w 8562187"/>
              <a:gd name="connsiteY206" fmla="*/ 5061005 h 5553245"/>
              <a:gd name="connsiteX207" fmla="*/ 5425795 w 8562187"/>
              <a:gd name="connsiteY207" fmla="*/ 5115869 h 5553245"/>
              <a:gd name="connsiteX208" fmla="*/ 5416651 w 8562187"/>
              <a:gd name="connsiteY208" fmla="*/ 5170733 h 5553245"/>
              <a:gd name="connsiteX209" fmla="*/ 5215483 w 8562187"/>
              <a:gd name="connsiteY209" fmla="*/ 5143301 h 5553245"/>
              <a:gd name="connsiteX210" fmla="*/ 5197195 w 8562187"/>
              <a:gd name="connsiteY210" fmla="*/ 5115869 h 5553245"/>
              <a:gd name="connsiteX211" fmla="*/ 5142331 w 8562187"/>
              <a:gd name="connsiteY211" fmla="*/ 5097581 h 5553245"/>
              <a:gd name="connsiteX212" fmla="*/ 5096611 w 8562187"/>
              <a:gd name="connsiteY212" fmla="*/ 5079293 h 5553245"/>
              <a:gd name="connsiteX213" fmla="*/ 5041747 w 8562187"/>
              <a:gd name="connsiteY213" fmla="*/ 5042717 h 5553245"/>
              <a:gd name="connsiteX214" fmla="*/ 4877155 w 8562187"/>
              <a:gd name="connsiteY214" fmla="*/ 5024429 h 5553245"/>
              <a:gd name="connsiteX215" fmla="*/ 4794859 w 8562187"/>
              <a:gd name="connsiteY215" fmla="*/ 5015285 h 5553245"/>
              <a:gd name="connsiteX216" fmla="*/ 4749139 w 8562187"/>
              <a:gd name="connsiteY216" fmla="*/ 5006141 h 5553245"/>
              <a:gd name="connsiteX217" fmla="*/ 4557115 w 8562187"/>
              <a:gd name="connsiteY217" fmla="*/ 4996997 h 5553245"/>
              <a:gd name="connsiteX218" fmla="*/ 4493107 w 8562187"/>
              <a:gd name="connsiteY218" fmla="*/ 4978709 h 5553245"/>
              <a:gd name="connsiteX219" fmla="*/ 4456531 w 8562187"/>
              <a:gd name="connsiteY219" fmla="*/ 4969565 h 5553245"/>
              <a:gd name="connsiteX220" fmla="*/ 4429099 w 8562187"/>
              <a:gd name="connsiteY220" fmla="*/ 4905557 h 5553245"/>
              <a:gd name="connsiteX221" fmla="*/ 4419955 w 8562187"/>
              <a:gd name="connsiteY221" fmla="*/ 4878125 h 5553245"/>
              <a:gd name="connsiteX222" fmla="*/ 4392523 w 8562187"/>
              <a:gd name="connsiteY222" fmla="*/ 4868981 h 5553245"/>
              <a:gd name="connsiteX223" fmla="*/ 4337659 w 8562187"/>
              <a:gd name="connsiteY223" fmla="*/ 4841549 h 5553245"/>
              <a:gd name="connsiteX224" fmla="*/ 4310227 w 8562187"/>
              <a:gd name="connsiteY224" fmla="*/ 4814117 h 5553245"/>
              <a:gd name="connsiteX225" fmla="*/ 4291939 w 8562187"/>
              <a:gd name="connsiteY225" fmla="*/ 4786685 h 5553245"/>
              <a:gd name="connsiteX226" fmla="*/ 4264507 w 8562187"/>
              <a:gd name="connsiteY226" fmla="*/ 4777541 h 5553245"/>
              <a:gd name="connsiteX227" fmla="*/ 4182211 w 8562187"/>
              <a:gd name="connsiteY227" fmla="*/ 4731821 h 5553245"/>
              <a:gd name="connsiteX228" fmla="*/ 4127347 w 8562187"/>
              <a:gd name="connsiteY228" fmla="*/ 4713533 h 5553245"/>
              <a:gd name="connsiteX229" fmla="*/ 3962755 w 8562187"/>
              <a:gd name="connsiteY229" fmla="*/ 4722677 h 5553245"/>
              <a:gd name="connsiteX230" fmla="*/ 3871315 w 8562187"/>
              <a:gd name="connsiteY230" fmla="*/ 4731821 h 5553245"/>
              <a:gd name="connsiteX231" fmla="*/ 3596995 w 8562187"/>
              <a:gd name="connsiteY231" fmla="*/ 4722677 h 5553245"/>
              <a:gd name="connsiteX232" fmla="*/ 3514699 w 8562187"/>
              <a:gd name="connsiteY232" fmla="*/ 4658669 h 5553245"/>
              <a:gd name="connsiteX233" fmla="*/ 3487267 w 8562187"/>
              <a:gd name="connsiteY233" fmla="*/ 4649525 h 5553245"/>
              <a:gd name="connsiteX234" fmla="*/ 3432403 w 8562187"/>
              <a:gd name="connsiteY234" fmla="*/ 4603805 h 5553245"/>
              <a:gd name="connsiteX235" fmla="*/ 3395827 w 8562187"/>
              <a:gd name="connsiteY235" fmla="*/ 4594661 h 5553245"/>
              <a:gd name="connsiteX236" fmla="*/ 3258667 w 8562187"/>
              <a:gd name="connsiteY236" fmla="*/ 4548941 h 5553245"/>
              <a:gd name="connsiteX237" fmla="*/ 3203803 w 8562187"/>
              <a:gd name="connsiteY237" fmla="*/ 4521509 h 5553245"/>
              <a:gd name="connsiteX238" fmla="*/ 3176371 w 8562187"/>
              <a:gd name="connsiteY238" fmla="*/ 4503221 h 5553245"/>
              <a:gd name="connsiteX239" fmla="*/ 3139795 w 8562187"/>
              <a:gd name="connsiteY239" fmla="*/ 4484933 h 5553245"/>
              <a:gd name="connsiteX240" fmla="*/ 3112363 w 8562187"/>
              <a:gd name="connsiteY240" fmla="*/ 4457501 h 5553245"/>
              <a:gd name="connsiteX241" fmla="*/ 3075787 w 8562187"/>
              <a:gd name="connsiteY241" fmla="*/ 4430069 h 5553245"/>
              <a:gd name="connsiteX242" fmla="*/ 3048355 w 8562187"/>
              <a:gd name="connsiteY242" fmla="*/ 4375205 h 5553245"/>
              <a:gd name="connsiteX243" fmla="*/ 3020923 w 8562187"/>
              <a:gd name="connsiteY243" fmla="*/ 4356917 h 5553245"/>
              <a:gd name="connsiteX244" fmla="*/ 2993491 w 8562187"/>
              <a:gd name="connsiteY244" fmla="*/ 4292909 h 5553245"/>
              <a:gd name="connsiteX245" fmla="*/ 2966059 w 8562187"/>
              <a:gd name="connsiteY245" fmla="*/ 4238045 h 5553245"/>
              <a:gd name="connsiteX246" fmla="*/ 2938627 w 8562187"/>
              <a:gd name="connsiteY246" fmla="*/ 4210613 h 5553245"/>
              <a:gd name="connsiteX247" fmla="*/ 2874619 w 8562187"/>
              <a:gd name="connsiteY247" fmla="*/ 4128317 h 5553245"/>
              <a:gd name="connsiteX248" fmla="*/ 2847187 w 8562187"/>
              <a:gd name="connsiteY248" fmla="*/ 4110029 h 5553245"/>
              <a:gd name="connsiteX249" fmla="*/ 2838043 w 8562187"/>
              <a:gd name="connsiteY249" fmla="*/ 4082597 h 5553245"/>
              <a:gd name="connsiteX250" fmla="*/ 2819755 w 8562187"/>
              <a:gd name="connsiteY250" fmla="*/ 4009445 h 5553245"/>
              <a:gd name="connsiteX251" fmla="*/ 2792323 w 8562187"/>
              <a:gd name="connsiteY251" fmla="*/ 3991157 h 5553245"/>
              <a:gd name="connsiteX252" fmla="*/ 2774035 w 8562187"/>
              <a:gd name="connsiteY252" fmla="*/ 3927149 h 5553245"/>
              <a:gd name="connsiteX253" fmla="*/ 2755747 w 8562187"/>
              <a:gd name="connsiteY253" fmla="*/ 3899717 h 5553245"/>
              <a:gd name="connsiteX254" fmla="*/ 2746603 w 8562187"/>
              <a:gd name="connsiteY254" fmla="*/ 3872285 h 5553245"/>
              <a:gd name="connsiteX255" fmla="*/ 2719171 w 8562187"/>
              <a:gd name="connsiteY255" fmla="*/ 3853997 h 5553245"/>
              <a:gd name="connsiteX256" fmla="*/ 2682595 w 8562187"/>
              <a:gd name="connsiteY256" fmla="*/ 3771701 h 5553245"/>
              <a:gd name="connsiteX257" fmla="*/ 2673451 w 8562187"/>
              <a:gd name="connsiteY257" fmla="*/ 3744269 h 5553245"/>
              <a:gd name="connsiteX258" fmla="*/ 2664307 w 8562187"/>
              <a:gd name="connsiteY258" fmla="*/ 3716837 h 5553245"/>
              <a:gd name="connsiteX259" fmla="*/ 2655163 w 8562187"/>
              <a:gd name="connsiteY259" fmla="*/ 3661973 h 5553245"/>
              <a:gd name="connsiteX260" fmla="*/ 2636875 w 8562187"/>
              <a:gd name="connsiteY260" fmla="*/ 3634541 h 5553245"/>
              <a:gd name="connsiteX261" fmla="*/ 2627731 w 8562187"/>
              <a:gd name="connsiteY261" fmla="*/ 3607109 h 5553245"/>
              <a:gd name="connsiteX262" fmla="*/ 2609443 w 8562187"/>
              <a:gd name="connsiteY262" fmla="*/ 3579677 h 5553245"/>
              <a:gd name="connsiteX263" fmla="*/ 2591155 w 8562187"/>
              <a:gd name="connsiteY263" fmla="*/ 3524813 h 5553245"/>
              <a:gd name="connsiteX264" fmla="*/ 2582011 w 8562187"/>
              <a:gd name="connsiteY264" fmla="*/ 3497381 h 5553245"/>
              <a:gd name="connsiteX265" fmla="*/ 2518003 w 8562187"/>
              <a:gd name="connsiteY265" fmla="*/ 3460805 h 5553245"/>
              <a:gd name="connsiteX266" fmla="*/ 2499715 w 8562187"/>
              <a:gd name="connsiteY266" fmla="*/ 3433373 h 5553245"/>
              <a:gd name="connsiteX267" fmla="*/ 2472283 w 8562187"/>
              <a:gd name="connsiteY267" fmla="*/ 3424229 h 5553245"/>
              <a:gd name="connsiteX268" fmla="*/ 2463139 w 8562187"/>
              <a:gd name="connsiteY268" fmla="*/ 3396797 h 5553245"/>
              <a:gd name="connsiteX269" fmla="*/ 2444851 w 8562187"/>
              <a:gd name="connsiteY269" fmla="*/ 3369365 h 5553245"/>
              <a:gd name="connsiteX270" fmla="*/ 2408275 w 8562187"/>
              <a:gd name="connsiteY270" fmla="*/ 3314501 h 5553245"/>
              <a:gd name="connsiteX271" fmla="*/ 2371699 w 8562187"/>
              <a:gd name="connsiteY271" fmla="*/ 3259637 h 5553245"/>
              <a:gd name="connsiteX272" fmla="*/ 2353411 w 8562187"/>
              <a:gd name="connsiteY272" fmla="*/ 3232205 h 5553245"/>
              <a:gd name="connsiteX273" fmla="*/ 2325979 w 8562187"/>
              <a:gd name="connsiteY273" fmla="*/ 3213917 h 5553245"/>
              <a:gd name="connsiteX274" fmla="*/ 2298547 w 8562187"/>
              <a:gd name="connsiteY274" fmla="*/ 3186485 h 5553245"/>
              <a:gd name="connsiteX275" fmla="*/ 2271115 w 8562187"/>
              <a:gd name="connsiteY275" fmla="*/ 3177341 h 5553245"/>
              <a:gd name="connsiteX276" fmla="*/ 2243683 w 8562187"/>
              <a:gd name="connsiteY276" fmla="*/ 3159053 h 5553245"/>
              <a:gd name="connsiteX277" fmla="*/ 2133955 w 8562187"/>
              <a:gd name="connsiteY277" fmla="*/ 3140765 h 5553245"/>
              <a:gd name="connsiteX278" fmla="*/ 2079091 w 8562187"/>
              <a:gd name="connsiteY278" fmla="*/ 3122477 h 5553245"/>
              <a:gd name="connsiteX279" fmla="*/ 2051659 w 8562187"/>
              <a:gd name="connsiteY279" fmla="*/ 3113333 h 5553245"/>
              <a:gd name="connsiteX280" fmla="*/ 1996795 w 8562187"/>
              <a:gd name="connsiteY280" fmla="*/ 3104189 h 5553245"/>
              <a:gd name="connsiteX281" fmla="*/ 1777339 w 8562187"/>
              <a:gd name="connsiteY281" fmla="*/ 3113333 h 5553245"/>
              <a:gd name="connsiteX282" fmla="*/ 1740763 w 8562187"/>
              <a:gd name="connsiteY282" fmla="*/ 3122477 h 5553245"/>
              <a:gd name="connsiteX283" fmla="*/ 1713331 w 8562187"/>
              <a:gd name="connsiteY283" fmla="*/ 3149909 h 5553245"/>
              <a:gd name="connsiteX284" fmla="*/ 1685899 w 8562187"/>
              <a:gd name="connsiteY284" fmla="*/ 3168197 h 5553245"/>
              <a:gd name="connsiteX285" fmla="*/ 1640179 w 8562187"/>
              <a:gd name="connsiteY285" fmla="*/ 3223061 h 5553245"/>
              <a:gd name="connsiteX286" fmla="*/ 1612747 w 8562187"/>
              <a:gd name="connsiteY286" fmla="*/ 3232205 h 5553245"/>
              <a:gd name="connsiteX287" fmla="*/ 1585315 w 8562187"/>
              <a:gd name="connsiteY287" fmla="*/ 3250493 h 5553245"/>
              <a:gd name="connsiteX288" fmla="*/ 1548739 w 8562187"/>
              <a:gd name="connsiteY288" fmla="*/ 3268781 h 5553245"/>
              <a:gd name="connsiteX289" fmla="*/ 1539595 w 8562187"/>
              <a:gd name="connsiteY289" fmla="*/ 3296213 h 5553245"/>
              <a:gd name="connsiteX290" fmla="*/ 1484731 w 8562187"/>
              <a:gd name="connsiteY290" fmla="*/ 3332789 h 5553245"/>
              <a:gd name="connsiteX291" fmla="*/ 1466443 w 8562187"/>
              <a:gd name="connsiteY291" fmla="*/ 3369365 h 5553245"/>
              <a:gd name="connsiteX292" fmla="*/ 1411579 w 8562187"/>
              <a:gd name="connsiteY292" fmla="*/ 3415085 h 5553245"/>
              <a:gd name="connsiteX293" fmla="*/ 1347571 w 8562187"/>
              <a:gd name="connsiteY293" fmla="*/ 3479093 h 5553245"/>
              <a:gd name="connsiteX294" fmla="*/ 1246987 w 8562187"/>
              <a:gd name="connsiteY294" fmla="*/ 3533957 h 5553245"/>
              <a:gd name="connsiteX295" fmla="*/ 1192123 w 8562187"/>
              <a:gd name="connsiteY295" fmla="*/ 3570533 h 5553245"/>
              <a:gd name="connsiteX296" fmla="*/ 1137259 w 8562187"/>
              <a:gd name="connsiteY296" fmla="*/ 3588821 h 5553245"/>
              <a:gd name="connsiteX297" fmla="*/ 1118971 w 8562187"/>
              <a:gd name="connsiteY297" fmla="*/ 3616253 h 5553245"/>
              <a:gd name="connsiteX298" fmla="*/ 1036675 w 8562187"/>
              <a:gd name="connsiteY298" fmla="*/ 3634541 h 5553245"/>
              <a:gd name="connsiteX299" fmla="*/ 963523 w 8562187"/>
              <a:gd name="connsiteY299" fmla="*/ 3661973 h 5553245"/>
              <a:gd name="connsiteX300" fmla="*/ 872083 w 8562187"/>
              <a:gd name="connsiteY300" fmla="*/ 3689405 h 5553245"/>
              <a:gd name="connsiteX301" fmla="*/ 762355 w 8562187"/>
              <a:gd name="connsiteY301" fmla="*/ 3707693 h 5553245"/>
              <a:gd name="connsiteX302" fmla="*/ 606907 w 8562187"/>
              <a:gd name="connsiteY302" fmla="*/ 3716837 h 5553245"/>
              <a:gd name="connsiteX303" fmla="*/ 606907 w 8562187"/>
              <a:gd name="connsiteY303" fmla="*/ 3716837 h 5553245"/>
              <a:gd name="connsiteX304" fmla="*/ 280267 w 8562187"/>
              <a:gd name="connsiteY304" fmla="*/ 3884893 h 5553245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17956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84219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70773 w 8555237"/>
              <a:gd name="connsiteY0" fmla="*/ 3891766 h 5554438"/>
              <a:gd name="connsiteX1" fmla="*/ 270773 w 8555237"/>
              <a:gd name="connsiteY1" fmla="*/ 3891766 h 5554438"/>
              <a:gd name="connsiteX2" fmla="*/ 389645 w 8555237"/>
              <a:gd name="connsiteY2" fmla="*/ 3782038 h 5554438"/>
              <a:gd name="connsiteX3" fmla="*/ 426221 w 8555237"/>
              <a:gd name="connsiteY3" fmla="*/ 3772894 h 5554438"/>
              <a:gd name="connsiteX4" fmla="*/ 453653 w 8555237"/>
              <a:gd name="connsiteY4" fmla="*/ 3763750 h 5554438"/>
              <a:gd name="connsiteX5" fmla="*/ 508517 w 8555237"/>
              <a:gd name="connsiteY5" fmla="*/ 3727174 h 5554438"/>
              <a:gd name="connsiteX6" fmla="*/ 572525 w 8555237"/>
              <a:gd name="connsiteY6" fmla="*/ 3708886 h 5554438"/>
              <a:gd name="connsiteX7" fmla="*/ 590813 w 8555237"/>
              <a:gd name="connsiteY7" fmla="*/ 3681454 h 5554438"/>
              <a:gd name="connsiteX8" fmla="*/ 618245 w 8555237"/>
              <a:gd name="connsiteY8" fmla="*/ 3672310 h 5554438"/>
              <a:gd name="connsiteX9" fmla="*/ 627389 w 8555237"/>
              <a:gd name="connsiteY9" fmla="*/ 3644878 h 5554438"/>
              <a:gd name="connsiteX10" fmla="*/ 673109 w 8555237"/>
              <a:gd name="connsiteY10" fmla="*/ 3599158 h 5554438"/>
              <a:gd name="connsiteX11" fmla="*/ 709685 w 8555237"/>
              <a:gd name="connsiteY11" fmla="*/ 3544294 h 5554438"/>
              <a:gd name="connsiteX12" fmla="*/ 727973 w 8555237"/>
              <a:gd name="connsiteY12" fmla="*/ 3516862 h 5554438"/>
              <a:gd name="connsiteX13" fmla="*/ 782837 w 8555237"/>
              <a:gd name="connsiteY13" fmla="*/ 3461998 h 5554438"/>
              <a:gd name="connsiteX14" fmla="*/ 828557 w 8555237"/>
              <a:gd name="connsiteY14" fmla="*/ 3425422 h 5554438"/>
              <a:gd name="connsiteX15" fmla="*/ 846845 w 8555237"/>
              <a:gd name="connsiteY15" fmla="*/ 3370558 h 5554438"/>
              <a:gd name="connsiteX16" fmla="*/ 874277 w 8555237"/>
              <a:gd name="connsiteY16" fmla="*/ 3279118 h 5554438"/>
              <a:gd name="connsiteX17" fmla="*/ 883421 w 8555237"/>
              <a:gd name="connsiteY17" fmla="*/ 3251686 h 5554438"/>
              <a:gd name="connsiteX18" fmla="*/ 892565 w 8555237"/>
              <a:gd name="connsiteY18" fmla="*/ 3224254 h 5554438"/>
              <a:gd name="connsiteX19" fmla="*/ 910853 w 8555237"/>
              <a:gd name="connsiteY19" fmla="*/ 3196822 h 5554438"/>
              <a:gd name="connsiteX20" fmla="*/ 956573 w 8555237"/>
              <a:gd name="connsiteY20" fmla="*/ 3123670 h 5554438"/>
              <a:gd name="connsiteX21" fmla="*/ 984005 w 8555237"/>
              <a:gd name="connsiteY21" fmla="*/ 3050518 h 5554438"/>
              <a:gd name="connsiteX22" fmla="*/ 1002293 w 8555237"/>
              <a:gd name="connsiteY22" fmla="*/ 2986510 h 5554438"/>
              <a:gd name="connsiteX23" fmla="*/ 1020581 w 8555237"/>
              <a:gd name="connsiteY23" fmla="*/ 2959078 h 5554438"/>
              <a:gd name="connsiteX24" fmla="*/ 1029725 w 8555237"/>
              <a:gd name="connsiteY24" fmla="*/ 2895070 h 5554438"/>
              <a:gd name="connsiteX25" fmla="*/ 1057157 w 8555237"/>
              <a:gd name="connsiteY25" fmla="*/ 2858494 h 5554438"/>
              <a:gd name="connsiteX26" fmla="*/ 1066301 w 8555237"/>
              <a:gd name="connsiteY26" fmla="*/ 2831062 h 5554438"/>
              <a:gd name="connsiteX27" fmla="*/ 1084589 w 8555237"/>
              <a:gd name="connsiteY27" fmla="*/ 2803630 h 5554438"/>
              <a:gd name="connsiteX28" fmla="*/ 1112021 w 8555237"/>
              <a:gd name="connsiteY28" fmla="*/ 2748766 h 5554438"/>
              <a:gd name="connsiteX29" fmla="*/ 1139453 w 8555237"/>
              <a:gd name="connsiteY29" fmla="*/ 2730478 h 5554438"/>
              <a:gd name="connsiteX30" fmla="*/ 1148597 w 8555237"/>
              <a:gd name="connsiteY30" fmla="*/ 2693902 h 5554438"/>
              <a:gd name="connsiteX31" fmla="*/ 1203461 w 8555237"/>
              <a:gd name="connsiteY31" fmla="*/ 2666470 h 5554438"/>
              <a:gd name="connsiteX32" fmla="*/ 1258325 w 8555237"/>
              <a:gd name="connsiteY32" fmla="*/ 2629894 h 5554438"/>
              <a:gd name="connsiteX33" fmla="*/ 1276613 w 8555237"/>
              <a:gd name="connsiteY33" fmla="*/ 2602462 h 5554438"/>
              <a:gd name="connsiteX34" fmla="*/ 1304045 w 8555237"/>
              <a:gd name="connsiteY34" fmla="*/ 2593318 h 5554438"/>
              <a:gd name="connsiteX35" fmla="*/ 1331477 w 8555237"/>
              <a:gd name="connsiteY35" fmla="*/ 2575030 h 5554438"/>
              <a:gd name="connsiteX36" fmla="*/ 1560077 w 8555237"/>
              <a:gd name="connsiteY36" fmla="*/ 2538454 h 5554438"/>
              <a:gd name="connsiteX37" fmla="*/ 1587509 w 8555237"/>
              <a:gd name="connsiteY37" fmla="*/ 2520166 h 5554438"/>
              <a:gd name="connsiteX38" fmla="*/ 1752101 w 8555237"/>
              <a:gd name="connsiteY38" fmla="*/ 2538454 h 5554438"/>
              <a:gd name="connsiteX39" fmla="*/ 1806965 w 8555237"/>
              <a:gd name="connsiteY39" fmla="*/ 2575030 h 5554438"/>
              <a:gd name="connsiteX40" fmla="*/ 1852685 w 8555237"/>
              <a:gd name="connsiteY40" fmla="*/ 2611606 h 5554438"/>
              <a:gd name="connsiteX41" fmla="*/ 1861829 w 8555237"/>
              <a:gd name="connsiteY41" fmla="*/ 2639038 h 5554438"/>
              <a:gd name="connsiteX42" fmla="*/ 1916693 w 8555237"/>
              <a:gd name="connsiteY42" fmla="*/ 2675614 h 5554438"/>
              <a:gd name="connsiteX43" fmla="*/ 1971557 w 8555237"/>
              <a:gd name="connsiteY43" fmla="*/ 2721334 h 5554438"/>
              <a:gd name="connsiteX44" fmla="*/ 2026421 w 8555237"/>
              <a:gd name="connsiteY44" fmla="*/ 2739622 h 5554438"/>
              <a:gd name="connsiteX45" fmla="*/ 2154437 w 8555237"/>
              <a:gd name="connsiteY45" fmla="*/ 2730478 h 5554438"/>
              <a:gd name="connsiteX46" fmla="*/ 2236733 w 8555237"/>
              <a:gd name="connsiteY46" fmla="*/ 2684758 h 5554438"/>
              <a:gd name="connsiteX47" fmla="*/ 2273309 w 8555237"/>
              <a:gd name="connsiteY47" fmla="*/ 2675614 h 5554438"/>
              <a:gd name="connsiteX48" fmla="*/ 2392181 w 8555237"/>
              <a:gd name="connsiteY48" fmla="*/ 2684758 h 5554438"/>
              <a:gd name="connsiteX49" fmla="*/ 2419613 w 8555237"/>
              <a:gd name="connsiteY49" fmla="*/ 2712190 h 5554438"/>
              <a:gd name="connsiteX50" fmla="*/ 2447045 w 8555237"/>
              <a:gd name="connsiteY50" fmla="*/ 2730478 h 5554438"/>
              <a:gd name="connsiteX51" fmla="*/ 2474477 w 8555237"/>
              <a:gd name="connsiteY51" fmla="*/ 2757910 h 5554438"/>
              <a:gd name="connsiteX52" fmla="*/ 2556773 w 8555237"/>
              <a:gd name="connsiteY52" fmla="*/ 2803630 h 5554438"/>
              <a:gd name="connsiteX53" fmla="*/ 2611637 w 8555237"/>
              <a:gd name="connsiteY53" fmla="*/ 2840206 h 5554438"/>
              <a:gd name="connsiteX54" fmla="*/ 2639069 w 8555237"/>
              <a:gd name="connsiteY54" fmla="*/ 2849350 h 5554438"/>
              <a:gd name="connsiteX55" fmla="*/ 2721365 w 8555237"/>
              <a:gd name="connsiteY55" fmla="*/ 2895070 h 5554438"/>
              <a:gd name="connsiteX56" fmla="*/ 2739653 w 8555237"/>
              <a:gd name="connsiteY56" fmla="*/ 2922502 h 5554438"/>
              <a:gd name="connsiteX57" fmla="*/ 2794517 w 8555237"/>
              <a:gd name="connsiteY57" fmla="*/ 2959078 h 5554438"/>
              <a:gd name="connsiteX58" fmla="*/ 2812805 w 8555237"/>
              <a:gd name="connsiteY58" fmla="*/ 2995654 h 5554438"/>
              <a:gd name="connsiteX59" fmla="*/ 2867669 w 8555237"/>
              <a:gd name="connsiteY59" fmla="*/ 3013942 h 5554438"/>
              <a:gd name="connsiteX60" fmla="*/ 2931677 w 8555237"/>
              <a:gd name="connsiteY60" fmla="*/ 3032230 h 5554438"/>
              <a:gd name="connsiteX61" fmla="*/ 2959109 w 8555237"/>
              <a:gd name="connsiteY61" fmla="*/ 3050518 h 5554438"/>
              <a:gd name="connsiteX62" fmla="*/ 3059693 w 8555237"/>
              <a:gd name="connsiteY62" fmla="*/ 3041374 h 5554438"/>
              <a:gd name="connsiteX63" fmla="*/ 3032261 w 8555237"/>
              <a:gd name="connsiteY63" fmla="*/ 2922502 h 5554438"/>
              <a:gd name="connsiteX64" fmla="*/ 3004829 w 8555237"/>
              <a:gd name="connsiteY64" fmla="*/ 2913358 h 5554438"/>
              <a:gd name="connsiteX65" fmla="*/ 2986541 w 8555237"/>
              <a:gd name="connsiteY65" fmla="*/ 2885926 h 5554438"/>
              <a:gd name="connsiteX66" fmla="*/ 2931677 w 8555237"/>
              <a:gd name="connsiteY66" fmla="*/ 2849350 h 5554438"/>
              <a:gd name="connsiteX67" fmla="*/ 2885957 w 8555237"/>
              <a:gd name="connsiteY67" fmla="*/ 2812774 h 5554438"/>
              <a:gd name="connsiteX68" fmla="*/ 2867669 w 8555237"/>
              <a:gd name="connsiteY68" fmla="*/ 2785342 h 5554438"/>
              <a:gd name="connsiteX69" fmla="*/ 2803661 w 8555237"/>
              <a:gd name="connsiteY69" fmla="*/ 2776198 h 5554438"/>
              <a:gd name="connsiteX70" fmla="*/ 2776229 w 8555237"/>
              <a:gd name="connsiteY70" fmla="*/ 2757910 h 5554438"/>
              <a:gd name="connsiteX71" fmla="*/ 2757941 w 8555237"/>
              <a:gd name="connsiteY71" fmla="*/ 2730478 h 5554438"/>
              <a:gd name="connsiteX72" fmla="*/ 2703077 w 8555237"/>
              <a:gd name="connsiteY72" fmla="*/ 2712190 h 5554438"/>
              <a:gd name="connsiteX73" fmla="*/ 2675645 w 8555237"/>
              <a:gd name="connsiteY73" fmla="*/ 2693902 h 5554438"/>
              <a:gd name="connsiteX74" fmla="*/ 2657357 w 8555237"/>
              <a:gd name="connsiteY74" fmla="*/ 2666470 h 5554438"/>
              <a:gd name="connsiteX75" fmla="*/ 2629925 w 8555237"/>
              <a:gd name="connsiteY75" fmla="*/ 2657326 h 5554438"/>
              <a:gd name="connsiteX76" fmla="*/ 2593349 w 8555237"/>
              <a:gd name="connsiteY76" fmla="*/ 2620750 h 5554438"/>
              <a:gd name="connsiteX77" fmla="*/ 2575061 w 8555237"/>
              <a:gd name="connsiteY77" fmla="*/ 2593318 h 5554438"/>
              <a:gd name="connsiteX78" fmla="*/ 2565917 w 8555237"/>
              <a:gd name="connsiteY78" fmla="*/ 2565886 h 5554438"/>
              <a:gd name="connsiteX79" fmla="*/ 2538485 w 8555237"/>
              <a:gd name="connsiteY79" fmla="*/ 2547598 h 5554438"/>
              <a:gd name="connsiteX80" fmla="*/ 2511053 w 8555237"/>
              <a:gd name="connsiteY80" fmla="*/ 2483590 h 5554438"/>
              <a:gd name="connsiteX81" fmla="*/ 2492765 w 8555237"/>
              <a:gd name="connsiteY81" fmla="*/ 2428726 h 5554438"/>
              <a:gd name="connsiteX82" fmla="*/ 2483621 w 8555237"/>
              <a:gd name="connsiteY82" fmla="*/ 2401294 h 5554438"/>
              <a:gd name="connsiteX83" fmla="*/ 2456189 w 8555237"/>
              <a:gd name="connsiteY83" fmla="*/ 2209270 h 5554438"/>
              <a:gd name="connsiteX84" fmla="*/ 2447045 w 8555237"/>
              <a:gd name="connsiteY84" fmla="*/ 2181838 h 5554438"/>
              <a:gd name="connsiteX85" fmla="*/ 2437901 w 8555237"/>
              <a:gd name="connsiteY85" fmla="*/ 2154406 h 5554438"/>
              <a:gd name="connsiteX86" fmla="*/ 2410469 w 8555237"/>
              <a:gd name="connsiteY86" fmla="*/ 2126974 h 5554438"/>
              <a:gd name="connsiteX87" fmla="*/ 2364749 w 8555237"/>
              <a:gd name="connsiteY87" fmla="*/ 2044678 h 5554438"/>
              <a:gd name="connsiteX88" fmla="*/ 2309885 w 8555237"/>
              <a:gd name="connsiteY88" fmla="*/ 2017246 h 5554438"/>
              <a:gd name="connsiteX89" fmla="*/ 2273309 w 8555237"/>
              <a:gd name="connsiteY89" fmla="*/ 1962382 h 5554438"/>
              <a:gd name="connsiteX90" fmla="*/ 2218445 w 8555237"/>
              <a:gd name="connsiteY90" fmla="*/ 1944094 h 5554438"/>
              <a:gd name="connsiteX91" fmla="*/ 2090429 w 8555237"/>
              <a:gd name="connsiteY91" fmla="*/ 1889230 h 5554438"/>
              <a:gd name="connsiteX92" fmla="*/ 2008133 w 8555237"/>
              <a:gd name="connsiteY92" fmla="*/ 1852654 h 5554438"/>
              <a:gd name="connsiteX93" fmla="*/ 1980701 w 8555237"/>
              <a:gd name="connsiteY93" fmla="*/ 1825222 h 5554438"/>
              <a:gd name="connsiteX94" fmla="*/ 1989845 w 8555237"/>
              <a:gd name="connsiteY94" fmla="*/ 1724638 h 5554438"/>
              <a:gd name="connsiteX95" fmla="*/ 1998989 w 8555237"/>
              <a:gd name="connsiteY95" fmla="*/ 1697206 h 5554438"/>
              <a:gd name="connsiteX96" fmla="*/ 2026421 w 8555237"/>
              <a:gd name="connsiteY96" fmla="*/ 1678918 h 5554438"/>
              <a:gd name="connsiteX97" fmla="*/ 2035565 w 8555237"/>
              <a:gd name="connsiteY97" fmla="*/ 1651486 h 5554438"/>
              <a:gd name="connsiteX98" fmla="*/ 2090429 w 8555237"/>
              <a:gd name="connsiteY98" fmla="*/ 1633198 h 5554438"/>
              <a:gd name="connsiteX99" fmla="*/ 2355605 w 8555237"/>
              <a:gd name="connsiteY99" fmla="*/ 1642342 h 5554438"/>
              <a:gd name="connsiteX100" fmla="*/ 2419613 w 8555237"/>
              <a:gd name="connsiteY100" fmla="*/ 1660630 h 5554438"/>
              <a:gd name="connsiteX101" fmla="*/ 2437901 w 8555237"/>
              <a:gd name="connsiteY101" fmla="*/ 1624054 h 5554438"/>
              <a:gd name="connsiteX102" fmla="*/ 2428757 w 8555237"/>
              <a:gd name="connsiteY102" fmla="*/ 1477750 h 5554438"/>
              <a:gd name="connsiteX103" fmla="*/ 2383037 w 8555237"/>
              <a:gd name="connsiteY103" fmla="*/ 1432030 h 5554438"/>
              <a:gd name="connsiteX104" fmla="*/ 2355605 w 8555237"/>
              <a:gd name="connsiteY104" fmla="*/ 1404598 h 5554438"/>
              <a:gd name="connsiteX105" fmla="*/ 2346461 w 8555237"/>
              <a:gd name="connsiteY105" fmla="*/ 1377166 h 5554438"/>
              <a:gd name="connsiteX106" fmla="*/ 2309885 w 8555237"/>
              <a:gd name="connsiteY106" fmla="*/ 1368022 h 5554438"/>
              <a:gd name="connsiteX107" fmla="*/ 2282453 w 8555237"/>
              <a:gd name="connsiteY107" fmla="*/ 1349734 h 5554438"/>
              <a:gd name="connsiteX108" fmla="*/ 2255021 w 8555237"/>
              <a:gd name="connsiteY108" fmla="*/ 1340590 h 5554438"/>
              <a:gd name="connsiteX109" fmla="*/ 2236733 w 8555237"/>
              <a:gd name="connsiteY109" fmla="*/ 1313158 h 5554438"/>
              <a:gd name="connsiteX110" fmla="*/ 2181869 w 8555237"/>
              <a:gd name="connsiteY110" fmla="*/ 1294870 h 5554438"/>
              <a:gd name="connsiteX111" fmla="*/ 2127005 w 8555237"/>
              <a:gd name="connsiteY111" fmla="*/ 1267438 h 5554438"/>
              <a:gd name="connsiteX112" fmla="*/ 2099573 w 8555237"/>
              <a:gd name="connsiteY112" fmla="*/ 1240006 h 5554438"/>
              <a:gd name="connsiteX113" fmla="*/ 2044709 w 8555237"/>
              <a:gd name="connsiteY113" fmla="*/ 1221718 h 5554438"/>
              <a:gd name="connsiteX114" fmla="*/ 2017277 w 8555237"/>
              <a:gd name="connsiteY114" fmla="*/ 1203430 h 5554438"/>
              <a:gd name="connsiteX115" fmla="*/ 1989845 w 8555237"/>
              <a:gd name="connsiteY115" fmla="*/ 1194286 h 5554438"/>
              <a:gd name="connsiteX116" fmla="*/ 1889261 w 8555237"/>
              <a:gd name="connsiteY116" fmla="*/ 1175998 h 5554438"/>
              <a:gd name="connsiteX117" fmla="*/ 1861829 w 8555237"/>
              <a:gd name="connsiteY117" fmla="*/ 1166854 h 5554438"/>
              <a:gd name="connsiteX118" fmla="*/ 1816109 w 8555237"/>
              <a:gd name="connsiteY118" fmla="*/ 1157710 h 5554438"/>
              <a:gd name="connsiteX119" fmla="*/ 1761245 w 8555237"/>
              <a:gd name="connsiteY119" fmla="*/ 1130278 h 5554438"/>
              <a:gd name="connsiteX120" fmla="*/ 1706381 w 8555237"/>
              <a:gd name="connsiteY120" fmla="*/ 1111990 h 5554438"/>
              <a:gd name="connsiteX121" fmla="*/ 1678949 w 8555237"/>
              <a:gd name="connsiteY121" fmla="*/ 1102846 h 5554438"/>
              <a:gd name="connsiteX122" fmla="*/ 1505213 w 8555237"/>
              <a:gd name="connsiteY122" fmla="*/ 1075414 h 5554438"/>
              <a:gd name="connsiteX123" fmla="*/ 1450349 w 8555237"/>
              <a:gd name="connsiteY123" fmla="*/ 1057126 h 5554438"/>
              <a:gd name="connsiteX124" fmla="*/ 1413773 w 8555237"/>
              <a:gd name="connsiteY124" fmla="*/ 1047982 h 5554438"/>
              <a:gd name="connsiteX125" fmla="*/ 1358909 w 8555237"/>
              <a:gd name="connsiteY125" fmla="*/ 1029694 h 5554438"/>
              <a:gd name="connsiteX126" fmla="*/ 1304045 w 8555237"/>
              <a:gd name="connsiteY126" fmla="*/ 1002262 h 5554438"/>
              <a:gd name="connsiteX127" fmla="*/ 1258325 w 8555237"/>
              <a:gd name="connsiteY127" fmla="*/ 965686 h 5554438"/>
              <a:gd name="connsiteX128" fmla="*/ 1303939 w 8555237"/>
              <a:gd name="connsiteY128" fmla="*/ 926391 h 5554438"/>
              <a:gd name="connsiteX129" fmla="*/ 1309489 w 8555237"/>
              <a:gd name="connsiteY129" fmla="*/ 894969 h 5554438"/>
              <a:gd name="connsiteX130" fmla="*/ 1175752 w 8555237"/>
              <a:gd name="connsiteY130" fmla="*/ 116071 h 5554438"/>
              <a:gd name="connsiteX131" fmla="*/ 1143195 w 8555237"/>
              <a:gd name="connsiteY131" fmla="*/ 13405 h 5554438"/>
              <a:gd name="connsiteX132" fmla="*/ 297013 w 8555237"/>
              <a:gd name="connsiteY132" fmla="*/ 0 h 5554438"/>
              <a:gd name="connsiteX133" fmla="*/ 6895005 w 8555237"/>
              <a:gd name="connsiteY133" fmla="*/ 1193 h 5554438"/>
              <a:gd name="connsiteX134" fmla="*/ 8250260 w 8555237"/>
              <a:gd name="connsiteY134" fmla="*/ 40338 h 5554438"/>
              <a:gd name="connsiteX135" fmla="*/ 8416166 w 8555237"/>
              <a:gd name="connsiteY135" fmla="*/ 170850 h 5554438"/>
              <a:gd name="connsiteX136" fmla="*/ 7310750 w 8555237"/>
              <a:gd name="connsiteY136" fmla="*/ 335563 h 5554438"/>
              <a:gd name="connsiteX137" fmla="*/ 7067429 w 8555237"/>
              <a:gd name="connsiteY137" fmla="*/ 756404 h 5554438"/>
              <a:gd name="connsiteX138" fmla="*/ 7189386 w 8555237"/>
              <a:gd name="connsiteY138" fmla="*/ 1044306 h 5554438"/>
              <a:gd name="connsiteX139" fmla="*/ 7395646 w 8555237"/>
              <a:gd name="connsiteY139" fmla="*/ 1329371 h 5554438"/>
              <a:gd name="connsiteX140" fmla="*/ 7566836 w 8555237"/>
              <a:gd name="connsiteY140" fmla="*/ 1701259 h 5554438"/>
              <a:gd name="connsiteX141" fmla="*/ 7771021 w 8555237"/>
              <a:gd name="connsiteY141" fmla="*/ 2000278 h 5554438"/>
              <a:gd name="connsiteX142" fmla="*/ 7768429 w 8555237"/>
              <a:gd name="connsiteY142" fmla="*/ 2472084 h 5554438"/>
              <a:gd name="connsiteX143" fmla="*/ 7665483 w 8555237"/>
              <a:gd name="connsiteY143" fmla="*/ 3101870 h 5554438"/>
              <a:gd name="connsiteX144" fmla="*/ 8262629 w 8555237"/>
              <a:gd name="connsiteY144" fmla="*/ 3855190 h 5554438"/>
              <a:gd name="connsiteX145" fmla="*/ 8555237 w 8555237"/>
              <a:gd name="connsiteY145" fmla="*/ 4467838 h 5554438"/>
              <a:gd name="connsiteX146" fmla="*/ 8546093 w 8555237"/>
              <a:gd name="connsiteY146" fmla="*/ 4586710 h 5554438"/>
              <a:gd name="connsiteX147" fmla="*/ 8518661 w 8555237"/>
              <a:gd name="connsiteY147" fmla="*/ 4659862 h 5554438"/>
              <a:gd name="connsiteX148" fmla="*/ 8491229 w 8555237"/>
              <a:gd name="connsiteY148" fmla="*/ 4678150 h 5554438"/>
              <a:gd name="connsiteX149" fmla="*/ 8418077 w 8555237"/>
              <a:gd name="connsiteY149" fmla="*/ 4723870 h 5554438"/>
              <a:gd name="connsiteX150" fmla="*/ 8363213 w 8555237"/>
              <a:gd name="connsiteY150" fmla="*/ 4760446 h 5554438"/>
              <a:gd name="connsiteX151" fmla="*/ 8280917 w 8555237"/>
              <a:gd name="connsiteY151" fmla="*/ 4778734 h 5554438"/>
              <a:gd name="connsiteX152" fmla="*/ 8235197 w 8555237"/>
              <a:gd name="connsiteY152" fmla="*/ 4833598 h 5554438"/>
              <a:gd name="connsiteX153" fmla="*/ 8189477 w 8555237"/>
              <a:gd name="connsiteY153" fmla="*/ 4842742 h 5554438"/>
              <a:gd name="connsiteX154" fmla="*/ 8134613 w 8555237"/>
              <a:gd name="connsiteY154" fmla="*/ 4870174 h 5554438"/>
              <a:gd name="connsiteX155" fmla="*/ 8079749 w 8555237"/>
              <a:gd name="connsiteY155" fmla="*/ 4906750 h 5554438"/>
              <a:gd name="connsiteX156" fmla="*/ 7960877 w 8555237"/>
              <a:gd name="connsiteY156" fmla="*/ 4925038 h 5554438"/>
              <a:gd name="connsiteX157" fmla="*/ 7869437 w 8555237"/>
              <a:gd name="connsiteY157" fmla="*/ 4970758 h 5554438"/>
              <a:gd name="connsiteX158" fmla="*/ 7796285 w 8555237"/>
              <a:gd name="connsiteY158" fmla="*/ 4998190 h 5554438"/>
              <a:gd name="connsiteX159" fmla="*/ 7768853 w 8555237"/>
              <a:gd name="connsiteY159" fmla="*/ 5025622 h 5554438"/>
              <a:gd name="connsiteX160" fmla="*/ 7631693 w 8555237"/>
              <a:gd name="connsiteY160" fmla="*/ 5034766 h 5554438"/>
              <a:gd name="connsiteX161" fmla="*/ 7576829 w 8555237"/>
              <a:gd name="connsiteY161" fmla="*/ 5053054 h 5554438"/>
              <a:gd name="connsiteX162" fmla="*/ 7558541 w 8555237"/>
              <a:gd name="connsiteY162" fmla="*/ 5117062 h 5554438"/>
              <a:gd name="connsiteX163" fmla="*/ 7531109 w 8555237"/>
              <a:gd name="connsiteY163" fmla="*/ 5135350 h 5554438"/>
              <a:gd name="connsiteX164" fmla="*/ 7512821 w 8555237"/>
              <a:gd name="connsiteY164" fmla="*/ 5162782 h 5554438"/>
              <a:gd name="connsiteX165" fmla="*/ 7503677 w 8555237"/>
              <a:gd name="connsiteY165" fmla="*/ 5190214 h 5554438"/>
              <a:gd name="connsiteX166" fmla="*/ 7448813 w 8555237"/>
              <a:gd name="connsiteY166" fmla="*/ 5217646 h 5554438"/>
              <a:gd name="connsiteX167" fmla="*/ 7430525 w 8555237"/>
              <a:gd name="connsiteY167" fmla="*/ 5245078 h 5554438"/>
              <a:gd name="connsiteX168" fmla="*/ 7302509 w 8555237"/>
              <a:gd name="connsiteY168" fmla="*/ 5272510 h 5554438"/>
              <a:gd name="connsiteX169" fmla="*/ 7165349 w 8555237"/>
              <a:gd name="connsiteY169" fmla="*/ 5245078 h 5554438"/>
              <a:gd name="connsiteX170" fmla="*/ 7137917 w 8555237"/>
              <a:gd name="connsiteY170" fmla="*/ 5235934 h 5554438"/>
              <a:gd name="connsiteX171" fmla="*/ 7110485 w 8555237"/>
              <a:gd name="connsiteY171" fmla="*/ 5217646 h 5554438"/>
              <a:gd name="connsiteX172" fmla="*/ 7055621 w 8555237"/>
              <a:gd name="connsiteY172" fmla="*/ 5199358 h 5554438"/>
              <a:gd name="connsiteX173" fmla="*/ 6936749 w 8555237"/>
              <a:gd name="connsiteY173" fmla="*/ 5208502 h 5554438"/>
              <a:gd name="connsiteX174" fmla="*/ 6881885 w 8555237"/>
              <a:gd name="connsiteY174" fmla="*/ 5245078 h 5554438"/>
              <a:gd name="connsiteX175" fmla="*/ 6845309 w 8555237"/>
              <a:gd name="connsiteY175" fmla="*/ 5299942 h 5554438"/>
              <a:gd name="connsiteX176" fmla="*/ 6790445 w 8555237"/>
              <a:gd name="connsiteY176" fmla="*/ 5318230 h 5554438"/>
              <a:gd name="connsiteX177" fmla="*/ 6763013 w 8555237"/>
              <a:gd name="connsiteY177" fmla="*/ 5327374 h 5554438"/>
              <a:gd name="connsiteX178" fmla="*/ 6708149 w 8555237"/>
              <a:gd name="connsiteY178" fmla="*/ 5354806 h 5554438"/>
              <a:gd name="connsiteX179" fmla="*/ 6680717 w 8555237"/>
              <a:gd name="connsiteY179" fmla="*/ 5373094 h 5554438"/>
              <a:gd name="connsiteX180" fmla="*/ 6616709 w 8555237"/>
              <a:gd name="connsiteY180" fmla="*/ 5382238 h 5554438"/>
              <a:gd name="connsiteX181" fmla="*/ 6589277 w 8555237"/>
              <a:gd name="connsiteY181" fmla="*/ 5400526 h 5554438"/>
              <a:gd name="connsiteX182" fmla="*/ 6561845 w 8555237"/>
              <a:gd name="connsiteY182" fmla="*/ 5409670 h 5554438"/>
              <a:gd name="connsiteX183" fmla="*/ 6543557 w 8555237"/>
              <a:gd name="connsiteY183" fmla="*/ 5437102 h 5554438"/>
              <a:gd name="connsiteX184" fmla="*/ 6470405 w 8555237"/>
              <a:gd name="connsiteY184" fmla="*/ 5455390 h 5554438"/>
              <a:gd name="connsiteX185" fmla="*/ 6442973 w 8555237"/>
              <a:gd name="connsiteY185" fmla="*/ 5482822 h 5554438"/>
              <a:gd name="connsiteX186" fmla="*/ 6406397 w 8555237"/>
              <a:gd name="connsiteY186" fmla="*/ 5501110 h 5554438"/>
              <a:gd name="connsiteX187" fmla="*/ 6333245 w 8555237"/>
              <a:gd name="connsiteY187" fmla="*/ 5519398 h 5554438"/>
              <a:gd name="connsiteX188" fmla="*/ 6260093 w 8555237"/>
              <a:gd name="connsiteY188" fmla="*/ 5528542 h 5554438"/>
              <a:gd name="connsiteX189" fmla="*/ 5885189 w 8555237"/>
              <a:gd name="connsiteY189" fmla="*/ 5528542 h 5554438"/>
              <a:gd name="connsiteX190" fmla="*/ 5848613 w 8555237"/>
              <a:gd name="connsiteY190" fmla="*/ 5510254 h 5554438"/>
              <a:gd name="connsiteX191" fmla="*/ 5830325 w 8555237"/>
              <a:gd name="connsiteY191" fmla="*/ 5482822 h 5554438"/>
              <a:gd name="connsiteX192" fmla="*/ 5821181 w 8555237"/>
              <a:gd name="connsiteY192" fmla="*/ 5455390 h 5554438"/>
              <a:gd name="connsiteX193" fmla="*/ 5738885 w 8555237"/>
              <a:gd name="connsiteY193" fmla="*/ 5446246 h 5554438"/>
              <a:gd name="connsiteX194" fmla="*/ 5720597 w 8555237"/>
              <a:gd name="connsiteY194" fmla="*/ 5418814 h 5554438"/>
              <a:gd name="connsiteX195" fmla="*/ 5674877 w 8555237"/>
              <a:gd name="connsiteY195" fmla="*/ 5409670 h 5554438"/>
              <a:gd name="connsiteX196" fmla="*/ 5620013 w 8555237"/>
              <a:gd name="connsiteY196" fmla="*/ 5382238 h 5554438"/>
              <a:gd name="connsiteX197" fmla="*/ 5610869 w 8555237"/>
              <a:gd name="connsiteY197" fmla="*/ 5354806 h 5554438"/>
              <a:gd name="connsiteX198" fmla="*/ 5601725 w 8555237"/>
              <a:gd name="connsiteY198" fmla="*/ 5162782 h 5554438"/>
              <a:gd name="connsiteX199" fmla="*/ 5546861 w 8555237"/>
              <a:gd name="connsiteY199" fmla="*/ 5080486 h 5554438"/>
              <a:gd name="connsiteX200" fmla="*/ 5537717 w 8555237"/>
              <a:gd name="connsiteY200" fmla="*/ 5053054 h 5554438"/>
              <a:gd name="connsiteX201" fmla="*/ 5528573 w 8555237"/>
              <a:gd name="connsiteY201" fmla="*/ 5007334 h 5554438"/>
              <a:gd name="connsiteX202" fmla="*/ 5501141 w 8555237"/>
              <a:gd name="connsiteY202" fmla="*/ 4989046 h 5554438"/>
              <a:gd name="connsiteX203" fmla="*/ 5455421 w 8555237"/>
              <a:gd name="connsiteY203" fmla="*/ 4934182 h 5554438"/>
              <a:gd name="connsiteX204" fmla="*/ 5427989 w 8555237"/>
              <a:gd name="connsiteY204" fmla="*/ 4925038 h 5554438"/>
              <a:gd name="connsiteX205" fmla="*/ 5382269 w 8555237"/>
              <a:gd name="connsiteY205" fmla="*/ 5034766 h 5554438"/>
              <a:gd name="connsiteX206" fmla="*/ 5400557 w 8555237"/>
              <a:gd name="connsiteY206" fmla="*/ 5062198 h 5554438"/>
              <a:gd name="connsiteX207" fmla="*/ 5418845 w 8555237"/>
              <a:gd name="connsiteY207" fmla="*/ 5117062 h 5554438"/>
              <a:gd name="connsiteX208" fmla="*/ 5409701 w 8555237"/>
              <a:gd name="connsiteY208" fmla="*/ 5171926 h 5554438"/>
              <a:gd name="connsiteX209" fmla="*/ 5208533 w 8555237"/>
              <a:gd name="connsiteY209" fmla="*/ 5144494 h 5554438"/>
              <a:gd name="connsiteX210" fmla="*/ 5190245 w 8555237"/>
              <a:gd name="connsiteY210" fmla="*/ 5117062 h 5554438"/>
              <a:gd name="connsiteX211" fmla="*/ 5135381 w 8555237"/>
              <a:gd name="connsiteY211" fmla="*/ 5098774 h 5554438"/>
              <a:gd name="connsiteX212" fmla="*/ 5089661 w 8555237"/>
              <a:gd name="connsiteY212" fmla="*/ 5080486 h 5554438"/>
              <a:gd name="connsiteX213" fmla="*/ 5034797 w 8555237"/>
              <a:gd name="connsiteY213" fmla="*/ 5043910 h 5554438"/>
              <a:gd name="connsiteX214" fmla="*/ 4870205 w 8555237"/>
              <a:gd name="connsiteY214" fmla="*/ 5025622 h 5554438"/>
              <a:gd name="connsiteX215" fmla="*/ 4787909 w 8555237"/>
              <a:gd name="connsiteY215" fmla="*/ 5016478 h 5554438"/>
              <a:gd name="connsiteX216" fmla="*/ 4742189 w 8555237"/>
              <a:gd name="connsiteY216" fmla="*/ 5007334 h 5554438"/>
              <a:gd name="connsiteX217" fmla="*/ 4550165 w 8555237"/>
              <a:gd name="connsiteY217" fmla="*/ 4998190 h 5554438"/>
              <a:gd name="connsiteX218" fmla="*/ 4486157 w 8555237"/>
              <a:gd name="connsiteY218" fmla="*/ 4979902 h 5554438"/>
              <a:gd name="connsiteX219" fmla="*/ 4449581 w 8555237"/>
              <a:gd name="connsiteY219" fmla="*/ 4970758 h 5554438"/>
              <a:gd name="connsiteX220" fmla="*/ 4422149 w 8555237"/>
              <a:gd name="connsiteY220" fmla="*/ 4906750 h 5554438"/>
              <a:gd name="connsiteX221" fmla="*/ 4413005 w 8555237"/>
              <a:gd name="connsiteY221" fmla="*/ 4879318 h 5554438"/>
              <a:gd name="connsiteX222" fmla="*/ 4385573 w 8555237"/>
              <a:gd name="connsiteY222" fmla="*/ 4870174 h 5554438"/>
              <a:gd name="connsiteX223" fmla="*/ 4330709 w 8555237"/>
              <a:gd name="connsiteY223" fmla="*/ 4842742 h 5554438"/>
              <a:gd name="connsiteX224" fmla="*/ 4303277 w 8555237"/>
              <a:gd name="connsiteY224" fmla="*/ 4815310 h 5554438"/>
              <a:gd name="connsiteX225" fmla="*/ 4284989 w 8555237"/>
              <a:gd name="connsiteY225" fmla="*/ 4787878 h 5554438"/>
              <a:gd name="connsiteX226" fmla="*/ 4257557 w 8555237"/>
              <a:gd name="connsiteY226" fmla="*/ 4778734 h 5554438"/>
              <a:gd name="connsiteX227" fmla="*/ 4175261 w 8555237"/>
              <a:gd name="connsiteY227" fmla="*/ 4733014 h 5554438"/>
              <a:gd name="connsiteX228" fmla="*/ 4120397 w 8555237"/>
              <a:gd name="connsiteY228" fmla="*/ 4714726 h 5554438"/>
              <a:gd name="connsiteX229" fmla="*/ 3955805 w 8555237"/>
              <a:gd name="connsiteY229" fmla="*/ 4723870 h 5554438"/>
              <a:gd name="connsiteX230" fmla="*/ 3864365 w 8555237"/>
              <a:gd name="connsiteY230" fmla="*/ 4733014 h 5554438"/>
              <a:gd name="connsiteX231" fmla="*/ 3590045 w 8555237"/>
              <a:gd name="connsiteY231" fmla="*/ 4723870 h 5554438"/>
              <a:gd name="connsiteX232" fmla="*/ 3507749 w 8555237"/>
              <a:gd name="connsiteY232" fmla="*/ 4659862 h 5554438"/>
              <a:gd name="connsiteX233" fmla="*/ 3480317 w 8555237"/>
              <a:gd name="connsiteY233" fmla="*/ 4650718 h 5554438"/>
              <a:gd name="connsiteX234" fmla="*/ 3425453 w 8555237"/>
              <a:gd name="connsiteY234" fmla="*/ 4604998 h 5554438"/>
              <a:gd name="connsiteX235" fmla="*/ 3388877 w 8555237"/>
              <a:gd name="connsiteY235" fmla="*/ 4595854 h 5554438"/>
              <a:gd name="connsiteX236" fmla="*/ 3251717 w 8555237"/>
              <a:gd name="connsiteY236" fmla="*/ 4550134 h 5554438"/>
              <a:gd name="connsiteX237" fmla="*/ 3196853 w 8555237"/>
              <a:gd name="connsiteY237" fmla="*/ 4522702 h 5554438"/>
              <a:gd name="connsiteX238" fmla="*/ 3169421 w 8555237"/>
              <a:gd name="connsiteY238" fmla="*/ 4504414 h 5554438"/>
              <a:gd name="connsiteX239" fmla="*/ 3132845 w 8555237"/>
              <a:gd name="connsiteY239" fmla="*/ 4486126 h 5554438"/>
              <a:gd name="connsiteX240" fmla="*/ 3105413 w 8555237"/>
              <a:gd name="connsiteY240" fmla="*/ 4458694 h 5554438"/>
              <a:gd name="connsiteX241" fmla="*/ 3068837 w 8555237"/>
              <a:gd name="connsiteY241" fmla="*/ 4431262 h 5554438"/>
              <a:gd name="connsiteX242" fmla="*/ 3041405 w 8555237"/>
              <a:gd name="connsiteY242" fmla="*/ 4376398 h 5554438"/>
              <a:gd name="connsiteX243" fmla="*/ 3013973 w 8555237"/>
              <a:gd name="connsiteY243" fmla="*/ 4358110 h 5554438"/>
              <a:gd name="connsiteX244" fmla="*/ 2986541 w 8555237"/>
              <a:gd name="connsiteY244" fmla="*/ 4294102 h 5554438"/>
              <a:gd name="connsiteX245" fmla="*/ 2959109 w 8555237"/>
              <a:gd name="connsiteY245" fmla="*/ 4239238 h 5554438"/>
              <a:gd name="connsiteX246" fmla="*/ 2931677 w 8555237"/>
              <a:gd name="connsiteY246" fmla="*/ 4211806 h 5554438"/>
              <a:gd name="connsiteX247" fmla="*/ 2867669 w 8555237"/>
              <a:gd name="connsiteY247" fmla="*/ 4129510 h 5554438"/>
              <a:gd name="connsiteX248" fmla="*/ 2840237 w 8555237"/>
              <a:gd name="connsiteY248" fmla="*/ 4111222 h 5554438"/>
              <a:gd name="connsiteX249" fmla="*/ 2831093 w 8555237"/>
              <a:gd name="connsiteY249" fmla="*/ 4083790 h 5554438"/>
              <a:gd name="connsiteX250" fmla="*/ 2812805 w 8555237"/>
              <a:gd name="connsiteY250" fmla="*/ 4010638 h 5554438"/>
              <a:gd name="connsiteX251" fmla="*/ 2785373 w 8555237"/>
              <a:gd name="connsiteY251" fmla="*/ 3992350 h 5554438"/>
              <a:gd name="connsiteX252" fmla="*/ 2767085 w 8555237"/>
              <a:gd name="connsiteY252" fmla="*/ 3928342 h 5554438"/>
              <a:gd name="connsiteX253" fmla="*/ 2748797 w 8555237"/>
              <a:gd name="connsiteY253" fmla="*/ 3900910 h 5554438"/>
              <a:gd name="connsiteX254" fmla="*/ 2739653 w 8555237"/>
              <a:gd name="connsiteY254" fmla="*/ 3873478 h 5554438"/>
              <a:gd name="connsiteX255" fmla="*/ 2712221 w 8555237"/>
              <a:gd name="connsiteY255" fmla="*/ 3855190 h 5554438"/>
              <a:gd name="connsiteX256" fmla="*/ 2675645 w 8555237"/>
              <a:gd name="connsiteY256" fmla="*/ 3772894 h 5554438"/>
              <a:gd name="connsiteX257" fmla="*/ 2666501 w 8555237"/>
              <a:gd name="connsiteY257" fmla="*/ 3745462 h 5554438"/>
              <a:gd name="connsiteX258" fmla="*/ 2657357 w 8555237"/>
              <a:gd name="connsiteY258" fmla="*/ 3718030 h 5554438"/>
              <a:gd name="connsiteX259" fmla="*/ 2648213 w 8555237"/>
              <a:gd name="connsiteY259" fmla="*/ 3663166 h 5554438"/>
              <a:gd name="connsiteX260" fmla="*/ 2629925 w 8555237"/>
              <a:gd name="connsiteY260" fmla="*/ 3635734 h 5554438"/>
              <a:gd name="connsiteX261" fmla="*/ 2620781 w 8555237"/>
              <a:gd name="connsiteY261" fmla="*/ 3608302 h 5554438"/>
              <a:gd name="connsiteX262" fmla="*/ 2602493 w 8555237"/>
              <a:gd name="connsiteY262" fmla="*/ 3580870 h 5554438"/>
              <a:gd name="connsiteX263" fmla="*/ 2584205 w 8555237"/>
              <a:gd name="connsiteY263" fmla="*/ 3526006 h 5554438"/>
              <a:gd name="connsiteX264" fmla="*/ 2575061 w 8555237"/>
              <a:gd name="connsiteY264" fmla="*/ 3498574 h 5554438"/>
              <a:gd name="connsiteX265" fmla="*/ 2511053 w 8555237"/>
              <a:gd name="connsiteY265" fmla="*/ 3461998 h 5554438"/>
              <a:gd name="connsiteX266" fmla="*/ 2492765 w 8555237"/>
              <a:gd name="connsiteY266" fmla="*/ 3434566 h 5554438"/>
              <a:gd name="connsiteX267" fmla="*/ 2465333 w 8555237"/>
              <a:gd name="connsiteY267" fmla="*/ 3425422 h 5554438"/>
              <a:gd name="connsiteX268" fmla="*/ 2456189 w 8555237"/>
              <a:gd name="connsiteY268" fmla="*/ 3397990 h 5554438"/>
              <a:gd name="connsiteX269" fmla="*/ 2437901 w 8555237"/>
              <a:gd name="connsiteY269" fmla="*/ 3370558 h 5554438"/>
              <a:gd name="connsiteX270" fmla="*/ 2401325 w 8555237"/>
              <a:gd name="connsiteY270" fmla="*/ 3315694 h 5554438"/>
              <a:gd name="connsiteX271" fmla="*/ 2364749 w 8555237"/>
              <a:gd name="connsiteY271" fmla="*/ 3260830 h 5554438"/>
              <a:gd name="connsiteX272" fmla="*/ 2346461 w 8555237"/>
              <a:gd name="connsiteY272" fmla="*/ 3233398 h 5554438"/>
              <a:gd name="connsiteX273" fmla="*/ 2319029 w 8555237"/>
              <a:gd name="connsiteY273" fmla="*/ 3215110 h 5554438"/>
              <a:gd name="connsiteX274" fmla="*/ 2291597 w 8555237"/>
              <a:gd name="connsiteY274" fmla="*/ 3187678 h 5554438"/>
              <a:gd name="connsiteX275" fmla="*/ 2264165 w 8555237"/>
              <a:gd name="connsiteY275" fmla="*/ 3178534 h 5554438"/>
              <a:gd name="connsiteX276" fmla="*/ 2236733 w 8555237"/>
              <a:gd name="connsiteY276" fmla="*/ 3160246 h 5554438"/>
              <a:gd name="connsiteX277" fmla="*/ 2127005 w 8555237"/>
              <a:gd name="connsiteY277" fmla="*/ 3141958 h 5554438"/>
              <a:gd name="connsiteX278" fmla="*/ 2072141 w 8555237"/>
              <a:gd name="connsiteY278" fmla="*/ 3123670 h 5554438"/>
              <a:gd name="connsiteX279" fmla="*/ 2044709 w 8555237"/>
              <a:gd name="connsiteY279" fmla="*/ 3114526 h 5554438"/>
              <a:gd name="connsiteX280" fmla="*/ 1989845 w 8555237"/>
              <a:gd name="connsiteY280" fmla="*/ 3105382 h 5554438"/>
              <a:gd name="connsiteX281" fmla="*/ 1770389 w 8555237"/>
              <a:gd name="connsiteY281" fmla="*/ 3114526 h 5554438"/>
              <a:gd name="connsiteX282" fmla="*/ 1733813 w 8555237"/>
              <a:gd name="connsiteY282" fmla="*/ 3123670 h 5554438"/>
              <a:gd name="connsiteX283" fmla="*/ 1706381 w 8555237"/>
              <a:gd name="connsiteY283" fmla="*/ 3151102 h 5554438"/>
              <a:gd name="connsiteX284" fmla="*/ 1678949 w 8555237"/>
              <a:gd name="connsiteY284" fmla="*/ 3169390 h 5554438"/>
              <a:gd name="connsiteX285" fmla="*/ 1633229 w 8555237"/>
              <a:gd name="connsiteY285" fmla="*/ 3224254 h 5554438"/>
              <a:gd name="connsiteX286" fmla="*/ 1605797 w 8555237"/>
              <a:gd name="connsiteY286" fmla="*/ 3233398 h 5554438"/>
              <a:gd name="connsiteX287" fmla="*/ 1578365 w 8555237"/>
              <a:gd name="connsiteY287" fmla="*/ 3251686 h 5554438"/>
              <a:gd name="connsiteX288" fmla="*/ 1541789 w 8555237"/>
              <a:gd name="connsiteY288" fmla="*/ 3269974 h 5554438"/>
              <a:gd name="connsiteX289" fmla="*/ 1532645 w 8555237"/>
              <a:gd name="connsiteY289" fmla="*/ 3297406 h 5554438"/>
              <a:gd name="connsiteX290" fmla="*/ 1477781 w 8555237"/>
              <a:gd name="connsiteY290" fmla="*/ 3333982 h 5554438"/>
              <a:gd name="connsiteX291" fmla="*/ 1459493 w 8555237"/>
              <a:gd name="connsiteY291" fmla="*/ 3370558 h 5554438"/>
              <a:gd name="connsiteX292" fmla="*/ 1404629 w 8555237"/>
              <a:gd name="connsiteY292" fmla="*/ 3416278 h 5554438"/>
              <a:gd name="connsiteX293" fmla="*/ 1340621 w 8555237"/>
              <a:gd name="connsiteY293" fmla="*/ 3480286 h 5554438"/>
              <a:gd name="connsiteX294" fmla="*/ 1240037 w 8555237"/>
              <a:gd name="connsiteY294" fmla="*/ 3535150 h 5554438"/>
              <a:gd name="connsiteX295" fmla="*/ 1185173 w 8555237"/>
              <a:gd name="connsiteY295" fmla="*/ 3571726 h 5554438"/>
              <a:gd name="connsiteX296" fmla="*/ 1130309 w 8555237"/>
              <a:gd name="connsiteY296" fmla="*/ 3590014 h 5554438"/>
              <a:gd name="connsiteX297" fmla="*/ 1112021 w 8555237"/>
              <a:gd name="connsiteY297" fmla="*/ 3617446 h 5554438"/>
              <a:gd name="connsiteX298" fmla="*/ 1029725 w 8555237"/>
              <a:gd name="connsiteY298" fmla="*/ 3635734 h 5554438"/>
              <a:gd name="connsiteX299" fmla="*/ 956573 w 8555237"/>
              <a:gd name="connsiteY299" fmla="*/ 3663166 h 5554438"/>
              <a:gd name="connsiteX300" fmla="*/ 865133 w 8555237"/>
              <a:gd name="connsiteY300" fmla="*/ 3690598 h 5554438"/>
              <a:gd name="connsiteX301" fmla="*/ 755405 w 8555237"/>
              <a:gd name="connsiteY301" fmla="*/ 3708886 h 5554438"/>
              <a:gd name="connsiteX302" fmla="*/ 599957 w 8555237"/>
              <a:gd name="connsiteY302" fmla="*/ 3718030 h 5554438"/>
              <a:gd name="connsiteX303" fmla="*/ 599957 w 8555237"/>
              <a:gd name="connsiteY303" fmla="*/ 3718030 h 5554438"/>
              <a:gd name="connsiteX304" fmla="*/ 273317 w 8555237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73185 w 8552670"/>
              <a:gd name="connsiteY130" fmla="*/ 116071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891766 h 5554438"/>
              <a:gd name="connsiteX1" fmla="*/ 268206 w 8552670"/>
              <a:gd name="connsiteY1" fmla="*/ 3891766 h 5554438"/>
              <a:gd name="connsiteX2" fmla="*/ 387078 w 8552670"/>
              <a:gd name="connsiteY2" fmla="*/ 3782038 h 5554438"/>
              <a:gd name="connsiteX3" fmla="*/ 423654 w 8552670"/>
              <a:gd name="connsiteY3" fmla="*/ 3772894 h 5554438"/>
              <a:gd name="connsiteX4" fmla="*/ 451086 w 8552670"/>
              <a:gd name="connsiteY4" fmla="*/ 3763750 h 5554438"/>
              <a:gd name="connsiteX5" fmla="*/ 505950 w 8552670"/>
              <a:gd name="connsiteY5" fmla="*/ 3727174 h 5554438"/>
              <a:gd name="connsiteX6" fmla="*/ 569958 w 8552670"/>
              <a:gd name="connsiteY6" fmla="*/ 3708886 h 5554438"/>
              <a:gd name="connsiteX7" fmla="*/ 588246 w 8552670"/>
              <a:gd name="connsiteY7" fmla="*/ 3681454 h 5554438"/>
              <a:gd name="connsiteX8" fmla="*/ 615678 w 8552670"/>
              <a:gd name="connsiteY8" fmla="*/ 3672310 h 5554438"/>
              <a:gd name="connsiteX9" fmla="*/ 624822 w 8552670"/>
              <a:gd name="connsiteY9" fmla="*/ 3644878 h 5554438"/>
              <a:gd name="connsiteX10" fmla="*/ 670542 w 8552670"/>
              <a:gd name="connsiteY10" fmla="*/ 3599158 h 5554438"/>
              <a:gd name="connsiteX11" fmla="*/ 707118 w 8552670"/>
              <a:gd name="connsiteY11" fmla="*/ 3544294 h 5554438"/>
              <a:gd name="connsiteX12" fmla="*/ 725406 w 8552670"/>
              <a:gd name="connsiteY12" fmla="*/ 3516862 h 5554438"/>
              <a:gd name="connsiteX13" fmla="*/ 780270 w 8552670"/>
              <a:gd name="connsiteY13" fmla="*/ 3461998 h 5554438"/>
              <a:gd name="connsiteX14" fmla="*/ 825990 w 8552670"/>
              <a:gd name="connsiteY14" fmla="*/ 3425422 h 5554438"/>
              <a:gd name="connsiteX15" fmla="*/ 844278 w 8552670"/>
              <a:gd name="connsiteY15" fmla="*/ 3370558 h 5554438"/>
              <a:gd name="connsiteX16" fmla="*/ 871710 w 8552670"/>
              <a:gd name="connsiteY16" fmla="*/ 3279118 h 5554438"/>
              <a:gd name="connsiteX17" fmla="*/ 880854 w 8552670"/>
              <a:gd name="connsiteY17" fmla="*/ 3251686 h 5554438"/>
              <a:gd name="connsiteX18" fmla="*/ 889998 w 8552670"/>
              <a:gd name="connsiteY18" fmla="*/ 3224254 h 5554438"/>
              <a:gd name="connsiteX19" fmla="*/ 908286 w 8552670"/>
              <a:gd name="connsiteY19" fmla="*/ 3196822 h 5554438"/>
              <a:gd name="connsiteX20" fmla="*/ 954006 w 8552670"/>
              <a:gd name="connsiteY20" fmla="*/ 3123670 h 5554438"/>
              <a:gd name="connsiteX21" fmla="*/ 981438 w 8552670"/>
              <a:gd name="connsiteY21" fmla="*/ 3050518 h 5554438"/>
              <a:gd name="connsiteX22" fmla="*/ 999726 w 8552670"/>
              <a:gd name="connsiteY22" fmla="*/ 2986510 h 5554438"/>
              <a:gd name="connsiteX23" fmla="*/ 1018014 w 8552670"/>
              <a:gd name="connsiteY23" fmla="*/ 2959078 h 5554438"/>
              <a:gd name="connsiteX24" fmla="*/ 1027158 w 8552670"/>
              <a:gd name="connsiteY24" fmla="*/ 2895070 h 5554438"/>
              <a:gd name="connsiteX25" fmla="*/ 1054590 w 8552670"/>
              <a:gd name="connsiteY25" fmla="*/ 2858494 h 5554438"/>
              <a:gd name="connsiteX26" fmla="*/ 1063734 w 8552670"/>
              <a:gd name="connsiteY26" fmla="*/ 2831062 h 5554438"/>
              <a:gd name="connsiteX27" fmla="*/ 1082022 w 8552670"/>
              <a:gd name="connsiteY27" fmla="*/ 2803630 h 5554438"/>
              <a:gd name="connsiteX28" fmla="*/ 1109454 w 8552670"/>
              <a:gd name="connsiteY28" fmla="*/ 2748766 h 5554438"/>
              <a:gd name="connsiteX29" fmla="*/ 1136886 w 8552670"/>
              <a:gd name="connsiteY29" fmla="*/ 2730478 h 5554438"/>
              <a:gd name="connsiteX30" fmla="*/ 1146030 w 8552670"/>
              <a:gd name="connsiteY30" fmla="*/ 2693902 h 5554438"/>
              <a:gd name="connsiteX31" fmla="*/ 1200894 w 8552670"/>
              <a:gd name="connsiteY31" fmla="*/ 2666470 h 5554438"/>
              <a:gd name="connsiteX32" fmla="*/ 1255758 w 8552670"/>
              <a:gd name="connsiteY32" fmla="*/ 2629894 h 5554438"/>
              <a:gd name="connsiteX33" fmla="*/ 1274046 w 8552670"/>
              <a:gd name="connsiteY33" fmla="*/ 2602462 h 5554438"/>
              <a:gd name="connsiteX34" fmla="*/ 1301478 w 8552670"/>
              <a:gd name="connsiteY34" fmla="*/ 2593318 h 5554438"/>
              <a:gd name="connsiteX35" fmla="*/ 1328910 w 8552670"/>
              <a:gd name="connsiteY35" fmla="*/ 2575030 h 5554438"/>
              <a:gd name="connsiteX36" fmla="*/ 1557510 w 8552670"/>
              <a:gd name="connsiteY36" fmla="*/ 2538454 h 5554438"/>
              <a:gd name="connsiteX37" fmla="*/ 1584942 w 8552670"/>
              <a:gd name="connsiteY37" fmla="*/ 2520166 h 5554438"/>
              <a:gd name="connsiteX38" fmla="*/ 1749534 w 8552670"/>
              <a:gd name="connsiteY38" fmla="*/ 2538454 h 5554438"/>
              <a:gd name="connsiteX39" fmla="*/ 1804398 w 8552670"/>
              <a:gd name="connsiteY39" fmla="*/ 2575030 h 5554438"/>
              <a:gd name="connsiteX40" fmla="*/ 1850118 w 8552670"/>
              <a:gd name="connsiteY40" fmla="*/ 2611606 h 5554438"/>
              <a:gd name="connsiteX41" fmla="*/ 1859262 w 8552670"/>
              <a:gd name="connsiteY41" fmla="*/ 2639038 h 5554438"/>
              <a:gd name="connsiteX42" fmla="*/ 1914126 w 8552670"/>
              <a:gd name="connsiteY42" fmla="*/ 2675614 h 5554438"/>
              <a:gd name="connsiteX43" fmla="*/ 1968990 w 8552670"/>
              <a:gd name="connsiteY43" fmla="*/ 2721334 h 5554438"/>
              <a:gd name="connsiteX44" fmla="*/ 2023854 w 8552670"/>
              <a:gd name="connsiteY44" fmla="*/ 2739622 h 5554438"/>
              <a:gd name="connsiteX45" fmla="*/ 2151870 w 8552670"/>
              <a:gd name="connsiteY45" fmla="*/ 2730478 h 5554438"/>
              <a:gd name="connsiteX46" fmla="*/ 2234166 w 8552670"/>
              <a:gd name="connsiteY46" fmla="*/ 2684758 h 5554438"/>
              <a:gd name="connsiteX47" fmla="*/ 2270742 w 8552670"/>
              <a:gd name="connsiteY47" fmla="*/ 2675614 h 5554438"/>
              <a:gd name="connsiteX48" fmla="*/ 2389614 w 8552670"/>
              <a:gd name="connsiteY48" fmla="*/ 2684758 h 5554438"/>
              <a:gd name="connsiteX49" fmla="*/ 2417046 w 8552670"/>
              <a:gd name="connsiteY49" fmla="*/ 2712190 h 5554438"/>
              <a:gd name="connsiteX50" fmla="*/ 2444478 w 8552670"/>
              <a:gd name="connsiteY50" fmla="*/ 2730478 h 5554438"/>
              <a:gd name="connsiteX51" fmla="*/ 2471910 w 8552670"/>
              <a:gd name="connsiteY51" fmla="*/ 2757910 h 5554438"/>
              <a:gd name="connsiteX52" fmla="*/ 2554206 w 8552670"/>
              <a:gd name="connsiteY52" fmla="*/ 2803630 h 5554438"/>
              <a:gd name="connsiteX53" fmla="*/ 2609070 w 8552670"/>
              <a:gd name="connsiteY53" fmla="*/ 2840206 h 5554438"/>
              <a:gd name="connsiteX54" fmla="*/ 2636502 w 8552670"/>
              <a:gd name="connsiteY54" fmla="*/ 2849350 h 5554438"/>
              <a:gd name="connsiteX55" fmla="*/ 2718798 w 8552670"/>
              <a:gd name="connsiteY55" fmla="*/ 2895070 h 5554438"/>
              <a:gd name="connsiteX56" fmla="*/ 2737086 w 8552670"/>
              <a:gd name="connsiteY56" fmla="*/ 2922502 h 5554438"/>
              <a:gd name="connsiteX57" fmla="*/ 2791950 w 8552670"/>
              <a:gd name="connsiteY57" fmla="*/ 2959078 h 5554438"/>
              <a:gd name="connsiteX58" fmla="*/ 2810238 w 8552670"/>
              <a:gd name="connsiteY58" fmla="*/ 2995654 h 5554438"/>
              <a:gd name="connsiteX59" fmla="*/ 2865102 w 8552670"/>
              <a:gd name="connsiteY59" fmla="*/ 3013942 h 5554438"/>
              <a:gd name="connsiteX60" fmla="*/ 2929110 w 8552670"/>
              <a:gd name="connsiteY60" fmla="*/ 3032230 h 5554438"/>
              <a:gd name="connsiteX61" fmla="*/ 2956542 w 8552670"/>
              <a:gd name="connsiteY61" fmla="*/ 3050518 h 5554438"/>
              <a:gd name="connsiteX62" fmla="*/ 3057126 w 8552670"/>
              <a:gd name="connsiteY62" fmla="*/ 3041374 h 5554438"/>
              <a:gd name="connsiteX63" fmla="*/ 3029694 w 8552670"/>
              <a:gd name="connsiteY63" fmla="*/ 2922502 h 5554438"/>
              <a:gd name="connsiteX64" fmla="*/ 3002262 w 8552670"/>
              <a:gd name="connsiteY64" fmla="*/ 2913358 h 5554438"/>
              <a:gd name="connsiteX65" fmla="*/ 2983974 w 8552670"/>
              <a:gd name="connsiteY65" fmla="*/ 2885926 h 5554438"/>
              <a:gd name="connsiteX66" fmla="*/ 2929110 w 8552670"/>
              <a:gd name="connsiteY66" fmla="*/ 2849350 h 5554438"/>
              <a:gd name="connsiteX67" fmla="*/ 2883390 w 8552670"/>
              <a:gd name="connsiteY67" fmla="*/ 2812774 h 5554438"/>
              <a:gd name="connsiteX68" fmla="*/ 2865102 w 8552670"/>
              <a:gd name="connsiteY68" fmla="*/ 2785342 h 5554438"/>
              <a:gd name="connsiteX69" fmla="*/ 2801094 w 8552670"/>
              <a:gd name="connsiteY69" fmla="*/ 2776198 h 5554438"/>
              <a:gd name="connsiteX70" fmla="*/ 2773662 w 8552670"/>
              <a:gd name="connsiteY70" fmla="*/ 2757910 h 5554438"/>
              <a:gd name="connsiteX71" fmla="*/ 2755374 w 8552670"/>
              <a:gd name="connsiteY71" fmla="*/ 2730478 h 5554438"/>
              <a:gd name="connsiteX72" fmla="*/ 2700510 w 8552670"/>
              <a:gd name="connsiteY72" fmla="*/ 2712190 h 5554438"/>
              <a:gd name="connsiteX73" fmla="*/ 2673078 w 8552670"/>
              <a:gd name="connsiteY73" fmla="*/ 2693902 h 5554438"/>
              <a:gd name="connsiteX74" fmla="*/ 2654790 w 8552670"/>
              <a:gd name="connsiteY74" fmla="*/ 2666470 h 5554438"/>
              <a:gd name="connsiteX75" fmla="*/ 2627358 w 8552670"/>
              <a:gd name="connsiteY75" fmla="*/ 2657326 h 5554438"/>
              <a:gd name="connsiteX76" fmla="*/ 2590782 w 8552670"/>
              <a:gd name="connsiteY76" fmla="*/ 2620750 h 5554438"/>
              <a:gd name="connsiteX77" fmla="*/ 2572494 w 8552670"/>
              <a:gd name="connsiteY77" fmla="*/ 2593318 h 5554438"/>
              <a:gd name="connsiteX78" fmla="*/ 2563350 w 8552670"/>
              <a:gd name="connsiteY78" fmla="*/ 2565886 h 5554438"/>
              <a:gd name="connsiteX79" fmla="*/ 2535918 w 8552670"/>
              <a:gd name="connsiteY79" fmla="*/ 2547598 h 5554438"/>
              <a:gd name="connsiteX80" fmla="*/ 2508486 w 8552670"/>
              <a:gd name="connsiteY80" fmla="*/ 2483590 h 5554438"/>
              <a:gd name="connsiteX81" fmla="*/ 2490198 w 8552670"/>
              <a:gd name="connsiteY81" fmla="*/ 2428726 h 5554438"/>
              <a:gd name="connsiteX82" fmla="*/ 2481054 w 8552670"/>
              <a:gd name="connsiteY82" fmla="*/ 2401294 h 5554438"/>
              <a:gd name="connsiteX83" fmla="*/ 2453622 w 8552670"/>
              <a:gd name="connsiteY83" fmla="*/ 2209270 h 5554438"/>
              <a:gd name="connsiteX84" fmla="*/ 2444478 w 8552670"/>
              <a:gd name="connsiteY84" fmla="*/ 2181838 h 5554438"/>
              <a:gd name="connsiteX85" fmla="*/ 2435334 w 8552670"/>
              <a:gd name="connsiteY85" fmla="*/ 2154406 h 5554438"/>
              <a:gd name="connsiteX86" fmla="*/ 2407902 w 8552670"/>
              <a:gd name="connsiteY86" fmla="*/ 2126974 h 5554438"/>
              <a:gd name="connsiteX87" fmla="*/ 2362182 w 8552670"/>
              <a:gd name="connsiteY87" fmla="*/ 2044678 h 5554438"/>
              <a:gd name="connsiteX88" fmla="*/ 2307318 w 8552670"/>
              <a:gd name="connsiteY88" fmla="*/ 2017246 h 5554438"/>
              <a:gd name="connsiteX89" fmla="*/ 2270742 w 8552670"/>
              <a:gd name="connsiteY89" fmla="*/ 1962382 h 5554438"/>
              <a:gd name="connsiteX90" fmla="*/ 2215878 w 8552670"/>
              <a:gd name="connsiteY90" fmla="*/ 1944094 h 5554438"/>
              <a:gd name="connsiteX91" fmla="*/ 2087862 w 8552670"/>
              <a:gd name="connsiteY91" fmla="*/ 1889230 h 5554438"/>
              <a:gd name="connsiteX92" fmla="*/ 2005566 w 8552670"/>
              <a:gd name="connsiteY92" fmla="*/ 1852654 h 5554438"/>
              <a:gd name="connsiteX93" fmla="*/ 1978134 w 8552670"/>
              <a:gd name="connsiteY93" fmla="*/ 1825222 h 5554438"/>
              <a:gd name="connsiteX94" fmla="*/ 1987278 w 8552670"/>
              <a:gd name="connsiteY94" fmla="*/ 1724638 h 5554438"/>
              <a:gd name="connsiteX95" fmla="*/ 1996422 w 8552670"/>
              <a:gd name="connsiteY95" fmla="*/ 1697206 h 5554438"/>
              <a:gd name="connsiteX96" fmla="*/ 2023854 w 8552670"/>
              <a:gd name="connsiteY96" fmla="*/ 1678918 h 5554438"/>
              <a:gd name="connsiteX97" fmla="*/ 2032998 w 8552670"/>
              <a:gd name="connsiteY97" fmla="*/ 1651486 h 5554438"/>
              <a:gd name="connsiteX98" fmla="*/ 2087862 w 8552670"/>
              <a:gd name="connsiteY98" fmla="*/ 1633198 h 5554438"/>
              <a:gd name="connsiteX99" fmla="*/ 2353038 w 8552670"/>
              <a:gd name="connsiteY99" fmla="*/ 1642342 h 5554438"/>
              <a:gd name="connsiteX100" fmla="*/ 2417046 w 8552670"/>
              <a:gd name="connsiteY100" fmla="*/ 1660630 h 5554438"/>
              <a:gd name="connsiteX101" fmla="*/ 2435334 w 8552670"/>
              <a:gd name="connsiteY101" fmla="*/ 1624054 h 5554438"/>
              <a:gd name="connsiteX102" fmla="*/ 2426190 w 8552670"/>
              <a:gd name="connsiteY102" fmla="*/ 1477750 h 5554438"/>
              <a:gd name="connsiteX103" fmla="*/ 2380470 w 8552670"/>
              <a:gd name="connsiteY103" fmla="*/ 1432030 h 5554438"/>
              <a:gd name="connsiteX104" fmla="*/ 2353038 w 8552670"/>
              <a:gd name="connsiteY104" fmla="*/ 1404598 h 5554438"/>
              <a:gd name="connsiteX105" fmla="*/ 2343894 w 8552670"/>
              <a:gd name="connsiteY105" fmla="*/ 1377166 h 5554438"/>
              <a:gd name="connsiteX106" fmla="*/ 2307318 w 8552670"/>
              <a:gd name="connsiteY106" fmla="*/ 1368022 h 5554438"/>
              <a:gd name="connsiteX107" fmla="*/ 2279886 w 8552670"/>
              <a:gd name="connsiteY107" fmla="*/ 1349734 h 5554438"/>
              <a:gd name="connsiteX108" fmla="*/ 2252454 w 8552670"/>
              <a:gd name="connsiteY108" fmla="*/ 1340590 h 5554438"/>
              <a:gd name="connsiteX109" fmla="*/ 2234166 w 8552670"/>
              <a:gd name="connsiteY109" fmla="*/ 1313158 h 5554438"/>
              <a:gd name="connsiteX110" fmla="*/ 2179302 w 8552670"/>
              <a:gd name="connsiteY110" fmla="*/ 1294870 h 5554438"/>
              <a:gd name="connsiteX111" fmla="*/ 2124438 w 8552670"/>
              <a:gd name="connsiteY111" fmla="*/ 1267438 h 5554438"/>
              <a:gd name="connsiteX112" fmla="*/ 2097006 w 8552670"/>
              <a:gd name="connsiteY112" fmla="*/ 1240006 h 5554438"/>
              <a:gd name="connsiteX113" fmla="*/ 2042142 w 8552670"/>
              <a:gd name="connsiteY113" fmla="*/ 1221718 h 5554438"/>
              <a:gd name="connsiteX114" fmla="*/ 2014710 w 8552670"/>
              <a:gd name="connsiteY114" fmla="*/ 1203430 h 5554438"/>
              <a:gd name="connsiteX115" fmla="*/ 1987278 w 8552670"/>
              <a:gd name="connsiteY115" fmla="*/ 1194286 h 5554438"/>
              <a:gd name="connsiteX116" fmla="*/ 1886694 w 8552670"/>
              <a:gd name="connsiteY116" fmla="*/ 1175998 h 5554438"/>
              <a:gd name="connsiteX117" fmla="*/ 1859262 w 8552670"/>
              <a:gd name="connsiteY117" fmla="*/ 1166854 h 5554438"/>
              <a:gd name="connsiteX118" fmla="*/ 1813542 w 8552670"/>
              <a:gd name="connsiteY118" fmla="*/ 1157710 h 5554438"/>
              <a:gd name="connsiteX119" fmla="*/ 1758678 w 8552670"/>
              <a:gd name="connsiteY119" fmla="*/ 1130278 h 5554438"/>
              <a:gd name="connsiteX120" fmla="*/ 1703814 w 8552670"/>
              <a:gd name="connsiteY120" fmla="*/ 1111990 h 5554438"/>
              <a:gd name="connsiteX121" fmla="*/ 1676382 w 8552670"/>
              <a:gd name="connsiteY121" fmla="*/ 1102846 h 5554438"/>
              <a:gd name="connsiteX122" fmla="*/ 1502646 w 8552670"/>
              <a:gd name="connsiteY122" fmla="*/ 1075414 h 5554438"/>
              <a:gd name="connsiteX123" fmla="*/ 1447782 w 8552670"/>
              <a:gd name="connsiteY123" fmla="*/ 1057126 h 5554438"/>
              <a:gd name="connsiteX124" fmla="*/ 1411206 w 8552670"/>
              <a:gd name="connsiteY124" fmla="*/ 1047982 h 5554438"/>
              <a:gd name="connsiteX125" fmla="*/ 1356342 w 8552670"/>
              <a:gd name="connsiteY125" fmla="*/ 1029694 h 5554438"/>
              <a:gd name="connsiteX126" fmla="*/ 1301478 w 8552670"/>
              <a:gd name="connsiteY126" fmla="*/ 1002262 h 5554438"/>
              <a:gd name="connsiteX127" fmla="*/ 1255758 w 8552670"/>
              <a:gd name="connsiteY127" fmla="*/ 965686 h 5554438"/>
              <a:gd name="connsiteX128" fmla="*/ 1301372 w 8552670"/>
              <a:gd name="connsiteY128" fmla="*/ 926391 h 5554438"/>
              <a:gd name="connsiteX129" fmla="*/ 1306922 w 8552670"/>
              <a:gd name="connsiteY129" fmla="*/ 894969 h 5554438"/>
              <a:gd name="connsiteX130" fmla="*/ 1189586 w 8552670"/>
              <a:gd name="connsiteY130" fmla="*/ 185779 h 5554438"/>
              <a:gd name="connsiteX131" fmla="*/ 1161130 w 8552670"/>
              <a:gd name="connsiteY131" fmla="*/ 11355 h 5554438"/>
              <a:gd name="connsiteX132" fmla="*/ 294446 w 8552670"/>
              <a:gd name="connsiteY132" fmla="*/ 0 h 5554438"/>
              <a:gd name="connsiteX133" fmla="*/ 6892438 w 8552670"/>
              <a:gd name="connsiteY133" fmla="*/ 1193 h 5554438"/>
              <a:gd name="connsiteX134" fmla="*/ 8247693 w 8552670"/>
              <a:gd name="connsiteY134" fmla="*/ 40338 h 5554438"/>
              <a:gd name="connsiteX135" fmla="*/ 8413599 w 8552670"/>
              <a:gd name="connsiteY135" fmla="*/ 170850 h 5554438"/>
              <a:gd name="connsiteX136" fmla="*/ 7308183 w 8552670"/>
              <a:gd name="connsiteY136" fmla="*/ 335563 h 5554438"/>
              <a:gd name="connsiteX137" fmla="*/ 7064862 w 8552670"/>
              <a:gd name="connsiteY137" fmla="*/ 756404 h 5554438"/>
              <a:gd name="connsiteX138" fmla="*/ 7186819 w 8552670"/>
              <a:gd name="connsiteY138" fmla="*/ 1044306 h 5554438"/>
              <a:gd name="connsiteX139" fmla="*/ 7393079 w 8552670"/>
              <a:gd name="connsiteY139" fmla="*/ 1329371 h 5554438"/>
              <a:gd name="connsiteX140" fmla="*/ 7564269 w 8552670"/>
              <a:gd name="connsiteY140" fmla="*/ 1701259 h 5554438"/>
              <a:gd name="connsiteX141" fmla="*/ 7768454 w 8552670"/>
              <a:gd name="connsiteY141" fmla="*/ 2000278 h 5554438"/>
              <a:gd name="connsiteX142" fmla="*/ 7765862 w 8552670"/>
              <a:gd name="connsiteY142" fmla="*/ 2472084 h 5554438"/>
              <a:gd name="connsiteX143" fmla="*/ 7662916 w 8552670"/>
              <a:gd name="connsiteY143" fmla="*/ 3101870 h 5554438"/>
              <a:gd name="connsiteX144" fmla="*/ 8260062 w 8552670"/>
              <a:gd name="connsiteY144" fmla="*/ 3855190 h 5554438"/>
              <a:gd name="connsiteX145" fmla="*/ 8552670 w 8552670"/>
              <a:gd name="connsiteY145" fmla="*/ 4467838 h 5554438"/>
              <a:gd name="connsiteX146" fmla="*/ 8543526 w 8552670"/>
              <a:gd name="connsiteY146" fmla="*/ 4586710 h 5554438"/>
              <a:gd name="connsiteX147" fmla="*/ 8516094 w 8552670"/>
              <a:gd name="connsiteY147" fmla="*/ 4659862 h 5554438"/>
              <a:gd name="connsiteX148" fmla="*/ 8488662 w 8552670"/>
              <a:gd name="connsiteY148" fmla="*/ 4678150 h 5554438"/>
              <a:gd name="connsiteX149" fmla="*/ 8415510 w 8552670"/>
              <a:gd name="connsiteY149" fmla="*/ 4723870 h 5554438"/>
              <a:gd name="connsiteX150" fmla="*/ 8360646 w 8552670"/>
              <a:gd name="connsiteY150" fmla="*/ 4760446 h 5554438"/>
              <a:gd name="connsiteX151" fmla="*/ 8278350 w 8552670"/>
              <a:gd name="connsiteY151" fmla="*/ 4778734 h 5554438"/>
              <a:gd name="connsiteX152" fmla="*/ 8232630 w 8552670"/>
              <a:gd name="connsiteY152" fmla="*/ 4833598 h 5554438"/>
              <a:gd name="connsiteX153" fmla="*/ 8186910 w 8552670"/>
              <a:gd name="connsiteY153" fmla="*/ 4842742 h 5554438"/>
              <a:gd name="connsiteX154" fmla="*/ 8132046 w 8552670"/>
              <a:gd name="connsiteY154" fmla="*/ 4870174 h 5554438"/>
              <a:gd name="connsiteX155" fmla="*/ 8077182 w 8552670"/>
              <a:gd name="connsiteY155" fmla="*/ 4906750 h 5554438"/>
              <a:gd name="connsiteX156" fmla="*/ 7958310 w 8552670"/>
              <a:gd name="connsiteY156" fmla="*/ 4925038 h 5554438"/>
              <a:gd name="connsiteX157" fmla="*/ 7866870 w 8552670"/>
              <a:gd name="connsiteY157" fmla="*/ 4970758 h 5554438"/>
              <a:gd name="connsiteX158" fmla="*/ 7793718 w 8552670"/>
              <a:gd name="connsiteY158" fmla="*/ 4998190 h 5554438"/>
              <a:gd name="connsiteX159" fmla="*/ 7766286 w 8552670"/>
              <a:gd name="connsiteY159" fmla="*/ 5025622 h 5554438"/>
              <a:gd name="connsiteX160" fmla="*/ 7629126 w 8552670"/>
              <a:gd name="connsiteY160" fmla="*/ 5034766 h 5554438"/>
              <a:gd name="connsiteX161" fmla="*/ 7574262 w 8552670"/>
              <a:gd name="connsiteY161" fmla="*/ 5053054 h 5554438"/>
              <a:gd name="connsiteX162" fmla="*/ 7555974 w 8552670"/>
              <a:gd name="connsiteY162" fmla="*/ 5117062 h 5554438"/>
              <a:gd name="connsiteX163" fmla="*/ 7528542 w 8552670"/>
              <a:gd name="connsiteY163" fmla="*/ 5135350 h 5554438"/>
              <a:gd name="connsiteX164" fmla="*/ 7510254 w 8552670"/>
              <a:gd name="connsiteY164" fmla="*/ 5162782 h 5554438"/>
              <a:gd name="connsiteX165" fmla="*/ 7501110 w 8552670"/>
              <a:gd name="connsiteY165" fmla="*/ 5190214 h 5554438"/>
              <a:gd name="connsiteX166" fmla="*/ 7446246 w 8552670"/>
              <a:gd name="connsiteY166" fmla="*/ 5217646 h 5554438"/>
              <a:gd name="connsiteX167" fmla="*/ 7427958 w 8552670"/>
              <a:gd name="connsiteY167" fmla="*/ 5245078 h 5554438"/>
              <a:gd name="connsiteX168" fmla="*/ 7299942 w 8552670"/>
              <a:gd name="connsiteY168" fmla="*/ 5272510 h 5554438"/>
              <a:gd name="connsiteX169" fmla="*/ 7162782 w 8552670"/>
              <a:gd name="connsiteY169" fmla="*/ 5245078 h 5554438"/>
              <a:gd name="connsiteX170" fmla="*/ 7135350 w 8552670"/>
              <a:gd name="connsiteY170" fmla="*/ 5235934 h 5554438"/>
              <a:gd name="connsiteX171" fmla="*/ 7107918 w 8552670"/>
              <a:gd name="connsiteY171" fmla="*/ 5217646 h 5554438"/>
              <a:gd name="connsiteX172" fmla="*/ 7053054 w 8552670"/>
              <a:gd name="connsiteY172" fmla="*/ 5199358 h 5554438"/>
              <a:gd name="connsiteX173" fmla="*/ 6934182 w 8552670"/>
              <a:gd name="connsiteY173" fmla="*/ 5208502 h 5554438"/>
              <a:gd name="connsiteX174" fmla="*/ 6879318 w 8552670"/>
              <a:gd name="connsiteY174" fmla="*/ 5245078 h 5554438"/>
              <a:gd name="connsiteX175" fmla="*/ 6842742 w 8552670"/>
              <a:gd name="connsiteY175" fmla="*/ 5299942 h 5554438"/>
              <a:gd name="connsiteX176" fmla="*/ 6787878 w 8552670"/>
              <a:gd name="connsiteY176" fmla="*/ 5318230 h 5554438"/>
              <a:gd name="connsiteX177" fmla="*/ 6760446 w 8552670"/>
              <a:gd name="connsiteY177" fmla="*/ 5327374 h 5554438"/>
              <a:gd name="connsiteX178" fmla="*/ 6705582 w 8552670"/>
              <a:gd name="connsiteY178" fmla="*/ 5354806 h 5554438"/>
              <a:gd name="connsiteX179" fmla="*/ 6678150 w 8552670"/>
              <a:gd name="connsiteY179" fmla="*/ 5373094 h 5554438"/>
              <a:gd name="connsiteX180" fmla="*/ 6614142 w 8552670"/>
              <a:gd name="connsiteY180" fmla="*/ 5382238 h 5554438"/>
              <a:gd name="connsiteX181" fmla="*/ 6586710 w 8552670"/>
              <a:gd name="connsiteY181" fmla="*/ 5400526 h 5554438"/>
              <a:gd name="connsiteX182" fmla="*/ 6559278 w 8552670"/>
              <a:gd name="connsiteY182" fmla="*/ 5409670 h 5554438"/>
              <a:gd name="connsiteX183" fmla="*/ 6540990 w 8552670"/>
              <a:gd name="connsiteY183" fmla="*/ 5437102 h 5554438"/>
              <a:gd name="connsiteX184" fmla="*/ 6467838 w 8552670"/>
              <a:gd name="connsiteY184" fmla="*/ 5455390 h 5554438"/>
              <a:gd name="connsiteX185" fmla="*/ 6440406 w 8552670"/>
              <a:gd name="connsiteY185" fmla="*/ 5482822 h 5554438"/>
              <a:gd name="connsiteX186" fmla="*/ 6403830 w 8552670"/>
              <a:gd name="connsiteY186" fmla="*/ 5501110 h 5554438"/>
              <a:gd name="connsiteX187" fmla="*/ 6330678 w 8552670"/>
              <a:gd name="connsiteY187" fmla="*/ 5519398 h 5554438"/>
              <a:gd name="connsiteX188" fmla="*/ 6257526 w 8552670"/>
              <a:gd name="connsiteY188" fmla="*/ 5528542 h 5554438"/>
              <a:gd name="connsiteX189" fmla="*/ 5882622 w 8552670"/>
              <a:gd name="connsiteY189" fmla="*/ 5528542 h 5554438"/>
              <a:gd name="connsiteX190" fmla="*/ 5846046 w 8552670"/>
              <a:gd name="connsiteY190" fmla="*/ 5510254 h 5554438"/>
              <a:gd name="connsiteX191" fmla="*/ 5827758 w 8552670"/>
              <a:gd name="connsiteY191" fmla="*/ 5482822 h 5554438"/>
              <a:gd name="connsiteX192" fmla="*/ 5818614 w 8552670"/>
              <a:gd name="connsiteY192" fmla="*/ 5455390 h 5554438"/>
              <a:gd name="connsiteX193" fmla="*/ 5736318 w 8552670"/>
              <a:gd name="connsiteY193" fmla="*/ 5446246 h 5554438"/>
              <a:gd name="connsiteX194" fmla="*/ 5718030 w 8552670"/>
              <a:gd name="connsiteY194" fmla="*/ 5418814 h 5554438"/>
              <a:gd name="connsiteX195" fmla="*/ 5672310 w 8552670"/>
              <a:gd name="connsiteY195" fmla="*/ 5409670 h 5554438"/>
              <a:gd name="connsiteX196" fmla="*/ 5617446 w 8552670"/>
              <a:gd name="connsiteY196" fmla="*/ 5382238 h 5554438"/>
              <a:gd name="connsiteX197" fmla="*/ 5608302 w 8552670"/>
              <a:gd name="connsiteY197" fmla="*/ 5354806 h 5554438"/>
              <a:gd name="connsiteX198" fmla="*/ 5599158 w 8552670"/>
              <a:gd name="connsiteY198" fmla="*/ 5162782 h 5554438"/>
              <a:gd name="connsiteX199" fmla="*/ 5544294 w 8552670"/>
              <a:gd name="connsiteY199" fmla="*/ 5080486 h 5554438"/>
              <a:gd name="connsiteX200" fmla="*/ 5535150 w 8552670"/>
              <a:gd name="connsiteY200" fmla="*/ 5053054 h 5554438"/>
              <a:gd name="connsiteX201" fmla="*/ 5526006 w 8552670"/>
              <a:gd name="connsiteY201" fmla="*/ 5007334 h 5554438"/>
              <a:gd name="connsiteX202" fmla="*/ 5498574 w 8552670"/>
              <a:gd name="connsiteY202" fmla="*/ 4989046 h 5554438"/>
              <a:gd name="connsiteX203" fmla="*/ 5452854 w 8552670"/>
              <a:gd name="connsiteY203" fmla="*/ 4934182 h 5554438"/>
              <a:gd name="connsiteX204" fmla="*/ 5425422 w 8552670"/>
              <a:gd name="connsiteY204" fmla="*/ 4925038 h 5554438"/>
              <a:gd name="connsiteX205" fmla="*/ 5379702 w 8552670"/>
              <a:gd name="connsiteY205" fmla="*/ 5034766 h 5554438"/>
              <a:gd name="connsiteX206" fmla="*/ 5397990 w 8552670"/>
              <a:gd name="connsiteY206" fmla="*/ 5062198 h 5554438"/>
              <a:gd name="connsiteX207" fmla="*/ 5416278 w 8552670"/>
              <a:gd name="connsiteY207" fmla="*/ 5117062 h 5554438"/>
              <a:gd name="connsiteX208" fmla="*/ 5407134 w 8552670"/>
              <a:gd name="connsiteY208" fmla="*/ 5171926 h 5554438"/>
              <a:gd name="connsiteX209" fmla="*/ 5205966 w 8552670"/>
              <a:gd name="connsiteY209" fmla="*/ 5144494 h 5554438"/>
              <a:gd name="connsiteX210" fmla="*/ 5187678 w 8552670"/>
              <a:gd name="connsiteY210" fmla="*/ 5117062 h 5554438"/>
              <a:gd name="connsiteX211" fmla="*/ 5132814 w 8552670"/>
              <a:gd name="connsiteY211" fmla="*/ 5098774 h 5554438"/>
              <a:gd name="connsiteX212" fmla="*/ 5087094 w 8552670"/>
              <a:gd name="connsiteY212" fmla="*/ 5080486 h 5554438"/>
              <a:gd name="connsiteX213" fmla="*/ 5032230 w 8552670"/>
              <a:gd name="connsiteY213" fmla="*/ 5043910 h 5554438"/>
              <a:gd name="connsiteX214" fmla="*/ 4867638 w 8552670"/>
              <a:gd name="connsiteY214" fmla="*/ 5025622 h 5554438"/>
              <a:gd name="connsiteX215" fmla="*/ 4785342 w 8552670"/>
              <a:gd name="connsiteY215" fmla="*/ 5016478 h 5554438"/>
              <a:gd name="connsiteX216" fmla="*/ 4739622 w 8552670"/>
              <a:gd name="connsiteY216" fmla="*/ 5007334 h 5554438"/>
              <a:gd name="connsiteX217" fmla="*/ 4547598 w 8552670"/>
              <a:gd name="connsiteY217" fmla="*/ 4998190 h 5554438"/>
              <a:gd name="connsiteX218" fmla="*/ 4483590 w 8552670"/>
              <a:gd name="connsiteY218" fmla="*/ 4979902 h 5554438"/>
              <a:gd name="connsiteX219" fmla="*/ 4447014 w 8552670"/>
              <a:gd name="connsiteY219" fmla="*/ 4970758 h 5554438"/>
              <a:gd name="connsiteX220" fmla="*/ 4419582 w 8552670"/>
              <a:gd name="connsiteY220" fmla="*/ 4906750 h 5554438"/>
              <a:gd name="connsiteX221" fmla="*/ 4410438 w 8552670"/>
              <a:gd name="connsiteY221" fmla="*/ 4879318 h 5554438"/>
              <a:gd name="connsiteX222" fmla="*/ 4383006 w 8552670"/>
              <a:gd name="connsiteY222" fmla="*/ 4870174 h 5554438"/>
              <a:gd name="connsiteX223" fmla="*/ 4328142 w 8552670"/>
              <a:gd name="connsiteY223" fmla="*/ 4842742 h 5554438"/>
              <a:gd name="connsiteX224" fmla="*/ 4300710 w 8552670"/>
              <a:gd name="connsiteY224" fmla="*/ 4815310 h 5554438"/>
              <a:gd name="connsiteX225" fmla="*/ 4282422 w 8552670"/>
              <a:gd name="connsiteY225" fmla="*/ 4787878 h 5554438"/>
              <a:gd name="connsiteX226" fmla="*/ 4254990 w 8552670"/>
              <a:gd name="connsiteY226" fmla="*/ 4778734 h 5554438"/>
              <a:gd name="connsiteX227" fmla="*/ 4172694 w 8552670"/>
              <a:gd name="connsiteY227" fmla="*/ 4733014 h 5554438"/>
              <a:gd name="connsiteX228" fmla="*/ 4117830 w 8552670"/>
              <a:gd name="connsiteY228" fmla="*/ 4714726 h 5554438"/>
              <a:gd name="connsiteX229" fmla="*/ 3953238 w 8552670"/>
              <a:gd name="connsiteY229" fmla="*/ 4723870 h 5554438"/>
              <a:gd name="connsiteX230" fmla="*/ 3861798 w 8552670"/>
              <a:gd name="connsiteY230" fmla="*/ 4733014 h 5554438"/>
              <a:gd name="connsiteX231" fmla="*/ 3587478 w 8552670"/>
              <a:gd name="connsiteY231" fmla="*/ 4723870 h 5554438"/>
              <a:gd name="connsiteX232" fmla="*/ 3505182 w 8552670"/>
              <a:gd name="connsiteY232" fmla="*/ 4659862 h 5554438"/>
              <a:gd name="connsiteX233" fmla="*/ 3477750 w 8552670"/>
              <a:gd name="connsiteY233" fmla="*/ 4650718 h 5554438"/>
              <a:gd name="connsiteX234" fmla="*/ 3422886 w 8552670"/>
              <a:gd name="connsiteY234" fmla="*/ 4604998 h 5554438"/>
              <a:gd name="connsiteX235" fmla="*/ 3386310 w 8552670"/>
              <a:gd name="connsiteY235" fmla="*/ 4595854 h 5554438"/>
              <a:gd name="connsiteX236" fmla="*/ 3249150 w 8552670"/>
              <a:gd name="connsiteY236" fmla="*/ 4550134 h 5554438"/>
              <a:gd name="connsiteX237" fmla="*/ 3194286 w 8552670"/>
              <a:gd name="connsiteY237" fmla="*/ 4522702 h 5554438"/>
              <a:gd name="connsiteX238" fmla="*/ 3166854 w 8552670"/>
              <a:gd name="connsiteY238" fmla="*/ 4504414 h 5554438"/>
              <a:gd name="connsiteX239" fmla="*/ 3130278 w 8552670"/>
              <a:gd name="connsiteY239" fmla="*/ 4486126 h 5554438"/>
              <a:gd name="connsiteX240" fmla="*/ 3102846 w 8552670"/>
              <a:gd name="connsiteY240" fmla="*/ 4458694 h 5554438"/>
              <a:gd name="connsiteX241" fmla="*/ 3066270 w 8552670"/>
              <a:gd name="connsiteY241" fmla="*/ 4431262 h 5554438"/>
              <a:gd name="connsiteX242" fmla="*/ 3038838 w 8552670"/>
              <a:gd name="connsiteY242" fmla="*/ 4376398 h 5554438"/>
              <a:gd name="connsiteX243" fmla="*/ 3011406 w 8552670"/>
              <a:gd name="connsiteY243" fmla="*/ 4358110 h 5554438"/>
              <a:gd name="connsiteX244" fmla="*/ 2983974 w 8552670"/>
              <a:gd name="connsiteY244" fmla="*/ 4294102 h 5554438"/>
              <a:gd name="connsiteX245" fmla="*/ 2956542 w 8552670"/>
              <a:gd name="connsiteY245" fmla="*/ 4239238 h 5554438"/>
              <a:gd name="connsiteX246" fmla="*/ 2929110 w 8552670"/>
              <a:gd name="connsiteY246" fmla="*/ 4211806 h 5554438"/>
              <a:gd name="connsiteX247" fmla="*/ 2865102 w 8552670"/>
              <a:gd name="connsiteY247" fmla="*/ 4129510 h 5554438"/>
              <a:gd name="connsiteX248" fmla="*/ 2837670 w 8552670"/>
              <a:gd name="connsiteY248" fmla="*/ 4111222 h 5554438"/>
              <a:gd name="connsiteX249" fmla="*/ 2828526 w 8552670"/>
              <a:gd name="connsiteY249" fmla="*/ 4083790 h 5554438"/>
              <a:gd name="connsiteX250" fmla="*/ 2810238 w 8552670"/>
              <a:gd name="connsiteY250" fmla="*/ 4010638 h 5554438"/>
              <a:gd name="connsiteX251" fmla="*/ 2782806 w 8552670"/>
              <a:gd name="connsiteY251" fmla="*/ 3992350 h 5554438"/>
              <a:gd name="connsiteX252" fmla="*/ 2764518 w 8552670"/>
              <a:gd name="connsiteY252" fmla="*/ 3928342 h 5554438"/>
              <a:gd name="connsiteX253" fmla="*/ 2746230 w 8552670"/>
              <a:gd name="connsiteY253" fmla="*/ 3900910 h 5554438"/>
              <a:gd name="connsiteX254" fmla="*/ 2737086 w 8552670"/>
              <a:gd name="connsiteY254" fmla="*/ 3873478 h 5554438"/>
              <a:gd name="connsiteX255" fmla="*/ 2709654 w 8552670"/>
              <a:gd name="connsiteY255" fmla="*/ 3855190 h 5554438"/>
              <a:gd name="connsiteX256" fmla="*/ 2673078 w 8552670"/>
              <a:gd name="connsiteY256" fmla="*/ 3772894 h 5554438"/>
              <a:gd name="connsiteX257" fmla="*/ 2663934 w 8552670"/>
              <a:gd name="connsiteY257" fmla="*/ 3745462 h 5554438"/>
              <a:gd name="connsiteX258" fmla="*/ 2654790 w 8552670"/>
              <a:gd name="connsiteY258" fmla="*/ 3718030 h 5554438"/>
              <a:gd name="connsiteX259" fmla="*/ 2645646 w 8552670"/>
              <a:gd name="connsiteY259" fmla="*/ 3663166 h 5554438"/>
              <a:gd name="connsiteX260" fmla="*/ 2627358 w 8552670"/>
              <a:gd name="connsiteY260" fmla="*/ 3635734 h 5554438"/>
              <a:gd name="connsiteX261" fmla="*/ 2618214 w 8552670"/>
              <a:gd name="connsiteY261" fmla="*/ 3608302 h 5554438"/>
              <a:gd name="connsiteX262" fmla="*/ 2599926 w 8552670"/>
              <a:gd name="connsiteY262" fmla="*/ 3580870 h 5554438"/>
              <a:gd name="connsiteX263" fmla="*/ 2581638 w 8552670"/>
              <a:gd name="connsiteY263" fmla="*/ 3526006 h 5554438"/>
              <a:gd name="connsiteX264" fmla="*/ 2572494 w 8552670"/>
              <a:gd name="connsiteY264" fmla="*/ 3498574 h 5554438"/>
              <a:gd name="connsiteX265" fmla="*/ 2508486 w 8552670"/>
              <a:gd name="connsiteY265" fmla="*/ 3461998 h 5554438"/>
              <a:gd name="connsiteX266" fmla="*/ 2490198 w 8552670"/>
              <a:gd name="connsiteY266" fmla="*/ 3434566 h 5554438"/>
              <a:gd name="connsiteX267" fmla="*/ 2462766 w 8552670"/>
              <a:gd name="connsiteY267" fmla="*/ 3425422 h 5554438"/>
              <a:gd name="connsiteX268" fmla="*/ 2453622 w 8552670"/>
              <a:gd name="connsiteY268" fmla="*/ 3397990 h 5554438"/>
              <a:gd name="connsiteX269" fmla="*/ 2435334 w 8552670"/>
              <a:gd name="connsiteY269" fmla="*/ 3370558 h 5554438"/>
              <a:gd name="connsiteX270" fmla="*/ 2398758 w 8552670"/>
              <a:gd name="connsiteY270" fmla="*/ 3315694 h 5554438"/>
              <a:gd name="connsiteX271" fmla="*/ 2362182 w 8552670"/>
              <a:gd name="connsiteY271" fmla="*/ 3260830 h 5554438"/>
              <a:gd name="connsiteX272" fmla="*/ 2343894 w 8552670"/>
              <a:gd name="connsiteY272" fmla="*/ 3233398 h 5554438"/>
              <a:gd name="connsiteX273" fmla="*/ 2316462 w 8552670"/>
              <a:gd name="connsiteY273" fmla="*/ 3215110 h 5554438"/>
              <a:gd name="connsiteX274" fmla="*/ 2289030 w 8552670"/>
              <a:gd name="connsiteY274" fmla="*/ 3187678 h 5554438"/>
              <a:gd name="connsiteX275" fmla="*/ 2261598 w 8552670"/>
              <a:gd name="connsiteY275" fmla="*/ 3178534 h 5554438"/>
              <a:gd name="connsiteX276" fmla="*/ 2234166 w 8552670"/>
              <a:gd name="connsiteY276" fmla="*/ 3160246 h 5554438"/>
              <a:gd name="connsiteX277" fmla="*/ 2124438 w 8552670"/>
              <a:gd name="connsiteY277" fmla="*/ 3141958 h 5554438"/>
              <a:gd name="connsiteX278" fmla="*/ 2069574 w 8552670"/>
              <a:gd name="connsiteY278" fmla="*/ 3123670 h 5554438"/>
              <a:gd name="connsiteX279" fmla="*/ 2042142 w 8552670"/>
              <a:gd name="connsiteY279" fmla="*/ 3114526 h 5554438"/>
              <a:gd name="connsiteX280" fmla="*/ 1987278 w 8552670"/>
              <a:gd name="connsiteY280" fmla="*/ 3105382 h 5554438"/>
              <a:gd name="connsiteX281" fmla="*/ 1767822 w 8552670"/>
              <a:gd name="connsiteY281" fmla="*/ 3114526 h 5554438"/>
              <a:gd name="connsiteX282" fmla="*/ 1731246 w 8552670"/>
              <a:gd name="connsiteY282" fmla="*/ 3123670 h 5554438"/>
              <a:gd name="connsiteX283" fmla="*/ 1703814 w 8552670"/>
              <a:gd name="connsiteY283" fmla="*/ 3151102 h 5554438"/>
              <a:gd name="connsiteX284" fmla="*/ 1676382 w 8552670"/>
              <a:gd name="connsiteY284" fmla="*/ 3169390 h 5554438"/>
              <a:gd name="connsiteX285" fmla="*/ 1630662 w 8552670"/>
              <a:gd name="connsiteY285" fmla="*/ 3224254 h 5554438"/>
              <a:gd name="connsiteX286" fmla="*/ 1603230 w 8552670"/>
              <a:gd name="connsiteY286" fmla="*/ 3233398 h 5554438"/>
              <a:gd name="connsiteX287" fmla="*/ 1575798 w 8552670"/>
              <a:gd name="connsiteY287" fmla="*/ 3251686 h 5554438"/>
              <a:gd name="connsiteX288" fmla="*/ 1539222 w 8552670"/>
              <a:gd name="connsiteY288" fmla="*/ 3269974 h 5554438"/>
              <a:gd name="connsiteX289" fmla="*/ 1530078 w 8552670"/>
              <a:gd name="connsiteY289" fmla="*/ 3297406 h 5554438"/>
              <a:gd name="connsiteX290" fmla="*/ 1475214 w 8552670"/>
              <a:gd name="connsiteY290" fmla="*/ 3333982 h 5554438"/>
              <a:gd name="connsiteX291" fmla="*/ 1456926 w 8552670"/>
              <a:gd name="connsiteY291" fmla="*/ 3370558 h 5554438"/>
              <a:gd name="connsiteX292" fmla="*/ 1402062 w 8552670"/>
              <a:gd name="connsiteY292" fmla="*/ 3416278 h 5554438"/>
              <a:gd name="connsiteX293" fmla="*/ 1338054 w 8552670"/>
              <a:gd name="connsiteY293" fmla="*/ 3480286 h 5554438"/>
              <a:gd name="connsiteX294" fmla="*/ 1237470 w 8552670"/>
              <a:gd name="connsiteY294" fmla="*/ 3535150 h 5554438"/>
              <a:gd name="connsiteX295" fmla="*/ 1182606 w 8552670"/>
              <a:gd name="connsiteY295" fmla="*/ 3571726 h 5554438"/>
              <a:gd name="connsiteX296" fmla="*/ 1127742 w 8552670"/>
              <a:gd name="connsiteY296" fmla="*/ 3590014 h 5554438"/>
              <a:gd name="connsiteX297" fmla="*/ 1109454 w 8552670"/>
              <a:gd name="connsiteY297" fmla="*/ 3617446 h 5554438"/>
              <a:gd name="connsiteX298" fmla="*/ 1027158 w 8552670"/>
              <a:gd name="connsiteY298" fmla="*/ 3635734 h 5554438"/>
              <a:gd name="connsiteX299" fmla="*/ 954006 w 8552670"/>
              <a:gd name="connsiteY299" fmla="*/ 3663166 h 5554438"/>
              <a:gd name="connsiteX300" fmla="*/ 862566 w 8552670"/>
              <a:gd name="connsiteY300" fmla="*/ 3690598 h 5554438"/>
              <a:gd name="connsiteX301" fmla="*/ 752838 w 8552670"/>
              <a:gd name="connsiteY301" fmla="*/ 3708886 h 5554438"/>
              <a:gd name="connsiteX302" fmla="*/ 597390 w 8552670"/>
              <a:gd name="connsiteY302" fmla="*/ 3718030 h 5554438"/>
              <a:gd name="connsiteX303" fmla="*/ 597390 w 8552670"/>
              <a:gd name="connsiteY303" fmla="*/ 3718030 h 5554438"/>
              <a:gd name="connsiteX304" fmla="*/ 270750 w 8552670"/>
              <a:gd name="connsiteY304" fmla="*/ 3886086 h 5554438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069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  <a:gd name="connsiteX0" fmla="*/ 268206 w 8552670"/>
              <a:gd name="connsiteY0" fmla="*/ 3919952 h 5582624"/>
              <a:gd name="connsiteX1" fmla="*/ 268206 w 8552670"/>
              <a:gd name="connsiteY1" fmla="*/ 3919952 h 5582624"/>
              <a:gd name="connsiteX2" fmla="*/ 387078 w 8552670"/>
              <a:gd name="connsiteY2" fmla="*/ 3810224 h 5582624"/>
              <a:gd name="connsiteX3" fmla="*/ 423654 w 8552670"/>
              <a:gd name="connsiteY3" fmla="*/ 3801080 h 5582624"/>
              <a:gd name="connsiteX4" fmla="*/ 451086 w 8552670"/>
              <a:gd name="connsiteY4" fmla="*/ 3791936 h 5582624"/>
              <a:gd name="connsiteX5" fmla="*/ 505950 w 8552670"/>
              <a:gd name="connsiteY5" fmla="*/ 3755360 h 5582624"/>
              <a:gd name="connsiteX6" fmla="*/ 569958 w 8552670"/>
              <a:gd name="connsiteY6" fmla="*/ 3737072 h 5582624"/>
              <a:gd name="connsiteX7" fmla="*/ 588246 w 8552670"/>
              <a:gd name="connsiteY7" fmla="*/ 3709640 h 5582624"/>
              <a:gd name="connsiteX8" fmla="*/ 615678 w 8552670"/>
              <a:gd name="connsiteY8" fmla="*/ 3700496 h 5582624"/>
              <a:gd name="connsiteX9" fmla="*/ 624822 w 8552670"/>
              <a:gd name="connsiteY9" fmla="*/ 3673064 h 5582624"/>
              <a:gd name="connsiteX10" fmla="*/ 670542 w 8552670"/>
              <a:gd name="connsiteY10" fmla="*/ 3627344 h 5582624"/>
              <a:gd name="connsiteX11" fmla="*/ 707118 w 8552670"/>
              <a:gd name="connsiteY11" fmla="*/ 3572480 h 5582624"/>
              <a:gd name="connsiteX12" fmla="*/ 725406 w 8552670"/>
              <a:gd name="connsiteY12" fmla="*/ 3545048 h 5582624"/>
              <a:gd name="connsiteX13" fmla="*/ 780270 w 8552670"/>
              <a:gd name="connsiteY13" fmla="*/ 3490184 h 5582624"/>
              <a:gd name="connsiteX14" fmla="*/ 825990 w 8552670"/>
              <a:gd name="connsiteY14" fmla="*/ 3453608 h 5582624"/>
              <a:gd name="connsiteX15" fmla="*/ 844278 w 8552670"/>
              <a:gd name="connsiteY15" fmla="*/ 3398744 h 5582624"/>
              <a:gd name="connsiteX16" fmla="*/ 871710 w 8552670"/>
              <a:gd name="connsiteY16" fmla="*/ 3307304 h 5582624"/>
              <a:gd name="connsiteX17" fmla="*/ 880854 w 8552670"/>
              <a:gd name="connsiteY17" fmla="*/ 3279872 h 5582624"/>
              <a:gd name="connsiteX18" fmla="*/ 889998 w 8552670"/>
              <a:gd name="connsiteY18" fmla="*/ 3252440 h 5582624"/>
              <a:gd name="connsiteX19" fmla="*/ 908286 w 8552670"/>
              <a:gd name="connsiteY19" fmla="*/ 3225008 h 5582624"/>
              <a:gd name="connsiteX20" fmla="*/ 954006 w 8552670"/>
              <a:gd name="connsiteY20" fmla="*/ 3151856 h 5582624"/>
              <a:gd name="connsiteX21" fmla="*/ 981438 w 8552670"/>
              <a:gd name="connsiteY21" fmla="*/ 3078704 h 5582624"/>
              <a:gd name="connsiteX22" fmla="*/ 999726 w 8552670"/>
              <a:gd name="connsiteY22" fmla="*/ 3014696 h 5582624"/>
              <a:gd name="connsiteX23" fmla="*/ 1018014 w 8552670"/>
              <a:gd name="connsiteY23" fmla="*/ 2987264 h 5582624"/>
              <a:gd name="connsiteX24" fmla="*/ 1027158 w 8552670"/>
              <a:gd name="connsiteY24" fmla="*/ 2923256 h 5582624"/>
              <a:gd name="connsiteX25" fmla="*/ 1054590 w 8552670"/>
              <a:gd name="connsiteY25" fmla="*/ 2886680 h 5582624"/>
              <a:gd name="connsiteX26" fmla="*/ 1063734 w 8552670"/>
              <a:gd name="connsiteY26" fmla="*/ 2859248 h 5582624"/>
              <a:gd name="connsiteX27" fmla="*/ 1082022 w 8552670"/>
              <a:gd name="connsiteY27" fmla="*/ 2831816 h 5582624"/>
              <a:gd name="connsiteX28" fmla="*/ 1109454 w 8552670"/>
              <a:gd name="connsiteY28" fmla="*/ 2776952 h 5582624"/>
              <a:gd name="connsiteX29" fmla="*/ 1136886 w 8552670"/>
              <a:gd name="connsiteY29" fmla="*/ 2758664 h 5582624"/>
              <a:gd name="connsiteX30" fmla="*/ 1146030 w 8552670"/>
              <a:gd name="connsiteY30" fmla="*/ 2722088 h 5582624"/>
              <a:gd name="connsiteX31" fmla="*/ 1200894 w 8552670"/>
              <a:gd name="connsiteY31" fmla="*/ 2694656 h 5582624"/>
              <a:gd name="connsiteX32" fmla="*/ 1255758 w 8552670"/>
              <a:gd name="connsiteY32" fmla="*/ 2658080 h 5582624"/>
              <a:gd name="connsiteX33" fmla="*/ 1274046 w 8552670"/>
              <a:gd name="connsiteY33" fmla="*/ 2630648 h 5582624"/>
              <a:gd name="connsiteX34" fmla="*/ 1301478 w 8552670"/>
              <a:gd name="connsiteY34" fmla="*/ 2621504 h 5582624"/>
              <a:gd name="connsiteX35" fmla="*/ 1328910 w 8552670"/>
              <a:gd name="connsiteY35" fmla="*/ 2603216 h 5582624"/>
              <a:gd name="connsiteX36" fmla="*/ 1557510 w 8552670"/>
              <a:gd name="connsiteY36" fmla="*/ 2566640 h 5582624"/>
              <a:gd name="connsiteX37" fmla="*/ 1584942 w 8552670"/>
              <a:gd name="connsiteY37" fmla="*/ 2548352 h 5582624"/>
              <a:gd name="connsiteX38" fmla="*/ 1749534 w 8552670"/>
              <a:gd name="connsiteY38" fmla="*/ 2566640 h 5582624"/>
              <a:gd name="connsiteX39" fmla="*/ 1804398 w 8552670"/>
              <a:gd name="connsiteY39" fmla="*/ 2603216 h 5582624"/>
              <a:gd name="connsiteX40" fmla="*/ 1850118 w 8552670"/>
              <a:gd name="connsiteY40" fmla="*/ 2639792 h 5582624"/>
              <a:gd name="connsiteX41" fmla="*/ 1859262 w 8552670"/>
              <a:gd name="connsiteY41" fmla="*/ 2667224 h 5582624"/>
              <a:gd name="connsiteX42" fmla="*/ 1914126 w 8552670"/>
              <a:gd name="connsiteY42" fmla="*/ 2703800 h 5582624"/>
              <a:gd name="connsiteX43" fmla="*/ 1968990 w 8552670"/>
              <a:gd name="connsiteY43" fmla="*/ 2749520 h 5582624"/>
              <a:gd name="connsiteX44" fmla="*/ 2023854 w 8552670"/>
              <a:gd name="connsiteY44" fmla="*/ 2767808 h 5582624"/>
              <a:gd name="connsiteX45" fmla="*/ 2151870 w 8552670"/>
              <a:gd name="connsiteY45" fmla="*/ 2758664 h 5582624"/>
              <a:gd name="connsiteX46" fmla="*/ 2234166 w 8552670"/>
              <a:gd name="connsiteY46" fmla="*/ 2712944 h 5582624"/>
              <a:gd name="connsiteX47" fmla="*/ 2270742 w 8552670"/>
              <a:gd name="connsiteY47" fmla="*/ 2703800 h 5582624"/>
              <a:gd name="connsiteX48" fmla="*/ 2389614 w 8552670"/>
              <a:gd name="connsiteY48" fmla="*/ 2712944 h 5582624"/>
              <a:gd name="connsiteX49" fmla="*/ 2417046 w 8552670"/>
              <a:gd name="connsiteY49" fmla="*/ 2740376 h 5582624"/>
              <a:gd name="connsiteX50" fmla="*/ 2444478 w 8552670"/>
              <a:gd name="connsiteY50" fmla="*/ 2758664 h 5582624"/>
              <a:gd name="connsiteX51" fmla="*/ 2471910 w 8552670"/>
              <a:gd name="connsiteY51" fmla="*/ 2786096 h 5582624"/>
              <a:gd name="connsiteX52" fmla="*/ 2554206 w 8552670"/>
              <a:gd name="connsiteY52" fmla="*/ 2831816 h 5582624"/>
              <a:gd name="connsiteX53" fmla="*/ 2609070 w 8552670"/>
              <a:gd name="connsiteY53" fmla="*/ 2868392 h 5582624"/>
              <a:gd name="connsiteX54" fmla="*/ 2636502 w 8552670"/>
              <a:gd name="connsiteY54" fmla="*/ 2877536 h 5582624"/>
              <a:gd name="connsiteX55" fmla="*/ 2718798 w 8552670"/>
              <a:gd name="connsiteY55" fmla="*/ 2923256 h 5582624"/>
              <a:gd name="connsiteX56" fmla="*/ 2737086 w 8552670"/>
              <a:gd name="connsiteY56" fmla="*/ 2950688 h 5582624"/>
              <a:gd name="connsiteX57" fmla="*/ 2791950 w 8552670"/>
              <a:gd name="connsiteY57" fmla="*/ 2987264 h 5582624"/>
              <a:gd name="connsiteX58" fmla="*/ 2810238 w 8552670"/>
              <a:gd name="connsiteY58" fmla="*/ 3023840 h 5582624"/>
              <a:gd name="connsiteX59" fmla="*/ 2865102 w 8552670"/>
              <a:gd name="connsiteY59" fmla="*/ 3042128 h 5582624"/>
              <a:gd name="connsiteX60" fmla="*/ 2929110 w 8552670"/>
              <a:gd name="connsiteY60" fmla="*/ 3060416 h 5582624"/>
              <a:gd name="connsiteX61" fmla="*/ 2956542 w 8552670"/>
              <a:gd name="connsiteY61" fmla="*/ 3078704 h 5582624"/>
              <a:gd name="connsiteX62" fmla="*/ 3057126 w 8552670"/>
              <a:gd name="connsiteY62" fmla="*/ 3069560 h 5582624"/>
              <a:gd name="connsiteX63" fmla="*/ 3029694 w 8552670"/>
              <a:gd name="connsiteY63" fmla="*/ 2950688 h 5582624"/>
              <a:gd name="connsiteX64" fmla="*/ 3002262 w 8552670"/>
              <a:gd name="connsiteY64" fmla="*/ 2941544 h 5582624"/>
              <a:gd name="connsiteX65" fmla="*/ 2983974 w 8552670"/>
              <a:gd name="connsiteY65" fmla="*/ 2914112 h 5582624"/>
              <a:gd name="connsiteX66" fmla="*/ 2929110 w 8552670"/>
              <a:gd name="connsiteY66" fmla="*/ 2877536 h 5582624"/>
              <a:gd name="connsiteX67" fmla="*/ 2883390 w 8552670"/>
              <a:gd name="connsiteY67" fmla="*/ 2840960 h 5582624"/>
              <a:gd name="connsiteX68" fmla="*/ 2865102 w 8552670"/>
              <a:gd name="connsiteY68" fmla="*/ 2813528 h 5582624"/>
              <a:gd name="connsiteX69" fmla="*/ 2801094 w 8552670"/>
              <a:gd name="connsiteY69" fmla="*/ 2804384 h 5582624"/>
              <a:gd name="connsiteX70" fmla="*/ 2773662 w 8552670"/>
              <a:gd name="connsiteY70" fmla="*/ 2786096 h 5582624"/>
              <a:gd name="connsiteX71" fmla="*/ 2755374 w 8552670"/>
              <a:gd name="connsiteY71" fmla="*/ 2758664 h 5582624"/>
              <a:gd name="connsiteX72" fmla="*/ 2700510 w 8552670"/>
              <a:gd name="connsiteY72" fmla="*/ 2740376 h 5582624"/>
              <a:gd name="connsiteX73" fmla="*/ 2673078 w 8552670"/>
              <a:gd name="connsiteY73" fmla="*/ 2722088 h 5582624"/>
              <a:gd name="connsiteX74" fmla="*/ 2654790 w 8552670"/>
              <a:gd name="connsiteY74" fmla="*/ 2694656 h 5582624"/>
              <a:gd name="connsiteX75" fmla="*/ 2627358 w 8552670"/>
              <a:gd name="connsiteY75" fmla="*/ 2685512 h 5582624"/>
              <a:gd name="connsiteX76" fmla="*/ 2590782 w 8552670"/>
              <a:gd name="connsiteY76" fmla="*/ 2648936 h 5582624"/>
              <a:gd name="connsiteX77" fmla="*/ 2572494 w 8552670"/>
              <a:gd name="connsiteY77" fmla="*/ 2621504 h 5582624"/>
              <a:gd name="connsiteX78" fmla="*/ 2563350 w 8552670"/>
              <a:gd name="connsiteY78" fmla="*/ 2594072 h 5582624"/>
              <a:gd name="connsiteX79" fmla="*/ 2535918 w 8552670"/>
              <a:gd name="connsiteY79" fmla="*/ 2575784 h 5582624"/>
              <a:gd name="connsiteX80" fmla="*/ 2508486 w 8552670"/>
              <a:gd name="connsiteY80" fmla="*/ 2511776 h 5582624"/>
              <a:gd name="connsiteX81" fmla="*/ 2490198 w 8552670"/>
              <a:gd name="connsiteY81" fmla="*/ 2456912 h 5582624"/>
              <a:gd name="connsiteX82" fmla="*/ 2481054 w 8552670"/>
              <a:gd name="connsiteY82" fmla="*/ 2429480 h 5582624"/>
              <a:gd name="connsiteX83" fmla="*/ 2453622 w 8552670"/>
              <a:gd name="connsiteY83" fmla="*/ 2237456 h 5582624"/>
              <a:gd name="connsiteX84" fmla="*/ 2444478 w 8552670"/>
              <a:gd name="connsiteY84" fmla="*/ 2210024 h 5582624"/>
              <a:gd name="connsiteX85" fmla="*/ 2435334 w 8552670"/>
              <a:gd name="connsiteY85" fmla="*/ 2182592 h 5582624"/>
              <a:gd name="connsiteX86" fmla="*/ 2407902 w 8552670"/>
              <a:gd name="connsiteY86" fmla="*/ 2155160 h 5582624"/>
              <a:gd name="connsiteX87" fmla="*/ 2362182 w 8552670"/>
              <a:gd name="connsiteY87" fmla="*/ 2072864 h 5582624"/>
              <a:gd name="connsiteX88" fmla="*/ 2307318 w 8552670"/>
              <a:gd name="connsiteY88" fmla="*/ 2045432 h 5582624"/>
              <a:gd name="connsiteX89" fmla="*/ 2270742 w 8552670"/>
              <a:gd name="connsiteY89" fmla="*/ 1990568 h 5582624"/>
              <a:gd name="connsiteX90" fmla="*/ 2215878 w 8552670"/>
              <a:gd name="connsiteY90" fmla="*/ 1972280 h 5582624"/>
              <a:gd name="connsiteX91" fmla="*/ 2087862 w 8552670"/>
              <a:gd name="connsiteY91" fmla="*/ 1917416 h 5582624"/>
              <a:gd name="connsiteX92" fmla="*/ 2005566 w 8552670"/>
              <a:gd name="connsiteY92" fmla="*/ 1880840 h 5582624"/>
              <a:gd name="connsiteX93" fmla="*/ 1978134 w 8552670"/>
              <a:gd name="connsiteY93" fmla="*/ 1853408 h 5582624"/>
              <a:gd name="connsiteX94" fmla="*/ 1987278 w 8552670"/>
              <a:gd name="connsiteY94" fmla="*/ 1752824 h 5582624"/>
              <a:gd name="connsiteX95" fmla="*/ 1996422 w 8552670"/>
              <a:gd name="connsiteY95" fmla="*/ 1725392 h 5582624"/>
              <a:gd name="connsiteX96" fmla="*/ 2023854 w 8552670"/>
              <a:gd name="connsiteY96" fmla="*/ 1707104 h 5582624"/>
              <a:gd name="connsiteX97" fmla="*/ 2032998 w 8552670"/>
              <a:gd name="connsiteY97" fmla="*/ 1679672 h 5582624"/>
              <a:gd name="connsiteX98" fmla="*/ 2087862 w 8552670"/>
              <a:gd name="connsiteY98" fmla="*/ 1661384 h 5582624"/>
              <a:gd name="connsiteX99" fmla="*/ 2353038 w 8552670"/>
              <a:gd name="connsiteY99" fmla="*/ 1670528 h 5582624"/>
              <a:gd name="connsiteX100" fmla="*/ 2417046 w 8552670"/>
              <a:gd name="connsiteY100" fmla="*/ 1688816 h 5582624"/>
              <a:gd name="connsiteX101" fmla="*/ 2435334 w 8552670"/>
              <a:gd name="connsiteY101" fmla="*/ 1652240 h 5582624"/>
              <a:gd name="connsiteX102" fmla="*/ 2426190 w 8552670"/>
              <a:gd name="connsiteY102" fmla="*/ 1505936 h 5582624"/>
              <a:gd name="connsiteX103" fmla="*/ 2380470 w 8552670"/>
              <a:gd name="connsiteY103" fmla="*/ 1460216 h 5582624"/>
              <a:gd name="connsiteX104" fmla="*/ 2353038 w 8552670"/>
              <a:gd name="connsiteY104" fmla="*/ 1432784 h 5582624"/>
              <a:gd name="connsiteX105" fmla="*/ 2343894 w 8552670"/>
              <a:gd name="connsiteY105" fmla="*/ 1405352 h 5582624"/>
              <a:gd name="connsiteX106" fmla="*/ 2307318 w 8552670"/>
              <a:gd name="connsiteY106" fmla="*/ 1396208 h 5582624"/>
              <a:gd name="connsiteX107" fmla="*/ 2279886 w 8552670"/>
              <a:gd name="connsiteY107" fmla="*/ 1377920 h 5582624"/>
              <a:gd name="connsiteX108" fmla="*/ 2252454 w 8552670"/>
              <a:gd name="connsiteY108" fmla="*/ 1368776 h 5582624"/>
              <a:gd name="connsiteX109" fmla="*/ 2234166 w 8552670"/>
              <a:gd name="connsiteY109" fmla="*/ 1341344 h 5582624"/>
              <a:gd name="connsiteX110" fmla="*/ 2179302 w 8552670"/>
              <a:gd name="connsiteY110" fmla="*/ 1323056 h 5582624"/>
              <a:gd name="connsiteX111" fmla="*/ 2124438 w 8552670"/>
              <a:gd name="connsiteY111" fmla="*/ 1295624 h 5582624"/>
              <a:gd name="connsiteX112" fmla="*/ 2097006 w 8552670"/>
              <a:gd name="connsiteY112" fmla="*/ 1268192 h 5582624"/>
              <a:gd name="connsiteX113" fmla="*/ 2042142 w 8552670"/>
              <a:gd name="connsiteY113" fmla="*/ 1249904 h 5582624"/>
              <a:gd name="connsiteX114" fmla="*/ 2014710 w 8552670"/>
              <a:gd name="connsiteY114" fmla="*/ 1231616 h 5582624"/>
              <a:gd name="connsiteX115" fmla="*/ 1987278 w 8552670"/>
              <a:gd name="connsiteY115" fmla="*/ 1222472 h 5582624"/>
              <a:gd name="connsiteX116" fmla="*/ 1886694 w 8552670"/>
              <a:gd name="connsiteY116" fmla="*/ 1204184 h 5582624"/>
              <a:gd name="connsiteX117" fmla="*/ 1859262 w 8552670"/>
              <a:gd name="connsiteY117" fmla="*/ 1195040 h 5582624"/>
              <a:gd name="connsiteX118" fmla="*/ 1813542 w 8552670"/>
              <a:gd name="connsiteY118" fmla="*/ 1185896 h 5582624"/>
              <a:gd name="connsiteX119" fmla="*/ 1758678 w 8552670"/>
              <a:gd name="connsiteY119" fmla="*/ 1158464 h 5582624"/>
              <a:gd name="connsiteX120" fmla="*/ 1703814 w 8552670"/>
              <a:gd name="connsiteY120" fmla="*/ 1140176 h 5582624"/>
              <a:gd name="connsiteX121" fmla="*/ 1676382 w 8552670"/>
              <a:gd name="connsiteY121" fmla="*/ 1131032 h 5582624"/>
              <a:gd name="connsiteX122" fmla="*/ 1502646 w 8552670"/>
              <a:gd name="connsiteY122" fmla="*/ 1103600 h 5582624"/>
              <a:gd name="connsiteX123" fmla="*/ 1447782 w 8552670"/>
              <a:gd name="connsiteY123" fmla="*/ 1085312 h 5582624"/>
              <a:gd name="connsiteX124" fmla="*/ 1411206 w 8552670"/>
              <a:gd name="connsiteY124" fmla="*/ 1076168 h 5582624"/>
              <a:gd name="connsiteX125" fmla="*/ 1356342 w 8552670"/>
              <a:gd name="connsiteY125" fmla="*/ 1057880 h 5582624"/>
              <a:gd name="connsiteX126" fmla="*/ 1301478 w 8552670"/>
              <a:gd name="connsiteY126" fmla="*/ 1030448 h 5582624"/>
              <a:gd name="connsiteX127" fmla="*/ 1255758 w 8552670"/>
              <a:gd name="connsiteY127" fmla="*/ 993872 h 5582624"/>
              <a:gd name="connsiteX128" fmla="*/ 1301372 w 8552670"/>
              <a:gd name="connsiteY128" fmla="*/ 954577 h 5582624"/>
              <a:gd name="connsiteX129" fmla="*/ 1311022 w 8552670"/>
              <a:gd name="connsiteY129" fmla="*/ 923155 h 5582624"/>
              <a:gd name="connsiteX130" fmla="*/ 1169084 w 8552670"/>
              <a:gd name="connsiteY130" fmla="*/ 66348 h 5582624"/>
              <a:gd name="connsiteX131" fmla="*/ 1161130 w 8552670"/>
              <a:gd name="connsiteY131" fmla="*/ 39541 h 5582624"/>
              <a:gd name="connsiteX132" fmla="*/ 294446 w 8552670"/>
              <a:gd name="connsiteY132" fmla="*/ 28186 h 5582624"/>
              <a:gd name="connsiteX133" fmla="*/ 6892438 w 8552670"/>
              <a:gd name="connsiteY133" fmla="*/ 29379 h 5582624"/>
              <a:gd name="connsiteX134" fmla="*/ 8247693 w 8552670"/>
              <a:gd name="connsiteY134" fmla="*/ 68524 h 5582624"/>
              <a:gd name="connsiteX135" fmla="*/ 8413599 w 8552670"/>
              <a:gd name="connsiteY135" fmla="*/ 199036 h 5582624"/>
              <a:gd name="connsiteX136" fmla="*/ 7308183 w 8552670"/>
              <a:gd name="connsiteY136" fmla="*/ 363749 h 5582624"/>
              <a:gd name="connsiteX137" fmla="*/ 7064862 w 8552670"/>
              <a:gd name="connsiteY137" fmla="*/ 784590 h 5582624"/>
              <a:gd name="connsiteX138" fmla="*/ 7186819 w 8552670"/>
              <a:gd name="connsiteY138" fmla="*/ 1072492 h 5582624"/>
              <a:gd name="connsiteX139" fmla="*/ 7393079 w 8552670"/>
              <a:gd name="connsiteY139" fmla="*/ 1357557 h 5582624"/>
              <a:gd name="connsiteX140" fmla="*/ 7564269 w 8552670"/>
              <a:gd name="connsiteY140" fmla="*/ 1729445 h 5582624"/>
              <a:gd name="connsiteX141" fmla="*/ 7768454 w 8552670"/>
              <a:gd name="connsiteY141" fmla="*/ 2028464 h 5582624"/>
              <a:gd name="connsiteX142" fmla="*/ 7765862 w 8552670"/>
              <a:gd name="connsiteY142" fmla="*/ 2500270 h 5582624"/>
              <a:gd name="connsiteX143" fmla="*/ 7662916 w 8552670"/>
              <a:gd name="connsiteY143" fmla="*/ 3130056 h 5582624"/>
              <a:gd name="connsiteX144" fmla="*/ 8260062 w 8552670"/>
              <a:gd name="connsiteY144" fmla="*/ 3883376 h 5582624"/>
              <a:gd name="connsiteX145" fmla="*/ 8552670 w 8552670"/>
              <a:gd name="connsiteY145" fmla="*/ 4496024 h 5582624"/>
              <a:gd name="connsiteX146" fmla="*/ 8543526 w 8552670"/>
              <a:gd name="connsiteY146" fmla="*/ 4614896 h 5582624"/>
              <a:gd name="connsiteX147" fmla="*/ 8516094 w 8552670"/>
              <a:gd name="connsiteY147" fmla="*/ 4688048 h 5582624"/>
              <a:gd name="connsiteX148" fmla="*/ 8488662 w 8552670"/>
              <a:gd name="connsiteY148" fmla="*/ 4706336 h 5582624"/>
              <a:gd name="connsiteX149" fmla="*/ 8415510 w 8552670"/>
              <a:gd name="connsiteY149" fmla="*/ 4752056 h 5582624"/>
              <a:gd name="connsiteX150" fmla="*/ 8360646 w 8552670"/>
              <a:gd name="connsiteY150" fmla="*/ 4788632 h 5582624"/>
              <a:gd name="connsiteX151" fmla="*/ 8278350 w 8552670"/>
              <a:gd name="connsiteY151" fmla="*/ 4806920 h 5582624"/>
              <a:gd name="connsiteX152" fmla="*/ 8232630 w 8552670"/>
              <a:gd name="connsiteY152" fmla="*/ 4861784 h 5582624"/>
              <a:gd name="connsiteX153" fmla="*/ 8186910 w 8552670"/>
              <a:gd name="connsiteY153" fmla="*/ 4870928 h 5582624"/>
              <a:gd name="connsiteX154" fmla="*/ 8132046 w 8552670"/>
              <a:gd name="connsiteY154" fmla="*/ 4898360 h 5582624"/>
              <a:gd name="connsiteX155" fmla="*/ 8077182 w 8552670"/>
              <a:gd name="connsiteY155" fmla="*/ 4934936 h 5582624"/>
              <a:gd name="connsiteX156" fmla="*/ 7958310 w 8552670"/>
              <a:gd name="connsiteY156" fmla="*/ 4953224 h 5582624"/>
              <a:gd name="connsiteX157" fmla="*/ 7866870 w 8552670"/>
              <a:gd name="connsiteY157" fmla="*/ 4998944 h 5582624"/>
              <a:gd name="connsiteX158" fmla="*/ 7793718 w 8552670"/>
              <a:gd name="connsiteY158" fmla="*/ 5026376 h 5582624"/>
              <a:gd name="connsiteX159" fmla="*/ 7766286 w 8552670"/>
              <a:gd name="connsiteY159" fmla="*/ 5053808 h 5582624"/>
              <a:gd name="connsiteX160" fmla="*/ 7629126 w 8552670"/>
              <a:gd name="connsiteY160" fmla="*/ 5062952 h 5582624"/>
              <a:gd name="connsiteX161" fmla="*/ 7574262 w 8552670"/>
              <a:gd name="connsiteY161" fmla="*/ 5081240 h 5582624"/>
              <a:gd name="connsiteX162" fmla="*/ 7555974 w 8552670"/>
              <a:gd name="connsiteY162" fmla="*/ 5145248 h 5582624"/>
              <a:gd name="connsiteX163" fmla="*/ 7528542 w 8552670"/>
              <a:gd name="connsiteY163" fmla="*/ 5163536 h 5582624"/>
              <a:gd name="connsiteX164" fmla="*/ 7510254 w 8552670"/>
              <a:gd name="connsiteY164" fmla="*/ 5190968 h 5582624"/>
              <a:gd name="connsiteX165" fmla="*/ 7501110 w 8552670"/>
              <a:gd name="connsiteY165" fmla="*/ 5218400 h 5582624"/>
              <a:gd name="connsiteX166" fmla="*/ 7446246 w 8552670"/>
              <a:gd name="connsiteY166" fmla="*/ 5245832 h 5582624"/>
              <a:gd name="connsiteX167" fmla="*/ 7427958 w 8552670"/>
              <a:gd name="connsiteY167" fmla="*/ 5273264 h 5582624"/>
              <a:gd name="connsiteX168" fmla="*/ 7299942 w 8552670"/>
              <a:gd name="connsiteY168" fmla="*/ 5300696 h 5582624"/>
              <a:gd name="connsiteX169" fmla="*/ 7162782 w 8552670"/>
              <a:gd name="connsiteY169" fmla="*/ 5273264 h 5582624"/>
              <a:gd name="connsiteX170" fmla="*/ 7135350 w 8552670"/>
              <a:gd name="connsiteY170" fmla="*/ 5264120 h 5582624"/>
              <a:gd name="connsiteX171" fmla="*/ 7107918 w 8552670"/>
              <a:gd name="connsiteY171" fmla="*/ 5245832 h 5582624"/>
              <a:gd name="connsiteX172" fmla="*/ 7053054 w 8552670"/>
              <a:gd name="connsiteY172" fmla="*/ 5227544 h 5582624"/>
              <a:gd name="connsiteX173" fmla="*/ 6934182 w 8552670"/>
              <a:gd name="connsiteY173" fmla="*/ 5236688 h 5582624"/>
              <a:gd name="connsiteX174" fmla="*/ 6879318 w 8552670"/>
              <a:gd name="connsiteY174" fmla="*/ 5273264 h 5582624"/>
              <a:gd name="connsiteX175" fmla="*/ 6842742 w 8552670"/>
              <a:gd name="connsiteY175" fmla="*/ 5328128 h 5582624"/>
              <a:gd name="connsiteX176" fmla="*/ 6787878 w 8552670"/>
              <a:gd name="connsiteY176" fmla="*/ 5346416 h 5582624"/>
              <a:gd name="connsiteX177" fmla="*/ 6760446 w 8552670"/>
              <a:gd name="connsiteY177" fmla="*/ 5355560 h 5582624"/>
              <a:gd name="connsiteX178" fmla="*/ 6705582 w 8552670"/>
              <a:gd name="connsiteY178" fmla="*/ 5382992 h 5582624"/>
              <a:gd name="connsiteX179" fmla="*/ 6678150 w 8552670"/>
              <a:gd name="connsiteY179" fmla="*/ 5401280 h 5582624"/>
              <a:gd name="connsiteX180" fmla="*/ 6614142 w 8552670"/>
              <a:gd name="connsiteY180" fmla="*/ 5410424 h 5582624"/>
              <a:gd name="connsiteX181" fmla="*/ 6586710 w 8552670"/>
              <a:gd name="connsiteY181" fmla="*/ 5428712 h 5582624"/>
              <a:gd name="connsiteX182" fmla="*/ 6559278 w 8552670"/>
              <a:gd name="connsiteY182" fmla="*/ 5437856 h 5582624"/>
              <a:gd name="connsiteX183" fmla="*/ 6540990 w 8552670"/>
              <a:gd name="connsiteY183" fmla="*/ 5465288 h 5582624"/>
              <a:gd name="connsiteX184" fmla="*/ 6467838 w 8552670"/>
              <a:gd name="connsiteY184" fmla="*/ 5483576 h 5582624"/>
              <a:gd name="connsiteX185" fmla="*/ 6440406 w 8552670"/>
              <a:gd name="connsiteY185" fmla="*/ 5511008 h 5582624"/>
              <a:gd name="connsiteX186" fmla="*/ 6403830 w 8552670"/>
              <a:gd name="connsiteY186" fmla="*/ 5529296 h 5582624"/>
              <a:gd name="connsiteX187" fmla="*/ 6330678 w 8552670"/>
              <a:gd name="connsiteY187" fmla="*/ 5547584 h 5582624"/>
              <a:gd name="connsiteX188" fmla="*/ 6257526 w 8552670"/>
              <a:gd name="connsiteY188" fmla="*/ 5556728 h 5582624"/>
              <a:gd name="connsiteX189" fmla="*/ 5882622 w 8552670"/>
              <a:gd name="connsiteY189" fmla="*/ 5556728 h 5582624"/>
              <a:gd name="connsiteX190" fmla="*/ 5846046 w 8552670"/>
              <a:gd name="connsiteY190" fmla="*/ 5538440 h 5582624"/>
              <a:gd name="connsiteX191" fmla="*/ 5827758 w 8552670"/>
              <a:gd name="connsiteY191" fmla="*/ 5511008 h 5582624"/>
              <a:gd name="connsiteX192" fmla="*/ 5818614 w 8552670"/>
              <a:gd name="connsiteY192" fmla="*/ 5483576 h 5582624"/>
              <a:gd name="connsiteX193" fmla="*/ 5736318 w 8552670"/>
              <a:gd name="connsiteY193" fmla="*/ 5474432 h 5582624"/>
              <a:gd name="connsiteX194" fmla="*/ 5718030 w 8552670"/>
              <a:gd name="connsiteY194" fmla="*/ 5447000 h 5582624"/>
              <a:gd name="connsiteX195" fmla="*/ 5672310 w 8552670"/>
              <a:gd name="connsiteY195" fmla="*/ 5437856 h 5582624"/>
              <a:gd name="connsiteX196" fmla="*/ 5617446 w 8552670"/>
              <a:gd name="connsiteY196" fmla="*/ 5410424 h 5582624"/>
              <a:gd name="connsiteX197" fmla="*/ 5608302 w 8552670"/>
              <a:gd name="connsiteY197" fmla="*/ 5382992 h 5582624"/>
              <a:gd name="connsiteX198" fmla="*/ 5599158 w 8552670"/>
              <a:gd name="connsiteY198" fmla="*/ 5190968 h 5582624"/>
              <a:gd name="connsiteX199" fmla="*/ 5544294 w 8552670"/>
              <a:gd name="connsiteY199" fmla="*/ 5108672 h 5582624"/>
              <a:gd name="connsiteX200" fmla="*/ 5535150 w 8552670"/>
              <a:gd name="connsiteY200" fmla="*/ 5081240 h 5582624"/>
              <a:gd name="connsiteX201" fmla="*/ 5526006 w 8552670"/>
              <a:gd name="connsiteY201" fmla="*/ 5035520 h 5582624"/>
              <a:gd name="connsiteX202" fmla="*/ 5498574 w 8552670"/>
              <a:gd name="connsiteY202" fmla="*/ 5017232 h 5582624"/>
              <a:gd name="connsiteX203" fmla="*/ 5452854 w 8552670"/>
              <a:gd name="connsiteY203" fmla="*/ 4962368 h 5582624"/>
              <a:gd name="connsiteX204" fmla="*/ 5425422 w 8552670"/>
              <a:gd name="connsiteY204" fmla="*/ 4953224 h 5582624"/>
              <a:gd name="connsiteX205" fmla="*/ 5379702 w 8552670"/>
              <a:gd name="connsiteY205" fmla="*/ 5062952 h 5582624"/>
              <a:gd name="connsiteX206" fmla="*/ 5397990 w 8552670"/>
              <a:gd name="connsiteY206" fmla="*/ 5090384 h 5582624"/>
              <a:gd name="connsiteX207" fmla="*/ 5416278 w 8552670"/>
              <a:gd name="connsiteY207" fmla="*/ 5145248 h 5582624"/>
              <a:gd name="connsiteX208" fmla="*/ 5407134 w 8552670"/>
              <a:gd name="connsiteY208" fmla="*/ 5200112 h 5582624"/>
              <a:gd name="connsiteX209" fmla="*/ 5205966 w 8552670"/>
              <a:gd name="connsiteY209" fmla="*/ 5172680 h 5582624"/>
              <a:gd name="connsiteX210" fmla="*/ 5187678 w 8552670"/>
              <a:gd name="connsiteY210" fmla="*/ 5145248 h 5582624"/>
              <a:gd name="connsiteX211" fmla="*/ 5132814 w 8552670"/>
              <a:gd name="connsiteY211" fmla="*/ 5126960 h 5582624"/>
              <a:gd name="connsiteX212" fmla="*/ 5087094 w 8552670"/>
              <a:gd name="connsiteY212" fmla="*/ 5108672 h 5582624"/>
              <a:gd name="connsiteX213" fmla="*/ 5032230 w 8552670"/>
              <a:gd name="connsiteY213" fmla="*/ 5072096 h 5582624"/>
              <a:gd name="connsiteX214" fmla="*/ 4867638 w 8552670"/>
              <a:gd name="connsiteY214" fmla="*/ 5053808 h 5582624"/>
              <a:gd name="connsiteX215" fmla="*/ 4785342 w 8552670"/>
              <a:gd name="connsiteY215" fmla="*/ 5044664 h 5582624"/>
              <a:gd name="connsiteX216" fmla="*/ 4739622 w 8552670"/>
              <a:gd name="connsiteY216" fmla="*/ 5035520 h 5582624"/>
              <a:gd name="connsiteX217" fmla="*/ 4547598 w 8552670"/>
              <a:gd name="connsiteY217" fmla="*/ 5026376 h 5582624"/>
              <a:gd name="connsiteX218" fmla="*/ 4483590 w 8552670"/>
              <a:gd name="connsiteY218" fmla="*/ 5008088 h 5582624"/>
              <a:gd name="connsiteX219" fmla="*/ 4447014 w 8552670"/>
              <a:gd name="connsiteY219" fmla="*/ 4998944 h 5582624"/>
              <a:gd name="connsiteX220" fmla="*/ 4419582 w 8552670"/>
              <a:gd name="connsiteY220" fmla="*/ 4934936 h 5582624"/>
              <a:gd name="connsiteX221" fmla="*/ 4410438 w 8552670"/>
              <a:gd name="connsiteY221" fmla="*/ 4907504 h 5582624"/>
              <a:gd name="connsiteX222" fmla="*/ 4383006 w 8552670"/>
              <a:gd name="connsiteY222" fmla="*/ 4898360 h 5582624"/>
              <a:gd name="connsiteX223" fmla="*/ 4328142 w 8552670"/>
              <a:gd name="connsiteY223" fmla="*/ 4870928 h 5582624"/>
              <a:gd name="connsiteX224" fmla="*/ 4300710 w 8552670"/>
              <a:gd name="connsiteY224" fmla="*/ 4843496 h 5582624"/>
              <a:gd name="connsiteX225" fmla="*/ 4282422 w 8552670"/>
              <a:gd name="connsiteY225" fmla="*/ 4816064 h 5582624"/>
              <a:gd name="connsiteX226" fmla="*/ 4254990 w 8552670"/>
              <a:gd name="connsiteY226" fmla="*/ 4806920 h 5582624"/>
              <a:gd name="connsiteX227" fmla="*/ 4172694 w 8552670"/>
              <a:gd name="connsiteY227" fmla="*/ 4761200 h 5582624"/>
              <a:gd name="connsiteX228" fmla="*/ 4117830 w 8552670"/>
              <a:gd name="connsiteY228" fmla="*/ 4742912 h 5582624"/>
              <a:gd name="connsiteX229" fmla="*/ 3953238 w 8552670"/>
              <a:gd name="connsiteY229" fmla="*/ 4752056 h 5582624"/>
              <a:gd name="connsiteX230" fmla="*/ 3861798 w 8552670"/>
              <a:gd name="connsiteY230" fmla="*/ 4761200 h 5582624"/>
              <a:gd name="connsiteX231" fmla="*/ 3587478 w 8552670"/>
              <a:gd name="connsiteY231" fmla="*/ 4752056 h 5582624"/>
              <a:gd name="connsiteX232" fmla="*/ 3505182 w 8552670"/>
              <a:gd name="connsiteY232" fmla="*/ 4688048 h 5582624"/>
              <a:gd name="connsiteX233" fmla="*/ 3477750 w 8552670"/>
              <a:gd name="connsiteY233" fmla="*/ 4678904 h 5582624"/>
              <a:gd name="connsiteX234" fmla="*/ 3422886 w 8552670"/>
              <a:gd name="connsiteY234" fmla="*/ 4633184 h 5582624"/>
              <a:gd name="connsiteX235" fmla="*/ 3386310 w 8552670"/>
              <a:gd name="connsiteY235" fmla="*/ 4624040 h 5582624"/>
              <a:gd name="connsiteX236" fmla="*/ 3249150 w 8552670"/>
              <a:gd name="connsiteY236" fmla="*/ 4578320 h 5582624"/>
              <a:gd name="connsiteX237" fmla="*/ 3194286 w 8552670"/>
              <a:gd name="connsiteY237" fmla="*/ 4550888 h 5582624"/>
              <a:gd name="connsiteX238" fmla="*/ 3166854 w 8552670"/>
              <a:gd name="connsiteY238" fmla="*/ 4532600 h 5582624"/>
              <a:gd name="connsiteX239" fmla="*/ 3130278 w 8552670"/>
              <a:gd name="connsiteY239" fmla="*/ 4514312 h 5582624"/>
              <a:gd name="connsiteX240" fmla="*/ 3102846 w 8552670"/>
              <a:gd name="connsiteY240" fmla="*/ 4486880 h 5582624"/>
              <a:gd name="connsiteX241" fmla="*/ 3066270 w 8552670"/>
              <a:gd name="connsiteY241" fmla="*/ 4459448 h 5582624"/>
              <a:gd name="connsiteX242" fmla="*/ 3038838 w 8552670"/>
              <a:gd name="connsiteY242" fmla="*/ 4404584 h 5582624"/>
              <a:gd name="connsiteX243" fmla="*/ 3011406 w 8552670"/>
              <a:gd name="connsiteY243" fmla="*/ 4386296 h 5582624"/>
              <a:gd name="connsiteX244" fmla="*/ 2983974 w 8552670"/>
              <a:gd name="connsiteY244" fmla="*/ 4322288 h 5582624"/>
              <a:gd name="connsiteX245" fmla="*/ 2956542 w 8552670"/>
              <a:gd name="connsiteY245" fmla="*/ 4267424 h 5582624"/>
              <a:gd name="connsiteX246" fmla="*/ 2929110 w 8552670"/>
              <a:gd name="connsiteY246" fmla="*/ 4239992 h 5582624"/>
              <a:gd name="connsiteX247" fmla="*/ 2865102 w 8552670"/>
              <a:gd name="connsiteY247" fmla="*/ 4157696 h 5582624"/>
              <a:gd name="connsiteX248" fmla="*/ 2837670 w 8552670"/>
              <a:gd name="connsiteY248" fmla="*/ 4139408 h 5582624"/>
              <a:gd name="connsiteX249" fmla="*/ 2828526 w 8552670"/>
              <a:gd name="connsiteY249" fmla="*/ 4111976 h 5582624"/>
              <a:gd name="connsiteX250" fmla="*/ 2810238 w 8552670"/>
              <a:gd name="connsiteY250" fmla="*/ 4038824 h 5582624"/>
              <a:gd name="connsiteX251" fmla="*/ 2782806 w 8552670"/>
              <a:gd name="connsiteY251" fmla="*/ 4020536 h 5582624"/>
              <a:gd name="connsiteX252" fmla="*/ 2764518 w 8552670"/>
              <a:gd name="connsiteY252" fmla="*/ 3956528 h 5582624"/>
              <a:gd name="connsiteX253" fmla="*/ 2746230 w 8552670"/>
              <a:gd name="connsiteY253" fmla="*/ 3929096 h 5582624"/>
              <a:gd name="connsiteX254" fmla="*/ 2737086 w 8552670"/>
              <a:gd name="connsiteY254" fmla="*/ 3901664 h 5582624"/>
              <a:gd name="connsiteX255" fmla="*/ 2709654 w 8552670"/>
              <a:gd name="connsiteY255" fmla="*/ 3883376 h 5582624"/>
              <a:gd name="connsiteX256" fmla="*/ 2673078 w 8552670"/>
              <a:gd name="connsiteY256" fmla="*/ 3801080 h 5582624"/>
              <a:gd name="connsiteX257" fmla="*/ 2663934 w 8552670"/>
              <a:gd name="connsiteY257" fmla="*/ 3773648 h 5582624"/>
              <a:gd name="connsiteX258" fmla="*/ 2654790 w 8552670"/>
              <a:gd name="connsiteY258" fmla="*/ 3746216 h 5582624"/>
              <a:gd name="connsiteX259" fmla="*/ 2645646 w 8552670"/>
              <a:gd name="connsiteY259" fmla="*/ 3691352 h 5582624"/>
              <a:gd name="connsiteX260" fmla="*/ 2627358 w 8552670"/>
              <a:gd name="connsiteY260" fmla="*/ 3663920 h 5582624"/>
              <a:gd name="connsiteX261" fmla="*/ 2618214 w 8552670"/>
              <a:gd name="connsiteY261" fmla="*/ 3636488 h 5582624"/>
              <a:gd name="connsiteX262" fmla="*/ 2599926 w 8552670"/>
              <a:gd name="connsiteY262" fmla="*/ 3609056 h 5582624"/>
              <a:gd name="connsiteX263" fmla="*/ 2581638 w 8552670"/>
              <a:gd name="connsiteY263" fmla="*/ 3554192 h 5582624"/>
              <a:gd name="connsiteX264" fmla="*/ 2572494 w 8552670"/>
              <a:gd name="connsiteY264" fmla="*/ 3526760 h 5582624"/>
              <a:gd name="connsiteX265" fmla="*/ 2508486 w 8552670"/>
              <a:gd name="connsiteY265" fmla="*/ 3490184 h 5582624"/>
              <a:gd name="connsiteX266" fmla="*/ 2490198 w 8552670"/>
              <a:gd name="connsiteY266" fmla="*/ 3462752 h 5582624"/>
              <a:gd name="connsiteX267" fmla="*/ 2462766 w 8552670"/>
              <a:gd name="connsiteY267" fmla="*/ 3453608 h 5582624"/>
              <a:gd name="connsiteX268" fmla="*/ 2453622 w 8552670"/>
              <a:gd name="connsiteY268" fmla="*/ 3426176 h 5582624"/>
              <a:gd name="connsiteX269" fmla="*/ 2435334 w 8552670"/>
              <a:gd name="connsiteY269" fmla="*/ 3398744 h 5582624"/>
              <a:gd name="connsiteX270" fmla="*/ 2398758 w 8552670"/>
              <a:gd name="connsiteY270" fmla="*/ 3343880 h 5582624"/>
              <a:gd name="connsiteX271" fmla="*/ 2362182 w 8552670"/>
              <a:gd name="connsiteY271" fmla="*/ 3289016 h 5582624"/>
              <a:gd name="connsiteX272" fmla="*/ 2343894 w 8552670"/>
              <a:gd name="connsiteY272" fmla="*/ 3261584 h 5582624"/>
              <a:gd name="connsiteX273" fmla="*/ 2316462 w 8552670"/>
              <a:gd name="connsiteY273" fmla="*/ 3243296 h 5582624"/>
              <a:gd name="connsiteX274" fmla="*/ 2289030 w 8552670"/>
              <a:gd name="connsiteY274" fmla="*/ 3215864 h 5582624"/>
              <a:gd name="connsiteX275" fmla="*/ 2261598 w 8552670"/>
              <a:gd name="connsiteY275" fmla="*/ 3206720 h 5582624"/>
              <a:gd name="connsiteX276" fmla="*/ 2234166 w 8552670"/>
              <a:gd name="connsiteY276" fmla="*/ 3188432 h 5582624"/>
              <a:gd name="connsiteX277" fmla="*/ 2124438 w 8552670"/>
              <a:gd name="connsiteY277" fmla="*/ 3170144 h 5582624"/>
              <a:gd name="connsiteX278" fmla="*/ 2069574 w 8552670"/>
              <a:gd name="connsiteY278" fmla="*/ 3151856 h 5582624"/>
              <a:gd name="connsiteX279" fmla="*/ 2042142 w 8552670"/>
              <a:gd name="connsiteY279" fmla="*/ 3142712 h 5582624"/>
              <a:gd name="connsiteX280" fmla="*/ 1987278 w 8552670"/>
              <a:gd name="connsiteY280" fmla="*/ 3133568 h 5582624"/>
              <a:gd name="connsiteX281" fmla="*/ 1767822 w 8552670"/>
              <a:gd name="connsiteY281" fmla="*/ 3142712 h 5582624"/>
              <a:gd name="connsiteX282" fmla="*/ 1731246 w 8552670"/>
              <a:gd name="connsiteY282" fmla="*/ 3151856 h 5582624"/>
              <a:gd name="connsiteX283" fmla="*/ 1703814 w 8552670"/>
              <a:gd name="connsiteY283" fmla="*/ 3179288 h 5582624"/>
              <a:gd name="connsiteX284" fmla="*/ 1676382 w 8552670"/>
              <a:gd name="connsiteY284" fmla="*/ 3197576 h 5582624"/>
              <a:gd name="connsiteX285" fmla="*/ 1630662 w 8552670"/>
              <a:gd name="connsiteY285" fmla="*/ 3252440 h 5582624"/>
              <a:gd name="connsiteX286" fmla="*/ 1603230 w 8552670"/>
              <a:gd name="connsiteY286" fmla="*/ 3261584 h 5582624"/>
              <a:gd name="connsiteX287" fmla="*/ 1575798 w 8552670"/>
              <a:gd name="connsiteY287" fmla="*/ 3279872 h 5582624"/>
              <a:gd name="connsiteX288" fmla="*/ 1539222 w 8552670"/>
              <a:gd name="connsiteY288" fmla="*/ 3298160 h 5582624"/>
              <a:gd name="connsiteX289" fmla="*/ 1530078 w 8552670"/>
              <a:gd name="connsiteY289" fmla="*/ 3325592 h 5582624"/>
              <a:gd name="connsiteX290" fmla="*/ 1475214 w 8552670"/>
              <a:gd name="connsiteY290" fmla="*/ 3362168 h 5582624"/>
              <a:gd name="connsiteX291" fmla="*/ 1456926 w 8552670"/>
              <a:gd name="connsiteY291" fmla="*/ 3398744 h 5582624"/>
              <a:gd name="connsiteX292" fmla="*/ 1402062 w 8552670"/>
              <a:gd name="connsiteY292" fmla="*/ 3444464 h 5582624"/>
              <a:gd name="connsiteX293" fmla="*/ 1338054 w 8552670"/>
              <a:gd name="connsiteY293" fmla="*/ 3508472 h 5582624"/>
              <a:gd name="connsiteX294" fmla="*/ 1237470 w 8552670"/>
              <a:gd name="connsiteY294" fmla="*/ 3563336 h 5582624"/>
              <a:gd name="connsiteX295" fmla="*/ 1182606 w 8552670"/>
              <a:gd name="connsiteY295" fmla="*/ 3599912 h 5582624"/>
              <a:gd name="connsiteX296" fmla="*/ 1127742 w 8552670"/>
              <a:gd name="connsiteY296" fmla="*/ 3618200 h 5582624"/>
              <a:gd name="connsiteX297" fmla="*/ 1109454 w 8552670"/>
              <a:gd name="connsiteY297" fmla="*/ 3645632 h 5582624"/>
              <a:gd name="connsiteX298" fmla="*/ 1027158 w 8552670"/>
              <a:gd name="connsiteY298" fmla="*/ 3663920 h 5582624"/>
              <a:gd name="connsiteX299" fmla="*/ 954006 w 8552670"/>
              <a:gd name="connsiteY299" fmla="*/ 3691352 h 5582624"/>
              <a:gd name="connsiteX300" fmla="*/ 862566 w 8552670"/>
              <a:gd name="connsiteY300" fmla="*/ 3718784 h 5582624"/>
              <a:gd name="connsiteX301" fmla="*/ 752838 w 8552670"/>
              <a:gd name="connsiteY301" fmla="*/ 3737072 h 5582624"/>
              <a:gd name="connsiteX302" fmla="*/ 597390 w 8552670"/>
              <a:gd name="connsiteY302" fmla="*/ 3746216 h 5582624"/>
              <a:gd name="connsiteX303" fmla="*/ 597390 w 8552670"/>
              <a:gd name="connsiteY303" fmla="*/ 3746216 h 5582624"/>
              <a:gd name="connsiteX304" fmla="*/ 270750 w 8552670"/>
              <a:gd name="connsiteY304" fmla="*/ 3914272 h 558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8552670" h="5582624">
                <a:moveTo>
                  <a:pt x="268206" y="3919952"/>
                </a:moveTo>
                <a:lnTo>
                  <a:pt x="268206" y="3919952"/>
                </a:lnTo>
                <a:cubicBezTo>
                  <a:pt x="307830" y="3883376"/>
                  <a:pt x="344243" y="3842981"/>
                  <a:pt x="387078" y="3810224"/>
                </a:cubicBezTo>
                <a:cubicBezTo>
                  <a:pt x="397061" y="3802590"/>
                  <a:pt x="411570" y="3804532"/>
                  <a:pt x="423654" y="3801080"/>
                </a:cubicBezTo>
                <a:cubicBezTo>
                  <a:pt x="432922" y="3798432"/>
                  <a:pt x="442660" y="3796617"/>
                  <a:pt x="451086" y="3791936"/>
                </a:cubicBezTo>
                <a:cubicBezTo>
                  <a:pt x="470299" y="3781262"/>
                  <a:pt x="485098" y="3762311"/>
                  <a:pt x="505950" y="3755360"/>
                </a:cubicBezTo>
                <a:cubicBezTo>
                  <a:pt x="545304" y="3742242"/>
                  <a:pt x="524031" y="3748554"/>
                  <a:pt x="569958" y="3737072"/>
                </a:cubicBezTo>
                <a:cubicBezTo>
                  <a:pt x="576054" y="3727928"/>
                  <a:pt x="579664" y="3716505"/>
                  <a:pt x="588246" y="3709640"/>
                </a:cubicBezTo>
                <a:cubicBezTo>
                  <a:pt x="595772" y="3703619"/>
                  <a:pt x="608862" y="3707312"/>
                  <a:pt x="615678" y="3700496"/>
                </a:cubicBezTo>
                <a:cubicBezTo>
                  <a:pt x="622494" y="3693680"/>
                  <a:pt x="620511" y="3681685"/>
                  <a:pt x="624822" y="3673064"/>
                </a:cubicBezTo>
                <a:cubicBezTo>
                  <a:pt x="640062" y="3642584"/>
                  <a:pt x="643110" y="3645632"/>
                  <a:pt x="670542" y="3627344"/>
                </a:cubicBezTo>
                <a:lnTo>
                  <a:pt x="707118" y="3572480"/>
                </a:lnTo>
                <a:cubicBezTo>
                  <a:pt x="713214" y="3563336"/>
                  <a:pt x="717635" y="3552819"/>
                  <a:pt x="725406" y="3545048"/>
                </a:cubicBezTo>
                <a:cubicBezTo>
                  <a:pt x="743694" y="3526760"/>
                  <a:pt x="765924" y="3511703"/>
                  <a:pt x="780270" y="3490184"/>
                </a:cubicBezTo>
                <a:cubicBezTo>
                  <a:pt x="803905" y="3454732"/>
                  <a:pt x="788132" y="3466227"/>
                  <a:pt x="825990" y="3453608"/>
                </a:cubicBezTo>
                <a:cubicBezTo>
                  <a:pt x="832086" y="3435320"/>
                  <a:pt x="839603" y="3417446"/>
                  <a:pt x="844278" y="3398744"/>
                </a:cubicBezTo>
                <a:cubicBezTo>
                  <a:pt x="858097" y="3343466"/>
                  <a:pt x="849448" y="3374090"/>
                  <a:pt x="871710" y="3307304"/>
                </a:cubicBezTo>
                <a:lnTo>
                  <a:pt x="880854" y="3279872"/>
                </a:lnTo>
                <a:cubicBezTo>
                  <a:pt x="883902" y="3270728"/>
                  <a:pt x="884651" y="3260460"/>
                  <a:pt x="889998" y="3252440"/>
                </a:cubicBezTo>
                <a:cubicBezTo>
                  <a:pt x="896094" y="3243296"/>
                  <a:pt x="903823" y="3235051"/>
                  <a:pt x="908286" y="3225008"/>
                </a:cubicBezTo>
                <a:cubicBezTo>
                  <a:pt x="940358" y="3152846"/>
                  <a:pt x="904657" y="3184755"/>
                  <a:pt x="954006" y="3151856"/>
                </a:cubicBezTo>
                <a:cubicBezTo>
                  <a:pt x="977477" y="3057971"/>
                  <a:pt x="945576" y="3174337"/>
                  <a:pt x="981438" y="3078704"/>
                </a:cubicBezTo>
                <a:cubicBezTo>
                  <a:pt x="990227" y="3055266"/>
                  <a:pt x="988673" y="3036802"/>
                  <a:pt x="999726" y="3014696"/>
                </a:cubicBezTo>
                <a:cubicBezTo>
                  <a:pt x="1004641" y="3004866"/>
                  <a:pt x="1011918" y="2996408"/>
                  <a:pt x="1018014" y="2987264"/>
                </a:cubicBezTo>
                <a:cubicBezTo>
                  <a:pt x="1021062" y="2965928"/>
                  <a:pt x="1019793" y="2943511"/>
                  <a:pt x="1027158" y="2923256"/>
                </a:cubicBezTo>
                <a:cubicBezTo>
                  <a:pt x="1032366" y="2908934"/>
                  <a:pt x="1047029" y="2899912"/>
                  <a:pt x="1054590" y="2886680"/>
                </a:cubicBezTo>
                <a:cubicBezTo>
                  <a:pt x="1059372" y="2878311"/>
                  <a:pt x="1059423" y="2867869"/>
                  <a:pt x="1063734" y="2859248"/>
                </a:cubicBezTo>
                <a:cubicBezTo>
                  <a:pt x="1068649" y="2849418"/>
                  <a:pt x="1077107" y="2841646"/>
                  <a:pt x="1082022" y="2831816"/>
                </a:cubicBezTo>
                <a:cubicBezTo>
                  <a:pt x="1096896" y="2802068"/>
                  <a:pt x="1083249" y="2803157"/>
                  <a:pt x="1109454" y="2776952"/>
                </a:cubicBezTo>
                <a:cubicBezTo>
                  <a:pt x="1117225" y="2769181"/>
                  <a:pt x="1127742" y="2764760"/>
                  <a:pt x="1136886" y="2758664"/>
                </a:cubicBezTo>
                <a:cubicBezTo>
                  <a:pt x="1139934" y="2746472"/>
                  <a:pt x="1139059" y="2732545"/>
                  <a:pt x="1146030" y="2722088"/>
                </a:cubicBezTo>
                <a:cubicBezTo>
                  <a:pt x="1156159" y="2706894"/>
                  <a:pt x="1185246" y="2699872"/>
                  <a:pt x="1200894" y="2694656"/>
                </a:cubicBezTo>
                <a:cubicBezTo>
                  <a:pt x="1246807" y="2625786"/>
                  <a:pt x="1184902" y="2705318"/>
                  <a:pt x="1255758" y="2658080"/>
                </a:cubicBezTo>
                <a:cubicBezTo>
                  <a:pt x="1264902" y="2651984"/>
                  <a:pt x="1265464" y="2637513"/>
                  <a:pt x="1274046" y="2630648"/>
                </a:cubicBezTo>
                <a:cubicBezTo>
                  <a:pt x="1281572" y="2624627"/>
                  <a:pt x="1292857" y="2625815"/>
                  <a:pt x="1301478" y="2621504"/>
                </a:cubicBezTo>
                <a:cubicBezTo>
                  <a:pt x="1311308" y="2616589"/>
                  <a:pt x="1318867" y="2607679"/>
                  <a:pt x="1328910" y="2603216"/>
                </a:cubicBezTo>
                <a:cubicBezTo>
                  <a:pt x="1402948" y="2570310"/>
                  <a:pt x="1473561" y="2575477"/>
                  <a:pt x="1557510" y="2566640"/>
                </a:cubicBezTo>
                <a:cubicBezTo>
                  <a:pt x="1566654" y="2560544"/>
                  <a:pt x="1573971" y="2548997"/>
                  <a:pt x="1584942" y="2548352"/>
                </a:cubicBezTo>
                <a:cubicBezTo>
                  <a:pt x="1666213" y="2543571"/>
                  <a:pt x="1688869" y="2551474"/>
                  <a:pt x="1749534" y="2566640"/>
                </a:cubicBezTo>
                <a:cubicBezTo>
                  <a:pt x="1767822" y="2578832"/>
                  <a:pt x="1792206" y="2584928"/>
                  <a:pt x="1804398" y="2603216"/>
                </a:cubicBezTo>
                <a:cubicBezTo>
                  <a:pt x="1828033" y="2638668"/>
                  <a:pt x="1812260" y="2627173"/>
                  <a:pt x="1850118" y="2639792"/>
                </a:cubicBezTo>
                <a:cubicBezTo>
                  <a:pt x="1853166" y="2648936"/>
                  <a:pt x="1852446" y="2660408"/>
                  <a:pt x="1859262" y="2667224"/>
                </a:cubicBezTo>
                <a:cubicBezTo>
                  <a:pt x="1874804" y="2682766"/>
                  <a:pt x="1898584" y="2688258"/>
                  <a:pt x="1914126" y="2703800"/>
                </a:cubicBezTo>
                <a:cubicBezTo>
                  <a:pt x="1931353" y="2721027"/>
                  <a:pt x="1946075" y="2739336"/>
                  <a:pt x="1968990" y="2749520"/>
                </a:cubicBezTo>
                <a:cubicBezTo>
                  <a:pt x="1986606" y="2757349"/>
                  <a:pt x="2023854" y="2767808"/>
                  <a:pt x="2023854" y="2767808"/>
                </a:cubicBezTo>
                <a:cubicBezTo>
                  <a:pt x="2066526" y="2764760"/>
                  <a:pt x="2109382" y="2763663"/>
                  <a:pt x="2151870" y="2758664"/>
                </a:cubicBezTo>
                <a:cubicBezTo>
                  <a:pt x="2208284" y="2752027"/>
                  <a:pt x="2152742" y="2733300"/>
                  <a:pt x="2234166" y="2712944"/>
                </a:cubicBezTo>
                <a:lnTo>
                  <a:pt x="2270742" y="2703800"/>
                </a:lnTo>
                <a:cubicBezTo>
                  <a:pt x="2310366" y="2706848"/>
                  <a:pt x="2351060" y="2703305"/>
                  <a:pt x="2389614" y="2712944"/>
                </a:cubicBezTo>
                <a:cubicBezTo>
                  <a:pt x="2402159" y="2716080"/>
                  <a:pt x="2407112" y="2732097"/>
                  <a:pt x="2417046" y="2740376"/>
                </a:cubicBezTo>
                <a:cubicBezTo>
                  <a:pt x="2425489" y="2747411"/>
                  <a:pt x="2436035" y="2751629"/>
                  <a:pt x="2444478" y="2758664"/>
                </a:cubicBezTo>
                <a:cubicBezTo>
                  <a:pt x="2454412" y="2766943"/>
                  <a:pt x="2461702" y="2778157"/>
                  <a:pt x="2471910" y="2786096"/>
                </a:cubicBezTo>
                <a:cubicBezTo>
                  <a:pt x="2613455" y="2896187"/>
                  <a:pt x="2471427" y="2785828"/>
                  <a:pt x="2554206" y="2831816"/>
                </a:cubicBezTo>
                <a:cubicBezTo>
                  <a:pt x="2573419" y="2842490"/>
                  <a:pt x="2588218" y="2861441"/>
                  <a:pt x="2609070" y="2868392"/>
                </a:cubicBezTo>
                <a:cubicBezTo>
                  <a:pt x="2618214" y="2871440"/>
                  <a:pt x="2628076" y="2872855"/>
                  <a:pt x="2636502" y="2877536"/>
                </a:cubicBezTo>
                <a:cubicBezTo>
                  <a:pt x="2730828" y="2929939"/>
                  <a:pt x="2656726" y="2902565"/>
                  <a:pt x="2718798" y="2923256"/>
                </a:cubicBezTo>
                <a:cubicBezTo>
                  <a:pt x="2724894" y="2932400"/>
                  <a:pt x="2728815" y="2943451"/>
                  <a:pt x="2737086" y="2950688"/>
                </a:cubicBezTo>
                <a:cubicBezTo>
                  <a:pt x="2753627" y="2965162"/>
                  <a:pt x="2791950" y="2987264"/>
                  <a:pt x="2791950" y="2987264"/>
                </a:cubicBezTo>
                <a:cubicBezTo>
                  <a:pt x="2798046" y="2999456"/>
                  <a:pt x="2799333" y="3015661"/>
                  <a:pt x="2810238" y="3023840"/>
                </a:cubicBezTo>
                <a:cubicBezTo>
                  <a:pt x="2825660" y="3035406"/>
                  <a:pt x="2846400" y="3037453"/>
                  <a:pt x="2865102" y="3042128"/>
                </a:cubicBezTo>
                <a:cubicBezTo>
                  <a:pt x="2876821" y="3045058"/>
                  <a:pt x="2915992" y="3053857"/>
                  <a:pt x="2929110" y="3060416"/>
                </a:cubicBezTo>
                <a:cubicBezTo>
                  <a:pt x="2938940" y="3065331"/>
                  <a:pt x="2947398" y="3072608"/>
                  <a:pt x="2956542" y="3078704"/>
                </a:cubicBezTo>
                <a:cubicBezTo>
                  <a:pt x="2990070" y="3075656"/>
                  <a:pt x="3033320" y="3093366"/>
                  <a:pt x="3057126" y="3069560"/>
                </a:cubicBezTo>
                <a:cubicBezTo>
                  <a:pt x="3068711" y="3057975"/>
                  <a:pt x="3049345" y="2970339"/>
                  <a:pt x="3029694" y="2950688"/>
                </a:cubicBezTo>
                <a:cubicBezTo>
                  <a:pt x="3022878" y="2943872"/>
                  <a:pt x="3011406" y="2944592"/>
                  <a:pt x="3002262" y="2941544"/>
                </a:cubicBezTo>
                <a:cubicBezTo>
                  <a:pt x="2996166" y="2932400"/>
                  <a:pt x="2992245" y="2921349"/>
                  <a:pt x="2983974" y="2914112"/>
                </a:cubicBezTo>
                <a:cubicBezTo>
                  <a:pt x="2967433" y="2899638"/>
                  <a:pt x="2929110" y="2877536"/>
                  <a:pt x="2929110" y="2877536"/>
                </a:cubicBezTo>
                <a:cubicBezTo>
                  <a:pt x="2909702" y="2819312"/>
                  <a:pt x="2937518" y="2877045"/>
                  <a:pt x="2883390" y="2840960"/>
                </a:cubicBezTo>
                <a:cubicBezTo>
                  <a:pt x="2874246" y="2834864"/>
                  <a:pt x="2875145" y="2817991"/>
                  <a:pt x="2865102" y="2813528"/>
                </a:cubicBezTo>
                <a:cubicBezTo>
                  <a:pt x="2845407" y="2804775"/>
                  <a:pt x="2822430" y="2807432"/>
                  <a:pt x="2801094" y="2804384"/>
                </a:cubicBezTo>
                <a:cubicBezTo>
                  <a:pt x="2791950" y="2798288"/>
                  <a:pt x="2781433" y="2793867"/>
                  <a:pt x="2773662" y="2786096"/>
                </a:cubicBezTo>
                <a:cubicBezTo>
                  <a:pt x="2765891" y="2778325"/>
                  <a:pt x="2764693" y="2764489"/>
                  <a:pt x="2755374" y="2758664"/>
                </a:cubicBezTo>
                <a:cubicBezTo>
                  <a:pt x="2739027" y="2748447"/>
                  <a:pt x="2716550" y="2751069"/>
                  <a:pt x="2700510" y="2740376"/>
                </a:cubicBezTo>
                <a:lnTo>
                  <a:pt x="2673078" y="2722088"/>
                </a:lnTo>
                <a:cubicBezTo>
                  <a:pt x="2666982" y="2712944"/>
                  <a:pt x="2663372" y="2701521"/>
                  <a:pt x="2654790" y="2694656"/>
                </a:cubicBezTo>
                <a:cubicBezTo>
                  <a:pt x="2647264" y="2688635"/>
                  <a:pt x="2634174" y="2692328"/>
                  <a:pt x="2627358" y="2685512"/>
                </a:cubicBezTo>
                <a:cubicBezTo>
                  <a:pt x="2578590" y="2636744"/>
                  <a:pt x="2663934" y="2673320"/>
                  <a:pt x="2590782" y="2648936"/>
                </a:cubicBezTo>
                <a:cubicBezTo>
                  <a:pt x="2584686" y="2639792"/>
                  <a:pt x="2577409" y="2631334"/>
                  <a:pt x="2572494" y="2621504"/>
                </a:cubicBezTo>
                <a:cubicBezTo>
                  <a:pt x="2568183" y="2612883"/>
                  <a:pt x="2569371" y="2601598"/>
                  <a:pt x="2563350" y="2594072"/>
                </a:cubicBezTo>
                <a:cubicBezTo>
                  <a:pt x="2556485" y="2585490"/>
                  <a:pt x="2545062" y="2581880"/>
                  <a:pt x="2535918" y="2575784"/>
                </a:cubicBezTo>
                <a:cubicBezTo>
                  <a:pt x="2511729" y="2479030"/>
                  <a:pt x="2544570" y="2592966"/>
                  <a:pt x="2508486" y="2511776"/>
                </a:cubicBezTo>
                <a:cubicBezTo>
                  <a:pt x="2500657" y="2494160"/>
                  <a:pt x="2496294" y="2475200"/>
                  <a:pt x="2490198" y="2456912"/>
                </a:cubicBezTo>
                <a:lnTo>
                  <a:pt x="2481054" y="2429480"/>
                </a:lnTo>
                <a:cubicBezTo>
                  <a:pt x="2470628" y="2273085"/>
                  <a:pt x="2486400" y="2335790"/>
                  <a:pt x="2453622" y="2237456"/>
                </a:cubicBezTo>
                <a:lnTo>
                  <a:pt x="2444478" y="2210024"/>
                </a:lnTo>
                <a:cubicBezTo>
                  <a:pt x="2441430" y="2200880"/>
                  <a:pt x="2442150" y="2189408"/>
                  <a:pt x="2435334" y="2182592"/>
                </a:cubicBezTo>
                <a:lnTo>
                  <a:pt x="2407902" y="2155160"/>
                </a:lnTo>
                <a:cubicBezTo>
                  <a:pt x="2399851" y="2131006"/>
                  <a:pt x="2385763" y="2080724"/>
                  <a:pt x="2362182" y="2072864"/>
                </a:cubicBezTo>
                <a:cubicBezTo>
                  <a:pt x="2324324" y="2060245"/>
                  <a:pt x="2342770" y="2069067"/>
                  <a:pt x="2307318" y="2045432"/>
                </a:cubicBezTo>
                <a:cubicBezTo>
                  <a:pt x="2295126" y="2027144"/>
                  <a:pt x="2291594" y="1997519"/>
                  <a:pt x="2270742" y="1990568"/>
                </a:cubicBezTo>
                <a:lnTo>
                  <a:pt x="2215878" y="1972280"/>
                </a:lnTo>
                <a:cubicBezTo>
                  <a:pt x="2174170" y="1909718"/>
                  <a:pt x="2216851" y="1960412"/>
                  <a:pt x="2087862" y="1917416"/>
                </a:cubicBezTo>
                <a:cubicBezTo>
                  <a:pt x="2047990" y="1904125"/>
                  <a:pt x="2034547" y="1904991"/>
                  <a:pt x="2005566" y="1880840"/>
                </a:cubicBezTo>
                <a:cubicBezTo>
                  <a:pt x="1995632" y="1872561"/>
                  <a:pt x="1987278" y="1862552"/>
                  <a:pt x="1978134" y="1853408"/>
                </a:cubicBezTo>
                <a:cubicBezTo>
                  <a:pt x="1981182" y="1819880"/>
                  <a:pt x="1982517" y="1786152"/>
                  <a:pt x="1987278" y="1752824"/>
                </a:cubicBezTo>
                <a:cubicBezTo>
                  <a:pt x="1988641" y="1743282"/>
                  <a:pt x="1990401" y="1732918"/>
                  <a:pt x="1996422" y="1725392"/>
                </a:cubicBezTo>
                <a:cubicBezTo>
                  <a:pt x="2003287" y="1716810"/>
                  <a:pt x="2014710" y="1713200"/>
                  <a:pt x="2023854" y="1707104"/>
                </a:cubicBezTo>
                <a:cubicBezTo>
                  <a:pt x="2026902" y="1697960"/>
                  <a:pt x="2025155" y="1685274"/>
                  <a:pt x="2032998" y="1679672"/>
                </a:cubicBezTo>
                <a:cubicBezTo>
                  <a:pt x="2048685" y="1668467"/>
                  <a:pt x="2087862" y="1661384"/>
                  <a:pt x="2087862" y="1661384"/>
                </a:cubicBezTo>
                <a:cubicBezTo>
                  <a:pt x="2176254" y="1664432"/>
                  <a:pt x="2265276" y="1659558"/>
                  <a:pt x="2353038" y="1670528"/>
                </a:cubicBezTo>
                <a:cubicBezTo>
                  <a:pt x="2474099" y="1685661"/>
                  <a:pt x="2285569" y="1721685"/>
                  <a:pt x="2417046" y="1688816"/>
                </a:cubicBezTo>
                <a:cubicBezTo>
                  <a:pt x="2423142" y="1676624"/>
                  <a:pt x="2434653" y="1665854"/>
                  <a:pt x="2435334" y="1652240"/>
                </a:cubicBezTo>
                <a:cubicBezTo>
                  <a:pt x="2437774" y="1603438"/>
                  <a:pt x="2433811" y="1554201"/>
                  <a:pt x="2426190" y="1505936"/>
                </a:cubicBezTo>
                <a:cubicBezTo>
                  <a:pt x="2422126" y="1480197"/>
                  <a:pt x="2396726" y="1473763"/>
                  <a:pt x="2380470" y="1460216"/>
                </a:cubicBezTo>
                <a:cubicBezTo>
                  <a:pt x="2370536" y="1451937"/>
                  <a:pt x="2362182" y="1441928"/>
                  <a:pt x="2353038" y="1432784"/>
                </a:cubicBezTo>
                <a:cubicBezTo>
                  <a:pt x="2349990" y="1423640"/>
                  <a:pt x="2351420" y="1411373"/>
                  <a:pt x="2343894" y="1405352"/>
                </a:cubicBezTo>
                <a:cubicBezTo>
                  <a:pt x="2334081" y="1397501"/>
                  <a:pt x="2318869" y="1401158"/>
                  <a:pt x="2307318" y="1396208"/>
                </a:cubicBezTo>
                <a:cubicBezTo>
                  <a:pt x="2297217" y="1391879"/>
                  <a:pt x="2289716" y="1382835"/>
                  <a:pt x="2279886" y="1377920"/>
                </a:cubicBezTo>
                <a:cubicBezTo>
                  <a:pt x="2271265" y="1373609"/>
                  <a:pt x="2261598" y="1371824"/>
                  <a:pt x="2252454" y="1368776"/>
                </a:cubicBezTo>
                <a:cubicBezTo>
                  <a:pt x="2246358" y="1359632"/>
                  <a:pt x="2243485" y="1347169"/>
                  <a:pt x="2234166" y="1341344"/>
                </a:cubicBezTo>
                <a:cubicBezTo>
                  <a:pt x="2217819" y="1331127"/>
                  <a:pt x="2197590" y="1329152"/>
                  <a:pt x="2179302" y="1323056"/>
                </a:cubicBezTo>
                <a:cubicBezTo>
                  <a:pt x="2151809" y="1313892"/>
                  <a:pt x="2148073" y="1315319"/>
                  <a:pt x="2124438" y="1295624"/>
                </a:cubicBezTo>
                <a:cubicBezTo>
                  <a:pt x="2114504" y="1287345"/>
                  <a:pt x="2108310" y="1274472"/>
                  <a:pt x="2097006" y="1268192"/>
                </a:cubicBezTo>
                <a:cubicBezTo>
                  <a:pt x="2080155" y="1258830"/>
                  <a:pt x="2058182" y="1260597"/>
                  <a:pt x="2042142" y="1249904"/>
                </a:cubicBezTo>
                <a:cubicBezTo>
                  <a:pt x="2032998" y="1243808"/>
                  <a:pt x="2024540" y="1236531"/>
                  <a:pt x="2014710" y="1231616"/>
                </a:cubicBezTo>
                <a:cubicBezTo>
                  <a:pt x="2006089" y="1227305"/>
                  <a:pt x="1996629" y="1224810"/>
                  <a:pt x="1987278" y="1222472"/>
                </a:cubicBezTo>
                <a:cubicBezTo>
                  <a:pt x="1920714" y="1205831"/>
                  <a:pt x="1960066" y="1220489"/>
                  <a:pt x="1886694" y="1204184"/>
                </a:cubicBezTo>
                <a:cubicBezTo>
                  <a:pt x="1877285" y="1202093"/>
                  <a:pt x="1868613" y="1197378"/>
                  <a:pt x="1859262" y="1195040"/>
                </a:cubicBezTo>
                <a:cubicBezTo>
                  <a:pt x="1844184" y="1191271"/>
                  <a:pt x="1828620" y="1189665"/>
                  <a:pt x="1813542" y="1185896"/>
                </a:cubicBezTo>
                <a:cubicBezTo>
                  <a:pt x="1756374" y="1171604"/>
                  <a:pt x="1816147" y="1184006"/>
                  <a:pt x="1758678" y="1158464"/>
                </a:cubicBezTo>
                <a:cubicBezTo>
                  <a:pt x="1741062" y="1150635"/>
                  <a:pt x="1722102" y="1146272"/>
                  <a:pt x="1703814" y="1140176"/>
                </a:cubicBezTo>
                <a:cubicBezTo>
                  <a:pt x="1694670" y="1137128"/>
                  <a:pt x="1685791" y="1133123"/>
                  <a:pt x="1676382" y="1131032"/>
                </a:cubicBezTo>
                <a:cubicBezTo>
                  <a:pt x="1564183" y="1106099"/>
                  <a:pt x="1622048" y="1115540"/>
                  <a:pt x="1502646" y="1103600"/>
                </a:cubicBezTo>
                <a:cubicBezTo>
                  <a:pt x="1484358" y="1097504"/>
                  <a:pt x="1466484" y="1089987"/>
                  <a:pt x="1447782" y="1085312"/>
                </a:cubicBezTo>
                <a:cubicBezTo>
                  <a:pt x="1435590" y="1082264"/>
                  <a:pt x="1423243" y="1079779"/>
                  <a:pt x="1411206" y="1076168"/>
                </a:cubicBezTo>
                <a:cubicBezTo>
                  <a:pt x="1392742" y="1070629"/>
                  <a:pt x="1372382" y="1068573"/>
                  <a:pt x="1356342" y="1057880"/>
                </a:cubicBezTo>
                <a:cubicBezTo>
                  <a:pt x="1320890" y="1034245"/>
                  <a:pt x="1339336" y="1043067"/>
                  <a:pt x="1301478" y="1030448"/>
                </a:cubicBezTo>
                <a:cubicBezTo>
                  <a:pt x="1284837" y="980526"/>
                  <a:pt x="1255776" y="1006517"/>
                  <a:pt x="1255758" y="993872"/>
                </a:cubicBezTo>
                <a:cubicBezTo>
                  <a:pt x="1255740" y="981227"/>
                  <a:pt x="1292161" y="966363"/>
                  <a:pt x="1301372" y="954577"/>
                </a:cubicBezTo>
                <a:cubicBezTo>
                  <a:pt x="1310583" y="942791"/>
                  <a:pt x="1333070" y="1071193"/>
                  <a:pt x="1311022" y="923155"/>
                </a:cubicBezTo>
                <a:cubicBezTo>
                  <a:pt x="1288974" y="775117"/>
                  <a:pt x="1194066" y="213617"/>
                  <a:pt x="1169084" y="66348"/>
                </a:cubicBezTo>
                <a:cubicBezTo>
                  <a:pt x="1144102" y="-80921"/>
                  <a:pt x="1196182" y="66973"/>
                  <a:pt x="1161130" y="39541"/>
                </a:cubicBezTo>
                <a:cubicBezTo>
                  <a:pt x="1011937" y="24172"/>
                  <a:pt x="-664189" y="30221"/>
                  <a:pt x="294446" y="28186"/>
                </a:cubicBezTo>
                <a:lnTo>
                  <a:pt x="6892438" y="29379"/>
                </a:lnTo>
                <a:cubicBezTo>
                  <a:pt x="6895486" y="69003"/>
                  <a:pt x="7994166" y="40248"/>
                  <a:pt x="8247693" y="68524"/>
                </a:cubicBezTo>
                <a:cubicBezTo>
                  <a:pt x="8501220" y="96800"/>
                  <a:pt x="8570184" y="149832"/>
                  <a:pt x="8413599" y="199036"/>
                </a:cubicBezTo>
                <a:cubicBezTo>
                  <a:pt x="8257014" y="248240"/>
                  <a:pt x="7532973" y="266157"/>
                  <a:pt x="7308183" y="363749"/>
                </a:cubicBezTo>
                <a:cubicBezTo>
                  <a:pt x="7083394" y="461341"/>
                  <a:pt x="7085089" y="666466"/>
                  <a:pt x="7064862" y="784590"/>
                </a:cubicBezTo>
                <a:cubicBezTo>
                  <a:pt x="7044635" y="902714"/>
                  <a:pt x="7106208" y="976998"/>
                  <a:pt x="7186819" y="1072492"/>
                </a:cubicBezTo>
                <a:cubicBezTo>
                  <a:pt x="7267430" y="1167986"/>
                  <a:pt x="7330171" y="1248065"/>
                  <a:pt x="7393079" y="1357557"/>
                </a:cubicBezTo>
                <a:cubicBezTo>
                  <a:pt x="7455987" y="1467049"/>
                  <a:pt x="7501706" y="1617627"/>
                  <a:pt x="7564269" y="1729445"/>
                </a:cubicBezTo>
                <a:cubicBezTo>
                  <a:pt x="7626832" y="1841263"/>
                  <a:pt x="7762358" y="2004080"/>
                  <a:pt x="7768454" y="2028464"/>
                </a:cubicBezTo>
                <a:cubicBezTo>
                  <a:pt x="7787310" y="2217022"/>
                  <a:pt x="7783452" y="2316671"/>
                  <a:pt x="7765862" y="2500270"/>
                </a:cubicBezTo>
                <a:cubicBezTo>
                  <a:pt x="7748272" y="2683869"/>
                  <a:pt x="7580549" y="2899538"/>
                  <a:pt x="7662916" y="3130056"/>
                </a:cubicBezTo>
                <a:cubicBezTo>
                  <a:pt x="7745283" y="3360574"/>
                  <a:pt x="8111770" y="3655715"/>
                  <a:pt x="8260062" y="3883376"/>
                </a:cubicBezTo>
                <a:cubicBezTo>
                  <a:pt x="8408354" y="4111037"/>
                  <a:pt x="8549622" y="4230848"/>
                  <a:pt x="8552670" y="4496024"/>
                </a:cubicBezTo>
                <a:cubicBezTo>
                  <a:pt x="8549622" y="4535648"/>
                  <a:pt x="8547915" y="4575398"/>
                  <a:pt x="8543526" y="4614896"/>
                </a:cubicBezTo>
                <a:cubicBezTo>
                  <a:pt x="8540255" y="4644337"/>
                  <a:pt x="8537326" y="4666816"/>
                  <a:pt x="8516094" y="4688048"/>
                </a:cubicBezTo>
                <a:cubicBezTo>
                  <a:pt x="8508323" y="4695819"/>
                  <a:pt x="8497806" y="4700240"/>
                  <a:pt x="8488662" y="4706336"/>
                </a:cubicBezTo>
                <a:cubicBezTo>
                  <a:pt x="8453477" y="4759113"/>
                  <a:pt x="8491681" y="4713970"/>
                  <a:pt x="8415510" y="4752056"/>
                </a:cubicBezTo>
                <a:cubicBezTo>
                  <a:pt x="8395851" y="4761886"/>
                  <a:pt x="8382326" y="4785019"/>
                  <a:pt x="8360646" y="4788632"/>
                </a:cubicBezTo>
                <a:cubicBezTo>
                  <a:pt x="8296275" y="4799361"/>
                  <a:pt x="8323371" y="4791913"/>
                  <a:pt x="8278350" y="4806920"/>
                </a:cubicBezTo>
                <a:cubicBezTo>
                  <a:pt x="8267847" y="4822674"/>
                  <a:pt x="8250231" y="4852983"/>
                  <a:pt x="8232630" y="4861784"/>
                </a:cubicBezTo>
                <a:cubicBezTo>
                  <a:pt x="8218729" y="4868735"/>
                  <a:pt x="8202150" y="4867880"/>
                  <a:pt x="8186910" y="4870928"/>
                </a:cubicBezTo>
                <a:cubicBezTo>
                  <a:pt x="8065129" y="4952115"/>
                  <a:pt x="8245619" y="4835264"/>
                  <a:pt x="8132046" y="4898360"/>
                </a:cubicBezTo>
                <a:cubicBezTo>
                  <a:pt x="8112833" y="4909034"/>
                  <a:pt x="8098505" y="4929605"/>
                  <a:pt x="8077182" y="4934936"/>
                </a:cubicBezTo>
                <a:cubicBezTo>
                  <a:pt x="8013829" y="4950774"/>
                  <a:pt x="8053096" y="4942692"/>
                  <a:pt x="7958310" y="4953224"/>
                </a:cubicBezTo>
                <a:cubicBezTo>
                  <a:pt x="7892989" y="4996771"/>
                  <a:pt x="7924769" y="4984469"/>
                  <a:pt x="7866870" y="4998944"/>
                </a:cubicBezTo>
                <a:cubicBezTo>
                  <a:pt x="7754598" y="5073792"/>
                  <a:pt x="7951908" y="4947281"/>
                  <a:pt x="7793718" y="5026376"/>
                </a:cubicBezTo>
                <a:cubicBezTo>
                  <a:pt x="7782152" y="5032159"/>
                  <a:pt x="7778910" y="5051003"/>
                  <a:pt x="7766286" y="5053808"/>
                </a:cubicBezTo>
                <a:cubicBezTo>
                  <a:pt x="7721556" y="5063748"/>
                  <a:pt x="7674846" y="5059904"/>
                  <a:pt x="7629126" y="5062952"/>
                </a:cubicBezTo>
                <a:cubicBezTo>
                  <a:pt x="7610838" y="5069048"/>
                  <a:pt x="7578937" y="5062538"/>
                  <a:pt x="7574262" y="5081240"/>
                </a:cubicBezTo>
                <a:cubicBezTo>
                  <a:pt x="7573665" y="5083630"/>
                  <a:pt x="7560744" y="5139285"/>
                  <a:pt x="7555974" y="5145248"/>
                </a:cubicBezTo>
                <a:cubicBezTo>
                  <a:pt x="7549109" y="5153830"/>
                  <a:pt x="7537686" y="5157440"/>
                  <a:pt x="7528542" y="5163536"/>
                </a:cubicBezTo>
                <a:cubicBezTo>
                  <a:pt x="7522446" y="5172680"/>
                  <a:pt x="7515169" y="5181138"/>
                  <a:pt x="7510254" y="5190968"/>
                </a:cubicBezTo>
                <a:cubicBezTo>
                  <a:pt x="7505943" y="5199589"/>
                  <a:pt x="7507131" y="5210874"/>
                  <a:pt x="7501110" y="5218400"/>
                </a:cubicBezTo>
                <a:cubicBezTo>
                  <a:pt x="7488218" y="5234514"/>
                  <a:pt x="7464317" y="5239808"/>
                  <a:pt x="7446246" y="5245832"/>
                </a:cubicBezTo>
                <a:cubicBezTo>
                  <a:pt x="7440150" y="5254976"/>
                  <a:pt x="7437277" y="5267439"/>
                  <a:pt x="7427958" y="5273264"/>
                </a:cubicBezTo>
                <a:cubicBezTo>
                  <a:pt x="7395384" y="5293623"/>
                  <a:pt x="7334090" y="5296428"/>
                  <a:pt x="7299942" y="5300696"/>
                </a:cubicBezTo>
                <a:cubicBezTo>
                  <a:pt x="7251903" y="5291962"/>
                  <a:pt x="7208481" y="5286321"/>
                  <a:pt x="7162782" y="5273264"/>
                </a:cubicBezTo>
                <a:cubicBezTo>
                  <a:pt x="7153514" y="5270616"/>
                  <a:pt x="7143971" y="5268431"/>
                  <a:pt x="7135350" y="5264120"/>
                </a:cubicBezTo>
                <a:cubicBezTo>
                  <a:pt x="7125520" y="5259205"/>
                  <a:pt x="7117961" y="5250295"/>
                  <a:pt x="7107918" y="5245832"/>
                </a:cubicBezTo>
                <a:cubicBezTo>
                  <a:pt x="7090302" y="5238003"/>
                  <a:pt x="7053054" y="5227544"/>
                  <a:pt x="7053054" y="5227544"/>
                </a:cubicBezTo>
                <a:cubicBezTo>
                  <a:pt x="7013430" y="5230592"/>
                  <a:pt x="6972615" y="5226574"/>
                  <a:pt x="6934182" y="5236688"/>
                </a:cubicBezTo>
                <a:cubicBezTo>
                  <a:pt x="6912926" y="5242282"/>
                  <a:pt x="6879318" y="5273264"/>
                  <a:pt x="6879318" y="5273264"/>
                </a:cubicBezTo>
                <a:cubicBezTo>
                  <a:pt x="6867126" y="5291552"/>
                  <a:pt x="6863594" y="5321177"/>
                  <a:pt x="6842742" y="5328128"/>
                </a:cubicBezTo>
                <a:lnTo>
                  <a:pt x="6787878" y="5346416"/>
                </a:lnTo>
                <a:cubicBezTo>
                  <a:pt x="6778734" y="5349464"/>
                  <a:pt x="6768466" y="5350213"/>
                  <a:pt x="6760446" y="5355560"/>
                </a:cubicBezTo>
                <a:cubicBezTo>
                  <a:pt x="6681830" y="5407971"/>
                  <a:pt x="6781298" y="5345134"/>
                  <a:pt x="6705582" y="5382992"/>
                </a:cubicBezTo>
                <a:cubicBezTo>
                  <a:pt x="6695752" y="5387907"/>
                  <a:pt x="6688676" y="5398122"/>
                  <a:pt x="6678150" y="5401280"/>
                </a:cubicBezTo>
                <a:cubicBezTo>
                  <a:pt x="6657506" y="5407473"/>
                  <a:pt x="6635478" y="5407376"/>
                  <a:pt x="6614142" y="5410424"/>
                </a:cubicBezTo>
                <a:cubicBezTo>
                  <a:pt x="6604998" y="5416520"/>
                  <a:pt x="6596540" y="5423797"/>
                  <a:pt x="6586710" y="5428712"/>
                </a:cubicBezTo>
                <a:cubicBezTo>
                  <a:pt x="6578089" y="5433023"/>
                  <a:pt x="6566804" y="5431835"/>
                  <a:pt x="6559278" y="5437856"/>
                </a:cubicBezTo>
                <a:cubicBezTo>
                  <a:pt x="6550696" y="5444721"/>
                  <a:pt x="6550820" y="5460373"/>
                  <a:pt x="6540990" y="5465288"/>
                </a:cubicBezTo>
                <a:cubicBezTo>
                  <a:pt x="6518509" y="5476528"/>
                  <a:pt x="6467838" y="5483576"/>
                  <a:pt x="6467838" y="5483576"/>
                </a:cubicBezTo>
                <a:cubicBezTo>
                  <a:pt x="6458694" y="5492720"/>
                  <a:pt x="6450929" y="5503492"/>
                  <a:pt x="6440406" y="5511008"/>
                </a:cubicBezTo>
                <a:cubicBezTo>
                  <a:pt x="6429314" y="5518931"/>
                  <a:pt x="6416359" y="5523926"/>
                  <a:pt x="6403830" y="5529296"/>
                </a:cubicBezTo>
                <a:cubicBezTo>
                  <a:pt x="6382023" y="5538642"/>
                  <a:pt x="6353005" y="5544149"/>
                  <a:pt x="6330678" y="5547584"/>
                </a:cubicBezTo>
                <a:cubicBezTo>
                  <a:pt x="6306390" y="5551321"/>
                  <a:pt x="6281910" y="5553680"/>
                  <a:pt x="6257526" y="5556728"/>
                </a:cubicBezTo>
                <a:cubicBezTo>
                  <a:pt x="6123487" y="5601408"/>
                  <a:pt x="6199928" y="5579393"/>
                  <a:pt x="5882622" y="5556728"/>
                </a:cubicBezTo>
                <a:cubicBezTo>
                  <a:pt x="5869026" y="5555757"/>
                  <a:pt x="5858238" y="5544536"/>
                  <a:pt x="5846046" y="5538440"/>
                </a:cubicBezTo>
                <a:cubicBezTo>
                  <a:pt x="5839950" y="5529296"/>
                  <a:pt x="5832673" y="5520838"/>
                  <a:pt x="5827758" y="5511008"/>
                </a:cubicBezTo>
                <a:cubicBezTo>
                  <a:pt x="5823447" y="5502387"/>
                  <a:pt x="5827563" y="5487156"/>
                  <a:pt x="5818614" y="5483576"/>
                </a:cubicBezTo>
                <a:cubicBezTo>
                  <a:pt x="5792987" y="5473325"/>
                  <a:pt x="5763750" y="5477480"/>
                  <a:pt x="5736318" y="5474432"/>
                </a:cubicBezTo>
                <a:cubicBezTo>
                  <a:pt x="5730222" y="5465288"/>
                  <a:pt x="5727572" y="5452452"/>
                  <a:pt x="5718030" y="5447000"/>
                </a:cubicBezTo>
                <a:cubicBezTo>
                  <a:pt x="5704536" y="5439289"/>
                  <a:pt x="5687388" y="5441625"/>
                  <a:pt x="5672310" y="5437856"/>
                </a:cubicBezTo>
                <a:cubicBezTo>
                  <a:pt x="5642024" y="5430284"/>
                  <a:pt x="5644265" y="5428303"/>
                  <a:pt x="5617446" y="5410424"/>
                </a:cubicBezTo>
                <a:cubicBezTo>
                  <a:pt x="5614398" y="5401280"/>
                  <a:pt x="5609102" y="5392597"/>
                  <a:pt x="5608302" y="5382992"/>
                </a:cubicBezTo>
                <a:cubicBezTo>
                  <a:pt x="5602980" y="5319133"/>
                  <a:pt x="5610826" y="5253977"/>
                  <a:pt x="5599158" y="5190968"/>
                </a:cubicBezTo>
                <a:cubicBezTo>
                  <a:pt x="5587728" y="5129246"/>
                  <a:pt x="5559153" y="5153249"/>
                  <a:pt x="5544294" y="5108672"/>
                </a:cubicBezTo>
                <a:cubicBezTo>
                  <a:pt x="5541246" y="5099528"/>
                  <a:pt x="5537488" y="5090591"/>
                  <a:pt x="5535150" y="5081240"/>
                </a:cubicBezTo>
                <a:cubicBezTo>
                  <a:pt x="5531381" y="5066162"/>
                  <a:pt x="5533717" y="5049014"/>
                  <a:pt x="5526006" y="5035520"/>
                </a:cubicBezTo>
                <a:cubicBezTo>
                  <a:pt x="5520554" y="5025978"/>
                  <a:pt x="5507718" y="5023328"/>
                  <a:pt x="5498574" y="5017232"/>
                </a:cubicBezTo>
                <a:cubicBezTo>
                  <a:pt x="5485080" y="4996990"/>
                  <a:pt x="5473976" y="4976449"/>
                  <a:pt x="5452854" y="4962368"/>
                </a:cubicBezTo>
                <a:cubicBezTo>
                  <a:pt x="5444834" y="4957021"/>
                  <a:pt x="5434566" y="4956272"/>
                  <a:pt x="5425422" y="4953224"/>
                </a:cubicBezTo>
                <a:cubicBezTo>
                  <a:pt x="5349951" y="4978381"/>
                  <a:pt x="5355207" y="4956808"/>
                  <a:pt x="5379702" y="5062952"/>
                </a:cubicBezTo>
                <a:cubicBezTo>
                  <a:pt x="5382173" y="5073660"/>
                  <a:pt x="5393527" y="5080341"/>
                  <a:pt x="5397990" y="5090384"/>
                </a:cubicBezTo>
                <a:cubicBezTo>
                  <a:pt x="5405819" y="5108000"/>
                  <a:pt x="5416278" y="5145248"/>
                  <a:pt x="5416278" y="5145248"/>
                </a:cubicBezTo>
                <a:cubicBezTo>
                  <a:pt x="5413230" y="5163536"/>
                  <a:pt x="5425233" y="5196090"/>
                  <a:pt x="5407134" y="5200112"/>
                </a:cubicBezTo>
                <a:cubicBezTo>
                  <a:pt x="5373804" y="5207519"/>
                  <a:pt x="5261871" y="5183861"/>
                  <a:pt x="5205966" y="5172680"/>
                </a:cubicBezTo>
                <a:cubicBezTo>
                  <a:pt x="5199870" y="5163536"/>
                  <a:pt x="5196997" y="5151073"/>
                  <a:pt x="5187678" y="5145248"/>
                </a:cubicBezTo>
                <a:cubicBezTo>
                  <a:pt x="5171331" y="5135031"/>
                  <a:pt x="5150712" y="5134119"/>
                  <a:pt x="5132814" y="5126960"/>
                </a:cubicBezTo>
                <a:cubicBezTo>
                  <a:pt x="5117574" y="5120864"/>
                  <a:pt x="5101504" y="5116532"/>
                  <a:pt x="5087094" y="5108672"/>
                </a:cubicBezTo>
                <a:cubicBezTo>
                  <a:pt x="5067798" y="5098147"/>
                  <a:pt x="5053910" y="5075709"/>
                  <a:pt x="5032230" y="5072096"/>
                </a:cubicBezTo>
                <a:cubicBezTo>
                  <a:pt x="4930369" y="5055119"/>
                  <a:pt x="5017210" y="5068053"/>
                  <a:pt x="4867638" y="5053808"/>
                </a:cubicBezTo>
                <a:cubicBezTo>
                  <a:pt x="4840162" y="5051191"/>
                  <a:pt x="4812665" y="5048567"/>
                  <a:pt x="4785342" y="5044664"/>
                </a:cubicBezTo>
                <a:cubicBezTo>
                  <a:pt x="4769956" y="5042466"/>
                  <a:pt x="4755118" y="5036712"/>
                  <a:pt x="4739622" y="5035520"/>
                </a:cubicBezTo>
                <a:cubicBezTo>
                  <a:pt x="4675730" y="5030605"/>
                  <a:pt x="4611606" y="5029424"/>
                  <a:pt x="4547598" y="5026376"/>
                </a:cubicBezTo>
                <a:cubicBezTo>
                  <a:pt x="4433255" y="4997790"/>
                  <a:pt x="4575417" y="5034324"/>
                  <a:pt x="4483590" y="5008088"/>
                </a:cubicBezTo>
                <a:cubicBezTo>
                  <a:pt x="4471506" y="5004636"/>
                  <a:pt x="4459206" y="5001992"/>
                  <a:pt x="4447014" y="4998944"/>
                </a:cubicBezTo>
                <a:cubicBezTo>
                  <a:pt x="4425570" y="4934611"/>
                  <a:pt x="4453480" y="5014031"/>
                  <a:pt x="4419582" y="4934936"/>
                </a:cubicBezTo>
                <a:cubicBezTo>
                  <a:pt x="4415785" y="4926077"/>
                  <a:pt x="4417254" y="4914320"/>
                  <a:pt x="4410438" y="4907504"/>
                </a:cubicBezTo>
                <a:cubicBezTo>
                  <a:pt x="4403622" y="4900688"/>
                  <a:pt x="4391627" y="4902671"/>
                  <a:pt x="4383006" y="4898360"/>
                </a:cubicBezTo>
                <a:cubicBezTo>
                  <a:pt x="4312102" y="4862908"/>
                  <a:pt x="4397093" y="4893912"/>
                  <a:pt x="4328142" y="4870928"/>
                </a:cubicBezTo>
                <a:cubicBezTo>
                  <a:pt x="4318998" y="4861784"/>
                  <a:pt x="4308989" y="4853430"/>
                  <a:pt x="4300710" y="4843496"/>
                </a:cubicBezTo>
                <a:cubicBezTo>
                  <a:pt x="4293675" y="4835053"/>
                  <a:pt x="4291004" y="4822929"/>
                  <a:pt x="4282422" y="4816064"/>
                </a:cubicBezTo>
                <a:cubicBezTo>
                  <a:pt x="4274896" y="4810043"/>
                  <a:pt x="4264134" y="4809968"/>
                  <a:pt x="4254990" y="4806920"/>
                </a:cubicBezTo>
                <a:cubicBezTo>
                  <a:pt x="4238853" y="4742373"/>
                  <a:pt x="4260336" y="4779980"/>
                  <a:pt x="4172694" y="4761200"/>
                </a:cubicBezTo>
                <a:cubicBezTo>
                  <a:pt x="4153845" y="4757161"/>
                  <a:pt x="4117830" y="4742912"/>
                  <a:pt x="4117830" y="4742912"/>
                </a:cubicBezTo>
                <a:lnTo>
                  <a:pt x="3953238" y="4752056"/>
                </a:lnTo>
                <a:cubicBezTo>
                  <a:pt x="3922684" y="4754238"/>
                  <a:pt x="3892430" y="4761200"/>
                  <a:pt x="3861798" y="4761200"/>
                </a:cubicBezTo>
                <a:cubicBezTo>
                  <a:pt x="3770307" y="4761200"/>
                  <a:pt x="3678918" y="4755104"/>
                  <a:pt x="3587478" y="4752056"/>
                </a:cubicBezTo>
                <a:cubicBezTo>
                  <a:pt x="3563809" y="4728387"/>
                  <a:pt x="3537994" y="4698985"/>
                  <a:pt x="3505182" y="4688048"/>
                </a:cubicBezTo>
                <a:lnTo>
                  <a:pt x="3477750" y="4678904"/>
                </a:lnTo>
                <a:cubicBezTo>
                  <a:pt x="3461272" y="4662426"/>
                  <a:pt x="3445165" y="4642732"/>
                  <a:pt x="3422886" y="4633184"/>
                </a:cubicBezTo>
                <a:cubicBezTo>
                  <a:pt x="3411335" y="4628234"/>
                  <a:pt x="3398502" y="4627088"/>
                  <a:pt x="3386310" y="4624040"/>
                </a:cubicBezTo>
                <a:cubicBezTo>
                  <a:pt x="3308481" y="4572154"/>
                  <a:pt x="3353291" y="4589891"/>
                  <a:pt x="3249150" y="4578320"/>
                </a:cubicBezTo>
                <a:cubicBezTo>
                  <a:pt x="3170534" y="4525909"/>
                  <a:pt x="3270002" y="4588746"/>
                  <a:pt x="3194286" y="4550888"/>
                </a:cubicBezTo>
                <a:cubicBezTo>
                  <a:pt x="3184456" y="4545973"/>
                  <a:pt x="3176396" y="4538052"/>
                  <a:pt x="3166854" y="4532600"/>
                </a:cubicBezTo>
                <a:cubicBezTo>
                  <a:pt x="3155019" y="4525837"/>
                  <a:pt x="3141370" y="4522235"/>
                  <a:pt x="3130278" y="4514312"/>
                </a:cubicBezTo>
                <a:cubicBezTo>
                  <a:pt x="3119755" y="4506796"/>
                  <a:pt x="3112664" y="4495296"/>
                  <a:pt x="3102846" y="4486880"/>
                </a:cubicBezTo>
                <a:cubicBezTo>
                  <a:pt x="3091275" y="4476962"/>
                  <a:pt x="3078462" y="4468592"/>
                  <a:pt x="3066270" y="4459448"/>
                </a:cubicBezTo>
                <a:cubicBezTo>
                  <a:pt x="3058833" y="4437137"/>
                  <a:pt x="3056564" y="4422310"/>
                  <a:pt x="3038838" y="4404584"/>
                </a:cubicBezTo>
                <a:cubicBezTo>
                  <a:pt x="3031067" y="4396813"/>
                  <a:pt x="3020550" y="4392392"/>
                  <a:pt x="3011406" y="4386296"/>
                </a:cubicBezTo>
                <a:cubicBezTo>
                  <a:pt x="2992375" y="4310174"/>
                  <a:pt x="3015548" y="4385436"/>
                  <a:pt x="2983974" y="4322288"/>
                </a:cubicBezTo>
                <a:cubicBezTo>
                  <a:pt x="2963354" y="4281048"/>
                  <a:pt x="2989299" y="4306732"/>
                  <a:pt x="2956542" y="4267424"/>
                </a:cubicBezTo>
                <a:cubicBezTo>
                  <a:pt x="2948263" y="4257490"/>
                  <a:pt x="2937049" y="4250200"/>
                  <a:pt x="2929110" y="4239992"/>
                </a:cubicBezTo>
                <a:cubicBezTo>
                  <a:pt x="2891548" y="4191697"/>
                  <a:pt x="2904436" y="4190474"/>
                  <a:pt x="2865102" y="4157696"/>
                </a:cubicBezTo>
                <a:cubicBezTo>
                  <a:pt x="2856659" y="4150661"/>
                  <a:pt x="2846814" y="4145504"/>
                  <a:pt x="2837670" y="4139408"/>
                </a:cubicBezTo>
                <a:cubicBezTo>
                  <a:pt x="2834622" y="4130264"/>
                  <a:pt x="2831062" y="4121275"/>
                  <a:pt x="2828526" y="4111976"/>
                </a:cubicBezTo>
                <a:cubicBezTo>
                  <a:pt x="2821913" y="4087727"/>
                  <a:pt x="2831151" y="4052766"/>
                  <a:pt x="2810238" y="4038824"/>
                </a:cubicBezTo>
                <a:lnTo>
                  <a:pt x="2782806" y="4020536"/>
                </a:lnTo>
                <a:cubicBezTo>
                  <a:pt x="2779876" y="4008817"/>
                  <a:pt x="2771077" y="3969646"/>
                  <a:pt x="2764518" y="3956528"/>
                </a:cubicBezTo>
                <a:cubicBezTo>
                  <a:pt x="2759603" y="3946698"/>
                  <a:pt x="2751145" y="3938926"/>
                  <a:pt x="2746230" y="3929096"/>
                </a:cubicBezTo>
                <a:cubicBezTo>
                  <a:pt x="2741919" y="3920475"/>
                  <a:pt x="2743107" y="3909190"/>
                  <a:pt x="2737086" y="3901664"/>
                </a:cubicBezTo>
                <a:cubicBezTo>
                  <a:pt x="2730221" y="3893082"/>
                  <a:pt x="2718798" y="3889472"/>
                  <a:pt x="2709654" y="3883376"/>
                </a:cubicBezTo>
                <a:cubicBezTo>
                  <a:pt x="2680673" y="3839904"/>
                  <a:pt x="2694841" y="3866370"/>
                  <a:pt x="2673078" y="3801080"/>
                </a:cubicBezTo>
                <a:lnTo>
                  <a:pt x="2663934" y="3773648"/>
                </a:lnTo>
                <a:cubicBezTo>
                  <a:pt x="2660886" y="3764504"/>
                  <a:pt x="2656375" y="3755723"/>
                  <a:pt x="2654790" y="3746216"/>
                </a:cubicBezTo>
                <a:cubicBezTo>
                  <a:pt x="2651742" y="3727928"/>
                  <a:pt x="2651509" y="3708941"/>
                  <a:pt x="2645646" y="3691352"/>
                </a:cubicBezTo>
                <a:cubicBezTo>
                  <a:pt x="2642171" y="3680926"/>
                  <a:pt x="2632273" y="3673750"/>
                  <a:pt x="2627358" y="3663920"/>
                </a:cubicBezTo>
                <a:cubicBezTo>
                  <a:pt x="2623047" y="3655299"/>
                  <a:pt x="2622525" y="3645109"/>
                  <a:pt x="2618214" y="3636488"/>
                </a:cubicBezTo>
                <a:cubicBezTo>
                  <a:pt x="2613299" y="3626658"/>
                  <a:pt x="2604389" y="3619099"/>
                  <a:pt x="2599926" y="3609056"/>
                </a:cubicBezTo>
                <a:cubicBezTo>
                  <a:pt x="2592097" y="3591440"/>
                  <a:pt x="2587734" y="3572480"/>
                  <a:pt x="2581638" y="3554192"/>
                </a:cubicBezTo>
                <a:cubicBezTo>
                  <a:pt x="2578590" y="3545048"/>
                  <a:pt x="2581115" y="3531071"/>
                  <a:pt x="2572494" y="3526760"/>
                </a:cubicBezTo>
                <a:cubicBezTo>
                  <a:pt x="2526088" y="3503557"/>
                  <a:pt x="2547260" y="3516033"/>
                  <a:pt x="2508486" y="3490184"/>
                </a:cubicBezTo>
                <a:cubicBezTo>
                  <a:pt x="2502390" y="3481040"/>
                  <a:pt x="2498780" y="3469617"/>
                  <a:pt x="2490198" y="3462752"/>
                </a:cubicBezTo>
                <a:cubicBezTo>
                  <a:pt x="2482672" y="3456731"/>
                  <a:pt x="2469582" y="3460424"/>
                  <a:pt x="2462766" y="3453608"/>
                </a:cubicBezTo>
                <a:cubicBezTo>
                  <a:pt x="2455950" y="3446792"/>
                  <a:pt x="2457933" y="3434797"/>
                  <a:pt x="2453622" y="3426176"/>
                </a:cubicBezTo>
                <a:cubicBezTo>
                  <a:pt x="2448707" y="3416346"/>
                  <a:pt x="2440249" y="3408574"/>
                  <a:pt x="2435334" y="3398744"/>
                </a:cubicBezTo>
                <a:cubicBezTo>
                  <a:pt x="2408867" y="3345811"/>
                  <a:pt x="2450760" y="3395882"/>
                  <a:pt x="2398758" y="3343880"/>
                </a:cubicBezTo>
                <a:cubicBezTo>
                  <a:pt x="2382688" y="3295671"/>
                  <a:pt x="2400235" y="3334679"/>
                  <a:pt x="2362182" y="3289016"/>
                </a:cubicBezTo>
                <a:cubicBezTo>
                  <a:pt x="2355147" y="3280573"/>
                  <a:pt x="2351665" y="3269355"/>
                  <a:pt x="2343894" y="3261584"/>
                </a:cubicBezTo>
                <a:cubicBezTo>
                  <a:pt x="2336123" y="3253813"/>
                  <a:pt x="2324905" y="3250331"/>
                  <a:pt x="2316462" y="3243296"/>
                </a:cubicBezTo>
                <a:cubicBezTo>
                  <a:pt x="2306528" y="3235017"/>
                  <a:pt x="2299790" y="3223037"/>
                  <a:pt x="2289030" y="3215864"/>
                </a:cubicBezTo>
                <a:cubicBezTo>
                  <a:pt x="2281010" y="3210517"/>
                  <a:pt x="2270219" y="3211031"/>
                  <a:pt x="2261598" y="3206720"/>
                </a:cubicBezTo>
                <a:cubicBezTo>
                  <a:pt x="2251768" y="3201805"/>
                  <a:pt x="2244456" y="3192291"/>
                  <a:pt x="2234166" y="3188432"/>
                </a:cubicBezTo>
                <a:cubicBezTo>
                  <a:pt x="2217710" y="3182261"/>
                  <a:pt x="2133943" y="3171502"/>
                  <a:pt x="2124438" y="3170144"/>
                </a:cubicBezTo>
                <a:lnTo>
                  <a:pt x="2069574" y="3151856"/>
                </a:lnTo>
                <a:cubicBezTo>
                  <a:pt x="2060430" y="3148808"/>
                  <a:pt x="2051649" y="3144297"/>
                  <a:pt x="2042142" y="3142712"/>
                </a:cubicBezTo>
                <a:lnTo>
                  <a:pt x="1987278" y="3133568"/>
                </a:lnTo>
                <a:cubicBezTo>
                  <a:pt x="1914126" y="3136616"/>
                  <a:pt x="1840851" y="3137496"/>
                  <a:pt x="1767822" y="3142712"/>
                </a:cubicBezTo>
                <a:cubicBezTo>
                  <a:pt x="1755287" y="3143607"/>
                  <a:pt x="1742157" y="3145621"/>
                  <a:pt x="1731246" y="3151856"/>
                </a:cubicBezTo>
                <a:cubicBezTo>
                  <a:pt x="1720018" y="3158272"/>
                  <a:pt x="1713748" y="3171009"/>
                  <a:pt x="1703814" y="3179288"/>
                </a:cubicBezTo>
                <a:cubicBezTo>
                  <a:pt x="1695371" y="3186323"/>
                  <a:pt x="1685526" y="3191480"/>
                  <a:pt x="1676382" y="3197576"/>
                </a:cubicBezTo>
                <a:cubicBezTo>
                  <a:pt x="1662888" y="3217818"/>
                  <a:pt x="1651784" y="3238359"/>
                  <a:pt x="1630662" y="3252440"/>
                </a:cubicBezTo>
                <a:cubicBezTo>
                  <a:pt x="1622642" y="3257787"/>
                  <a:pt x="1611851" y="3257273"/>
                  <a:pt x="1603230" y="3261584"/>
                </a:cubicBezTo>
                <a:cubicBezTo>
                  <a:pt x="1593400" y="3266499"/>
                  <a:pt x="1585340" y="3274420"/>
                  <a:pt x="1575798" y="3279872"/>
                </a:cubicBezTo>
                <a:cubicBezTo>
                  <a:pt x="1563963" y="3286635"/>
                  <a:pt x="1551414" y="3292064"/>
                  <a:pt x="1539222" y="3298160"/>
                </a:cubicBezTo>
                <a:cubicBezTo>
                  <a:pt x="1536174" y="3307304"/>
                  <a:pt x="1536894" y="3318776"/>
                  <a:pt x="1530078" y="3325592"/>
                </a:cubicBezTo>
                <a:cubicBezTo>
                  <a:pt x="1514536" y="3341134"/>
                  <a:pt x="1475214" y="3362168"/>
                  <a:pt x="1475214" y="3362168"/>
                </a:cubicBezTo>
                <a:cubicBezTo>
                  <a:pt x="1469118" y="3374360"/>
                  <a:pt x="1464849" y="3387652"/>
                  <a:pt x="1456926" y="3398744"/>
                </a:cubicBezTo>
                <a:cubicBezTo>
                  <a:pt x="1428913" y="3437962"/>
                  <a:pt x="1434143" y="3415591"/>
                  <a:pt x="1402062" y="3444464"/>
                </a:cubicBezTo>
                <a:cubicBezTo>
                  <a:pt x="1379634" y="3464649"/>
                  <a:pt x="1366679" y="3498930"/>
                  <a:pt x="1338054" y="3508472"/>
                </a:cubicBezTo>
                <a:cubicBezTo>
                  <a:pt x="1286750" y="3525573"/>
                  <a:pt x="1308630" y="3515896"/>
                  <a:pt x="1237470" y="3563336"/>
                </a:cubicBezTo>
                <a:cubicBezTo>
                  <a:pt x="1219182" y="3575528"/>
                  <a:pt x="1203458" y="3592961"/>
                  <a:pt x="1182606" y="3599912"/>
                </a:cubicBezTo>
                <a:lnTo>
                  <a:pt x="1127742" y="3618200"/>
                </a:lnTo>
                <a:cubicBezTo>
                  <a:pt x="1121646" y="3627344"/>
                  <a:pt x="1118598" y="3639536"/>
                  <a:pt x="1109454" y="3645632"/>
                </a:cubicBezTo>
                <a:cubicBezTo>
                  <a:pt x="1103920" y="3649322"/>
                  <a:pt x="1028166" y="3663718"/>
                  <a:pt x="1027158" y="3663920"/>
                </a:cubicBezTo>
                <a:cubicBezTo>
                  <a:pt x="970339" y="3692330"/>
                  <a:pt x="1012106" y="3674752"/>
                  <a:pt x="954006" y="3691352"/>
                </a:cubicBezTo>
                <a:cubicBezTo>
                  <a:pt x="872708" y="3714580"/>
                  <a:pt x="1011388" y="3681579"/>
                  <a:pt x="862566" y="3718784"/>
                </a:cubicBezTo>
                <a:cubicBezTo>
                  <a:pt x="826910" y="3727698"/>
                  <a:pt x="788967" y="3731911"/>
                  <a:pt x="752838" y="3737072"/>
                </a:cubicBezTo>
                <a:cubicBezTo>
                  <a:pt x="684924" y="3759710"/>
                  <a:pt x="735045" y="3746216"/>
                  <a:pt x="597390" y="3746216"/>
                </a:cubicBezTo>
                <a:lnTo>
                  <a:pt x="597390" y="3746216"/>
                </a:lnTo>
                <a:lnTo>
                  <a:pt x="270750" y="3914272"/>
                </a:lnTo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564C5951-F7D0-9AD3-7914-10BA271EF93C}"/>
              </a:ext>
            </a:extLst>
          </p:cNvPr>
          <p:cNvSpPr/>
          <p:nvPr/>
        </p:nvSpPr>
        <p:spPr>
          <a:xfrm>
            <a:off x="7591498" y="3682461"/>
            <a:ext cx="1118022" cy="1963527"/>
          </a:xfrm>
          <a:custGeom>
            <a:avLst/>
            <a:gdLst>
              <a:gd name="connsiteX0" fmla="*/ 31898 w 3402418"/>
              <a:gd name="connsiteY0" fmla="*/ 202019 h 5975498"/>
              <a:gd name="connsiteX1" fmla="*/ 31898 w 3402418"/>
              <a:gd name="connsiteY1" fmla="*/ 202019 h 5975498"/>
              <a:gd name="connsiteX2" fmla="*/ 127591 w 3402418"/>
              <a:gd name="connsiteY2" fmla="*/ 212651 h 5975498"/>
              <a:gd name="connsiteX3" fmla="*/ 191386 w 3402418"/>
              <a:gd name="connsiteY3" fmla="*/ 255181 h 5975498"/>
              <a:gd name="connsiteX4" fmla="*/ 255181 w 3402418"/>
              <a:gd name="connsiteY4" fmla="*/ 287079 h 5975498"/>
              <a:gd name="connsiteX5" fmla="*/ 297711 w 3402418"/>
              <a:gd name="connsiteY5" fmla="*/ 318977 h 5975498"/>
              <a:gd name="connsiteX6" fmla="*/ 350874 w 3402418"/>
              <a:gd name="connsiteY6" fmla="*/ 276447 h 5975498"/>
              <a:gd name="connsiteX7" fmla="*/ 404037 w 3402418"/>
              <a:gd name="connsiteY7" fmla="*/ 202019 h 5975498"/>
              <a:gd name="connsiteX8" fmla="*/ 446567 w 3402418"/>
              <a:gd name="connsiteY8" fmla="*/ 138223 h 5975498"/>
              <a:gd name="connsiteX9" fmla="*/ 489098 w 3402418"/>
              <a:gd name="connsiteY9" fmla="*/ 106326 h 5975498"/>
              <a:gd name="connsiteX10" fmla="*/ 520995 w 3402418"/>
              <a:gd name="connsiteY10" fmla="*/ 74428 h 5975498"/>
              <a:gd name="connsiteX11" fmla="*/ 584791 w 3402418"/>
              <a:gd name="connsiteY11" fmla="*/ 42530 h 5975498"/>
              <a:gd name="connsiteX12" fmla="*/ 616688 w 3402418"/>
              <a:gd name="connsiteY12" fmla="*/ 21265 h 5975498"/>
              <a:gd name="connsiteX13" fmla="*/ 701749 w 3402418"/>
              <a:gd name="connsiteY13" fmla="*/ 0 h 5975498"/>
              <a:gd name="connsiteX14" fmla="*/ 808074 w 3402418"/>
              <a:gd name="connsiteY14" fmla="*/ 21265 h 5975498"/>
              <a:gd name="connsiteX15" fmla="*/ 871870 w 3402418"/>
              <a:gd name="connsiteY15" fmla="*/ 42530 h 5975498"/>
              <a:gd name="connsiteX16" fmla="*/ 903767 w 3402418"/>
              <a:gd name="connsiteY16" fmla="*/ 63795 h 5975498"/>
              <a:gd name="connsiteX17" fmla="*/ 935665 w 3402418"/>
              <a:gd name="connsiteY17" fmla="*/ 74428 h 5975498"/>
              <a:gd name="connsiteX18" fmla="*/ 1180214 w 3402418"/>
              <a:gd name="connsiteY18" fmla="*/ 106326 h 5975498"/>
              <a:gd name="connsiteX19" fmla="*/ 1424763 w 3402418"/>
              <a:gd name="connsiteY19" fmla="*/ 116958 h 5975498"/>
              <a:gd name="connsiteX20" fmla="*/ 1488558 w 3402418"/>
              <a:gd name="connsiteY20" fmla="*/ 138223 h 5975498"/>
              <a:gd name="connsiteX21" fmla="*/ 1520456 w 3402418"/>
              <a:gd name="connsiteY21" fmla="*/ 148856 h 5975498"/>
              <a:gd name="connsiteX22" fmla="*/ 1531088 w 3402418"/>
              <a:gd name="connsiteY22" fmla="*/ 180754 h 5975498"/>
              <a:gd name="connsiteX23" fmla="*/ 1573618 w 3402418"/>
              <a:gd name="connsiteY23" fmla="*/ 191386 h 5975498"/>
              <a:gd name="connsiteX24" fmla="*/ 1594884 w 3402418"/>
              <a:gd name="connsiteY24" fmla="*/ 212651 h 5975498"/>
              <a:gd name="connsiteX25" fmla="*/ 1637414 w 3402418"/>
              <a:gd name="connsiteY25" fmla="*/ 276447 h 5975498"/>
              <a:gd name="connsiteX26" fmla="*/ 1669311 w 3402418"/>
              <a:gd name="connsiteY26" fmla="*/ 287079 h 5975498"/>
              <a:gd name="connsiteX27" fmla="*/ 1722474 w 3402418"/>
              <a:gd name="connsiteY27" fmla="*/ 361507 h 5975498"/>
              <a:gd name="connsiteX28" fmla="*/ 1775637 w 3402418"/>
              <a:gd name="connsiteY28" fmla="*/ 372140 h 5975498"/>
              <a:gd name="connsiteX29" fmla="*/ 1807535 w 3402418"/>
              <a:gd name="connsiteY29" fmla="*/ 361507 h 5975498"/>
              <a:gd name="connsiteX30" fmla="*/ 1839432 w 3402418"/>
              <a:gd name="connsiteY30" fmla="*/ 340242 h 5975498"/>
              <a:gd name="connsiteX31" fmla="*/ 1871330 w 3402418"/>
              <a:gd name="connsiteY31" fmla="*/ 350874 h 5975498"/>
              <a:gd name="connsiteX32" fmla="*/ 1924493 w 3402418"/>
              <a:gd name="connsiteY32" fmla="*/ 393405 h 5975498"/>
              <a:gd name="connsiteX33" fmla="*/ 2009553 w 3402418"/>
              <a:gd name="connsiteY33" fmla="*/ 414670 h 5975498"/>
              <a:gd name="connsiteX34" fmla="*/ 2073349 w 3402418"/>
              <a:gd name="connsiteY34" fmla="*/ 435935 h 5975498"/>
              <a:gd name="connsiteX35" fmla="*/ 2083981 w 3402418"/>
              <a:gd name="connsiteY35" fmla="*/ 467833 h 5975498"/>
              <a:gd name="connsiteX36" fmla="*/ 2147777 w 3402418"/>
              <a:gd name="connsiteY36" fmla="*/ 489098 h 5975498"/>
              <a:gd name="connsiteX37" fmla="*/ 2179674 w 3402418"/>
              <a:gd name="connsiteY37" fmla="*/ 510363 h 5975498"/>
              <a:gd name="connsiteX38" fmla="*/ 2200939 w 3402418"/>
              <a:gd name="connsiteY38" fmla="*/ 552893 h 5975498"/>
              <a:gd name="connsiteX39" fmla="*/ 2264735 w 3402418"/>
              <a:gd name="connsiteY39" fmla="*/ 574158 h 5975498"/>
              <a:gd name="connsiteX40" fmla="*/ 2339163 w 3402418"/>
              <a:gd name="connsiteY40" fmla="*/ 637954 h 5975498"/>
              <a:gd name="connsiteX41" fmla="*/ 2360428 w 3402418"/>
              <a:gd name="connsiteY41" fmla="*/ 669851 h 5975498"/>
              <a:gd name="connsiteX42" fmla="*/ 2424223 w 3402418"/>
              <a:gd name="connsiteY42" fmla="*/ 701749 h 5975498"/>
              <a:gd name="connsiteX43" fmla="*/ 2445488 w 3402418"/>
              <a:gd name="connsiteY43" fmla="*/ 733647 h 5975498"/>
              <a:gd name="connsiteX44" fmla="*/ 2477386 w 3402418"/>
              <a:gd name="connsiteY44" fmla="*/ 754912 h 5975498"/>
              <a:gd name="connsiteX45" fmla="*/ 2509284 w 3402418"/>
              <a:gd name="connsiteY45" fmla="*/ 786809 h 5975498"/>
              <a:gd name="connsiteX46" fmla="*/ 2530549 w 3402418"/>
              <a:gd name="connsiteY46" fmla="*/ 829340 h 5975498"/>
              <a:gd name="connsiteX47" fmla="*/ 2562446 w 3402418"/>
              <a:gd name="connsiteY47" fmla="*/ 839972 h 5975498"/>
              <a:gd name="connsiteX48" fmla="*/ 2604977 w 3402418"/>
              <a:gd name="connsiteY48" fmla="*/ 882502 h 5975498"/>
              <a:gd name="connsiteX49" fmla="*/ 2636874 w 3402418"/>
              <a:gd name="connsiteY49" fmla="*/ 914400 h 5975498"/>
              <a:gd name="connsiteX50" fmla="*/ 2647507 w 3402418"/>
              <a:gd name="connsiteY50" fmla="*/ 946298 h 5975498"/>
              <a:gd name="connsiteX51" fmla="*/ 2721935 w 3402418"/>
              <a:gd name="connsiteY51" fmla="*/ 988828 h 5975498"/>
              <a:gd name="connsiteX52" fmla="*/ 2732567 w 3402418"/>
              <a:gd name="connsiteY52" fmla="*/ 1020726 h 5975498"/>
              <a:gd name="connsiteX53" fmla="*/ 2796363 w 3402418"/>
              <a:gd name="connsiteY53" fmla="*/ 1063256 h 5975498"/>
              <a:gd name="connsiteX54" fmla="*/ 2806995 w 3402418"/>
              <a:gd name="connsiteY54" fmla="*/ 1105786 h 5975498"/>
              <a:gd name="connsiteX55" fmla="*/ 2870791 w 3402418"/>
              <a:gd name="connsiteY55" fmla="*/ 1116419 h 5975498"/>
              <a:gd name="connsiteX56" fmla="*/ 2913321 w 3402418"/>
              <a:gd name="connsiteY56" fmla="*/ 1127051 h 5975498"/>
              <a:gd name="connsiteX57" fmla="*/ 3040911 w 3402418"/>
              <a:gd name="connsiteY57" fmla="*/ 1180214 h 5975498"/>
              <a:gd name="connsiteX58" fmla="*/ 3083442 w 3402418"/>
              <a:gd name="connsiteY58" fmla="*/ 1201479 h 5975498"/>
              <a:gd name="connsiteX59" fmla="*/ 3147237 w 3402418"/>
              <a:gd name="connsiteY59" fmla="*/ 1222744 h 5975498"/>
              <a:gd name="connsiteX60" fmla="*/ 3211032 w 3402418"/>
              <a:gd name="connsiteY60" fmla="*/ 1265274 h 5975498"/>
              <a:gd name="connsiteX61" fmla="*/ 3274828 w 3402418"/>
              <a:gd name="connsiteY61" fmla="*/ 1286540 h 5975498"/>
              <a:gd name="connsiteX62" fmla="*/ 3306725 w 3402418"/>
              <a:gd name="connsiteY62" fmla="*/ 1307805 h 5975498"/>
              <a:gd name="connsiteX63" fmla="*/ 3370521 w 3402418"/>
              <a:gd name="connsiteY63" fmla="*/ 1329070 h 5975498"/>
              <a:gd name="connsiteX64" fmla="*/ 3381153 w 3402418"/>
              <a:gd name="connsiteY64" fmla="*/ 1371600 h 5975498"/>
              <a:gd name="connsiteX65" fmla="*/ 3391786 w 3402418"/>
              <a:gd name="connsiteY65" fmla="*/ 1403498 h 5975498"/>
              <a:gd name="connsiteX66" fmla="*/ 3402418 w 3402418"/>
              <a:gd name="connsiteY66" fmla="*/ 1541721 h 5975498"/>
              <a:gd name="connsiteX67" fmla="*/ 3391786 w 3402418"/>
              <a:gd name="connsiteY67" fmla="*/ 1658679 h 5975498"/>
              <a:gd name="connsiteX68" fmla="*/ 3381153 w 3402418"/>
              <a:gd name="connsiteY68" fmla="*/ 1690577 h 5975498"/>
              <a:gd name="connsiteX69" fmla="*/ 3349256 w 3402418"/>
              <a:gd name="connsiteY69" fmla="*/ 1722474 h 5975498"/>
              <a:gd name="connsiteX70" fmla="*/ 3306725 w 3402418"/>
              <a:gd name="connsiteY70" fmla="*/ 1775637 h 5975498"/>
              <a:gd name="connsiteX71" fmla="*/ 3253563 w 3402418"/>
              <a:gd name="connsiteY71" fmla="*/ 1828800 h 5975498"/>
              <a:gd name="connsiteX72" fmla="*/ 3242930 w 3402418"/>
              <a:gd name="connsiteY72" fmla="*/ 1860698 h 5975498"/>
              <a:gd name="connsiteX73" fmla="*/ 3200400 w 3402418"/>
              <a:gd name="connsiteY73" fmla="*/ 1913861 h 5975498"/>
              <a:gd name="connsiteX74" fmla="*/ 3179135 w 3402418"/>
              <a:gd name="connsiteY74" fmla="*/ 1988288 h 5975498"/>
              <a:gd name="connsiteX75" fmla="*/ 3157870 w 3402418"/>
              <a:gd name="connsiteY75" fmla="*/ 2009554 h 5975498"/>
              <a:gd name="connsiteX76" fmla="*/ 3136605 w 3402418"/>
              <a:gd name="connsiteY76" fmla="*/ 2211572 h 5975498"/>
              <a:gd name="connsiteX77" fmla="*/ 3125972 w 3402418"/>
              <a:gd name="connsiteY77" fmla="*/ 2349795 h 5975498"/>
              <a:gd name="connsiteX78" fmla="*/ 3094074 w 3402418"/>
              <a:gd name="connsiteY78" fmla="*/ 2360428 h 5975498"/>
              <a:gd name="connsiteX79" fmla="*/ 3051544 w 3402418"/>
              <a:gd name="connsiteY79" fmla="*/ 2434856 h 5975498"/>
              <a:gd name="connsiteX80" fmla="*/ 2998381 w 3402418"/>
              <a:gd name="connsiteY80" fmla="*/ 2530549 h 5975498"/>
              <a:gd name="connsiteX81" fmla="*/ 2977116 w 3402418"/>
              <a:gd name="connsiteY81" fmla="*/ 2626242 h 5975498"/>
              <a:gd name="connsiteX82" fmla="*/ 2945218 w 3402418"/>
              <a:gd name="connsiteY82" fmla="*/ 2647507 h 5975498"/>
              <a:gd name="connsiteX83" fmla="*/ 2923953 w 3402418"/>
              <a:gd name="connsiteY83" fmla="*/ 2690037 h 5975498"/>
              <a:gd name="connsiteX84" fmla="*/ 2913321 w 3402418"/>
              <a:gd name="connsiteY84" fmla="*/ 2721935 h 5975498"/>
              <a:gd name="connsiteX85" fmla="*/ 2881423 w 3402418"/>
              <a:gd name="connsiteY85" fmla="*/ 2732567 h 5975498"/>
              <a:gd name="connsiteX86" fmla="*/ 2828260 w 3402418"/>
              <a:gd name="connsiteY86" fmla="*/ 2785730 h 5975498"/>
              <a:gd name="connsiteX87" fmla="*/ 2817628 w 3402418"/>
              <a:gd name="connsiteY87" fmla="*/ 2817628 h 5975498"/>
              <a:gd name="connsiteX88" fmla="*/ 2785730 w 3402418"/>
              <a:gd name="connsiteY88" fmla="*/ 2828261 h 5975498"/>
              <a:gd name="connsiteX89" fmla="*/ 2721935 w 3402418"/>
              <a:gd name="connsiteY89" fmla="*/ 2870791 h 5975498"/>
              <a:gd name="connsiteX90" fmla="*/ 2636874 w 3402418"/>
              <a:gd name="connsiteY90" fmla="*/ 2934586 h 5975498"/>
              <a:gd name="connsiteX91" fmla="*/ 2604977 w 3402418"/>
              <a:gd name="connsiteY91" fmla="*/ 2955851 h 5975498"/>
              <a:gd name="connsiteX92" fmla="*/ 2573079 w 3402418"/>
              <a:gd name="connsiteY92" fmla="*/ 3019647 h 5975498"/>
              <a:gd name="connsiteX93" fmla="*/ 2509284 w 3402418"/>
              <a:gd name="connsiteY93" fmla="*/ 3062177 h 5975498"/>
              <a:gd name="connsiteX94" fmla="*/ 2488018 w 3402418"/>
              <a:gd name="connsiteY94" fmla="*/ 3147237 h 5975498"/>
              <a:gd name="connsiteX95" fmla="*/ 2456121 w 3402418"/>
              <a:gd name="connsiteY95" fmla="*/ 3211033 h 5975498"/>
              <a:gd name="connsiteX96" fmla="*/ 2445488 w 3402418"/>
              <a:gd name="connsiteY96" fmla="*/ 3242930 h 5975498"/>
              <a:gd name="connsiteX97" fmla="*/ 2402958 w 3402418"/>
              <a:gd name="connsiteY97" fmla="*/ 3306726 h 5975498"/>
              <a:gd name="connsiteX98" fmla="*/ 2381693 w 3402418"/>
              <a:gd name="connsiteY98" fmla="*/ 3338623 h 5975498"/>
              <a:gd name="connsiteX99" fmla="*/ 2349795 w 3402418"/>
              <a:gd name="connsiteY99" fmla="*/ 3359888 h 5975498"/>
              <a:gd name="connsiteX100" fmla="*/ 2328530 w 3402418"/>
              <a:gd name="connsiteY100" fmla="*/ 3391786 h 5975498"/>
              <a:gd name="connsiteX101" fmla="*/ 2264735 w 3402418"/>
              <a:gd name="connsiteY101" fmla="*/ 3423684 h 5975498"/>
              <a:gd name="connsiteX102" fmla="*/ 2232837 w 3402418"/>
              <a:gd name="connsiteY102" fmla="*/ 3476847 h 5975498"/>
              <a:gd name="connsiteX103" fmla="*/ 2211572 w 3402418"/>
              <a:gd name="connsiteY103" fmla="*/ 3508744 h 5975498"/>
              <a:gd name="connsiteX104" fmla="*/ 2179674 w 3402418"/>
              <a:gd name="connsiteY104" fmla="*/ 3530009 h 5975498"/>
              <a:gd name="connsiteX105" fmla="*/ 2147777 w 3402418"/>
              <a:gd name="connsiteY105" fmla="*/ 3561907 h 5975498"/>
              <a:gd name="connsiteX106" fmla="*/ 2137144 w 3402418"/>
              <a:gd name="connsiteY106" fmla="*/ 3593805 h 5975498"/>
              <a:gd name="connsiteX107" fmla="*/ 2041451 w 3402418"/>
              <a:gd name="connsiteY107" fmla="*/ 3625702 h 5975498"/>
              <a:gd name="connsiteX108" fmla="*/ 2030818 w 3402418"/>
              <a:gd name="connsiteY108" fmla="*/ 3912781 h 5975498"/>
              <a:gd name="connsiteX109" fmla="*/ 1998921 w 3402418"/>
              <a:gd name="connsiteY109" fmla="*/ 4029740 h 5975498"/>
              <a:gd name="connsiteX110" fmla="*/ 1977656 w 3402418"/>
              <a:gd name="connsiteY110" fmla="*/ 4072270 h 5975498"/>
              <a:gd name="connsiteX111" fmla="*/ 1945758 w 3402418"/>
              <a:gd name="connsiteY111" fmla="*/ 4125433 h 5975498"/>
              <a:gd name="connsiteX112" fmla="*/ 1935125 w 3402418"/>
              <a:gd name="connsiteY112" fmla="*/ 4157330 h 5975498"/>
              <a:gd name="connsiteX113" fmla="*/ 1903228 w 3402418"/>
              <a:gd name="connsiteY113" fmla="*/ 4242391 h 5975498"/>
              <a:gd name="connsiteX114" fmla="*/ 1871330 w 3402418"/>
              <a:gd name="connsiteY114" fmla="*/ 4253023 h 5975498"/>
              <a:gd name="connsiteX115" fmla="*/ 1850065 w 3402418"/>
              <a:gd name="connsiteY115" fmla="*/ 4338084 h 5975498"/>
              <a:gd name="connsiteX116" fmla="*/ 1828800 w 3402418"/>
              <a:gd name="connsiteY116" fmla="*/ 4369981 h 5975498"/>
              <a:gd name="connsiteX117" fmla="*/ 1818167 w 3402418"/>
              <a:gd name="connsiteY117" fmla="*/ 4401879 h 5975498"/>
              <a:gd name="connsiteX118" fmla="*/ 1765005 w 3402418"/>
              <a:gd name="connsiteY118" fmla="*/ 4476307 h 5975498"/>
              <a:gd name="connsiteX119" fmla="*/ 1733107 w 3402418"/>
              <a:gd name="connsiteY119" fmla="*/ 4582633 h 5975498"/>
              <a:gd name="connsiteX120" fmla="*/ 1711842 w 3402418"/>
              <a:gd name="connsiteY120" fmla="*/ 4646428 h 5975498"/>
              <a:gd name="connsiteX121" fmla="*/ 1679944 w 3402418"/>
              <a:gd name="connsiteY121" fmla="*/ 4731488 h 5975498"/>
              <a:gd name="connsiteX122" fmla="*/ 1690577 w 3402418"/>
              <a:gd name="connsiteY122" fmla="*/ 5018567 h 5975498"/>
              <a:gd name="connsiteX123" fmla="*/ 1711842 w 3402418"/>
              <a:gd name="connsiteY123" fmla="*/ 5050465 h 5975498"/>
              <a:gd name="connsiteX124" fmla="*/ 1722474 w 3402418"/>
              <a:gd name="connsiteY124" fmla="*/ 5156791 h 5975498"/>
              <a:gd name="connsiteX125" fmla="*/ 1754372 w 3402418"/>
              <a:gd name="connsiteY125" fmla="*/ 5220586 h 5975498"/>
              <a:gd name="connsiteX126" fmla="*/ 1765005 w 3402418"/>
              <a:gd name="connsiteY126" fmla="*/ 5252484 h 5975498"/>
              <a:gd name="connsiteX127" fmla="*/ 1743739 w 3402418"/>
              <a:gd name="connsiteY127" fmla="*/ 5443870 h 5975498"/>
              <a:gd name="connsiteX128" fmla="*/ 1733107 w 3402418"/>
              <a:gd name="connsiteY128" fmla="*/ 5475767 h 5975498"/>
              <a:gd name="connsiteX129" fmla="*/ 1711842 w 3402418"/>
              <a:gd name="connsiteY129" fmla="*/ 5497033 h 5975498"/>
              <a:gd name="connsiteX130" fmla="*/ 1701209 w 3402418"/>
              <a:gd name="connsiteY130" fmla="*/ 5528930 h 5975498"/>
              <a:gd name="connsiteX131" fmla="*/ 1679944 w 3402418"/>
              <a:gd name="connsiteY131" fmla="*/ 5603358 h 5975498"/>
              <a:gd name="connsiteX132" fmla="*/ 1637414 w 3402418"/>
              <a:gd name="connsiteY132" fmla="*/ 5688419 h 5975498"/>
              <a:gd name="connsiteX133" fmla="*/ 1605516 w 3402418"/>
              <a:gd name="connsiteY133" fmla="*/ 5699051 h 5975498"/>
              <a:gd name="connsiteX134" fmla="*/ 1562986 w 3402418"/>
              <a:gd name="connsiteY134" fmla="*/ 5752214 h 5975498"/>
              <a:gd name="connsiteX135" fmla="*/ 1541721 w 3402418"/>
              <a:gd name="connsiteY135" fmla="*/ 5784112 h 5975498"/>
              <a:gd name="connsiteX136" fmla="*/ 1467293 w 3402418"/>
              <a:gd name="connsiteY136" fmla="*/ 5837274 h 5975498"/>
              <a:gd name="connsiteX137" fmla="*/ 1456660 w 3402418"/>
              <a:gd name="connsiteY137" fmla="*/ 5869172 h 5975498"/>
              <a:gd name="connsiteX138" fmla="*/ 1424763 w 3402418"/>
              <a:gd name="connsiteY138" fmla="*/ 5879805 h 5975498"/>
              <a:gd name="connsiteX139" fmla="*/ 1392865 w 3402418"/>
              <a:gd name="connsiteY139" fmla="*/ 5901070 h 5975498"/>
              <a:gd name="connsiteX140" fmla="*/ 1190846 w 3402418"/>
              <a:gd name="connsiteY140" fmla="*/ 5911702 h 5975498"/>
              <a:gd name="connsiteX141" fmla="*/ 1127051 w 3402418"/>
              <a:gd name="connsiteY141" fmla="*/ 5932967 h 5975498"/>
              <a:gd name="connsiteX142" fmla="*/ 1084521 w 3402418"/>
              <a:gd name="connsiteY142" fmla="*/ 5975498 h 5975498"/>
              <a:gd name="connsiteX143" fmla="*/ 967563 w 3402418"/>
              <a:gd name="connsiteY143" fmla="*/ 5954233 h 5975498"/>
              <a:gd name="connsiteX144" fmla="*/ 808074 w 3402418"/>
              <a:gd name="connsiteY144" fmla="*/ 5943600 h 5975498"/>
              <a:gd name="connsiteX145" fmla="*/ 786809 w 3402418"/>
              <a:gd name="connsiteY145" fmla="*/ 5911702 h 5975498"/>
              <a:gd name="connsiteX146" fmla="*/ 744279 w 3402418"/>
              <a:gd name="connsiteY146" fmla="*/ 5901070 h 5975498"/>
              <a:gd name="connsiteX147" fmla="*/ 680484 w 3402418"/>
              <a:gd name="connsiteY147" fmla="*/ 5858540 h 5975498"/>
              <a:gd name="connsiteX148" fmla="*/ 659218 w 3402418"/>
              <a:gd name="connsiteY148" fmla="*/ 5837274 h 5975498"/>
              <a:gd name="connsiteX149" fmla="*/ 616688 w 3402418"/>
              <a:gd name="connsiteY149" fmla="*/ 5826642 h 5975498"/>
              <a:gd name="connsiteX150" fmla="*/ 584791 w 3402418"/>
              <a:gd name="connsiteY150" fmla="*/ 5816009 h 5975498"/>
              <a:gd name="connsiteX151" fmla="*/ 574158 w 3402418"/>
              <a:gd name="connsiteY151" fmla="*/ 5784112 h 5975498"/>
              <a:gd name="connsiteX152" fmla="*/ 510363 w 3402418"/>
              <a:gd name="connsiteY152" fmla="*/ 5762847 h 5975498"/>
              <a:gd name="connsiteX153" fmla="*/ 478465 w 3402418"/>
              <a:gd name="connsiteY153" fmla="*/ 5699051 h 5975498"/>
              <a:gd name="connsiteX154" fmla="*/ 446567 w 3402418"/>
              <a:gd name="connsiteY154" fmla="*/ 5667154 h 5975498"/>
              <a:gd name="connsiteX155" fmla="*/ 435935 w 3402418"/>
              <a:gd name="connsiteY155" fmla="*/ 5635256 h 5975498"/>
              <a:gd name="connsiteX156" fmla="*/ 393405 w 3402418"/>
              <a:gd name="connsiteY156" fmla="*/ 5571461 h 5975498"/>
              <a:gd name="connsiteX157" fmla="*/ 382772 w 3402418"/>
              <a:gd name="connsiteY157" fmla="*/ 5539563 h 5975498"/>
              <a:gd name="connsiteX158" fmla="*/ 361507 w 3402418"/>
              <a:gd name="connsiteY158" fmla="*/ 5443870 h 5975498"/>
              <a:gd name="connsiteX159" fmla="*/ 393405 w 3402418"/>
              <a:gd name="connsiteY159" fmla="*/ 4976037 h 5975498"/>
              <a:gd name="connsiteX160" fmla="*/ 404037 w 3402418"/>
              <a:gd name="connsiteY160" fmla="*/ 4944140 h 5975498"/>
              <a:gd name="connsiteX161" fmla="*/ 414670 w 3402418"/>
              <a:gd name="connsiteY161" fmla="*/ 4837814 h 5975498"/>
              <a:gd name="connsiteX162" fmla="*/ 425302 w 3402418"/>
              <a:gd name="connsiteY162" fmla="*/ 4720856 h 5975498"/>
              <a:gd name="connsiteX163" fmla="*/ 446567 w 3402418"/>
              <a:gd name="connsiteY163" fmla="*/ 4678326 h 5975498"/>
              <a:gd name="connsiteX164" fmla="*/ 478465 w 3402418"/>
              <a:gd name="connsiteY164" fmla="*/ 4614530 h 5975498"/>
              <a:gd name="connsiteX165" fmla="*/ 489098 w 3402418"/>
              <a:gd name="connsiteY165" fmla="*/ 3965944 h 5975498"/>
              <a:gd name="connsiteX166" fmla="*/ 542260 w 3402418"/>
              <a:gd name="connsiteY166" fmla="*/ 3880884 h 5975498"/>
              <a:gd name="connsiteX167" fmla="*/ 563525 w 3402418"/>
              <a:gd name="connsiteY167" fmla="*/ 3817088 h 5975498"/>
              <a:gd name="connsiteX168" fmla="*/ 584791 w 3402418"/>
              <a:gd name="connsiteY168" fmla="*/ 3732028 h 5975498"/>
              <a:gd name="connsiteX169" fmla="*/ 606056 w 3402418"/>
              <a:gd name="connsiteY169" fmla="*/ 3625702 h 5975498"/>
              <a:gd name="connsiteX170" fmla="*/ 616688 w 3402418"/>
              <a:gd name="connsiteY170" fmla="*/ 3572540 h 5975498"/>
              <a:gd name="connsiteX171" fmla="*/ 637953 w 3402418"/>
              <a:gd name="connsiteY171" fmla="*/ 3530009 h 5975498"/>
              <a:gd name="connsiteX172" fmla="*/ 648586 w 3402418"/>
              <a:gd name="connsiteY172" fmla="*/ 3423684 h 5975498"/>
              <a:gd name="connsiteX173" fmla="*/ 669851 w 3402418"/>
              <a:gd name="connsiteY173" fmla="*/ 3317358 h 5975498"/>
              <a:gd name="connsiteX174" fmla="*/ 691116 w 3402418"/>
              <a:gd name="connsiteY174" fmla="*/ 3285461 h 5975498"/>
              <a:gd name="connsiteX175" fmla="*/ 701749 w 3402418"/>
              <a:gd name="connsiteY175" fmla="*/ 3242930 h 5975498"/>
              <a:gd name="connsiteX176" fmla="*/ 723014 w 3402418"/>
              <a:gd name="connsiteY176" fmla="*/ 3094074 h 5975498"/>
              <a:gd name="connsiteX177" fmla="*/ 744279 w 3402418"/>
              <a:gd name="connsiteY177" fmla="*/ 3062177 h 5975498"/>
              <a:gd name="connsiteX178" fmla="*/ 765544 w 3402418"/>
              <a:gd name="connsiteY178" fmla="*/ 2902688 h 5975498"/>
              <a:gd name="connsiteX179" fmla="*/ 754911 w 3402418"/>
              <a:gd name="connsiteY179" fmla="*/ 2711302 h 5975498"/>
              <a:gd name="connsiteX180" fmla="*/ 744279 w 3402418"/>
              <a:gd name="connsiteY180" fmla="*/ 2679405 h 5975498"/>
              <a:gd name="connsiteX181" fmla="*/ 733646 w 3402418"/>
              <a:gd name="connsiteY181" fmla="*/ 2636874 h 5975498"/>
              <a:gd name="connsiteX182" fmla="*/ 723014 w 3402418"/>
              <a:gd name="connsiteY182" fmla="*/ 2360428 h 5975498"/>
              <a:gd name="connsiteX183" fmla="*/ 712381 w 3402418"/>
              <a:gd name="connsiteY183" fmla="*/ 2307265 h 5975498"/>
              <a:gd name="connsiteX184" fmla="*/ 669851 w 3402418"/>
              <a:gd name="connsiteY184" fmla="*/ 2243470 h 5975498"/>
              <a:gd name="connsiteX185" fmla="*/ 616688 w 3402418"/>
              <a:gd name="connsiteY185" fmla="*/ 2200940 h 5975498"/>
              <a:gd name="connsiteX186" fmla="*/ 595423 w 3402418"/>
              <a:gd name="connsiteY186" fmla="*/ 2179674 h 5975498"/>
              <a:gd name="connsiteX187" fmla="*/ 584791 w 3402418"/>
              <a:gd name="connsiteY187" fmla="*/ 2147777 h 5975498"/>
              <a:gd name="connsiteX188" fmla="*/ 552893 w 3402418"/>
              <a:gd name="connsiteY188" fmla="*/ 2137144 h 5975498"/>
              <a:gd name="connsiteX189" fmla="*/ 520995 w 3402418"/>
              <a:gd name="connsiteY189" fmla="*/ 2115879 h 5975498"/>
              <a:gd name="connsiteX190" fmla="*/ 499730 w 3402418"/>
              <a:gd name="connsiteY190" fmla="*/ 2073349 h 5975498"/>
              <a:gd name="connsiteX191" fmla="*/ 435935 w 3402418"/>
              <a:gd name="connsiteY191" fmla="*/ 2052084 h 5975498"/>
              <a:gd name="connsiteX192" fmla="*/ 404037 w 3402418"/>
              <a:gd name="connsiteY192" fmla="*/ 1988288 h 5975498"/>
              <a:gd name="connsiteX193" fmla="*/ 372139 w 3402418"/>
              <a:gd name="connsiteY193" fmla="*/ 1967023 h 5975498"/>
              <a:gd name="connsiteX194" fmla="*/ 329609 w 3402418"/>
              <a:gd name="connsiteY194" fmla="*/ 1924493 h 5975498"/>
              <a:gd name="connsiteX195" fmla="*/ 318977 w 3402418"/>
              <a:gd name="connsiteY195" fmla="*/ 1892595 h 5975498"/>
              <a:gd name="connsiteX196" fmla="*/ 287079 w 3402418"/>
              <a:gd name="connsiteY196" fmla="*/ 1871330 h 5975498"/>
              <a:gd name="connsiteX197" fmla="*/ 265814 w 3402418"/>
              <a:gd name="connsiteY197" fmla="*/ 1839433 h 5975498"/>
              <a:gd name="connsiteX198" fmla="*/ 233916 w 3402418"/>
              <a:gd name="connsiteY198" fmla="*/ 1818167 h 5975498"/>
              <a:gd name="connsiteX199" fmla="*/ 191386 w 3402418"/>
              <a:gd name="connsiteY199" fmla="*/ 1775637 h 5975498"/>
              <a:gd name="connsiteX200" fmla="*/ 170121 w 3402418"/>
              <a:gd name="connsiteY200" fmla="*/ 1743740 h 5975498"/>
              <a:gd name="connsiteX201" fmla="*/ 159488 w 3402418"/>
              <a:gd name="connsiteY201" fmla="*/ 1711842 h 5975498"/>
              <a:gd name="connsiteX202" fmla="*/ 95693 w 3402418"/>
              <a:gd name="connsiteY202" fmla="*/ 1658679 h 5975498"/>
              <a:gd name="connsiteX203" fmla="*/ 74428 w 3402418"/>
              <a:gd name="connsiteY203" fmla="*/ 1584251 h 5975498"/>
              <a:gd name="connsiteX204" fmla="*/ 42530 w 3402418"/>
              <a:gd name="connsiteY204" fmla="*/ 1573619 h 5975498"/>
              <a:gd name="connsiteX205" fmla="*/ 10632 w 3402418"/>
              <a:gd name="connsiteY205" fmla="*/ 1456661 h 5975498"/>
              <a:gd name="connsiteX206" fmla="*/ 0 w 3402418"/>
              <a:gd name="connsiteY206" fmla="*/ 1275907 h 5975498"/>
              <a:gd name="connsiteX207" fmla="*/ 10632 w 3402418"/>
              <a:gd name="connsiteY207" fmla="*/ 956930 h 5975498"/>
              <a:gd name="connsiteX208" fmla="*/ 21265 w 3402418"/>
              <a:gd name="connsiteY208" fmla="*/ 903767 h 5975498"/>
              <a:gd name="connsiteX209" fmla="*/ 63795 w 3402418"/>
              <a:gd name="connsiteY209" fmla="*/ 839972 h 5975498"/>
              <a:gd name="connsiteX210" fmla="*/ 85060 w 3402418"/>
              <a:gd name="connsiteY210" fmla="*/ 786809 h 5975498"/>
              <a:gd name="connsiteX211" fmla="*/ 106325 w 3402418"/>
              <a:gd name="connsiteY211" fmla="*/ 754912 h 5975498"/>
              <a:gd name="connsiteX212" fmla="*/ 159488 w 3402418"/>
              <a:gd name="connsiteY212" fmla="*/ 669851 h 5975498"/>
              <a:gd name="connsiteX213" fmla="*/ 202018 w 3402418"/>
              <a:gd name="connsiteY213" fmla="*/ 563526 h 5975498"/>
              <a:gd name="connsiteX214" fmla="*/ 233916 w 3402418"/>
              <a:gd name="connsiteY214" fmla="*/ 478465 h 5975498"/>
              <a:gd name="connsiteX215" fmla="*/ 202018 w 3402418"/>
              <a:gd name="connsiteY215" fmla="*/ 414670 h 5975498"/>
              <a:gd name="connsiteX216" fmla="*/ 191386 w 3402418"/>
              <a:gd name="connsiteY216" fmla="*/ 350874 h 5975498"/>
              <a:gd name="connsiteX217" fmla="*/ 116958 w 3402418"/>
              <a:gd name="connsiteY217" fmla="*/ 340242 h 5975498"/>
              <a:gd name="connsiteX218" fmla="*/ 31898 w 3402418"/>
              <a:gd name="connsiteY218" fmla="*/ 329609 h 5975498"/>
              <a:gd name="connsiteX219" fmla="*/ 31898 w 3402418"/>
              <a:gd name="connsiteY219" fmla="*/ 202019 h 5975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3402418" h="5975498">
                <a:moveTo>
                  <a:pt x="31898" y="202019"/>
                </a:moveTo>
                <a:lnTo>
                  <a:pt x="31898" y="202019"/>
                </a:lnTo>
                <a:cubicBezTo>
                  <a:pt x="63796" y="205563"/>
                  <a:pt x="97144" y="202502"/>
                  <a:pt x="127591" y="212651"/>
                </a:cubicBezTo>
                <a:cubicBezTo>
                  <a:pt x="151837" y="220733"/>
                  <a:pt x="170121" y="241004"/>
                  <a:pt x="191386" y="255181"/>
                </a:cubicBezTo>
                <a:cubicBezTo>
                  <a:pt x="232611" y="282664"/>
                  <a:pt x="211159" y="272406"/>
                  <a:pt x="255181" y="287079"/>
                </a:cubicBezTo>
                <a:cubicBezTo>
                  <a:pt x="269358" y="297712"/>
                  <a:pt x="280672" y="314109"/>
                  <a:pt x="297711" y="318977"/>
                </a:cubicBezTo>
                <a:cubicBezTo>
                  <a:pt x="323855" y="326447"/>
                  <a:pt x="343774" y="292422"/>
                  <a:pt x="350874" y="276447"/>
                </a:cubicBezTo>
                <a:cubicBezTo>
                  <a:pt x="385391" y="198783"/>
                  <a:pt x="346019" y="221357"/>
                  <a:pt x="404037" y="202019"/>
                </a:cubicBezTo>
                <a:cubicBezTo>
                  <a:pt x="418214" y="180754"/>
                  <a:pt x="426121" y="153557"/>
                  <a:pt x="446567" y="138223"/>
                </a:cubicBezTo>
                <a:cubicBezTo>
                  <a:pt x="460744" y="127591"/>
                  <a:pt x="475643" y="117859"/>
                  <a:pt x="489098" y="106326"/>
                </a:cubicBezTo>
                <a:cubicBezTo>
                  <a:pt x="500515" y="96540"/>
                  <a:pt x="509444" y="84054"/>
                  <a:pt x="520995" y="74428"/>
                </a:cubicBezTo>
                <a:cubicBezTo>
                  <a:pt x="566700" y="36340"/>
                  <a:pt x="536840" y="66506"/>
                  <a:pt x="584791" y="42530"/>
                </a:cubicBezTo>
                <a:cubicBezTo>
                  <a:pt x="596220" y="36815"/>
                  <a:pt x="605258" y="26980"/>
                  <a:pt x="616688" y="21265"/>
                </a:cubicBezTo>
                <a:cubicBezTo>
                  <a:pt x="638481" y="10369"/>
                  <a:pt x="681534" y="4043"/>
                  <a:pt x="701749" y="0"/>
                </a:cubicBezTo>
                <a:cubicBezTo>
                  <a:pt x="737191" y="7088"/>
                  <a:pt x="773010" y="12499"/>
                  <a:pt x="808074" y="21265"/>
                </a:cubicBezTo>
                <a:cubicBezTo>
                  <a:pt x="829820" y="26702"/>
                  <a:pt x="871870" y="42530"/>
                  <a:pt x="871870" y="42530"/>
                </a:cubicBezTo>
                <a:cubicBezTo>
                  <a:pt x="882502" y="49618"/>
                  <a:pt x="892338" y="58080"/>
                  <a:pt x="903767" y="63795"/>
                </a:cubicBezTo>
                <a:cubicBezTo>
                  <a:pt x="913792" y="68807"/>
                  <a:pt x="924792" y="71710"/>
                  <a:pt x="935665" y="74428"/>
                </a:cubicBezTo>
                <a:cubicBezTo>
                  <a:pt x="1006295" y="92086"/>
                  <a:pt x="1132382" y="102826"/>
                  <a:pt x="1180214" y="106326"/>
                </a:cubicBezTo>
                <a:cubicBezTo>
                  <a:pt x="1261590" y="112280"/>
                  <a:pt x="1343247" y="113414"/>
                  <a:pt x="1424763" y="116958"/>
                </a:cubicBezTo>
                <a:lnTo>
                  <a:pt x="1488558" y="138223"/>
                </a:lnTo>
                <a:lnTo>
                  <a:pt x="1520456" y="148856"/>
                </a:lnTo>
                <a:cubicBezTo>
                  <a:pt x="1524000" y="159489"/>
                  <a:pt x="1522336" y="173753"/>
                  <a:pt x="1531088" y="180754"/>
                </a:cubicBezTo>
                <a:cubicBezTo>
                  <a:pt x="1542499" y="189883"/>
                  <a:pt x="1560548" y="184851"/>
                  <a:pt x="1573618" y="191386"/>
                </a:cubicBezTo>
                <a:cubicBezTo>
                  <a:pt x="1582584" y="195869"/>
                  <a:pt x="1587795" y="205563"/>
                  <a:pt x="1594884" y="212651"/>
                </a:cubicBezTo>
                <a:cubicBezTo>
                  <a:pt x="1605962" y="234806"/>
                  <a:pt x="1614220" y="262530"/>
                  <a:pt x="1637414" y="276447"/>
                </a:cubicBezTo>
                <a:cubicBezTo>
                  <a:pt x="1647024" y="282213"/>
                  <a:pt x="1658679" y="283535"/>
                  <a:pt x="1669311" y="287079"/>
                </a:cubicBezTo>
                <a:cubicBezTo>
                  <a:pt x="1690899" y="351839"/>
                  <a:pt x="1670923" y="348619"/>
                  <a:pt x="1722474" y="361507"/>
                </a:cubicBezTo>
                <a:cubicBezTo>
                  <a:pt x="1740006" y="365890"/>
                  <a:pt x="1757916" y="368596"/>
                  <a:pt x="1775637" y="372140"/>
                </a:cubicBezTo>
                <a:cubicBezTo>
                  <a:pt x="1786270" y="368596"/>
                  <a:pt x="1797510" y="366519"/>
                  <a:pt x="1807535" y="361507"/>
                </a:cubicBezTo>
                <a:cubicBezTo>
                  <a:pt x="1818964" y="355792"/>
                  <a:pt x="1826827" y="342343"/>
                  <a:pt x="1839432" y="340242"/>
                </a:cubicBezTo>
                <a:cubicBezTo>
                  <a:pt x="1850487" y="338399"/>
                  <a:pt x="1860697" y="347330"/>
                  <a:pt x="1871330" y="350874"/>
                </a:cubicBezTo>
                <a:cubicBezTo>
                  <a:pt x="1891110" y="370655"/>
                  <a:pt x="1897666" y="379992"/>
                  <a:pt x="1924493" y="393405"/>
                </a:cubicBezTo>
                <a:cubicBezTo>
                  <a:pt x="1950298" y="406307"/>
                  <a:pt x="1982869" y="407393"/>
                  <a:pt x="2009553" y="414670"/>
                </a:cubicBezTo>
                <a:cubicBezTo>
                  <a:pt x="2031179" y="420568"/>
                  <a:pt x="2073349" y="435935"/>
                  <a:pt x="2073349" y="435935"/>
                </a:cubicBezTo>
                <a:cubicBezTo>
                  <a:pt x="2076893" y="446568"/>
                  <a:pt x="2074861" y="461319"/>
                  <a:pt x="2083981" y="467833"/>
                </a:cubicBezTo>
                <a:cubicBezTo>
                  <a:pt x="2102221" y="480862"/>
                  <a:pt x="2129126" y="476664"/>
                  <a:pt x="2147777" y="489098"/>
                </a:cubicBezTo>
                <a:lnTo>
                  <a:pt x="2179674" y="510363"/>
                </a:lnTo>
                <a:cubicBezTo>
                  <a:pt x="2186762" y="524540"/>
                  <a:pt x="2188259" y="543383"/>
                  <a:pt x="2200939" y="552893"/>
                </a:cubicBezTo>
                <a:cubicBezTo>
                  <a:pt x="2218872" y="566342"/>
                  <a:pt x="2264735" y="574158"/>
                  <a:pt x="2264735" y="574158"/>
                </a:cubicBezTo>
                <a:cubicBezTo>
                  <a:pt x="2293594" y="593398"/>
                  <a:pt x="2318536" y="607014"/>
                  <a:pt x="2339163" y="637954"/>
                </a:cubicBezTo>
                <a:cubicBezTo>
                  <a:pt x="2346251" y="648586"/>
                  <a:pt x="2351392" y="660815"/>
                  <a:pt x="2360428" y="669851"/>
                </a:cubicBezTo>
                <a:cubicBezTo>
                  <a:pt x="2381040" y="690463"/>
                  <a:pt x="2398280" y="693101"/>
                  <a:pt x="2424223" y="701749"/>
                </a:cubicBezTo>
                <a:cubicBezTo>
                  <a:pt x="2431311" y="712382"/>
                  <a:pt x="2436452" y="724611"/>
                  <a:pt x="2445488" y="733647"/>
                </a:cubicBezTo>
                <a:cubicBezTo>
                  <a:pt x="2454524" y="742683"/>
                  <a:pt x="2467569" y="746731"/>
                  <a:pt x="2477386" y="754912"/>
                </a:cubicBezTo>
                <a:cubicBezTo>
                  <a:pt x="2488938" y="764538"/>
                  <a:pt x="2498651" y="776177"/>
                  <a:pt x="2509284" y="786809"/>
                </a:cubicBezTo>
                <a:cubicBezTo>
                  <a:pt x="2516372" y="800986"/>
                  <a:pt x="2519341" y="818132"/>
                  <a:pt x="2530549" y="829340"/>
                </a:cubicBezTo>
                <a:cubicBezTo>
                  <a:pt x="2538474" y="837265"/>
                  <a:pt x="2554521" y="832047"/>
                  <a:pt x="2562446" y="839972"/>
                </a:cubicBezTo>
                <a:cubicBezTo>
                  <a:pt x="2619152" y="896678"/>
                  <a:pt x="2519918" y="854151"/>
                  <a:pt x="2604977" y="882502"/>
                </a:cubicBezTo>
                <a:cubicBezTo>
                  <a:pt x="2615609" y="893135"/>
                  <a:pt x="2628533" y="901889"/>
                  <a:pt x="2636874" y="914400"/>
                </a:cubicBezTo>
                <a:cubicBezTo>
                  <a:pt x="2643091" y="923726"/>
                  <a:pt x="2640332" y="937688"/>
                  <a:pt x="2647507" y="946298"/>
                </a:cubicBezTo>
                <a:cubicBezTo>
                  <a:pt x="2672264" y="976006"/>
                  <a:pt x="2690137" y="978228"/>
                  <a:pt x="2721935" y="988828"/>
                </a:cubicBezTo>
                <a:cubicBezTo>
                  <a:pt x="2725479" y="999461"/>
                  <a:pt x="2726350" y="1011401"/>
                  <a:pt x="2732567" y="1020726"/>
                </a:cubicBezTo>
                <a:cubicBezTo>
                  <a:pt x="2755322" y="1054858"/>
                  <a:pt x="2762922" y="1052109"/>
                  <a:pt x="2796363" y="1063256"/>
                </a:cubicBezTo>
                <a:cubicBezTo>
                  <a:pt x="2799907" y="1077433"/>
                  <a:pt x="2795104" y="1097292"/>
                  <a:pt x="2806995" y="1105786"/>
                </a:cubicBezTo>
                <a:cubicBezTo>
                  <a:pt x="2824538" y="1118317"/>
                  <a:pt x="2849651" y="1112191"/>
                  <a:pt x="2870791" y="1116419"/>
                </a:cubicBezTo>
                <a:cubicBezTo>
                  <a:pt x="2885120" y="1119285"/>
                  <a:pt x="2899144" y="1123507"/>
                  <a:pt x="2913321" y="1127051"/>
                </a:cubicBezTo>
                <a:cubicBezTo>
                  <a:pt x="2995054" y="1181539"/>
                  <a:pt x="2951906" y="1165379"/>
                  <a:pt x="3040911" y="1180214"/>
                </a:cubicBezTo>
                <a:cubicBezTo>
                  <a:pt x="3055088" y="1187302"/>
                  <a:pt x="3068725" y="1195592"/>
                  <a:pt x="3083442" y="1201479"/>
                </a:cubicBezTo>
                <a:cubicBezTo>
                  <a:pt x="3104254" y="1209804"/>
                  <a:pt x="3147237" y="1222744"/>
                  <a:pt x="3147237" y="1222744"/>
                </a:cubicBezTo>
                <a:cubicBezTo>
                  <a:pt x="3168502" y="1236921"/>
                  <a:pt x="3186786" y="1257192"/>
                  <a:pt x="3211032" y="1265274"/>
                </a:cubicBezTo>
                <a:cubicBezTo>
                  <a:pt x="3232297" y="1272363"/>
                  <a:pt x="3256177" y="1274106"/>
                  <a:pt x="3274828" y="1286540"/>
                </a:cubicBezTo>
                <a:cubicBezTo>
                  <a:pt x="3285460" y="1293628"/>
                  <a:pt x="3295048" y="1302615"/>
                  <a:pt x="3306725" y="1307805"/>
                </a:cubicBezTo>
                <a:cubicBezTo>
                  <a:pt x="3327209" y="1316909"/>
                  <a:pt x="3370521" y="1329070"/>
                  <a:pt x="3370521" y="1329070"/>
                </a:cubicBezTo>
                <a:cubicBezTo>
                  <a:pt x="3374065" y="1343247"/>
                  <a:pt x="3377139" y="1357549"/>
                  <a:pt x="3381153" y="1371600"/>
                </a:cubicBezTo>
                <a:cubicBezTo>
                  <a:pt x="3384232" y="1382377"/>
                  <a:pt x="3390396" y="1392377"/>
                  <a:pt x="3391786" y="1403498"/>
                </a:cubicBezTo>
                <a:cubicBezTo>
                  <a:pt x="3397518" y="1449352"/>
                  <a:pt x="3398874" y="1495647"/>
                  <a:pt x="3402418" y="1541721"/>
                </a:cubicBezTo>
                <a:cubicBezTo>
                  <a:pt x="3398874" y="1580707"/>
                  <a:pt x="3397322" y="1619926"/>
                  <a:pt x="3391786" y="1658679"/>
                </a:cubicBezTo>
                <a:cubicBezTo>
                  <a:pt x="3390201" y="1669774"/>
                  <a:pt x="3387370" y="1681252"/>
                  <a:pt x="3381153" y="1690577"/>
                </a:cubicBezTo>
                <a:cubicBezTo>
                  <a:pt x="3372812" y="1703088"/>
                  <a:pt x="3359888" y="1711842"/>
                  <a:pt x="3349256" y="1722474"/>
                </a:cubicBezTo>
                <a:cubicBezTo>
                  <a:pt x="3328555" y="1784574"/>
                  <a:pt x="3354820" y="1727542"/>
                  <a:pt x="3306725" y="1775637"/>
                </a:cubicBezTo>
                <a:cubicBezTo>
                  <a:pt x="3235839" y="1846523"/>
                  <a:pt x="3338625" y="1772091"/>
                  <a:pt x="3253563" y="1828800"/>
                </a:cubicBezTo>
                <a:cubicBezTo>
                  <a:pt x="3250019" y="1839433"/>
                  <a:pt x="3247942" y="1850673"/>
                  <a:pt x="3242930" y="1860698"/>
                </a:cubicBezTo>
                <a:cubicBezTo>
                  <a:pt x="3229518" y="1887522"/>
                  <a:pt x="3220178" y="1894082"/>
                  <a:pt x="3200400" y="1913861"/>
                </a:cubicBezTo>
                <a:cubicBezTo>
                  <a:pt x="3198415" y="1921802"/>
                  <a:pt x="3185671" y="1977395"/>
                  <a:pt x="3179135" y="1988288"/>
                </a:cubicBezTo>
                <a:cubicBezTo>
                  <a:pt x="3173977" y="1996884"/>
                  <a:pt x="3164958" y="2002465"/>
                  <a:pt x="3157870" y="2009554"/>
                </a:cubicBezTo>
                <a:cubicBezTo>
                  <a:pt x="3150782" y="2076893"/>
                  <a:pt x="3141798" y="2144060"/>
                  <a:pt x="3136605" y="2211572"/>
                </a:cubicBezTo>
                <a:cubicBezTo>
                  <a:pt x="3133061" y="2257646"/>
                  <a:pt x="3138667" y="2305363"/>
                  <a:pt x="3125972" y="2349795"/>
                </a:cubicBezTo>
                <a:cubicBezTo>
                  <a:pt x="3122893" y="2360572"/>
                  <a:pt x="3104707" y="2356884"/>
                  <a:pt x="3094074" y="2360428"/>
                </a:cubicBezTo>
                <a:cubicBezTo>
                  <a:pt x="3020507" y="2470781"/>
                  <a:pt x="3132491" y="2299944"/>
                  <a:pt x="3051544" y="2434856"/>
                </a:cubicBezTo>
                <a:cubicBezTo>
                  <a:pt x="2996703" y="2526257"/>
                  <a:pt x="3019769" y="2466388"/>
                  <a:pt x="2998381" y="2530549"/>
                </a:cubicBezTo>
                <a:cubicBezTo>
                  <a:pt x="2998272" y="2531205"/>
                  <a:pt x="2988138" y="2612465"/>
                  <a:pt x="2977116" y="2626242"/>
                </a:cubicBezTo>
                <a:cubicBezTo>
                  <a:pt x="2969133" y="2636221"/>
                  <a:pt x="2955851" y="2640419"/>
                  <a:pt x="2945218" y="2647507"/>
                </a:cubicBezTo>
                <a:cubicBezTo>
                  <a:pt x="2938130" y="2661684"/>
                  <a:pt x="2930197" y="2675469"/>
                  <a:pt x="2923953" y="2690037"/>
                </a:cubicBezTo>
                <a:cubicBezTo>
                  <a:pt x="2919538" y="2700339"/>
                  <a:pt x="2921246" y="2714010"/>
                  <a:pt x="2913321" y="2721935"/>
                </a:cubicBezTo>
                <a:cubicBezTo>
                  <a:pt x="2905396" y="2729860"/>
                  <a:pt x="2892056" y="2729023"/>
                  <a:pt x="2881423" y="2732567"/>
                </a:cubicBezTo>
                <a:cubicBezTo>
                  <a:pt x="2863702" y="2750288"/>
                  <a:pt x="2836185" y="2761955"/>
                  <a:pt x="2828260" y="2785730"/>
                </a:cubicBezTo>
                <a:cubicBezTo>
                  <a:pt x="2824716" y="2796363"/>
                  <a:pt x="2825553" y="2809703"/>
                  <a:pt x="2817628" y="2817628"/>
                </a:cubicBezTo>
                <a:cubicBezTo>
                  <a:pt x="2809703" y="2825553"/>
                  <a:pt x="2795527" y="2822818"/>
                  <a:pt x="2785730" y="2828261"/>
                </a:cubicBezTo>
                <a:cubicBezTo>
                  <a:pt x="2763389" y="2840673"/>
                  <a:pt x="2740007" y="2852719"/>
                  <a:pt x="2721935" y="2870791"/>
                </a:cubicBezTo>
                <a:cubicBezTo>
                  <a:pt x="2660847" y="2931879"/>
                  <a:pt x="2692547" y="2916029"/>
                  <a:pt x="2636874" y="2934586"/>
                </a:cubicBezTo>
                <a:cubicBezTo>
                  <a:pt x="2626242" y="2941674"/>
                  <a:pt x="2612960" y="2945873"/>
                  <a:pt x="2604977" y="2955851"/>
                </a:cubicBezTo>
                <a:cubicBezTo>
                  <a:pt x="2562002" y="3009571"/>
                  <a:pt x="2632829" y="2967365"/>
                  <a:pt x="2573079" y="3019647"/>
                </a:cubicBezTo>
                <a:cubicBezTo>
                  <a:pt x="2553845" y="3036477"/>
                  <a:pt x="2509284" y="3062177"/>
                  <a:pt x="2509284" y="3062177"/>
                </a:cubicBezTo>
                <a:cubicBezTo>
                  <a:pt x="2484982" y="3135078"/>
                  <a:pt x="2513674" y="3044611"/>
                  <a:pt x="2488018" y="3147237"/>
                </a:cubicBezTo>
                <a:cubicBezTo>
                  <a:pt x="2474655" y="3200688"/>
                  <a:pt x="2482109" y="3159058"/>
                  <a:pt x="2456121" y="3211033"/>
                </a:cubicBezTo>
                <a:cubicBezTo>
                  <a:pt x="2451109" y="3221057"/>
                  <a:pt x="2450931" y="3233133"/>
                  <a:pt x="2445488" y="3242930"/>
                </a:cubicBezTo>
                <a:cubicBezTo>
                  <a:pt x="2433076" y="3265271"/>
                  <a:pt x="2417135" y="3285461"/>
                  <a:pt x="2402958" y="3306726"/>
                </a:cubicBezTo>
                <a:cubicBezTo>
                  <a:pt x="2395870" y="3317358"/>
                  <a:pt x="2392325" y="3331535"/>
                  <a:pt x="2381693" y="3338623"/>
                </a:cubicBezTo>
                <a:lnTo>
                  <a:pt x="2349795" y="3359888"/>
                </a:lnTo>
                <a:cubicBezTo>
                  <a:pt x="2342707" y="3370521"/>
                  <a:pt x="2337566" y="3382750"/>
                  <a:pt x="2328530" y="3391786"/>
                </a:cubicBezTo>
                <a:cubicBezTo>
                  <a:pt x="2307920" y="3412396"/>
                  <a:pt x="2290677" y="3415036"/>
                  <a:pt x="2264735" y="3423684"/>
                </a:cubicBezTo>
                <a:cubicBezTo>
                  <a:pt x="2246270" y="3479076"/>
                  <a:pt x="2266197" y="3435147"/>
                  <a:pt x="2232837" y="3476847"/>
                </a:cubicBezTo>
                <a:cubicBezTo>
                  <a:pt x="2224854" y="3486825"/>
                  <a:pt x="2220608" y="3499708"/>
                  <a:pt x="2211572" y="3508744"/>
                </a:cubicBezTo>
                <a:cubicBezTo>
                  <a:pt x="2202536" y="3517780"/>
                  <a:pt x="2189491" y="3521828"/>
                  <a:pt x="2179674" y="3530009"/>
                </a:cubicBezTo>
                <a:cubicBezTo>
                  <a:pt x="2168123" y="3539635"/>
                  <a:pt x="2158409" y="3551274"/>
                  <a:pt x="2147777" y="3561907"/>
                </a:cubicBezTo>
                <a:cubicBezTo>
                  <a:pt x="2144233" y="3572540"/>
                  <a:pt x="2146755" y="3588039"/>
                  <a:pt x="2137144" y="3593805"/>
                </a:cubicBezTo>
                <a:cubicBezTo>
                  <a:pt x="2108312" y="3611104"/>
                  <a:pt x="2041451" y="3625702"/>
                  <a:pt x="2041451" y="3625702"/>
                </a:cubicBezTo>
                <a:cubicBezTo>
                  <a:pt x="2037907" y="3721395"/>
                  <a:pt x="2036791" y="3817209"/>
                  <a:pt x="2030818" y="3912781"/>
                </a:cubicBezTo>
                <a:cubicBezTo>
                  <a:pt x="2029151" y="3939450"/>
                  <a:pt x="2009328" y="4008925"/>
                  <a:pt x="1998921" y="4029740"/>
                </a:cubicBezTo>
                <a:cubicBezTo>
                  <a:pt x="1991833" y="4043917"/>
                  <a:pt x="1983900" y="4057702"/>
                  <a:pt x="1977656" y="4072270"/>
                </a:cubicBezTo>
                <a:cubicBezTo>
                  <a:pt x="1956952" y="4120578"/>
                  <a:pt x="1981120" y="4090069"/>
                  <a:pt x="1945758" y="4125433"/>
                </a:cubicBezTo>
                <a:cubicBezTo>
                  <a:pt x="1942214" y="4136065"/>
                  <a:pt x="1937843" y="4146457"/>
                  <a:pt x="1935125" y="4157330"/>
                </a:cubicBezTo>
                <a:cubicBezTo>
                  <a:pt x="1927560" y="4187589"/>
                  <a:pt x="1930576" y="4220512"/>
                  <a:pt x="1903228" y="4242391"/>
                </a:cubicBezTo>
                <a:cubicBezTo>
                  <a:pt x="1894476" y="4249392"/>
                  <a:pt x="1881963" y="4249479"/>
                  <a:pt x="1871330" y="4253023"/>
                </a:cubicBezTo>
                <a:cubicBezTo>
                  <a:pt x="1867285" y="4273248"/>
                  <a:pt x="1860965" y="4316285"/>
                  <a:pt x="1850065" y="4338084"/>
                </a:cubicBezTo>
                <a:cubicBezTo>
                  <a:pt x="1844350" y="4349513"/>
                  <a:pt x="1834515" y="4358552"/>
                  <a:pt x="1828800" y="4369981"/>
                </a:cubicBezTo>
                <a:cubicBezTo>
                  <a:pt x="1823788" y="4380006"/>
                  <a:pt x="1823728" y="4392148"/>
                  <a:pt x="1818167" y="4401879"/>
                </a:cubicBezTo>
                <a:cubicBezTo>
                  <a:pt x="1810311" y="4415628"/>
                  <a:pt x="1773234" y="4457791"/>
                  <a:pt x="1765005" y="4476307"/>
                </a:cubicBezTo>
                <a:cubicBezTo>
                  <a:pt x="1741865" y="4528371"/>
                  <a:pt x="1747384" y="4535041"/>
                  <a:pt x="1733107" y="4582633"/>
                </a:cubicBezTo>
                <a:cubicBezTo>
                  <a:pt x="1726666" y="4604103"/>
                  <a:pt x="1720167" y="4625616"/>
                  <a:pt x="1711842" y="4646428"/>
                </a:cubicBezTo>
                <a:cubicBezTo>
                  <a:pt x="1686415" y="4709997"/>
                  <a:pt x="1696613" y="4681484"/>
                  <a:pt x="1679944" y="4731488"/>
                </a:cubicBezTo>
                <a:cubicBezTo>
                  <a:pt x="1669553" y="4866570"/>
                  <a:pt x="1658344" y="4881578"/>
                  <a:pt x="1690577" y="5018567"/>
                </a:cubicBezTo>
                <a:cubicBezTo>
                  <a:pt x="1693504" y="5031006"/>
                  <a:pt x="1704754" y="5039832"/>
                  <a:pt x="1711842" y="5050465"/>
                </a:cubicBezTo>
                <a:cubicBezTo>
                  <a:pt x="1715386" y="5085907"/>
                  <a:pt x="1717058" y="5121586"/>
                  <a:pt x="1722474" y="5156791"/>
                </a:cubicBezTo>
                <a:cubicBezTo>
                  <a:pt x="1728412" y="5195390"/>
                  <a:pt x="1736851" y="5185544"/>
                  <a:pt x="1754372" y="5220586"/>
                </a:cubicBezTo>
                <a:cubicBezTo>
                  <a:pt x="1759384" y="5230611"/>
                  <a:pt x="1761461" y="5241851"/>
                  <a:pt x="1765005" y="5252484"/>
                </a:cubicBezTo>
                <a:cubicBezTo>
                  <a:pt x="1757009" y="5364419"/>
                  <a:pt x="1765357" y="5368208"/>
                  <a:pt x="1743739" y="5443870"/>
                </a:cubicBezTo>
                <a:cubicBezTo>
                  <a:pt x="1740660" y="5454646"/>
                  <a:pt x="1738873" y="5466157"/>
                  <a:pt x="1733107" y="5475767"/>
                </a:cubicBezTo>
                <a:cubicBezTo>
                  <a:pt x="1727949" y="5484363"/>
                  <a:pt x="1718930" y="5489944"/>
                  <a:pt x="1711842" y="5497033"/>
                </a:cubicBezTo>
                <a:cubicBezTo>
                  <a:pt x="1708298" y="5507665"/>
                  <a:pt x="1704288" y="5518154"/>
                  <a:pt x="1701209" y="5528930"/>
                </a:cubicBezTo>
                <a:cubicBezTo>
                  <a:pt x="1694959" y="5550806"/>
                  <a:pt x="1689753" y="5581778"/>
                  <a:pt x="1679944" y="5603358"/>
                </a:cubicBezTo>
                <a:cubicBezTo>
                  <a:pt x="1666826" y="5632217"/>
                  <a:pt x="1667488" y="5678395"/>
                  <a:pt x="1637414" y="5688419"/>
                </a:cubicBezTo>
                <a:lnTo>
                  <a:pt x="1605516" y="5699051"/>
                </a:lnTo>
                <a:cubicBezTo>
                  <a:pt x="1584818" y="5761150"/>
                  <a:pt x="1611080" y="5704120"/>
                  <a:pt x="1562986" y="5752214"/>
                </a:cubicBezTo>
                <a:cubicBezTo>
                  <a:pt x="1553950" y="5761250"/>
                  <a:pt x="1549902" y="5774295"/>
                  <a:pt x="1541721" y="5784112"/>
                </a:cubicBezTo>
                <a:cubicBezTo>
                  <a:pt x="1510933" y="5821058"/>
                  <a:pt x="1510289" y="5815776"/>
                  <a:pt x="1467293" y="5837274"/>
                </a:cubicBezTo>
                <a:cubicBezTo>
                  <a:pt x="1463749" y="5847907"/>
                  <a:pt x="1464585" y="5861247"/>
                  <a:pt x="1456660" y="5869172"/>
                </a:cubicBezTo>
                <a:cubicBezTo>
                  <a:pt x="1448735" y="5877097"/>
                  <a:pt x="1434787" y="5874793"/>
                  <a:pt x="1424763" y="5879805"/>
                </a:cubicBezTo>
                <a:cubicBezTo>
                  <a:pt x="1413333" y="5885520"/>
                  <a:pt x="1405527" y="5899343"/>
                  <a:pt x="1392865" y="5901070"/>
                </a:cubicBezTo>
                <a:cubicBezTo>
                  <a:pt x="1326050" y="5910181"/>
                  <a:pt x="1258186" y="5908158"/>
                  <a:pt x="1190846" y="5911702"/>
                </a:cubicBezTo>
                <a:cubicBezTo>
                  <a:pt x="1169581" y="5918790"/>
                  <a:pt x="1134140" y="5911702"/>
                  <a:pt x="1127051" y="5932967"/>
                </a:cubicBezTo>
                <a:cubicBezTo>
                  <a:pt x="1112874" y="5975497"/>
                  <a:pt x="1127051" y="5961321"/>
                  <a:pt x="1084521" y="5975498"/>
                </a:cubicBezTo>
                <a:cubicBezTo>
                  <a:pt x="1045535" y="5968410"/>
                  <a:pt x="1006927" y="5958775"/>
                  <a:pt x="967563" y="5954233"/>
                </a:cubicBezTo>
                <a:cubicBezTo>
                  <a:pt x="914633" y="5948126"/>
                  <a:pt x="859939" y="5955804"/>
                  <a:pt x="808074" y="5943600"/>
                </a:cubicBezTo>
                <a:cubicBezTo>
                  <a:pt x="795635" y="5940673"/>
                  <a:pt x="797442" y="5918790"/>
                  <a:pt x="786809" y="5911702"/>
                </a:cubicBezTo>
                <a:cubicBezTo>
                  <a:pt x="774650" y="5903596"/>
                  <a:pt x="758456" y="5904614"/>
                  <a:pt x="744279" y="5901070"/>
                </a:cubicBezTo>
                <a:cubicBezTo>
                  <a:pt x="723014" y="5886893"/>
                  <a:pt x="698556" y="5876612"/>
                  <a:pt x="680484" y="5858540"/>
                </a:cubicBezTo>
                <a:cubicBezTo>
                  <a:pt x="673395" y="5851451"/>
                  <a:pt x="668185" y="5841757"/>
                  <a:pt x="659218" y="5837274"/>
                </a:cubicBezTo>
                <a:cubicBezTo>
                  <a:pt x="646148" y="5830739"/>
                  <a:pt x="630739" y="5830657"/>
                  <a:pt x="616688" y="5826642"/>
                </a:cubicBezTo>
                <a:cubicBezTo>
                  <a:pt x="605912" y="5823563"/>
                  <a:pt x="595423" y="5819553"/>
                  <a:pt x="584791" y="5816009"/>
                </a:cubicBezTo>
                <a:cubicBezTo>
                  <a:pt x="581247" y="5805377"/>
                  <a:pt x="583278" y="5790626"/>
                  <a:pt x="574158" y="5784112"/>
                </a:cubicBezTo>
                <a:cubicBezTo>
                  <a:pt x="555918" y="5771084"/>
                  <a:pt x="510363" y="5762847"/>
                  <a:pt x="510363" y="5762847"/>
                </a:cubicBezTo>
                <a:cubicBezTo>
                  <a:pt x="451876" y="5704358"/>
                  <a:pt x="530726" y="5790504"/>
                  <a:pt x="478465" y="5699051"/>
                </a:cubicBezTo>
                <a:cubicBezTo>
                  <a:pt x="471005" y="5685996"/>
                  <a:pt x="457200" y="5677786"/>
                  <a:pt x="446567" y="5667154"/>
                </a:cubicBezTo>
                <a:cubicBezTo>
                  <a:pt x="443023" y="5656521"/>
                  <a:pt x="441378" y="5645053"/>
                  <a:pt x="435935" y="5635256"/>
                </a:cubicBezTo>
                <a:cubicBezTo>
                  <a:pt x="423523" y="5612915"/>
                  <a:pt x="401487" y="5595707"/>
                  <a:pt x="393405" y="5571461"/>
                </a:cubicBezTo>
                <a:cubicBezTo>
                  <a:pt x="389861" y="5560828"/>
                  <a:pt x="385203" y="5550504"/>
                  <a:pt x="382772" y="5539563"/>
                </a:cubicBezTo>
                <a:cubicBezTo>
                  <a:pt x="357819" y="5427280"/>
                  <a:pt x="385443" y="5515679"/>
                  <a:pt x="361507" y="5443870"/>
                </a:cubicBezTo>
                <a:cubicBezTo>
                  <a:pt x="370242" y="5269160"/>
                  <a:pt x="349709" y="5128973"/>
                  <a:pt x="393405" y="4976037"/>
                </a:cubicBezTo>
                <a:cubicBezTo>
                  <a:pt x="396484" y="4965261"/>
                  <a:pt x="400493" y="4954772"/>
                  <a:pt x="404037" y="4944140"/>
                </a:cubicBezTo>
                <a:cubicBezTo>
                  <a:pt x="407581" y="4908698"/>
                  <a:pt x="411293" y="4873272"/>
                  <a:pt x="414670" y="4837814"/>
                </a:cubicBezTo>
                <a:cubicBezTo>
                  <a:pt x="418381" y="4798844"/>
                  <a:pt x="417625" y="4759243"/>
                  <a:pt x="425302" y="4720856"/>
                </a:cubicBezTo>
                <a:cubicBezTo>
                  <a:pt x="428410" y="4705314"/>
                  <a:pt x="440323" y="4692894"/>
                  <a:pt x="446567" y="4678326"/>
                </a:cubicBezTo>
                <a:cubicBezTo>
                  <a:pt x="472980" y="4616697"/>
                  <a:pt x="437599" y="4675830"/>
                  <a:pt x="478465" y="4614530"/>
                </a:cubicBezTo>
                <a:cubicBezTo>
                  <a:pt x="482009" y="4398335"/>
                  <a:pt x="479426" y="4181952"/>
                  <a:pt x="489098" y="3965944"/>
                </a:cubicBezTo>
                <a:cubicBezTo>
                  <a:pt x="491823" y="3905080"/>
                  <a:pt x="504585" y="3906001"/>
                  <a:pt x="542260" y="3880884"/>
                </a:cubicBezTo>
                <a:cubicBezTo>
                  <a:pt x="549348" y="3859619"/>
                  <a:pt x="559129" y="3839068"/>
                  <a:pt x="563525" y="3817088"/>
                </a:cubicBezTo>
                <a:cubicBezTo>
                  <a:pt x="576356" y="3752936"/>
                  <a:pt x="568443" y="3781070"/>
                  <a:pt x="584791" y="3732028"/>
                </a:cubicBezTo>
                <a:cubicBezTo>
                  <a:pt x="605626" y="3607013"/>
                  <a:pt x="584907" y="3720875"/>
                  <a:pt x="606056" y="3625702"/>
                </a:cubicBezTo>
                <a:cubicBezTo>
                  <a:pt x="609976" y="3608061"/>
                  <a:pt x="610973" y="3589684"/>
                  <a:pt x="616688" y="3572540"/>
                </a:cubicBezTo>
                <a:cubicBezTo>
                  <a:pt x="621700" y="3557503"/>
                  <a:pt x="630865" y="3544186"/>
                  <a:pt x="637953" y="3530009"/>
                </a:cubicBezTo>
                <a:cubicBezTo>
                  <a:pt x="641497" y="3494567"/>
                  <a:pt x="644424" y="3459058"/>
                  <a:pt x="648586" y="3423684"/>
                </a:cubicBezTo>
                <a:cubicBezTo>
                  <a:pt x="651601" y="3398060"/>
                  <a:pt x="655408" y="3346243"/>
                  <a:pt x="669851" y="3317358"/>
                </a:cubicBezTo>
                <a:cubicBezTo>
                  <a:pt x="675566" y="3305929"/>
                  <a:pt x="684028" y="3296093"/>
                  <a:pt x="691116" y="3285461"/>
                </a:cubicBezTo>
                <a:cubicBezTo>
                  <a:pt x="694660" y="3271284"/>
                  <a:pt x="699347" y="3257345"/>
                  <a:pt x="701749" y="3242930"/>
                </a:cubicBezTo>
                <a:cubicBezTo>
                  <a:pt x="709989" y="3193490"/>
                  <a:pt x="711534" y="3142864"/>
                  <a:pt x="723014" y="3094074"/>
                </a:cubicBezTo>
                <a:cubicBezTo>
                  <a:pt x="725941" y="3081635"/>
                  <a:pt x="737191" y="3072809"/>
                  <a:pt x="744279" y="3062177"/>
                </a:cubicBezTo>
                <a:cubicBezTo>
                  <a:pt x="746900" y="3043831"/>
                  <a:pt x="765544" y="2916421"/>
                  <a:pt x="765544" y="2902688"/>
                </a:cubicBezTo>
                <a:cubicBezTo>
                  <a:pt x="765544" y="2838794"/>
                  <a:pt x="760969" y="2774908"/>
                  <a:pt x="754911" y="2711302"/>
                </a:cubicBezTo>
                <a:cubicBezTo>
                  <a:pt x="753848" y="2700145"/>
                  <a:pt x="747358" y="2690181"/>
                  <a:pt x="744279" y="2679405"/>
                </a:cubicBezTo>
                <a:cubicBezTo>
                  <a:pt x="740264" y="2665354"/>
                  <a:pt x="737190" y="2651051"/>
                  <a:pt x="733646" y="2636874"/>
                </a:cubicBezTo>
                <a:cubicBezTo>
                  <a:pt x="730102" y="2544725"/>
                  <a:pt x="728951" y="2452453"/>
                  <a:pt x="723014" y="2360428"/>
                </a:cubicBezTo>
                <a:cubicBezTo>
                  <a:pt x="721850" y="2342394"/>
                  <a:pt x="719859" y="2323717"/>
                  <a:pt x="712381" y="2307265"/>
                </a:cubicBezTo>
                <a:cubicBezTo>
                  <a:pt x="701805" y="2283998"/>
                  <a:pt x="684028" y="2264735"/>
                  <a:pt x="669851" y="2243470"/>
                </a:cubicBezTo>
                <a:cubicBezTo>
                  <a:pt x="642369" y="2202246"/>
                  <a:pt x="660709" y="2215613"/>
                  <a:pt x="616688" y="2200940"/>
                </a:cubicBezTo>
                <a:cubicBezTo>
                  <a:pt x="609600" y="2193851"/>
                  <a:pt x="600581" y="2188270"/>
                  <a:pt x="595423" y="2179674"/>
                </a:cubicBezTo>
                <a:cubicBezTo>
                  <a:pt x="589657" y="2170064"/>
                  <a:pt x="592716" y="2155702"/>
                  <a:pt x="584791" y="2147777"/>
                </a:cubicBezTo>
                <a:cubicBezTo>
                  <a:pt x="576866" y="2139852"/>
                  <a:pt x="562918" y="2142156"/>
                  <a:pt x="552893" y="2137144"/>
                </a:cubicBezTo>
                <a:cubicBezTo>
                  <a:pt x="541463" y="2131429"/>
                  <a:pt x="531628" y="2122967"/>
                  <a:pt x="520995" y="2115879"/>
                </a:cubicBezTo>
                <a:cubicBezTo>
                  <a:pt x="513907" y="2101702"/>
                  <a:pt x="512410" y="2082859"/>
                  <a:pt x="499730" y="2073349"/>
                </a:cubicBezTo>
                <a:cubicBezTo>
                  <a:pt x="481798" y="2059900"/>
                  <a:pt x="435935" y="2052084"/>
                  <a:pt x="435935" y="2052084"/>
                </a:cubicBezTo>
                <a:cubicBezTo>
                  <a:pt x="427287" y="2026142"/>
                  <a:pt x="424648" y="2008899"/>
                  <a:pt x="404037" y="1988288"/>
                </a:cubicBezTo>
                <a:cubicBezTo>
                  <a:pt x="395001" y="1979252"/>
                  <a:pt x="382772" y="1974111"/>
                  <a:pt x="372139" y="1967023"/>
                </a:cubicBezTo>
                <a:cubicBezTo>
                  <a:pt x="343787" y="1881964"/>
                  <a:pt x="386316" y="1981201"/>
                  <a:pt x="329609" y="1924493"/>
                </a:cubicBezTo>
                <a:cubicBezTo>
                  <a:pt x="321684" y="1916568"/>
                  <a:pt x="325978" y="1901347"/>
                  <a:pt x="318977" y="1892595"/>
                </a:cubicBezTo>
                <a:cubicBezTo>
                  <a:pt x="310994" y="1882616"/>
                  <a:pt x="297712" y="1878418"/>
                  <a:pt x="287079" y="1871330"/>
                </a:cubicBezTo>
                <a:cubicBezTo>
                  <a:pt x="279991" y="1860698"/>
                  <a:pt x="274850" y="1848469"/>
                  <a:pt x="265814" y="1839433"/>
                </a:cubicBezTo>
                <a:cubicBezTo>
                  <a:pt x="256778" y="1830397"/>
                  <a:pt x="241899" y="1828146"/>
                  <a:pt x="233916" y="1818167"/>
                </a:cubicBezTo>
                <a:cubicBezTo>
                  <a:pt x="192675" y="1766615"/>
                  <a:pt x="260982" y="1798836"/>
                  <a:pt x="191386" y="1775637"/>
                </a:cubicBezTo>
                <a:cubicBezTo>
                  <a:pt x="184298" y="1765005"/>
                  <a:pt x="175836" y="1755169"/>
                  <a:pt x="170121" y="1743740"/>
                </a:cubicBezTo>
                <a:cubicBezTo>
                  <a:pt x="165109" y="1733715"/>
                  <a:pt x="165705" y="1721168"/>
                  <a:pt x="159488" y="1711842"/>
                </a:cubicBezTo>
                <a:cubicBezTo>
                  <a:pt x="143113" y="1687280"/>
                  <a:pt x="119232" y="1674371"/>
                  <a:pt x="95693" y="1658679"/>
                </a:cubicBezTo>
                <a:cubicBezTo>
                  <a:pt x="95602" y="1658314"/>
                  <a:pt x="79511" y="1589334"/>
                  <a:pt x="74428" y="1584251"/>
                </a:cubicBezTo>
                <a:cubicBezTo>
                  <a:pt x="66503" y="1576326"/>
                  <a:pt x="53163" y="1577163"/>
                  <a:pt x="42530" y="1573619"/>
                </a:cubicBezTo>
                <a:cubicBezTo>
                  <a:pt x="15550" y="1492679"/>
                  <a:pt x="25661" y="1531803"/>
                  <a:pt x="10632" y="1456661"/>
                </a:cubicBezTo>
                <a:cubicBezTo>
                  <a:pt x="7088" y="1396410"/>
                  <a:pt x="0" y="1336262"/>
                  <a:pt x="0" y="1275907"/>
                </a:cubicBezTo>
                <a:cubicBezTo>
                  <a:pt x="0" y="1169522"/>
                  <a:pt x="4563" y="1063141"/>
                  <a:pt x="10632" y="956930"/>
                </a:cubicBezTo>
                <a:cubicBezTo>
                  <a:pt x="11663" y="938887"/>
                  <a:pt x="13787" y="920219"/>
                  <a:pt x="21265" y="903767"/>
                </a:cubicBezTo>
                <a:cubicBezTo>
                  <a:pt x="31841" y="880500"/>
                  <a:pt x="54303" y="863701"/>
                  <a:pt x="63795" y="839972"/>
                </a:cubicBezTo>
                <a:cubicBezTo>
                  <a:pt x="70883" y="822251"/>
                  <a:pt x="76524" y="803880"/>
                  <a:pt x="85060" y="786809"/>
                </a:cubicBezTo>
                <a:cubicBezTo>
                  <a:pt x="90775" y="775380"/>
                  <a:pt x="101135" y="766589"/>
                  <a:pt x="106325" y="754912"/>
                </a:cubicBezTo>
                <a:cubicBezTo>
                  <a:pt x="143619" y="671002"/>
                  <a:pt x="102107" y="708106"/>
                  <a:pt x="159488" y="669851"/>
                </a:cubicBezTo>
                <a:cubicBezTo>
                  <a:pt x="178391" y="632046"/>
                  <a:pt x="193258" y="607322"/>
                  <a:pt x="202018" y="563526"/>
                </a:cubicBezTo>
                <a:cubicBezTo>
                  <a:pt x="215157" y="497832"/>
                  <a:pt x="202627" y="525400"/>
                  <a:pt x="233916" y="478465"/>
                </a:cubicBezTo>
                <a:cubicBezTo>
                  <a:pt x="214801" y="449792"/>
                  <a:pt x="209354" y="447683"/>
                  <a:pt x="202018" y="414670"/>
                </a:cubicBezTo>
                <a:cubicBezTo>
                  <a:pt x="197341" y="393625"/>
                  <a:pt x="207610" y="365071"/>
                  <a:pt x="191386" y="350874"/>
                </a:cubicBezTo>
                <a:cubicBezTo>
                  <a:pt x="172526" y="334371"/>
                  <a:pt x="141799" y="343554"/>
                  <a:pt x="116958" y="340242"/>
                </a:cubicBezTo>
                <a:lnTo>
                  <a:pt x="31898" y="329609"/>
                </a:lnTo>
                <a:cubicBezTo>
                  <a:pt x="43833" y="257997"/>
                  <a:pt x="31898" y="223284"/>
                  <a:pt x="31898" y="202019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05E4CC9A-169A-D422-7CF5-CD39D77FFED2}"/>
              </a:ext>
            </a:extLst>
          </p:cNvPr>
          <p:cNvSpPr/>
          <p:nvPr/>
        </p:nvSpPr>
        <p:spPr>
          <a:xfrm>
            <a:off x="7713541" y="4253169"/>
            <a:ext cx="253438" cy="1403056"/>
          </a:xfrm>
          <a:custGeom>
            <a:avLst/>
            <a:gdLst>
              <a:gd name="connsiteX0" fmla="*/ 540688 w 771276"/>
              <a:gd name="connsiteY0" fmla="*/ 4269851 h 4269851"/>
              <a:gd name="connsiteX1" fmla="*/ 540688 w 771276"/>
              <a:gd name="connsiteY1" fmla="*/ 4269851 h 4269851"/>
              <a:gd name="connsiteX2" fmla="*/ 469127 w 771276"/>
              <a:gd name="connsiteY2" fmla="*/ 4261899 h 4269851"/>
              <a:gd name="connsiteX3" fmla="*/ 445273 w 771276"/>
              <a:gd name="connsiteY3" fmla="*/ 4253948 h 4269851"/>
              <a:gd name="connsiteX4" fmla="*/ 429370 w 771276"/>
              <a:gd name="connsiteY4" fmla="*/ 4230094 h 4269851"/>
              <a:gd name="connsiteX5" fmla="*/ 381662 w 771276"/>
              <a:gd name="connsiteY5" fmla="*/ 4214192 h 4269851"/>
              <a:gd name="connsiteX6" fmla="*/ 333955 w 771276"/>
              <a:gd name="connsiteY6" fmla="*/ 4182386 h 4269851"/>
              <a:gd name="connsiteX7" fmla="*/ 294198 w 771276"/>
              <a:gd name="connsiteY7" fmla="*/ 4150581 h 4269851"/>
              <a:gd name="connsiteX8" fmla="*/ 286247 w 771276"/>
              <a:gd name="connsiteY8" fmla="*/ 4126727 h 4269851"/>
              <a:gd name="connsiteX9" fmla="*/ 238539 w 771276"/>
              <a:gd name="connsiteY9" fmla="*/ 4110825 h 4269851"/>
              <a:gd name="connsiteX10" fmla="*/ 222636 w 771276"/>
              <a:gd name="connsiteY10" fmla="*/ 4086971 h 4269851"/>
              <a:gd name="connsiteX11" fmla="*/ 198782 w 771276"/>
              <a:gd name="connsiteY11" fmla="*/ 4079019 h 4269851"/>
              <a:gd name="connsiteX12" fmla="*/ 190831 w 771276"/>
              <a:gd name="connsiteY12" fmla="*/ 4055166 h 4269851"/>
              <a:gd name="connsiteX13" fmla="*/ 166977 w 771276"/>
              <a:gd name="connsiteY13" fmla="*/ 4047214 h 4269851"/>
              <a:gd name="connsiteX14" fmla="*/ 119269 w 771276"/>
              <a:gd name="connsiteY14" fmla="*/ 4007458 h 4269851"/>
              <a:gd name="connsiteX15" fmla="*/ 103367 w 771276"/>
              <a:gd name="connsiteY15" fmla="*/ 3959750 h 4269851"/>
              <a:gd name="connsiteX16" fmla="*/ 95415 w 771276"/>
              <a:gd name="connsiteY16" fmla="*/ 3927945 h 4269851"/>
              <a:gd name="connsiteX17" fmla="*/ 79513 w 771276"/>
              <a:gd name="connsiteY17" fmla="*/ 3904091 h 4269851"/>
              <a:gd name="connsiteX18" fmla="*/ 71561 w 771276"/>
              <a:gd name="connsiteY18" fmla="*/ 3880237 h 4269851"/>
              <a:gd name="connsiteX19" fmla="*/ 39756 w 771276"/>
              <a:gd name="connsiteY19" fmla="*/ 3800724 h 4269851"/>
              <a:gd name="connsiteX20" fmla="*/ 23854 w 771276"/>
              <a:gd name="connsiteY20" fmla="*/ 3697357 h 4269851"/>
              <a:gd name="connsiteX21" fmla="*/ 15902 w 771276"/>
              <a:gd name="connsiteY21" fmla="*/ 3522428 h 4269851"/>
              <a:gd name="connsiteX22" fmla="*/ 0 w 771276"/>
              <a:gd name="connsiteY22" fmla="*/ 3419061 h 4269851"/>
              <a:gd name="connsiteX23" fmla="*/ 7951 w 771276"/>
              <a:gd name="connsiteY23" fmla="*/ 3172571 h 4269851"/>
              <a:gd name="connsiteX24" fmla="*/ 15902 w 771276"/>
              <a:gd name="connsiteY24" fmla="*/ 3140766 h 4269851"/>
              <a:gd name="connsiteX25" fmla="*/ 31805 w 771276"/>
              <a:gd name="connsiteY25" fmla="*/ 3116912 h 4269851"/>
              <a:gd name="connsiteX26" fmla="*/ 47708 w 771276"/>
              <a:gd name="connsiteY26" fmla="*/ 3069204 h 4269851"/>
              <a:gd name="connsiteX27" fmla="*/ 55659 w 771276"/>
              <a:gd name="connsiteY27" fmla="*/ 3045350 h 4269851"/>
              <a:gd name="connsiteX28" fmla="*/ 87464 w 771276"/>
              <a:gd name="connsiteY28" fmla="*/ 2997642 h 4269851"/>
              <a:gd name="connsiteX29" fmla="*/ 103367 w 771276"/>
              <a:gd name="connsiteY29" fmla="*/ 2973788 h 4269851"/>
              <a:gd name="connsiteX30" fmla="*/ 127221 w 771276"/>
              <a:gd name="connsiteY30" fmla="*/ 2926080 h 4269851"/>
              <a:gd name="connsiteX31" fmla="*/ 135172 w 771276"/>
              <a:gd name="connsiteY31" fmla="*/ 2902226 h 4269851"/>
              <a:gd name="connsiteX32" fmla="*/ 166977 w 771276"/>
              <a:gd name="connsiteY32" fmla="*/ 2854519 h 4269851"/>
              <a:gd name="connsiteX33" fmla="*/ 198782 w 771276"/>
              <a:gd name="connsiteY33" fmla="*/ 2822713 h 4269851"/>
              <a:gd name="connsiteX34" fmla="*/ 206734 w 771276"/>
              <a:gd name="connsiteY34" fmla="*/ 2798859 h 4269851"/>
              <a:gd name="connsiteX35" fmla="*/ 222636 w 771276"/>
              <a:gd name="connsiteY35" fmla="*/ 2775006 h 4269851"/>
              <a:gd name="connsiteX36" fmla="*/ 230588 w 771276"/>
              <a:gd name="connsiteY36" fmla="*/ 2695492 h 4269851"/>
              <a:gd name="connsiteX37" fmla="*/ 238539 w 771276"/>
              <a:gd name="connsiteY37" fmla="*/ 2655736 h 4269851"/>
              <a:gd name="connsiteX38" fmla="*/ 246490 w 771276"/>
              <a:gd name="connsiteY38" fmla="*/ 2576223 h 4269851"/>
              <a:gd name="connsiteX39" fmla="*/ 262393 w 771276"/>
              <a:gd name="connsiteY39" fmla="*/ 2488759 h 4269851"/>
              <a:gd name="connsiteX40" fmla="*/ 270344 w 771276"/>
              <a:gd name="connsiteY40" fmla="*/ 2464905 h 4269851"/>
              <a:gd name="connsiteX41" fmla="*/ 278295 w 771276"/>
              <a:gd name="connsiteY41" fmla="*/ 2417197 h 4269851"/>
              <a:gd name="connsiteX42" fmla="*/ 310101 w 771276"/>
              <a:gd name="connsiteY42" fmla="*/ 2369489 h 4269851"/>
              <a:gd name="connsiteX43" fmla="*/ 318052 w 771276"/>
              <a:gd name="connsiteY43" fmla="*/ 2337684 h 4269851"/>
              <a:gd name="connsiteX44" fmla="*/ 333955 w 771276"/>
              <a:gd name="connsiteY44" fmla="*/ 2289976 h 4269851"/>
              <a:gd name="connsiteX45" fmla="*/ 341906 w 771276"/>
              <a:gd name="connsiteY45" fmla="*/ 2266122 h 4269851"/>
              <a:gd name="connsiteX46" fmla="*/ 349857 w 771276"/>
              <a:gd name="connsiteY46" fmla="*/ 2242268 h 4269851"/>
              <a:gd name="connsiteX47" fmla="*/ 365760 w 771276"/>
              <a:gd name="connsiteY47" fmla="*/ 2202512 h 4269851"/>
              <a:gd name="connsiteX48" fmla="*/ 373711 w 771276"/>
              <a:gd name="connsiteY48" fmla="*/ 1979875 h 4269851"/>
              <a:gd name="connsiteX49" fmla="*/ 381662 w 771276"/>
              <a:gd name="connsiteY49" fmla="*/ 1956021 h 4269851"/>
              <a:gd name="connsiteX50" fmla="*/ 389614 w 771276"/>
              <a:gd name="connsiteY50" fmla="*/ 1892411 h 4269851"/>
              <a:gd name="connsiteX51" fmla="*/ 405516 w 771276"/>
              <a:gd name="connsiteY51" fmla="*/ 1844703 h 4269851"/>
              <a:gd name="connsiteX52" fmla="*/ 413468 w 771276"/>
              <a:gd name="connsiteY52" fmla="*/ 1820849 h 4269851"/>
              <a:gd name="connsiteX53" fmla="*/ 421419 w 771276"/>
              <a:gd name="connsiteY53" fmla="*/ 1796995 h 4269851"/>
              <a:gd name="connsiteX54" fmla="*/ 437321 w 771276"/>
              <a:gd name="connsiteY54" fmla="*/ 1773141 h 4269851"/>
              <a:gd name="connsiteX55" fmla="*/ 445273 w 771276"/>
              <a:gd name="connsiteY55" fmla="*/ 1478943 h 4269851"/>
              <a:gd name="connsiteX56" fmla="*/ 453224 w 771276"/>
              <a:gd name="connsiteY56" fmla="*/ 1447138 h 4269851"/>
              <a:gd name="connsiteX57" fmla="*/ 461175 w 771276"/>
              <a:gd name="connsiteY57" fmla="*/ 1375576 h 4269851"/>
              <a:gd name="connsiteX58" fmla="*/ 469127 w 771276"/>
              <a:gd name="connsiteY58" fmla="*/ 1144988 h 4269851"/>
              <a:gd name="connsiteX59" fmla="*/ 485029 w 771276"/>
              <a:gd name="connsiteY59" fmla="*/ 1089329 h 4269851"/>
              <a:gd name="connsiteX60" fmla="*/ 492981 w 771276"/>
              <a:gd name="connsiteY60" fmla="*/ 1041621 h 4269851"/>
              <a:gd name="connsiteX61" fmla="*/ 500932 w 771276"/>
              <a:gd name="connsiteY61" fmla="*/ 914400 h 4269851"/>
              <a:gd name="connsiteX62" fmla="*/ 516835 w 771276"/>
              <a:gd name="connsiteY62" fmla="*/ 874644 h 4269851"/>
              <a:gd name="connsiteX63" fmla="*/ 524786 w 771276"/>
              <a:gd name="connsiteY63" fmla="*/ 818985 h 4269851"/>
              <a:gd name="connsiteX64" fmla="*/ 516835 w 771276"/>
              <a:gd name="connsiteY64" fmla="*/ 612251 h 4269851"/>
              <a:gd name="connsiteX65" fmla="*/ 492981 w 771276"/>
              <a:gd name="connsiteY65" fmla="*/ 604299 h 4269851"/>
              <a:gd name="connsiteX66" fmla="*/ 485029 w 771276"/>
              <a:gd name="connsiteY66" fmla="*/ 572494 h 4269851"/>
              <a:gd name="connsiteX67" fmla="*/ 453224 w 771276"/>
              <a:gd name="connsiteY67" fmla="*/ 524786 h 4269851"/>
              <a:gd name="connsiteX68" fmla="*/ 445273 w 771276"/>
              <a:gd name="connsiteY68" fmla="*/ 500932 h 4269851"/>
              <a:gd name="connsiteX69" fmla="*/ 421419 w 771276"/>
              <a:gd name="connsiteY69" fmla="*/ 492981 h 4269851"/>
              <a:gd name="connsiteX70" fmla="*/ 373711 w 771276"/>
              <a:gd name="connsiteY70" fmla="*/ 461176 h 4269851"/>
              <a:gd name="connsiteX71" fmla="*/ 326003 w 771276"/>
              <a:gd name="connsiteY71" fmla="*/ 421419 h 4269851"/>
              <a:gd name="connsiteX72" fmla="*/ 302149 w 771276"/>
              <a:gd name="connsiteY72" fmla="*/ 413468 h 4269851"/>
              <a:gd name="connsiteX73" fmla="*/ 286247 w 771276"/>
              <a:gd name="connsiteY73" fmla="*/ 389614 h 4269851"/>
              <a:gd name="connsiteX74" fmla="*/ 214685 w 771276"/>
              <a:gd name="connsiteY74" fmla="*/ 349858 h 4269851"/>
              <a:gd name="connsiteX75" fmla="*/ 198782 w 771276"/>
              <a:gd name="connsiteY75" fmla="*/ 326004 h 4269851"/>
              <a:gd name="connsiteX76" fmla="*/ 190831 w 771276"/>
              <a:gd name="connsiteY76" fmla="*/ 302150 h 4269851"/>
              <a:gd name="connsiteX77" fmla="*/ 166977 w 771276"/>
              <a:gd name="connsiteY77" fmla="*/ 286247 h 4269851"/>
              <a:gd name="connsiteX78" fmla="*/ 151075 w 771276"/>
              <a:gd name="connsiteY78" fmla="*/ 262393 h 4269851"/>
              <a:gd name="connsiteX79" fmla="*/ 119269 w 771276"/>
              <a:gd name="connsiteY79" fmla="*/ 214686 h 4269851"/>
              <a:gd name="connsiteX80" fmla="*/ 95415 w 771276"/>
              <a:gd name="connsiteY80" fmla="*/ 206734 h 4269851"/>
              <a:gd name="connsiteX81" fmla="*/ 63610 w 771276"/>
              <a:gd name="connsiteY81" fmla="*/ 135172 h 4269851"/>
              <a:gd name="connsiteX82" fmla="*/ 55659 w 771276"/>
              <a:gd name="connsiteY82" fmla="*/ 111319 h 4269851"/>
              <a:gd name="connsiteX83" fmla="*/ 31805 w 771276"/>
              <a:gd name="connsiteY83" fmla="*/ 95416 h 4269851"/>
              <a:gd name="connsiteX84" fmla="*/ 63610 w 771276"/>
              <a:gd name="connsiteY84" fmla="*/ 0 h 4269851"/>
              <a:gd name="connsiteX85" fmla="*/ 166977 w 771276"/>
              <a:gd name="connsiteY85" fmla="*/ 7952 h 4269851"/>
              <a:gd name="connsiteX86" fmla="*/ 190831 w 771276"/>
              <a:gd name="connsiteY86" fmla="*/ 15903 h 4269851"/>
              <a:gd name="connsiteX87" fmla="*/ 206734 w 771276"/>
              <a:gd name="connsiteY87" fmla="*/ 39757 h 4269851"/>
              <a:gd name="connsiteX88" fmla="*/ 254441 w 771276"/>
              <a:gd name="connsiteY88" fmla="*/ 63611 h 4269851"/>
              <a:gd name="connsiteX89" fmla="*/ 302149 w 771276"/>
              <a:gd name="connsiteY89" fmla="*/ 95416 h 4269851"/>
              <a:gd name="connsiteX90" fmla="*/ 349857 w 771276"/>
              <a:gd name="connsiteY90" fmla="*/ 127221 h 4269851"/>
              <a:gd name="connsiteX91" fmla="*/ 373711 w 771276"/>
              <a:gd name="connsiteY91" fmla="*/ 143124 h 4269851"/>
              <a:gd name="connsiteX92" fmla="*/ 421419 w 771276"/>
              <a:gd name="connsiteY92" fmla="*/ 159026 h 4269851"/>
              <a:gd name="connsiteX93" fmla="*/ 437321 w 771276"/>
              <a:gd name="connsiteY93" fmla="*/ 206734 h 4269851"/>
              <a:gd name="connsiteX94" fmla="*/ 469127 w 771276"/>
              <a:gd name="connsiteY94" fmla="*/ 254442 h 4269851"/>
              <a:gd name="connsiteX95" fmla="*/ 485029 w 771276"/>
              <a:gd name="connsiteY95" fmla="*/ 278296 h 4269851"/>
              <a:gd name="connsiteX96" fmla="*/ 516835 w 771276"/>
              <a:gd name="connsiteY96" fmla="*/ 326004 h 4269851"/>
              <a:gd name="connsiteX97" fmla="*/ 548640 w 771276"/>
              <a:gd name="connsiteY97" fmla="*/ 381663 h 4269851"/>
              <a:gd name="connsiteX98" fmla="*/ 556591 w 771276"/>
              <a:gd name="connsiteY98" fmla="*/ 405517 h 4269851"/>
              <a:gd name="connsiteX99" fmla="*/ 580445 w 771276"/>
              <a:gd name="connsiteY99" fmla="*/ 413468 h 4269851"/>
              <a:gd name="connsiteX100" fmla="*/ 596348 w 771276"/>
              <a:gd name="connsiteY100" fmla="*/ 461176 h 4269851"/>
              <a:gd name="connsiteX101" fmla="*/ 652007 w 771276"/>
              <a:gd name="connsiteY101" fmla="*/ 500932 h 4269851"/>
              <a:gd name="connsiteX102" fmla="*/ 675861 w 771276"/>
              <a:gd name="connsiteY102" fmla="*/ 516835 h 4269851"/>
              <a:gd name="connsiteX103" fmla="*/ 715617 w 771276"/>
              <a:gd name="connsiteY103" fmla="*/ 588397 h 4269851"/>
              <a:gd name="connsiteX104" fmla="*/ 731520 w 771276"/>
              <a:gd name="connsiteY104" fmla="*/ 612251 h 4269851"/>
              <a:gd name="connsiteX105" fmla="*/ 747422 w 771276"/>
              <a:gd name="connsiteY105" fmla="*/ 636105 h 4269851"/>
              <a:gd name="connsiteX106" fmla="*/ 755374 w 771276"/>
              <a:gd name="connsiteY106" fmla="*/ 675861 h 4269851"/>
              <a:gd name="connsiteX107" fmla="*/ 771276 w 771276"/>
              <a:gd name="connsiteY107" fmla="*/ 723569 h 4269851"/>
              <a:gd name="connsiteX108" fmla="*/ 763325 w 771276"/>
              <a:gd name="connsiteY108" fmla="*/ 1081378 h 4269851"/>
              <a:gd name="connsiteX109" fmla="*/ 755374 w 771276"/>
              <a:gd name="connsiteY109" fmla="*/ 1105232 h 4269851"/>
              <a:gd name="connsiteX110" fmla="*/ 747422 w 771276"/>
              <a:gd name="connsiteY110" fmla="*/ 1152939 h 4269851"/>
              <a:gd name="connsiteX111" fmla="*/ 739471 w 771276"/>
              <a:gd name="connsiteY111" fmla="*/ 1176793 h 4269851"/>
              <a:gd name="connsiteX112" fmla="*/ 707666 w 771276"/>
              <a:gd name="connsiteY112" fmla="*/ 1280160 h 4269851"/>
              <a:gd name="connsiteX113" fmla="*/ 699715 w 771276"/>
              <a:gd name="connsiteY113" fmla="*/ 1304014 h 4269851"/>
              <a:gd name="connsiteX114" fmla="*/ 691763 w 771276"/>
              <a:gd name="connsiteY114" fmla="*/ 1327868 h 4269851"/>
              <a:gd name="connsiteX115" fmla="*/ 683812 w 771276"/>
              <a:gd name="connsiteY115" fmla="*/ 1383527 h 4269851"/>
              <a:gd name="connsiteX116" fmla="*/ 675861 w 771276"/>
              <a:gd name="connsiteY116" fmla="*/ 1415332 h 4269851"/>
              <a:gd name="connsiteX117" fmla="*/ 667909 w 771276"/>
              <a:gd name="connsiteY117" fmla="*/ 1455089 h 4269851"/>
              <a:gd name="connsiteX118" fmla="*/ 675861 w 771276"/>
              <a:gd name="connsiteY118" fmla="*/ 1574359 h 4269851"/>
              <a:gd name="connsiteX119" fmla="*/ 667909 w 771276"/>
              <a:gd name="connsiteY119" fmla="*/ 1645920 h 4269851"/>
              <a:gd name="connsiteX120" fmla="*/ 659958 w 771276"/>
              <a:gd name="connsiteY120" fmla="*/ 1725433 h 4269851"/>
              <a:gd name="connsiteX121" fmla="*/ 652007 w 771276"/>
              <a:gd name="connsiteY121" fmla="*/ 1749287 h 4269851"/>
              <a:gd name="connsiteX122" fmla="*/ 644055 w 771276"/>
              <a:gd name="connsiteY122" fmla="*/ 1781092 h 4269851"/>
              <a:gd name="connsiteX123" fmla="*/ 636104 w 771276"/>
              <a:gd name="connsiteY123" fmla="*/ 1804946 h 4269851"/>
              <a:gd name="connsiteX124" fmla="*/ 628153 w 771276"/>
              <a:gd name="connsiteY124" fmla="*/ 1852654 h 4269851"/>
              <a:gd name="connsiteX125" fmla="*/ 620201 w 771276"/>
              <a:gd name="connsiteY125" fmla="*/ 1876508 h 4269851"/>
              <a:gd name="connsiteX126" fmla="*/ 612250 w 771276"/>
              <a:gd name="connsiteY126" fmla="*/ 1908313 h 4269851"/>
              <a:gd name="connsiteX127" fmla="*/ 604299 w 771276"/>
              <a:gd name="connsiteY127" fmla="*/ 1987826 h 4269851"/>
              <a:gd name="connsiteX128" fmla="*/ 588396 w 771276"/>
              <a:gd name="connsiteY128" fmla="*/ 2035534 h 4269851"/>
              <a:gd name="connsiteX129" fmla="*/ 572494 w 771276"/>
              <a:gd name="connsiteY129" fmla="*/ 2138901 h 4269851"/>
              <a:gd name="connsiteX130" fmla="*/ 564542 w 771276"/>
              <a:gd name="connsiteY130" fmla="*/ 2162755 h 4269851"/>
              <a:gd name="connsiteX131" fmla="*/ 548640 w 771276"/>
              <a:gd name="connsiteY131" fmla="*/ 2186609 h 4269851"/>
              <a:gd name="connsiteX132" fmla="*/ 532737 w 771276"/>
              <a:gd name="connsiteY132" fmla="*/ 2313830 h 4269851"/>
              <a:gd name="connsiteX133" fmla="*/ 524786 w 771276"/>
              <a:gd name="connsiteY133" fmla="*/ 2433099 h 4269851"/>
              <a:gd name="connsiteX134" fmla="*/ 516835 w 771276"/>
              <a:gd name="connsiteY134" fmla="*/ 2655736 h 4269851"/>
              <a:gd name="connsiteX135" fmla="*/ 500932 w 771276"/>
              <a:gd name="connsiteY135" fmla="*/ 2775006 h 4269851"/>
              <a:gd name="connsiteX136" fmla="*/ 469127 w 771276"/>
              <a:gd name="connsiteY136" fmla="*/ 2878372 h 4269851"/>
              <a:gd name="connsiteX137" fmla="*/ 453224 w 771276"/>
              <a:gd name="connsiteY137" fmla="*/ 2941983 h 4269851"/>
              <a:gd name="connsiteX138" fmla="*/ 437321 w 771276"/>
              <a:gd name="connsiteY138" fmla="*/ 2989691 h 4269851"/>
              <a:gd name="connsiteX139" fmla="*/ 421419 w 771276"/>
              <a:gd name="connsiteY139" fmla="*/ 3053301 h 4269851"/>
              <a:gd name="connsiteX140" fmla="*/ 413468 w 771276"/>
              <a:gd name="connsiteY140" fmla="*/ 3077155 h 4269851"/>
              <a:gd name="connsiteX141" fmla="*/ 397565 w 771276"/>
              <a:gd name="connsiteY141" fmla="*/ 3101009 h 4269851"/>
              <a:gd name="connsiteX142" fmla="*/ 405516 w 771276"/>
              <a:gd name="connsiteY142" fmla="*/ 3522428 h 4269851"/>
              <a:gd name="connsiteX143" fmla="*/ 445273 w 771276"/>
              <a:gd name="connsiteY143" fmla="*/ 3641698 h 4269851"/>
              <a:gd name="connsiteX144" fmla="*/ 461175 w 771276"/>
              <a:gd name="connsiteY144" fmla="*/ 3665552 h 4269851"/>
              <a:gd name="connsiteX145" fmla="*/ 508883 w 771276"/>
              <a:gd name="connsiteY145" fmla="*/ 3705308 h 4269851"/>
              <a:gd name="connsiteX146" fmla="*/ 516835 w 771276"/>
              <a:gd name="connsiteY146" fmla="*/ 3729162 h 4269851"/>
              <a:gd name="connsiteX147" fmla="*/ 540688 w 771276"/>
              <a:gd name="connsiteY147" fmla="*/ 3792772 h 4269851"/>
              <a:gd name="connsiteX148" fmla="*/ 564542 w 771276"/>
              <a:gd name="connsiteY148" fmla="*/ 3856383 h 4269851"/>
              <a:gd name="connsiteX149" fmla="*/ 588396 w 771276"/>
              <a:gd name="connsiteY149" fmla="*/ 3935896 h 4269851"/>
              <a:gd name="connsiteX150" fmla="*/ 612250 w 771276"/>
              <a:gd name="connsiteY150" fmla="*/ 3951799 h 4269851"/>
              <a:gd name="connsiteX151" fmla="*/ 628153 w 771276"/>
              <a:gd name="connsiteY151" fmla="*/ 3983604 h 4269851"/>
              <a:gd name="connsiteX152" fmla="*/ 644055 w 771276"/>
              <a:gd name="connsiteY152" fmla="*/ 4007458 h 4269851"/>
              <a:gd name="connsiteX153" fmla="*/ 675861 w 771276"/>
              <a:gd name="connsiteY153" fmla="*/ 4079019 h 4269851"/>
              <a:gd name="connsiteX154" fmla="*/ 699715 w 771276"/>
              <a:gd name="connsiteY154" fmla="*/ 4190338 h 4269851"/>
              <a:gd name="connsiteX155" fmla="*/ 715617 w 771276"/>
              <a:gd name="connsiteY155" fmla="*/ 4253948 h 4269851"/>
              <a:gd name="connsiteX156" fmla="*/ 540688 w 771276"/>
              <a:gd name="connsiteY156" fmla="*/ 4269851 h 426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771276" h="4269851">
                <a:moveTo>
                  <a:pt x="540688" y="4269851"/>
                </a:moveTo>
                <a:lnTo>
                  <a:pt x="540688" y="4269851"/>
                </a:lnTo>
                <a:cubicBezTo>
                  <a:pt x="516834" y="4267200"/>
                  <a:pt x="492801" y="4265845"/>
                  <a:pt x="469127" y="4261899"/>
                </a:cubicBezTo>
                <a:cubicBezTo>
                  <a:pt x="460860" y="4260521"/>
                  <a:pt x="451818" y="4259184"/>
                  <a:pt x="445273" y="4253948"/>
                </a:cubicBezTo>
                <a:cubicBezTo>
                  <a:pt x="437811" y="4247978"/>
                  <a:pt x="437474" y="4235159"/>
                  <a:pt x="429370" y="4230094"/>
                </a:cubicBezTo>
                <a:cubicBezTo>
                  <a:pt x="415155" y="4221210"/>
                  <a:pt x="381662" y="4214192"/>
                  <a:pt x="381662" y="4214192"/>
                </a:cubicBezTo>
                <a:cubicBezTo>
                  <a:pt x="341740" y="4154307"/>
                  <a:pt x="395567" y="4223462"/>
                  <a:pt x="333955" y="4182386"/>
                </a:cubicBezTo>
                <a:cubicBezTo>
                  <a:pt x="262029" y="4134435"/>
                  <a:pt x="372175" y="4176572"/>
                  <a:pt x="294198" y="4150581"/>
                </a:cubicBezTo>
                <a:cubicBezTo>
                  <a:pt x="291548" y="4142630"/>
                  <a:pt x="293067" y="4131599"/>
                  <a:pt x="286247" y="4126727"/>
                </a:cubicBezTo>
                <a:cubicBezTo>
                  <a:pt x="272606" y="4116984"/>
                  <a:pt x="238539" y="4110825"/>
                  <a:pt x="238539" y="4110825"/>
                </a:cubicBezTo>
                <a:cubicBezTo>
                  <a:pt x="233238" y="4102874"/>
                  <a:pt x="230098" y="4092941"/>
                  <a:pt x="222636" y="4086971"/>
                </a:cubicBezTo>
                <a:cubicBezTo>
                  <a:pt x="216091" y="4081735"/>
                  <a:pt x="204709" y="4084946"/>
                  <a:pt x="198782" y="4079019"/>
                </a:cubicBezTo>
                <a:cubicBezTo>
                  <a:pt x="192856" y="4073093"/>
                  <a:pt x="196757" y="4061092"/>
                  <a:pt x="190831" y="4055166"/>
                </a:cubicBezTo>
                <a:cubicBezTo>
                  <a:pt x="184904" y="4049239"/>
                  <a:pt x="174474" y="4050962"/>
                  <a:pt x="166977" y="4047214"/>
                </a:cubicBezTo>
                <a:cubicBezTo>
                  <a:pt x="144835" y="4036143"/>
                  <a:pt x="136856" y="4025045"/>
                  <a:pt x="119269" y="4007458"/>
                </a:cubicBezTo>
                <a:cubicBezTo>
                  <a:pt x="113968" y="3991555"/>
                  <a:pt x="107433" y="3976012"/>
                  <a:pt x="103367" y="3959750"/>
                </a:cubicBezTo>
                <a:cubicBezTo>
                  <a:pt x="100716" y="3949148"/>
                  <a:pt x="99720" y="3937989"/>
                  <a:pt x="95415" y="3927945"/>
                </a:cubicBezTo>
                <a:cubicBezTo>
                  <a:pt x="91651" y="3919161"/>
                  <a:pt x="83787" y="3912638"/>
                  <a:pt x="79513" y="3904091"/>
                </a:cubicBezTo>
                <a:cubicBezTo>
                  <a:pt x="75765" y="3896594"/>
                  <a:pt x="74863" y="3887941"/>
                  <a:pt x="71561" y="3880237"/>
                </a:cubicBezTo>
                <a:cubicBezTo>
                  <a:pt x="55661" y="3843137"/>
                  <a:pt x="48803" y="3845961"/>
                  <a:pt x="39756" y="3800724"/>
                </a:cubicBezTo>
                <a:cubicBezTo>
                  <a:pt x="27615" y="3740014"/>
                  <a:pt x="33481" y="3774377"/>
                  <a:pt x="23854" y="3697357"/>
                </a:cubicBezTo>
                <a:cubicBezTo>
                  <a:pt x="21203" y="3639047"/>
                  <a:pt x="19543" y="3580684"/>
                  <a:pt x="15902" y="3522428"/>
                </a:cubicBezTo>
                <a:cubicBezTo>
                  <a:pt x="11171" y="3446738"/>
                  <a:pt x="15098" y="3464357"/>
                  <a:pt x="0" y="3419061"/>
                </a:cubicBezTo>
                <a:cubicBezTo>
                  <a:pt x="2650" y="3336898"/>
                  <a:pt x="3261" y="3254643"/>
                  <a:pt x="7951" y="3172571"/>
                </a:cubicBezTo>
                <a:cubicBezTo>
                  <a:pt x="8574" y="3161661"/>
                  <a:pt x="11597" y="3150810"/>
                  <a:pt x="15902" y="3140766"/>
                </a:cubicBezTo>
                <a:cubicBezTo>
                  <a:pt x="19666" y="3131982"/>
                  <a:pt x="26504" y="3124863"/>
                  <a:pt x="31805" y="3116912"/>
                </a:cubicBezTo>
                <a:lnTo>
                  <a:pt x="47708" y="3069204"/>
                </a:lnTo>
                <a:cubicBezTo>
                  <a:pt x="50358" y="3061253"/>
                  <a:pt x="51010" y="3052324"/>
                  <a:pt x="55659" y="3045350"/>
                </a:cubicBezTo>
                <a:lnTo>
                  <a:pt x="87464" y="2997642"/>
                </a:lnTo>
                <a:lnTo>
                  <a:pt x="103367" y="2973788"/>
                </a:lnTo>
                <a:cubicBezTo>
                  <a:pt x="123352" y="2913831"/>
                  <a:pt x="96393" y="2987735"/>
                  <a:pt x="127221" y="2926080"/>
                </a:cubicBezTo>
                <a:cubicBezTo>
                  <a:pt x="130969" y="2918583"/>
                  <a:pt x="131102" y="2909553"/>
                  <a:pt x="135172" y="2902226"/>
                </a:cubicBezTo>
                <a:cubicBezTo>
                  <a:pt x="144454" y="2885519"/>
                  <a:pt x="166977" y="2854519"/>
                  <a:pt x="166977" y="2854519"/>
                </a:cubicBezTo>
                <a:cubicBezTo>
                  <a:pt x="188179" y="2790911"/>
                  <a:pt x="156376" y="2865119"/>
                  <a:pt x="198782" y="2822713"/>
                </a:cubicBezTo>
                <a:cubicBezTo>
                  <a:pt x="204709" y="2816786"/>
                  <a:pt x="202986" y="2806356"/>
                  <a:pt x="206734" y="2798859"/>
                </a:cubicBezTo>
                <a:cubicBezTo>
                  <a:pt x="211008" y="2790312"/>
                  <a:pt x="217335" y="2782957"/>
                  <a:pt x="222636" y="2775006"/>
                </a:cubicBezTo>
                <a:cubicBezTo>
                  <a:pt x="225287" y="2748501"/>
                  <a:pt x="227067" y="2721895"/>
                  <a:pt x="230588" y="2695492"/>
                </a:cubicBezTo>
                <a:cubicBezTo>
                  <a:pt x="232374" y="2682096"/>
                  <a:pt x="236753" y="2669132"/>
                  <a:pt x="238539" y="2655736"/>
                </a:cubicBezTo>
                <a:cubicBezTo>
                  <a:pt x="242059" y="2629333"/>
                  <a:pt x="243186" y="2602654"/>
                  <a:pt x="246490" y="2576223"/>
                </a:cubicBezTo>
                <a:cubicBezTo>
                  <a:pt x="248264" y="2562033"/>
                  <a:pt x="258319" y="2505053"/>
                  <a:pt x="262393" y="2488759"/>
                </a:cubicBezTo>
                <a:cubicBezTo>
                  <a:pt x="264426" y="2480628"/>
                  <a:pt x="268526" y="2473087"/>
                  <a:pt x="270344" y="2464905"/>
                </a:cubicBezTo>
                <a:cubicBezTo>
                  <a:pt x="273841" y="2449167"/>
                  <a:pt x="272094" y="2432079"/>
                  <a:pt x="278295" y="2417197"/>
                </a:cubicBezTo>
                <a:cubicBezTo>
                  <a:pt x="285646" y="2399554"/>
                  <a:pt x="310101" y="2369489"/>
                  <a:pt x="310101" y="2369489"/>
                </a:cubicBezTo>
                <a:cubicBezTo>
                  <a:pt x="312751" y="2358887"/>
                  <a:pt x="314912" y="2348151"/>
                  <a:pt x="318052" y="2337684"/>
                </a:cubicBezTo>
                <a:cubicBezTo>
                  <a:pt x="322869" y="2321628"/>
                  <a:pt x="328654" y="2305879"/>
                  <a:pt x="333955" y="2289976"/>
                </a:cubicBezTo>
                <a:lnTo>
                  <a:pt x="341906" y="2266122"/>
                </a:lnTo>
                <a:cubicBezTo>
                  <a:pt x="344556" y="2258171"/>
                  <a:pt x="346744" y="2250050"/>
                  <a:pt x="349857" y="2242268"/>
                </a:cubicBezTo>
                <a:lnTo>
                  <a:pt x="365760" y="2202512"/>
                </a:lnTo>
                <a:cubicBezTo>
                  <a:pt x="368410" y="2128300"/>
                  <a:pt x="368930" y="2053981"/>
                  <a:pt x="373711" y="1979875"/>
                </a:cubicBezTo>
                <a:cubicBezTo>
                  <a:pt x="374251" y="1971511"/>
                  <a:pt x="380163" y="1964267"/>
                  <a:pt x="381662" y="1956021"/>
                </a:cubicBezTo>
                <a:cubicBezTo>
                  <a:pt x="385485" y="1934997"/>
                  <a:pt x="385137" y="1913305"/>
                  <a:pt x="389614" y="1892411"/>
                </a:cubicBezTo>
                <a:cubicBezTo>
                  <a:pt x="393126" y="1876020"/>
                  <a:pt x="400215" y="1860606"/>
                  <a:pt x="405516" y="1844703"/>
                </a:cubicBezTo>
                <a:lnTo>
                  <a:pt x="413468" y="1820849"/>
                </a:lnTo>
                <a:cubicBezTo>
                  <a:pt x="416118" y="1812898"/>
                  <a:pt x="416770" y="1803969"/>
                  <a:pt x="421419" y="1796995"/>
                </a:cubicBezTo>
                <a:lnTo>
                  <a:pt x="437321" y="1773141"/>
                </a:lnTo>
                <a:cubicBezTo>
                  <a:pt x="439972" y="1675075"/>
                  <a:pt x="440493" y="1576928"/>
                  <a:pt x="445273" y="1478943"/>
                </a:cubicBezTo>
                <a:cubicBezTo>
                  <a:pt x="445805" y="1468028"/>
                  <a:pt x="451562" y="1457939"/>
                  <a:pt x="453224" y="1447138"/>
                </a:cubicBezTo>
                <a:cubicBezTo>
                  <a:pt x="456873" y="1423416"/>
                  <a:pt x="458525" y="1399430"/>
                  <a:pt x="461175" y="1375576"/>
                </a:cubicBezTo>
                <a:cubicBezTo>
                  <a:pt x="463826" y="1298713"/>
                  <a:pt x="464474" y="1221755"/>
                  <a:pt x="469127" y="1144988"/>
                </a:cubicBezTo>
                <a:cubicBezTo>
                  <a:pt x="470570" y="1121179"/>
                  <a:pt x="480173" y="1111181"/>
                  <a:pt x="485029" y="1089329"/>
                </a:cubicBezTo>
                <a:cubicBezTo>
                  <a:pt x="488526" y="1073591"/>
                  <a:pt x="490330" y="1057524"/>
                  <a:pt x="492981" y="1041621"/>
                </a:cubicBezTo>
                <a:cubicBezTo>
                  <a:pt x="495631" y="999214"/>
                  <a:pt x="494923" y="956463"/>
                  <a:pt x="500932" y="914400"/>
                </a:cubicBezTo>
                <a:cubicBezTo>
                  <a:pt x="502951" y="900271"/>
                  <a:pt x="513373" y="888491"/>
                  <a:pt x="516835" y="874644"/>
                </a:cubicBezTo>
                <a:cubicBezTo>
                  <a:pt x="521380" y="856462"/>
                  <a:pt x="522136" y="837538"/>
                  <a:pt x="524786" y="818985"/>
                </a:cubicBezTo>
                <a:cubicBezTo>
                  <a:pt x="522136" y="750074"/>
                  <a:pt x="526941" y="680469"/>
                  <a:pt x="516835" y="612251"/>
                </a:cubicBezTo>
                <a:cubicBezTo>
                  <a:pt x="515607" y="603960"/>
                  <a:pt x="498217" y="610844"/>
                  <a:pt x="492981" y="604299"/>
                </a:cubicBezTo>
                <a:cubicBezTo>
                  <a:pt x="486154" y="595766"/>
                  <a:pt x="489916" y="582268"/>
                  <a:pt x="485029" y="572494"/>
                </a:cubicBezTo>
                <a:cubicBezTo>
                  <a:pt x="476482" y="555399"/>
                  <a:pt x="453224" y="524786"/>
                  <a:pt x="453224" y="524786"/>
                </a:cubicBezTo>
                <a:cubicBezTo>
                  <a:pt x="450574" y="516835"/>
                  <a:pt x="451200" y="506859"/>
                  <a:pt x="445273" y="500932"/>
                </a:cubicBezTo>
                <a:cubicBezTo>
                  <a:pt x="439346" y="495005"/>
                  <a:pt x="428746" y="497051"/>
                  <a:pt x="421419" y="492981"/>
                </a:cubicBezTo>
                <a:cubicBezTo>
                  <a:pt x="404712" y="483699"/>
                  <a:pt x="387226" y="474691"/>
                  <a:pt x="373711" y="461176"/>
                </a:cubicBezTo>
                <a:cubicBezTo>
                  <a:pt x="356127" y="443592"/>
                  <a:pt x="348142" y="432489"/>
                  <a:pt x="326003" y="421419"/>
                </a:cubicBezTo>
                <a:cubicBezTo>
                  <a:pt x="318506" y="417671"/>
                  <a:pt x="310100" y="416118"/>
                  <a:pt x="302149" y="413468"/>
                </a:cubicBezTo>
                <a:cubicBezTo>
                  <a:pt x="296848" y="405517"/>
                  <a:pt x="293439" y="395907"/>
                  <a:pt x="286247" y="389614"/>
                </a:cubicBezTo>
                <a:cubicBezTo>
                  <a:pt x="252597" y="360170"/>
                  <a:pt x="247448" y="360778"/>
                  <a:pt x="214685" y="349858"/>
                </a:cubicBezTo>
                <a:cubicBezTo>
                  <a:pt x="209384" y="341907"/>
                  <a:pt x="203056" y="334551"/>
                  <a:pt x="198782" y="326004"/>
                </a:cubicBezTo>
                <a:cubicBezTo>
                  <a:pt x="195034" y="318507"/>
                  <a:pt x="196067" y="308695"/>
                  <a:pt x="190831" y="302150"/>
                </a:cubicBezTo>
                <a:cubicBezTo>
                  <a:pt x="184861" y="294688"/>
                  <a:pt x="174928" y="291548"/>
                  <a:pt x="166977" y="286247"/>
                </a:cubicBezTo>
                <a:cubicBezTo>
                  <a:pt x="161676" y="278296"/>
                  <a:pt x="155349" y="270940"/>
                  <a:pt x="151075" y="262393"/>
                </a:cubicBezTo>
                <a:cubicBezTo>
                  <a:pt x="136487" y="233217"/>
                  <a:pt x="153182" y="237294"/>
                  <a:pt x="119269" y="214686"/>
                </a:cubicBezTo>
                <a:cubicBezTo>
                  <a:pt x="112295" y="210037"/>
                  <a:pt x="103366" y="209385"/>
                  <a:pt x="95415" y="206734"/>
                </a:cubicBezTo>
                <a:cubicBezTo>
                  <a:pt x="76491" y="149960"/>
                  <a:pt x="88811" y="172973"/>
                  <a:pt x="63610" y="135172"/>
                </a:cubicBezTo>
                <a:cubicBezTo>
                  <a:pt x="60960" y="127221"/>
                  <a:pt x="60895" y="117864"/>
                  <a:pt x="55659" y="111319"/>
                </a:cubicBezTo>
                <a:cubicBezTo>
                  <a:pt x="49689" y="103857"/>
                  <a:pt x="33258" y="104861"/>
                  <a:pt x="31805" y="95416"/>
                </a:cubicBezTo>
                <a:cubicBezTo>
                  <a:pt x="18209" y="7041"/>
                  <a:pt x="18370" y="15081"/>
                  <a:pt x="63610" y="0"/>
                </a:cubicBezTo>
                <a:cubicBezTo>
                  <a:pt x="98066" y="2651"/>
                  <a:pt x="132686" y="3666"/>
                  <a:pt x="166977" y="7952"/>
                </a:cubicBezTo>
                <a:cubicBezTo>
                  <a:pt x="175294" y="8992"/>
                  <a:pt x="184286" y="10667"/>
                  <a:pt x="190831" y="15903"/>
                </a:cubicBezTo>
                <a:cubicBezTo>
                  <a:pt x="198293" y="21873"/>
                  <a:pt x="199977" y="33000"/>
                  <a:pt x="206734" y="39757"/>
                </a:cubicBezTo>
                <a:cubicBezTo>
                  <a:pt x="233205" y="66227"/>
                  <a:pt x="225344" y="47445"/>
                  <a:pt x="254441" y="63611"/>
                </a:cubicBezTo>
                <a:cubicBezTo>
                  <a:pt x="271148" y="72893"/>
                  <a:pt x="286246" y="84814"/>
                  <a:pt x="302149" y="95416"/>
                </a:cubicBezTo>
                <a:lnTo>
                  <a:pt x="349857" y="127221"/>
                </a:lnTo>
                <a:cubicBezTo>
                  <a:pt x="357808" y="132522"/>
                  <a:pt x="364645" y="140102"/>
                  <a:pt x="373711" y="143124"/>
                </a:cubicBezTo>
                <a:lnTo>
                  <a:pt x="421419" y="159026"/>
                </a:lnTo>
                <a:cubicBezTo>
                  <a:pt x="426720" y="174929"/>
                  <a:pt x="428023" y="192787"/>
                  <a:pt x="437321" y="206734"/>
                </a:cubicBezTo>
                <a:lnTo>
                  <a:pt x="469127" y="254442"/>
                </a:lnTo>
                <a:cubicBezTo>
                  <a:pt x="474428" y="262393"/>
                  <a:pt x="482007" y="269230"/>
                  <a:pt x="485029" y="278296"/>
                </a:cubicBezTo>
                <a:cubicBezTo>
                  <a:pt x="496537" y="312818"/>
                  <a:pt x="487054" y="296223"/>
                  <a:pt x="516835" y="326004"/>
                </a:cubicBezTo>
                <a:cubicBezTo>
                  <a:pt x="535065" y="380697"/>
                  <a:pt x="510130" y="314270"/>
                  <a:pt x="548640" y="381663"/>
                </a:cubicBezTo>
                <a:cubicBezTo>
                  <a:pt x="552798" y="388940"/>
                  <a:pt x="550664" y="399590"/>
                  <a:pt x="556591" y="405517"/>
                </a:cubicBezTo>
                <a:cubicBezTo>
                  <a:pt x="562518" y="411444"/>
                  <a:pt x="572494" y="410818"/>
                  <a:pt x="580445" y="413468"/>
                </a:cubicBezTo>
                <a:cubicBezTo>
                  <a:pt x="585746" y="429371"/>
                  <a:pt x="582401" y="451877"/>
                  <a:pt x="596348" y="461176"/>
                </a:cubicBezTo>
                <a:cubicBezTo>
                  <a:pt x="652575" y="498663"/>
                  <a:pt x="582951" y="451608"/>
                  <a:pt x="652007" y="500932"/>
                </a:cubicBezTo>
                <a:cubicBezTo>
                  <a:pt x="659783" y="506486"/>
                  <a:pt x="667910" y="511534"/>
                  <a:pt x="675861" y="516835"/>
                </a:cubicBezTo>
                <a:cubicBezTo>
                  <a:pt x="689856" y="558820"/>
                  <a:pt x="679163" y="533716"/>
                  <a:pt x="715617" y="588397"/>
                </a:cubicBezTo>
                <a:lnTo>
                  <a:pt x="731520" y="612251"/>
                </a:lnTo>
                <a:lnTo>
                  <a:pt x="747422" y="636105"/>
                </a:lnTo>
                <a:cubicBezTo>
                  <a:pt x="750073" y="649357"/>
                  <a:pt x="751818" y="662823"/>
                  <a:pt x="755374" y="675861"/>
                </a:cubicBezTo>
                <a:cubicBezTo>
                  <a:pt x="759785" y="692033"/>
                  <a:pt x="771276" y="723569"/>
                  <a:pt x="771276" y="723569"/>
                </a:cubicBezTo>
                <a:cubicBezTo>
                  <a:pt x="768626" y="842839"/>
                  <a:pt x="768291" y="962182"/>
                  <a:pt x="763325" y="1081378"/>
                </a:cubicBezTo>
                <a:cubicBezTo>
                  <a:pt x="762976" y="1089752"/>
                  <a:pt x="757192" y="1097050"/>
                  <a:pt x="755374" y="1105232"/>
                </a:cubicBezTo>
                <a:cubicBezTo>
                  <a:pt x="751877" y="1120970"/>
                  <a:pt x="750919" y="1137201"/>
                  <a:pt x="747422" y="1152939"/>
                </a:cubicBezTo>
                <a:cubicBezTo>
                  <a:pt x="745604" y="1161121"/>
                  <a:pt x="741773" y="1168734"/>
                  <a:pt x="739471" y="1176793"/>
                </a:cubicBezTo>
                <a:cubicBezTo>
                  <a:pt x="711376" y="1275132"/>
                  <a:pt x="767294" y="1101275"/>
                  <a:pt x="707666" y="1280160"/>
                </a:cubicBezTo>
                <a:lnTo>
                  <a:pt x="699715" y="1304014"/>
                </a:lnTo>
                <a:lnTo>
                  <a:pt x="691763" y="1327868"/>
                </a:lnTo>
                <a:cubicBezTo>
                  <a:pt x="689113" y="1346421"/>
                  <a:pt x="687164" y="1365088"/>
                  <a:pt x="683812" y="1383527"/>
                </a:cubicBezTo>
                <a:cubicBezTo>
                  <a:pt x="681857" y="1394279"/>
                  <a:pt x="678232" y="1404664"/>
                  <a:pt x="675861" y="1415332"/>
                </a:cubicBezTo>
                <a:cubicBezTo>
                  <a:pt x="672929" y="1428525"/>
                  <a:pt x="670560" y="1441837"/>
                  <a:pt x="667909" y="1455089"/>
                </a:cubicBezTo>
                <a:cubicBezTo>
                  <a:pt x="670560" y="1494846"/>
                  <a:pt x="675861" y="1534514"/>
                  <a:pt x="675861" y="1574359"/>
                </a:cubicBezTo>
                <a:cubicBezTo>
                  <a:pt x="675861" y="1598359"/>
                  <a:pt x="670422" y="1622051"/>
                  <a:pt x="667909" y="1645920"/>
                </a:cubicBezTo>
                <a:cubicBezTo>
                  <a:pt x="665120" y="1672410"/>
                  <a:pt x="664008" y="1699106"/>
                  <a:pt x="659958" y="1725433"/>
                </a:cubicBezTo>
                <a:cubicBezTo>
                  <a:pt x="658684" y="1733717"/>
                  <a:pt x="654310" y="1741228"/>
                  <a:pt x="652007" y="1749287"/>
                </a:cubicBezTo>
                <a:cubicBezTo>
                  <a:pt x="649005" y="1759795"/>
                  <a:pt x="647057" y="1770584"/>
                  <a:pt x="644055" y="1781092"/>
                </a:cubicBezTo>
                <a:cubicBezTo>
                  <a:pt x="641752" y="1789151"/>
                  <a:pt x="637922" y="1796764"/>
                  <a:pt x="636104" y="1804946"/>
                </a:cubicBezTo>
                <a:cubicBezTo>
                  <a:pt x="632607" y="1820684"/>
                  <a:pt x="631650" y="1836916"/>
                  <a:pt x="628153" y="1852654"/>
                </a:cubicBezTo>
                <a:cubicBezTo>
                  <a:pt x="626335" y="1860836"/>
                  <a:pt x="622504" y="1868449"/>
                  <a:pt x="620201" y="1876508"/>
                </a:cubicBezTo>
                <a:cubicBezTo>
                  <a:pt x="617199" y="1887015"/>
                  <a:pt x="614900" y="1897711"/>
                  <a:pt x="612250" y="1908313"/>
                </a:cubicBezTo>
                <a:cubicBezTo>
                  <a:pt x="609600" y="1934817"/>
                  <a:pt x="609208" y="1961646"/>
                  <a:pt x="604299" y="1987826"/>
                </a:cubicBezTo>
                <a:cubicBezTo>
                  <a:pt x="601210" y="2004302"/>
                  <a:pt x="588396" y="2035534"/>
                  <a:pt x="588396" y="2035534"/>
                </a:cubicBezTo>
                <a:cubicBezTo>
                  <a:pt x="581989" y="2093200"/>
                  <a:pt x="585013" y="2095084"/>
                  <a:pt x="572494" y="2138901"/>
                </a:cubicBezTo>
                <a:cubicBezTo>
                  <a:pt x="570191" y="2146960"/>
                  <a:pt x="568290" y="2155258"/>
                  <a:pt x="564542" y="2162755"/>
                </a:cubicBezTo>
                <a:cubicBezTo>
                  <a:pt x="560268" y="2171302"/>
                  <a:pt x="553941" y="2178658"/>
                  <a:pt x="548640" y="2186609"/>
                </a:cubicBezTo>
                <a:cubicBezTo>
                  <a:pt x="541987" y="2233173"/>
                  <a:pt x="536746" y="2265716"/>
                  <a:pt x="532737" y="2313830"/>
                </a:cubicBezTo>
                <a:cubicBezTo>
                  <a:pt x="529428" y="2353537"/>
                  <a:pt x="526637" y="2393297"/>
                  <a:pt x="524786" y="2433099"/>
                </a:cubicBezTo>
                <a:cubicBezTo>
                  <a:pt x="521336" y="2507278"/>
                  <a:pt x="520543" y="2581569"/>
                  <a:pt x="516835" y="2655736"/>
                </a:cubicBezTo>
                <a:cubicBezTo>
                  <a:pt x="506756" y="2857303"/>
                  <a:pt x="519351" y="2695191"/>
                  <a:pt x="500932" y="2775006"/>
                </a:cubicBezTo>
                <a:cubicBezTo>
                  <a:pt x="478973" y="2870163"/>
                  <a:pt x="501501" y="2829811"/>
                  <a:pt x="469127" y="2878372"/>
                </a:cubicBezTo>
                <a:cubicBezTo>
                  <a:pt x="463826" y="2899576"/>
                  <a:pt x="459228" y="2920968"/>
                  <a:pt x="453224" y="2941983"/>
                </a:cubicBezTo>
                <a:cubicBezTo>
                  <a:pt x="448619" y="2958101"/>
                  <a:pt x="441926" y="2973573"/>
                  <a:pt x="437321" y="2989691"/>
                </a:cubicBezTo>
                <a:cubicBezTo>
                  <a:pt x="431317" y="3010706"/>
                  <a:pt x="428330" y="3032567"/>
                  <a:pt x="421419" y="3053301"/>
                </a:cubicBezTo>
                <a:cubicBezTo>
                  <a:pt x="418769" y="3061252"/>
                  <a:pt x="417216" y="3069658"/>
                  <a:pt x="413468" y="3077155"/>
                </a:cubicBezTo>
                <a:cubicBezTo>
                  <a:pt x="409194" y="3085702"/>
                  <a:pt x="402866" y="3093058"/>
                  <a:pt x="397565" y="3101009"/>
                </a:cubicBezTo>
                <a:cubicBezTo>
                  <a:pt x="400215" y="3241482"/>
                  <a:pt x="399231" y="3382071"/>
                  <a:pt x="405516" y="3522428"/>
                </a:cubicBezTo>
                <a:cubicBezTo>
                  <a:pt x="410694" y="3638073"/>
                  <a:pt x="388523" y="3622780"/>
                  <a:pt x="445273" y="3641698"/>
                </a:cubicBezTo>
                <a:cubicBezTo>
                  <a:pt x="450574" y="3649649"/>
                  <a:pt x="453834" y="3659434"/>
                  <a:pt x="461175" y="3665552"/>
                </a:cubicBezTo>
                <a:cubicBezTo>
                  <a:pt x="501112" y="3698832"/>
                  <a:pt x="486742" y="3661026"/>
                  <a:pt x="508883" y="3705308"/>
                </a:cubicBezTo>
                <a:cubicBezTo>
                  <a:pt x="512631" y="3712805"/>
                  <a:pt x="513533" y="3721458"/>
                  <a:pt x="516835" y="3729162"/>
                </a:cubicBezTo>
                <a:cubicBezTo>
                  <a:pt x="548598" y="3803274"/>
                  <a:pt x="519745" y="3719474"/>
                  <a:pt x="540688" y="3792772"/>
                </a:cubicBezTo>
                <a:cubicBezTo>
                  <a:pt x="551847" y="3831827"/>
                  <a:pt x="547753" y="3806016"/>
                  <a:pt x="564542" y="3856383"/>
                </a:cubicBezTo>
                <a:cubicBezTo>
                  <a:pt x="569088" y="3870022"/>
                  <a:pt x="580499" y="3930631"/>
                  <a:pt x="588396" y="3935896"/>
                </a:cubicBezTo>
                <a:lnTo>
                  <a:pt x="612250" y="3951799"/>
                </a:lnTo>
                <a:cubicBezTo>
                  <a:pt x="617551" y="3962401"/>
                  <a:pt x="622272" y="3973313"/>
                  <a:pt x="628153" y="3983604"/>
                </a:cubicBezTo>
                <a:cubicBezTo>
                  <a:pt x="632894" y="3991901"/>
                  <a:pt x="640174" y="3998725"/>
                  <a:pt x="644055" y="4007458"/>
                </a:cubicBezTo>
                <a:cubicBezTo>
                  <a:pt x="681900" y="4092610"/>
                  <a:pt x="639874" y="4025041"/>
                  <a:pt x="675861" y="4079019"/>
                </a:cubicBezTo>
                <a:cubicBezTo>
                  <a:pt x="680793" y="4103679"/>
                  <a:pt x="695004" y="4176204"/>
                  <a:pt x="699715" y="4190338"/>
                </a:cubicBezTo>
                <a:cubicBezTo>
                  <a:pt x="722968" y="4260097"/>
                  <a:pt x="715617" y="4156269"/>
                  <a:pt x="715617" y="4253948"/>
                </a:cubicBezTo>
                <a:lnTo>
                  <a:pt x="540688" y="4269851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8503A94-43F2-469F-24CA-846FB2D54ACE}"/>
              </a:ext>
            </a:extLst>
          </p:cNvPr>
          <p:cNvSpPr/>
          <p:nvPr/>
        </p:nvSpPr>
        <p:spPr>
          <a:xfrm>
            <a:off x="485461" y="1144882"/>
            <a:ext cx="4527891" cy="3138725"/>
          </a:xfrm>
          <a:custGeom>
            <a:avLst/>
            <a:gdLst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812800 h 9551922"/>
              <a:gd name="connsiteX430" fmla="*/ 2159000 w 13779500"/>
              <a:gd name="connsiteY430" fmla="*/ 457200 h 9551922"/>
              <a:gd name="connsiteX431" fmla="*/ 2171700 w 13779500"/>
              <a:gd name="connsiteY431" fmla="*/ 419100 h 9551922"/>
              <a:gd name="connsiteX432" fmla="*/ 2184400 w 13779500"/>
              <a:gd name="connsiteY432" fmla="*/ 342900 h 9551922"/>
              <a:gd name="connsiteX433" fmla="*/ 2197100 w 13779500"/>
              <a:gd name="connsiteY433" fmla="*/ 304800 h 9551922"/>
              <a:gd name="connsiteX434" fmla="*/ 2197100 w 13779500"/>
              <a:gd name="connsiteY434" fmla="*/ 12700 h 9551922"/>
              <a:gd name="connsiteX435" fmla="*/ 13779500 w 13779500"/>
              <a:gd name="connsiteY435" fmla="*/ 0 h 9551922"/>
              <a:gd name="connsiteX436" fmla="*/ 13538200 w 13779500"/>
              <a:gd name="connsiteY436" fmla="*/ 1130300 h 9551922"/>
              <a:gd name="connsiteX437" fmla="*/ 12738100 w 13779500"/>
              <a:gd name="connsiteY43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71700 w 13779500"/>
              <a:gd name="connsiteY428" fmla="*/ 850900 h 9551922"/>
              <a:gd name="connsiteX429" fmla="*/ 2159000 w 13779500"/>
              <a:gd name="connsiteY429" fmla="*/ 457200 h 9551922"/>
              <a:gd name="connsiteX430" fmla="*/ 2171700 w 13779500"/>
              <a:gd name="connsiteY430" fmla="*/ 419100 h 9551922"/>
              <a:gd name="connsiteX431" fmla="*/ 2184400 w 13779500"/>
              <a:gd name="connsiteY431" fmla="*/ 342900 h 9551922"/>
              <a:gd name="connsiteX432" fmla="*/ 2197100 w 13779500"/>
              <a:gd name="connsiteY432" fmla="*/ 304800 h 9551922"/>
              <a:gd name="connsiteX433" fmla="*/ 2197100 w 13779500"/>
              <a:gd name="connsiteY433" fmla="*/ 12700 h 9551922"/>
              <a:gd name="connsiteX434" fmla="*/ 13779500 w 13779500"/>
              <a:gd name="connsiteY434" fmla="*/ 0 h 9551922"/>
              <a:gd name="connsiteX435" fmla="*/ 13538200 w 13779500"/>
              <a:gd name="connsiteY435" fmla="*/ 1130300 h 9551922"/>
              <a:gd name="connsiteX436" fmla="*/ 12738100 w 13779500"/>
              <a:gd name="connsiteY436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98700 w 13779500"/>
              <a:gd name="connsiteY424" fmla="*/ 1155700 h 9551922"/>
              <a:gd name="connsiteX425" fmla="*/ 2260600 w 13779500"/>
              <a:gd name="connsiteY425" fmla="*/ 952500 h 9551922"/>
              <a:gd name="connsiteX426" fmla="*/ 2247900 w 13779500"/>
              <a:gd name="connsiteY426" fmla="*/ 914400 h 9551922"/>
              <a:gd name="connsiteX427" fmla="*/ 2209800 w 13779500"/>
              <a:gd name="connsiteY427" fmla="*/ 889000 h 9551922"/>
              <a:gd name="connsiteX428" fmla="*/ 2159000 w 13779500"/>
              <a:gd name="connsiteY428" fmla="*/ 457200 h 9551922"/>
              <a:gd name="connsiteX429" fmla="*/ 2171700 w 13779500"/>
              <a:gd name="connsiteY429" fmla="*/ 419100 h 9551922"/>
              <a:gd name="connsiteX430" fmla="*/ 2184400 w 13779500"/>
              <a:gd name="connsiteY430" fmla="*/ 342900 h 9551922"/>
              <a:gd name="connsiteX431" fmla="*/ 2197100 w 13779500"/>
              <a:gd name="connsiteY431" fmla="*/ 304800 h 9551922"/>
              <a:gd name="connsiteX432" fmla="*/ 2197100 w 13779500"/>
              <a:gd name="connsiteY432" fmla="*/ 12700 h 9551922"/>
              <a:gd name="connsiteX433" fmla="*/ 13779500 w 13779500"/>
              <a:gd name="connsiteY433" fmla="*/ 0 h 9551922"/>
              <a:gd name="connsiteX434" fmla="*/ 13538200 w 13779500"/>
              <a:gd name="connsiteY434" fmla="*/ 1130300 h 9551922"/>
              <a:gd name="connsiteX435" fmla="*/ 12738100 w 13779500"/>
              <a:gd name="connsiteY435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86000 w 13779500"/>
              <a:gd name="connsiteY423" fmla="*/ 1193800 h 9551922"/>
              <a:gd name="connsiteX424" fmla="*/ 2260600 w 13779500"/>
              <a:gd name="connsiteY424" fmla="*/ 952500 h 9551922"/>
              <a:gd name="connsiteX425" fmla="*/ 2247900 w 13779500"/>
              <a:gd name="connsiteY425" fmla="*/ 914400 h 9551922"/>
              <a:gd name="connsiteX426" fmla="*/ 2209800 w 13779500"/>
              <a:gd name="connsiteY426" fmla="*/ 889000 h 9551922"/>
              <a:gd name="connsiteX427" fmla="*/ 2159000 w 13779500"/>
              <a:gd name="connsiteY427" fmla="*/ 457200 h 9551922"/>
              <a:gd name="connsiteX428" fmla="*/ 2171700 w 13779500"/>
              <a:gd name="connsiteY428" fmla="*/ 419100 h 9551922"/>
              <a:gd name="connsiteX429" fmla="*/ 2184400 w 13779500"/>
              <a:gd name="connsiteY429" fmla="*/ 342900 h 9551922"/>
              <a:gd name="connsiteX430" fmla="*/ 2197100 w 13779500"/>
              <a:gd name="connsiteY430" fmla="*/ 304800 h 9551922"/>
              <a:gd name="connsiteX431" fmla="*/ 2197100 w 13779500"/>
              <a:gd name="connsiteY431" fmla="*/ 12700 h 9551922"/>
              <a:gd name="connsiteX432" fmla="*/ 13779500 w 13779500"/>
              <a:gd name="connsiteY432" fmla="*/ 0 h 9551922"/>
              <a:gd name="connsiteX433" fmla="*/ 13538200 w 13779500"/>
              <a:gd name="connsiteY433" fmla="*/ 1130300 h 9551922"/>
              <a:gd name="connsiteX434" fmla="*/ 12738100 w 13779500"/>
              <a:gd name="connsiteY434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84400 w 13779500"/>
              <a:gd name="connsiteY428" fmla="*/ 342900 h 9551922"/>
              <a:gd name="connsiteX429" fmla="*/ 2197100 w 13779500"/>
              <a:gd name="connsiteY429" fmla="*/ 304800 h 9551922"/>
              <a:gd name="connsiteX430" fmla="*/ 2197100 w 13779500"/>
              <a:gd name="connsiteY430" fmla="*/ 12700 h 9551922"/>
              <a:gd name="connsiteX431" fmla="*/ 13779500 w 13779500"/>
              <a:gd name="connsiteY431" fmla="*/ 0 h 9551922"/>
              <a:gd name="connsiteX432" fmla="*/ 13538200 w 13779500"/>
              <a:gd name="connsiteY432" fmla="*/ 1130300 h 9551922"/>
              <a:gd name="connsiteX433" fmla="*/ 12738100 w 13779500"/>
              <a:gd name="connsiteY433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71700 w 13779500"/>
              <a:gd name="connsiteY427" fmla="*/ 419100 h 9551922"/>
              <a:gd name="connsiteX428" fmla="*/ 2197100 w 13779500"/>
              <a:gd name="connsiteY428" fmla="*/ 304800 h 9551922"/>
              <a:gd name="connsiteX429" fmla="*/ 2197100 w 13779500"/>
              <a:gd name="connsiteY429" fmla="*/ 12700 h 9551922"/>
              <a:gd name="connsiteX430" fmla="*/ 13779500 w 13779500"/>
              <a:gd name="connsiteY430" fmla="*/ 0 h 9551922"/>
              <a:gd name="connsiteX431" fmla="*/ 13538200 w 13779500"/>
              <a:gd name="connsiteY431" fmla="*/ 1130300 h 9551922"/>
              <a:gd name="connsiteX432" fmla="*/ 12738100 w 13779500"/>
              <a:gd name="connsiteY432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209800 w 13779500"/>
              <a:gd name="connsiteY425" fmla="*/ 889000 h 9551922"/>
              <a:gd name="connsiteX426" fmla="*/ 2159000 w 13779500"/>
              <a:gd name="connsiteY426" fmla="*/ 457200 h 9551922"/>
              <a:gd name="connsiteX427" fmla="*/ 2197100 w 13779500"/>
              <a:gd name="connsiteY427" fmla="*/ 304800 h 9551922"/>
              <a:gd name="connsiteX428" fmla="*/ 2197100 w 13779500"/>
              <a:gd name="connsiteY428" fmla="*/ 12700 h 9551922"/>
              <a:gd name="connsiteX429" fmla="*/ 13779500 w 13779500"/>
              <a:gd name="connsiteY429" fmla="*/ 0 h 9551922"/>
              <a:gd name="connsiteX430" fmla="*/ 13538200 w 13779500"/>
              <a:gd name="connsiteY430" fmla="*/ 1130300 h 9551922"/>
              <a:gd name="connsiteX431" fmla="*/ 12738100 w 13779500"/>
              <a:gd name="connsiteY431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1231900 h 9551922"/>
              <a:gd name="connsiteX423" fmla="*/ 2260600 w 13779500"/>
              <a:gd name="connsiteY423" fmla="*/ 952500 h 9551922"/>
              <a:gd name="connsiteX424" fmla="*/ 2247900 w 13779500"/>
              <a:gd name="connsiteY424" fmla="*/ 914400 h 9551922"/>
              <a:gd name="connsiteX425" fmla="*/ 2159000 w 13779500"/>
              <a:gd name="connsiteY425" fmla="*/ 457200 h 9551922"/>
              <a:gd name="connsiteX426" fmla="*/ 2197100 w 13779500"/>
              <a:gd name="connsiteY426" fmla="*/ 304800 h 9551922"/>
              <a:gd name="connsiteX427" fmla="*/ 2197100 w 13779500"/>
              <a:gd name="connsiteY427" fmla="*/ 12700 h 9551922"/>
              <a:gd name="connsiteX428" fmla="*/ 13779500 w 13779500"/>
              <a:gd name="connsiteY428" fmla="*/ 0 h 9551922"/>
              <a:gd name="connsiteX429" fmla="*/ 13538200 w 13779500"/>
              <a:gd name="connsiteY429" fmla="*/ 1130300 h 9551922"/>
              <a:gd name="connsiteX430" fmla="*/ 12738100 w 13779500"/>
              <a:gd name="connsiteY430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247900 w 13779500"/>
              <a:gd name="connsiteY421" fmla="*/ 1295400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247900 w 13779500"/>
              <a:gd name="connsiteY423" fmla="*/ 914400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260600 w 13779500"/>
              <a:gd name="connsiteY422" fmla="*/ 952500 h 9551922"/>
              <a:gd name="connsiteX423" fmla="*/ 2949649 w 13779500"/>
              <a:gd name="connsiteY423" fmla="*/ 925033 h 9551922"/>
              <a:gd name="connsiteX424" fmla="*/ 2159000 w 13779500"/>
              <a:gd name="connsiteY424" fmla="*/ 457200 h 9551922"/>
              <a:gd name="connsiteX425" fmla="*/ 2197100 w 13779500"/>
              <a:gd name="connsiteY425" fmla="*/ 304800 h 9551922"/>
              <a:gd name="connsiteX426" fmla="*/ 2197100 w 13779500"/>
              <a:gd name="connsiteY426" fmla="*/ 12700 h 9551922"/>
              <a:gd name="connsiteX427" fmla="*/ 13779500 w 13779500"/>
              <a:gd name="connsiteY427" fmla="*/ 0 h 9551922"/>
              <a:gd name="connsiteX428" fmla="*/ 13538200 w 13779500"/>
              <a:gd name="connsiteY428" fmla="*/ 1130300 h 9551922"/>
              <a:gd name="connsiteX429" fmla="*/ 12738100 w 13779500"/>
              <a:gd name="connsiteY429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2159000 w 13779500"/>
              <a:gd name="connsiteY423" fmla="*/ 457200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304800 h 9551922"/>
              <a:gd name="connsiteX425" fmla="*/ 2197100 w 13779500"/>
              <a:gd name="connsiteY425" fmla="*/ 12700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2197100 w 13779500"/>
              <a:gd name="connsiteY424" fmla="*/ 12700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296684 w 13779500"/>
              <a:gd name="connsiteY423" fmla="*/ 404037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49846 w 13779500"/>
              <a:gd name="connsiteY423" fmla="*/ 467832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4759546 w 13779500"/>
              <a:gd name="connsiteY424" fmla="*/ 2068 h 9551922"/>
              <a:gd name="connsiteX425" fmla="*/ 13779500 w 13779500"/>
              <a:gd name="connsiteY425" fmla="*/ 0 h 9551922"/>
              <a:gd name="connsiteX426" fmla="*/ 13538200 w 13779500"/>
              <a:gd name="connsiteY426" fmla="*/ 1130300 h 9551922"/>
              <a:gd name="connsiteX427" fmla="*/ 12738100 w 13779500"/>
              <a:gd name="connsiteY427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337442 w 13779500"/>
              <a:gd name="connsiteY424" fmla="*/ 300960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360479 w 13779500"/>
              <a:gd name="connsiteY423" fmla="*/ 318976 h 9551922"/>
              <a:gd name="connsiteX424" fmla="*/ 3284279 w 13779500"/>
              <a:gd name="connsiteY424" fmla="*/ 534876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3203016 h 9948238"/>
              <a:gd name="connsiteX1" fmla="*/ 12738100 w 13779500"/>
              <a:gd name="connsiteY1" fmla="*/ 3203016 h 9948238"/>
              <a:gd name="connsiteX2" fmla="*/ 12649200 w 13779500"/>
              <a:gd name="connsiteY2" fmla="*/ 3291916 h 9948238"/>
              <a:gd name="connsiteX3" fmla="*/ 12598400 w 13779500"/>
              <a:gd name="connsiteY3" fmla="*/ 3368116 h 9948238"/>
              <a:gd name="connsiteX4" fmla="*/ 12585700 w 13779500"/>
              <a:gd name="connsiteY4" fmla="*/ 3406216 h 9948238"/>
              <a:gd name="connsiteX5" fmla="*/ 12547600 w 13779500"/>
              <a:gd name="connsiteY5" fmla="*/ 3418916 h 9948238"/>
              <a:gd name="connsiteX6" fmla="*/ 12522200 w 13779500"/>
              <a:gd name="connsiteY6" fmla="*/ 3545916 h 9948238"/>
              <a:gd name="connsiteX7" fmla="*/ 12509500 w 13779500"/>
              <a:gd name="connsiteY7" fmla="*/ 3584016 h 9948238"/>
              <a:gd name="connsiteX8" fmla="*/ 12458700 w 13779500"/>
              <a:gd name="connsiteY8" fmla="*/ 3660216 h 9948238"/>
              <a:gd name="connsiteX9" fmla="*/ 12382500 w 13779500"/>
              <a:gd name="connsiteY9" fmla="*/ 3672916 h 9948238"/>
              <a:gd name="connsiteX10" fmla="*/ 12293600 w 13779500"/>
              <a:gd name="connsiteY10" fmla="*/ 3685616 h 9948238"/>
              <a:gd name="connsiteX11" fmla="*/ 12242800 w 13779500"/>
              <a:gd name="connsiteY11" fmla="*/ 3698316 h 9948238"/>
              <a:gd name="connsiteX12" fmla="*/ 12204700 w 13779500"/>
              <a:gd name="connsiteY12" fmla="*/ 3723716 h 9948238"/>
              <a:gd name="connsiteX13" fmla="*/ 12166600 w 13779500"/>
              <a:gd name="connsiteY13" fmla="*/ 3761816 h 9948238"/>
              <a:gd name="connsiteX14" fmla="*/ 12128500 w 13779500"/>
              <a:gd name="connsiteY14" fmla="*/ 3774516 h 9948238"/>
              <a:gd name="connsiteX15" fmla="*/ 12065000 w 13779500"/>
              <a:gd name="connsiteY15" fmla="*/ 3825316 h 9948238"/>
              <a:gd name="connsiteX16" fmla="*/ 12039600 w 13779500"/>
              <a:gd name="connsiteY16" fmla="*/ 3863416 h 9948238"/>
              <a:gd name="connsiteX17" fmla="*/ 11963400 w 13779500"/>
              <a:gd name="connsiteY17" fmla="*/ 3901516 h 9948238"/>
              <a:gd name="connsiteX18" fmla="*/ 11925300 w 13779500"/>
              <a:gd name="connsiteY18" fmla="*/ 3926916 h 9948238"/>
              <a:gd name="connsiteX19" fmla="*/ 11887200 w 13779500"/>
              <a:gd name="connsiteY19" fmla="*/ 4003116 h 9948238"/>
              <a:gd name="connsiteX20" fmla="*/ 11849100 w 13779500"/>
              <a:gd name="connsiteY20" fmla="*/ 4015816 h 9948238"/>
              <a:gd name="connsiteX21" fmla="*/ 11823700 w 13779500"/>
              <a:gd name="connsiteY21" fmla="*/ 4053916 h 9948238"/>
              <a:gd name="connsiteX22" fmla="*/ 11811000 w 13779500"/>
              <a:gd name="connsiteY22" fmla="*/ 4092016 h 9948238"/>
              <a:gd name="connsiteX23" fmla="*/ 11734800 w 13779500"/>
              <a:gd name="connsiteY23" fmla="*/ 4117416 h 9948238"/>
              <a:gd name="connsiteX24" fmla="*/ 11722100 w 13779500"/>
              <a:gd name="connsiteY24" fmla="*/ 4155516 h 9948238"/>
              <a:gd name="connsiteX25" fmla="*/ 11696700 w 13779500"/>
              <a:gd name="connsiteY25" fmla="*/ 4193616 h 9948238"/>
              <a:gd name="connsiteX26" fmla="*/ 11671300 w 13779500"/>
              <a:gd name="connsiteY26" fmla="*/ 4269816 h 9948238"/>
              <a:gd name="connsiteX27" fmla="*/ 11696700 w 13779500"/>
              <a:gd name="connsiteY27" fmla="*/ 4473016 h 9948238"/>
              <a:gd name="connsiteX28" fmla="*/ 11722100 w 13779500"/>
              <a:gd name="connsiteY28" fmla="*/ 4549216 h 9948238"/>
              <a:gd name="connsiteX29" fmla="*/ 11747500 w 13779500"/>
              <a:gd name="connsiteY29" fmla="*/ 4625416 h 9948238"/>
              <a:gd name="connsiteX30" fmla="*/ 11734800 w 13779500"/>
              <a:gd name="connsiteY30" fmla="*/ 4955616 h 9948238"/>
              <a:gd name="connsiteX31" fmla="*/ 11684000 w 13779500"/>
              <a:gd name="connsiteY31" fmla="*/ 5069916 h 9948238"/>
              <a:gd name="connsiteX32" fmla="*/ 11671300 w 13779500"/>
              <a:gd name="connsiteY32" fmla="*/ 5108016 h 9948238"/>
              <a:gd name="connsiteX33" fmla="*/ 11684000 w 13779500"/>
              <a:gd name="connsiteY33" fmla="*/ 5196916 h 9948238"/>
              <a:gd name="connsiteX34" fmla="*/ 11696700 w 13779500"/>
              <a:gd name="connsiteY34" fmla="*/ 5235016 h 9948238"/>
              <a:gd name="connsiteX35" fmla="*/ 11734800 w 13779500"/>
              <a:gd name="connsiteY35" fmla="*/ 5489016 h 9948238"/>
              <a:gd name="connsiteX36" fmla="*/ 11722100 w 13779500"/>
              <a:gd name="connsiteY36" fmla="*/ 5628716 h 9948238"/>
              <a:gd name="connsiteX37" fmla="*/ 11696700 w 13779500"/>
              <a:gd name="connsiteY37" fmla="*/ 5666816 h 9948238"/>
              <a:gd name="connsiteX38" fmla="*/ 11684000 w 13779500"/>
              <a:gd name="connsiteY38" fmla="*/ 5717616 h 9948238"/>
              <a:gd name="connsiteX39" fmla="*/ 11645900 w 13779500"/>
              <a:gd name="connsiteY39" fmla="*/ 5730316 h 9948238"/>
              <a:gd name="connsiteX40" fmla="*/ 11595100 w 13779500"/>
              <a:gd name="connsiteY40" fmla="*/ 5819216 h 9948238"/>
              <a:gd name="connsiteX41" fmla="*/ 11582400 w 13779500"/>
              <a:gd name="connsiteY41" fmla="*/ 5870016 h 9948238"/>
              <a:gd name="connsiteX42" fmla="*/ 11569700 w 13779500"/>
              <a:gd name="connsiteY42" fmla="*/ 5908116 h 9948238"/>
              <a:gd name="connsiteX43" fmla="*/ 11557000 w 13779500"/>
              <a:gd name="connsiteY43" fmla="*/ 5971616 h 9948238"/>
              <a:gd name="connsiteX44" fmla="*/ 11531600 w 13779500"/>
              <a:gd name="connsiteY44" fmla="*/ 6047816 h 9948238"/>
              <a:gd name="connsiteX45" fmla="*/ 11518900 w 13779500"/>
              <a:gd name="connsiteY45" fmla="*/ 6085916 h 9948238"/>
              <a:gd name="connsiteX46" fmla="*/ 11493500 w 13779500"/>
              <a:gd name="connsiteY46" fmla="*/ 6124016 h 9948238"/>
              <a:gd name="connsiteX47" fmla="*/ 11468100 w 13779500"/>
              <a:gd name="connsiteY47" fmla="*/ 6212916 h 9948238"/>
              <a:gd name="connsiteX48" fmla="*/ 11430000 w 13779500"/>
              <a:gd name="connsiteY48" fmla="*/ 6238316 h 9948238"/>
              <a:gd name="connsiteX49" fmla="*/ 11417300 w 13779500"/>
              <a:gd name="connsiteY49" fmla="*/ 6301816 h 9948238"/>
              <a:gd name="connsiteX50" fmla="*/ 11379200 w 13779500"/>
              <a:gd name="connsiteY50" fmla="*/ 6327216 h 9948238"/>
              <a:gd name="connsiteX51" fmla="*/ 11353800 w 13779500"/>
              <a:gd name="connsiteY51" fmla="*/ 6365316 h 9948238"/>
              <a:gd name="connsiteX52" fmla="*/ 11341100 w 13779500"/>
              <a:gd name="connsiteY52" fmla="*/ 6403416 h 9948238"/>
              <a:gd name="connsiteX53" fmla="*/ 11290300 w 13779500"/>
              <a:gd name="connsiteY53" fmla="*/ 6416116 h 9948238"/>
              <a:gd name="connsiteX54" fmla="*/ 11201400 w 13779500"/>
              <a:gd name="connsiteY54" fmla="*/ 6466916 h 9948238"/>
              <a:gd name="connsiteX55" fmla="*/ 11176000 w 13779500"/>
              <a:gd name="connsiteY55" fmla="*/ 6505016 h 9948238"/>
              <a:gd name="connsiteX56" fmla="*/ 11099800 w 13779500"/>
              <a:gd name="connsiteY56" fmla="*/ 6530416 h 9948238"/>
              <a:gd name="connsiteX57" fmla="*/ 11061700 w 13779500"/>
              <a:gd name="connsiteY57" fmla="*/ 6555816 h 9948238"/>
              <a:gd name="connsiteX58" fmla="*/ 10858500 w 13779500"/>
              <a:gd name="connsiteY58" fmla="*/ 6568516 h 9948238"/>
              <a:gd name="connsiteX59" fmla="*/ 10820400 w 13779500"/>
              <a:gd name="connsiteY59" fmla="*/ 6593916 h 9948238"/>
              <a:gd name="connsiteX60" fmla="*/ 10782300 w 13779500"/>
              <a:gd name="connsiteY60" fmla="*/ 6606616 h 9948238"/>
              <a:gd name="connsiteX61" fmla="*/ 10731500 w 13779500"/>
              <a:gd name="connsiteY61" fmla="*/ 6682816 h 9948238"/>
              <a:gd name="connsiteX62" fmla="*/ 10706100 w 13779500"/>
              <a:gd name="connsiteY62" fmla="*/ 6720916 h 9948238"/>
              <a:gd name="connsiteX63" fmla="*/ 10668000 w 13779500"/>
              <a:gd name="connsiteY63" fmla="*/ 6746316 h 9948238"/>
              <a:gd name="connsiteX64" fmla="*/ 10617200 w 13779500"/>
              <a:gd name="connsiteY64" fmla="*/ 6898716 h 9948238"/>
              <a:gd name="connsiteX65" fmla="*/ 10604500 w 13779500"/>
              <a:gd name="connsiteY65" fmla="*/ 6936816 h 9948238"/>
              <a:gd name="connsiteX66" fmla="*/ 10566400 w 13779500"/>
              <a:gd name="connsiteY66" fmla="*/ 6962216 h 9948238"/>
              <a:gd name="connsiteX67" fmla="*/ 10541000 w 13779500"/>
              <a:gd name="connsiteY67" fmla="*/ 7000316 h 9948238"/>
              <a:gd name="connsiteX68" fmla="*/ 10502900 w 13779500"/>
              <a:gd name="connsiteY68" fmla="*/ 7013016 h 9948238"/>
              <a:gd name="connsiteX69" fmla="*/ 10464800 w 13779500"/>
              <a:gd name="connsiteY69" fmla="*/ 7038416 h 9948238"/>
              <a:gd name="connsiteX70" fmla="*/ 10414000 w 13779500"/>
              <a:gd name="connsiteY70" fmla="*/ 7101916 h 9948238"/>
              <a:gd name="connsiteX71" fmla="*/ 10401300 w 13779500"/>
              <a:gd name="connsiteY71" fmla="*/ 7140016 h 9948238"/>
              <a:gd name="connsiteX72" fmla="*/ 10325100 w 13779500"/>
              <a:gd name="connsiteY72" fmla="*/ 7178116 h 9948238"/>
              <a:gd name="connsiteX73" fmla="*/ 10248900 w 13779500"/>
              <a:gd name="connsiteY73" fmla="*/ 7228916 h 9948238"/>
              <a:gd name="connsiteX74" fmla="*/ 10210800 w 13779500"/>
              <a:gd name="connsiteY74" fmla="*/ 7254316 h 9948238"/>
              <a:gd name="connsiteX75" fmla="*/ 10121900 w 13779500"/>
              <a:gd name="connsiteY75" fmla="*/ 7279716 h 9948238"/>
              <a:gd name="connsiteX76" fmla="*/ 10083800 w 13779500"/>
              <a:gd name="connsiteY76" fmla="*/ 7305116 h 9948238"/>
              <a:gd name="connsiteX77" fmla="*/ 10033000 w 13779500"/>
              <a:gd name="connsiteY77" fmla="*/ 7368616 h 9948238"/>
              <a:gd name="connsiteX78" fmla="*/ 10020300 w 13779500"/>
              <a:gd name="connsiteY78" fmla="*/ 7406716 h 9948238"/>
              <a:gd name="connsiteX79" fmla="*/ 9982200 w 13779500"/>
              <a:gd name="connsiteY79" fmla="*/ 7419416 h 9948238"/>
              <a:gd name="connsiteX80" fmla="*/ 9944100 w 13779500"/>
              <a:gd name="connsiteY80" fmla="*/ 7444816 h 9948238"/>
              <a:gd name="connsiteX81" fmla="*/ 9753600 w 13779500"/>
              <a:gd name="connsiteY81" fmla="*/ 7470216 h 9948238"/>
              <a:gd name="connsiteX82" fmla="*/ 9664700 w 13779500"/>
              <a:gd name="connsiteY82" fmla="*/ 7533716 h 9948238"/>
              <a:gd name="connsiteX83" fmla="*/ 9588500 w 13779500"/>
              <a:gd name="connsiteY83" fmla="*/ 7559116 h 9948238"/>
              <a:gd name="connsiteX84" fmla="*/ 9550400 w 13779500"/>
              <a:gd name="connsiteY84" fmla="*/ 7571816 h 9948238"/>
              <a:gd name="connsiteX85" fmla="*/ 9525000 w 13779500"/>
              <a:gd name="connsiteY85" fmla="*/ 7622616 h 9948238"/>
              <a:gd name="connsiteX86" fmla="*/ 9448800 w 13779500"/>
              <a:gd name="connsiteY86" fmla="*/ 7648016 h 9948238"/>
              <a:gd name="connsiteX87" fmla="*/ 9321800 w 13779500"/>
              <a:gd name="connsiteY87" fmla="*/ 7673416 h 9948238"/>
              <a:gd name="connsiteX88" fmla="*/ 9283700 w 13779500"/>
              <a:gd name="connsiteY88" fmla="*/ 7686116 h 9948238"/>
              <a:gd name="connsiteX89" fmla="*/ 9220200 w 13779500"/>
              <a:gd name="connsiteY89" fmla="*/ 7698816 h 9948238"/>
              <a:gd name="connsiteX90" fmla="*/ 9194800 w 13779500"/>
              <a:gd name="connsiteY90" fmla="*/ 7775016 h 9948238"/>
              <a:gd name="connsiteX91" fmla="*/ 9118600 w 13779500"/>
              <a:gd name="connsiteY91" fmla="*/ 7851216 h 9948238"/>
              <a:gd name="connsiteX92" fmla="*/ 9131300 w 13779500"/>
              <a:gd name="connsiteY92" fmla="*/ 8067116 h 9948238"/>
              <a:gd name="connsiteX93" fmla="*/ 9131300 w 13779500"/>
              <a:gd name="connsiteY93" fmla="*/ 8270316 h 9948238"/>
              <a:gd name="connsiteX94" fmla="*/ 9105900 w 13779500"/>
              <a:gd name="connsiteY94" fmla="*/ 8371916 h 9948238"/>
              <a:gd name="connsiteX95" fmla="*/ 9093200 w 13779500"/>
              <a:gd name="connsiteY95" fmla="*/ 8422716 h 9948238"/>
              <a:gd name="connsiteX96" fmla="*/ 9105900 w 13779500"/>
              <a:gd name="connsiteY96" fmla="*/ 8600516 h 9948238"/>
              <a:gd name="connsiteX97" fmla="*/ 9144000 w 13779500"/>
              <a:gd name="connsiteY97" fmla="*/ 8625916 h 9948238"/>
              <a:gd name="connsiteX98" fmla="*/ 9220200 w 13779500"/>
              <a:gd name="connsiteY98" fmla="*/ 8651316 h 9948238"/>
              <a:gd name="connsiteX99" fmla="*/ 9296400 w 13779500"/>
              <a:gd name="connsiteY99" fmla="*/ 8702116 h 9948238"/>
              <a:gd name="connsiteX100" fmla="*/ 9372600 w 13779500"/>
              <a:gd name="connsiteY100" fmla="*/ 8664016 h 9948238"/>
              <a:gd name="connsiteX101" fmla="*/ 9423400 w 13779500"/>
              <a:gd name="connsiteY101" fmla="*/ 8587816 h 9948238"/>
              <a:gd name="connsiteX102" fmla="*/ 9461500 w 13779500"/>
              <a:gd name="connsiteY102" fmla="*/ 8562416 h 9948238"/>
              <a:gd name="connsiteX103" fmla="*/ 9499600 w 13779500"/>
              <a:gd name="connsiteY103" fmla="*/ 8524316 h 9948238"/>
              <a:gd name="connsiteX104" fmla="*/ 9588500 w 13779500"/>
              <a:gd name="connsiteY104" fmla="*/ 8498916 h 9948238"/>
              <a:gd name="connsiteX105" fmla="*/ 9613900 w 13779500"/>
              <a:gd name="connsiteY105" fmla="*/ 8460816 h 9948238"/>
              <a:gd name="connsiteX106" fmla="*/ 9652000 w 13779500"/>
              <a:gd name="connsiteY106" fmla="*/ 8346516 h 9948238"/>
              <a:gd name="connsiteX107" fmla="*/ 9664700 w 13779500"/>
              <a:gd name="connsiteY107" fmla="*/ 8308416 h 9948238"/>
              <a:gd name="connsiteX108" fmla="*/ 9677400 w 13779500"/>
              <a:gd name="connsiteY108" fmla="*/ 8270316 h 9948238"/>
              <a:gd name="connsiteX109" fmla="*/ 9715500 w 13779500"/>
              <a:gd name="connsiteY109" fmla="*/ 8244916 h 9948238"/>
              <a:gd name="connsiteX110" fmla="*/ 9740900 w 13779500"/>
              <a:gd name="connsiteY110" fmla="*/ 8206816 h 9948238"/>
              <a:gd name="connsiteX111" fmla="*/ 9817100 w 13779500"/>
              <a:gd name="connsiteY111" fmla="*/ 8168716 h 9948238"/>
              <a:gd name="connsiteX112" fmla="*/ 9829800 w 13779500"/>
              <a:gd name="connsiteY112" fmla="*/ 7990916 h 9948238"/>
              <a:gd name="connsiteX113" fmla="*/ 9855200 w 13779500"/>
              <a:gd name="connsiteY113" fmla="*/ 7902016 h 9948238"/>
              <a:gd name="connsiteX114" fmla="*/ 9893300 w 13779500"/>
              <a:gd name="connsiteY114" fmla="*/ 7724216 h 9948238"/>
              <a:gd name="connsiteX115" fmla="*/ 9906000 w 13779500"/>
              <a:gd name="connsiteY115" fmla="*/ 7686116 h 9948238"/>
              <a:gd name="connsiteX116" fmla="*/ 9982200 w 13779500"/>
              <a:gd name="connsiteY116" fmla="*/ 7648016 h 9948238"/>
              <a:gd name="connsiteX117" fmla="*/ 10033000 w 13779500"/>
              <a:gd name="connsiteY117" fmla="*/ 7698816 h 9948238"/>
              <a:gd name="connsiteX118" fmla="*/ 10058400 w 13779500"/>
              <a:gd name="connsiteY118" fmla="*/ 7800416 h 9948238"/>
              <a:gd name="connsiteX119" fmla="*/ 10134600 w 13779500"/>
              <a:gd name="connsiteY119" fmla="*/ 7838516 h 9948238"/>
              <a:gd name="connsiteX120" fmla="*/ 10172700 w 13779500"/>
              <a:gd name="connsiteY120" fmla="*/ 7914716 h 9948238"/>
              <a:gd name="connsiteX121" fmla="*/ 10198100 w 13779500"/>
              <a:gd name="connsiteY121" fmla="*/ 8016316 h 9948238"/>
              <a:gd name="connsiteX122" fmla="*/ 10261600 w 13779500"/>
              <a:gd name="connsiteY122" fmla="*/ 8092516 h 9948238"/>
              <a:gd name="connsiteX123" fmla="*/ 10287000 w 13779500"/>
              <a:gd name="connsiteY123" fmla="*/ 8168716 h 9948238"/>
              <a:gd name="connsiteX124" fmla="*/ 10337800 w 13779500"/>
              <a:gd name="connsiteY124" fmla="*/ 8244916 h 9948238"/>
              <a:gd name="connsiteX125" fmla="*/ 10350500 w 13779500"/>
              <a:gd name="connsiteY125" fmla="*/ 8321116 h 9948238"/>
              <a:gd name="connsiteX126" fmla="*/ 10375900 w 13779500"/>
              <a:gd name="connsiteY126" fmla="*/ 8397316 h 9948238"/>
              <a:gd name="connsiteX127" fmla="*/ 10388600 w 13779500"/>
              <a:gd name="connsiteY127" fmla="*/ 8613216 h 9948238"/>
              <a:gd name="connsiteX128" fmla="*/ 10375900 w 13779500"/>
              <a:gd name="connsiteY128" fmla="*/ 8727516 h 9948238"/>
              <a:gd name="connsiteX129" fmla="*/ 10261600 w 13779500"/>
              <a:gd name="connsiteY129" fmla="*/ 8676716 h 9948238"/>
              <a:gd name="connsiteX130" fmla="*/ 10223500 w 13779500"/>
              <a:gd name="connsiteY130" fmla="*/ 8664016 h 9948238"/>
              <a:gd name="connsiteX131" fmla="*/ 10185400 w 13779500"/>
              <a:gd name="connsiteY131" fmla="*/ 8625916 h 9948238"/>
              <a:gd name="connsiteX132" fmla="*/ 9994900 w 13779500"/>
              <a:gd name="connsiteY132" fmla="*/ 8651316 h 9948238"/>
              <a:gd name="connsiteX133" fmla="*/ 9918700 w 13779500"/>
              <a:gd name="connsiteY133" fmla="*/ 8702116 h 9948238"/>
              <a:gd name="connsiteX134" fmla="*/ 9893300 w 13779500"/>
              <a:gd name="connsiteY134" fmla="*/ 8740216 h 9948238"/>
              <a:gd name="connsiteX135" fmla="*/ 9817100 w 13779500"/>
              <a:gd name="connsiteY135" fmla="*/ 8765616 h 9948238"/>
              <a:gd name="connsiteX136" fmla="*/ 9791700 w 13779500"/>
              <a:gd name="connsiteY136" fmla="*/ 8879916 h 9948238"/>
              <a:gd name="connsiteX137" fmla="*/ 9779000 w 13779500"/>
              <a:gd name="connsiteY137" fmla="*/ 8918016 h 9948238"/>
              <a:gd name="connsiteX138" fmla="*/ 9766300 w 13779500"/>
              <a:gd name="connsiteY138" fmla="*/ 9172016 h 9948238"/>
              <a:gd name="connsiteX139" fmla="*/ 9728200 w 13779500"/>
              <a:gd name="connsiteY139" fmla="*/ 9248216 h 9948238"/>
              <a:gd name="connsiteX140" fmla="*/ 9715500 w 13779500"/>
              <a:gd name="connsiteY140" fmla="*/ 9286316 h 9948238"/>
              <a:gd name="connsiteX141" fmla="*/ 9728200 w 13779500"/>
              <a:gd name="connsiteY141" fmla="*/ 9438716 h 9948238"/>
              <a:gd name="connsiteX142" fmla="*/ 9791700 w 13779500"/>
              <a:gd name="connsiteY142" fmla="*/ 9451416 h 9948238"/>
              <a:gd name="connsiteX143" fmla="*/ 9779000 w 13779500"/>
              <a:gd name="connsiteY143" fmla="*/ 9489516 h 9948238"/>
              <a:gd name="connsiteX144" fmla="*/ 9766300 w 13779500"/>
              <a:gd name="connsiteY144" fmla="*/ 9540316 h 9948238"/>
              <a:gd name="connsiteX145" fmla="*/ 9779000 w 13779500"/>
              <a:gd name="connsiteY145" fmla="*/ 9718116 h 9948238"/>
              <a:gd name="connsiteX146" fmla="*/ 9804400 w 13779500"/>
              <a:gd name="connsiteY146" fmla="*/ 9807016 h 9948238"/>
              <a:gd name="connsiteX147" fmla="*/ 9842500 w 13779500"/>
              <a:gd name="connsiteY147" fmla="*/ 9819716 h 9948238"/>
              <a:gd name="connsiteX148" fmla="*/ 9829800 w 13779500"/>
              <a:gd name="connsiteY148" fmla="*/ 9908616 h 9948238"/>
              <a:gd name="connsiteX149" fmla="*/ 9804400 w 13779500"/>
              <a:gd name="connsiteY149" fmla="*/ 9946716 h 9948238"/>
              <a:gd name="connsiteX150" fmla="*/ 9728200 w 13779500"/>
              <a:gd name="connsiteY150" fmla="*/ 9934016 h 9948238"/>
              <a:gd name="connsiteX151" fmla="*/ 9690100 w 13779500"/>
              <a:gd name="connsiteY151" fmla="*/ 9883216 h 9948238"/>
              <a:gd name="connsiteX152" fmla="*/ 9626600 w 13779500"/>
              <a:gd name="connsiteY152" fmla="*/ 9870516 h 9948238"/>
              <a:gd name="connsiteX153" fmla="*/ 9436100 w 13779500"/>
              <a:gd name="connsiteY153" fmla="*/ 9857816 h 9948238"/>
              <a:gd name="connsiteX154" fmla="*/ 9385300 w 13779500"/>
              <a:gd name="connsiteY154" fmla="*/ 9845116 h 9948238"/>
              <a:gd name="connsiteX155" fmla="*/ 9347200 w 13779500"/>
              <a:gd name="connsiteY155" fmla="*/ 9832416 h 9948238"/>
              <a:gd name="connsiteX156" fmla="*/ 9194800 w 13779500"/>
              <a:gd name="connsiteY156" fmla="*/ 9819716 h 9948238"/>
              <a:gd name="connsiteX157" fmla="*/ 9105900 w 13779500"/>
              <a:gd name="connsiteY157" fmla="*/ 9807016 h 9948238"/>
              <a:gd name="connsiteX158" fmla="*/ 8953500 w 13779500"/>
              <a:gd name="connsiteY158" fmla="*/ 9768916 h 9948238"/>
              <a:gd name="connsiteX159" fmla="*/ 8915400 w 13779500"/>
              <a:gd name="connsiteY159" fmla="*/ 9730816 h 9948238"/>
              <a:gd name="connsiteX160" fmla="*/ 8839200 w 13779500"/>
              <a:gd name="connsiteY160" fmla="*/ 9692716 h 9948238"/>
              <a:gd name="connsiteX161" fmla="*/ 8801100 w 13779500"/>
              <a:gd name="connsiteY161" fmla="*/ 9654616 h 9948238"/>
              <a:gd name="connsiteX162" fmla="*/ 8775700 w 13779500"/>
              <a:gd name="connsiteY162" fmla="*/ 9616516 h 9948238"/>
              <a:gd name="connsiteX163" fmla="*/ 8724900 w 13779500"/>
              <a:gd name="connsiteY163" fmla="*/ 9591116 h 9948238"/>
              <a:gd name="connsiteX164" fmla="*/ 8699500 w 13779500"/>
              <a:gd name="connsiteY164" fmla="*/ 9553016 h 9948238"/>
              <a:gd name="connsiteX165" fmla="*/ 8661400 w 13779500"/>
              <a:gd name="connsiteY165" fmla="*/ 9540316 h 9948238"/>
              <a:gd name="connsiteX166" fmla="*/ 8636000 w 13779500"/>
              <a:gd name="connsiteY166" fmla="*/ 9489516 h 9948238"/>
              <a:gd name="connsiteX167" fmla="*/ 8559800 w 13779500"/>
              <a:gd name="connsiteY167" fmla="*/ 9464116 h 9948238"/>
              <a:gd name="connsiteX168" fmla="*/ 8534400 w 13779500"/>
              <a:gd name="connsiteY168" fmla="*/ 9426016 h 9948238"/>
              <a:gd name="connsiteX169" fmla="*/ 8496300 w 13779500"/>
              <a:gd name="connsiteY169" fmla="*/ 9413316 h 9948238"/>
              <a:gd name="connsiteX170" fmla="*/ 8483600 w 13779500"/>
              <a:gd name="connsiteY170" fmla="*/ 9375216 h 9948238"/>
              <a:gd name="connsiteX171" fmla="*/ 8407400 w 13779500"/>
              <a:gd name="connsiteY171" fmla="*/ 9260916 h 9948238"/>
              <a:gd name="connsiteX172" fmla="*/ 8382000 w 13779500"/>
              <a:gd name="connsiteY172" fmla="*/ 9222816 h 9948238"/>
              <a:gd name="connsiteX173" fmla="*/ 8356600 w 13779500"/>
              <a:gd name="connsiteY173" fmla="*/ 9146616 h 9948238"/>
              <a:gd name="connsiteX174" fmla="*/ 8280400 w 13779500"/>
              <a:gd name="connsiteY174" fmla="*/ 9095816 h 9948238"/>
              <a:gd name="connsiteX175" fmla="*/ 8242300 w 13779500"/>
              <a:gd name="connsiteY175" fmla="*/ 9070416 h 9948238"/>
              <a:gd name="connsiteX176" fmla="*/ 8140700 w 13779500"/>
              <a:gd name="connsiteY176" fmla="*/ 8968816 h 9948238"/>
              <a:gd name="connsiteX177" fmla="*/ 8115300 w 13779500"/>
              <a:gd name="connsiteY177" fmla="*/ 8930716 h 9948238"/>
              <a:gd name="connsiteX178" fmla="*/ 8089900 w 13779500"/>
              <a:gd name="connsiteY178" fmla="*/ 8816416 h 9948238"/>
              <a:gd name="connsiteX179" fmla="*/ 8051800 w 13779500"/>
              <a:gd name="connsiteY179" fmla="*/ 8778316 h 9948238"/>
              <a:gd name="connsiteX180" fmla="*/ 8001000 w 13779500"/>
              <a:gd name="connsiteY180" fmla="*/ 8664016 h 9948238"/>
              <a:gd name="connsiteX181" fmla="*/ 8013700 w 13779500"/>
              <a:gd name="connsiteY181" fmla="*/ 8562416 h 9948238"/>
              <a:gd name="connsiteX182" fmla="*/ 8026400 w 13779500"/>
              <a:gd name="connsiteY182" fmla="*/ 8524316 h 9948238"/>
              <a:gd name="connsiteX183" fmla="*/ 8013700 w 13779500"/>
              <a:gd name="connsiteY183" fmla="*/ 8067116 h 9948238"/>
              <a:gd name="connsiteX184" fmla="*/ 7975600 w 13779500"/>
              <a:gd name="connsiteY184" fmla="*/ 8041716 h 9948238"/>
              <a:gd name="connsiteX185" fmla="*/ 7962900 w 13779500"/>
              <a:gd name="connsiteY185" fmla="*/ 8003616 h 9948238"/>
              <a:gd name="connsiteX186" fmla="*/ 7924800 w 13779500"/>
              <a:gd name="connsiteY186" fmla="*/ 7990916 h 9948238"/>
              <a:gd name="connsiteX187" fmla="*/ 7912100 w 13779500"/>
              <a:gd name="connsiteY187" fmla="*/ 7863916 h 9948238"/>
              <a:gd name="connsiteX188" fmla="*/ 7899400 w 13779500"/>
              <a:gd name="connsiteY188" fmla="*/ 7800416 h 9948238"/>
              <a:gd name="connsiteX189" fmla="*/ 7886700 w 13779500"/>
              <a:gd name="connsiteY189" fmla="*/ 7711516 h 9948238"/>
              <a:gd name="connsiteX190" fmla="*/ 7874000 w 13779500"/>
              <a:gd name="connsiteY190" fmla="*/ 7660716 h 9948238"/>
              <a:gd name="connsiteX191" fmla="*/ 7835900 w 13779500"/>
              <a:gd name="connsiteY191" fmla="*/ 7635316 h 9948238"/>
              <a:gd name="connsiteX192" fmla="*/ 7607300 w 13779500"/>
              <a:gd name="connsiteY192" fmla="*/ 7546416 h 9948238"/>
              <a:gd name="connsiteX193" fmla="*/ 7378700 w 13779500"/>
              <a:gd name="connsiteY193" fmla="*/ 7546416 h 9948238"/>
              <a:gd name="connsiteX194" fmla="*/ 7366000 w 13779500"/>
              <a:gd name="connsiteY194" fmla="*/ 7584516 h 9948238"/>
              <a:gd name="connsiteX195" fmla="*/ 7327900 w 13779500"/>
              <a:gd name="connsiteY195" fmla="*/ 7609916 h 9948238"/>
              <a:gd name="connsiteX196" fmla="*/ 7302500 w 13779500"/>
              <a:gd name="connsiteY196" fmla="*/ 7660716 h 9948238"/>
              <a:gd name="connsiteX197" fmla="*/ 7264400 w 13779500"/>
              <a:gd name="connsiteY197" fmla="*/ 7673416 h 9948238"/>
              <a:gd name="connsiteX198" fmla="*/ 7226300 w 13779500"/>
              <a:gd name="connsiteY198" fmla="*/ 7698816 h 9948238"/>
              <a:gd name="connsiteX199" fmla="*/ 7175500 w 13779500"/>
              <a:gd name="connsiteY199" fmla="*/ 7749616 h 9948238"/>
              <a:gd name="connsiteX200" fmla="*/ 7150100 w 13779500"/>
              <a:gd name="connsiteY200" fmla="*/ 7787716 h 9948238"/>
              <a:gd name="connsiteX201" fmla="*/ 7112000 w 13779500"/>
              <a:gd name="connsiteY201" fmla="*/ 7813116 h 9948238"/>
              <a:gd name="connsiteX202" fmla="*/ 7086600 w 13779500"/>
              <a:gd name="connsiteY202" fmla="*/ 7851216 h 9948238"/>
              <a:gd name="connsiteX203" fmla="*/ 7023100 w 13779500"/>
              <a:gd name="connsiteY203" fmla="*/ 7914716 h 9948238"/>
              <a:gd name="connsiteX204" fmla="*/ 6972300 w 13779500"/>
              <a:gd name="connsiteY204" fmla="*/ 8029016 h 9948238"/>
              <a:gd name="connsiteX205" fmla="*/ 6934200 w 13779500"/>
              <a:gd name="connsiteY205" fmla="*/ 8067116 h 9948238"/>
              <a:gd name="connsiteX206" fmla="*/ 6934200 w 13779500"/>
              <a:gd name="connsiteY206" fmla="*/ 8321116 h 9948238"/>
              <a:gd name="connsiteX207" fmla="*/ 6946900 w 13779500"/>
              <a:gd name="connsiteY207" fmla="*/ 8359216 h 9948238"/>
              <a:gd name="connsiteX208" fmla="*/ 6985000 w 13779500"/>
              <a:gd name="connsiteY208" fmla="*/ 8371916 h 9948238"/>
              <a:gd name="connsiteX209" fmla="*/ 7010400 w 13779500"/>
              <a:gd name="connsiteY209" fmla="*/ 8410016 h 9948238"/>
              <a:gd name="connsiteX210" fmla="*/ 7035800 w 13779500"/>
              <a:gd name="connsiteY210" fmla="*/ 8486216 h 9948238"/>
              <a:gd name="connsiteX211" fmla="*/ 7023100 w 13779500"/>
              <a:gd name="connsiteY211" fmla="*/ 8613216 h 9948238"/>
              <a:gd name="connsiteX212" fmla="*/ 6997700 w 13779500"/>
              <a:gd name="connsiteY212" fmla="*/ 8651316 h 9948238"/>
              <a:gd name="connsiteX213" fmla="*/ 6870700 w 13779500"/>
              <a:gd name="connsiteY213" fmla="*/ 8638616 h 9948238"/>
              <a:gd name="connsiteX214" fmla="*/ 6832600 w 13779500"/>
              <a:gd name="connsiteY214" fmla="*/ 8537016 h 9948238"/>
              <a:gd name="connsiteX215" fmla="*/ 6756400 w 13779500"/>
              <a:gd name="connsiteY215" fmla="*/ 8524316 h 9948238"/>
              <a:gd name="connsiteX216" fmla="*/ 6718300 w 13779500"/>
              <a:gd name="connsiteY216" fmla="*/ 8498916 h 9948238"/>
              <a:gd name="connsiteX217" fmla="*/ 6692900 w 13779500"/>
              <a:gd name="connsiteY217" fmla="*/ 8460816 h 9948238"/>
              <a:gd name="connsiteX218" fmla="*/ 6654800 w 13779500"/>
              <a:gd name="connsiteY218" fmla="*/ 8448116 h 9948238"/>
              <a:gd name="connsiteX219" fmla="*/ 6616700 w 13779500"/>
              <a:gd name="connsiteY219" fmla="*/ 8422716 h 9948238"/>
              <a:gd name="connsiteX220" fmla="*/ 6565900 w 13779500"/>
              <a:gd name="connsiteY220" fmla="*/ 8346516 h 9948238"/>
              <a:gd name="connsiteX221" fmla="*/ 6553200 w 13779500"/>
              <a:gd name="connsiteY221" fmla="*/ 8308416 h 9948238"/>
              <a:gd name="connsiteX222" fmla="*/ 6515100 w 13779500"/>
              <a:gd name="connsiteY222" fmla="*/ 8283016 h 9948238"/>
              <a:gd name="connsiteX223" fmla="*/ 6502400 w 13779500"/>
              <a:gd name="connsiteY223" fmla="*/ 8244916 h 9948238"/>
              <a:gd name="connsiteX224" fmla="*/ 6438900 w 13779500"/>
              <a:gd name="connsiteY224" fmla="*/ 8168716 h 9948238"/>
              <a:gd name="connsiteX225" fmla="*/ 6400800 w 13779500"/>
              <a:gd name="connsiteY225" fmla="*/ 8092516 h 9948238"/>
              <a:gd name="connsiteX226" fmla="*/ 6388100 w 13779500"/>
              <a:gd name="connsiteY226" fmla="*/ 8029016 h 9948238"/>
              <a:gd name="connsiteX227" fmla="*/ 6375400 w 13779500"/>
              <a:gd name="connsiteY227" fmla="*/ 7927416 h 9948238"/>
              <a:gd name="connsiteX228" fmla="*/ 6362700 w 13779500"/>
              <a:gd name="connsiteY228" fmla="*/ 7876616 h 9948238"/>
              <a:gd name="connsiteX229" fmla="*/ 6350000 w 13779500"/>
              <a:gd name="connsiteY229" fmla="*/ 7813116 h 9948238"/>
              <a:gd name="connsiteX230" fmla="*/ 6299200 w 13779500"/>
              <a:gd name="connsiteY230" fmla="*/ 7736916 h 9948238"/>
              <a:gd name="connsiteX231" fmla="*/ 6248400 w 13779500"/>
              <a:gd name="connsiteY231" fmla="*/ 7686116 h 9948238"/>
              <a:gd name="connsiteX232" fmla="*/ 6223000 w 13779500"/>
              <a:gd name="connsiteY232" fmla="*/ 7648016 h 9948238"/>
              <a:gd name="connsiteX233" fmla="*/ 6184900 w 13779500"/>
              <a:gd name="connsiteY233" fmla="*/ 7571816 h 9948238"/>
              <a:gd name="connsiteX234" fmla="*/ 6146800 w 13779500"/>
              <a:gd name="connsiteY234" fmla="*/ 7559116 h 9948238"/>
              <a:gd name="connsiteX235" fmla="*/ 6096000 w 13779500"/>
              <a:gd name="connsiteY235" fmla="*/ 7482916 h 9948238"/>
              <a:gd name="connsiteX236" fmla="*/ 6070600 w 13779500"/>
              <a:gd name="connsiteY236" fmla="*/ 7444816 h 9948238"/>
              <a:gd name="connsiteX237" fmla="*/ 6007100 w 13779500"/>
              <a:gd name="connsiteY237" fmla="*/ 7368616 h 9948238"/>
              <a:gd name="connsiteX238" fmla="*/ 5956300 w 13779500"/>
              <a:gd name="connsiteY238" fmla="*/ 7279716 h 9948238"/>
              <a:gd name="connsiteX239" fmla="*/ 5918200 w 13779500"/>
              <a:gd name="connsiteY239" fmla="*/ 7267016 h 9948238"/>
              <a:gd name="connsiteX240" fmla="*/ 5905500 w 13779500"/>
              <a:gd name="connsiteY240" fmla="*/ 7228916 h 9948238"/>
              <a:gd name="connsiteX241" fmla="*/ 5867400 w 13779500"/>
              <a:gd name="connsiteY241" fmla="*/ 7203516 h 9948238"/>
              <a:gd name="connsiteX242" fmla="*/ 5651500 w 13779500"/>
              <a:gd name="connsiteY242" fmla="*/ 7165416 h 9948238"/>
              <a:gd name="connsiteX243" fmla="*/ 5613400 w 13779500"/>
              <a:gd name="connsiteY243" fmla="*/ 7140016 h 9948238"/>
              <a:gd name="connsiteX244" fmla="*/ 5524500 w 13779500"/>
              <a:gd name="connsiteY244" fmla="*/ 7127316 h 9948238"/>
              <a:gd name="connsiteX245" fmla="*/ 5435600 w 13779500"/>
              <a:gd name="connsiteY245" fmla="*/ 7101916 h 9948238"/>
              <a:gd name="connsiteX246" fmla="*/ 5232400 w 13779500"/>
              <a:gd name="connsiteY246" fmla="*/ 7165416 h 9948238"/>
              <a:gd name="connsiteX247" fmla="*/ 5207000 w 13779500"/>
              <a:gd name="connsiteY247" fmla="*/ 7203516 h 9948238"/>
              <a:gd name="connsiteX248" fmla="*/ 5245100 w 13779500"/>
              <a:gd name="connsiteY248" fmla="*/ 7216216 h 9948238"/>
              <a:gd name="connsiteX249" fmla="*/ 5283200 w 13779500"/>
              <a:gd name="connsiteY249" fmla="*/ 7241616 h 9948238"/>
              <a:gd name="connsiteX250" fmla="*/ 5334000 w 13779500"/>
              <a:gd name="connsiteY250" fmla="*/ 7267016 h 9948238"/>
              <a:gd name="connsiteX251" fmla="*/ 5359400 w 13779500"/>
              <a:gd name="connsiteY251" fmla="*/ 7305116 h 9948238"/>
              <a:gd name="connsiteX252" fmla="*/ 5384800 w 13779500"/>
              <a:gd name="connsiteY252" fmla="*/ 7381316 h 9948238"/>
              <a:gd name="connsiteX253" fmla="*/ 5359400 w 13779500"/>
              <a:gd name="connsiteY253" fmla="*/ 7508316 h 9948238"/>
              <a:gd name="connsiteX254" fmla="*/ 5283200 w 13779500"/>
              <a:gd name="connsiteY254" fmla="*/ 7546416 h 9948238"/>
              <a:gd name="connsiteX255" fmla="*/ 5232400 w 13779500"/>
              <a:gd name="connsiteY255" fmla="*/ 7622616 h 9948238"/>
              <a:gd name="connsiteX256" fmla="*/ 5168900 w 13779500"/>
              <a:gd name="connsiteY256" fmla="*/ 7711516 h 9948238"/>
              <a:gd name="connsiteX257" fmla="*/ 5156200 w 13779500"/>
              <a:gd name="connsiteY257" fmla="*/ 7749616 h 9948238"/>
              <a:gd name="connsiteX258" fmla="*/ 5080000 w 13779500"/>
              <a:gd name="connsiteY258" fmla="*/ 7787716 h 9948238"/>
              <a:gd name="connsiteX259" fmla="*/ 5003800 w 13779500"/>
              <a:gd name="connsiteY259" fmla="*/ 7838516 h 9948238"/>
              <a:gd name="connsiteX260" fmla="*/ 4991100 w 13779500"/>
              <a:gd name="connsiteY260" fmla="*/ 7876616 h 9948238"/>
              <a:gd name="connsiteX261" fmla="*/ 4927600 w 13779500"/>
              <a:gd name="connsiteY261" fmla="*/ 7914716 h 9948238"/>
              <a:gd name="connsiteX262" fmla="*/ 4851400 w 13779500"/>
              <a:gd name="connsiteY262" fmla="*/ 7952816 h 9948238"/>
              <a:gd name="connsiteX263" fmla="*/ 4711700 w 13779500"/>
              <a:gd name="connsiteY263" fmla="*/ 8003616 h 9948238"/>
              <a:gd name="connsiteX264" fmla="*/ 4610100 w 13779500"/>
              <a:gd name="connsiteY264" fmla="*/ 8029016 h 9948238"/>
              <a:gd name="connsiteX265" fmla="*/ 4559300 w 13779500"/>
              <a:gd name="connsiteY265" fmla="*/ 8054416 h 9948238"/>
              <a:gd name="connsiteX266" fmla="*/ 4483100 w 13779500"/>
              <a:gd name="connsiteY266" fmla="*/ 8105216 h 9948238"/>
              <a:gd name="connsiteX267" fmla="*/ 4445000 w 13779500"/>
              <a:gd name="connsiteY267" fmla="*/ 8117916 h 9948238"/>
              <a:gd name="connsiteX268" fmla="*/ 4356100 w 13779500"/>
              <a:gd name="connsiteY268" fmla="*/ 8156016 h 9948238"/>
              <a:gd name="connsiteX269" fmla="*/ 4025900 w 13779500"/>
              <a:gd name="connsiteY269" fmla="*/ 8130616 h 9948238"/>
              <a:gd name="connsiteX270" fmla="*/ 4013200 w 13779500"/>
              <a:gd name="connsiteY270" fmla="*/ 8016316 h 9948238"/>
              <a:gd name="connsiteX271" fmla="*/ 3975100 w 13779500"/>
              <a:gd name="connsiteY271" fmla="*/ 7927416 h 9948238"/>
              <a:gd name="connsiteX272" fmla="*/ 3962400 w 13779500"/>
              <a:gd name="connsiteY272" fmla="*/ 7787716 h 9948238"/>
              <a:gd name="connsiteX273" fmla="*/ 3937000 w 13779500"/>
              <a:gd name="connsiteY273" fmla="*/ 7749616 h 9948238"/>
              <a:gd name="connsiteX274" fmla="*/ 3924300 w 13779500"/>
              <a:gd name="connsiteY274" fmla="*/ 7673416 h 9948238"/>
              <a:gd name="connsiteX275" fmla="*/ 3911600 w 13779500"/>
              <a:gd name="connsiteY275" fmla="*/ 7635316 h 9948238"/>
              <a:gd name="connsiteX276" fmla="*/ 3898900 w 13779500"/>
              <a:gd name="connsiteY276" fmla="*/ 7559116 h 9948238"/>
              <a:gd name="connsiteX277" fmla="*/ 3873500 w 13779500"/>
              <a:gd name="connsiteY277" fmla="*/ 7521016 h 9948238"/>
              <a:gd name="connsiteX278" fmla="*/ 3848100 w 13779500"/>
              <a:gd name="connsiteY278" fmla="*/ 7444816 h 9948238"/>
              <a:gd name="connsiteX279" fmla="*/ 3797300 w 13779500"/>
              <a:gd name="connsiteY279" fmla="*/ 7368616 h 9948238"/>
              <a:gd name="connsiteX280" fmla="*/ 3746500 w 13779500"/>
              <a:gd name="connsiteY280" fmla="*/ 7254316 h 9948238"/>
              <a:gd name="connsiteX281" fmla="*/ 3733800 w 13779500"/>
              <a:gd name="connsiteY281" fmla="*/ 7216216 h 9948238"/>
              <a:gd name="connsiteX282" fmla="*/ 3683000 w 13779500"/>
              <a:gd name="connsiteY282" fmla="*/ 7165416 h 9948238"/>
              <a:gd name="connsiteX283" fmla="*/ 3632200 w 13779500"/>
              <a:gd name="connsiteY283" fmla="*/ 7089216 h 9948238"/>
              <a:gd name="connsiteX284" fmla="*/ 3619500 w 13779500"/>
              <a:gd name="connsiteY284" fmla="*/ 7051116 h 9948238"/>
              <a:gd name="connsiteX285" fmla="*/ 3543300 w 13779500"/>
              <a:gd name="connsiteY285" fmla="*/ 7013016 h 9948238"/>
              <a:gd name="connsiteX286" fmla="*/ 3492500 w 13779500"/>
              <a:gd name="connsiteY286" fmla="*/ 6974916 h 9948238"/>
              <a:gd name="connsiteX287" fmla="*/ 3467100 w 13779500"/>
              <a:gd name="connsiteY287" fmla="*/ 6898716 h 9948238"/>
              <a:gd name="connsiteX288" fmla="*/ 3454400 w 13779500"/>
              <a:gd name="connsiteY288" fmla="*/ 6860616 h 9948238"/>
              <a:gd name="connsiteX289" fmla="*/ 3416300 w 13779500"/>
              <a:gd name="connsiteY289" fmla="*/ 6822516 h 9948238"/>
              <a:gd name="connsiteX290" fmla="*/ 3390900 w 13779500"/>
              <a:gd name="connsiteY290" fmla="*/ 6733616 h 9948238"/>
              <a:gd name="connsiteX291" fmla="*/ 3403600 w 13779500"/>
              <a:gd name="connsiteY291" fmla="*/ 6682816 h 9948238"/>
              <a:gd name="connsiteX292" fmla="*/ 3454400 w 13779500"/>
              <a:gd name="connsiteY292" fmla="*/ 6657416 h 9948238"/>
              <a:gd name="connsiteX293" fmla="*/ 3479800 w 13779500"/>
              <a:gd name="connsiteY293" fmla="*/ 6581216 h 9948238"/>
              <a:gd name="connsiteX294" fmla="*/ 3505200 w 13779500"/>
              <a:gd name="connsiteY294" fmla="*/ 6543116 h 9948238"/>
              <a:gd name="connsiteX295" fmla="*/ 3517900 w 13779500"/>
              <a:gd name="connsiteY295" fmla="*/ 6505016 h 9948238"/>
              <a:gd name="connsiteX296" fmla="*/ 3543300 w 13779500"/>
              <a:gd name="connsiteY296" fmla="*/ 6466916 h 9948238"/>
              <a:gd name="connsiteX297" fmla="*/ 3568700 w 13779500"/>
              <a:gd name="connsiteY297" fmla="*/ 6390716 h 9948238"/>
              <a:gd name="connsiteX298" fmla="*/ 3581400 w 13779500"/>
              <a:gd name="connsiteY298" fmla="*/ 6352616 h 9948238"/>
              <a:gd name="connsiteX299" fmla="*/ 3568700 w 13779500"/>
              <a:gd name="connsiteY299" fmla="*/ 6212916 h 9948238"/>
              <a:gd name="connsiteX300" fmla="*/ 3416300 w 13779500"/>
              <a:gd name="connsiteY300" fmla="*/ 6200216 h 9948238"/>
              <a:gd name="connsiteX301" fmla="*/ 3378200 w 13779500"/>
              <a:gd name="connsiteY301" fmla="*/ 6187516 h 9948238"/>
              <a:gd name="connsiteX302" fmla="*/ 3187700 w 13779500"/>
              <a:gd name="connsiteY302" fmla="*/ 6162116 h 9948238"/>
              <a:gd name="connsiteX303" fmla="*/ 3035300 w 13779500"/>
              <a:gd name="connsiteY303" fmla="*/ 6174816 h 9948238"/>
              <a:gd name="connsiteX304" fmla="*/ 2959100 w 13779500"/>
              <a:gd name="connsiteY304" fmla="*/ 6225616 h 9948238"/>
              <a:gd name="connsiteX305" fmla="*/ 2667000 w 13779500"/>
              <a:gd name="connsiteY305" fmla="*/ 6212916 h 9948238"/>
              <a:gd name="connsiteX306" fmla="*/ 2616200 w 13779500"/>
              <a:gd name="connsiteY306" fmla="*/ 6136716 h 9948238"/>
              <a:gd name="connsiteX307" fmla="*/ 2578100 w 13779500"/>
              <a:gd name="connsiteY307" fmla="*/ 6124016 h 9948238"/>
              <a:gd name="connsiteX308" fmla="*/ 2527300 w 13779500"/>
              <a:gd name="connsiteY308" fmla="*/ 6047816 h 9948238"/>
              <a:gd name="connsiteX309" fmla="*/ 2501900 w 13779500"/>
              <a:gd name="connsiteY309" fmla="*/ 5971616 h 9948238"/>
              <a:gd name="connsiteX310" fmla="*/ 2413000 w 13779500"/>
              <a:gd name="connsiteY310" fmla="*/ 5857316 h 9948238"/>
              <a:gd name="connsiteX311" fmla="*/ 2400300 w 13779500"/>
              <a:gd name="connsiteY311" fmla="*/ 5819216 h 9948238"/>
              <a:gd name="connsiteX312" fmla="*/ 2387600 w 13779500"/>
              <a:gd name="connsiteY312" fmla="*/ 5768416 h 9948238"/>
              <a:gd name="connsiteX313" fmla="*/ 2311400 w 13779500"/>
              <a:gd name="connsiteY313" fmla="*/ 5692216 h 9948238"/>
              <a:gd name="connsiteX314" fmla="*/ 2286000 w 13779500"/>
              <a:gd name="connsiteY314" fmla="*/ 5819216 h 9948238"/>
              <a:gd name="connsiteX315" fmla="*/ 2247900 w 13779500"/>
              <a:gd name="connsiteY315" fmla="*/ 5844616 h 9948238"/>
              <a:gd name="connsiteX316" fmla="*/ 2209800 w 13779500"/>
              <a:gd name="connsiteY316" fmla="*/ 5920816 h 9948238"/>
              <a:gd name="connsiteX317" fmla="*/ 2184400 w 13779500"/>
              <a:gd name="connsiteY317" fmla="*/ 5997016 h 9948238"/>
              <a:gd name="connsiteX318" fmla="*/ 2146300 w 13779500"/>
              <a:gd name="connsiteY318" fmla="*/ 6035116 h 9948238"/>
              <a:gd name="connsiteX319" fmla="*/ 2120900 w 13779500"/>
              <a:gd name="connsiteY319" fmla="*/ 6085916 h 9948238"/>
              <a:gd name="connsiteX320" fmla="*/ 2095500 w 13779500"/>
              <a:gd name="connsiteY320" fmla="*/ 6124016 h 9948238"/>
              <a:gd name="connsiteX321" fmla="*/ 2057400 w 13779500"/>
              <a:gd name="connsiteY321" fmla="*/ 6098616 h 9948238"/>
              <a:gd name="connsiteX322" fmla="*/ 2019300 w 13779500"/>
              <a:gd name="connsiteY322" fmla="*/ 6060516 h 9948238"/>
              <a:gd name="connsiteX323" fmla="*/ 1981200 w 13779500"/>
              <a:gd name="connsiteY323" fmla="*/ 6047816 h 9948238"/>
              <a:gd name="connsiteX324" fmla="*/ 1968500 w 13779500"/>
              <a:gd name="connsiteY324" fmla="*/ 5781116 h 9948238"/>
              <a:gd name="connsiteX325" fmla="*/ 1930400 w 13779500"/>
              <a:gd name="connsiteY325" fmla="*/ 5743016 h 9948238"/>
              <a:gd name="connsiteX326" fmla="*/ 1866900 w 13779500"/>
              <a:gd name="connsiteY326" fmla="*/ 5692216 h 9948238"/>
              <a:gd name="connsiteX327" fmla="*/ 1790700 w 13779500"/>
              <a:gd name="connsiteY327" fmla="*/ 5679516 h 9948238"/>
              <a:gd name="connsiteX328" fmla="*/ 1778000 w 13779500"/>
              <a:gd name="connsiteY328" fmla="*/ 5628716 h 9948238"/>
              <a:gd name="connsiteX329" fmla="*/ 1739900 w 13779500"/>
              <a:gd name="connsiteY329" fmla="*/ 5603316 h 9948238"/>
              <a:gd name="connsiteX330" fmla="*/ 1663700 w 13779500"/>
              <a:gd name="connsiteY330" fmla="*/ 5552516 h 9948238"/>
              <a:gd name="connsiteX331" fmla="*/ 1587500 w 13779500"/>
              <a:gd name="connsiteY331" fmla="*/ 5527116 h 9948238"/>
              <a:gd name="connsiteX332" fmla="*/ 1422400 w 13779500"/>
              <a:gd name="connsiteY332" fmla="*/ 5539816 h 9948238"/>
              <a:gd name="connsiteX333" fmla="*/ 1371600 w 13779500"/>
              <a:gd name="connsiteY333" fmla="*/ 5616016 h 9948238"/>
              <a:gd name="connsiteX334" fmla="*/ 1333500 w 13779500"/>
              <a:gd name="connsiteY334" fmla="*/ 5641416 h 9948238"/>
              <a:gd name="connsiteX335" fmla="*/ 1270000 w 13779500"/>
              <a:gd name="connsiteY335" fmla="*/ 5692216 h 9948238"/>
              <a:gd name="connsiteX336" fmla="*/ 1193800 w 13779500"/>
              <a:gd name="connsiteY336" fmla="*/ 5743016 h 9948238"/>
              <a:gd name="connsiteX337" fmla="*/ 1143000 w 13779500"/>
              <a:gd name="connsiteY337" fmla="*/ 5819216 h 9948238"/>
              <a:gd name="connsiteX338" fmla="*/ 1104900 w 13779500"/>
              <a:gd name="connsiteY338" fmla="*/ 5831916 h 9948238"/>
              <a:gd name="connsiteX339" fmla="*/ 1041400 w 13779500"/>
              <a:gd name="connsiteY339" fmla="*/ 5933516 h 9948238"/>
              <a:gd name="connsiteX340" fmla="*/ 1003300 w 13779500"/>
              <a:gd name="connsiteY340" fmla="*/ 6022416 h 9948238"/>
              <a:gd name="connsiteX341" fmla="*/ 965200 w 13779500"/>
              <a:gd name="connsiteY341" fmla="*/ 6060516 h 9948238"/>
              <a:gd name="connsiteX342" fmla="*/ 889000 w 13779500"/>
              <a:gd name="connsiteY342" fmla="*/ 6149416 h 9948238"/>
              <a:gd name="connsiteX343" fmla="*/ 850900 w 13779500"/>
              <a:gd name="connsiteY343" fmla="*/ 6174816 h 9948238"/>
              <a:gd name="connsiteX344" fmla="*/ 762000 w 13779500"/>
              <a:gd name="connsiteY344" fmla="*/ 6187516 h 9948238"/>
              <a:gd name="connsiteX345" fmla="*/ 533400 w 13779500"/>
              <a:gd name="connsiteY345" fmla="*/ 6187516 h 9948238"/>
              <a:gd name="connsiteX346" fmla="*/ 495300 w 13779500"/>
              <a:gd name="connsiteY346" fmla="*/ 6162116 h 9948238"/>
              <a:gd name="connsiteX347" fmla="*/ 457200 w 13779500"/>
              <a:gd name="connsiteY347" fmla="*/ 6149416 h 9948238"/>
              <a:gd name="connsiteX348" fmla="*/ 419100 w 13779500"/>
              <a:gd name="connsiteY348" fmla="*/ 6111316 h 9948238"/>
              <a:gd name="connsiteX349" fmla="*/ 368300 w 13779500"/>
              <a:gd name="connsiteY349" fmla="*/ 6098616 h 9948238"/>
              <a:gd name="connsiteX350" fmla="*/ 330200 w 13779500"/>
              <a:gd name="connsiteY350" fmla="*/ 6085916 h 9948238"/>
              <a:gd name="connsiteX351" fmla="*/ 304800 w 13779500"/>
              <a:gd name="connsiteY351" fmla="*/ 5527116 h 9948238"/>
              <a:gd name="connsiteX352" fmla="*/ 355600 w 13779500"/>
              <a:gd name="connsiteY352" fmla="*/ 5425516 h 9948238"/>
              <a:gd name="connsiteX353" fmla="*/ 419100 w 13779500"/>
              <a:gd name="connsiteY353" fmla="*/ 5438216 h 9948238"/>
              <a:gd name="connsiteX354" fmla="*/ 609600 w 13779500"/>
              <a:gd name="connsiteY354" fmla="*/ 5463616 h 9948238"/>
              <a:gd name="connsiteX355" fmla="*/ 800100 w 13779500"/>
              <a:gd name="connsiteY355" fmla="*/ 5450916 h 9948238"/>
              <a:gd name="connsiteX356" fmla="*/ 838200 w 13779500"/>
              <a:gd name="connsiteY356" fmla="*/ 5438216 h 9948238"/>
              <a:gd name="connsiteX357" fmla="*/ 825500 w 13779500"/>
              <a:gd name="connsiteY357" fmla="*/ 5298516 h 9948238"/>
              <a:gd name="connsiteX358" fmla="*/ 787400 w 13779500"/>
              <a:gd name="connsiteY358" fmla="*/ 5273116 h 9948238"/>
              <a:gd name="connsiteX359" fmla="*/ 762000 w 13779500"/>
              <a:gd name="connsiteY359" fmla="*/ 5235016 h 9948238"/>
              <a:gd name="connsiteX360" fmla="*/ 723900 w 13779500"/>
              <a:gd name="connsiteY360" fmla="*/ 5209616 h 9948238"/>
              <a:gd name="connsiteX361" fmla="*/ 635000 w 13779500"/>
              <a:gd name="connsiteY361" fmla="*/ 5120716 h 9948238"/>
              <a:gd name="connsiteX362" fmla="*/ 622300 w 13779500"/>
              <a:gd name="connsiteY362" fmla="*/ 5082616 h 9948238"/>
              <a:gd name="connsiteX363" fmla="*/ 584200 w 13779500"/>
              <a:gd name="connsiteY363" fmla="*/ 5044516 h 9948238"/>
              <a:gd name="connsiteX364" fmla="*/ 495300 w 13779500"/>
              <a:gd name="connsiteY364" fmla="*/ 5019116 h 9948238"/>
              <a:gd name="connsiteX365" fmla="*/ 457200 w 13779500"/>
              <a:gd name="connsiteY365" fmla="*/ 4968316 h 9948238"/>
              <a:gd name="connsiteX366" fmla="*/ 444500 w 13779500"/>
              <a:gd name="connsiteY366" fmla="*/ 4930216 h 9948238"/>
              <a:gd name="connsiteX367" fmla="*/ 368300 w 13779500"/>
              <a:gd name="connsiteY367" fmla="*/ 4904816 h 9948238"/>
              <a:gd name="connsiteX368" fmla="*/ 292100 w 13779500"/>
              <a:gd name="connsiteY368" fmla="*/ 4866716 h 9948238"/>
              <a:gd name="connsiteX369" fmla="*/ 254000 w 13779500"/>
              <a:gd name="connsiteY369" fmla="*/ 4841316 h 9948238"/>
              <a:gd name="connsiteX370" fmla="*/ 127000 w 13779500"/>
              <a:gd name="connsiteY370" fmla="*/ 4828616 h 9948238"/>
              <a:gd name="connsiteX371" fmla="*/ 114300 w 13779500"/>
              <a:gd name="connsiteY371" fmla="*/ 4790516 h 9948238"/>
              <a:gd name="connsiteX372" fmla="*/ 63500 w 13779500"/>
              <a:gd name="connsiteY372" fmla="*/ 4739716 h 9948238"/>
              <a:gd name="connsiteX373" fmla="*/ 76200 w 13779500"/>
              <a:gd name="connsiteY373" fmla="*/ 4663516 h 9948238"/>
              <a:gd name="connsiteX374" fmla="*/ 88900 w 13779500"/>
              <a:gd name="connsiteY374" fmla="*/ 4625416 h 9948238"/>
              <a:gd name="connsiteX375" fmla="*/ 76200 w 13779500"/>
              <a:gd name="connsiteY375" fmla="*/ 4485716 h 9948238"/>
              <a:gd name="connsiteX376" fmla="*/ 25400 w 13779500"/>
              <a:gd name="connsiteY376" fmla="*/ 4409516 h 9948238"/>
              <a:gd name="connsiteX377" fmla="*/ 0 w 13779500"/>
              <a:gd name="connsiteY377" fmla="*/ 4333316 h 9948238"/>
              <a:gd name="connsiteX378" fmla="*/ 25400 w 13779500"/>
              <a:gd name="connsiteY378" fmla="*/ 4295216 h 9948238"/>
              <a:gd name="connsiteX379" fmla="*/ 114300 w 13779500"/>
              <a:gd name="connsiteY379" fmla="*/ 4231716 h 9948238"/>
              <a:gd name="connsiteX380" fmla="*/ 190500 w 13779500"/>
              <a:gd name="connsiteY380" fmla="*/ 4155516 h 9948238"/>
              <a:gd name="connsiteX381" fmla="*/ 266700 w 13779500"/>
              <a:gd name="connsiteY381" fmla="*/ 4079316 h 9948238"/>
              <a:gd name="connsiteX382" fmla="*/ 279400 w 13779500"/>
              <a:gd name="connsiteY382" fmla="*/ 4041216 h 9948238"/>
              <a:gd name="connsiteX383" fmla="*/ 304800 w 13779500"/>
              <a:gd name="connsiteY383" fmla="*/ 3977716 h 9948238"/>
              <a:gd name="connsiteX384" fmla="*/ 342900 w 13779500"/>
              <a:gd name="connsiteY384" fmla="*/ 3812616 h 9948238"/>
              <a:gd name="connsiteX385" fmla="*/ 381000 w 13779500"/>
              <a:gd name="connsiteY385" fmla="*/ 3787216 h 9948238"/>
              <a:gd name="connsiteX386" fmla="*/ 406400 w 13779500"/>
              <a:gd name="connsiteY386" fmla="*/ 3749116 h 9948238"/>
              <a:gd name="connsiteX387" fmla="*/ 495300 w 13779500"/>
              <a:gd name="connsiteY387" fmla="*/ 3711016 h 9948238"/>
              <a:gd name="connsiteX388" fmla="*/ 571500 w 13779500"/>
              <a:gd name="connsiteY388" fmla="*/ 3622116 h 9948238"/>
              <a:gd name="connsiteX389" fmla="*/ 596900 w 13779500"/>
              <a:gd name="connsiteY389" fmla="*/ 3584016 h 9948238"/>
              <a:gd name="connsiteX390" fmla="*/ 635000 w 13779500"/>
              <a:gd name="connsiteY390" fmla="*/ 3558616 h 9948238"/>
              <a:gd name="connsiteX391" fmla="*/ 673100 w 13779500"/>
              <a:gd name="connsiteY391" fmla="*/ 3520516 h 9948238"/>
              <a:gd name="connsiteX392" fmla="*/ 711200 w 13779500"/>
              <a:gd name="connsiteY392" fmla="*/ 3507816 h 9948238"/>
              <a:gd name="connsiteX393" fmla="*/ 812800 w 13779500"/>
              <a:gd name="connsiteY393" fmla="*/ 3469716 h 9948238"/>
              <a:gd name="connsiteX394" fmla="*/ 876300 w 13779500"/>
              <a:gd name="connsiteY394" fmla="*/ 3393516 h 9948238"/>
              <a:gd name="connsiteX395" fmla="*/ 901700 w 13779500"/>
              <a:gd name="connsiteY395" fmla="*/ 3355416 h 9948238"/>
              <a:gd name="connsiteX396" fmla="*/ 939800 w 13779500"/>
              <a:gd name="connsiteY396" fmla="*/ 3342716 h 9948238"/>
              <a:gd name="connsiteX397" fmla="*/ 952500 w 13779500"/>
              <a:gd name="connsiteY397" fmla="*/ 3304616 h 9948238"/>
              <a:gd name="connsiteX398" fmla="*/ 1054100 w 13779500"/>
              <a:gd name="connsiteY398" fmla="*/ 3215716 h 9948238"/>
              <a:gd name="connsiteX399" fmla="*/ 1079500 w 13779500"/>
              <a:gd name="connsiteY399" fmla="*/ 3177616 h 9948238"/>
              <a:gd name="connsiteX400" fmla="*/ 1231900 w 13779500"/>
              <a:gd name="connsiteY400" fmla="*/ 3076016 h 9948238"/>
              <a:gd name="connsiteX401" fmla="*/ 1308100 w 13779500"/>
              <a:gd name="connsiteY401" fmla="*/ 2987116 h 9948238"/>
              <a:gd name="connsiteX402" fmla="*/ 1346200 w 13779500"/>
              <a:gd name="connsiteY402" fmla="*/ 2860116 h 9948238"/>
              <a:gd name="connsiteX403" fmla="*/ 1397000 w 13779500"/>
              <a:gd name="connsiteY403" fmla="*/ 2822016 h 9948238"/>
              <a:gd name="connsiteX404" fmla="*/ 1447800 w 13779500"/>
              <a:gd name="connsiteY404" fmla="*/ 2745816 h 9948238"/>
              <a:gd name="connsiteX405" fmla="*/ 1473200 w 13779500"/>
              <a:gd name="connsiteY405" fmla="*/ 2707716 h 9948238"/>
              <a:gd name="connsiteX406" fmla="*/ 1511300 w 13779500"/>
              <a:gd name="connsiteY406" fmla="*/ 2669616 h 9948238"/>
              <a:gd name="connsiteX407" fmla="*/ 1524000 w 13779500"/>
              <a:gd name="connsiteY407" fmla="*/ 2606116 h 9948238"/>
              <a:gd name="connsiteX408" fmla="*/ 1562100 w 13779500"/>
              <a:gd name="connsiteY408" fmla="*/ 2568016 h 9948238"/>
              <a:gd name="connsiteX409" fmla="*/ 1625600 w 13779500"/>
              <a:gd name="connsiteY409" fmla="*/ 2479116 h 9948238"/>
              <a:gd name="connsiteX410" fmla="*/ 1663700 w 13779500"/>
              <a:gd name="connsiteY410" fmla="*/ 2441016 h 9948238"/>
              <a:gd name="connsiteX411" fmla="*/ 1727200 w 13779500"/>
              <a:gd name="connsiteY411" fmla="*/ 2364816 h 9948238"/>
              <a:gd name="connsiteX412" fmla="*/ 1790700 w 13779500"/>
              <a:gd name="connsiteY412" fmla="*/ 2314016 h 9948238"/>
              <a:gd name="connsiteX413" fmla="*/ 1892300 w 13779500"/>
              <a:gd name="connsiteY413" fmla="*/ 2263216 h 9948238"/>
              <a:gd name="connsiteX414" fmla="*/ 1968500 w 13779500"/>
              <a:gd name="connsiteY414" fmla="*/ 2174316 h 9948238"/>
              <a:gd name="connsiteX415" fmla="*/ 1993900 w 13779500"/>
              <a:gd name="connsiteY415" fmla="*/ 2136216 h 9948238"/>
              <a:gd name="connsiteX416" fmla="*/ 2095500 w 13779500"/>
              <a:gd name="connsiteY416" fmla="*/ 2098116 h 9948238"/>
              <a:gd name="connsiteX417" fmla="*/ 2070100 w 13779500"/>
              <a:gd name="connsiteY417" fmla="*/ 2047316 h 9948238"/>
              <a:gd name="connsiteX418" fmla="*/ 2108200 w 13779500"/>
              <a:gd name="connsiteY418" fmla="*/ 2021916 h 9948238"/>
              <a:gd name="connsiteX419" fmla="*/ 2146300 w 13779500"/>
              <a:gd name="connsiteY419" fmla="*/ 1971116 h 9948238"/>
              <a:gd name="connsiteX420" fmla="*/ 2222500 w 13779500"/>
              <a:gd name="connsiteY420" fmla="*/ 1933016 h 9948238"/>
              <a:gd name="connsiteX421" fmla="*/ 2471184 w 13779500"/>
              <a:gd name="connsiteY421" fmla="*/ 1723613 h 9948238"/>
              <a:gd name="connsiteX422" fmla="*/ 2949649 w 13779500"/>
              <a:gd name="connsiteY422" fmla="*/ 1321349 h 9948238"/>
              <a:gd name="connsiteX423" fmla="*/ 3041502 w 13779500"/>
              <a:gd name="connsiteY423" fmla="*/ 2911 h 9948238"/>
              <a:gd name="connsiteX424" fmla="*/ 3284279 w 13779500"/>
              <a:gd name="connsiteY424" fmla="*/ 931192 h 9948238"/>
              <a:gd name="connsiteX425" fmla="*/ 4759546 w 13779500"/>
              <a:gd name="connsiteY425" fmla="*/ 398384 h 9948238"/>
              <a:gd name="connsiteX426" fmla="*/ 13779500 w 13779500"/>
              <a:gd name="connsiteY426" fmla="*/ 396316 h 9948238"/>
              <a:gd name="connsiteX427" fmla="*/ 13538200 w 13779500"/>
              <a:gd name="connsiteY427" fmla="*/ 1526616 h 9948238"/>
              <a:gd name="connsiteX428" fmla="*/ 12738100 w 13779500"/>
              <a:gd name="connsiteY428" fmla="*/ 3203016 h 9948238"/>
              <a:gd name="connsiteX0" fmla="*/ 12738100 w 13779500"/>
              <a:gd name="connsiteY0" fmla="*/ 3223577 h 9968799"/>
              <a:gd name="connsiteX1" fmla="*/ 12738100 w 13779500"/>
              <a:gd name="connsiteY1" fmla="*/ 3223577 h 9968799"/>
              <a:gd name="connsiteX2" fmla="*/ 12649200 w 13779500"/>
              <a:gd name="connsiteY2" fmla="*/ 3312477 h 9968799"/>
              <a:gd name="connsiteX3" fmla="*/ 12598400 w 13779500"/>
              <a:gd name="connsiteY3" fmla="*/ 3388677 h 9968799"/>
              <a:gd name="connsiteX4" fmla="*/ 12585700 w 13779500"/>
              <a:gd name="connsiteY4" fmla="*/ 3426777 h 9968799"/>
              <a:gd name="connsiteX5" fmla="*/ 12547600 w 13779500"/>
              <a:gd name="connsiteY5" fmla="*/ 3439477 h 9968799"/>
              <a:gd name="connsiteX6" fmla="*/ 12522200 w 13779500"/>
              <a:gd name="connsiteY6" fmla="*/ 3566477 h 9968799"/>
              <a:gd name="connsiteX7" fmla="*/ 12509500 w 13779500"/>
              <a:gd name="connsiteY7" fmla="*/ 3604577 h 9968799"/>
              <a:gd name="connsiteX8" fmla="*/ 12458700 w 13779500"/>
              <a:gd name="connsiteY8" fmla="*/ 3680777 h 9968799"/>
              <a:gd name="connsiteX9" fmla="*/ 12382500 w 13779500"/>
              <a:gd name="connsiteY9" fmla="*/ 3693477 h 9968799"/>
              <a:gd name="connsiteX10" fmla="*/ 12293600 w 13779500"/>
              <a:gd name="connsiteY10" fmla="*/ 3706177 h 9968799"/>
              <a:gd name="connsiteX11" fmla="*/ 12242800 w 13779500"/>
              <a:gd name="connsiteY11" fmla="*/ 3718877 h 9968799"/>
              <a:gd name="connsiteX12" fmla="*/ 12204700 w 13779500"/>
              <a:gd name="connsiteY12" fmla="*/ 3744277 h 9968799"/>
              <a:gd name="connsiteX13" fmla="*/ 12166600 w 13779500"/>
              <a:gd name="connsiteY13" fmla="*/ 3782377 h 9968799"/>
              <a:gd name="connsiteX14" fmla="*/ 12128500 w 13779500"/>
              <a:gd name="connsiteY14" fmla="*/ 3795077 h 9968799"/>
              <a:gd name="connsiteX15" fmla="*/ 12065000 w 13779500"/>
              <a:gd name="connsiteY15" fmla="*/ 3845877 h 9968799"/>
              <a:gd name="connsiteX16" fmla="*/ 12039600 w 13779500"/>
              <a:gd name="connsiteY16" fmla="*/ 3883977 h 9968799"/>
              <a:gd name="connsiteX17" fmla="*/ 11963400 w 13779500"/>
              <a:gd name="connsiteY17" fmla="*/ 3922077 h 9968799"/>
              <a:gd name="connsiteX18" fmla="*/ 11925300 w 13779500"/>
              <a:gd name="connsiteY18" fmla="*/ 3947477 h 9968799"/>
              <a:gd name="connsiteX19" fmla="*/ 11887200 w 13779500"/>
              <a:gd name="connsiteY19" fmla="*/ 4023677 h 9968799"/>
              <a:gd name="connsiteX20" fmla="*/ 11849100 w 13779500"/>
              <a:gd name="connsiteY20" fmla="*/ 4036377 h 9968799"/>
              <a:gd name="connsiteX21" fmla="*/ 11823700 w 13779500"/>
              <a:gd name="connsiteY21" fmla="*/ 4074477 h 9968799"/>
              <a:gd name="connsiteX22" fmla="*/ 11811000 w 13779500"/>
              <a:gd name="connsiteY22" fmla="*/ 4112577 h 9968799"/>
              <a:gd name="connsiteX23" fmla="*/ 11734800 w 13779500"/>
              <a:gd name="connsiteY23" fmla="*/ 4137977 h 9968799"/>
              <a:gd name="connsiteX24" fmla="*/ 11722100 w 13779500"/>
              <a:gd name="connsiteY24" fmla="*/ 4176077 h 9968799"/>
              <a:gd name="connsiteX25" fmla="*/ 11696700 w 13779500"/>
              <a:gd name="connsiteY25" fmla="*/ 4214177 h 9968799"/>
              <a:gd name="connsiteX26" fmla="*/ 11671300 w 13779500"/>
              <a:gd name="connsiteY26" fmla="*/ 4290377 h 9968799"/>
              <a:gd name="connsiteX27" fmla="*/ 11696700 w 13779500"/>
              <a:gd name="connsiteY27" fmla="*/ 4493577 h 9968799"/>
              <a:gd name="connsiteX28" fmla="*/ 11722100 w 13779500"/>
              <a:gd name="connsiteY28" fmla="*/ 4569777 h 9968799"/>
              <a:gd name="connsiteX29" fmla="*/ 11747500 w 13779500"/>
              <a:gd name="connsiteY29" fmla="*/ 4645977 h 9968799"/>
              <a:gd name="connsiteX30" fmla="*/ 11734800 w 13779500"/>
              <a:gd name="connsiteY30" fmla="*/ 4976177 h 9968799"/>
              <a:gd name="connsiteX31" fmla="*/ 11684000 w 13779500"/>
              <a:gd name="connsiteY31" fmla="*/ 5090477 h 9968799"/>
              <a:gd name="connsiteX32" fmla="*/ 11671300 w 13779500"/>
              <a:gd name="connsiteY32" fmla="*/ 5128577 h 9968799"/>
              <a:gd name="connsiteX33" fmla="*/ 11684000 w 13779500"/>
              <a:gd name="connsiteY33" fmla="*/ 5217477 h 9968799"/>
              <a:gd name="connsiteX34" fmla="*/ 11696700 w 13779500"/>
              <a:gd name="connsiteY34" fmla="*/ 5255577 h 9968799"/>
              <a:gd name="connsiteX35" fmla="*/ 11734800 w 13779500"/>
              <a:gd name="connsiteY35" fmla="*/ 5509577 h 9968799"/>
              <a:gd name="connsiteX36" fmla="*/ 11722100 w 13779500"/>
              <a:gd name="connsiteY36" fmla="*/ 5649277 h 9968799"/>
              <a:gd name="connsiteX37" fmla="*/ 11696700 w 13779500"/>
              <a:gd name="connsiteY37" fmla="*/ 5687377 h 9968799"/>
              <a:gd name="connsiteX38" fmla="*/ 11684000 w 13779500"/>
              <a:gd name="connsiteY38" fmla="*/ 5738177 h 9968799"/>
              <a:gd name="connsiteX39" fmla="*/ 11645900 w 13779500"/>
              <a:gd name="connsiteY39" fmla="*/ 5750877 h 9968799"/>
              <a:gd name="connsiteX40" fmla="*/ 11595100 w 13779500"/>
              <a:gd name="connsiteY40" fmla="*/ 5839777 h 9968799"/>
              <a:gd name="connsiteX41" fmla="*/ 11582400 w 13779500"/>
              <a:gd name="connsiteY41" fmla="*/ 5890577 h 9968799"/>
              <a:gd name="connsiteX42" fmla="*/ 11569700 w 13779500"/>
              <a:gd name="connsiteY42" fmla="*/ 5928677 h 9968799"/>
              <a:gd name="connsiteX43" fmla="*/ 11557000 w 13779500"/>
              <a:gd name="connsiteY43" fmla="*/ 5992177 h 9968799"/>
              <a:gd name="connsiteX44" fmla="*/ 11531600 w 13779500"/>
              <a:gd name="connsiteY44" fmla="*/ 6068377 h 9968799"/>
              <a:gd name="connsiteX45" fmla="*/ 11518900 w 13779500"/>
              <a:gd name="connsiteY45" fmla="*/ 6106477 h 9968799"/>
              <a:gd name="connsiteX46" fmla="*/ 11493500 w 13779500"/>
              <a:gd name="connsiteY46" fmla="*/ 6144577 h 9968799"/>
              <a:gd name="connsiteX47" fmla="*/ 11468100 w 13779500"/>
              <a:gd name="connsiteY47" fmla="*/ 6233477 h 9968799"/>
              <a:gd name="connsiteX48" fmla="*/ 11430000 w 13779500"/>
              <a:gd name="connsiteY48" fmla="*/ 6258877 h 9968799"/>
              <a:gd name="connsiteX49" fmla="*/ 11417300 w 13779500"/>
              <a:gd name="connsiteY49" fmla="*/ 6322377 h 9968799"/>
              <a:gd name="connsiteX50" fmla="*/ 11379200 w 13779500"/>
              <a:gd name="connsiteY50" fmla="*/ 6347777 h 9968799"/>
              <a:gd name="connsiteX51" fmla="*/ 11353800 w 13779500"/>
              <a:gd name="connsiteY51" fmla="*/ 6385877 h 9968799"/>
              <a:gd name="connsiteX52" fmla="*/ 11341100 w 13779500"/>
              <a:gd name="connsiteY52" fmla="*/ 6423977 h 9968799"/>
              <a:gd name="connsiteX53" fmla="*/ 11290300 w 13779500"/>
              <a:gd name="connsiteY53" fmla="*/ 6436677 h 9968799"/>
              <a:gd name="connsiteX54" fmla="*/ 11201400 w 13779500"/>
              <a:gd name="connsiteY54" fmla="*/ 6487477 h 9968799"/>
              <a:gd name="connsiteX55" fmla="*/ 11176000 w 13779500"/>
              <a:gd name="connsiteY55" fmla="*/ 6525577 h 9968799"/>
              <a:gd name="connsiteX56" fmla="*/ 11099800 w 13779500"/>
              <a:gd name="connsiteY56" fmla="*/ 6550977 h 9968799"/>
              <a:gd name="connsiteX57" fmla="*/ 11061700 w 13779500"/>
              <a:gd name="connsiteY57" fmla="*/ 6576377 h 9968799"/>
              <a:gd name="connsiteX58" fmla="*/ 10858500 w 13779500"/>
              <a:gd name="connsiteY58" fmla="*/ 6589077 h 9968799"/>
              <a:gd name="connsiteX59" fmla="*/ 10820400 w 13779500"/>
              <a:gd name="connsiteY59" fmla="*/ 6614477 h 9968799"/>
              <a:gd name="connsiteX60" fmla="*/ 10782300 w 13779500"/>
              <a:gd name="connsiteY60" fmla="*/ 6627177 h 9968799"/>
              <a:gd name="connsiteX61" fmla="*/ 10731500 w 13779500"/>
              <a:gd name="connsiteY61" fmla="*/ 6703377 h 9968799"/>
              <a:gd name="connsiteX62" fmla="*/ 10706100 w 13779500"/>
              <a:gd name="connsiteY62" fmla="*/ 6741477 h 9968799"/>
              <a:gd name="connsiteX63" fmla="*/ 10668000 w 13779500"/>
              <a:gd name="connsiteY63" fmla="*/ 6766877 h 9968799"/>
              <a:gd name="connsiteX64" fmla="*/ 10617200 w 13779500"/>
              <a:gd name="connsiteY64" fmla="*/ 6919277 h 9968799"/>
              <a:gd name="connsiteX65" fmla="*/ 10604500 w 13779500"/>
              <a:gd name="connsiteY65" fmla="*/ 6957377 h 9968799"/>
              <a:gd name="connsiteX66" fmla="*/ 10566400 w 13779500"/>
              <a:gd name="connsiteY66" fmla="*/ 6982777 h 9968799"/>
              <a:gd name="connsiteX67" fmla="*/ 10541000 w 13779500"/>
              <a:gd name="connsiteY67" fmla="*/ 7020877 h 9968799"/>
              <a:gd name="connsiteX68" fmla="*/ 10502900 w 13779500"/>
              <a:gd name="connsiteY68" fmla="*/ 7033577 h 9968799"/>
              <a:gd name="connsiteX69" fmla="*/ 10464800 w 13779500"/>
              <a:gd name="connsiteY69" fmla="*/ 7058977 h 9968799"/>
              <a:gd name="connsiteX70" fmla="*/ 10414000 w 13779500"/>
              <a:gd name="connsiteY70" fmla="*/ 7122477 h 9968799"/>
              <a:gd name="connsiteX71" fmla="*/ 10401300 w 13779500"/>
              <a:gd name="connsiteY71" fmla="*/ 7160577 h 9968799"/>
              <a:gd name="connsiteX72" fmla="*/ 10325100 w 13779500"/>
              <a:gd name="connsiteY72" fmla="*/ 7198677 h 9968799"/>
              <a:gd name="connsiteX73" fmla="*/ 10248900 w 13779500"/>
              <a:gd name="connsiteY73" fmla="*/ 7249477 h 9968799"/>
              <a:gd name="connsiteX74" fmla="*/ 10210800 w 13779500"/>
              <a:gd name="connsiteY74" fmla="*/ 7274877 h 9968799"/>
              <a:gd name="connsiteX75" fmla="*/ 10121900 w 13779500"/>
              <a:gd name="connsiteY75" fmla="*/ 7300277 h 9968799"/>
              <a:gd name="connsiteX76" fmla="*/ 10083800 w 13779500"/>
              <a:gd name="connsiteY76" fmla="*/ 7325677 h 9968799"/>
              <a:gd name="connsiteX77" fmla="*/ 10033000 w 13779500"/>
              <a:gd name="connsiteY77" fmla="*/ 7389177 h 9968799"/>
              <a:gd name="connsiteX78" fmla="*/ 10020300 w 13779500"/>
              <a:gd name="connsiteY78" fmla="*/ 7427277 h 9968799"/>
              <a:gd name="connsiteX79" fmla="*/ 9982200 w 13779500"/>
              <a:gd name="connsiteY79" fmla="*/ 7439977 h 9968799"/>
              <a:gd name="connsiteX80" fmla="*/ 9944100 w 13779500"/>
              <a:gd name="connsiteY80" fmla="*/ 7465377 h 9968799"/>
              <a:gd name="connsiteX81" fmla="*/ 9753600 w 13779500"/>
              <a:gd name="connsiteY81" fmla="*/ 7490777 h 9968799"/>
              <a:gd name="connsiteX82" fmla="*/ 9664700 w 13779500"/>
              <a:gd name="connsiteY82" fmla="*/ 7554277 h 9968799"/>
              <a:gd name="connsiteX83" fmla="*/ 9588500 w 13779500"/>
              <a:gd name="connsiteY83" fmla="*/ 7579677 h 9968799"/>
              <a:gd name="connsiteX84" fmla="*/ 9550400 w 13779500"/>
              <a:gd name="connsiteY84" fmla="*/ 7592377 h 9968799"/>
              <a:gd name="connsiteX85" fmla="*/ 9525000 w 13779500"/>
              <a:gd name="connsiteY85" fmla="*/ 7643177 h 9968799"/>
              <a:gd name="connsiteX86" fmla="*/ 9448800 w 13779500"/>
              <a:gd name="connsiteY86" fmla="*/ 7668577 h 9968799"/>
              <a:gd name="connsiteX87" fmla="*/ 9321800 w 13779500"/>
              <a:gd name="connsiteY87" fmla="*/ 7693977 h 9968799"/>
              <a:gd name="connsiteX88" fmla="*/ 9283700 w 13779500"/>
              <a:gd name="connsiteY88" fmla="*/ 7706677 h 9968799"/>
              <a:gd name="connsiteX89" fmla="*/ 9220200 w 13779500"/>
              <a:gd name="connsiteY89" fmla="*/ 7719377 h 9968799"/>
              <a:gd name="connsiteX90" fmla="*/ 9194800 w 13779500"/>
              <a:gd name="connsiteY90" fmla="*/ 7795577 h 9968799"/>
              <a:gd name="connsiteX91" fmla="*/ 9118600 w 13779500"/>
              <a:gd name="connsiteY91" fmla="*/ 7871777 h 9968799"/>
              <a:gd name="connsiteX92" fmla="*/ 9131300 w 13779500"/>
              <a:gd name="connsiteY92" fmla="*/ 8087677 h 9968799"/>
              <a:gd name="connsiteX93" fmla="*/ 9131300 w 13779500"/>
              <a:gd name="connsiteY93" fmla="*/ 8290877 h 9968799"/>
              <a:gd name="connsiteX94" fmla="*/ 9105900 w 13779500"/>
              <a:gd name="connsiteY94" fmla="*/ 8392477 h 9968799"/>
              <a:gd name="connsiteX95" fmla="*/ 9093200 w 13779500"/>
              <a:gd name="connsiteY95" fmla="*/ 8443277 h 9968799"/>
              <a:gd name="connsiteX96" fmla="*/ 9105900 w 13779500"/>
              <a:gd name="connsiteY96" fmla="*/ 8621077 h 9968799"/>
              <a:gd name="connsiteX97" fmla="*/ 9144000 w 13779500"/>
              <a:gd name="connsiteY97" fmla="*/ 8646477 h 9968799"/>
              <a:gd name="connsiteX98" fmla="*/ 9220200 w 13779500"/>
              <a:gd name="connsiteY98" fmla="*/ 8671877 h 9968799"/>
              <a:gd name="connsiteX99" fmla="*/ 9296400 w 13779500"/>
              <a:gd name="connsiteY99" fmla="*/ 8722677 h 9968799"/>
              <a:gd name="connsiteX100" fmla="*/ 9372600 w 13779500"/>
              <a:gd name="connsiteY100" fmla="*/ 8684577 h 9968799"/>
              <a:gd name="connsiteX101" fmla="*/ 9423400 w 13779500"/>
              <a:gd name="connsiteY101" fmla="*/ 8608377 h 9968799"/>
              <a:gd name="connsiteX102" fmla="*/ 9461500 w 13779500"/>
              <a:gd name="connsiteY102" fmla="*/ 8582977 h 9968799"/>
              <a:gd name="connsiteX103" fmla="*/ 9499600 w 13779500"/>
              <a:gd name="connsiteY103" fmla="*/ 8544877 h 9968799"/>
              <a:gd name="connsiteX104" fmla="*/ 9588500 w 13779500"/>
              <a:gd name="connsiteY104" fmla="*/ 8519477 h 9968799"/>
              <a:gd name="connsiteX105" fmla="*/ 9613900 w 13779500"/>
              <a:gd name="connsiteY105" fmla="*/ 8481377 h 9968799"/>
              <a:gd name="connsiteX106" fmla="*/ 9652000 w 13779500"/>
              <a:gd name="connsiteY106" fmla="*/ 8367077 h 9968799"/>
              <a:gd name="connsiteX107" fmla="*/ 9664700 w 13779500"/>
              <a:gd name="connsiteY107" fmla="*/ 8328977 h 9968799"/>
              <a:gd name="connsiteX108" fmla="*/ 9677400 w 13779500"/>
              <a:gd name="connsiteY108" fmla="*/ 8290877 h 9968799"/>
              <a:gd name="connsiteX109" fmla="*/ 9715500 w 13779500"/>
              <a:gd name="connsiteY109" fmla="*/ 8265477 h 9968799"/>
              <a:gd name="connsiteX110" fmla="*/ 9740900 w 13779500"/>
              <a:gd name="connsiteY110" fmla="*/ 8227377 h 9968799"/>
              <a:gd name="connsiteX111" fmla="*/ 9817100 w 13779500"/>
              <a:gd name="connsiteY111" fmla="*/ 8189277 h 9968799"/>
              <a:gd name="connsiteX112" fmla="*/ 9829800 w 13779500"/>
              <a:gd name="connsiteY112" fmla="*/ 8011477 h 9968799"/>
              <a:gd name="connsiteX113" fmla="*/ 9855200 w 13779500"/>
              <a:gd name="connsiteY113" fmla="*/ 7922577 h 9968799"/>
              <a:gd name="connsiteX114" fmla="*/ 9893300 w 13779500"/>
              <a:gd name="connsiteY114" fmla="*/ 7744777 h 9968799"/>
              <a:gd name="connsiteX115" fmla="*/ 9906000 w 13779500"/>
              <a:gd name="connsiteY115" fmla="*/ 7706677 h 9968799"/>
              <a:gd name="connsiteX116" fmla="*/ 9982200 w 13779500"/>
              <a:gd name="connsiteY116" fmla="*/ 7668577 h 9968799"/>
              <a:gd name="connsiteX117" fmla="*/ 10033000 w 13779500"/>
              <a:gd name="connsiteY117" fmla="*/ 7719377 h 9968799"/>
              <a:gd name="connsiteX118" fmla="*/ 10058400 w 13779500"/>
              <a:gd name="connsiteY118" fmla="*/ 7820977 h 9968799"/>
              <a:gd name="connsiteX119" fmla="*/ 10134600 w 13779500"/>
              <a:gd name="connsiteY119" fmla="*/ 7859077 h 9968799"/>
              <a:gd name="connsiteX120" fmla="*/ 10172700 w 13779500"/>
              <a:gd name="connsiteY120" fmla="*/ 7935277 h 9968799"/>
              <a:gd name="connsiteX121" fmla="*/ 10198100 w 13779500"/>
              <a:gd name="connsiteY121" fmla="*/ 8036877 h 9968799"/>
              <a:gd name="connsiteX122" fmla="*/ 10261600 w 13779500"/>
              <a:gd name="connsiteY122" fmla="*/ 8113077 h 9968799"/>
              <a:gd name="connsiteX123" fmla="*/ 10287000 w 13779500"/>
              <a:gd name="connsiteY123" fmla="*/ 8189277 h 9968799"/>
              <a:gd name="connsiteX124" fmla="*/ 10337800 w 13779500"/>
              <a:gd name="connsiteY124" fmla="*/ 8265477 h 9968799"/>
              <a:gd name="connsiteX125" fmla="*/ 10350500 w 13779500"/>
              <a:gd name="connsiteY125" fmla="*/ 8341677 h 9968799"/>
              <a:gd name="connsiteX126" fmla="*/ 10375900 w 13779500"/>
              <a:gd name="connsiteY126" fmla="*/ 8417877 h 9968799"/>
              <a:gd name="connsiteX127" fmla="*/ 10388600 w 13779500"/>
              <a:gd name="connsiteY127" fmla="*/ 8633777 h 9968799"/>
              <a:gd name="connsiteX128" fmla="*/ 10375900 w 13779500"/>
              <a:gd name="connsiteY128" fmla="*/ 8748077 h 9968799"/>
              <a:gd name="connsiteX129" fmla="*/ 10261600 w 13779500"/>
              <a:gd name="connsiteY129" fmla="*/ 8697277 h 9968799"/>
              <a:gd name="connsiteX130" fmla="*/ 10223500 w 13779500"/>
              <a:gd name="connsiteY130" fmla="*/ 8684577 h 9968799"/>
              <a:gd name="connsiteX131" fmla="*/ 10185400 w 13779500"/>
              <a:gd name="connsiteY131" fmla="*/ 8646477 h 9968799"/>
              <a:gd name="connsiteX132" fmla="*/ 9994900 w 13779500"/>
              <a:gd name="connsiteY132" fmla="*/ 8671877 h 9968799"/>
              <a:gd name="connsiteX133" fmla="*/ 9918700 w 13779500"/>
              <a:gd name="connsiteY133" fmla="*/ 8722677 h 9968799"/>
              <a:gd name="connsiteX134" fmla="*/ 9893300 w 13779500"/>
              <a:gd name="connsiteY134" fmla="*/ 8760777 h 9968799"/>
              <a:gd name="connsiteX135" fmla="*/ 9817100 w 13779500"/>
              <a:gd name="connsiteY135" fmla="*/ 8786177 h 9968799"/>
              <a:gd name="connsiteX136" fmla="*/ 9791700 w 13779500"/>
              <a:gd name="connsiteY136" fmla="*/ 8900477 h 9968799"/>
              <a:gd name="connsiteX137" fmla="*/ 9779000 w 13779500"/>
              <a:gd name="connsiteY137" fmla="*/ 8938577 h 9968799"/>
              <a:gd name="connsiteX138" fmla="*/ 9766300 w 13779500"/>
              <a:gd name="connsiteY138" fmla="*/ 9192577 h 9968799"/>
              <a:gd name="connsiteX139" fmla="*/ 9728200 w 13779500"/>
              <a:gd name="connsiteY139" fmla="*/ 9268777 h 9968799"/>
              <a:gd name="connsiteX140" fmla="*/ 9715500 w 13779500"/>
              <a:gd name="connsiteY140" fmla="*/ 9306877 h 9968799"/>
              <a:gd name="connsiteX141" fmla="*/ 9728200 w 13779500"/>
              <a:gd name="connsiteY141" fmla="*/ 9459277 h 9968799"/>
              <a:gd name="connsiteX142" fmla="*/ 9791700 w 13779500"/>
              <a:gd name="connsiteY142" fmla="*/ 9471977 h 9968799"/>
              <a:gd name="connsiteX143" fmla="*/ 9779000 w 13779500"/>
              <a:gd name="connsiteY143" fmla="*/ 9510077 h 9968799"/>
              <a:gd name="connsiteX144" fmla="*/ 9766300 w 13779500"/>
              <a:gd name="connsiteY144" fmla="*/ 9560877 h 9968799"/>
              <a:gd name="connsiteX145" fmla="*/ 9779000 w 13779500"/>
              <a:gd name="connsiteY145" fmla="*/ 9738677 h 9968799"/>
              <a:gd name="connsiteX146" fmla="*/ 9804400 w 13779500"/>
              <a:gd name="connsiteY146" fmla="*/ 9827577 h 9968799"/>
              <a:gd name="connsiteX147" fmla="*/ 9842500 w 13779500"/>
              <a:gd name="connsiteY147" fmla="*/ 9840277 h 9968799"/>
              <a:gd name="connsiteX148" fmla="*/ 9829800 w 13779500"/>
              <a:gd name="connsiteY148" fmla="*/ 9929177 h 9968799"/>
              <a:gd name="connsiteX149" fmla="*/ 9804400 w 13779500"/>
              <a:gd name="connsiteY149" fmla="*/ 9967277 h 9968799"/>
              <a:gd name="connsiteX150" fmla="*/ 9728200 w 13779500"/>
              <a:gd name="connsiteY150" fmla="*/ 9954577 h 9968799"/>
              <a:gd name="connsiteX151" fmla="*/ 9690100 w 13779500"/>
              <a:gd name="connsiteY151" fmla="*/ 9903777 h 9968799"/>
              <a:gd name="connsiteX152" fmla="*/ 9626600 w 13779500"/>
              <a:gd name="connsiteY152" fmla="*/ 9891077 h 9968799"/>
              <a:gd name="connsiteX153" fmla="*/ 9436100 w 13779500"/>
              <a:gd name="connsiteY153" fmla="*/ 9878377 h 9968799"/>
              <a:gd name="connsiteX154" fmla="*/ 9385300 w 13779500"/>
              <a:gd name="connsiteY154" fmla="*/ 9865677 h 9968799"/>
              <a:gd name="connsiteX155" fmla="*/ 9347200 w 13779500"/>
              <a:gd name="connsiteY155" fmla="*/ 9852977 h 9968799"/>
              <a:gd name="connsiteX156" fmla="*/ 9194800 w 13779500"/>
              <a:gd name="connsiteY156" fmla="*/ 9840277 h 9968799"/>
              <a:gd name="connsiteX157" fmla="*/ 9105900 w 13779500"/>
              <a:gd name="connsiteY157" fmla="*/ 9827577 h 9968799"/>
              <a:gd name="connsiteX158" fmla="*/ 8953500 w 13779500"/>
              <a:gd name="connsiteY158" fmla="*/ 9789477 h 9968799"/>
              <a:gd name="connsiteX159" fmla="*/ 8915400 w 13779500"/>
              <a:gd name="connsiteY159" fmla="*/ 9751377 h 9968799"/>
              <a:gd name="connsiteX160" fmla="*/ 8839200 w 13779500"/>
              <a:gd name="connsiteY160" fmla="*/ 9713277 h 9968799"/>
              <a:gd name="connsiteX161" fmla="*/ 8801100 w 13779500"/>
              <a:gd name="connsiteY161" fmla="*/ 9675177 h 9968799"/>
              <a:gd name="connsiteX162" fmla="*/ 8775700 w 13779500"/>
              <a:gd name="connsiteY162" fmla="*/ 9637077 h 9968799"/>
              <a:gd name="connsiteX163" fmla="*/ 8724900 w 13779500"/>
              <a:gd name="connsiteY163" fmla="*/ 9611677 h 9968799"/>
              <a:gd name="connsiteX164" fmla="*/ 8699500 w 13779500"/>
              <a:gd name="connsiteY164" fmla="*/ 9573577 h 9968799"/>
              <a:gd name="connsiteX165" fmla="*/ 8661400 w 13779500"/>
              <a:gd name="connsiteY165" fmla="*/ 9560877 h 9968799"/>
              <a:gd name="connsiteX166" fmla="*/ 8636000 w 13779500"/>
              <a:gd name="connsiteY166" fmla="*/ 9510077 h 9968799"/>
              <a:gd name="connsiteX167" fmla="*/ 8559800 w 13779500"/>
              <a:gd name="connsiteY167" fmla="*/ 9484677 h 9968799"/>
              <a:gd name="connsiteX168" fmla="*/ 8534400 w 13779500"/>
              <a:gd name="connsiteY168" fmla="*/ 9446577 h 9968799"/>
              <a:gd name="connsiteX169" fmla="*/ 8496300 w 13779500"/>
              <a:gd name="connsiteY169" fmla="*/ 9433877 h 9968799"/>
              <a:gd name="connsiteX170" fmla="*/ 8483600 w 13779500"/>
              <a:gd name="connsiteY170" fmla="*/ 9395777 h 9968799"/>
              <a:gd name="connsiteX171" fmla="*/ 8407400 w 13779500"/>
              <a:gd name="connsiteY171" fmla="*/ 9281477 h 9968799"/>
              <a:gd name="connsiteX172" fmla="*/ 8382000 w 13779500"/>
              <a:gd name="connsiteY172" fmla="*/ 9243377 h 9968799"/>
              <a:gd name="connsiteX173" fmla="*/ 8356600 w 13779500"/>
              <a:gd name="connsiteY173" fmla="*/ 9167177 h 9968799"/>
              <a:gd name="connsiteX174" fmla="*/ 8280400 w 13779500"/>
              <a:gd name="connsiteY174" fmla="*/ 9116377 h 9968799"/>
              <a:gd name="connsiteX175" fmla="*/ 8242300 w 13779500"/>
              <a:gd name="connsiteY175" fmla="*/ 9090977 h 9968799"/>
              <a:gd name="connsiteX176" fmla="*/ 8140700 w 13779500"/>
              <a:gd name="connsiteY176" fmla="*/ 8989377 h 9968799"/>
              <a:gd name="connsiteX177" fmla="*/ 8115300 w 13779500"/>
              <a:gd name="connsiteY177" fmla="*/ 8951277 h 9968799"/>
              <a:gd name="connsiteX178" fmla="*/ 8089900 w 13779500"/>
              <a:gd name="connsiteY178" fmla="*/ 8836977 h 9968799"/>
              <a:gd name="connsiteX179" fmla="*/ 8051800 w 13779500"/>
              <a:gd name="connsiteY179" fmla="*/ 8798877 h 9968799"/>
              <a:gd name="connsiteX180" fmla="*/ 8001000 w 13779500"/>
              <a:gd name="connsiteY180" fmla="*/ 8684577 h 9968799"/>
              <a:gd name="connsiteX181" fmla="*/ 8013700 w 13779500"/>
              <a:gd name="connsiteY181" fmla="*/ 8582977 h 9968799"/>
              <a:gd name="connsiteX182" fmla="*/ 8026400 w 13779500"/>
              <a:gd name="connsiteY182" fmla="*/ 8544877 h 9968799"/>
              <a:gd name="connsiteX183" fmla="*/ 8013700 w 13779500"/>
              <a:gd name="connsiteY183" fmla="*/ 8087677 h 9968799"/>
              <a:gd name="connsiteX184" fmla="*/ 7975600 w 13779500"/>
              <a:gd name="connsiteY184" fmla="*/ 8062277 h 9968799"/>
              <a:gd name="connsiteX185" fmla="*/ 7962900 w 13779500"/>
              <a:gd name="connsiteY185" fmla="*/ 8024177 h 9968799"/>
              <a:gd name="connsiteX186" fmla="*/ 7924800 w 13779500"/>
              <a:gd name="connsiteY186" fmla="*/ 8011477 h 9968799"/>
              <a:gd name="connsiteX187" fmla="*/ 7912100 w 13779500"/>
              <a:gd name="connsiteY187" fmla="*/ 7884477 h 9968799"/>
              <a:gd name="connsiteX188" fmla="*/ 7899400 w 13779500"/>
              <a:gd name="connsiteY188" fmla="*/ 7820977 h 9968799"/>
              <a:gd name="connsiteX189" fmla="*/ 7886700 w 13779500"/>
              <a:gd name="connsiteY189" fmla="*/ 7732077 h 9968799"/>
              <a:gd name="connsiteX190" fmla="*/ 7874000 w 13779500"/>
              <a:gd name="connsiteY190" fmla="*/ 7681277 h 9968799"/>
              <a:gd name="connsiteX191" fmla="*/ 7835900 w 13779500"/>
              <a:gd name="connsiteY191" fmla="*/ 7655877 h 9968799"/>
              <a:gd name="connsiteX192" fmla="*/ 7607300 w 13779500"/>
              <a:gd name="connsiteY192" fmla="*/ 7566977 h 9968799"/>
              <a:gd name="connsiteX193" fmla="*/ 7378700 w 13779500"/>
              <a:gd name="connsiteY193" fmla="*/ 7566977 h 9968799"/>
              <a:gd name="connsiteX194" fmla="*/ 7366000 w 13779500"/>
              <a:gd name="connsiteY194" fmla="*/ 7605077 h 9968799"/>
              <a:gd name="connsiteX195" fmla="*/ 7327900 w 13779500"/>
              <a:gd name="connsiteY195" fmla="*/ 7630477 h 9968799"/>
              <a:gd name="connsiteX196" fmla="*/ 7302500 w 13779500"/>
              <a:gd name="connsiteY196" fmla="*/ 7681277 h 9968799"/>
              <a:gd name="connsiteX197" fmla="*/ 7264400 w 13779500"/>
              <a:gd name="connsiteY197" fmla="*/ 7693977 h 9968799"/>
              <a:gd name="connsiteX198" fmla="*/ 7226300 w 13779500"/>
              <a:gd name="connsiteY198" fmla="*/ 7719377 h 9968799"/>
              <a:gd name="connsiteX199" fmla="*/ 7175500 w 13779500"/>
              <a:gd name="connsiteY199" fmla="*/ 7770177 h 9968799"/>
              <a:gd name="connsiteX200" fmla="*/ 7150100 w 13779500"/>
              <a:gd name="connsiteY200" fmla="*/ 7808277 h 9968799"/>
              <a:gd name="connsiteX201" fmla="*/ 7112000 w 13779500"/>
              <a:gd name="connsiteY201" fmla="*/ 7833677 h 9968799"/>
              <a:gd name="connsiteX202" fmla="*/ 7086600 w 13779500"/>
              <a:gd name="connsiteY202" fmla="*/ 7871777 h 9968799"/>
              <a:gd name="connsiteX203" fmla="*/ 7023100 w 13779500"/>
              <a:gd name="connsiteY203" fmla="*/ 7935277 h 9968799"/>
              <a:gd name="connsiteX204" fmla="*/ 6972300 w 13779500"/>
              <a:gd name="connsiteY204" fmla="*/ 8049577 h 9968799"/>
              <a:gd name="connsiteX205" fmla="*/ 6934200 w 13779500"/>
              <a:gd name="connsiteY205" fmla="*/ 8087677 h 9968799"/>
              <a:gd name="connsiteX206" fmla="*/ 6934200 w 13779500"/>
              <a:gd name="connsiteY206" fmla="*/ 8341677 h 9968799"/>
              <a:gd name="connsiteX207" fmla="*/ 6946900 w 13779500"/>
              <a:gd name="connsiteY207" fmla="*/ 8379777 h 9968799"/>
              <a:gd name="connsiteX208" fmla="*/ 6985000 w 13779500"/>
              <a:gd name="connsiteY208" fmla="*/ 8392477 h 9968799"/>
              <a:gd name="connsiteX209" fmla="*/ 7010400 w 13779500"/>
              <a:gd name="connsiteY209" fmla="*/ 8430577 h 9968799"/>
              <a:gd name="connsiteX210" fmla="*/ 7035800 w 13779500"/>
              <a:gd name="connsiteY210" fmla="*/ 8506777 h 9968799"/>
              <a:gd name="connsiteX211" fmla="*/ 7023100 w 13779500"/>
              <a:gd name="connsiteY211" fmla="*/ 8633777 h 9968799"/>
              <a:gd name="connsiteX212" fmla="*/ 6997700 w 13779500"/>
              <a:gd name="connsiteY212" fmla="*/ 8671877 h 9968799"/>
              <a:gd name="connsiteX213" fmla="*/ 6870700 w 13779500"/>
              <a:gd name="connsiteY213" fmla="*/ 8659177 h 9968799"/>
              <a:gd name="connsiteX214" fmla="*/ 6832600 w 13779500"/>
              <a:gd name="connsiteY214" fmla="*/ 8557577 h 9968799"/>
              <a:gd name="connsiteX215" fmla="*/ 6756400 w 13779500"/>
              <a:gd name="connsiteY215" fmla="*/ 8544877 h 9968799"/>
              <a:gd name="connsiteX216" fmla="*/ 6718300 w 13779500"/>
              <a:gd name="connsiteY216" fmla="*/ 8519477 h 9968799"/>
              <a:gd name="connsiteX217" fmla="*/ 6692900 w 13779500"/>
              <a:gd name="connsiteY217" fmla="*/ 8481377 h 9968799"/>
              <a:gd name="connsiteX218" fmla="*/ 6654800 w 13779500"/>
              <a:gd name="connsiteY218" fmla="*/ 8468677 h 9968799"/>
              <a:gd name="connsiteX219" fmla="*/ 6616700 w 13779500"/>
              <a:gd name="connsiteY219" fmla="*/ 8443277 h 9968799"/>
              <a:gd name="connsiteX220" fmla="*/ 6565900 w 13779500"/>
              <a:gd name="connsiteY220" fmla="*/ 8367077 h 9968799"/>
              <a:gd name="connsiteX221" fmla="*/ 6553200 w 13779500"/>
              <a:gd name="connsiteY221" fmla="*/ 8328977 h 9968799"/>
              <a:gd name="connsiteX222" fmla="*/ 6515100 w 13779500"/>
              <a:gd name="connsiteY222" fmla="*/ 8303577 h 9968799"/>
              <a:gd name="connsiteX223" fmla="*/ 6502400 w 13779500"/>
              <a:gd name="connsiteY223" fmla="*/ 8265477 h 9968799"/>
              <a:gd name="connsiteX224" fmla="*/ 6438900 w 13779500"/>
              <a:gd name="connsiteY224" fmla="*/ 8189277 h 9968799"/>
              <a:gd name="connsiteX225" fmla="*/ 6400800 w 13779500"/>
              <a:gd name="connsiteY225" fmla="*/ 8113077 h 9968799"/>
              <a:gd name="connsiteX226" fmla="*/ 6388100 w 13779500"/>
              <a:gd name="connsiteY226" fmla="*/ 8049577 h 9968799"/>
              <a:gd name="connsiteX227" fmla="*/ 6375400 w 13779500"/>
              <a:gd name="connsiteY227" fmla="*/ 7947977 h 9968799"/>
              <a:gd name="connsiteX228" fmla="*/ 6362700 w 13779500"/>
              <a:gd name="connsiteY228" fmla="*/ 7897177 h 9968799"/>
              <a:gd name="connsiteX229" fmla="*/ 6350000 w 13779500"/>
              <a:gd name="connsiteY229" fmla="*/ 7833677 h 9968799"/>
              <a:gd name="connsiteX230" fmla="*/ 6299200 w 13779500"/>
              <a:gd name="connsiteY230" fmla="*/ 7757477 h 9968799"/>
              <a:gd name="connsiteX231" fmla="*/ 6248400 w 13779500"/>
              <a:gd name="connsiteY231" fmla="*/ 7706677 h 9968799"/>
              <a:gd name="connsiteX232" fmla="*/ 6223000 w 13779500"/>
              <a:gd name="connsiteY232" fmla="*/ 7668577 h 9968799"/>
              <a:gd name="connsiteX233" fmla="*/ 6184900 w 13779500"/>
              <a:gd name="connsiteY233" fmla="*/ 7592377 h 9968799"/>
              <a:gd name="connsiteX234" fmla="*/ 6146800 w 13779500"/>
              <a:gd name="connsiteY234" fmla="*/ 7579677 h 9968799"/>
              <a:gd name="connsiteX235" fmla="*/ 6096000 w 13779500"/>
              <a:gd name="connsiteY235" fmla="*/ 7503477 h 9968799"/>
              <a:gd name="connsiteX236" fmla="*/ 6070600 w 13779500"/>
              <a:gd name="connsiteY236" fmla="*/ 7465377 h 9968799"/>
              <a:gd name="connsiteX237" fmla="*/ 6007100 w 13779500"/>
              <a:gd name="connsiteY237" fmla="*/ 7389177 h 9968799"/>
              <a:gd name="connsiteX238" fmla="*/ 5956300 w 13779500"/>
              <a:gd name="connsiteY238" fmla="*/ 7300277 h 9968799"/>
              <a:gd name="connsiteX239" fmla="*/ 5918200 w 13779500"/>
              <a:gd name="connsiteY239" fmla="*/ 7287577 h 9968799"/>
              <a:gd name="connsiteX240" fmla="*/ 5905500 w 13779500"/>
              <a:gd name="connsiteY240" fmla="*/ 7249477 h 9968799"/>
              <a:gd name="connsiteX241" fmla="*/ 5867400 w 13779500"/>
              <a:gd name="connsiteY241" fmla="*/ 7224077 h 9968799"/>
              <a:gd name="connsiteX242" fmla="*/ 5651500 w 13779500"/>
              <a:gd name="connsiteY242" fmla="*/ 7185977 h 9968799"/>
              <a:gd name="connsiteX243" fmla="*/ 5613400 w 13779500"/>
              <a:gd name="connsiteY243" fmla="*/ 7160577 h 9968799"/>
              <a:gd name="connsiteX244" fmla="*/ 5524500 w 13779500"/>
              <a:gd name="connsiteY244" fmla="*/ 7147877 h 9968799"/>
              <a:gd name="connsiteX245" fmla="*/ 5435600 w 13779500"/>
              <a:gd name="connsiteY245" fmla="*/ 7122477 h 9968799"/>
              <a:gd name="connsiteX246" fmla="*/ 5232400 w 13779500"/>
              <a:gd name="connsiteY246" fmla="*/ 7185977 h 9968799"/>
              <a:gd name="connsiteX247" fmla="*/ 5207000 w 13779500"/>
              <a:gd name="connsiteY247" fmla="*/ 7224077 h 9968799"/>
              <a:gd name="connsiteX248" fmla="*/ 5245100 w 13779500"/>
              <a:gd name="connsiteY248" fmla="*/ 7236777 h 9968799"/>
              <a:gd name="connsiteX249" fmla="*/ 5283200 w 13779500"/>
              <a:gd name="connsiteY249" fmla="*/ 7262177 h 9968799"/>
              <a:gd name="connsiteX250" fmla="*/ 5334000 w 13779500"/>
              <a:gd name="connsiteY250" fmla="*/ 7287577 h 9968799"/>
              <a:gd name="connsiteX251" fmla="*/ 5359400 w 13779500"/>
              <a:gd name="connsiteY251" fmla="*/ 7325677 h 9968799"/>
              <a:gd name="connsiteX252" fmla="*/ 5384800 w 13779500"/>
              <a:gd name="connsiteY252" fmla="*/ 7401877 h 9968799"/>
              <a:gd name="connsiteX253" fmla="*/ 5359400 w 13779500"/>
              <a:gd name="connsiteY253" fmla="*/ 7528877 h 9968799"/>
              <a:gd name="connsiteX254" fmla="*/ 5283200 w 13779500"/>
              <a:gd name="connsiteY254" fmla="*/ 7566977 h 9968799"/>
              <a:gd name="connsiteX255" fmla="*/ 5232400 w 13779500"/>
              <a:gd name="connsiteY255" fmla="*/ 7643177 h 9968799"/>
              <a:gd name="connsiteX256" fmla="*/ 5168900 w 13779500"/>
              <a:gd name="connsiteY256" fmla="*/ 7732077 h 9968799"/>
              <a:gd name="connsiteX257" fmla="*/ 5156200 w 13779500"/>
              <a:gd name="connsiteY257" fmla="*/ 7770177 h 9968799"/>
              <a:gd name="connsiteX258" fmla="*/ 5080000 w 13779500"/>
              <a:gd name="connsiteY258" fmla="*/ 7808277 h 9968799"/>
              <a:gd name="connsiteX259" fmla="*/ 5003800 w 13779500"/>
              <a:gd name="connsiteY259" fmla="*/ 7859077 h 9968799"/>
              <a:gd name="connsiteX260" fmla="*/ 4991100 w 13779500"/>
              <a:gd name="connsiteY260" fmla="*/ 7897177 h 9968799"/>
              <a:gd name="connsiteX261" fmla="*/ 4927600 w 13779500"/>
              <a:gd name="connsiteY261" fmla="*/ 7935277 h 9968799"/>
              <a:gd name="connsiteX262" fmla="*/ 4851400 w 13779500"/>
              <a:gd name="connsiteY262" fmla="*/ 7973377 h 9968799"/>
              <a:gd name="connsiteX263" fmla="*/ 4711700 w 13779500"/>
              <a:gd name="connsiteY263" fmla="*/ 8024177 h 9968799"/>
              <a:gd name="connsiteX264" fmla="*/ 4610100 w 13779500"/>
              <a:gd name="connsiteY264" fmla="*/ 8049577 h 9968799"/>
              <a:gd name="connsiteX265" fmla="*/ 4559300 w 13779500"/>
              <a:gd name="connsiteY265" fmla="*/ 8074977 h 9968799"/>
              <a:gd name="connsiteX266" fmla="*/ 4483100 w 13779500"/>
              <a:gd name="connsiteY266" fmla="*/ 8125777 h 9968799"/>
              <a:gd name="connsiteX267" fmla="*/ 4445000 w 13779500"/>
              <a:gd name="connsiteY267" fmla="*/ 8138477 h 9968799"/>
              <a:gd name="connsiteX268" fmla="*/ 4356100 w 13779500"/>
              <a:gd name="connsiteY268" fmla="*/ 8176577 h 9968799"/>
              <a:gd name="connsiteX269" fmla="*/ 4025900 w 13779500"/>
              <a:gd name="connsiteY269" fmla="*/ 8151177 h 9968799"/>
              <a:gd name="connsiteX270" fmla="*/ 4013200 w 13779500"/>
              <a:gd name="connsiteY270" fmla="*/ 8036877 h 9968799"/>
              <a:gd name="connsiteX271" fmla="*/ 3975100 w 13779500"/>
              <a:gd name="connsiteY271" fmla="*/ 7947977 h 9968799"/>
              <a:gd name="connsiteX272" fmla="*/ 3962400 w 13779500"/>
              <a:gd name="connsiteY272" fmla="*/ 7808277 h 9968799"/>
              <a:gd name="connsiteX273" fmla="*/ 3937000 w 13779500"/>
              <a:gd name="connsiteY273" fmla="*/ 7770177 h 9968799"/>
              <a:gd name="connsiteX274" fmla="*/ 3924300 w 13779500"/>
              <a:gd name="connsiteY274" fmla="*/ 7693977 h 9968799"/>
              <a:gd name="connsiteX275" fmla="*/ 3911600 w 13779500"/>
              <a:gd name="connsiteY275" fmla="*/ 7655877 h 9968799"/>
              <a:gd name="connsiteX276" fmla="*/ 3898900 w 13779500"/>
              <a:gd name="connsiteY276" fmla="*/ 7579677 h 9968799"/>
              <a:gd name="connsiteX277" fmla="*/ 3873500 w 13779500"/>
              <a:gd name="connsiteY277" fmla="*/ 7541577 h 9968799"/>
              <a:gd name="connsiteX278" fmla="*/ 3848100 w 13779500"/>
              <a:gd name="connsiteY278" fmla="*/ 7465377 h 9968799"/>
              <a:gd name="connsiteX279" fmla="*/ 3797300 w 13779500"/>
              <a:gd name="connsiteY279" fmla="*/ 7389177 h 9968799"/>
              <a:gd name="connsiteX280" fmla="*/ 3746500 w 13779500"/>
              <a:gd name="connsiteY280" fmla="*/ 7274877 h 9968799"/>
              <a:gd name="connsiteX281" fmla="*/ 3733800 w 13779500"/>
              <a:gd name="connsiteY281" fmla="*/ 7236777 h 9968799"/>
              <a:gd name="connsiteX282" fmla="*/ 3683000 w 13779500"/>
              <a:gd name="connsiteY282" fmla="*/ 7185977 h 9968799"/>
              <a:gd name="connsiteX283" fmla="*/ 3632200 w 13779500"/>
              <a:gd name="connsiteY283" fmla="*/ 7109777 h 9968799"/>
              <a:gd name="connsiteX284" fmla="*/ 3619500 w 13779500"/>
              <a:gd name="connsiteY284" fmla="*/ 7071677 h 9968799"/>
              <a:gd name="connsiteX285" fmla="*/ 3543300 w 13779500"/>
              <a:gd name="connsiteY285" fmla="*/ 7033577 h 9968799"/>
              <a:gd name="connsiteX286" fmla="*/ 3492500 w 13779500"/>
              <a:gd name="connsiteY286" fmla="*/ 6995477 h 9968799"/>
              <a:gd name="connsiteX287" fmla="*/ 3467100 w 13779500"/>
              <a:gd name="connsiteY287" fmla="*/ 6919277 h 9968799"/>
              <a:gd name="connsiteX288" fmla="*/ 3454400 w 13779500"/>
              <a:gd name="connsiteY288" fmla="*/ 6881177 h 9968799"/>
              <a:gd name="connsiteX289" fmla="*/ 3416300 w 13779500"/>
              <a:gd name="connsiteY289" fmla="*/ 6843077 h 9968799"/>
              <a:gd name="connsiteX290" fmla="*/ 3390900 w 13779500"/>
              <a:gd name="connsiteY290" fmla="*/ 6754177 h 9968799"/>
              <a:gd name="connsiteX291" fmla="*/ 3403600 w 13779500"/>
              <a:gd name="connsiteY291" fmla="*/ 6703377 h 9968799"/>
              <a:gd name="connsiteX292" fmla="*/ 3454400 w 13779500"/>
              <a:gd name="connsiteY292" fmla="*/ 6677977 h 9968799"/>
              <a:gd name="connsiteX293" fmla="*/ 3479800 w 13779500"/>
              <a:gd name="connsiteY293" fmla="*/ 6601777 h 9968799"/>
              <a:gd name="connsiteX294" fmla="*/ 3505200 w 13779500"/>
              <a:gd name="connsiteY294" fmla="*/ 6563677 h 9968799"/>
              <a:gd name="connsiteX295" fmla="*/ 3517900 w 13779500"/>
              <a:gd name="connsiteY295" fmla="*/ 6525577 h 9968799"/>
              <a:gd name="connsiteX296" fmla="*/ 3543300 w 13779500"/>
              <a:gd name="connsiteY296" fmla="*/ 6487477 h 9968799"/>
              <a:gd name="connsiteX297" fmla="*/ 3568700 w 13779500"/>
              <a:gd name="connsiteY297" fmla="*/ 6411277 h 9968799"/>
              <a:gd name="connsiteX298" fmla="*/ 3581400 w 13779500"/>
              <a:gd name="connsiteY298" fmla="*/ 6373177 h 9968799"/>
              <a:gd name="connsiteX299" fmla="*/ 3568700 w 13779500"/>
              <a:gd name="connsiteY299" fmla="*/ 6233477 h 9968799"/>
              <a:gd name="connsiteX300" fmla="*/ 3416300 w 13779500"/>
              <a:gd name="connsiteY300" fmla="*/ 6220777 h 9968799"/>
              <a:gd name="connsiteX301" fmla="*/ 3378200 w 13779500"/>
              <a:gd name="connsiteY301" fmla="*/ 6208077 h 9968799"/>
              <a:gd name="connsiteX302" fmla="*/ 3187700 w 13779500"/>
              <a:gd name="connsiteY302" fmla="*/ 6182677 h 9968799"/>
              <a:gd name="connsiteX303" fmla="*/ 3035300 w 13779500"/>
              <a:gd name="connsiteY303" fmla="*/ 6195377 h 9968799"/>
              <a:gd name="connsiteX304" fmla="*/ 2959100 w 13779500"/>
              <a:gd name="connsiteY304" fmla="*/ 6246177 h 9968799"/>
              <a:gd name="connsiteX305" fmla="*/ 2667000 w 13779500"/>
              <a:gd name="connsiteY305" fmla="*/ 6233477 h 9968799"/>
              <a:gd name="connsiteX306" fmla="*/ 2616200 w 13779500"/>
              <a:gd name="connsiteY306" fmla="*/ 6157277 h 9968799"/>
              <a:gd name="connsiteX307" fmla="*/ 2578100 w 13779500"/>
              <a:gd name="connsiteY307" fmla="*/ 6144577 h 9968799"/>
              <a:gd name="connsiteX308" fmla="*/ 2527300 w 13779500"/>
              <a:gd name="connsiteY308" fmla="*/ 6068377 h 9968799"/>
              <a:gd name="connsiteX309" fmla="*/ 2501900 w 13779500"/>
              <a:gd name="connsiteY309" fmla="*/ 5992177 h 9968799"/>
              <a:gd name="connsiteX310" fmla="*/ 2413000 w 13779500"/>
              <a:gd name="connsiteY310" fmla="*/ 5877877 h 9968799"/>
              <a:gd name="connsiteX311" fmla="*/ 2400300 w 13779500"/>
              <a:gd name="connsiteY311" fmla="*/ 5839777 h 9968799"/>
              <a:gd name="connsiteX312" fmla="*/ 2387600 w 13779500"/>
              <a:gd name="connsiteY312" fmla="*/ 5788977 h 9968799"/>
              <a:gd name="connsiteX313" fmla="*/ 2311400 w 13779500"/>
              <a:gd name="connsiteY313" fmla="*/ 5712777 h 9968799"/>
              <a:gd name="connsiteX314" fmla="*/ 2286000 w 13779500"/>
              <a:gd name="connsiteY314" fmla="*/ 5839777 h 9968799"/>
              <a:gd name="connsiteX315" fmla="*/ 2247900 w 13779500"/>
              <a:gd name="connsiteY315" fmla="*/ 5865177 h 9968799"/>
              <a:gd name="connsiteX316" fmla="*/ 2209800 w 13779500"/>
              <a:gd name="connsiteY316" fmla="*/ 5941377 h 9968799"/>
              <a:gd name="connsiteX317" fmla="*/ 2184400 w 13779500"/>
              <a:gd name="connsiteY317" fmla="*/ 6017577 h 9968799"/>
              <a:gd name="connsiteX318" fmla="*/ 2146300 w 13779500"/>
              <a:gd name="connsiteY318" fmla="*/ 6055677 h 9968799"/>
              <a:gd name="connsiteX319" fmla="*/ 2120900 w 13779500"/>
              <a:gd name="connsiteY319" fmla="*/ 6106477 h 9968799"/>
              <a:gd name="connsiteX320" fmla="*/ 2095500 w 13779500"/>
              <a:gd name="connsiteY320" fmla="*/ 6144577 h 9968799"/>
              <a:gd name="connsiteX321" fmla="*/ 2057400 w 13779500"/>
              <a:gd name="connsiteY321" fmla="*/ 6119177 h 9968799"/>
              <a:gd name="connsiteX322" fmla="*/ 2019300 w 13779500"/>
              <a:gd name="connsiteY322" fmla="*/ 6081077 h 9968799"/>
              <a:gd name="connsiteX323" fmla="*/ 1981200 w 13779500"/>
              <a:gd name="connsiteY323" fmla="*/ 6068377 h 9968799"/>
              <a:gd name="connsiteX324" fmla="*/ 1968500 w 13779500"/>
              <a:gd name="connsiteY324" fmla="*/ 5801677 h 9968799"/>
              <a:gd name="connsiteX325" fmla="*/ 1930400 w 13779500"/>
              <a:gd name="connsiteY325" fmla="*/ 5763577 h 9968799"/>
              <a:gd name="connsiteX326" fmla="*/ 1866900 w 13779500"/>
              <a:gd name="connsiteY326" fmla="*/ 5712777 h 9968799"/>
              <a:gd name="connsiteX327" fmla="*/ 1790700 w 13779500"/>
              <a:gd name="connsiteY327" fmla="*/ 5700077 h 9968799"/>
              <a:gd name="connsiteX328" fmla="*/ 1778000 w 13779500"/>
              <a:gd name="connsiteY328" fmla="*/ 5649277 h 9968799"/>
              <a:gd name="connsiteX329" fmla="*/ 1739900 w 13779500"/>
              <a:gd name="connsiteY329" fmla="*/ 5623877 h 9968799"/>
              <a:gd name="connsiteX330" fmla="*/ 1663700 w 13779500"/>
              <a:gd name="connsiteY330" fmla="*/ 5573077 h 9968799"/>
              <a:gd name="connsiteX331" fmla="*/ 1587500 w 13779500"/>
              <a:gd name="connsiteY331" fmla="*/ 5547677 h 9968799"/>
              <a:gd name="connsiteX332" fmla="*/ 1422400 w 13779500"/>
              <a:gd name="connsiteY332" fmla="*/ 5560377 h 9968799"/>
              <a:gd name="connsiteX333" fmla="*/ 1371600 w 13779500"/>
              <a:gd name="connsiteY333" fmla="*/ 5636577 h 9968799"/>
              <a:gd name="connsiteX334" fmla="*/ 1333500 w 13779500"/>
              <a:gd name="connsiteY334" fmla="*/ 5661977 h 9968799"/>
              <a:gd name="connsiteX335" fmla="*/ 1270000 w 13779500"/>
              <a:gd name="connsiteY335" fmla="*/ 5712777 h 9968799"/>
              <a:gd name="connsiteX336" fmla="*/ 1193800 w 13779500"/>
              <a:gd name="connsiteY336" fmla="*/ 5763577 h 9968799"/>
              <a:gd name="connsiteX337" fmla="*/ 1143000 w 13779500"/>
              <a:gd name="connsiteY337" fmla="*/ 5839777 h 9968799"/>
              <a:gd name="connsiteX338" fmla="*/ 1104900 w 13779500"/>
              <a:gd name="connsiteY338" fmla="*/ 5852477 h 9968799"/>
              <a:gd name="connsiteX339" fmla="*/ 1041400 w 13779500"/>
              <a:gd name="connsiteY339" fmla="*/ 5954077 h 9968799"/>
              <a:gd name="connsiteX340" fmla="*/ 1003300 w 13779500"/>
              <a:gd name="connsiteY340" fmla="*/ 6042977 h 9968799"/>
              <a:gd name="connsiteX341" fmla="*/ 965200 w 13779500"/>
              <a:gd name="connsiteY341" fmla="*/ 6081077 h 9968799"/>
              <a:gd name="connsiteX342" fmla="*/ 889000 w 13779500"/>
              <a:gd name="connsiteY342" fmla="*/ 6169977 h 9968799"/>
              <a:gd name="connsiteX343" fmla="*/ 850900 w 13779500"/>
              <a:gd name="connsiteY343" fmla="*/ 6195377 h 9968799"/>
              <a:gd name="connsiteX344" fmla="*/ 762000 w 13779500"/>
              <a:gd name="connsiteY344" fmla="*/ 6208077 h 9968799"/>
              <a:gd name="connsiteX345" fmla="*/ 533400 w 13779500"/>
              <a:gd name="connsiteY345" fmla="*/ 6208077 h 9968799"/>
              <a:gd name="connsiteX346" fmla="*/ 495300 w 13779500"/>
              <a:gd name="connsiteY346" fmla="*/ 6182677 h 9968799"/>
              <a:gd name="connsiteX347" fmla="*/ 457200 w 13779500"/>
              <a:gd name="connsiteY347" fmla="*/ 6169977 h 9968799"/>
              <a:gd name="connsiteX348" fmla="*/ 419100 w 13779500"/>
              <a:gd name="connsiteY348" fmla="*/ 6131877 h 9968799"/>
              <a:gd name="connsiteX349" fmla="*/ 368300 w 13779500"/>
              <a:gd name="connsiteY349" fmla="*/ 6119177 h 9968799"/>
              <a:gd name="connsiteX350" fmla="*/ 330200 w 13779500"/>
              <a:gd name="connsiteY350" fmla="*/ 6106477 h 9968799"/>
              <a:gd name="connsiteX351" fmla="*/ 304800 w 13779500"/>
              <a:gd name="connsiteY351" fmla="*/ 5547677 h 9968799"/>
              <a:gd name="connsiteX352" fmla="*/ 355600 w 13779500"/>
              <a:gd name="connsiteY352" fmla="*/ 5446077 h 9968799"/>
              <a:gd name="connsiteX353" fmla="*/ 419100 w 13779500"/>
              <a:gd name="connsiteY353" fmla="*/ 5458777 h 9968799"/>
              <a:gd name="connsiteX354" fmla="*/ 609600 w 13779500"/>
              <a:gd name="connsiteY354" fmla="*/ 5484177 h 9968799"/>
              <a:gd name="connsiteX355" fmla="*/ 800100 w 13779500"/>
              <a:gd name="connsiteY355" fmla="*/ 5471477 h 9968799"/>
              <a:gd name="connsiteX356" fmla="*/ 838200 w 13779500"/>
              <a:gd name="connsiteY356" fmla="*/ 5458777 h 9968799"/>
              <a:gd name="connsiteX357" fmla="*/ 825500 w 13779500"/>
              <a:gd name="connsiteY357" fmla="*/ 5319077 h 9968799"/>
              <a:gd name="connsiteX358" fmla="*/ 787400 w 13779500"/>
              <a:gd name="connsiteY358" fmla="*/ 5293677 h 9968799"/>
              <a:gd name="connsiteX359" fmla="*/ 762000 w 13779500"/>
              <a:gd name="connsiteY359" fmla="*/ 5255577 h 9968799"/>
              <a:gd name="connsiteX360" fmla="*/ 723900 w 13779500"/>
              <a:gd name="connsiteY360" fmla="*/ 5230177 h 9968799"/>
              <a:gd name="connsiteX361" fmla="*/ 635000 w 13779500"/>
              <a:gd name="connsiteY361" fmla="*/ 5141277 h 9968799"/>
              <a:gd name="connsiteX362" fmla="*/ 622300 w 13779500"/>
              <a:gd name="connsiteY362" fmla="*/ 5103177 h 9968799"/>
              <a:gd name="connsiteX363" fmla="*/ 584200 w 13779500"/>
              <a:gd name="connsiteY363" fmla="*/ 5065077 h 9968799"/>
              <a:gd name="connsiteX364" fmla="*/ 495300 w 13779500"/>
              <a:gd name="connsiteY364" fmla="*/ 5039677 h 9968799"/>
              <a:gd name="connsiteX365" fmla="*/ 457200 w 13779500"/>
              <a:gd name="connsiteY365" fmla="*/ 4988877 h 9968799"/>
              <a:gd name="connsiteX366" fmla="*/ 444500 w 13779500"/>
              <a:gd name="connsiteY366" fmla="*/ 4950777 h 9968799"/>
              <a:gd name="connsiteX367" fmla="*/ 368300 w 13779500"/>
              <a:gd name="connsiteY367" fmla="*/ 4925377 h 9968799"/>
              <a:gd name="connsiteX368" fmla="*/ 292100 w 13779500"/>
              <a:gd name="connsiteY368" fmla="*/ 4887277 h 9968799"/>
              <a:gd name="connsiteX369" fmla="*/ 254000 w 13779500"/>
              <a:gd name="connsiteY369" fmla="*/ 4861877 h 9968799"/>
              <a:gd name="connsiteX370" fmla="*/ 127000 w 13779500"/>
              <a:gd name="connsiteY370" fmla="*/ 4849177 h 9968799"/>
              <a:gd name="connsiteX371" fmla="*/ 114300 w 13779500"/>
              <a:gd name="connsiteY371" fmla="*/ 4811077 h 9968799"/>
              <a:gd name="connsiteX372" fmla="*/ 63500 w 13779500"/>
              <a:gd name="connsiteY372" fmla="*/ 4760277 h 9968799"/>
              <a:gd name="connsiteX373" fmla="*/ 76200 w 13779500"/>
              <a:gd name="connsiteY373" fmla="*/ 4684077 h 9968799"/>
              <a:gd name="connsiteX374" fmla="*/ 88900 w 13779500"/>
              <a:gd name="connsiteY374" fmla="*/ 4645977 h 9968799"/>
              <a:gd name="connsiteX375" fmla="*/ 76200 w 13779500"/>
              <a:gd name="connsiteY375" fmla="*/ 4506277 h 9968799"/>
              <a:gd name="connsiteX376" fmla="*/ 25400 w 13779500"/>
              <a:gd name="connsiteY376" fmla="*/ 4430077 h 9968799"/>
              <a:gd name="connsiteX377" fmla="*/ 0 w 13779500"/>
              <a:gd name="connsiteY377" fmla="*/ 4353877 h 9968799"/>
              <a:gd name="connsiteX378" fmla="*/ 25400 w 13779500"/>
              <a:gd name="connsiteY378" fmla="*/ 4315777 h 9968799"/>
              <a:gd name="connsiteX379" fmla="*/ 114300 w 13779500"/>
              <a:gd name="connsiteY379" fmla="*/ 4252277 h 9968799"/>
              <a:gd name="connsiteX380" fmla="*/ 190500 w 13779500"/>
              <a:gd name="connsiteY380" fmla="*/ 4176077 h 9968799"/>
              <a:gd name="connsiteX381" fmla="*/ 266700 w 13779500"/>
              <a:gd name="connsiteY381" fmla="*/ 4099877 h 9968799"/>
              <a:gd name="connsiteX382" fmla="*/ 279400 w 13779500"/>
              <a:gd name="connsiteY382" fmla="*/ 4061777 h 9968799"/>
              <a:gd name="connsiteX383" fmla="*/ 304800 w 13779500"/>
              <a:gd name="connsiteY383" fmla="*/ 3998277 h 9968799"/>
              <a:gd name="connsiteX384" fmla="*/ 342900 w 13779500"/>
              <a:gd name="connsiteY384" fmla="*/ 3833177 h 9968799"/>
              <a:gd name="connsiteX385" fmla="*/ 381000 w 13779500"/>
              <a:gd name="connsiteY385" fmla="*/ 3807777 h 9968799"/>
              <a:gd name="connsiteX386" fmla="*/ 406400 w 13779500"/>
              <a:gd name="connsiteY386" fmla="*/ 3769677 h 9968799"/>
              <a:gd name="connsiteX387" fmla="*/ 495300 w 13779500"/>
              <a:gd name="connsiteY387" fmla="*/ 3731577 h 9968799"/>
              <a:gd name="connsiteX388" fmla="*/ 571500 w 13779500"/>
              <a:gd name="connsiteY388" fmla="*/ 3642677 h 9968799"/>
              <a:gd name="connsiteX389" fmla="*/ 596900 w 13779500"/>
              <a:gd name="connsiteY389" fmla="*/ 3604577 h 9968799"/>
              <a:gd name="connsiteX390" fmla="*/ 635000 w 13779500"/>
              <a:gd name="connsiteY390" fmla="*/ 3579177 h 9968799"/>
              <a:gd name="connsiteX391" fmla="*/ 673100 w 13779500"/>
              <a:gd name="connsiteY391" fmla="*/ 3541077 h 9968799"/>
              <a:gd name="connsiteX392" fmla="*/ 711200 w 13779500"/>
              <a:gd name="connsiteY392" fmla="*/ 3528377 h 9968799"/>
              <a:gd name="connsiteX393" fmla="*/ 812800 w 13779500"/>
              <a:gd name="connsiteY393" fmla="*/ 3490277 h 9968799"/>
              <a:gd name="connsiteX394" fmla="*/ 876300 w 13779500"/>
              <a:gd name="connsiteY394" fmla="*/ 3414077 h 9968799"/>
              <a:gd name="connsiteX395" fmla="*/ 901700 w 13779500"/>
              <a:gd name="connsiteY395" fmla="*/ 3375977 h 9968799"/>
              <a:gd name="connsiteX396" fmla="*/ 939800 w 13779500"/>
              <a:gd name="connsiteY396" fmla="*/ 3363277 h 9968799"/>
              <a:gd name="connsiteX397" fmla="*/ 952500 w 13779500"/>
              <a:gd name="connsiteY397" fmla="*/ 3325177 h 9968799"/>
              <a:gd name="connsiteX398" fmla="*/ 1054100 w 13779500"/>
              <a:gd name="connsiteY398" fmla="*/ 3236277 h 9968799"/>
              <a:gd name="connsiteX399" fmla="*/ 1079500 w 13779500"/>
              <a:gd name="connsiteY399" fmla="*/ 3198177 h 9968799"/>
              <a:gd name="connsiteX400" fmla="*/ 1231900 w 13779500"/>
              <a:gd name="connsiteY400" fmla="*/ 3096577 h 9968799"/>
              <a:gd name="connsiteX401" fmla="*/ 1308100 w 13779500"/>
              <a:gd name="connsiteY401" fmla="*/ 3007677 h 9968799"/>
              <a:gd name="connsiteX402" fmla="*/ 1346200 w 13779500"/>
              <a:gd name="connsiteY402" fmla="*/ 2880677 h 9968799"/>
              <a:gd name="connsiteX403" fmla="*/ 1397000 w 13779500"/>
              <a:gd name="connsiteY403" fmla="*/ 2842577 h 9968799"/>
              <a:gd name="connsiteX404" fmla="*/ 1447800 w 13779500"/>
              <a:gd name="connsiteY404" fmla="*/ 2766377 h 9968799"/>
              <a:gd name="connsiteX405" fmla="*/ 1473200 w 13779500"/>
              <a:gd name="connsiteY405" fmla="*/ 2728277 h 9968799"/>
              <a:gd name="connsiteX406" fmla="*/ 1511300 w 13779500"/>
              <a:gd name="connsiteY406" fmla="*/ 2690177 h 9968799"/>
              <a:gd name="connsiteX407" fmla="*/ 1524000 w 13779500"/>
              <a:gd name="connsiteY407" fmla="*/ 2626677 h 9968799"/>
              <a:gd name="connsiteX408" fmla="*/ 1562100 w 13779500"/>
              <a:gd name="connsiteY408" fmla="*/ 2588577 h 9968799"/>
              <a:gd name="connsiteX409" fmla="*/ 1625600 w 13779500"/>
              <a:gd name="connsiteY409" fmla="*/ 2499677 h 9968799"/>
              <a:gd name="connsiteX410" fmla="*/ 1663700 w 13779500"/>
              <a:gd name="connsiteY410" fmla="*/ 2461577 h 9968799"/>
              <a:gd name="connsiteX411" fmla="*/ 1727200 w 13779500"/>
              <a:gd name="connsiteY411" fmla="*/ 2385377 h 9968799"/>
              <a:gd name="connsiteX412" fmla="*/ 1790700 w 13779500"/>
              <a:gd name="connsiteY412" fmla="*/ 2334577 h 9968799"/>
              <a:gd name="connsiteX413" fmla="*/ 1892300 w 13779500"/>
              <a:gd name="connsiteY413" fmla="*/ 2283777 h 9968799"/>
              <a:gd name="connsiteX414" fmla="*/ 1968500 w 13779500"/>
              <a:gd name="connsiteY414" fmla="*/ 2194877 h 9968799"/>
              <a:gd name="connsiteX415" fmla="*/ 1993900 w 13779500"/>
              <a:gd name="connsiteY415" fmla="*/ 2156777 h 9968799"/>
              <a:gd name="connsiteX416" fmla="*/ 2095500 w 13779500"/>
              <a:gd name="connsiteY416" fmla="*/ 2118677 h 9968799"/>
              <a:gd name="connsiteX417" fmla="*/ 2070100 w 13779500"/>
              <a:gd name="connsiteY417" fmla="*/ 2067877 h 9968799"/>
              <a:gd name="connsiteX418" fmla="*/ 2108200 w 13779500"/>
              <a:gd name="connsiteY418" fmla="*/ 2042477 h 9968799"/>
              <a:gd name="connsiteX419" fmla="*/ 2146300 w 13779500"/>
              <a:gd name="connsiteY419" fmla="*/ 1991677 h 9968799"/>
              <a:gd name="connsiteX420" fmla="*/ 2222500 w 13779500"/>
              <a:gd name="connsiteY420" fmla="*/ 1953577 h 9968799"/>
              <a:gd name="connsiteX421" fmla="*/ 2471184 w 13779500"/>
              <a:gd name="connsiteY421" fmla="*/ 1744174 h 9968799"/>
              <a:gd name="connsiteX422" fmla="*/ 2949649 w 13779500"/>
              <a:gd name="connsiteY422" fmla="*/ 1341910 h 9968799"/>
              <a:gd name="connsiteX423" fmla="*/ 3041502 w 13779500"/>
              <a:gd name="connsiteY423" fmla="*/ 23472 h 9968799"/>
              <a:gd name="connsiteX424" fmla="*/ 3486298 w 13779500"/>
              <a:gd name="connsiteY424" fmla="*/ 441390 h 9968799"/>
              <a:gd name="connsiteX425" fmla="*/ 4759546 w 13779500"/>
              <a:gd name="connsiteY425" fmla="*/ 418945 h 9968799"/>
              <a:gd name="connsiteX426" fmla="*/ 13779500 w 13779500"/>
              <a:gd name="connsiteY426" fmla="*/ 416877 h 9968799"/>
              <a:gd name="connsiteX427" fmla="*/ 13538200 w 13779500"/>
              <a:gd name="connsiteY427" fmla="*/ 1547177 h 9968799"/>
              <a:gd name="connsiteX428" fmla="*/ 12738100 w 13779500"/>
              <a:gd name="connsiteY428" fmla="*/ 3223577 h 9968799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24513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759546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3975100 w 13779500"/>
              <a:gd name="connsiteY271" fmla="*/ 7531100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013200 w 13779500"/>
              <a:gd name="connsiteY270" fmla="*/ 7620000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025900 w 13779500"/>
              <a:gd name="connsiteY269" fmla="*/ 7734300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59250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074583 w 13779500"/>
              <a:gd name="connsiteY271" fmla="*/ 7535334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4603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32400 w 13779500"/>
              <a:gd name="connsiteY255" fmla="*/ 7226300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283200 w 13779500"/>
              <a:gd name="connsiteY254" fmla="*/ 7150100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359400 w 13779500"/>
              <a:gd name="connsiteY253" fmla="*/ 7112000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384800 w 13779500"/>
              <a:gd name="connsiteY252" fmla="*/ 6985000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35600 w 13779500"/>
              <a:gd name="connsiteY245" fmla="*/ 670560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429250 w 13779500"/>
              <a:gd name="connsiteY245" fmla="*/ 6724650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31000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613400 w 13779500"/>
              <a:gd name="connsiteY243" fmla="*/ 674370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  <a:gd name="connsiteX0" fmla="*/ 12738100 w 13779500"/>
              <a:gd name="connsiteY0" fmla="*/ 2806700 h 9551922"/>
              <a:gd name="connsiteX1" fmla="*/ 12738100 w 13779500"/>
              <a:gd name="connsiteY1" fmla="*/ 2806700 h 9551922"/>
              <a:gd name="connsiteX2" fmla="*/ 12649200 w 13779500"/>
              <a:gd name="connsiteY2" fmla="*/ 2895600 h 9551922"/>
              <a:gd name="connsiteX3" fmla="*/ 12598400 w 13779500"/>
              <a:gd name="connsiteY3" fmla="*/ 2971800 h 9551922"/>
              <a:gd name="connsiteX4" fmla="*/ 12585700 w 13779500"/>
              <a:gd name="connsiteY4" fmla="*/ 3009900 h 9551922"/>
              <a:gd name="connsiteX5" fmla="*/ 12547600 w 13779500"/>
              <a:gd name="connsiteY5" fmla="*/ 3022600 h 9551922"/>
              <a:gd name="connsiteX6" fmla="*/ 12522200 w 13779500"/>
              <a:gd name="connsiteY6" fmla="*/ 3149600 h 9551922"/>
              <a:gd name="connsiteX7" fmla="*/ 12509500 w 13779500"/>
              <a:gd name="connsiteY7" fmla="*/ 3187700 h 9551922"/>
              <a:gd name="connsiteX8" fmla="*/ 12458700 w 13779500"/>
              <a:gd name="connsiteY8" fmla="*/ 3263900 h 9551922"/>
              <a:gd name="connsiteX9" fmla="*/ 12382500 w 13779500"/>
              <a:gd name="connsiteY9" fmla="*/ 3276600 h 9551922"/>
              <a:gd name="connsiteX10" fmla="*/ 12293600 w 13779500"/>
              <a:gd name="connsiteY10" fmla="*/ 3289300 h 9551922"/>
              <a:gd name="connsiteX11" fmla="*/ 12242800 w 13779500"/>
              <a:gd name="connsiteY11" fmla="*/ 3302000 h 9551922"/>
              <a:gd name="connsiteX12" fmla="*/ 12204700 w 13779500"/>
              <a:gd name="connsiteY12" fmla="*/ 3327400 h 9551922"/>
              <a:gd name="connsiteX13" fmla="*/ 12166600 w 13779500"/>
              <a:gd name="connsiteY13" fmla="*/ 3365500 h 9551922"/>
              <a:gd name="connsiteX14" fmla="*/ 12128500 w 13779500"/>
              <a:gd name="connsiteY14" fmla="*/ 3378200 h 9551922"/>
              <a:gd name="connsiteX15" fmla="*/ 12065000 w 13779500"/>
              <a:gd name="connsiteY15" fmla="*/ 3429000 h 9551922"/>
              <a:gd name="connsiteX16" fmla="*/ 12039600 w 13779500"/>
              <a:gd name="connsiteY16" fmla="*/ 3467100 h 9551922"/>
              <a:gd name="connsiteX17" fmla="*/ 11963400 w 13779500"/>
              <a:gd name="connsiteY17" fmla="*/ 3505200 h 9551922"/>
              <a:gd name="connsiteX18" fmla="*/ 11925300 w 13779500"/>
              <a:gd name="connsiteY18" fmla="*/ 3530600 h 9551922"/>
              <a:gd name="connsiteX19" fmla="*/ 11887200 w 13779500"/>
              <a:gd name="connsiteY19" fmla="*/ 3606800 h 9551922"/>
              <a:gd name="connsiteX20" fmla="*/ 11849100 w 13779500"/>
              <a:gd name="connsiteY20" fmla="*/ 3619500 h 9551922"/>
              <a:gd name="connsiteX21" fmla="*/ 11823700 w 13779500"/>
              <a:gd name="connsiteY21" fmla="*/ 3657600 h 9551922"/>
              <a:gd name="connsiteX22" fmla="*/ 11811000 w 13779500"/>
              <a:gd name="connsiteY22" fmla="*/ 3695700 h 9551922"/>
              <a:gd name="connsiteX23" fmla="*/ 11734800 w 13779500"/>
              <a:gd name="connsiteY23" fmla="*/ 3721100 h 9551922"/>
              <a:gd name="connsiteX24" fmla="*/ 11722100 w 13779500"/>
              <a:gd name="connsiteY24" fmla="*/ 3759200 h 9551922"/>
              <a:gd name="connsiteX25" fmla="*/ 11696700 w 13779500"/>
              <a:gd name="connsiteY25" fmla="*/ 3797300 h 9551922"/>
              <a:gd name="connsiteX26" fmla="*/ 11671300 w 13779500"/>
              <a:gd name="connsiteY26" fmla="*/ 3873500 h 9551922"/>
              <a:gd name="connsiteX27" fmla="*/ 11696700 w 13779500"/>
              <a:gd name="connsiteY27" fmla="*/ 4076700 h 9551922"/>
              <a:gd name="connsiteX28" fmla="*/ 11722100 w 13779500"/>
              <a:gd name="connsiteY28" fmla="*/ 4152900 h 9551922"/>
              <a:gd name="connsiteX29" fmla="*/ 11747500 w 13779500"/>
              <a:gd name="connsiteY29" fmla="*/ 4229100 h 9551922"/>
              <a:gd name="connsiteX30" fmla="*/ 11734800 w 13779500"/>
              <a:gd name="connsiteY30" fmla="*/ 4559300 h 9551922"/>
              <a:gd name="connsiteX31" fmla="*/ 11684000 w 13779500"/>
              <a:gd name="connsiteY31" fmla="*/ 4673600 h 9551922"/>
              <a:gd name="connsiteX32" fmla="*/ 11671300 w 13779500"/>
              <a:gd name="connsiteY32" fmla="*/ 4711700 h 9551922"/>
              <a:gd name="connsiteX33" fmla="*/ 11684000 w 13779500"/>
              <a:gd name="connsiteY33" fmla="*/ 4800600 h 9551922"/>
              <a:gd name="connsiteX34" fmla="*/ 11696700 w 13779500"/>
              <a:gd name="connsiteY34" fmla="*/ 4838700 h 9551922"/>
              <a:gd name="connsiteX35" fmla="*/ 11734800 w 13779500"/>
              <a:gd name="connsiteY35" fmla="*/ 5092700 h 9551922"/>
              <a:gd name="connsiteX36" fmla="*/ 11722100 w 13779500"/>
              <a:gd name="connsiteY36" fmla="*/ 5232400 h 9551922"/>
              <a:gd name="connsiteX37" fmla="*/ 11696700 w 13779500"/>
              <a:gd name="connsiteY37" fmla="*/ 5270500 h 9551922"/>
              <a:gd name="connsiteX38" fmla="*/ 11684000 w 13779500"/>
              <a:gd name="connsiteY38" fmla="*/ 5321300 h 9551922"/>
              <a:gd name="connsiteX39" fmla="*/ 11645900 w 13779500"/>
              <a:gd name="connsiteY39" fmla="*/ 5334000 h 9551922"/>
              <a:gd name="connsiteX40" fmla="*/ 11595100 w 13779500"/>
              <a:gd name="connsiteY40" fmla="*/ 5422900 h 9551922"/>
              <a:gd name="connsiteX41" fmla="*/ 11582400 w 13779500"/>
              <a:gd name="connsiteY41" fmla="*/ 5473700 h 9551922"/>
              <a:gd name="connsiteX42" fmla="*/ 11569700 w 13779500"/>
              <a:gd name="connsiteY42" fmla="*/ 5511800 h 9551922"/>
              <a:gd name="connsiteX43" fmla="*/ 11557000 w 13779500"/>
              <a:gd name="connsiteY43" fmla="*/ 5575300 h 9551922"/>
              <a:gd name="connsiteX44" fmla="*/ 11531600 w 13779500"/>
              <a:gd name="connsiteY44" fmla="*/ 5651500 h 9551922"/>
              <a:gd name="connsiteX45" fmla="*/ 11518900 w 13779500"/>
              <a:gd name="connsiteY45" fmla="*/ 5689600 h 9551922"/>
              <a:gd name="connsiteX46" fmla="*/ 11493500 w 13779500"/>
              <a:gd name="connsiteY46" fmla="*/ 5727700 h 9551922"/>
              <a:gd name="connsiteX47" fmla="*/ 11468100 w 13779500"/>
              <a:gd name="connsiteY47" fmla="*/ 5816600 h 9551922"/>
              <a:gd name="connsiteX48" fmla="*/ 11430000 w 13779500"/>
              <a:gd name="connsiteY48" fmla="*/ 5842000 h 9551922"/>
              <a:gd name="connsiteX49" fmla="*/ 11417300 w 13779500"/>
              <a:gd name="connsiteY49" fmla="*/ 5905500 h 9551922"/>
              <a:gd name="connsiteX50" fmla="*/ 11379200 w 13779500"/>
              <a:gd name="connsiteY50" fmla="*/ 5930900 h 9551922"/>
              <a:gd name="connsiteX51" fmla="*/ 11353800 w 13779500"/>
              <a:gd name="connsiteY51" fmla="*/ 5969000 h 9551922"/>
              <a:gd name="connsiteX52" fmla="*/ 11341100 w 13779500"/>
              <a:gd name="connsiteY52" fmla="*/ 6007100 h 9551922"/>
              <a:gd name="connsiteX53" fmla="*/ 11290300 w 13779500"/>
              <a:gd name="connsiteY53" fmla="*/ 6019800 h 9551922"/>
              <a:gd name="connsiteX54" fmla="*/ 11201400 w 13779500"/>
              <a:gd name="connsiteY54" fmla="*/ 6070600 h 9551922"/>
              <a:gd name="connsiteX55" fmla="*/ 11176000 w 13779500"/>
              <a:gd name="connsiteY55" fmla="*/ 6108700 h 9551922"/>
              <a:gd name="connsiteX56" fmla="*/ 11099800 w 13779500"/>
              <a:gd name="connsiteY56" fmla="*/ 6134100 h 9551922"/>
              <a:gd name="connsiteX57" fmla="*/ 11061700 w 13779500"/>
              <a:gd name="connsiteY57" fmla="*/ 6159500 h 9551922"/>
              <a:gd name="connsiteX58" fmla="*/ 10858500 w 13779500"/>
              <a:gd name="connsiteY58" fmla="*/ 6172200 h 9551922"/>
              <a:gd name="connsiteX59" fmla="*/ 10820400 w 13779500"/>
              <a:gd name="connsiteY59" fmla="*/ 6197600 h 9551922"/>
              <a:gd name="connsiteX60" fmla="*/ 10782300 w 13779500"/>
              <a:gd name="connsiteY60" fmla="*/ 6210300 h 9551922"/>
              <a:gd name="connsiteX61" fmla="*/ 10731500 w 13779500"/>
              <a:gd name="connsiteY61" fmla="*/ 6286500 h 9551922"/>
              <a:gd name="connsiteX62" fmla="*/ 10706100 w 13779500"/>
              <a:gd name="connsiteY62" fmla="*/ 6324600 h 9551922"/>
              <a:gd name="connsiteX63" fmla="*/ 10668000 w 13779500"/>
              <a:gd name="connsiteY63" fmla="*/ 6350000 h 9551922"/>
              <a:gd name="connsiteX64" fmla="*/ 10617200 w 13779500"/>
              <a:gd name="connsiteY64" fmla="*/ 6502400 h 9551922"/>
              <a:gd name="connsiteX65" fmla="*/ 10604500 w 13779500"/>
              <a:gd name="connsiteY65" fmla="*/ 6540500 h 9551922"/>
              <a:gd name="connsiteX66" fmla="*/ 10566400 w 13779500"/>
              <a:gd name="connsiteY66" fmla="*/ 6565900 h 9551922"/>
              <a:gd name="connsiteX67" fmla="*/ 10541000 w 13779500"/>
              <a:gd name="connsiteY67" fmla="*/ 6604000 h 9551922"/>
              <a:gd name="connsiteX68" fmla="*/ 10502900 w 13779500"/>
              <a:gd name="connsiteY68" fmla="*/ 6616700 h 9551922"/>
              <a:gd name="connsiteX69" fmla="*/ 10464800 w 13779500"/>
              <a:gd name="connsiteY69" fmla="*/ 6642100 h 9551922"/>
              <a:gd name="connsiteX70" fmla="*/ 10414000 w 13779500"/>
              <a:gd name="connsiteY70" fmla="*/ 6705600 h 9551922"/>
              <a:gd name="connsiteX71" fmla="*/ 10401300 w 13779500"/>
              <a:gd name="connsiteY71" fmla="*/ 6743700 h 9551922"/>
              <a:gd name="connsiteX72" fmla="*/ 10325100 w 13779500"/>
              <a:gd name="connsiteY72" fmla="*/ 6781800 h 9551922"/>
              <a:gd name="connsiteX73" fmla="*/ 10248900 w 13779500"/>
              <a:gd name="connsiteY73" fmla="*/ 6832600 h 9551922"/>
              <a:gd name="connsiteX74" fmla="*/ 10210800 w 13779500"/>
              <a:gd name="connsiteY74" fmla="*/ 6858000 h 9551922"/>
              <a:gd name="connsiteX75" fmla="*/ 10121900 w 13779500"/>
              <a:gd name="connsiteY75" fmla="*/ 6883400 h 9551922"/>
              <a:gd name="connsiteX76" fmla="*/ 10083800 w 13779500"/>
              <a:gd name="connsiteY76" fmla="*/ 6908800 h 9551922"/>
              <a:gd name="connsiteX77" fmla="*/ 10033000 w 13779500"/>
              <a:gd name="connsiteY77" fmla="*/ 6972300 h 9551922"/>
              <a:gd name="connsiteX78" fmla="*/ 10020300 w 13779500"/>
              <a:gd name="connsiteY78" fmla="*/ 7010400 h 9551922"/>
              <a:gd name="connsiteX79" fmla="*/ 9982200 w 13779500"/>
              <a:gd name="connsiteY79" fmla="*/ 7023100 h 9551922"/>
              <a:gd name="connsiteX80" fmla="*/ 9944100 w 13779500"/>
              <a:gd name="connsiteY80" fmla="*/ 7048500 h 9551922"/>
              <a:gd name="connsiteX81" fmla="*/ 9753600 w 13779500"/>
              <a:gd name="connsiteY81" fmla="*/ 7073900 h 9551922"/>
              <a:gd name="connsiteX82" fmla="*/ 9664700 w 13779500"/>
              <a:gd name="connsiteY82" fmla="*/ 7137400 h 9551922"/>
              <a:gd name="connsiteX83" fmla="*/ 9588500 w 13779500"/>
              <a:gd name="connsiteY83" fmla="*/ 7162800 h 9551922"/>
              <a:gd name="connsiteX84" fmla="*/ 9550400 w 13779500"/>
              <a:gd name="connsiteY84" fmla="*/ 7175500 h 9551922"/>
              <a:gd name="connsiteX85" fmla="*/ 9525000 w 13779500"/>
              <a:gd name="connsiteY85" fmla="*/ 7226300 h 9551922"/>
              <a:gd name="connsiteX86" fmla="*/ 9448800 w 13779500"/>
              <a:gd name="connsiteY86" fmla="*/ 7251700 h 9551922"/>
              <a:gd name="connsiteX87" fmla="*/ 9321800 w 13779500"/>
              <a:gd name="connsiteY87" fmla="*/ 7277100 h 9551922"/>
              <a:gd name="connsiteX88" fmla="*/ 9283700 w 13779500"/>
              <a:gd name="connsiteY88" fmla="*/ 7289800 h 9551922"/>
              <a:gd name="connsiteX89" fmla="*/ 9220200 w 13779500"/>
              <a:gd name="connsiteY89" fmla="*/ 7302500 h 9551922"/>
              <a:gd name="connsiteX90" fmla="*/ 9194800 w 13779500"/>
              <a:gd name="connsiteY90" fmla="*/ 7378700 h 9551922"/>
              <a:gd name="connsiteX91" fmla="*/ 9118600 w 13779500"/>
              <a:gd name="connsiteY91" fmla="*/ 7454900 h 9551922"/>
              <a:gd name="connsiteX92" fmla="*/ 9131300 w 13779500"/>
              <a:gd name="connsiteY92" fmla="*/ 7670800 h 9551922"/>
              <a:gd name="connsiteX93" fmla="*/ 9131300 w 13779500"/>
              <a:gd name="connsiteY93" fmla="*/ 7874000 h 9551922"/>
              <a:gd name="connsiteX94" fmla="*/ 9105900 w 13779500"/>
              <a:gd name="connsiteY94" fmla="*/ 7975600 h 9551922"/>
              <a:gd name="connsiteX95" fmla="*/ 9093200 w 13779500"/>
              <a:gd name="connsiteY95" fmla="*/ 8026400 h 9551922"/>
              <a:gd name="connsiteX96" fmla="*/ 9105900 w 13779500"/>
              <a:gd name="connsiteY96" fmla="*/ 8204200 h 9551922"/>
              <a:gd name="connsiteX97" fmla="*/ 9144000 w 13779500"/>
              <a:gd name="connsiteY97" fmla="*/ 8229600 h 9551922"/>
              <a:gd name="connsiteX98" fmla="*/ 9220200 w 13779500"/>
              <a:gd name="connsiteY98" fmla="*/ 8255000 h 9551922"/>
              <a:gd name="connsiteX99" fmla="*/ 9296400 w 13779500"/>
              <a:gd name="connsiteY99" fmla="*/ 8305800 h 9551922"/>
              <a:gd name="connsiteX100" fmla="*/ 9372600 w 13779500"/>
              <a:gd name="connsiteY100" fmla="*/ 8267700 h 9551922"/>
              <a:gd name="connsiteX101" fmla="*/ 9423400 w 13779500"/>
              <a:gd name="connsiteY101" fmla="*/ 8191500 h 9551922"/>
              <a:gd name="connsiteX102" fmla="*/ 9461500 w 13779500"/>
              <a:gd name="connsiteY102" fmla="*/ 8166100 h 9551922"/>
              <a:gd name="connsiteX103" fmla="*/ 9499600 w 13779500"/>
              <a:gd name="connsiteY103" fmla="*/ 8128000 h 9551922"/>
              <a:gd name="connsiteX104" fmla="*/ 9588500 w 13779500"/>
              <a:gd name="connsiteY104" fmla="*/ 8102600 h 9551922"/>
              <a:gd name="connsiteX105" fmla="*/ 9613900 w 13779500"/>
              <a:gd name="connsiteY105" fmla="*/ 8064500 h 9551922"/>
              <a:gd name="connsiteX106" fmla="*/ 9652000 w 13779500"/>
              <a:gd name="connsiteY106" fmla="*/ 7950200 h 9551922"/>
              <a:gd name="connsiteX107" fmla="*/ 9664700 w 13779500"/>
              <a:gd name="connsiteY107" fmla="*/ 7912100 h 9551922"/>
              <a:gd name="connsiteX108" fmla="*/ 9677400 w 13779500"/>
              <a:gd name="connsiteY108" fmla="*/ 7874000 h 9551922"/>
              <a:gd name="connsiteX109" fmla="*/ 9715500 w 13779500"/>
              <a:gd name="connsiteY109" fmla="*/ 7848600 h 9551922"/>
              <a:gd name="connsiteX110" fmla="*/ 9740900 w 13779500"/>
              <a:gd name="connsiteY110" fmla="*/ 7810500 h 9551922"/>
              <a:gd name="connsiteX111" fmla="*/ 9817100 w 13779500"/>
              <a:gd name="connsiteY111" fmla="*/ 7772400 h 9551922"/>
              <a:gd name="connsiteX112" fmla="*/ 9829800 w 13779500"/>
              <a:gd name="connsiteY112" fmla="*/ 7594600 h 9551922"/>
              <a:gd name="connsiteX113" fmla="*/ 9855200 w 13779500"/>
              <a:gd name="connsiteY113" fmla="*/ 7505700 h 9551922"/>
              <a:gd name="connsiteX114" fmla="*/ 9893300 w 13779500"/>
              <a:gd name="connsiteY114" fmla="*/ 7327900 h 9551922"/>
              <a:gd name="connsiteX115" fmla="*/ 9906000 w 13779500"/>
              <a:gd name="connsiteY115" fmla="*/ 7289800 h 9551922"/>
              <a:gd name="connsiteX116" fmla="*/ 9982200 w 13779500"/>
              <a:gd name="connsiteY116" fmla="*/ 7251700 h 9551922"/>
              <a:gd name="connsiteX117" fmla="*/ 10033000 w 13779500"/>
              <a:gd name="connsiteY117" fmla="*/ 7302500 h 9551922"/>
              <a:gd name="connsiteX118" fmla="*/ 10058400 w 13779500"/>
              <a:gd name="connsiteY118" fmla="*/ 7404100 h 9551922"/>
              <a:gd name="connsiteX119" fmla="*/ 10134600 w 13779500"/>
              <a:gd name="connsiteY119" fmla="*/ 7442200 h 9551922"/>
              <a:gd name="connsiteX120" fmla="*/ 10172700 w 13779500"/>
              <a:gd name="connsiteY120" fmla="*/ 7518400 h 9551922"/>
              <a:gd name="connsiteX121" fmla="*/ 10198100 w 13779500"/>
              <a:gd name="connsiteY121" fmla="*/ 7620000 h 9551922"/>
              <a:gd name="connsiteX122" fmla="*/ 10261600 w 13779500"/>
              <a:gd name="connsiteY122" fmla="*/ 7696200 h 9551922"/>
              <a:gd name="connsiteX123" fmla="*/ 10287000 w 13779500"/>
              <a:gd name="connsiteY123" fmla="*/ 7772400 h 9551922"/>
              <a:gd name="connsiteX124" fmla="*/ 10337800 w 13779500"/>
              <a:gd name="connsiteY124" fmla="*/ 7848600 h 9551922"/>
              <a:gd name="connsiteX125" fmla="*/ 10350500 w 13779500"/>
              <a:gd name="connsiteY125" fmla="*/ 7924800 h 9551922"/>
              <a:gd name="connsiteX126" fmla="*/ 10375900 w 13779500"/>
              <a:gd name="connsiteY126" fmla="*/ 8001000 h 9551922"/>
              <a:gd name="connsiteX127" fmla="*/ 10388600 w 13779500"/>
              <a:gd name="connsiteY127" fmla="*/ 8216900 h 9551922"/>
              <a:gd name="connsiteX128" fmla="*/ 10375900 w 13779500"/>
              <a:gd name="connsiteY128" fmla="*/ 8331200 h 9551922"/>
              <a:gd name="connsiteX129" fmla="*/ 10261600 w 13779500"/>
              <a:gd name="connsiteY129" fmla="*/ 8280400 h 9551922"/>
              <a:gd name="connsiteX130" fmla="*/ 10223500 w 13779500"/>
              <a:gd name="connsiteY130" fmla="*/ 8267700 h 9551922"/>
              <a:gd name="connsiteX131" fmla="*/ 10185400 w 13779500"/>
              <a:gd name="connsiteY131" fmla="*/ 8229600 h 9551922"/>
              <a:gd name="connsiteX132" fmla="*/ 9994900 w 13779500"/>
              <a:gd name="connsiteY132" fmla="*/ 8255000 h 9551922"/>
              <a:gd name="connsiteX133" fmla="*/ 9918700 w 13779500"/>
              <a:gd name="connsiteY133" fmla="*/ 8305800 h 9551922"/>
              <a:gd name="connsiteX134" fmla="*/ 9893300 w 13779500"/>
              <a:gd name="connsiteY134" fmla="*/ 8343900 h 9551922"/>
              <a:gd name="connsiteX135" fmla="*/ 9817100 w 13779500"/>
              <a:gd name="connsiteY135" fmla="*/ 8369300 h 9551922"/>
              <a:gd name="connsiteX136" fmla="*/ 9791700 w 13779500"/>
              <a:gd name="connsiteY136" fmla="*/ 8483600 h 9551922"/>
              <a:gd name="connsiteX137" fmla="*/ 9779000 w 13779500"/>
              <a:gd name="connsiteY137" fmla="*/ 8521700 h 9551922"/>
              <a:gd name="connsiteX138" fmla="*/ 9766300 w 13779500"/>
              <a:gd name="connsiteY138" fmla="*/ 8775700 h 9551922"/>
              <a:gd name="connsiteX139" fmla="*/ 9728200 w 13779500"/>
              <a:gd name="connsiteY139" fmla="*/ 8851900 h 9551922"/>
              <a:gd name="connsiteX140" fmla="*/ 9715500 w 13779500"/>
              <a:gd name="connsiteY140" fmla="*/ 8890000 h 9551922"/>
              <a:gd name="connsiteX141" fmla="*/ 9728200 w 13779500"/>
              <a:gd name="connsiteY141" fmla="*/ 9042400 h 9551922"/>
              <a:gd name="connsiteX142" fmla="*/ 9791700 w 13779500"/>
              <a:gd name="connsiteY142" fmla="*/ 9055100 h 9551922"/>
              <a:gd name="connsiteX143" fmla="*/ 9779000 w 13779500"/>
              <a:gd name="connsiteY143" fmla="*/ 9093200 h 9551922"/>
              <a:gd name="connsiteX144" fmla="*/ 9766300 w 13779500"/>
              <a:gd name="connsiteY144" fmla="*/ 9144000 h 9551922"/>
              <a:gd name="connsiteX145" fmla="*/ 9779000 w 13779500"/>
              <a:gd name="connsiteY145" fmla="*/ 9321800 h 9551922"/>
              <a:gd name="connsiteX146" fmla="*/ 9804400 w 13779500"/>
              <a:gd name="connsiteY146" fmla="*/ 9410700 h 9551922"/>
              <a:gd name="connsiteX147" fmla="*/ 9842500 w 13779500"/>
              <a:gd name="connsiteY147" fmla="*/ 9423400 h 9551922"/>
              <a:gd name="connsiteX148" fmla="*/ 9829800 w 13779500"/>
              <a:gd name="connsiteY148" fmla="*/ 9512300 h 9551922"/>
              <a:gd name="connsiteX149" fmla="*/ 9804400 w 13779500"/>
              <a:gd name="connsiteY149" fmla="*/ 9550400 h 9551922"/>
              <a:gd name="connsiteX150" fmla="*/ 9728200 w 13779500"/>
              <a:gd name="connsiteY150" fmla="*/ 9537700 h 9551922"/>
              <a:gd name="connsiteX151" fmla="*/ 9690100 w 13779500"/>
              <a:gd name="connsiteY151" fmla="*/ 9486900 h 9551922"/>
              <a:gd name="connsiteX152" fmla="*/ 9626600 w 13779500"/>
              <a:gd name="connsiteY152" fmla="*/ 9474200 h 9551922"/>
              <a:gd name="connsiteX153" fmla="*/ 9436100 w 13779500"/>
              <a:gd name="connsiteY153" fmla="*/ 9461500 h 9551922"/>
              <a:gd name="connsiteX154" fmla="*/ 9385300 w 13779500"/>
              <a:gd name="connsiteY154" fmla="*/ 9448800 h 9551922"/>
              <a:gd name="connsiteX155" fmla="*/ 9347200 w 13779500"/>
              <a:gd name="connsiteY155" fmla="*/ 9436100 h 9551922"/>
              <a:gd name="connsiteX156" fmla="*/ 9194800 w 13779500"/>
              <a:gd name="connsiteY156" fmla="*/ 9423400 h 9551922"/>
              <a:gd name="connsiteX157" fmla="*/ 9105900 w 13779500"/>
              <a:gd name="connsiteY157" fmla="*/ 9410700 h 9551922"/>
              <a:gd name="connsiteX158" fmla="*/ 8953500 w 13779500"/>
              <a:gd name="connsiteY158" fmla="*/ 9372600 h 9551922"/>
              <a:gd name="connsiteX159" fmla="*/ 8915400 w 13779500"/>
              <a:gd name="connsiteY159" fmla="*/ 9334500 h 9551922"/>
              <a:gd name="connsiteX160" fmla="*/ 8839200 w 13779500"/>
              <a:gd name="connsiteY160" fmla="*/ 9296400 h 9551922"/>
              <a:gd name="connsiteX161" fmla="*/ 8801100 w 13779500"/>
              <a:gd name="connsiteY161" fmla="*/ 9258300 h 9551922"/>
              <a:gd name="connsiteX162" fmla="*/ 8775700 w 13779500"/>
              <a:gd name="connsiteY162" fmla="*/ 9220200 h 9551922"/>
              <a:gd name="connsiteX163" fmla="*/ 8724900 w 13779500"/>
              <a:gd name="connsiteY163" fmla="*/ 9194800 h 9551922"/>
              <a:gd name="connsiteX164" fmla="*/ 8699500 w 13779500"/>
              <a:gd name="connsiteY164" fmla="*/ 9156700 h 9551922"/>
              <a:gd name="connsiteX165" fmla="*/ 8661400 w 13779500"/>
              <a:gd name="connsiteY165" fmla="*/ 9144000 h 9551922"/>
              <a:gd name="connsiteX166" fmla="*/ 8636000 w 13779500"/>
              <a:gd name="connsiteY166" fmla="*/ 9093200 h 9551922"/>
              <a:gd name="connsiteX167" fmla="*/ 8559800 w 13779500"/>
              <a:gd name="connsiteY167" fmla="*/ 9067800 h 9551922"/>
              <a:gd name="connsiteX168" fmla="*/ 8534400 w 13779500"/>
              <a:gd name="connsiteY168" fmla="*/ 9029700 h 9551922"/>
              <a:gd name="connsiteX169" fmla="*/ 8496300 w 13779500"/>
              <a:gd name="connsiteY169" fmla="*/ 9017000 h 9551922"/>
              <a:gd name="connsiteX170" fmla="*/ 8483600 w 13779500"/>
              <a:gd name="connsiteY170" fmla="*/ 8978900 h 9551922"/>
              <a:gd name="connsiteX171" fmla="*/ 8407400 w 13779500"/>
              <a:gd name="connsiteY171" fmla="*/ 8864600 h 9551922"/>
              <a:gd name="connsiteX172" fmla="*/ 8382000 w 13779500"/>
              <a:gd name="connsiteY172" fmla="*/ 8826500 h 9551922"/>
              <a:gd name="connsiteX173" fmla="*/ 8356600 w 13779500"/>
              <a:gd name="connsiteY173" fmla="*/ 8750300 h 9551922"/>
              <a:gd name="connsiteX174" fmla="*/ 8280400 w 13779500"/>
              <a:gd name="connsiteY174" fmla="*/ 8699500 h 9551922"/>
              <a:gd name="connsiteX175" fmla="*/ 8242300 w 13779500"/>
              <a:gd name="connsiteY175" fmla="*/ 8674100 h 9551922"/>
              <a:gd name="connsiteX176" fmla="*/ 8140700 w 13779500"/>
              <a:gd name="connsiteY176" fmla="*/ 8572500 h 9551922"/>
              <a:gd name="connsiteX177" fmla="*/ 8115300 w 13779500"/>
              <a:gd name="connsiteY177" fmla="*/ 8534400 h 9551922"/>
              <a:gd name="connsiteX178" fmla="*/ 8089900 w 13779500"/>
              <a:gd name="connsiteY178" fmla="*/ 8420100 h 9551922"/>
              <a:gd name="connsiteX179" fmla="*/ 8051800 w 13779500"/>
              <a:gd name="connsiteY179" fmla="*/ 8382000 h 9551922"/>
              <a:gd name="connsiteX180" fmla="*/ 8001000 w 13779500"/>
              <a:gd name="connsiteY180" fmla="*/ 8267700 h 9551922"/>
              <a:gd name="connsiteX181" fmla="*/ 8013700 w 13779500"/>
              <a:gd name="connsiteY181" fmla="*/ 8166100 h 9551922"/>
              <a:gd name="connsiteX182" fmla="*/ 8026400 w 13779500"/>
              <a:gd name="connsiteY182" fmla="*/ 8128000 h 9551922"/>
              <a:gd name="connsiteX183" fmla="*/ 8013700 w 13779500"/>
              <a:gd name="connsiteY183" fmla="*/ 7670800 h 9551922"/>
              <a:gd name="connsiteX184" fmla="*/ 7975600 w 13779500"/>
              <a:gd name="connsiteY184" fmla="*/ 7645400 h 9551922"/>
              <a:gd name="connsiteX185" fmla="*/ 7962900 w 13779500"/>
              <a:gd name="connsiteY185" fmla="*/ 7607300 h 9551922"/>
              <a:gd name="connsiteX186" fmla="*/ 7924800 w 13779500"/>
              <a:gd name="connsiteY186" fmla="*/ 7594600 h 9551922"/>
              <a:gd name="connsiteX187" fmla="*/ 7912100 w 13779500"/>
              <a:gd name="connsiteY187" fmla="*/ 7467600 h 9551922"/>
              <a:gd name="connsiteX188" fmla="*/ 7899400 w 13779500"/>
              <a:gd name="connsiteY188" fmla="*/ 7404100 h 9551922"/>
              <a:gd name="connsiteX189" fmla="*/ 7886700 w 13779500"/>
              <a:gd name="connsiteY189" fmla="*/ 7315200 h 9551922"/>
              <a:gd name="connsiteX190" fmla="*/ 7874000 w 13779500"/>
              <a:gd name="connsiteY190" fmla="*/ 7264400 h 9551922"/>
              <a:gd name="connsiteX191" fmla="*/ 7835900 w 13779500"/>
              <a:gd name="connsiteY191" fmla="*/ 7239000 h 9551922"/>
              <a:gd name="connsiteX192" fmla="*/ 7607300 w 13779500"/>
              <a:gd name="connsiteY192" fmla="*/ 7150100 h 9551922"/>
              <a:gd name="connsiteX193" fmla="*/ 7378700 w 13779500"/>
              <a:gd name="connsiteY193" fmla="*/ 7150100 h 9551922"/>
              <a:gd name="connsiteX194" fmla="*/ 7366000 w 13779500"/>
              <a:gd name="connsiteY194" fmla="*/ 7188200 h 9551922"/>
              <a:gd name="connsiteX195" fmla="*/ 7327900 w 13779500"/>
              <a:gd name="connsiteY195" fmla="*/ 7213600 h 9551922"/>
              <a:gd name="connsiteX196" fmla="*/ 7302500 w 13779500"/>
              <a:gd name="connsiteY196" fmla="*/ 7264400 h 9551922"/>
              <a:gd name="connsiteX197" fmla="*/ 7264400 w 13779500"/>
              <a:gd name="connsiteY197" fmla="*/ 7277100 h 9551922"/>
              <a:gd name="connsiteX198" fmla="*/ 7226300 w 13779500"/>
              <a:gd name="connsiteY198" fmla="*/ 7302500 h 9551922"/>
              <a:gd name="connsiteX199" fmla="*/ 7175500 w 13779500"/>
              <a:gd name="connsiteY199" fmla="*/ 7353300 h 9551922"/>
              <a:gd name="connsiteX200" fmla="*/ 7150100 w 13779500"/>
              <a:gd name="connsiteY200" fmla="*/ 7391400 h 9551922"/>
              <a:gd name="connsiteX201" fmla="*/ 7112000 w 13779500"/>
              <a:gd name="connsiteY201" fmla="*/ 7416800 h 9551922"/>
              <a:gd name="connsiteX202" fmla="*/ 7086600 w 13779500"/>
              <a:gd name="connsiteY202" fmla="*/ 7454900 h 9551922"/>
              <a:gd name="connsiteX203" fmla="*/ 7023100 w 13779500"/>
              <a:gd name="connsiteY203" fmla="*/ 7518400 h 9551922"/>
              <a:gd name="connsiteX204" fmla="*/ 6972300 w 13779500"/>
              <a:gd name="connsiteY204" fmla="*/ 7632700 h 9551922"/>
              <a:gd name="connsiteX205" fmla="*/ 6934200 w 13779500"/>
              <a:gd name="connsiteY205" fmla="*/ 7670800 h 9551922"/>
              <a:gd name="connsiteX206" fmla="*/ 6934200 w 13779500"/>
              <a:gd name="connsiteY206" fmla="*/ 7924800 h 9551922"/>
              <a:gd name="connsiteX207" fmla="*/ 6946900 w 13779500"/>
              <a:gd name="connsiteY207" fmla="*/ 7962900 h 9551922"/>
              <a:gd name="connsiteX208" fmla="*/ 6985000 w 13779500"/>
              <a:gd name="connsiteY208" fmla="*/ 7975600 h 9551922"/>
              <a:gd name="connsiteX209" fmla="*/ 7010400 w 13779500"/>
              <a:gd name="connsiteY209" fmla="*/ 8013700 h 9551922"/>
              <a:gd name="connsiteX210" fmla="*/ 7035800 w 13779500"/>
              <a:gd name="connsiteY210" fmla="*/ 8089900 h 9551922"/>
              <a:gd name="connsiteX211" fmla="*/ 7023100 w 13779500"/>
              <a:gd name="connsiteY211" fmla="*/ 8216900 h 9551922"/>
              <a:gd name="connsiteX212" fmla="*/ 6997700 w 13779500"/>
              <a:gd name="connsiteY212" fmla="*/ 8255000 h 9551922"/>
              <a:gd name="connsiteX213" fmla="*/ 6870700 w 13779500"/>
              <a:gd name="connsiteY213" fmla="*/ 8242300 h 9551922"/>
              <a:gd name="connsiteX214" fmla="*/ 6832600 w 13779500"/>
              <a:gd name="connsiteY214" fmla="*/ 8140700 h 9551922"/>
              <a:gd name="connsiteX215" fmla="*/ 6756400 w 13779500"/>
              <a:gd name="connsiteY215" fmla="*/ 8128000 h 9551922"/>
              <a:gd name="connsiteX216" fmla="*/ 6718300 w 13779500"/>
              <a:gd name="connsiteY216" fmla="*/ 8102600 h 9551922"/>
              <a:gd name="connsiteX217" fmla="*/ 6692900 w 13779500"/>
              <a:gd name="connsiteY217" fmla="*/ 8064500 h 9551922"/>
              <a:gd name="connsiteX218" fmla="*/ 6654800 w 13779500"/>
              <a:gd name="connsiteY218" fmla="*/ 8051800 h 9551922"/>
              <a:gd name="connsiteX219" fmla="*/ 6616700 w 13779500"/>
              <a:gd name="connsiteY219" fmla="*/ 8026400 h 9551922"/>
              <a:gd name="connsiteX220" fmla="*/ 6565900 w 13779500"/>
              <a:gd name="connsiteY220" fmla="*/ 7950200 h 9551922"/>
              <a:gd name="connsiteX221" fmla="*/ 6553200 w 13779500"/>
              <a:gd name="connsiteY221" fmla="*/ 7912100 h 9551922"/>
              <a:gd name="connsiteX222" fmla="*/ 6515100 w 13779500"/>
              <a:gd name="connsiteY222" fmla="*/ 7886700 h 9551922"/>
              <a:gd name="connsiteX223" fmla="*/ 6502400 w 13779500"/>
              <a:gd name="connsiteY223" fmla="*/ 7848600 h 9551922"/>
              <a:gd name="connsiteX224" fmla="*/ 6438900 w 13779500"/>
              <a:gd name="connsiteY224" fmla="*/ 7772400 h 9551922"/>
              <a:gd name="connsiteX225" fmla="*/ 6400800 w 13779500"/>
              <a:gd name="connsiteY225" fmla="*/ 7696200 h 9551922"/>
              <a:gd name="connsiteX226" fmla="*/ 6388100 w 13779500"/>
              <a:gd name="connsiteY226" fmla="*/ 7632700 h 9551922"/>
              <a:gd name="connsiteX227" fmla="*/ 6375400 w 13779500"/>
              <a:gd name="connsiteY227" fmla="*/ 7531100 h 9551922"/>
              <a:gd name="connsiteX228" fmla="*/ 6362700 w 13779500"/>
              <a:gd name="connsiteY228" fmla="*/ 7480300 h 9551922"/>
              <a:gd name="connsiteX229" fmla="*/ 6350000 w 13779500"/>
              <a:gd name="connsiteY229" fmla="*/ 7416800 h 9551922"/>
              <a:gd name="connsiteX230" fmla="*/ 6299200 w 13779500"/>
              <a:gd name="connsiteY230" fmla="*/ 7340600 h 9551922"/>
              <a:gd name="connsiteX231" fmla="*/ 6248400 w 13779500"/>
              <a:gd name="connsiteY231" fmla="*/ 7289800 h 9551922"/>
              <a:gd name="connsiteX232" fmla="*/ 6223000 w 13779500"/>
              <a:gd name="connsiteY232" fmla="*/ 7251700 h 9551922"/>
              <a:gd name="connsiteX233" fmla="*/ 6184900 w 13779500"/>
              <a:gd name="connsiteY233" fmla="*/ 7175500 h 9551922"/>
              <a:gd name="connsiteX234" fmla="*/ 6146800 w 13779500"/>
              <a:gd name="connsiteY234" fmla="*/ 7162800 h 9551922"/>
              <a:gd name="connsiteX235" fmla="*/ 6096000 w 13779500"/>
              <a:gd name="connsiteY235" fmla="*/ 7086600 h 9551922"/>
              <a:gd name="connsiteX236" fmla="*/ 6070600 w 13779500"/>
              <a:gd name="connsiteY236" fmla="*/ 7048500 h 9551922"/>
              <a:gd name="connsiteX237" fmla="*/ 6007100 w 13779500"/>
              <a:gd name="connsiteY237" fmla="*/ 6972300 h 9551922"/>
              <a:gd name="connsiteX238" fmla="*/ 5956300 w 13779500"/>
              <a:gd name="connsiteY238" fmla="*/ 6883400 h 9551922"/>
              <a:gd name="connsiteX239" fmla="*/ 5918200 w 13779500"/>
              <a:gd name="connsiteY239" fmla="*/ 6870700 h 9551922"/>
              <a:gd name="connsiteX240" fmla="*/ 5905500 w 13779500"/>
              <a:gd name="connsiteY240" fmla="*/ 6832600 h 9551922"/>
              <a:gd name="connsiteX241" fmla="*/ 5867400 w 13779500"/>
              <a:gd name="connsiteY241" fmla="*/ 6807200 h 9551922"/>
              <a:gd name="connsiteX242" fmla="*/ 5651500 w 13779500"/>
              <a:gd name="connsiteY242" fmla="*/ 6769100 h 9551922"/>
              <a:gd name="connsiteX243" fmla="*/ 5577417 w 13779500"/>
              <a:gd name="connsiteY243" fmla="*/ 6775450 h 9551922"/>
              <a:gd name="connsiteX244" fmla="*/ 5524500 w 13779500"/>
              <a:gd name="connsiteY244" fmla="*/ 6754284 h 9551922"/>
              <a:gd name="connsiteX245" fmla="*/ 5378450 w 13779500"/>
              <a:gd name="connsiteY245" fmla="*/ 6739466 h 9551922"/>
              <a:gd name="connsiteX246" fmla="*/ 5232400 w 13779500"/>
              <a:gd name="connsiteY246" fmla="*/ 6769100 h 9551922"/>
              <a:gd name="connsiteX247" fmla="*/ 5207000 w 13779500"/>
              <a:gd name="connsiteY247" fmla="*/ 6807200 h 9551922"/>
              <a:gd name="connsiteX248" fmla="*/ 5245100 w 13779500"/>
              <a:gd name="connsiteY248" fmla="*/ 6819900 h 9551922"/>
              <a:gd name="connsiteX249" fmla="*/ 5283200 w 13779500"/>
              <a:gd name="connsiteY249" fmla="*/ 6845300 h 9551922"/>
              <a:gd name="connsiteX250" fmla="*/ 5334000 w 13779500"/>
              <a:gd name="connsiteY250" fmla="*/ 6870700 h 9551922"/>
              <a:gd name="connsiteX251" fmla="*/ 5359400 w 13779500"/>
              <a:gd name="connsiteY251" fmla="*/ 6908800 h 9551922"/>
              <a:gd name="connsiteX252" fmla="*/ 5420784 w 13779500"/>
              <a:gd name="connsiteY252" fmla="*/ 6982883 h 9551922"/>
              <a:gd name="connsiteX253" fmla="*/ 5412317 w 13779500"/>
              <a:gd name="connsiteY253" fmla="*/ 7046383 h 9551922"/>
              <a:gd name="connsiteX254" fmla="*/ 5321300 w 13779500"/>
              <a:gd name="connsiteY254" fmla="*/ 7141633 h 9551922"/>
              <a:gd name="connsiteX255" fmla="*/ 5272617 w 13779500"/>
              <a:gd name="connsiteY255" fmla="*/ 7253817 h 9551922"/>
              <a:gd name="connsiteX256" fmla="*/ 5168900 w 13779500"/>
              <a:gd name="connsiteY256" fmla="*/ 7315200 h 9551922"/>
              <a:gd name="connsiteX257" fmla="*/ 5156200 w 13779500"/>
              <a:gd name="connsiteY257" fmla="*/ 7353300 h 9551922"/>
              <a:gd name="connsiteX258" fmla="*/ 5080000 w 13779500"/>
              <a:gd name="connsiteY258" fmla="*/ 7391400 h 9551922"/>
              <a:gd name="connsiteX259" fmla="*/ 5003800 w 13779500"/>
              <a:gd name="connsiteY259" fmla="*/ 7442200 h 9551922"/>
              <a:gd name="connsiteX260" fmla="*/ 4991100 w 13779500"/>
              <a:gd name="connsiteY260" fmla="*/ 7480300 h 9551922"/>
              <a:gd name="connsiteX261" fmla="*/ 4927600 w 13779500"/>
              <a:gd name="connsiteY261" fmla="*/ 7518400 h 9551922"/>
              <a:gd name="connsiteX262" fmla="*/ 4851400 w 13779500"/>
              <a:gd name="connsiteY262" fmla="*/ 7556500 h 9551922"/>
              <a:gd name="connsiteX263" fmla="*/ 4711700 w 13779500"/>
              <a:gd name="connsiteY263" fmla="*/ 7607300 h 9551922"/>
              <a:gd name="connsiteX264" fmla="*/ 4610100 w 13779500"/>
              <a:gd name="connsiteY264" fmla="*/ 7632700 h 9551922"/>
              <a:gd name="connsiteX265" fmla="*/ 4559300 w 13779500"/>
              <a:gd name="connsiteY265" fmla="*/ 7658100 h 9551922"/>
              <a:gd name="connsiteX266" fmla="*/ 4483100 w 13779500"/>
              <a:gd name="connsiteY266" fmla="*/ 7708900 h 9551922"/>
              <a:gd name="connsiteX267" fmla="*/ 4445000 w 13779500"/>
              <a:gd name="connsiteY267" fmla="*/ 7721600 h 9551922"/>
              <a:gd name="connsiteX268" fmla="*/ 4356100 w 13779500"/>
              <a:gd name="connsiteY268" fmla="*/ 7759700 h 9551922"/>
              <a:gd name="connsiteX269" fmla="*/ 4277783 w 13779500"/>
              <a:gd name="connsiteY269" fmla="*/ 7725833 h 9551922"/>
              <a:gd name="connsiteX270" fmla="*/ 4182533 w 13779500"/>
              <a:gd name="connsiteY270" fmla="*/ 7647517 h 9551922"/>
              <a:gd name="connsiteX271" fmla="*/ 4104217 w 13779500"/>
              <a:gd name="connsiteY271" fmla="*/ 7539567 h 9551922"/>
              <a:gd name="connsiteX272" fmla="*/ 3962400 w 13779500"/>
              <a:gd name="connsiteY272" fmla="*/ 7391400 h 9551922"/>
              <a:gd name="connsiteX273" fmla="*/ 3937000 w 13779500"/>
              <a:gd name="connsiteY273" fmla="*/ 7353300 h 9551922"/>
              <a:gd name="connsiteX274" fmla="*/ 3924300 w 13779500"/>
              <a:gd name="connsiteY274" fmla="*/ 7277100 h 9551922"/>
              <a:gd name="connsiteX275" fmla="*/ 3911600 w 13779500"/>
              <a:gd name="connsiteY275" fmla="*/ 7239000 h 9551922"/>
              <a:gd name="connsiteX276" fmla="*/ 3898900 w 13779500"/>
              <a:gd name="connsiteY276" fmla="*/ 7162800 h 9551922"/>
              <a:gd name="connsiteX277" fmla="*/ 3873500 w 13779500"/>
              <a:gd name="connsiteY277" fmla="*/ 7124700 h 9551922"/>
              <a:gd name="connsiteX278" fmla="*/ 3848100 w 13779500"/>
              <a:gd name="connsiteY278" fmla="*/ 7048500 h 9551922"/>
              <a:gd name="connsiteX279" fmla="*/ 3797300 w 13779500"/>
              <a:gd name="connsiteY279" fmla="*/ 6972300 h 9551922"/>
              <a:gd name="connsiteX280" fmla="*/ 3746500 w 13779500"/>
              <a:gd name="connsiteY280" fmla="*/ 6858000 h 9551922"/>
              <a:gd name="connsiteX281" fmla="*/ 3733800 w 13779500"/>
              <a:gd name="connsiteY281" fmla="*/ 6819900 h 9551922"/>
              <a:gd name="connsiteX282" fmla="*/ 3683000 w 13779500"/>
              <a:gd name="connsiteY282" fmla="*/ 6769100 h 9551922"/>
              <a:gd name="connsiteX283" fmla="*/ 3632200 w 13779500"/>
              <a:gd name="connsiteY283" fmla="*/ 6692900 h 9551922"/>
              <a:gd name="connsiteX284" fmla="*/ 3619500 w 13779500"/>
              <a:gd name="connsiteY284" fmla="*/ 6654800 h 9551922"/>
              <a:gd name="connsiteX285" fmla="*/ 3543300 w 13779500"/>
              <a:gd name="connsiteY285" fmla="*/ 6616700 h 9551922"/>
              <a:gd name="connsiteX286" fmla="*/ 3492500 w 13779500"/>
              <a:gd name="connsiteY286" fmla="*/ 6578600 h 9551922"/>
              <a:gd name="connsiteX287" fmla="*/ 3467100 w 13779500"/>
              <a:gd name="connsiteY287" fmla="*/ 6502400 h 9551922"/>
              <a:gd name="connsiteX288" fmla="*/ 3454400 w 13779500"/>
              <a:gd name="connsiteY288" fmla="*/ 6464300 h 9551922"/>
              <a:gd name="connsiteX289" fmla="*/ 3416300 w 13779500"/>
              <a:gd name="connsiteY289" fmla="*/ 6426200 h 9551922"/>
              <a:gd name="connsiteX290" fmla="*/ 3390900 w 13779500"/>
              <a:gd name="connsiteY290" fmla="*/ 6337300 h 9551922"/>
              <a:gd name="connsiteX291" fmla="*/ 3403600 w 13779500"/>
              <a:gd name="connsiteY291" fmla="*/ 6286500 h 9551922"/>
              <a:gd name="connsiteX292" fmla="*/ 3454400 w 13779500"/>
              <a:gd name="connsiteY292" fmla="*/ 6261100 h 9551922"/>
              <a:gd name="connsiteX293" fmla="*/ 3479800 w 13779500"/>
              <a:gd name="connsiteY293" fmla="*/ 6184900 h 9551922"/>
              <a:gd name="connsiteX294" fmla="*/ 3505200 w 13779500"/>
              <a:gd name="connsiteY294" fmla="*/ 6146800 h 9551922"/>
              <a:gd name="connsiteX295" fmla="*/ 3517900 w 13779500"/>
              <a:gd name="connsiteY295" fmla="*/ 6108700 h 9551922"/>
              <a:gd name="connsiteX296" fmla="*/ 3543300 w 13779500"/>
              <a:gd name="connsiteY296" fmla="*/ 6070600 h 9551922"/>
              <a:gd name="connsiteX297" fmla="*/ 3568700 w 13779500"/>
              <a:gd name="connsiteY297" fmla="*/ 5994400 h 9551922"/>
              <a:gd name="connsiteX298" fmla="*/ 3581400 w 13779500"/>
              <a:gd name="connsiteY298" fmla="*/ 5956300 h 9551922"/>
              <a:gd name="connsiteX299" fmla="*/ 3568700 w 13779500"/>
              <a:gd name="connsiteY299" fmla="*/ 5816600 h 9551922"/>
              <a:gd name="connsiteX300" fmla="*/ 3416300 w 13779500"/>
              <a:gd name="connsiteY300" fmla="*/ 5803900 h 9551922"/>
              <a:gd name="connsiteX301" fmla="*/ 3378200 w 13779500"/>
              <a:gd name="connsiteY301" fmla="*/ 5791200 h 9551922"/>
              <a:gd name="connsiteX302" fmla="*/ 3187700 w 13779500"/>
              <a:gd name="connsiteY302" fmla="*/ 5765800 h 9551922"/>
              <a:gd name="connsiteX303" fmla="*/ 3035300 w 13779500"/>
              <a:gd name="connsiteY303" fmla="*/ 5778500 h 9551922"/>
              <a:gd name="connsiteX304" fmla="*/ 2959100 w 13779500"/>
              <a:gd name="connsiteY304" fmla="*/ 5829300 h 9551922"/>
              <a:gd name="connsiteX305" fmla="*/ 2667000 w 13779500"/>
              <a:gd name="connsiteY305" fmla="*/ 5816600 h 9551922"/>
              <a:gd name="connsiteX306" fmla="*/ 2616200 w 13779500"/>
              <a:gd name="connsiteY306" fmla="*/ 5740400 h 9551922"/>
              <a:gd name="connsiteX307" fmla="*/ 2578100 w 13779500"/>
              <a:gd name="connsiteY307" fmla="*/ 5727700 h 9551922"/>
              <a:gd name="connsiteX308" fmla="*/ 2527300 w 13779500"/>
              <a:gd name="connsiteY308" fmla="*/ 5651500 h 9551922"/>
              <a:gd name="connsiteX309" fmla="*/ 2501900 w 13779500"/>
              <a:gd name="connsiteY309" fmla="*/ 5575300 h 9551922"/>
              <a:gd name="connsiteX310" fmla="*/ 2413000 w 13779500"/>
              <a:gd name="connsiteY310" fmla="*/ 5461000 h 9551922"/>
              <a:gd name="connsiteX311" fmla="*/ 2400300 w 13779500"/>
              <a:gd name="connsiteY311" fmla="*/ 5422900 h 9551922"/>
              <a:gd name="connsiteX312" fmla="*/ 2387600 w 13779500"/>
              <a:gd name="connsiteY312" fmla="*/ 5372100 h 9551922"/>
              <a:gd name="connsiteX313" fmla="*/ 2311400 w 13779500"/>
              <a:gd name="connsiteY313" fmla="*/ 5295900 h 9551922"/>
              <a:gd name="connsiteX314" fmla="*/ 2286000 w 13779500"/>
              <a:gd name="connsiteY314" fmla="*/ 5422900 h 9551922"/>
              <a:gd name="connsiteX315" fmla="*/ 2247900 w 13779500"/>
              <a:gd name="connsiteY315" fmla="*/ 5448300 h 9551922"/>
              <a:gd name="connsiteX316" fmla="*/ 2209800 w 13779500"/>
              <a:gd name="connsiteY316" fmla="*/ 5524500 h 9551922"/>
              <a:gd name="connsiteX317" fmla="*/ 2184400 w 13779500"/>
              <a:gd name="connsiteY317" fmla="*/ 5600700 h 9551922"/>
              <a:gd name="connsiteX318" fmla="*/ 2146300 w 13779500"/>
              <a:gd name="connsiteY318" fmla="*/ 5638800 h 9551922"/>
              <a:gd name="connsiteX319" fmla="*/ 2120900 w 13779500"/>
              <a:gd name="connsiteY319" fmla="*/ 5689600 h 9551922"/>
              <a:gd name="connsiteX320" fmla="*/ 2095500 w 13779500"/>
              <a:gd name="connsiteY320" fmla="*/ 5727700 h 9551922"/>
              <a:gd name="connsiteX321" fmla="*/ 2057400 w 13779500"/>
              <a:gd name="connsiteY321" fmla="*/ 5702300 h 9551922"/>
              <a:gd name="connsiteX322" fmla="*/ 2019300 w 13779500"/>
              <a:gd name="connsiteY322" fmla="*/ 5664200 h 9551922"/>
              <a:gd name="connsiteX323" fmla="*/ 1981200 w 13779500"/>
              <a:gd name="connsiteY323" fmla="*/ 5651500 h 9551922"/>
              <a:gd name="connsiteX324" fmla="*/ 1968500 w 13779500"/>
              <a:gd name="connsiteY324" fmla="*/ 5384800 h 9551922"/>
              <a:gd name="connsiteX325" fmla="*/ 1930400 w 13779500"/>
              <a:gd name="connsiteY325" fmla="*/ 5346700 h 9551922"/>
              <a:gd name="connsiteX326" fmla="*/ 1866900 w 13779500"/>
              <a:gd name="connsiteY326" fmla="*/ 5295900 h 9551922"/>
              <a:gd name="connsiteX327" fmla="*/ 1790700 w 13779500"/>
              <a:gd name="connsiteY327" fmla="*/ 5283200 h 9551922"/>
              <a:gd name="connsiteX328" fmla="*/ 1778000 w 13779500"/>
              <a:gd name="connsiteY328" fmla="*/ 5232400 h 9551922"/>
              <a:gd name="connsiteX329" fmla="*/ 1739900 w 13779500"/>
              <a:gd name="connsiteY329" fmla="*/ 5207000 h 9551922"/>
              <a:gd name="connsiteX330" fmla="*/ 1663700 w 13779500"/>
              <a:gd name="connsiteY330" fmla="*/ 5156200 h 9551922"/>
              <a:gd name="connsiteX331" fmla="*/ 1587500 w 13779500"/>
              <a:gd name="connsiteY331" fmla="*/ 5130800 h 9551922"/>
              <a:gd name="connsiteX332" fmla="*/ 1422400 w 13779500"/>
              <a:gd name="connsiteY332" fmla="*/ 5143500 h 9551922"/>
              <a:gd name="connsiteX333" fmla="*/ 1371600 w 13779500"/>
              <a:gd name="connsiteY333" fmla="*/ 5219700 h 9551922"/>
              <a:gd name="connsiteX334" fmla="*/ 1333500 w 13779500"/>
              <a:gd name="connsiteY334" fmla="*/ 5245100 h 9551922"/>
              <a:gd name="connsiteX335" fmla="*/ 1270000 w 13779500"/>
              <a:gd name="connsiteY335" fmla="*/ 5295900 h 9551922"/>
              <a:gd name="connsiteX336" fmla="*/ 1193800 w 13779500"/>
              <a:gd name="connsiteY336" fmla="*/ 5346700 h 9551922"/>
              <a:gd name="connsiteX337" fmla="*/ 1143000 w 13779500"/>
              <a:gd name="connsiteY337" fmla="*/ 5422900 h 9551922"/>
              <a:gd name="connsiteX338" fmla="*/ 1104900 w 13779500"/>
              <a:gd name="connsiteY338" fmla="*/ 5435600 h 9551922"/>
              <a:gd name="connsiteX339" fmla="*/ 1041400 w 13779500"/>
              <a:gd name="connsiteY339" fmla="*/ 5537200 h 9551922"/>
              <a:gd name="connsiteX340" fmla="*/ 1003300 w 13779500"/>
              <a:gd name="connsiteY340" fmla="*/ 5626100 h 9551922"/>
              <a:gd name="connsiteX341" fmla="*/ 965200 w 13779500"/>
              <a:gd name="connsiteY341" fmla="*/ 5664200 h 9551922"/>
              <a:gd name="connsiteX342" fmla="*/ 889000 w 13779500"/>
              <a:gd name="connsiteY342" fmla="*/ 5753100 h 9551922"/>
              <a:gd name="connsiteX343" fmla="*/ 850900 w 13779500"/>
              <a:gd name="connsiteY343" fmla="*/ 5778500 h 9551922"/>
              <a:gd name="connsiteX344" fmla="*/ 762000 w 13779500"/>
              <a:gd name="connsiteY344" fmla="*/ 5791200 h 9551922"/>
              <a:gd name="connsiteX345" fmla="*/ 533400 w 13779500"/>
              <a:gd name="connsiteY345" fmla="*/ 5791200 h 9551922"/>
              <a:gd name="connsiteX346" fmla="*/ 495300 w 13779500"/>
              <a:gd name="connsiteY346" fmla="*/ 5765800 h 9551922"/>
              <a:gd name="connsiteX347" fmla="*/ 457200 w 13779500"/>
              <a:gd name="connsiteY347" fmla="*/ 5753100 h 9551922"/>
              <a:gd name="connsiteX348" fmla="*/ 419100 w 13779500"/>
              <a:gd name="connsiteY348" fmla="*/ 5715000 h 9551922"/>
              <a:gd name="connsiteX349" fmla="*/ 368300 w 13779500"/>
              <a:gd name="connsiteY349" fmla="*/ 5702300 h 9551922"/>
              <a:gd name="connsiteX350" fmla="*/ 330200 w 13779500"/>
              <a:gd name="connsiteY350" fmla="*/ 5689600 h 9551922"/>
              <a:gd name="connsiteX351" fmla="*/ 304800 w 13779500"/>
              <a:gd name="connsiteY351" fmla="*/ 5130800 h 9551922"/>
              <a:gd name="connsiteX352" fmla="*/ 355600 w 13779500"/>
              <a:gd name="connsiteY352" fmla="*/ 5029200 h 9551922"/>
              <a:gd name="connsiteX353" fmla="*/ 419100 w 13779500"/>
              <a:gd name="connsiteY353" fmla="*/ 5041900 h 9551922"/>
              <a:gd name="connsiteX354" fmla="*/ 609600 w 13779500"/>
              <a:gd name="connsiteY354" fmla="*/ 5067300 h 9551922"/>
              <a:gd name="connsiteX355" fmla="*/ 800100 w 13779500"/>
              <a:gd name="connsiteY355" fmla="*/ 5054600 h 9551922"/>
              <a:gd name="connsiteX356" fmla="*/ 838200 w 13779500"/>
              <a:gd name="connsiteY356" fmla="*/ 5041900 h 9551922"/>
              <a:gd name="connsiteX357" fmla="*/ 825500 w 13779500"/>
              <a:gd name="connsiteY357" fmla="*/ 4902200 h 9551922"/>
              <a:gd name="connsiteX358" fmla="*/ 787400 w 13779500"/>
              <a:gd name="connsiteY358" fmla="*/ 4876800 h 9551922"/>
              <a:gd name="connsiteX359" fmla="*/ 762000 w 13779500"/>
              <a:gd name="connsiteY359" fmla="*/ 4838700 h 9551922"/>
              <a:gd name="connsiteX360" fmla="*/ 723900 w 13779500"/>
              <a:gd name="connsiteY360" fmla="*/ 4813300 h 9551922"/>
              <a:gd name="connsiteX361" fmla="*/ 635000 w 13779500"/>
              <a:gd name="connsiteY361" fmla="*/ 4724400 h 9551922"/>
              <a:gd name="connsiteX362" fmla="*/ 622300 w 13779500"/>
              <a:gd name="connsiteY362" fmla="*/ 4686300 h 9551922"/>
              <a:gd name="connsiteX363" fmla="*/ 584200 w 13779500"/>
              <a:gd name="connsiteY363" fmla="*/ 4648200 h 9551922"/>
              <a:gd name="connsiteX364" fmla="*/ 495300 w 13779500"/>
              <a:gd name="connsiteY364" fmla="*/ 4622800 h 9551922"/>
              <a:gd name="connsiteX365" fmla="*/ 457200 w 13779500"/>
              <a:gd name="connsiteY365" fmla="*/ 4572000 h 9551922"/>
              <a:gd name="connsiteX366" fmla="*/ 444500 w 13779500"/>
              <a:gd name="connsiteY366" fmla="*/ 4533900 h 9551922"/>
              <a:gd name="connsiteX367" fmla="*/ 368300 w 13779500"/>
              <a:gd name="connsiteY367" fmla="*/ 4508500 h 9551922"/>
              <a:gd name="connsiteX368" fmla="*/ 292100 w 13779500"/>
              <a:gd name="connsiteY368" fmla="*/ 4470400 h 9551922"/>
              <a:gd name="connsiteX369" fmla="*/ 254000 w 13779500"/>
              <a:gd name="connsiteY369" fmla="*/ 4445000 h 9551922"/>
              <a:gd name="connsiteX370" fmla="*/ 127000 w 13779500"/>
              <a:gd name="connsiteY370" fmla="*/ 4432300 h 9551922"/>
              <a:gd name="connsiteX371" fmla="*/ 114300 w 13779500"/>
              <a:gd name="connsiteY371" fmla="*/ 4394200 h 9551922"/>
              <a:gd name="connsiteX372" fmla="*/ 63500 w 13779500"/>
              <a:gd name="connsiteY372" fmla="*/ 4343400 h 9551922"/>
              <a:gd name="connsiteX373" fmla="*/ 76200 w 13779500"/>
              <a:gd name="connsiteY373" fmla="*/ 4267200 h 9551922"/>
              <a:gd name="connsiteX374" fmla="*/ 88900 w 13779500"/>
              <a:gd name="connsiteY374" fmla="*/ 4229100 h 9551922"/>
              <a:gd name="connsiteX375" fmla="*/ 76200 w 13779500"/>
              <a:gd name="connsiteY375" fmla="*/ 4089400 h 9551922"/>
              <a:gd name="connsiteX376" fmla="*/ 25400 w 13779500"/>
              <a:gd name="connsiteY376" fmla="*/ 4013200 h 9551922"/>
              <a:gd name="connsiteX377" fmla="*/ 0 w 13779500"/>
              <a:gd name="connsiteY377" fmla="*/ 3937000 h 9551922"/>
              <a:gd name="connsiteX378" fmla="*/ 25400 w 13779500"/>
              <a:gd name="connsiteY378" fmla="*/ 3898900 h 9551922"/>
              <a:gd name="connsiteX379" fmla="*/ 114300 w 13779500"/>
              <a:gd name="connsiteY379" fmla="*/ 3835400 h 9551922"/>
              <a:gd name="connsiteX380" fmla="*/ 190500 w 13779500"/>
              <a:gd name="connsiteY380" fmla="*/ 3759200 h 9551922"/>
              <a:gd name="connsiteX381" fmla="*/ 266700 w 13779500"/>
              <a:gd name="connsiteY381" fmla="*/ 3683000 h 9551922"/>
              <a:gd name="connsiteX382" fmla="*/ 279400 w 13779500"/>
              <a:gd name="connsiteY382" fmla="*/ 3644900 h 9551922"/>
              <a:gd name="connsiteX383" fmla="*/ 304800 w 13779500"/>
              <a:gd name="connsiteY383" fmla="*/ 3581400 h 9551922"/>
              <a:gd name="connsiteX384" fmla="*/ 342900 w 13779500"/>
              <a:gd name="connsiteY384" fmla="*/ 3416300 h 9551922"/>
              <a:gd name="connsiteX385" fmla="*/ 381000 w 13779500"/>
              <a:gd name="connsiteY385" fmla="*/ 3390900 h 9551922"/>
              <a:gd name="connsiteX386" fmla="*/ 406400 w 13779500"/>
              <a:gd name="connsiteY386" fmla="*/ 3352800 h 9551922"/>
              <a:gd name="connsiteX387" fmla="*/ 495300 w 13779500"/>
              <a:gd name="connsiteY387" fmla="*/ 3314700 h 9551922"/>
              <a:gd name="connsiteX388" fmla="*/ 571500 w 13779500"/>
              <a:gd name="connsiteY388" fmla="*/ 3225800 h 9551922"/>
              <a:gd name="connsiteX389" fmla="*/ 596900 w 13779500"/>
              <a:gd name="connsiteY389" fmla="*/ 3187700 h 9551922"/>
              <a:gd name="connsiteX390" fmla="*/ 635000 w 13779500"/>
              <a:gd name="connsiteY390" fmla="*/ 3162300 h 9551922"/>
              <a:gd name="connsiteX391" fmla="*/ 673100 w 13779500"/>
              <a:gd name="connsiteY391" fmla="*/ 3124200 h 9551922"/>
              <a:gd name="connsiteX392" fmla="*/ 711200 w 13779500"/>
              <a:gd name="connsiteY392" fmla="*/ 3111500 h 9551922"/>
              <a:gd name="connsiteX393" fmla="*/ 812800 w 13779500"/>
              <a:gd name="connsiteY393" fmla="*/ 3073400 h 9551922"/>
              <a:gd name="connsiteX394" fmla="*/ 876300 w 13779500"/>
              <a:gd name="connsiteY394" fmla="*/ 2997200 h 9551922"/>
              <a:gd name="connsiteX395" fmla="*/ 901700 w 13779500"/>
              <a:gd name="connsiteY395" fmla="*/ 2959100 h 9551922"/>
              <a:gd name="connsiteX396" fmla="*/ 939800 w 13779500"/>
              <a:gd name="connsiteY396" fmla="*/ 2946400 h 9551922"/>
              <a:gd name="connsiteX397" fmla="*/ 952500 w 13779500"/>
              <a:gd name="connsiteY397" fmla="*/ 2908300 h 9551922"/>
              <a:gd name="connsiteX398" fmla="*/ 1054100 w 13779500"/>
              <a:gd name="connsiteY398" fmla="*/ 2819400 h 9551922"/>
              <a:gd name="connsiteX399" fmla="*/ 1079500 w 13779500"/>
              <a:gd name="connsiteY399" fmla="*/ 2781300 h 9551922"/>
              <a:gd name="connsiteX400" fmla="*/ 1231900 w 13779500"/>
              <a:gd name="connsiteY400" fmla="*/ 2679700 h 9551922"/>
              <a:gd name="connsiteX401" fmla="*/ 1308100 w 13779500"/>
              <a:gd name="connsiteY401" fmla="*/ 2590800 h 9551922"/>
              <a:gd name="connsiteX402" fmla="*/ 1346200 w 13779500"/>
              <a:gd name="connsiteY402" fmla="*/ 2463800 h 9551922"/>
              <a:gd name="connsiteX403" fmla="*/ 1397000 w 13779500"/>
              <a:gd name="connsiteY403" fmla="*/ 2425700 h 9551922"/>
              <a:gd name="connsiteX404" fmla="*/ 1447800 w 13779500"/>
              <a:gd name="connsiteY404" fmla="*/ 2349500 h 9551922"/>
              <a:gd name="connsiteX405" fmla="*/ 1473200 w 13779500"/>
              <a:gd name="connsiteY405" fmla="*/ 2311400 h 9551922"/>
              <a:gd name="connsiteX406" fmla="*/ 1511300 w 13779500"/>
              <a:gd name="connsiteY406" fmla="*/ 2273300 h 9551922"/>
              <a:gd name="connsiteX407" fmla="*/ 1524000 w 13779500"/>
              <a:gd name="connsiteY407" fmla="*/ 2209800 h 9551922"/>
              <a:gd name="connsiteX408" fmla="*/ 1562100 w 13779500"/>
              <a:gd name="connsiteY408" fmla="*/ 2171700 h 9551922"/>
              <a:gd name="connsiteX409" fmla="*/ 1625600 w 13779500"/>
              <a:gd name="connsiteY409" fmla="*/ 2082800 h 9551922"/>
              <a:gd name="connsiteX410" fmla="*/ 1663700 w 13779500"/>
              <a:gd name="connsiteY410" fmla="*/ 2044700 h 9551922"/>
              <a:gd name="connsiteX411" fmla="*/ 1727200 w 13779500"/>
              <a:gd name="connsiteY411" fmla="*/ 1968500 h 9551922"/>
              <a:gd name="connsiteX412" fmla="*/ 1790700 w 13779500"/>
              <a:gd name="connsiteY412" fmla="*/ 1917700 h 9551922"/>
              <a:gd name="connsiteX413" fmla="*/ 1892300 w 13779500"/>
              <a:gd name="connsiteY413" fmla="*/ 1866900 h 9551922"/>
              <a:gd name="connsiteX414" fmla="*/ 1968500 w 13779500"/>
              <a:gd name="connsiteY414" fmla="*/ 1778000 h 9551922"/>
              <a:gd name="connsiteX415" fmla="*/ 1993900 w 13779500"/>
              <a:gd name="connsiteY415" fmla="*/ 1739900 h 9551922"/>
              <a:gd name="connsiteX416" fmla="*/ 2095500 w 13779500"/>
              <a:gd name="connsiteY416" fmla="*/ 1701800 h 9551922"/>
              <a:gd name="connsiteX417" fmla="*/ 2070100 w 13779500"/>
              <a:gd name="connsiteY417" fmla="*/ 1651000 h 9551922"/>
              <a:gd name="connsiteX418" fmla="*/ 2108200 w 13779500"/>
              <a:gd name="connsiteY418" fmla="*/ 1625600 h 9551922"/>
              <a:gd name="connsiteX419" fmla="*/ 2146300 w 13779500"/>
              <a:gd name="connsiteY419" fmla="*/ 1574800 h 9551922"/>
              <a:gd name="connsiteX420" fmla="*/ 2222500 w 13779500"/>
              <a:gd name="connsiteY420" fmla="*/ 1536700 h 9551922"/>
              <a:gd name="connsiteX421" fmla="*/ 2471184 w 13779500"/>
              <a:gd name="connsiteY421" fmla="*/ 1327297 h 9551922"/>
              <a:gd name="connsiteX422" fmla="*/ 2949649 w 13779500"/>
              <a:gd name="connsiteY422" fmla="*/ 925033 h 9551922"/>
              <a:gd name="connsiteX423" fmla="*/ 3424274 w 13779500"/>
              <a:gd name="connsiteY423" fmla="*/ 350874 h 9551922"/>
              <a:gd name="connsiteX424" fmla="*/ 3486298 w 13779500"/>
              <a:gd name="connsiteY424" fmla="*/ 184002 h 9551922"/>
              <a:gd name="connsiteX425" fmla="*/ 4642588 w 13779500"/>
              <a:gd name="connsiteY425" fmla="*/ 2068 h 9551922"/>
              <a:gd name="connsiteX426" fmla="*/ 13779500 w 13779500"/>
              <a:gd name="connsiteY426" fmla="*/ 0 h 9551922"/>
              <a:gd name="connsiteX427" fmla="*/ 13538200 w 13779500"/>
              <a:gd name="connsiteY427" fmla="*/ 1130300 h 9551922"/>
              <a:gd name="connsiteX428" fmla="*/ 12738100 w 13779500"/>
              <a:gd name="connsiteY428" fmla="*/ 2806700 h 955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</a:cxnLst>
            <a:rect l="l" t="t" r="r" b="b"/>
            <a:pathLst>
              <a:path w="13779500" h="9551922">
                <a:moveTo>
                  <a:pt x="12738100" y="2806700"/>
                </a:moveTo>
                <a:lnTo>
                  <a:pt x="12738100" y="2806700"/>
                </a:lnTo>
                <a:cubicBezTo>
                  <a:pt x="12708467" y="2836333"/>
                  <a:pt x="12676270" y="2863608"/>
                  <a:pt x="12649200" y="2895600"/>
                </a:cubicBezTo>
                <a:cubicBezTo>
                  <a:pt x="12629481" y="2918904"/>
                  <a:pt x="12608053" y="2942840"/>
                  <a:pt x="12598400" y="2971800"/>
                </a:cubicBezTo>
                <a:cubicBezTo>
                  <a:pt x="12594167" y="2984500"/>
                  <a:pt x="12595166" y="3000434"/>
                  <a:pt x="12585700" y="3009900"/>
                </a:cubicBezTo>
                <a:cubicBezTo>
                  <a:pt x="12576234" y="3019366"/>
                  <a:pt x="12560300" y="3018367"/>
                  <a:pt x="12547600" y="3022600"/>
                </a:cubicBezTo>
                <a:cubicBezTo>
                  <a:pt x="12539133" y="3064933"/>
                  <a:pt x="12535852" y="3108644"/>
                  <a:pt x="12522200" y="3149600"/>
                </a:cubicBezTo>
                <a:cubicBezTo>
                  <a:pt x="12517967" y="3162300"/>
                  <a:pt x="12516001" y="3175998"/>
                  <a:pt x="12509500" y="3187700"/>
                </a:cubicBezTo>
                <a:cubicBezTo>
                  <a:pt x="12494675" y="3214385"/>
                  <a:pt x="12488812" y="3258881"/>
                  <a:pt x="12458700" y="3263900"/>
                </a:cubicBezTo>
                <a:lnTo>
                  <a:pt x="12382500" y="3276600"/>
                </a:lnTo>
                <a:cubicBezTo>
                  <a:pt x="12352914" y="3281152"/>
                  <a:pt x="12323051" y="3283945"/>
                  <a:pt x="12293600" y="3289300"/>
                </a:cubicBezTo>
                <a:cubicBezTo>
                  <a:pt x="12276427" y="3292422"/>
                  <a:pt x="12259733" y="3297767"/>
                  <a:pt x="12242800" y="3302000"/>
                </a:cubicBezTo>
                <a:cubicBezTo>
                  <a:pt x="12230100" y="3310467"/>
                  <a:pt x="12216426" y="3317629"/>
                  <a:pt x="12204700" y="3327400"/>
                </a:cubicBezTo>
                <a:cubicBezTo>
                  <a:pt x="12190902" y="3338898"/>
                  <a:pt x="12181544" y="3355537"/>
                  <a:pt x="12166600" y="3365500"/>
                </a:cubicBezTo>
                <a:cubicBezTo>
                  <a:pt x="12155461" y="3372926"/>
                  <a:pt x="12141200" y="3373967"/>
                  <a:pt x="12128500" y="3378200"/>
                </a:cubicBezTo>
                <a:cubicBezTo>
                  <a:pt x="12055707" y="3487389"/>
                  <a:pt x="12152634" y="3358893"/>
                  <a:pt x="12065000" y="3429000"/>
                </a:cubicBezTo>
                <a:cubicBezTo>
                  <a:pt x="12053081" y="3438535"/>
                  <a:pt x="12050393" y="3456307"/>
                  <a:pt x="12039600" y="3467100"/>
                </a:cubicBezTo>
                <a:cubicBezTo>
                  <a:pt x="12003204" y="3503496"/>
                  <a:pt x="12004717" y="3484542"/>
                  <a:pt x="11963400" y="3505200"/>
                </a:cubicBezTo>
                <a:cubicBezTo>
                  <a:pt x="11949748" y="3512026"/>
                  <a:pt x="11938000" y="3522133"/>
                  <a:pt x="11925300" y="3530600"/>
                </a:cubicBezTo>
                <a:cubicBezTo>
                  <a:pt x="11916934" y="3555699"/>
                  <a:pt x="11909581" y="3588895"/>
                  <a:pt x="11887200" y="3606800"/>
                </a:cubicBezTo>
                <a:cubicBezTo>
                  <a:pt x="11876747" y="3615163"/>
                  <a:pt x="11861800" y="3615267"/>
                  <a:pt x="11849100" y="3619500"/>
                </a:cubicBezTo>
                <a:cubicBezTo>
                  <a:pt x="11840633" y="3632200"/>
                  <a:pt x="11830526" y="3643948"/>
                  <a:pt x="11823700" y="3657600"/>
                </a:cubicBezTo>
                <a:cubicBezTo>
                  <a:pt x="11817713" y="3669574"/>
                  <a:pt x="11821893" y="3687919"/>
                  <a:pt x="11811000" y="3695700"/>
                </a:cubicBezTo>
                <a:cubicBezTo>
                  <a:pt x="11789213" y="3711262"/>
                  <a:pt x="11734800" y="3721100"/>
                  <a:pt x="11734800" y="3721100"/>
                </a:cubicBezTo>
                <a:cubicBezTo>
                  <a:pt x="11730567" y="3733800"/>
                  <a:pt x="11728087" y="3747226"/>
                  <a:pt x="11722100" y="3759200"/>
                </a:cubicBezTo>
                <a:cubicBezTo>
                  <a:pt x="11715274" y="3772852"/>
                  <a:pt x="11702899" y="3783352"/>
                  <a:pt x="11696700" y="3797300"/>
                </a:cubicBezTo>
                <a:cubicBezTo>
                  <a:pt x="11685826" y="3821766"/>
                  <a:pt x="11671300" y="3873500"/>
                  <a:pt x="11671300" y="3873500"/>
                </a:cubicBezTo>
                <a:cubicBezTo>
                  <a:pt x="11679819" y="3975726"/>
                  <a:pt x="11673564" y="3999581"/>
                  <a:pt x="11696700" y="4076700"/>
                </a:cubicBezTo>
                <a:cubicBezTo>
                  <a:pt x="11704393" y="4102345"/>
                  <a:pt x="11713633" y="4127500"/>
                  <a:pt x="11722100" y="4152900"/>
                </a:cubicBezTo>
                <a:lnTo>
                  <a:pt x="11747500" y="4229100"/>
                </a:lnTo>
                <a:cubicBezTo>
                  <a:pt x="11743267" y="4339167"/>
                  <a:pt x="11745081" y="4449633"/>
                  <a:pt x="11734800" y="4559300"/>
                </a:cubicBezTo>
                <a:cubicBezTo>
                  <a:pt x="11727239" y="4639952"/>
                  <a:pt x="11711330" y="4618940"/>
                  <a:pt x="11684000" y="4673600"/>
                </a:cubicBezTo>
                <a:cubicBezTo>
                  <a:pt x="11678013" y="4685574"/>
                  <a:pt x="11675533" y="4699000"/>
                  <a:pt x="11671300" y="4711700"/>
                </a:cubicBezTo>
                <a:cubicBezTo>
                  <a:pt x="11675533" y="4741333"/>
                  <a:pt x="11678129" y="4771247"/>
                  <a:pt x="11684000" y="4800600"/>
                </a:cubicBezTo>
                <a:cubicBezTo>
                  <a:pt x="11686625" y="4813727"/>
                  <a:pt x="11694612" y="4825477"/>
                  <a:pt x="11696700" y="4838700"/>
                </a:cubicBezTo>
                <a:cubicBezTo>
                  <a:pt x="11743954" y="5137977"/>
                  <a:pt x="11700510" y="4955539"/>
                  <a:pt x="11734800" y="5092700"/>
                </a:cubicBezTo>
                <a:cubicBezTo>
                  <a:pt x="11730567" y="5139267"/>
                  <a:pt x="11731897" y="5186679"/>
                  <a:pt x="11722100" y="5232400"/>
                </a:cubicBezTo>
                <a:cubicBezTo>
                  <a:pt x="11718902" y="5247325"/>
                  <a:pt x="11702713" y="5256471"/>
                  <a:pt x="11696700" y="5270500"/>
                </a:cubicBezTo>
                <a:cubicBezTo>
                  <a:pt x="11689824" y="5286543"/>
                  <a:pt x="11694904" y="5307670"/>
                  <a:pt x="11684000" y="5321300"/>
                </a:cubicBezTo>
                <a:cubicBezTo>
                  <a:pt x="11675637" y="5331753"/>
                  <a:pt x="11658600" y="5329767"/>
                  <a:pt x="11645900" y="5334000"/>
                </a:cubicBezTo>
                <a:cubicBezTo>
                  <a:pt x="11624845" y="5365583"/>
                  <a:pt x="11608911" y="5386070"/>
                  <a:pt x="11595100" y="5422900"/>
                </a:cubicBezTo>
                <a:cubicBezTo>
                  <a:pt x="11588971" y="5439243"/>
                  <a:pt x="11587195" y="5456917"/>
                  <a:pt x="11582400" y="5473700"/>
                </a:cubicBezTo>
                <a:cubicBezTo>
                  <a:pt x="11578722" y="5486572"/>
                  <a:pt x="11572947" y="5498813"/>
                  <a:pt x="11569700" y="5511800"/>
                </a:cubicBezTo>
                <a:cubicBezTo>
                  <a:pt x="11564465" y="5532741"/>
                  <a:pt x="11562680" y="5554475"/>
                  <a:pt x="11557000" y="5575300"/>
                </a:cubicBezTo>
                <a:cubicBezTo>
                  <a:pt x="11549955" y="5601131"/>
                  <a:pt x="11540067" y="5626100"/>
                  <a:pt x="11531600" y="5651500"/>
                </a:cubicBezTo>
                <a:cubicBezTo>
                  <a:pt x="11527367" y="5664200"/>
                  <a:pt x="11526326" y="5678461"/>
                  <a:pt x="11518900" y="5689600"/>
                </a:cubicBezTo>
                <a:lnTo>
                  <a:pt x="11493500" y="5727700"/>
                </a:lnTo>
                <a:cubicBezTo>
                  <a:pt x="11492670" y="5731019"/>
                  <a:pt x="11474725" y="5808318"/>
                  <a:pt x="11468100" y="5816600"/>
                </a:cubicBezTo>
                <a:cubicBezTo>
                  <a:pt x="11458565" y="5828519"/>
                  <a:pt x="11442700" y="5833533"/>
                  <a:pt x="11430000" y="5842000"/>
                </a:cubicBezTo>
                <a:cubicBezTo>
                  <a:pt x="11425767" y="5863167"/>
                  <a:pt x="11428010" y="5886758"/>
                  <a:pt x="11417300" y="5905500"/>
                </a:cubicBezTo>
                <a:cubicBezTo>
                  <a:pt x="11409727" y="5918752"/>
                  <a:pt x="11389993" y="5920107"/>
                  <a:pt x="11379200" y="5930900"/>
                </a:cubicBezTo>
                <a:cubicBezTo>
                  <a:pt x="11368407" y="5941693"/>
                  <a:pt x="11360626" y="5955348"/>
                  <a:pt x="11353800" y="5969000"/>
                </a:cubicBezTo>
                <a:cubicBezTo>
                  <a:pt x="11347813" y="5980974"/>
                  <a:pt x="11351553" y="5998737"/>
                  <a:pt x="11341100" y="6007100"/>
                </a:cubicBezTo>
                <a:cubicBezTo>
                  <a:pt x="11327470" y="6018004"/>
                  <a:pt x="11307233" y="6015567"/>
                  <a:pt x="11290300" y="6019800"/>
                </a:cubicBezTo>
                <a:cubicBezTo>
                  <a:pt x="11263260" y="6100921"/>
                  <a:pt x="11302725" y="6019937"/>
                  <a:pt x="11201400" y="6070600"/>
                </a:cubicBezTo>
                <a:cubicBezTo>
                  <a:pt x="11187748" y="6077426"/>
                  <a:pt x="11188943" y="6100610"/>
                  <a:pt x="11176000" y="6108700"/>
                </a:cubicBezTo>
                <a:cubicBezTo>
                  <a:pt x="11153296" y="6122890"/>
                  <a:pt x="11122077" y="6119248"/>
                  <a:pt x="11099800" y="6134100"/>
                </a:cubicBezTo>
                <a:cubicBezTo>
                  <a:pt x="11087100" y="6142567"/>
                  <a:pt x="11076777" y="6157119"/>
                  <a:pt x="11061700" y="6159500"/>
                </a:cubicBezTo>
                <a:cubicBezTo>
                  <a:pt x="10994665" y="6170084"/>
                  <a:pt x="10926233" y="6167967"/>
                  <a:pt x="10858500" y="6172200"/>
                </a:cubicBezTo>
                <a:cubicBezTo>
                  <a:pt x="10845800" y="6180667"/>
                  <a:pt x="10834052" y="6190774"/>
                  <a:pt x="10820400" y="6197600"/>
                </a:cubicBezTo>
                <a:cubicBezTo>
                  <a:pt x="10808426" y="6203587"/>
                  <a:pt x="10791766" y="6200834"/>
                  <a:pt x="10782300" y="6210300"/>
                </a:cubicBezTo>
                <a:cubicBezTo>
                  <a:pt x="10760714" y="6231886"/>
                  <a:pt x="10748433" y="6261100"/>
                  <a:pt x="10731500" y="6286500"/>
                </a:cubicBezTo>
                <a:cubicBezTo>
                  <a:pt x="10723033" y="6299200"/>
                  <a:pt x="10718800" y="6316133"/>
                  <a:pt x="10706100" y="6324600"/>
                </a:cubicBezTo>
                <a:lnTo>
                  <a:pt x="10668000" y="6350000"/>
                </a:lnTo>
                <a:lnTo>
                  <a:pt x="10617200" y="6502400"/>
                </a:lnTo>
                <a:cubicBezTo>
                  <a:pt x="10612967" y="6515100"/>
                  <a:pt x="10615639" y="6533074"/>
                  <a:pt x="10604500" y="6540500"/>
                </a:cubicBezTo>
                <a:lnTo>
                  <a:pt x="10566400" y="6565900"/>
                </a:lnTo>
                <a:cubicBezTo>
                  <a:pt x="10557933" y="6578600"/>
                  <a:pt x="10552919" y="6594465"/>
                  <a:pt x="10541000" y="6604000"/>
                </a:cubicBezTo>
                <a:cubicBezTo>
                  <a:pt x="10530547" y="6612363"/>
                  <a:pt x="10514874" y="6610713"/>
                  <a:pt x="10502900" y="6616700"/>
                </a:cubicBezTo>
                <a:cubicBezTo>
                  <a:pt x="10489248" y="6623526"/>
                  <a:pt x="10477500" y="6633633"/>
                  <a:pt x="10464800" y="6642100"/>
                </a:cubicBezTo>
                <a:cubicBezTo>
                  <a:pt x="10432878" y="6737865"/>
                  <a:pt x="10479652" y="6623536"/>
                  <a:pt x="10414000" y="6705600"/>
                </a:cubicBezTo>
                <a:cubicBezTo>
                  <a:pt x="10405637" y="6716053"/>
                  <a:pt x="10409663" y="6733247"/>
                  <a:pt x="10401300" y="6743700"/>
                </a:cubicBezTo>
                <a:cubicBezTo>
                  <a:pt x="10383395" y="6766081"/>
                  <a:pt x="10350199" y="6773434"/>
                  <a:pt x="10325100" y="6781800"/>
                </a:cubicBezTo>
                <a:cubicBezTo>
                  <a:pt x="10280456" y="6848766"/>
                  <a:pt x="10325442" y="6799796"/>
                  <a:pt x="10248900" y="6832600"/>
                </a:cubicBezTo>
                <a:cubicBezTo>
                  <a:pt x="10234871" y="6838613"/>
                  <a:pt x="10224829" y="6851987"/>
                  <a:pt x="10210800" y="6858000"/>
                </a:cubicBezTo>
                <a:cubicBezTo>
                  <a:pt x="10153833" y="6882415"/>
                  <a:pt x="10171328" y="6858686"/>
                  <a:pt x="10121900" y="6883400"/>
                </a:cubicBezTo>
                <a:cubicBezTo>
                  <a:pt x="10108248" y="6890226"/>
                  <a:pt x="10096500" y="6900333"/>
                  <a:pt x="10083800" y="6908800"/>
                </a:cubicBezTo>
                <a:cubicBezTo>
                  <a:pt x="10051878" y="7004565"/>
                  <a:pt x="10098652" y="6890236"/>
                  <a:pt x="10033000" y="6972300"/>
                </a:cubicBezTo>
                <a:cubicBezTo>
                  <a:pt x="10024637" y="6982753"/>
                  <a:pt x="10029766" y="7000934"/>
                  <a:pt x="10020300" y="7010400"/>
                </a:cubicBezTo>
                <a:cubicBezTo>
                  <a:pt x="10010834" y="7019866"/>
                  <a:pt x="9994174" y="7017113"/>
                  <a:pt x="9982200" y="7023100"/>
                </a:cubicBezTo>
                <a:cubicBezTo>
                  <a:pt x="9968548" y="7029926"/>
                  <a:pt x="9957752" y="7041674"/>
                  <a:pt x="9944100" y="7048500"/>
                </a:cubicBezTo>
                <a:cubicBezTo>
                  <a:pt x="9892224" y="7074438"/>
                  <a:pt x="9787649" y="7071063"/>
                  <a:pt x="9753600" y="7073900"/>
                </a:cubicBezTo>
                <a:cubicBezTo>
                  <a:pt x="9712685" y="7114815"/>
                  <a:pt x="9720420" y="7115112"/>
                  <a:pt x="9664700" y="7137400"/>
                </a:cubicBezTo>
                <a:cubicBezTo>
                  <a:pt x="9639841" y="7147344"/>
                  <a:pt x="9613900" y="7154333"/>
                  <a:pt x="9588500" y="7162800"/>
                </a:cubicBezTo>
                <a:lnTo>
                  <a:pt x="9550400" y="7175500"/>
                </a:lnTo>
                <a:cubicBezTo>
                  <a:pt x="9541933" y="7192433"/>
                  <a:pt x="9540146" y="7214941"/>
                  <a:pt x="9525000" y="7226300"/>
                </a:cubicBezTo>
                <a:cubicBezTo>
                  <a:pt x="9503581" y="7242364"/>
                  <a:pt x="9474200" y="7243233"/>
                  <a:pt x="9448800" y="7251700"/>
                </a:cubicBezTo>
                <a:cubicBezTo>
                  <a:pt x="9382302" y="7273866"/>
                  <a:pt x="9423952" y="7262507"/>
                  <a:pt x="9321800" y="7277100"/>
                </a:cubicBezTo>
                <a:cubicBezTo>
                  <a:pt x="9309100" y="7281333"/>
                  <a:pt x="9296687" y="7286553"/>
                  <a:pt x="9283700" y="7289800"/>
                </a:cubicBezTo>
                <a:cubicBezTo>
                  <a:pt x="9262759" y="7295035"/>
                  <a:pt x="9235464" y="7287236"/>
                  <a:pt x="9220200" y="7302500"/>
                </a:cubicBezTo>
                <a:cubicBezTo>
                  <a:pt x="9201268" y="7321432"/>
                  <a:pt x="9210864" y="7357281"/>
                  <a:pt x="9194800" y="7378700"/>
                </a:cubicBezTo>
                <a:cubicBezTo>
                  <a:pt x="9147542" y="7441711"/>
                  <a:pt x="9174312" y="7417759"/>
                  <a:pt x="9118600" y="7454900"/>
                </a:cubicBezTo>
                <a:cubicBezTo>
                  <a:pt x="9122833" y="7526867"/>
                  <a:pt x="9124465" y="7599034"/>
                  <a:pt x="9131300" y="7670800"/>
                </a:cubicBezTo>
                <a:cubicBezTo>
                  <a:pt x="9145368" y="7818517"/>
                  <a:pt x="9177561" y="7565591"/>
                  <a:pt x="9131300" y="7874000"/>
                </a:cubicBezTo>
                <a:cubicBezTo>
                  <a:pt x="9126122" y="7908523"/>
                  <a:pt x="9114367" y="7941733"/>
                  <a:pt x="9105900" y="7975600"/>
                </a:cubicBezTo>
                <a:lnTo>
                  <a:pt x="9093200" y="8026400"/>
                </a:lnTo>
                <a:cubicBezTo>
                  <a:pt x="9097433" y="8085667"/>
                  <a:pt x="9091489" y="8146556"/>
                  <a:pt x="9105900" y="8204200"/>
                </a:cubicBezTo>
                <a:cubicBezTo>
                  <a:pt x="9109602" y="8219008"/>
                  <a:pt x="9130052" y="8223401"/>
                  <a:pt x="9144000" y="8229600"/>
                </a:cubicBezTo>
                <a:cubicBezTo>
                  <a:pt x="9168466" y="8240474"/>
                  <a:pt x="9197923" y="8240148"/>
                  <a:pt x="9220200" y="8255000"/>
                </a:cubicBezTo>
                <a:lnTo>
                  <a:pt x="9296400" y="8305800"/>
                </a:lnTo>
                <a:cubicBezTo>
                  <a:pt x="9323577" y="8296741"/>
                  <a:pt x="9352325" y="8290871"/>
                  <a:pt x="9372600" y="8267700"/>
                </a:cubicBezTo>
                <a:cubicBezTo>
                  <a:pt x="9392702" y="8244726"/>
                  <a:pt x="9398000" y="8208433"/>
                  <a:pt x="9423400" y="8191500"/>
                </a:cubicBezTo>
                <a:cubicBezTo>
                  <a:pt x="9436100" y="8183033"/>
                  <a:pt x="9449774" y="8175871"/>
                  <a:pt x="9461500" y="8166100"/>
                </a:cubicBezTo>
                <a:cubicBezTo>
                  <a:pt x="9475298" y="8154602"/>
                  <a:pt x="9484656" y="8137963"/>
                  <a:pt x="9499600" y="8128000"/>
                </a:cubicBezTo>
                <a:cubicBezTo>
                  <a:pt x="9510532" y="8120712"/>
                  <a:pt x="9581726" y="8104294"/>
                  <a:pt x="9588500" y="8102600"/>
                </a:cubicBezTo>
                <a:cubicBezTo>
                  <a:pt x="9596967" y="8089900"/>
                  <a:pt x="9607701" y="8078448"/>
                  <a:pt x="9613900" y="8064500"/>
                </a:cubicBezTo>
                <a:lnTo>
                  <a:pt x="9652000" y="7950200"/>
                </a:lnTo>
                <a:lnTo>
                  <a:pt x="9664700" y="7912100"/>
                </a:lnTo>
                <a:cubicBezTo>
                  <a:pt x="9668933" y="7899400"/>
                  <a:pt x="9666261" y="7881426"/>
                  <a:pt x="9677400" y="7874000"/>
                </a:cubicBezTo>
                <a:lnTo>
                  <a:pt x="9715500" y="7848600"/>
                </a:lnTo>
                <a:cubicBezTo>
                  <a:pt x="9723967" y="7835900"/>
                  <a:pt x="9730107" y="7821293"/>
                  <a:pt x="9740900" y="7810500"/>
                </a:cubicBezTo>
                <a:cubicBezTo>
                  <a:pt x="9765519" y="7785881"/>
                  <a:pt x="9786112" y="7782729"/>
                  <a:pt x="9817100" y="7772400"/>
                </a:cubicBezTo>
                <a:cubicBezTo>
                  <a:pt x="9821333" y="7713133"/>
                  <a:pt x="9823238" y="7653654"/>
                  <a:pt x="9829800" y="7594600"/>
                </a:cubicBezTo>
                <a:cubicBezTo>
                  <a:pt x="9832458" y="7570680"/>
                  <a:pt x="9847173" y="7529782"/>
                  <a:pt x="9855200" y="7505700"/>
                </a:cubicBezTo>
                <a:cubicBezTo>
                  <a:pt x="9871221" y="7377533"/>
                  <a:pt x="9857107" y="7436479"/>
                  <a:pt x="9893300" y="7327900"/>
                </a:cubicBezTo>
                <a:cubicBezTo>
                  <a:pt x="9897533" y="7315200"/>
                  <a:pt x="9893300" y="7294033"/>
                  <a:pt x="9906000" y="7289800"/>
                </a:cubicBezTo>
                <a:cubicBezTo>
                  <a:pt x="9958580" y="7272273"/>
                  <a:pt x="9932961" y="7284526"/>
                  <a:pt x="9982200" y="7251700"/>
                </a:cubicBezTo>
                <a:cubicBezTo>
                  <a:pt x="10029613" y="7267504"/>
                  <a:pt x="10019453" y="7252829"/>
                  <a:pt x="10033000" y="7302500"/>
                </a:cubicBezTo>
                <a:cubicBezTo>
                  <a:pt x="10042185" y="7336179"/>
                  <a:pt x="10025282" y="7393061"/>
                  <a:pt x="10058400" y="7404100"/>
                </a:cubicBezTo>
                <a:cubicBezTo>
                  <a:pt x="10110980" y="7421627"/>
                  <a:pt x="10085361" y="7409374"/>
                  <a:pt x="10134600" y="7442200"/>
                </a:cubicBezTo>
                <a:cubicBezTo>
                  <a:pt x="10166522" y="7537965"/>
                  <a:pt x="10123461" y="7419923"/>
                  <a:pt x="10172700" y="7518400"/>
                </a:cubicBezTo>
                <a:cubicBezTo>
                  <a:pt x="10196202" y="7565405"/>
                  <a:pt x="10176363" y="7562034"/>
                  <a:pt x="10198100" y="7620000"/>
                </a:cubicBezTo>
                <a:cubicBezTo>
                  <a:pt x="10208709" y="7648290"/>
                  <a:pt x="10241835" y="7676435"/>
                  <a:pt x="10261600" y="7696200"/>
                </a:cubicBezTo>
                <a:cubicBezTo>
                  <a:pt x="10270067" y="7721600"/>
                  <a:pt x="10272148" y="7750123"/>
                  <a:pt x="10287000" y="7772400"/>
                </a:cubicBezTo>
                <a:lnTo>
                  <a:pt x="10337800" y="7848600"/>
                </a:lnTo>
                <a:cubicBezTo>
                  <a:pt x="10342033" y="7874000"/>
                  <a:pt x="10344255" y="7899818"/>
                  <a:pt x="10350500" y="7924800"/>
                </a:cubicBezTo>
                <a:cubicBezTo>
                  <a:pt x="10356994" y="7950775"/>
                  <a:pt x="10375900" y="8001000"/>
                  <a:pt x="10375900" y="8001000"/>
                </a:cubicBezTo>
                <a:cubicBezTo>
                  <a:pt x="10380133" y="8072967"/>
                  <a:pt x="10388600" y="8144809"/>
                  <a:pt x="10388600" y="8216900"/>
                </a:cubicBezTo>
                <a:cubicBezTo>
                  <a:pt x="10388600" y="8255234"/>
                  <a:pt x="10403007" y="8304093"/>
                  <a:pt x="10375900" y="8331200"/>
                </a:cubicBezTo>
                <a:cubicBezTo>
                  <a:pt x="10354057" y="8353043"/>
                  <a:pt x="10282734" y="8290967"/>
                  <a:pt x="10261600" y="8280400"/>
                </a:cubicBezTo>
                <a:cubicBezTo>
                  <a:pt x="10249626" y="8274413"/>
                  <a:pt x="10236200" y="8271933"/>
                  <a:pt x="10223500" y="8267700"/>
                </a:cubicBezTo>
                <a:cubicBezTo>
                  <a:pt x="10210800" y="8255000"/>
                  <a:pt x="10203203" y="8231974"/>
                  <a:pt x="10185400" y="8229600"/>
                </a:cubicBezTo>
                <a:cubicBezTo>
                  <a:pt x="10177991" y="8228612"/>
                  <a:pt x="10039780" y="8230067"/>
                  <a:pt x="9994900" y="8255000"/>
                </a:cubicBezTo>
                <a:cubicBezTo>
                  <a:pt x="9968215" y="8269825"/>
                  <a:pt x="9918700" y="8305800"/>
                  <a:pt x="9918700" y="8305800"/>
                </a:cubicBezTo>
                <a:cubicBezTo>
                  <a:pt x="9910233" y="8318500"/>
                  <a:pt x="9906243" y="8335810"/>
                  <a:pt x="9893300" y="8343900"/>
                </a:cubicBezTo>
                <a:cubicBezTo>
                  <a:pt x="9870596" y="8358090"/>
                  <a:pt x="9817100" y="8369300"/>
                  <a:pt x="9817100" y="8369300"/>
                </a:cubicBezTo>
                <a:cubicBezTo>
                  <a:pt x="9808370" y="8412948"/>
                  <a:pt x="9803657" y="8441751"/>
                  <a:pt x="9791700" y="8483600"/>
                </a:cubicBezTo>
                <a:cubicBezTo>
                  <a:pt x="9788022" y="8496472"/>
                  <a:pt x="9783233" y="8509000"/>
                  <a:pt x="9779000" y="8521700"/>
                </a:cubicBezTo>
                <a:cubicBezTo>
                  <a:pt x="9774767" y="8606367"/>
                  <a:pt x="9773644" y="8691246"/>
                  <a:pt x="9766300" y="8775700"/>
                </a:cubicBezTo>
                <a:cubicBezTo>
                  <a:pt x="9762940" y="8814342"/>
                  <a:pt x="9744873" y="8818553"/>
                  <a:pt x="9728200" y="8851900"/>
                </a:cubicBezTo>
                <a:cubicBezTo>
                  <a:pt x="9722213" y="8863874"/>
                  <a:pt x="9719733" y="8877300"/>
                  <a:pt x="9715500" y="8890000"/>
                </a:cubicBezTo>
                <a:cubicBezTo>
                  <a:pt x="9719733" y="8940800"/>
                  <a:pt x="9706838" y="8996116"/>
                  <a:pt x="9728200" y="9042400"/>
                </a:cubicBezTo>
                <a:cubicBezTo>
                  <a:pt x="9737246" y="9061999"/>
                  <a:pt x="9776436" y="9039836"/>
                  <a:pt x="9791700" y="9055100"/>
                </a:cubicBezTo>
                <a:cubicBezTo>
                  <a:pt x="9801166" y="9064566"/>
                  <a:pt x="9782678" y="9080328"/>
                  <a:pt x="9779000" y="9093200"/>
                </a:cubicBezTo>
                <a:cubicBezTo>
                  <a:pt x="9774205" y="9109983"/>
                  <a:pt x="9770533" y="9127067"/>
                  <a:pt x="9766300" y="9144000"/>
                </a:cubicBezTo>
                <a:cubicBezTo>
                  <a:pt x="9770533" y="9203267"/>
                  <a:pt x="9772438" y="9262746"/>
                  <a:pt x="9779000" y="9321800"/>
                </a:cubicBezTo>
                <a:cubicBezTo>
                  <a:pt x="9779041" y="9322171"/>
                  <a:pt x="9798379" y="9404679"/>
                  <a:pt x="9804400" y="9410700"/>
                </a:cubicBezTo>
                <a:cubicBezTo>
                  <a:pt x="9813866" y="9420166"/>
                  <a:pt x="9829800" y="9419167"/>
                  <a:pt x="9842500" y="9423400"/>
                </a:cubicBezTo>
                <a:cubicBezTo>
                  <a:pt x="9838267" y="9453033"/>
                  <a:pt x="9838402" y="9483628"/>
                  <a:pt x="9829800" y="9512300"/>
                </a:cubicBezTo>
                <a:cubicBezTo>
                  <a:pt x="9825414" y="9526920"/>
                  <a:pt x="9819208" y="9546698"/>
                  <a:pt x="9804400" y="9550400"/>
                </a:cubicBezTo>
                <a:cubicBezTo>
                  <a:pt x="9779418" y="9556645"/>
                  <a:pt x="9753600" y="9541933"/>
                  <a:pt x="9728200" y="9537700"/>
                </a:cubicBezTo>
                <a:cubicBezTo>
                  <a:pt x="9715500" y="9520767"/>
                  <a:pt x="9708049" y="9498118"/>
                  <a:pt x="9690100" y="9486900"/>
                </a:cubicBezTo>
                <a:cubicBezTo>
                  <a:pt x="9671795" y="9475460"/>
                  <a:pt x="9648079" y="9476348"/>
                  <a:pt x="9626600" y="9474200"/>
                </a:cubicBezTo>
                <a:cubicBezTo>
                  <a:pt x="9563275" y="9467867"/>
                  <a:pt x="9499600" y="9465733"/>
                  <a:pt x="9436100" y="9461500"/>
                </a:cubicBezTo>
                <a:cubicBezTo>
                  <a:pt x="9419167" y="9457267"/>
                  <a:pt x="9402083" y="9453595"/>
                  <a:pt x="9385300" y="9448800"/>
                </a:cubicBezTo>
                <a:cubicBezTo>
                  <a:pt x="9372428" y="9445122"/>
                  <a:pt x="9360470" y="9437869"/>
                  <a:pt x="9347200" y="9436100"/>
                </a:cubicBezTo>
                <a:cubicBezTo>
                  <a:pt x="9296671" y="9429363"/>
                  <a:pt x="9245496" y="9428736"/>
                  <a:pt x="9194800" y="9423400"/>
                </a:cubicBezTo>
                <a:cubicBezTo>
                  <a:pt x="9165030" y="9420266"/>
                  <a:pt x="9135533" y="9414933"/>
                  <a:pt x="9105900" y="9410700"/>
                </a:cubicBezTo>
                <a:cubicBezTo>
                  <a:pt x="9005271" y="9377157"/>
                  <a:pt x="9056110" y="9389702"/>
                  <a:pt x="8953500" y="9372600"/>
                </a:cubicBezTo>
                <a:cubicBezTo>
                  <a:pt x="8940800" y="9359900"/>
                  <a:pt x="8930344" y="9344463"/>
                  <a:pt x="8915400" y="9334500"/>
                </a:cubicBezTo>
                <a:cubicBezTo>
                  <a:pt x="8800844" y="9258130"/>
                  <a:pt x="8959101" y="9396318"/>
                  <a:pt x="8839200" y="9296400"/>
                </a:cubicBezTo>
                <a:cubicBezTo>
                  <a:pt x="8825402" y="9284902"/>
                  <a:pt x="8812598" y="9272098"/>
                  <a:pt x="8801100" y="9258300"/>
                </a:cubicBezTo>
                <a:cubicBezTo>
                  <a:pt x="8791329" y="9246574"/>
                  <a:pt x="8787426" y="9229971"/>
                  <a:pt x="8775700" y="9220200"/>
                </a:cubicBezTo>
                <a:cubicBezTo>
                  <a:pt x="8761156" y="9208080"/>
                  <a:pt x="8741833" y="9203267"/>
                  <a:pt x="8724900" y="9194800"/>
                </a:cubicBezTo>
                <a:cubicBezTo>
                  <a:pt x="8716433" y="9182100"/>
                  <a:pt x="8711419" y="9166235"/>
                  <a:pt x="8699500" y="9156700"/>
                </a:cubicBezTo>
                <a:cubicBezTo>
                  <a:pt x="8689047" y="9148337"/>
                  <a:pt x="8670866" y="9153466"/>
                  <a:pt x="8661400" y="9144000"/>
                </a:cubicBezTo>
                <a:cubicBezTo>
                  <a:pt x="8648013" y="9130613"/>
                  <a:pt x="8651146" y="9104559"/>
                  <a:pt x="8636000" y="9093200"/>
                </a:cubicBezTo>
                <a:cubicBezTo>
                  <a:pt x="8614581" y="9077136"/>
                  <a:pt x="8559800" y="9067800"/>
                  <a:pt x="8559800" y="9067800"/>
                </a:cubicBezTo>
                <a:cubicBezTo>
                  <a:pt x="8551333" y="9055100"/>
                  <a:pt x="8546319" y="9039235"/>
                  <a:pt x="8534400" y="9029700"/>
                </a:cubicBezTo>
                <a:cubicBezTo>
                  <a:pt x="8523947" y="9021337"/>
                  <a:pt x="8505766" y="9026466"/>
                  <a:pt x="8496300" y="9017000"/>
                </a:cubicBezTo>
                <a:cubicBezTo>
                  <a:pt x="8486834" y="9007534"/>
                  <a:pt x="8490101" y="8990602"/>
                  <a:pt x="8483600" y="8978900"/>
                </a:cubicBezTo>
                <a:lnTo>
                  <a:pt x="8407400" y="8864600"/>
                </a:lnTo>
                <a:cubicBezTo>
                  <a:pt x="8398933" y="8851900"/>
                  <a:pt x="8386827" y="8840980"/>
                  <a:pt x="8382000" y="8826500"/>
                </a:cubicBezTo>
                <a:cubicBezTo>
                  <a:pt x="8373533" y="8801100"/>
                  <a:pt x="8378877" y="8765152"/>
                  <a:pt x="8356600" y="8750300"/>
                </a:cubicBezTo>
                <a:lnTo>
                  <a:pt x="8280400" y="8699500"/>
                </a:lnTo>
                <a:lnTo>
                  <a:pt x="8242300" y="8674100"/>
                </a:lnTo>
                <a:cubicBezTo>
                  <a:pt x="8180998" y="8582148"/>
                  <a:pt x="8218804" y="8611552"/>
                  <a:pt x="8140700" y="8572500"/>
                </a:cubicBezTo>
                <a:cubicBezTo>
                  <a:pt x="8132233" y="8559800"/>
                  <a:pt x="8120127" y="8548880"/>
                  <a:pt x="8115300" y="8534400"/>
                </a:cubicBezTo>
                <a:cubicBezTo>
                  <a:pt x="8110690" y="8520570"/>
                  <a:pt x="8105393" y="8443340"/>
                  <a:pt x="8089900" y="8420100"/>
                </a:cubicBezTo>
                <a:cubicBezTo>
                  <a:pt x="8079937" y="8405156"/>
                  <a:pt x="8064500" y="8394700"/>
                  <a:pt x="8051800" y="8382000"/>
                </a:cubicBezTo>
                <a:cubicBezTo>
                  <a:pt x="8021573" y="8291320"/>
                  <a:pt x="8041252" y="8328077"/>
                  <a:pt x="8001000" y="8267700"/>
                </a:cubicBezTo>
                <a:cubicBezTo>
                  <a:pt x="8005233" y="8233833"/>
                  <a:pt x="8007595" y="8199680"/>
                  <a:pt x="8013700" y="8166100"/>
                </a:cubicBezTo>
                <a:cubicBezTo>
                  <a:pt x="8016095" y="8152929"/>
                  <a:pt x="8026400" y="8141387"/>
                  <a:pt x="8026400" y="8128000"/>
                </a:cubicBezTo>
                <a:cubicBezTo>
                  <a:pt x="8026400" y="7975541"/>
                  <a:pt x="8029660" y="7822421"/>
                  <a:pt x="8013700" y="7670800"/>
                </a:cubicBezTo>
                <a:cubicBezTo>
                  <a:pt x="8012102" y="7655620"/>
                  <a:pt x="7988300" y="7653867"/>
                  <a:pt x="7975600" y="7645400"/>
                </a:cubicBezTo>
                <a:cubicBezTo>
                  <a:pt x="7971367" y="7632700"/>
                  <a:pt x="7972366" y="7616766"/>
                  <a:pt x="7962900" y="7607300"/>
                </a:cubicBezTo>
                <a:cubicBezTo>
                  <a:pt x="7953434" y="7597834"/>
                  <a:pt x="7929375" y="7607181"/>
                  <a:pt x="7924800" y="7594600"/>
                </a:cubicBezTo>
                <a:cubicBezTo>
                  <a:pt x="7910261" y="7554617"/>
                  <a:pt x="7917723" y="7509771"/>
                  <a:pt x="7912100" y="7467600"/>
                </a:cubicBezTo>
                <a:cubicBezTo>
                  <a:pt x="7909247" y="7446204"/>
                  <a:pt x="7902949" y="7425392"/>
                  <a:pt x="7899400" y="7404100"/>
                </a:cubicBezTo>
                <a:cubicBezTo>
                  <a:pt x="7894479" y="7374573"/>
                  <a:pt x="7892055" y="7344651"/>
                  <a:pt x="7886700" y="7315200"/>
                </a:cubicBezTo>
                <a:cubicBezTo>
                  <a:pt x="7883578" y="7298027"/>
                  <a:pt x="7883682" y="7278923"/>
                  <a:pt x="7874000" y="7264400"/>
                </a:cubicBezTo>
                <a:cubicBezTo>
                  <a:pt x="7865533" y="7251700"/>
                  <a:pt x="7848600" y="7247467"/>
                  <a:pt x="7835900" y="7239000"/>
                </a:cubicBezTo>
                <a:cubicBezTo>
                  <a:pt x="7752141" y="7113362"/>
                  <a:pt x="7815549" y="7164975"/>
                  <a:pt x="7607300" y="7150100"/>
                </a:cubicBezTo>
                <a:cubicBezTo>
                  <a:pt x="7521049" y="7132850"/>
                  <a:pt x="7485100" y="7119700"/>
                  <a:pt x="7378700" y="7150100"/>
                </a:cubicBezTo>
                <a:cubicBezTo>
                  <a:pt x="7365828" y="7153778"/>
                  <a:pt x="7374363" y="7177747"/>
                  <a:pt x="7366000" y="7188200"/>
                </a:cubicBezTo>
                <a:cubicBezTo>
                  <a:pt x="7356465" y="7200119"/>
                  <a:pt x="7340600" y="7205133"/>
                  <a:pt x="7327900" y="7213600"/>
                </a:cubicBezTo>
                <a:cubicBezTo>
                  <a:pt x="7319433" y="7230533"/>
                  <a:pt x="7315887" y="7251013"/>
                  <a:pt x="7302500" y="7264400"/>
                </a:cubicBezTo>
                <a:cubicBezTo>
                  <a:pt x="7293034" y="7273866"/>
                  <a:pt x="7276374" y="7271113"/>
                  <a:pt x="7264400" y="7277100"/>
                </a:cubicBezTo>
                <a:cubicBezTo>
                  <a:pt x="7250748" y="7283926"/>
                  <a:pt x="7237889" y="7292567"/>
                  <a:pt x="7226300" y="7302500"/>
                </a:cubicBezTo>
                <a:cubicBezTo>
                  <a:pt x="7208118" y="7318085"/>
                  <a:pt x="7191085" y="7335118"/>
                  <a:pt x="7175500" y="7353300"/>
                </a:cubicBezTo>
                <a:cubicBezTo>
                  <a:pt x="7165567" y="7364889"/>
                  <a:pt x="7160893" y="7380607"/>
                  <a:pt x="7150100" y="7391400"/>
                </a:cubicBezTo>
                <a:cubicBezTo>
                  <a:pt x="7139307" y="7402193"/>
                  <a:pt x="7124700" y="7408333"/>
                  <a:pt x="7112000" y="7416800"/>
                </a:cubicBezTo>
                <a:cubicBezTo>
                  <a:pt x="7103533" y="7429500"/>
                  <a:pt x="7097393" y="7444107"/>
                  <a:pt x="7086600" y="7454900"/>
                </a:cubicBezTo>
                <a:cubicBezTo>
                  <a:pt x="7042573" y="7498927"/>
                  <a:pt x="7050193" y="7457440"/>
                  <a:pt x="7023100" y="7518400"/>
                </a:cubicBezTo>
                <a:cubicBezTo>
                  <a:pt x="6991456" y="7589599"/>
                  <a:pt x="7013360" y="7583429"/>
                  <a:pt x="6972300" y="7632700"/>
                </a:cubicBezTo>
                <a:cubicBezTo>
                  <a:pt x="6960802" y="7646498"/>
                  <a:pt x="6946900" y="7658100"/>
                  <a:pt x="6934200" y="7670800"/>
                </a:cubicBezTo>
                <a:cubicBezTo>
                  <a:pt x="6900051" y="7773246"/>
                  <a:pt x="6913452" y="7717321"/>
                  <a:pt x="6934200" y="7924800"/>
                </a:cubicBezTo>
                <a:cubicBezTo>
                  <a:pt x="6935532" y="7938121"/>
                  <a:pt x="6937434" y="7953434"/>
                  <a:pt x="6946900" y="7962900"/>
                </a:cubicBezTo>
                <a:cubicBezTo>
                  <a:pt x="6956366" y="7972366"/>
                  <a:pt x="6972300" y="7971367"/>
                  <a:pt x="6985000" y="7975600"/>
                </a:cubicBezTo>
                <a:cubicBezTo>
                  <a:pt x="6993467" y="7988300"/>
                  <a:pt x="7004201" y="7999752"/>
                  <a:pt x="7010400" y="8013700"/>
                </a:cubicBezTo>
                <a:cubicBezTo>
                  <a:pt x="7021274" y="8038166"/>
                  <a:pt x="7035800" y="8089900"/>
                  <a:pt x="7035800" y="8089900"/>
                </a:cubicBezTo>
                <a:cubicBezTo>
                  <a:pt x="7031567" y="8132233"/>
                  <a:pt x="7032667" y="8175445"/>
                  <a:pt x="7023100" y="8216900"/>
                </a:cubicBezTo>
                <a:cubicBezTo>
                  <a:pt x="7019668" y="8231773"/>
                  <a:pt x="7012756" y="8252491"/>
                  <a:pt x="6997700" y="8255000"/>
                </a:cubicBezTo>
                <a:cubicBezTo>
                  <a:pt x="6955734" y="8261994"/>
                  <a:pt x="6913033" y="8246533"/>
                  <a:pt x="6870700" y="8242300"/>
                </a:cubicBezTo>
                <a:cubicBezTo>
                  <a:pt x="6866752" y="8222560"/>
                  <a:pt x="6861668" y="8155234"/>
                  <a:pt x="6832600" y="8140700"/>
                </a:cubicBezTo>
                <a:cubicBezTo>
                  <a:pt x="6809568" y="8129184"/>
                  <a:pt x="6781800" y="8132233"/>
                  <a:pt x="6756400" y="8128000"/>
                </a:cubicBezTo>
                <a:cubicBezTo>
                  <a:pt x="6743700" y="8119533"/>
                  <a:pt x="6729093" y="8113393"/>
                  <a:pt x="6718300" y="8102600"/>
                </a:cubicBezTo>
                <a:cubicBezTo>
                  <a:pt x="6707507" y="8091807"/>
                  <a:pt x="6704819" y="8074035"/>
                  <a:pt x="6692900" y="8064500"/>
                </a:cubicBezTo>
                <a:cubicBezTo>
                  <a:pt x="6682447" y="8056137"/>
                  <a:pt x="6666774" y="8057787"/>
                  <a:pt x="6654800" y="8051800"/>
                </a:cubicBezTo>
                <a:cubicBezTo>
                  <a:pt x="6641148" y="8044974"/>
                  <a:pt x="6629400" y="8034867"/>
                  <a:pt x="6616700" y="8026400"/>
                </a:cubicBezTo>
                <a:cubicBezTo>
                  <a:pt x="6599767" y="8001000"/>
                  <a:pt x="6575553" y="7979160"/>
                  <a:pt x="6565900" y="7950200"/>
                </a:cubicBezTo>
                <a:cubicBezTo>
                  <a:pt x="6561667" y="7937500"/>
                  <a:pt x="6561563" y="7922553"/>
                  <a:pt x="6553200" y="7912100"/>
                </a:cubicBezTo>
                <a:cubicBezTo>
                  <a:pt x="6543665" y="7900181"/>
                  <a:pt x="6527800" y="7895167"/>
                  <a:pt x="6515100" y="7886700"/>
                </a:cubicBezTo>
                <a:cubicBezTo>
                  <a:pt x="6510867" y="7874000"/>
                  <a:pt x="6509826" y="7859739"/>
                  <a:pt x="6502400" y="7848600"/>
                </a:cubicBezTo>
                <a:cubicBezTo>
                  <a:pt x="6446225" y="7764338"/>
                  <a:pt x="6480451" y="7855502"/>
                  <a:pt x="6438900" y="7772400"/>
                </a:cubicBezTo>
                <a:cubicBezTo>
                  <a:pt x="6386320" y="7667240"/>
                  <a:pt x="6473593" y="7805389"/>
                  <a:pt x="6400800" y="7696200"/>
                </a:cubicBezTo>
                <a:cubicBezTo>
                  <a:pt x="6396567" y="7675033"/>
                  <a:pt x="6391382" y="7654035"/>
                  <a:pt x="6388100" y="7632700"/>
                </a:cubicBezTo>
                <a:cubicBezTo>
                  <a:pt x="6382910" y="7598967"/>
                  <a:pt x="6381011" y="7564766"/>
                  <a:pt x="6375400" y="7531100"/>
                </a:cubicBezTo>
                <a:cubicBezTo>
                  <a:pt x="6372531" y="7513883"/>
                  <a:pt x="6366486" y="7497339"/>
                  <a:pt x="6362700" y="7480300"/>
                </a:cubicBezTo>
                <a:cubicBezTo>
                  <a:pt x="6358017" y="7459228"/>
                  <a:pt x="6358932" y="7436451"/>
                  <a:pt x="6350000" y="7416800"/>
                </a:cubicBezTo>
                <a:cubicBezTo>
                  <a:pt x="6337368" y="7389009"/>
                  <a:pt x="6308853" y="7369560"/>
                  <a:pt x="6299200" y="7340600"/>
                </a:cubicBezTo>
                <a:cubicBezTo>
                  <a:pt x="6282267" y="7289800"/>
                  <a:pt x="6299200" y="7306733"/>
                  <a:pt x="6248400" y="7289800"/>
                </a:cubicBezTo>
                <a:cubicBezTo>
                  <a:pt x="6239933" y="7277100"/>
                  <a:pt x="6229826" y="7265352"/>
                  <a:pt x="6223000" y="7251700"/>
                </a:cubicBezTo>
                <a:cubicBezTo>
                  <a:pt x="6207662" y="7221024"/>
                  <a:pt x="6215230" y="7199764"/>
                  <a:pt x="6184900" y="7175500"/>
                </a:cubicBezTo>
                <a:cubicBezTo>
                  <a:pt x="6174447" y="7167137"/>
                  <a:pt x="6159500" y="7167033"/>
                  <a:pt x="6146800" y="7162800"/>
                </a:cubicBezTo>
                <a:lnTo>
                  <a:pt x="6096000" y="7086600"/>
                </a:lnTo>
                <a:cubicBezTo>
                  <a:pt x="6087533" y="7073900"/>
                  <a:pt x="6081393" y="7059293"/>
                  <a:pt x="6070600" y="7048500"/>
                </a:cubicBezTo>
                <a:cubicBezTo>
                  <a:pt x="6035577" y="7013477"/>
                  <a:pt x="6030675" y="7013556"/>
                  <a:pt x="6007100" y="6972300"/>
                </a:cubicBezTo>
                <a:cubicBezTo>
                  <a:pt x="5999205" y="6958484"/>
                  <a:pt x="5972585" y="6896428"/>
                  <a:pt x="5956300" y="6883400"/>
                </a:cubicBezTo>
                <a:cubicBezTo>
                  <a:pt x="5945847" y="6875037"/>
                  <a:pt x="5930900" y="6874933"/>
                  <a:pt x="5918200" y="6870700"/>
                </a:cubicBezTo>
                <a:cubicBezTo>
                  <a:pt x="5913967" y="6858000"/>
                  <a:pt x="5913863" y="6843053"/>
                  <a:pt x="5905500" y="6832600"/>
                </a:cubicBezTo>
                <a:cubicBezTo>
                  <a:pt x="5895965" y="6820681"/>
                  <a:pt x="5881348" y="6813399"/>
                  <a:pt x="5867400" y="6807200"/>
                </a:cubicBezTo>
                <a:cubicBezTo>
                  <a:pt x="5784731" y="6770458"/>
                  <a:pt x="5751692" y="6778208"/>
                  <a:pt x="5651500" y="6769100"/>
                </a:cubicBezTo>
                <a:cubicBezTo>
                  <a:pt x="5638800" y="6760633"/>
                  <a:pt x="5598584" y="6777919"/>
                  <a:pt x="5577417" y="6775450"/>
                </a:cubicBezTo>
                <a:cubicBezTo>
                  <a:pt x="5556250" y="6772981"/>
                  <a:pt x="5557661" y="6760281"/>
                  <a:pt x="5524500" y="6754284"/>
                </a:cubicBezTo>
                <a:cubicBezTo>
                  <a:pt x="5491339" y="6748287"/>
                  <a:pt x="5411094" y="6750347"/>
                  <a:pt x="5378450" y="6739466"/>
                </a:cubicBezTo>
                <a:cubicBezTo>
                  <a:pt x="5095105" y="6758356"/>
                  <a:pt x="5260975" y="6757811"/>
                  <a:pt x="5232400" y="6769100"/>
                </a:cubicBezTo>
                <a:cubicBezTo>
                  <a:pt x="5203825" y="6780389"/>
                  <a:pt x="5215467" y="6794500"/>
                  <a:pt x="5207000" y="6807200"/>
                </a:cubicBezTo>
                <a:cubicBezTo>
                  <a:pt x="5219700" y="6811433"/>
                  <a:pt x="5233126" y="6813913"/>
                  <a:pt x="5245100" y="6819900"/>
                </a:cubicBezTo>
                <a:cubicBezTo>
                  <a:pt x="5258752" y="6826726"/>
                  <a:pt x="5269948" y="6837727"/>
                  <a:pt x="5283200" y="6845300"/>
                </a:cubicBezTo>
                <a:cubicBezTo>
                  <a:pt x="5299638" y="6854693"/>
                  <a:pt x="5317067" y="6862233"/>
                  <a:pt x="5334000" y="6870700"/>
                </a:cubicBezTo>
                <a:cubicBezTo>
                  <a:pt x="5342467" y="6883400"/>
                  <a:pt x="5344936" y="6890103"/>
                  <a:pt x="5359400" y="6908800"/>
                </a:cubicBezTo>
                <a:cubicBezTo>
                  <a:pt x="5373864" y="6927497"/>
                  <a:pt x="5411965" y="6959953"/>
                  <a:pt x="5420784" y="6982883"/>
                </a:cubicBezTo>
                <a:cubicBezTo>
                  <a:pt x="5429603" y="7005813"/>
                  <a:pt x="5428898" y="7019925"/>
                  <a:pt x="5412317" y="7046383"/>
                </a:cubicBezTo>
                <a:cubicBezTo>
                  <a:pt x="5395736" y="7072841"/>
                  <a:pt x="5343034" y="7134388"/>
                  <a:pt x="5321300" y="7141633"/>
                </a:cubicBezTo>
                <a:cubicBezTo>
                  <a:pt x="5232636" y="7230297"/>
                  <a:pt x="5298017" y="7224889"/>
                  <a:pt x="5272617" y="7253817"/>
                </a:cubicBezTo>
                <a:cubicBezTo>
                  <a:pt x="5247217" y="7282745"/>
                  <a:pt x="5188303" y="7298620"/>
                  <a:pt x="5168900" y="7315200"/>
                </a:cubicBezTo>
                <a:cubicBezTo>
                  <a:pt x="5149497" y="7331780"/>
                  <a:pt x="5164563" y="7342847"/>
                  <a:pt x="5156200" y="7353300"/>
                </a:cubicBezTo>
                <a:cubicBezTo>
                  <a:pt x="5129138" y="7387128"/>
                  <a:pt x="5113130" y="7372994"/>
                  <a:pt x="5080000" y="7391400"/>
                </a:cubicBezTo>
                <a:cubicBezTo>
                  <a:pt x="5053315" y="7406225"/>
                  <a:pt x="5003800" y="7442200"/>
                  <a:pt x="5003800" y="7442200"/>
                </a:cubicBezTo>
                <a:cubicBezTo>
                  <a:pt x="4999567" y="7454900"/>
                  <a:pt x="5000566" y="7470834"/>
                  <a:pt x="4991100" y="7480300"/>
                </a:cubicBezTo>
                <a:cubicBezTo>
                  <a:pt x="4973646" y="7497754"/>
                  <a:pt x="4948532" y="7505317"/>
                  <a:pt x="4927600" y="7518400"/>
                </a:cubicBezTo>
                <a:cubicBezTo>
                  <a:pt x="4871327" y="7553570"/>
                  <a:pt x="4910150" y="7536917"/>
                  <a:pt x="4851400" y="7556500"/>
                </a:cubicBezTo>
                <a:cubicBezTo>
                  <a:pt x="4802190" y="7630315"/>
                  <a:pt x="4847564" y="7583324"/>
                  <a:pt x="4711700" y="7607300"/>
                </a:cubicBezTo>
                <a:cubicBezTo>
                  <a:pt x="4677322" y="7613367"/>
                  <a:pt x="4641324" y="7617088"/>
                  <a:pt x="4610100" y="7632700"/>
                </a:cubicBezTo>
                <a:cubicBezTo>
                  <a:pt x="4593167" y="7641167"/>
                  <a:pt x="4575534" y="7648360"/>
                  <a:pt x="4559300" y="7658100"/>
                </a:cubicBezTo>
                <a:cubicBezTo>
                  <a:pt x="4533123" y="7673806"/>
                  <a:pt x="4512060" y="7699247"/>
                  <a:pt x="4483100" y="7708900"/>
                </a:cubicBezTo>
                <a:cubicBezTo>
                  <a:pt x="4470400" y="7713133"/>
                  <a:pt x="4456974" y="7715613"/>
                  <a:pt x="4445000" y="7721600"/>
                </a:cubicBezTo>
                <a:cubicBezTo>
                  <a:pt x="4357295" y="7765453"/>
                  <a:pt x="4383969" y="7758995"/>
                  <a:pt x="4356100" y="7759700"/>
                </a:cubicBezTo>
                <a:cubicBezTo>
                  <a:pt x="4328231" y="7760405"/>
                  <a:pt x="4306711" y="7744530"/>
                  <a:pt x="4277783" y="7725833"/>
                </a:cubicBezTo>
                <a:cubicBezTo>
                  <a:pt x="4248855" y="7707136"/>
                  <a:pt x="4211461" y="7678561"/>
                  <a:pt x="4182533" y="7647517"/>
                </a:cubicBezTo>
                <a:cubicBezTo>
                  <a:pt x="4153605" y="7616473"/>
                  <a:pt x="4115783" y="7562700"/>
                  <a:pt x="4104217" y="7539567"/>
                </a:cubicBezTo>
                <a:cubicBezTo>
                  <a:pt x="4099984" y="7493000"/>
                  <a:pt x="3990270" y="7422445"/>
                  <a:pt x="3962400" y="7391400"/>
                </a:cubicBezTo>
                <a:cubicBezTo>
                  <a:pt x="3934531" y="7360356"/>
                  <a:pt x="3941827" y="7367780"/>
                  <a:pt x="3937000" y="7353300"/>
                </a:cubicBezTo>
                <a:cubicBezTo>
                  <a:pt x="3928857" y="7328871"/>
                  <a:pt x="3929886" y="7302237"/>
                  <a:pt x="3924300" y="7277100"/>
                </a:cubicBezTo>
                <a:cubicBezTo>
                  <a:pt x="3921396" y="7264032"/>
                  <a:pt x="3914504" y="7252068"/>
                  <a:pt x="3911600" y="7239000"/>
                </a:cubicBezTo>
                <a:cubicBezTo>
                  <a:pt x="3906014" y="7213863"/>
                  <a:pt x="3907043" y="7187229"/>
                  <a:pt x="3898900" y="7162800"/>
                </a:cubicBezTo>
                <a:cubicBezTo>
                  <a:pt x="3894073" y="7148320"/>
                  <a:pt x="3879699" y="7138648"/>
                  <a:pt x="3873500" y="7124700"/>
                </a:cubicBezTo>
                <a:cubicBezTo>
                  <a:pt x="3862626" y="7100234"/>
                  <a:pt x="3862952" y="7070777"/>
                  <a:pt x="3848100" y="7048500"/>
                </a:cubicBezTo>
                <a:cubicBezTo>
                  <a:pt x="3831167" y="7023100"/>
                  <a:pt x="3806953" y="7001260"/>
                  <a:pt x="3797300" y="6972300"/>
                </a:cubicBezTo>
                <a:cubicBezTo>
                  <a:pt x="3731770" y="6775711"/>
                  <a:pt x="3806877" y="6978755"/>
                  <a:pt x="3746500" y="6858000"/>
                </a:cubicBezTo>
                <a:cubicBezTo>
                  <a:pt x="3740513" y="6846026"/>
                  <a:pt x="3741581" y="6830793"/>
                  <a:pt x="3733800" y="6819900"/>
                </a:cubicBezTo>
                <a:cubicBezTo>
                  <a:pt x="3719881" y="6800413"/>
                  <a:pt x="3699933" y="6786033"/>
                  <a:pt x="3683000" y="6769100"/>
                </a:cubicBezTo>
                <a:cubicBezTo>
                  <a:pt x="3653833" y="6652433"/>
                  <a:pt x="3695985" y="6772632"/>
                  <a:pt x="3632200" y="6692900"/>
                </a:cubicBezTo>
                <a:cubicBezTo>
                  <a:pt x="3623837" y="6682447"/>
                  <a:pt x="3627863" y="6665253"/>
                  <a:pt x="3619500" y="6654800"/>
                </a:cubicBezTo>
                <a:cubicBezTo>
                  <a:pt x="3601595" y="6632419"/>
                  <a:pt x="3568399" y="6625066"/>
                  <a:pt x="3543300" y="6616700"/>
                </a:cubicBezTo>
                <a:cubicBezTo>
                  <a:pt x="3526367" y="6604000"/>
                  <a:pt x="3504241" y="6596212"/>
                  <a:pt x="3492500" y="6578600"/>
                </a:cubicBezTo>
                <a:cubicBezTo>
                  <a:pt x="3477648" y="6556323"/>
                  <a:pt x="3475567" y="6527800"/>
                  <a:pt x="3467100" y="6502400"/>
                </a:cubicBezTo>
                <a:cubicBezTo>
                  <a:pt x="3462867" y="6489700"/>
                  <a:pt x="3463866" y="6473766"/>
                  <a:pt x="3454400" y="6464300"/>
                </a:cubicBezTo>
                <a:lnTo>
                  <a:pt x="3416300" y="6426200"/>
                </a:lnTo>
                <a:cubicBezTo>
                  <a:pt x="3410311" y="6408233"/>
                  <a:pt x="3390900" y="6353247"/>
                  <a:pt x="3390900" y="6337300"/>
                </a:cubicBezTo>
                <a:cubicBezTo>
                  <a:pt x="3390900" y="6319846"/>
                  <a:pt x="3392426" y="6299909"/>
                  <a:pt x="3403600" y="6286500"/>
                </a:cubicBezTo>
                <a:cubicBezTo>
                  <a:pt x="3415720" y="6271956"/>
                  <a:pt x="3437467" y="6269567"/>
                  <a:pt x="3454400" y="6261100"/>
                </a:cubicBezTo>
                <a:cubicBezTo>
                  <a:pt x="3462867" y="6235700"/>
                  <a:pt x="3464948" y="6207177"/>
                  <a:pt x="3479800" y="6184900"/>
                </a:cubicBezTo>
                <a:cubicBezTo>
                  <a:pt x="3488267" y="6172200"/>
                  <a:pt x="3498374" y="6160452"/>
                  <a:pt x="3505200" y="6146800"/>
                </a:cubicBezTo>
                <a:cubicBezTo>
                  <a:pt x="3511187" y="6134826"/>
                  <a:pt x="3511913" y="6120674"/>
                  <a:pt x="3517900" y="6108700"/>
                </a:cubicBezTo>
                <a:cubicBezTo>
                  <a:pt x="3524726" y="6095048"/>
                  <a:pt x="3537101" y="6084548"/>
                  <a:pt x="3543300" y="6070600"/>
                </a:cubicBezTo>
                <a:cubicBezTo>
                  <a:pt x="3554174" y="6046134"/>
                  <a:pt x="3560233" y="6019800"/>
                  <a:pt x="3568700" y="5994400"/>
                </a:cubicBezTo>
                <a:lnTo>
                  <a:pt x="3581400" y="5956300"/>
                </a:lnTo>
                <a:cubicBezTo>
                  <a:pt x="3577167" y="5909733"/>
                  <a:pt x="3603058" y="5848315"/>
                  <a:pt x="3568700" y="5816600"/>
                </a:cubicBezTo>
                <a:cubicBezTo>
                  <a:pt x="3531243" y="5782024"/>
                  <a:pt x="3466829" y="5810637"/>
                  <a:pt x="3416300" y="5803900"/>
                </a:cubicBezTo>
                <a:cubicBezTo>
                  <a:pt x="3403030" y="5802131"/>
                  <a:pt x="3391405" y="5793401"/>
                  <a:pt x="3378200" y="5791200"/>
                </a:cubicBezTo>
                <a:cubicBezTo>
                  <a:pt x="3315010" y="5780668"/>
                  <a:pt x="3251200" y="5774267"/>
                  <a:pt x="3187700" y="5765800"/>
                </a:cubicBezTo>
                <a:cubicBezTo>
                  <a:pt x="3123164" y="5744288"/>
                  <a:pt x="3131791" y="5739904"/>
                  <a:pt x="3035300" y="5778500"/>
                </a:cubicBezTo>
                <a:cubicBezTo>
                  <a:pt x="3006956" y="5789837"/>
                  <a:pt x="2959100" y="5829300"/>
                  <a:pt x="2959100" y="5829300"/>
                </a:cubicBezTo>
                <a:cubicBezTo>
                  <a:pt x="2861733" y="5825067"/>
                  <a:pt x="2761340" y="5841058"/>
                  <a:pt x="2667000" y="5816600"/>
                </a:cubicBezTo>
                <a:cubicBezTo>
                  <a:pt x="2637450" y="5808939"/>
                  <a:pt x="2645160" y="5750053"/>
                  <a:pt x="2616200" y="5740400"/>
                </a:cubicBezTo>
                <a:lnTo>
                  <a:pt x="2578100" y="5727700"/>
                </a:lnTo>
                <a:cubicBezTo>
                  <a:pt x="2561167" y="5702300"/>
                  <a:pt x="2536953" y="5680460"/>
                  <a:pt x="2527300" y="5651500"/>
                </a:cubicBezTo>
                <a:cubicBezTo>
                  <a:pt x="2518833" y="5626100"/>
                  <a:pt x="2520832" y="5594232"/>
                  <a:pt x="2501900" y="5575300"/>
                </a:cubicBezTo>
                <a:cubicBezTo>
                  <a:pt x="2469026" y="5542426"/>
                  <a:pt x="2428191" y="5506572"/>
                  <a:pt x="2413000" y="5461000"/>
                </a:cubicBezTo>
                <a:cubicBezTo>
                  <a:pt x="2408767" y="5448300"/>
                  <a:pt x="2403978" y="5435772"/>
                  <a:pt x="2400300" y="5422900"/>
                </a:cubicBezTo>
                <a:cubicBezTo>
                  <a:pt x="2395505" y="5406117"/>
                  <a:pt x="2395406" y="5387712"/>
                  <a:pt x="2387600" y="5372100"/>
                </a:cubicBezTo>
                <a:cubicBezTo>
                  <a:pt x="2363971" y="5324842"/>
                  <a:pt x="2350073" y="5321682"/>
                  <a:pt x="2311400" y="5295900"/>
                </a:cubicBezTo>
                <a:cubicBezTo>
                  <a:pt x="2311358" y="5296151"/>
                  <a:pt x="2294420" y="5410270"/>
                  <a:pt x="2286000" y="5422900"/>
                </a:cubicBezTo>
                <a:cubicBezTo>
                  <a:pt x="2277533" y="5435600"/>
                  <a:pt x="2260600" y="5439833"/>
                  <a:pt x="2247900" y="5448300"/>
                </a:cubicBezTo>
                <a:cubicBezTo>
                  <a:pt x="2201583" y="5587251"/>
                  <a:pt x="2275452" y="5376784"/>
                  <a:pt x="2209800" y="5524500"/>
                </a:cubicBezTo>
                <a:cubicBezTo>
                  <a:pt x="2198926" y="5548966"/>
                  <a:pt x="2203332" y="5581768"/>
                  <a:pt x="2184400" y="5600700"/>
                </a:cubicBezTo>
                <a:cubicBezTo>
                  <a:pt x="2171700" y="5613400"/>
                  <a:pt x="2156739" y="5624185"/>
                  <a:pt x="2146300" y="5638800"/>
                </a:cubicBezTo>
                <a:cubicBezTo>
                  <a:pt x="2135296" y="5654206"/>
                  <a:pt x="2130293" y="5673162"/>
                  <a:pt x="2120900" y="5689600"/>
                </a:cubicBezTo>
                <a:cubicBezTo>
                  <a:pt x="2113327" y="5702852"/>
                  <a:pt x="2103967" y="5715000"/>
                  <a:pt x="2095500" y="5727700"/>
                </a:cubicBezTo>
                <a:cubicBezTo>
                  <a:pt x="2082800" y="5719233"/>
                  <a:pt x="2069126" y="5712071"/>
                  <a:pt x="2057400" y="5702300"/>
                </a:cubicBezTo>
                <a:cubicBezTo>
                  <a:pt x="2043602" y="5690802"/>
                  <a:pt x="2034244" y="5674163"/>
                  <a:pt x="2019300" y="5664200"/>
                </a:cubicBezTo>
                <a:cubicBezTo>
                  <a:pt x="2008161" y="5656774"/>
                  <a:pt x="1993900" y="5655733"/>
                  <a:pt x="1981200" y="5651500"/>
                </a:cubicBezTo>
                <a:cubicBezTo>
                  <a:pt x="1982155" y="5637182"/>
                  <a:pt x="2019716" y="5436016"/>
                  <a:pt x="1968500" y="5384800"/>
                </a:cubicBezTo>
                <a:cubicBezTo>
                  <a:pt x="1955800" y="5372100"/>
                  <a:pt x="1941898" y="5360498"/>
                  <a:pt x="1930400" y="5346700"/>
                </a:cubicBezTo>
                <a:cubicBezTo>
                  <a:pt x="1886211" y="5293674"/>
                  <a:pt x="1929446" y="5316749"/>
                  <a:pt x="1866900" y="5295900"/>
                </a:cubicBezTo>
                <a:cubicBezTo>
                  <a:pt x="1833949" y="5306884"/>
                  <a:pt x="1817557" y="5323486"/>
                  <a:pt x="1790700" y="5283200"/>
                </a:cubicBezTo>
                <a:cubicBezTo>
                  <a:pt x="1781018" y="5268677"/>
                  <a:pt x="1787682" y="5246923"/>
                  <a:pt x="1778000" y="5232400"/>
                </a:cubicBezTo>
                <a:cubicBezTo>
                  <a:pt x="1769533" y="5219700"/>
                  <a:pt x="1752600" y="5215467"/>
                  <a:pt x="1739900" y="5207000"/>
                </a:cubicBezTo>
                <a:cubicBezTo>
                  <a:pt x="1702427" y="5150791"/>
                  <a:pt x="1732041" y="5176702"/>
                  <a:pt x="1663700" y="5156200"/>
                </a:cubicBezTo>
                <a:cubicBezTo>
                  <a:pt x="1638055" y="5148507"/>
                  <a:pt x="1587500" y="5130800"/>
                  <a:pt x="1587500" y="5130800"/>
                </a:cubicBezTo>
                <a:lnTo>
                  <a:pt x="1422400" y="5143500"/>
                </a:lnTo>
                <a:cubicBezTo>
                  <a:pt x="1394172" y="5155123"/>
                  <a:pt x="1397000" y="5202767"/>
                  <a:pt x="1371600" y="5219700"/>
                </a:cubicBezTo>
                <a:lnTo>
                  <a:pt x="1333500" y="5245100"/>
                </a:lnTo>
                <a:cubicBezTo>
                  <a:pt x="1310388" y="5314436"/>
                  <a:pt x="1340166" y="5260817"/>
                  <a:pt x="1270000" y="5295900"/>
                </a:cubicBezTo>
                <a:cubicBezTo>
                  <a:pt x="1242696" y="5309552"/>
                  <a:pt x="1193800" y="5346700"/>
                  <a:pt x="1193800" y="5346700"/>
                </a:cubicBezTo>
                <a:cubicBezTo>
                  <a:pt x="1180485" y="5386644"/>
                  <a:pt x="1183771" y="5395719"/>
                  <a:pt x="1143000" y="5422900"/>
                </a:cubicBezTo>
                <a:cubicBezTo>
                  <a:pt x="1131861" y="5430326"/>
                  <a:pt x="1117600" y="5431367"/>
                  <a:pt x="1104900" y="5435600"/>
                </a:cubicBezTo>
                <a:cubicBezTo>
                  <a:pt x="1068435" y="5484221"/>
                  <a:pt x="1064644" y="5482964"/>
                  <a:pt x="1041400" y="5537200"/>
                </a:cubicBezTo>
                <a:cubicBezTo>
                  <a:pt x="1023633" y="5578657"/>
                  <a:pt x="1033386" y="5583979"/>
                  <a:pt x="1003300" y="5626100"/>
                </a:cubicBezTo>
                <a:cubicBezTo>
                  <a:pt x="992861" y="5640715"/>
                  <a:pt x="976698" y="5650402"/>
                  <a:pt x="965200" y="5664200"/>
                </a:cubicBezTo>
                <a:cubicBezTo>
                  <a:pt x="909026" y="5731609"/>
                  <a:pt x="978035" y="5676785"/>
                  <a:pt x="889000" y="5753100"/>
                </a:cubicBezTo>
                <a:cubicBezTo>
                  <a:pt x="877411" y="5763033"/>
                  <a:pt x="865520" y="5774114"/>
                  <a:pt x="850900" y="5778500"/>
                </a:cubicBezTo>
                <a:cubicBezTo>
                  <a:pt x="822228" y="5787102"/>
                  <a:pt x="791633" y="5786967"/>
                  <a:pt x="762000" y="5791200"/>
                </a:cubicBezTo>
                <a:cubicBezTo>
                  <a:pt x="672101" y="5821166"/>
                  <a:pt x="696486" y="5818381"/>
                  <a:pt x="533400" y="5791200"/>
                </a:cubicBezTo>
                <a:cubicBezTo>
                  <a:pt x="518344" y="5788691"/>
                  <a:pt x="508952" y="5772626"/>
                  <a:pt x="495300" y="5765800"/>
                </a:cubicBezTo>
                <a:cubicBezTo>
                  <a:pt x="483326" y="5759813"/>
                  <a:pt x="469900" y="5757333"/>
                  <a:pt x="457200" y="5753100"/>
                </a:cubicBezTo>
                <a:cubicBezTo>
                  <a:pt x="444500" y="5740400"/>
                  <a:pt x="434694" y="5723911"/>
                  <a:pt x="419100" y="5715000"/>
                </a:cubicBezTo>
                <a:cubicBezTo>
                  <a:pt x="403945" y="5706340"/>
                  <a:pt x="385083" y="5707095"/>
                  <a:pt x="368300" y="5702300"/>
                </a:cubicBezTo>
                <a:cubicBezTo>
                  <a:pt x="355428" y="5698622"/>
                  <a:pt x="342900" y="5693833"/>
                  <a:pt x="330200" y="5689600"/>
                </a:cubicBezTo>
                <a:cubicBezTo>
                  <a:pt x="277771" y="5479886"/>
                  <a:pt x="304800" y="5603704"/>
                  <a:pt x="304800" y="5130800"/>
                </a:cubicBezTo>
                <a:cubicBezTo>
                  <a:pt x="304800" y="5065911"/>
                  <a:pt x="315734" y="5069066"/>
                  <a:pt x="355600" y="5029200"/>
                </a:cubicBezTo>
                <a:cubicBezTo>
                  <a:pt x="376767" y="5033433"/>
                  <a:pt x="397681" y="5039223"/>
                  <a:pt x="419100" y="5041900"/>
                </a:cubicBezTo>
                <a:cubicBezTo>
                  <a:pt x="619024" y="5066890"/>
                  <a:pt x="497445" y="5039261"/>
                  <a:pt x="609600" y="5067300"/>
                </a:cubicBezTo>
                <a:cubicBezTo>
                  <a:pt x="673100" y="5063067"/>
                  <a:pt x="736848" y="5061628"/>
                  <a:pt x="800100" y="5054600"/>
                </a:cubicBezTo>
                <a:cubicBezTo>
                  <a:pt x="813405" y="5053122"/>
                  <a:pt x="835999" y="5055105"/>
                  <a:pt x="838200" y="5041900"/>
                </a:cubicBezTo>
                <a:cubicBezTo>
                  <a:pt x="845887" y="4995778"/>
                  <a:pt x="839251" y="4946891"/>
                  <a:pt x="825500" y="4902200"/>
                </a:cubicBezTo>
                <a:cubicBezTo>
                  <a:pt x="821011" y="4887611"/>
                  <a:pt x="800100" y="4885267"/>
                  <a:pt x="787400" y="4876800"/>
                </a:cubicBezTo>
                <a:cubicBezTo>
                  <a:pt x="778933" y="4864100"/>
                  <a:pt x="772793" y="4849493"/>
                  <a:pt x="762000" y="4838700"/>
                </a:cubicBezTo>
                <a:cubicBezTo>
                  <a:pt x="751207" y="4827907"/>
                  <a:pt x="733951" y="4824787"/>
                  <a:pt x="723900" y="4813300"/>
                </a:cubicBezTo>
                <a:cubicBezTo>
                  <a:pt x="639986" y="4717399"/>
                  <a:pt x="713325" y="4750508"/>
                  <a:pt x="635000" y="4724400"/>
                </a:cubicBezTo>
                <a:cubicBezTo>
                  <a:pt x="630767" y="4711700"/>
                  <a:pt x="629726" y="4697439"/>
                  <a:pt x="622300" y="4686300"/>
                </a:cubicBezTo>
                <a:cubicBezTo>
                  <a:pt x="612337" y="4671356"/>
                  <a:pt x="599144" y="4658163"/>
                  <a:pt x="584200" y="4648200"/>
                </a:cubicBezTo>
                <a:cubicBezTo>
                  <a:pt x="573268" y="4640912"/>
                  <a:pt x="502074" y="4624494"/>
                  <a:pt x="495300" y="4622800"/>
                </a:cubicBezTo>
                <a:cubicBezTo>
                  <a:pt x="482600" y="4605867"/>
                  <a:pt x="467702" y="4590378"/>
                  <a:pt x="457200" y="4572000"/>
                </a:cubicBezTo>
                <a:cubicBezTo>
                  <a:pt x="450558" y="4560377"/>
                  <a:pt x="455393" y="4541681"/>
                  <a:pt x="444500" y="4533900"/>
                </a:cubicBezTo>
                <a:cubicBezTo>
                  <a:pt x="422713" y="4518338"/>
                  <a:pt x="390577" y="4523352"/>
                  <a:pt x="368300" y="4508500"/>
                </a:cubicBezTo>
                <a:cubicBezTo>
                  <a:pt x="259111" y="4435707"/>
                  <a:pt x="397260" y="4522980"/>
                  <a:pt x="292100" y="4470400"/>
                </a:cubicBezTo>
                <a:cubicBezTo>
                  <a:pt x="278448" y="4463574"/>
                  <a:pt x="268873" y="4448432"/>
                  <a:pt x="254000" y="4445000"/>
                </a:cubicBezTo>
                <a:cubicBezTo>
                  <a:pt x="212545" y="4435433"/>
                  <a:pt x="169333" y="4436533"/>
                  <a:pt x="127000" y="4432300"/>
                </a:cubicBezTo>
                <a:cubicBezTo>
                  <a:pt x="122767" y="4419600"/>
                  <a:pt x="123766" y="4403666"/>
                  <a:pt x="114300" y="4394200"/>
                </a:cubicBezTo>
                <a:cubicBezTo>
                  <a:pt x="46567" y="4326467"/>
                  <a:pt x="97367" y="4445000"/>
                  <a:pt x="63500" y="4343400"/>
                </a:cubicBezTo>
                <a:cubicBezTo>
                  <a:pt x="67733" y="4318000"/>
                  <a:pt x="70614" y="4292337"/>
                  <a:pt x="76200" y="4267200"/>
                </a:cubicBezTo>
                <a:cubicBezTo>
                  <a:pt x="79104" y="4254132"/>
                  <a:pt x="88900" y="4242487"/>
                  <a:pt x="88900" y="4229100"/>
                </a:cubicBezTo>
                <a:cubicBezTo>
                  <a:pt x="88900" y="4182341"/>
                  <a:pt x="89394" y="4134259"/>
                  <a:pt x="76200" y="4089400"/>
                </a:cubicBezTo>
                <a:cubicBezTo>
                  <a:pt x="67586" y="4060113"/>
                  <a:pt x="35053" y="4042160"/>
                  <a:pt x="25400" y="4013200"/>
                </a:cubicBezTo>
                <a:lnTo>
                  <a:pt x="0" y="3937000"/>
                </a:lnTo>
                <a:cubicBezTo>
                  <a:pt x="8467" y="3924300"/>
                  <a:pt x="14607" y="3909693"/>
                  <a:pt x="25400" y="3898900"/>
                </a:cubicBezTo>
                <a:cubicBezTo>
                  <a:pt x="101153" y="3823147"/>
                  <a:pt x="49400" y="3893089"/>
                  <a:pt x="114300" y="3835400"/>
                </a:cubicBezTo>
                <a:cubicBezTo>
                  <a:pt x="141148" y="3811535"/>
                  <a:pt x="160612" y="3779125"/>
                  <a:pt x="190500" y="3759200"/>
                </a:cubicBezTo>
                <a:cubicBezTo>
                  <a:pt x="246212" y="3722059"/>
                  <a:pt x="219442" y="3746011"/>
                  <a:pt x="266700" y="3683000"/>
                </a:cubicBezTo>
                <a:cubicBezTo>
                  <a:pt x="270933" y="3670300"/>
                  <a:pt x="274700" y="3657435"/>
                  <a:pt x="279400" y="3644900"/>
                </a:cubicBezTo>
                <a:cubicBezTo>
                  <a:pt x="287405" y="3623554"/>
                  <a:pt x="299271" y="3603517"/>
                  <a:pt x="304800" y="3581400"/>
                </a:cubicBezTo>
                <a:cubicBezTo>
                  <a:pt x="308837" y="3565251"/>
                  <a:pt x="319169" y="3432121"/>
                  <a:pt x="342900" y="3416300"/>
                </a:cubicBezTo>
                <a:lnTo>
                  <a:pt x="381000" y="3390900"/>
                </a:lnTo>
                <a:cubicBezTo>
                  <a:pt x="389467" y="3378200"/>
                  <a:pt x="394674" y="3362571"/>
                  <a:pt x="406400" y="3352800"/>
                </a:cubicBezTo>
                <a:cubicBezTo>
                  <a:pt x="427325" y="3335363"/>
                  <a:pt x="468831" y="3323523"/>
                  <a:pt x="495300" y="3314700"/>
                </a:cubicBezTo>
                <a:cubicBezTo>
                  <a:pt x="544876" y="3190760"/>
                  <a:pt x="486071" y="3296990"/>
                  <a:pt x="571500" y="3225800"/>
                </a:cubicBezTo>
                <a:cubicBezTo>
                  <a:pt x="583226" y="3216029"/>
                  <a:pt x="586107" y="3198493"/>
                  <a:pt x="596900" y="3187700"/>
                </a:cubicBezTo>
                <a:cubicBezTo>
                  <a:pt x="607693" y="3176907"/>
                  <a:pt x="623274" y="3172071"/>
                  <a:pt x="635000" y="3162300"/>
                </a:cubicBezTo>
                <a:cubicBezTo>
                  <a:pt x="648798" y="3150802"/>
                  <a:pt x="658156" y="3134163"/>
                  <a:pt x="673100" y="3124200"/>
                </a:cubicBezTo>
                <a:cubicBezTo>
                  <a:pt x="684239" y="3116774"/>
                  <a:pt x="699226" y="3117487"/>
                  <a:pt x="711200" y="3111500"/>
                </a:cubicBezTo>
                <a:cubicBezTo>
                  <a:pt x="798405" y="3067897"/>
                  <a:pt x="690288" y="3097902"/>
                  <a:pt x="812800" y="3073400"/>
                </a:cubicBezTo>
                <a:cubicBezTo>
                  <a:pt x="875863" y="2978805"/>
                  <a:pt x="794812" y="3094986"/>
                  <a:pt x="876300" y="2997200"/>
                </a:cubicBezTo>
                <a:cubicBezTo>
                  <a:pt x="886071" y="2985474"/>
                  <a:pt x="889781" y="2968635"/>
                  <a:pt x="901700" y="2959100"/>
                </a:cubicBezTo>
                <a:cubicBezTo>
                  <a:pt x="912153" y="2950737"/>
                  <a:pt x="927100" y="2950633"/>
                  <a:pt x="939800" y="2946400"/>
                </a:cubicBezTo>
                <a:cubicBezTo>
                  <a:pt x="944033" y="2933700"/>
                  <a:pt x="944468" y="2919010"/>
                  <a:pt x="952500" y="2908300"/>
                </a:cubicBezTo>
                <a:cubicBezTo>
                  <a:pt x="989646" y="2858771"/>
                  <a:pt x="1010034" y="2848777"/>
                  <a:pt x="1054100" y="2819400"/>
                </a:cubicBezTo>
                <a:cubicBezTo>
                  <a:pt x="1062567" y="2806700"/>
                  <a:pt x="1067498" y="2790730"/>
                  <a:pt x="1079500" y="2781300"/>
                </a:cubicBezTo>
                <a:cubicBezTo>
                  <a:pt x="1127508" y="2743580"/>
                  <a:pt x="1195268" y="2728543"/>
                  <a:pt x="1231900" y="2679700"/>
                </a:cubicBezTo>
                <a:cubicBezTo>
                  <a:pt x="1280776" y="2614532"/>
                  <a:pt x="1255033" y="2643867"/>
                  <a:pt x="1308100" y="2590800"/>
                </a:cubicBezTo>
                <a:cubicBezTo>
                  <a:pt x="1313339" y="2569845"/>
                  <a:pt x="1336686" y="2470935"/>
                  <a:pt x="1346200" y="2463800"/>
                </a:cubicBezTo>
                <a:cubicBezTo>
                  <a:pt x="1363133" y="2451100"/>
                  <a:pt x="1382938" y="2441520"/>
                  <a:pt x="1397000" y="2425700"/>
                </a:cubicBezTo>
                <a:cubicBezTo>
                  <a:pt x="1417281" y="2402884"/>
                  <a:pt x="1430867" y="2374900"/>
                  <a:pt x="1447800" y="2349500"/>
                </a:cubicBezTo>
                <a:cubicBezTo>
                  <a:pt x="1456267" y="2336800"/>
                  <a:pt x="1462407" y="2322193"/>
                  <a:pt x="1473200" y="2311400"/>
                </a:cubicBezTo>
                <a:lnTo>
                  <a:pt x="1511300" y="2273300"/>
                </a:lnTo>
                <a:cubicBezTo>
                  <a:pt x="1515533" y="2252133"/>
                  <a:pt x="1514347" y="2229107"/>
                  <a:pt x="1524000" y="2209800"/>
                </a:cubicBezTo>
                <a:cubicBezTo>
                  <a:pt x="1532032" y="2193736"/>
                  <a:pt x="1550880" y="2185725"/>
                  <a:pt x="1562100" y="2171700"/>
                </a:cubicBezTo>
                <a:cubicBezTo>
                  <a:pt x="1584849" y="2143263"/>
                  <a:pt x="1602851" y="2111237"/>
                  <a:pt x="1625600" y="2082800"/>
                </a:cubicBezTo>
                <a:cubicBezTo>
                  <a:pt x="1636820" y="2068775"/>
                  <a:pt x="1652202" y="2058498"/>
                  <a:pt x="1663700" y="2044700"/>
                </a:cubicBezTo>
                <a:cubicBezTo>
                  <a:pt x="1752107" y="1938612"/>
                  <a:pt x="1615890" y="2079810"/>
                  <a:pt x="1727200" y="1968500"/>
                </a:cubicBezTo>
                <a:cubicBezTo>
                  <a:pt x="1751895" y="1894416"/>
                  <a:pt x="1718470" y="1958974"/>
                  <a:pt x="1790700" y="1917700"/>
                </a:cubicBezTo>
                <a:cubicBezTo>
                  <a:pt x="1905637" y="1852022"/>
                  <a:pt x="1737186" y="1897923"/>
                  <a:pt x="1892300" y="1866900"/>
                </a:cubicBezTo>
                <a:cubicBezTo>
                  <a:pt x="1941912" y="1767676"/>
                  <a:pt x="1886068" y="1860432"/>
                  <a:pt x="1968500" y="1778000"/>
                </a:cubicBezTo>
                <a:cubicBezTo>
                  <a:pt x="1979293" y="1767207"/>
                  <a:pt x="1982174" y="1749671"/>
                  <a:pt x="1993900" y="1739900"/>
                </a:cubicBezTo>
                <a:cubicBezTo>
                  <a:pt x="2022362" y="1716182"/>
                  <a:pt x="2061321" y="1710345"/>
                  <a:pt x="2095500" y="1701800"/>
                </a:cubicBezTo>
                <a:cubicBezTo>
                  <a:pt x="2087033" y="1684867"/>
                  <a:pt x="2066988" y="1669674"/>
                  <a:pt x="2070100" y="1651000"/>
                </a:cubicBezTo>
                <a:cubicBezTo>
                  <a:pt x="2072609" y="1635944"/>
                  <a:pt x="2097407" y="1636393"/>
                  <a:pt x="2108200" y="1625600"/>
                </a:cubicBezTo>
                <a:cubicBezTo>
                  <a:pt x="2123167" y="1610633"/>
                  <a:pt x="2131333" y="1589767"/>
                  <a:pt x="2146300" y="1574800"/>
                </a:cubicBezTo>
                <a:cubicBezTo>
                  <a:pt x="2170919" y="1550181"/>
                  <a:pt x="2191512" y="1547029"/>
                  <a:pt x="2222500" y="1536700"/>
                </a:cubicBezTo>
                <a:cubicBezTo>
                  <a:pt x="2258619" y="1428343"/>
                  <a:pt x="2349993" y="1429242"/>
                  <a:pt x="2471184" y="1327297"/>
                </a:cubicBezTo>
                <a:cubicBezTo>
                  <a:pt x="2592376" y="1225353"/>
                  <a:pt x="2790801" y="1087770"/>
                  <a:pt x="2949649" y="925033"/>
                </a:cubicBezTo>
                <a:cubicBezTo>
                  <a:pt x="3108497" y="762296"/>
                  <a:pt x="3334833" y="474379"/>
                  <a:pt x="3424274" y="350874"/>
                </a:cubicBezTo>
                <a:cubicBezTo>
                  <a:pt x="3513715" y="227369"/>
                  <a:pt x="3253120" y="236820"/>
                  <a:pt x="3486298" y="184002"/>
                </a:cubicBezTo>
                <a:cubicBezTo>
                  <a:pt x="3719476" y="131184"/>
                  <a:pt x="2902245" y="52228"/>
                  <a:pt x="4642588" y="2068"/>
                </a:cubicBezTo>
                <a:lnTo>
                  <a:pt x="13779500" y="0"/>
                </a:lnTo>
                <a:lnTo>
                  <a:pt x="13538200" y="1130300"/>
                </a:lnTo>
                <a:lnTo>
                  <a:pt x="12738100" y="2806700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F6C7A0EB-1FA5-7007-C153-3837087789E5}"/>
              </a:ext>
            </a:extLst>
          </p:cNvPr>
          <p:cNvSpPr/>
          <p:nvPr/>
        </p:nvSpPr>
        <p:spPr>
          <a:xfrm>
            <a:off x="3500238" y="3920041"/>
            <a:ext cx="1062121" cy="1268256"/>
          </a:xfrm>
          <a:custGeom>
            <a:avLst/>
            <a:gdLst>
              <a:gd name="connsiteX0" fmla="*/ 2711303 w 3232298"/>
              <a:gd name="connsiteY0" fmla="*/ 3859619 h 3859619"/>
              <a:gd name="connsiteX1" fmla="*/ 2711303 w 3232298"/>
              <a:gd name="connsiteY1" fmla="*/ 3859619 h 3859619"/>
              <a:gd name="connsiteX2" fmla="*/ 2615610 w 3232298"/>
              <a:gd name="connsiteY2" fmla="*/ 3838353 h 3859619"/>
              <a:gd name="connsiteX3" fmla="*/ 2573079 w 3232298"/>
              <a:gd name="connsiteY3" fmla="*/ 3753293 h 3859619"/>
              <a:gd name="connsiteX4" fmla="*/ 2562447 w 3232298"/>
              <a:gd name="connsiteY4" fmla="*/ 3721395 h 3859619"/>
              <a:gd name="connsiteX5" fmla="*/ 2530549 w 3232298"/>
              <a:gd name="connsiteY5" fmla="*/ 3700130 h 3859619"/>
              <a:gd name="connsiteX6" fmla="*/ 2519917 w 3232298"/>
              <a:gd name="connsiteY6" fmla="*/ 3668233 h 3859619"/>
              <a:gd name="connsiteX7" fmla="*/ 2498651 w 3232298"/>
              <a:gd name="connsiteY7" fmla="*/ 3646967 h 3859619"/>
              <a:gd name="connsiteX8" fmla="*/ 2477386 w 3232298"/>
              <a:gd name="connsiteY8" fmla="*/ 3583172 h 3859619"/>
              <a:gd name="connsiteX9" fmla="*/ 2434856 w 3232298"/>
              <a:gd name="connsiteY9" fmla="*/ 3519377 h 3859619"/>
              <a:gd name="connsiteX10" fmla="*/ 2424224 w 3232298"/>
              <a:gd name="connsiteY10" fmla="*/ 3487479 h 3859619"/>
              <a:gd name="connsiteX11" fmla="*/ 2392326 w 3232298"/>
              <a:gd name="connsiteY11" fmla="*/ 3413051 h 3859619"/>
              <a:gd name="connsiteX12" fmla="*/ 2360428 w 3232298"/>
              <a:gd name="connsiteY12" fmla="*/ 3402419 h 3859619"/>
              <a:gd name="connsiteX13" fmla="*/ 2349796 w 3232298"/>
              <a:gd name="connsiteY13" fmla="*/ 3370521 h 3859619"/>
              <a:gd name="connsiteX14" fmla="*/ 2317898 w 3232298"/>
              <a:gd name="connsiteY14" fmla="*/ 3349256 h 3859619"/>
              <a:gd name="connsiteX15" fmla="*/ 2232837 w 3232298"/>
              <a:gd name="connsiteY15" fmla="*/ 3327991 h 3859619"/>
              <a:gd name="connsiteX16" fmla="*/ 2200940 w 3232298"/>
              <a:gd name="connsiteY16" fmla="*/ 3306726 h 3859619"/>
              <a:gd name="connsiteX17" fmla="*/ 2179675 w 3232298"/>
              <a:gd name="connsiteY17" fmla="*/ 3274828 h 3859619"/>
              <a:gd name="connsiteX18" fmla="*/ 2147777 w 3232298"/>
              <a:gd name="connsiteY18" fmla="*/ 3264195 h 3859619"/>
              <a:gd name="connsiteX19" fmla="*/ 2115879 w 3232298"/>
              <a:gd name="connsiteY19" fmla="*/ 3242930 h 3859619"/>
              <a:gd name="connsiteX20" fmla="*/ 2083982 w 3232298"/>
              <a:gd name="connsiteY20" fmla="*/ 3211033 h 3859619"/>
              <a:gd name="connsiteX21" fmla="*/ 2020186 w 3232298"/>
              <a:gd name="connsiteY21" fmla="*/ 3179135 h 3859619"/>
              <a:gd name="connsiteX22" fmla="*/ 1977656 w 3232298"/>
              <a:gd name="connsiteY22" fmla="*/ 3147237 h 3859619"/>
              <a:gd name="connsiteX23" fmla="*/ 1956391 w 3232298"/>
              <a:gd name="connsiteY23" fmla="*/ 3115340 h 3859619"/>
              <a:gd name="connsiteX24" fmla="*/ 1924493 w 3232298"/>
              <a:gd name="connsiteY24" fmla="*/ 3104707 h 3859619"/>
              <a:gd name="connsiteX25" fmla="*/ 1892596 w 3232298"/>
              <a:gd name="connsiteY25" fmla="*/ 3083442 h 3859619"/>
              <a:gd name="connsiteX26" fmla="*/ 1871331 w 3232298"/>
              <a:gd name="connsiteY26" fmla="*/ 3051544 h 3859619"/>
              <a:gd name="connsiteX27" fmla="*/ 1786270 w 3232298"/>
              <a:gd name="connsiteY27" fmla="*/ 3030279 h 3859619"/>
              <a:gd name="connsiteX28" fmla="*/ 1754372 w 3232298"/>
              <a:gd name="connsiteY28" fmla="*/ 3009014 h 3859619"/>
              <a:gd name="connsiteX29" fmla="*/ 1733107 w 3232298"/>
              <a:gd name="connsiteY29" fmla="*/ 2977116 h 3859619"/>
              <a:gd name="connsiteX30" fmla="*/ 1637414 w 3232298"/>
              <a:gd name="connsiteY30" fmla="*/ 2945219 h 3859619"/>
              <a:gd name="connsiteX31" fmla="*/ 1573619 w 3232298"/>
              <a:gd name="connsiteY31" fmla="*/ 2923953 h 3859619"/>
              <a:gd name="connsiteX32" fmla="*/ 1541721 w 3232298"/>
              <a:gd name="connsiteY32" fmla="*/ 2913321 h 3859619"/>
              <a:gd name="connsiteX33" fmla="*/ 1509824 w 3232298"/>
              <a:gd name="connsiteY33" fmla="*/ 2892056 h 3859619"/>
              <a:gd name="connsiteX34" fmla="*/ 1446028 w 3232298"/>
              <a:gd name="connsiteY34" fmla="*/ 2881423 h 3859619"/>
              <a:gd name="connsiteX35" fmla="*/ 1307805 w 3232298"/>
              <a:gd name="connsiteY35" fmla="*/ 2860158 h 3859619"/>
              <a:gd name="connsiteX36" fmla="*/ 1148317 w 3232298"/>
              <a:gd name="connsiteY36" fmla="*/ 2870791 h 3859619"/>
              <a:gd name="connsiteX37" fmla="*/ 1116419 w 3232298"/>
              <a:gd name="connsiteY37" fmla="*/ 2881423 h 3859619"/>
              <a:gd name="connsiteX38" fmla="*/ 1073889 w 3232298"/>
              <a:gd name="connsiteY38" fmla="*/ 2892056 h 3859619"/>
              <a:gd name="connsiteX39" fmla="*/ 978196 w 3232298"/>
              <a:gd name="connsiteY39" fmla="*/ 2913321 h 3859619"/>
              <a:gd name="connsiteX40" fmla="*/ 776177 w 3232298"/>
              <a:gd name="connsiteY40" fmla="*/ 2955851 h 3859619"/>
              <a:gd name="connsiteX41" fmla="*/ 723014 w 3232298"/>
              <a:gd name="connsiteY41" fmla="*/ 2977116 h 3859619"/>
              <a:gd name="connsiteX42" fmla="*/ 691117 w 3232298"/>
              <a:gd name="connsiteY42" fmla="*/ 2987749 h 3859619"/>
              <a:gd name="connsiteX43" fmla="*/ 637954 w 3232298"/>
              <a:gd name="connsiteY43" fmla="*/ 3030279 h 3859619"/>
              <a:gd name="connsiteX44" fmla="*/ 574158 w 3232298"/>
              <a:gd name="connsiteY44" fmla="*/ 3051544 h 3859619"/>
              <a:gd name="connsiteX45" fmla="*/ 457200 w 3232298"/>
              <a:gd name="connsiteY45" fmla="*/ 3040912 h 3859619"/>
              <a:gd name="connsiteX46" fmla="*/ 382772 w 3232298"/>
              <a:gd name="connsiteY46" fmla="*/ 3019647 h 3859619"/>
              <a:gd name="connsiteX47" fmla="*/ 329610 w 3232298"/>
              <a:gd name="connsiteY47" fmla="*/ 2934586 h 3859619"/>
              <a:gd name="connsiteX48" fmla="*/ 318977 w 3232298"/>
              <a:gd name="connsiteY48" fmla="*/ 2902688 h 3859619"/>
              <a:gd name="connsiteX49" fmla="*/ 287079 w 3232298"/>
              <a:gd name="connsiteY49" fmla="*/ 2881423 h 3859619"/>
              <a:gd name="connsiteX50" fmla="*/ 265814 w 3232298"/>
              <a:gd name="connsiteY50" fmla="*/ 2849526 h 3859619"/>
              <a:gd name="connsiteX51" fmla="*/ 244549 w 3232298"/>
              <a:gd name="connsiteY51" fmla="*/ 2828260 h 3859619"/>
              <a:gd name="connsiteX52" fmla="*/ 223284 w 3232298"/>
              <a:gd name="connsiteY52" fmla="*/ 2785730 h 3859619"/>
              <a:gd name="connsiteX53" fmla="*/ 212651 w 3232298"/>
              <a:gd name="connsiteY53" fmla="*/ 2530549 h 3859619"/>
              <a:gd name="connsiteX54" fmla="*/ 202019 w 3232298"/>
              <a:gd name="connsiteY54" fmla="*/ 2498651 h 3859619"/>
              <a:gd name="connsiteX55" fmla="*/ 138224 w 3232298"/>
              <a:gd name="connsiteY55" fmla="*/ 2456121 h 3859619"/>
              <a:gd name="connsiteX56" fmla="*/ 95693 w 3232298"/>
              <a:gd name="connsiteY56" fmla="*/ 2392326 h 3859619"/>
              <a:gd name="connsiteX57" fmla="*/ 53163 w 3232298"/>
              <a:gd name="connsiteY57" fmla="*/ 2339163 h 3859619"/>
              <a:gd name="connsiteX58" fmla="*/ 21265 w 3232298"/>
              <a:gd name="connsiteY58" fmla="*/ 2264735 h 3859619"/>
              <a:gd name="connsiteX59" fmla="*/ 0 w 3232298"/>
              <a:gd name="connsiteY59" fmla="*/ 2200940 h 3859619"/>
              <a:gd name="connsiteX60" fmla="*/ 10633 w 3232298"/>
              <a:gd name="connsiteY60" fmla="*/ 2052084 h 3859619"/>
              <a:gd name="connsiteX61" fmla="*/ 42531 w 3232298"/>
              <a:gd name="connsiteY61" fmla="*/ 2030819 h 3859619"/>
              <a:gd name="connsiteX62" fmla="*/ 106326 w 3232298"/>
              <a:gd name="connsiteY62" fmla="*/ 1988288 h 3859619"/>
              <a:gd name="connsiteX63" fmla="*/ 170121 w 3232298"/>
              <a:gd name="connsiteY63" fmla="*/ 1903228 h 3859619"/>
              <a:gd name="connsiteX64" fmla="*/ 223284 w 3232298"/>
              <a:gd name="connsiteY64" fmla="*/ 1828800 h 3859619"/>
              <a:gd name="connsiteX65" fmla="*/ 265814 w 3232298"/>
              <a:gd name="connsiteY65" fmla="*/ 1765005 h 3859619"/>
              <a:gd name="connsiteX66" fmla="*/ 318977 w 3232298"/>
              <a:gd name="connsiteY66" fmla="*/ 1722474 h 3859619"/>
              <a:gd name="connsiteX67" fmla="*/ 350875 w 3232298"/>
              <a:gd name="connsiteY67" fmla="*/ 1648047 h 3859619"/>
              <a:gd name="connsiteX68" fmla="*/ 393405 w 3232298"/>
              <a:gd name="connsiteY68" fmla="*/ 1637414 h 3859619"/>
              <a:gd name="connsiteX69" fmla="*/ 446568 w 3232298"/>
              <a:gd name="connsiteY69" fmla="*/ 1562986 h 3859619"/>
              <a:gd name="connsiteX70" fmla="*/ 457200 w 3232298"/>
              <a:gd name="connsiteY70" fmla="*/ 1531088 h 3859619"/>
              <a:gd name="connsiteX71" fmla="*/ 531628 w 3232298"/>
              <a:gd name="connsiteY71" fmla="*/ 1456660 h 3859619"/>
              <a:gd name="connsiteX72" fmla="*/ 563526 w 3232298"/>
              <a:gd name="connsiteY72" fmla="*/ 1446028 h 3859619"/>
              <a:gd name="connsiteX73" fmla="*/ 595424 w 3232298"/>
              <a:gd name="connsiteY73" fmla="*/ 1424763 h 3859619"/>
              <a:gd name="connsiteX74" fmla="*/ 637954 w 3232298"/>
              <a:gd name="connsiteY74" fmla="*/ 1360967 h 3859619"/>
              <a:gd name="connsiteX75" fmla="*/ 680484 w 3232298"/>
              <a:gd name="connsiteY75" fmla="*/ 1307805 h 3859619"/>
              <a:gd name="connsiteX76" fmla="*/ 712382 w 3232298"/>
              <a:gd name="connsiteY76" fmla="*/ 1233377 h 3859619"/>
              <a:gd name="connsiteX77" fmla="*/ 776177 w 3232298"/>
              <a:gd name="connsiteY77" fmla="*/ 1190847 h 3859619"/>
              <a:gd name="connsiteX78" fmla="*/ 797442 w 3232298"/>
              <a:gd name="connsiteY78" fmla="*/ 1169581 h 3859619"/>
              <a:gd name="connsiteX79" fmla="*/ 818707 w 3232298"/>
              <a:gd name="connsiteY79" fmla="*/ 1073888 h 3859619"/>
              <a:gd name="connsiteX80" fmla="*/ 839972 w 3232298"/>
              <a:gd name="connsiteY80" fmla="*/ 1041991 h 3859619"/>
              <a:gd name="connsiteX81" fmla="*/ 871870 w 3232298"/>
              <a:gd name="connsiteY81" fmla="*/ 1031358 h 3859619"/>
              <a:gd name="connsiteX82" fmla="*/ 893135 w 3232298"/>
              <a:gd name="connsiteY82" fmla="*/ 988828 h 3859619"/>
              <a:gd name="connsiteX83" fmla="*/ 956931 w 3232298"/>
              <a:gd name="connsiteY83" fmla="*/ 946298 h 3859619"/>
              <a:gd name="connsiteX84" fmla="*/ 988828 w 3232298"/>
              <a:gd name="connsiteY84" fmla="*/ 925033 h 3859619"/>
              <a:gd name="connsiteX85" fmla="*/ 1063256 w 3232298"/>
              <a:gd name="connsiteY85" fmla="*/ 903767 h 3859619"/>
              <a:gd name="connsiteX86" fmla="*/ 1127051 w 3232298"/>
              <a:gd name="connsiteY86" fmla="*/ 861237 h 3859619"/>
              <a:gd name="connsiteX87" fmla="*/ 1190847 w 3232298"/>
              <a:gd name="connsiteY87" fmla="*/ 839972 h 3859619"/>
              <a:gd name="connsiteX88" fmla="*/ 1222744 w 3232298"/>
              <a:gd name="connsiteY88" fmla="*/ 829340 h 3859619"/>
              <a:gd name="connsiteX89" fmla="*/ 1265275 w 3232298"/>
              <a:gd name="connsiteY89" fmla="*/ 786809 h 3859619"/>
              <a:gd name="connsiteX90" fmla="*/ 1297172 w 3232298"/>
              <a:gd name="connsiteY90" fmla="*/ 765544 h 3859619"/>
              <a:gd name="connsiteX91" fmla="*/ 1456661 w 3232298"/>
              <a:gd name="connsiteY91" fmla="*/ 733647 h 3859619"/>
              <a:gd name="connsiteX92" fmla="*/ 1477926 w 3232298"/>
              <a:gd name="connsiteY92" fmla="*/ 701749 h 3859619"/>
              <a:gd name="connsiteX93" fmla="*/ 1541721 w 3232298"/>
              <a:gd name="connsiteY93" fmla="*/ 648586 h 3859619"/>
              <a:gd name="connsiteX94" fmla="*/ 1584251 w 3232298"/>
              <a:gd name="connsiteY94" fmla="*/ 584791 h 3859619"/>
              <a:gd name="connsiteX95" fmla="*/ 1573619 w 3232298"/>
              <a:gd name="connsiteY95" fmla="*/ 489098 h 3859619"/>
              <a:gd name="connsiteX96" fmla="*/ 1562986 w 3232298"/>
              <a:gd name="connsiteY96" fmla="*/ 457200 h 3859619"/>
              <a:gd name="connsiteX97" fmla="*/ 1531089 w 3232298"/>
              <a:gd name="connsiteY97" fmla="*/ 446567 h 3859619"/>
              <a:gd name="connsiteX98" fmla="*/ 1477926 w 3232298"/>
              <a:gd name="connsiteY98" fmla="*/ 404037 h 3859619"/>
              <a:gd name="connsiteX99" fmla="*/ 1446028 w 3232298"/>
              <a:gd name="connsiteY99" fmla="*/ 372140 h 3859619"/>
              <a:gd name="connsiteX100" fmla="*/ 1414131 w 3232298"/>
              <a:gd name="connsiteY100" fmla="*/ 361507 h 3859619"/>
              <a:gd name="connsiteX101" fmla="*/ 1233377 w 3232298"/>
              <a:gd name="connsiteY101" fmla="*/ 350874 h 3859619"/>
              <a:gd name="connsiteX102" fmla="*/ 1201479 w 3232298"/>
              <a:gd name="connsiteY102" fmla="*/ 287079 h 3859619"/>
              <a:gd name="connsiteX103" fmla="*/ 1190847 w 3232298"/>
              <a:gd name="connsiteY103" fmla="*/ 255181 h 3859619"/>
              <a:gd name="connsiteX104" fmla="*/ 1169582 w 3232298"/>
              <a:gd name="connsiteY104" fmla="*/ 223284 h 3859619"/>
              <a:gd name="connsiteX105" fmla="*/ 1158949 w 3232298"/>
              <a:gd name="connsiteY105" fmla="*/ 191386 h 3859619"/>
              <a:gd name="connsiteX106" fmla="*/ 1127051 w 3232298"/>
              <a:gd name="connsiteY106" fmla="*/ 127591 h 3859619"/>
              <a:gd name="connsiteX107" fmla="*/ 1137684 w 3232298"/>
              <a:gd name="connsiteY107" fmla="*/ 95693 h 3859619"/>
              <a:gd name="connsiteX108" fmla="*/ 1212112 w 3232298"/>
              <a:gd name="connsiteY108" fmla="*/ 10633 h 3859619"/>
              <a:gd name="connsiteX109" fmla="*/ 1244010 w 3232298"/>
              <a:gd name="connsiteY109" fmla="*/ 0 h 3859619"/>
              <a:gd name="connsiteX110" fmla="*/ 1307805 w 3232298"/>
              <a:gd name="connsiteY110" fmla="*/ 10633 h 3859619"/>
              <a:gd name="connsiteX111" fmla="*/ 1329070 w 3232298"/>
              <a:gd name="connsiteY111" fmla="*/ 74428 h 3859619"/>
              <a:gd name="connsiteX112" fmla="*/ 1360968 w 3232298"/>
              <a:gd name="connsiteY112" fmla="*/ 106326 h 3859619"/>
              <a:gd name="connsiteX113" fmla="*/ 1382233 w 3232298"/>
              <a:gd name="connsiteY113" fmla="*/ 138223 h 3859619"/>
              <a:gd name="connsiteX114" fmla="*/ 1446028 w 3232298"/>
              <a:gd name="connsiteY114" fmla="*/ 170121 h 3859619"/>
              <a:gd name="connsiteX115" fmla="*/ 1467293 w 3232298"/>
              <a:gd name="connsiteY115" fmla="*/ 202019 h 3859619"/>
              <a:gd name="connsiteX116" fmla="*/ 1541721 w 3232298"/>
              <a:gd name="connsiteY116" fmla="*/ 233916 h 3859619"/>
              <a:gd name="connsiteX117" fmla="*/ 1850065 w 3232298"/>
              <a:gd name="connsiteY117" fmla="*/ 265814 h 3859619"/>
              <a:gd name="connsiteX118" fmla="*/ 1860698 w 3232298"/>
              <a:gd name="connsiteY118" fmla="*/ 297712 h 3859619"/>
              <a:gd name="connsiteX119" fmla="*/ 1903228 w 3232298"/>
              <a:gd name="connsiteY119" fmla="*/ 308344 h 3859619"/>
              <a:gd name="connsiteX120" fmla="*/ 2062717 w 3232298"/>
              <a:gd name="connsiteY120" fmla="*/ 329609 h 3859619"/>
              <a:gd name="connsiteX121" fmla="*/ 2094614 w 3232298"/>
              <a:gd name="connsiteY121" fmla="*/ 350874 h 3859619"/>
              <a:gd name="connsiteX122" fmla="*/ 2126512 w 3232298"/>
              <a:gd name="connsiteY122" fmla="*/ 361507 h 3859619"/>
              <a:gd name="connsiteX123" fmla="*/ 2190307 w 3232298"/>
              <a:gd name="connsiteY123" fmla="*/ 404037 h 3859619"/>
              <a:gd name="connsiteX124" fmla="*/ 2254103 w 3232298"/>
              <a:gd name="connsiteY124" fmla="*/ 425302 h 3859619"/>
              <a:gd name="connsiteX125" fmla="*/ 2360428 w 3232298"/>
              <a:gd name="connsiteY125" fmla="*/ 446567 h 3859619"/>
              <a:gd name="connsiteX126" fmla="*/ 2381693 w 3232298"/>
              <a:gd name="connsiteY126" fmla="*/ 467833 h 3859619"/>
              <a:gd name="connsiteX127" fmla="*/ 2402958 w 3232298"/>
              <a:gd name="connsiteY127" fmla="*/ 499730 h 3859619"/>
              <a:gd name="connsiteX128" fmla="*/ 2594344 w 3232298"/>
              <a:gd name="connsiteY128" fmla="*/ 531628 h 3859619"/>
              <a:gd name="connsiteX129" fmla="*/ 2626242 w 3232298"/>
              <a:gd name="connsiteY129" fmla="*/ 542260 h 3859619"/>
              <a:gd name="connsiteX130" fmla="*/ 2647507 w 3232298"/>
              <a:gd name="connsiteY130" fmla="*/ 563526 h 3859619"/>
              <a:gd name="connsiteX131" fmla="*/ 2711303 w 3232298"/>
              <a:gd name="connsiteY131" fmla="*/ 584791 h 3859619"/>
              <a:gd name="connsiteX132" fmla="*/ 2945219 w 3232298"/>
              <a:gd name="connsiteY132" fmla="*/ 574158 h 3859619"/>
              <a:gd name="connsiteX133" fmla="*/ 2998382 w 3232298"/>
              <a:gd name="connsiteY133" fmla="*/ 552893 h 3859619"/>
              <a:gd name="connsiteX134" fmla="*/ 3040912 w 3232298"/>
              <a:gd name="connsiteY134" fmla="*/ 542260 h 3859619"/>
              <a:gd name="connsiteX135" fmla="*/ 3168503 w 3232298"/>
              <a:gd name="connsiteY135" fmla="*/ 584791 h 3859619"/>
              <a:gd name="connsiteX136" fmla="*/ 3179135 w 3232298"/>
              <a:gd name="connsiteY136" fmla="*/ 616688 h 3859619"/>
              <a:gd name="connsiteX137" fmla="*/ 3157870 w 3232298"/>
              <a:gd name="connsiteY137" fmla="*/ 691116 h 3859619"/>
              <a:gd name="connsiteX138" fmla="*/ 3094075 w 3232298"/>
              <a:gd name="connsiteY138" fmla="*/ 723014 h 3859619"/>
              <a:gd name="connsiteX139" fmla="*/ 2902689 w 3232298"/>
              <a:gd name="connsiteY139" fmla="*/ 765544 h 3859619"/>
              <a:gd name="connsiteX140" fmla="*/ 2796363 w 3232298"/>
              <a:gd name="connsiteY140" fmla="*/ 808074 h 3859619"/>
              <a:gd name="connsiteX141" fmla="*/ 2838893 w 3232298"/>
              <a:gd name="connsiteY141" fmla="*/ 861237 h 3859619"/>
              <a:gd name="connsiteX142" fmla="*/ 2849526 w 3232298"/>
              <a:gd name="connsiteY142" fmla="*/ 893135 h 3859619"/>
              <a:gd name="connsiteX143" fmla="*/ 2923954 w 3232298"/>
              <a:gd name="connsiteY143" fmla="*/ 946298 h 3859619"/>
              <a:gd name="connsiteX144" fmla="*/ 2966484 w 3232298"/>
              <a:gd name="connsiteY144" fmla="*/ 988828 h 3859619"/>
              <a:gd name="connsiteX145" fmla="*/ 2977117 w 3232298"/>
              <a:gd name="connsiteY145" fmla="*/ 1020726 h 3859619"/>
              <a:gd name="connsiteX146" fmla="*/ 2934586 w 3232298"/>
              <a:gd name="connsiteY146" fmla="*/ 1084521 h 3859619"/>
              <a:gd name="connsiteX147" fmla="*/ 2881424 w 3232298"/>
              <a:gd name="connsiteY147" fmla="*/ 1127051 h 3859619"/>
              <a:gd name="connsiteX148" fmla="*/ 2636875 w 3232298"/>
              <a:gd name="connsiteY148" fmla="*/ 1148316 h 3859619"/>
              <a:gd name="connsiteX149" fmla="*/ 2636875 w 3232298"/>
              <a:gd name="connsiteY149" fmla="*/ 1233377 h 3859619"/>
              <a:gd name="connsiteX150" fmla="*/ 2732568 w 3232298"/>
              <a:gd name="connsiteY150" fmla="*/ 1265274 h 3859619"/>
              <a:gd name="connsiteX151" fmla="*/ 2764465 w 3232298"/>
              <a:gd name="connsiteY151" fmla="*/ 1275907 h 3859619"/>
              <a:gd name="connsiteX152" fmla="*/ 2785731 w 3232298"/>
              <a:gd name="connsiteY152" fmla="*/ 1297172 h 3859619"/>
              <a:gd name="connsiteX153" fmla="*/ 2796363 w 3232298"/>
              <a:gd name="connsiteY153" fmla="*/ 1329070 h 3859619"/>
              <a:gd name="connsiteX154" fmla="*/ 2860158 w 3232298"/>
              <a:gd name="connsiteY154" fmla="*/ 1350335 h 3859619"/>
              <a:gd name="connsiteX155" fmla="*/ 2966484 w 3232298"/>
              <a:gd name="connsiteY155" fmla="*/ 1392865 h 3859619"/>
              <a:gd name="connsiteX156" fmla="*/ 3051544 w 3232298"/>
              <a:gd name="connsiteY156" fmla="*/ 1435395 h 3859619"/>
              <a:gd name="connsiteX157" fmla="*/ 3094075 w 3232298"/>
              <a:gd name="connsiteY157" fmla="*/ 1477926 h 3859619"/>
              <a:gd name="connsiteX158" fmla="*/ 3136605 w 3232298"/>
              <a:gd name="connsiteY158" fmla="*/ 1541721 h 3859619"/>
              <a:gd name="connsiteX159" fmla="*/ 3147237 w 3232298"/>
              <a:gd name="connsiteY159" fmla="*/ 1765005 h 3859619"/>
              <a:gd name="connsiteX160" fmla="*/ 3200400 w 3232298"/>
              <a:gd name="connsiteY160" fmla="*/ 1828800 h 3859619"/>
              <a:gd name="connsiteX161" fmla="*/ 3232298 w 3232298"/>
              <a:gd name="connsiteY161" fmla="*/ 1913860 h 3859619"/>
              <a:gd name="connsiteX162" fmla="*/ 3211033 w 3232298"/>
              <a:gd name="connsiteY162" fmla="*/ 2190307 h 3859619"/>
              <a:gd name="connsiteX163" fmla="*/ 3200400 w 3232298"/>
              <a:gd name="connsiteY163" fmla="*/ 2222205 h 3859619"/>
              <a:gd name="connsiteX164" fmla="*/ 3179135 w 3232298"/>
              <a:gd name="connsiteY164" fmla="*/ 2594344 h 3859619"/>
              <a:gd name="connsiteX165" fmla="*/ 3168503 w 3232298"/>
              <a:gd name="connsiteY165" fmla="*/ 2626242 h 3859619"/>
              <a:gd name="connsiteX166" fmla="*/ 3147237 w 3232298"/>
              <a:gd name="connsiteY166" fmla="*/ 2647507 h 3859619"/>
              <a:gd name="connsiteX167" fmla="*/ 3115340 w 3232298"/>
              <a:gd name="connsiteY167" fmla="*/ 2721935 h 3859619"/>
              <a:gd name="connsiteX168" fmla="*/ 3083442 w 3232298"/>
              <a:gd name="connsiteY168" fmla="*/ 2785730 h 3859619"/>
              <a:gd name="connsiteX169" fmla="*/ 3072810 w 3232298"/>
              <a:gd name="connsiteY169" fmla="*/ 2817628 h 3859619"/>
              <a:gd name="connsiteX170" fmla="*/ 3051544 w 3232298"/>
              <a:gd name="connsiteY170" fmla="*/ 2838893 h 3859619"/>
              <a:gd name="connsiteX171" fmla="*/ 3030279 w 3232298"/>
              <a:gd name="connsiteY171" fmla="*/ 2870791 h 3859619"/>
              <a:gd name="connsiteX172" fmla="*/ 3019647 w 3232298"/>
              <a:gd name="connsiteY172" fmla="*/ 2913321 h 3859619"/>
              <a:gd name="connsiteX173" fmla="*/ 3040912 w 3232298"/>
              <a:gd name="connsiteY173" fmla="*/ 2945219 h 3859619"/>
              <a:gd name="connsiteX174" fmla="*/ 3051544 w 3232298"/>
              <a:gd name="connsiteY174" fmla="*/ 2987749 h 3859619"/>
              <a:gd name="connsiteX175" fmla="*/ 2998382 w 3232298"/>
              <a:gd name="connsiteY175" fmla="*/ 3083442 h 3859619"/>
              <a:gd name="connsiteX176" fmla="*/ 2966484 w 3232298"/>
              <a:gd name="connsiteY176" fmla="*/ 3094074 h 3859619"/>
              <a:gd name="connsiteX177" fmla="*/ 2955851 w 3232298"/>
              <a:gd name="connsiteY177" fmla="*/ 3136605 h 3859619"/>
              <a:gd name="connsiteX178" fmla="*/ 2923954 w 3232298"/>
              <a:gd name="connsiteY178" fmla="*/ 3157870 h 3859619"/>
              <a:gd name="connsiteX179" fmla="*/ 2902689 w 3232298"/>
              <a:gd name="connsiteY179" fmla="*/ 3189767 h 3859619"/>
              <a:gd name="connsiteX180" fmla="*/ 2892056 w 3232298"/>
              <a:gd name="connsiteY180" fmla="*/ 3232298 h 3859619"/>
              <a:gd name="connsiteX181" fmla="*/ 2881424 w 3232298"/>
              <a:gd name="connsiteY181" fmla="*/ 3349256 h 3859619"/>
              <a:gd name="connsiteX182" fmla="*/ 2849526 w 3232298"/>
              <a:gd name="connsiteY182" fmla="*/ 3370521 h 3859619"/>
              <a:gd name="connsiteX183" fmla="*/ 2828261 w 3232298"/>
              <a:gd name="connsiteY183" fmla="*/ 3508744 h 3859619"/>
              <a:gd name="connsiteX184" fmla="*/ 2796363 w 3232298"/>
              <a:gd name="connsiteY184" fmla="*/ 3646967 h 3859619"/>
              <a:gd name="connsiteX185" fmla="*/ 2775098 w 3232298"/>
              <a:gd name="connsiteY185" fmla="*/ 3732028 h 3859619"/>
              <a:gd name="connsiteX186" fmla="*/ 2764465 w 3232298"/>
              <a:gd name="connsiteY186" fmla="*/ 3763926 h 3859619"/>
              <a:gd name="connsiteX187" fmla="*/ 2743200 w 3232298"/>
              <a:gd name="connsiteY187" fmla="*/ 3795823 h 3859619"/>
              <a:gd name="connsiteX188" fmla="*/ 2711303 w 3232298"/>
              <a:gd name="connsiteY188" fmla="*/ 3859619 h 3859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3232298" h="3859619">
                <a:moveTo>
                  <a:pt x="2711303" y="3859619"/>
                </a:moveTo>
                <a:lnTo>
                  <a:pt x="2711303" y="3859619"/>
                </a:lnTo>
                <a:cubicBezTo>
                  <a:pt x="2679405" y="3852530"/>
                  <a:pt x="2646318" y="3849520"/>
                  <a:pt x="2615610" y="3838353"/>
                </a:cubicBezTo>
                <a:cubicBezTo>
                  <a:pt x="2587452" y="3828114"/>
                  <a:pt x="2577483" y="3766505"/>
                  <a:pt x="2573079" y="3753293"/>
                </a:cubicBezTo>
                <a:cubicBezTo>
                  <a:pt x="2569535" y="3742660"/>
                  <a:pt x="2571772" y="3727612"/>
                  <a:pt x="2562447" y="3721395"/>
                </a:cubicBezTo>
                <a:lnTo>
                  <a:pt x="2530549" y="3700130"/>
                </a:lnTo>
                <a:cubicBezTo>
                  <a:pt x="2527005" y="3689498"/>
                  <a:pt x="2525683" y="3677843"/>
                  <a:pt x="2519917" y="3668233"/>
                </a:cubicBezTo>
                <a:cubicBezTo>
                  <a:pt x="2514759" y="3659637"/>
                  <a:pt x="2503134" y="3655934"/>
                  <a:pt x="2498651" y="3646967"/>
                </a:cubicBezTo>
                <a:cubicBezTo>
                  <a:pt x="2488626" y="3626918"/>
                  <a:pt x="2489820" y="3601823"/>
                  <a:pt x="2477386" y="3583172"/>
                </a:cubicBezTo>
                <a:lnTo>
                  <a:pt x="2434856" y="3519377"/>
                </a:lnTo>
                <a:cubicBezTo>
                  <a:pt x="2431312" y="3508744"/>
                  <a:pt x="2427303" y="3498256"/>
                  <a:pt x="2424224" y="3487479"/>
                </a:cubicBezTo>
                <a:cubicBezTo>
                  <a:pt x="2416657" y="3460996"/>
                  <a:pt x="2416305" y="3432234"/>
                  <a:pt x="2392326" y="3413051"/>
                </a:cubicBezTo>
                <a:cubicBezTo>
                  <a:pt x="2383574" y="3406050"/>
                  <a:pt x="2371061" y="3405963"/>
                  <a:pt x="2360428" y="3402419"/>
                </a:cubicBezTo>
                <a:cubicBezTo>
                  <a:pt x="2356884" y="3391786"/>
                  <a:pt x="2356797" y="3379273"/>
                  <a:pt x="2349796" y="3370521"/>
                </a:cubicBezTo>
                <a:cubicBezTo>
                  <a:pt x="2341813" y="3360542"/>
                  <a:pt x="2329328" y="3354971"/>
                  <a:pt x="2317898" y="3349256"/>
                </a:cubicBezTo>
                <a:cubicBezTo>
                  <a:pt x="2296099" y="3338356"/>
                  <a:pt x="2253063" y="3332036"/>
                  <a:pt x="2232837" y="3327991"/>
                </a:cubicBezTo>
                <a:cubicBezTo>
                  <a:pt x="2222205" y="3320903"/>
                  <a:pt x="2209976" y="3315762"/>
                  <a:pt x="2200940" y="3306726"/>
                </a:cubicBezTo>
                <a:cubicBezTo>
                  <a:pt x="2191904" y="3297690"/>
                  <a:pt x="2189654" y="3282811"/>
                  <a:pt x="2179675" y="3274828"/>
                </a:cubicBezTo>
                <a:cubicBezTo>
                  <a:pt x="2170923" y="3267826"/>
                  <a:pt x="2157802" y="3269207"/>
                  <a:pt x="2147777" y="3264195"/>
                </a:cubicBezTo>
                <a:cubicBezTo>
                  <a:pt x="2136347" y="3258480"/>
                  <a:pt x="2125696" y="3251111"/>
                  <a:pt x="2115879" y="3242930"/>
                </a:cubicBezTo>
                <a:cubicBezTo>
                  <a:pt x="2104328" y="3233304"/>
                  <a:pt x="2095533" y="3220659"/>
                  <a:pt x="2083982" y="3211033"/>
                </a:cubicBezTo>
                <a:cubicBezTo>
                  <a:pt x="2056498" y="3188129"/>
                  <a:pt x="2052157" y="3189791"/>
                  <a:pt x="2020186" y="3179135"/>
                </a:cubicBezTo>
                <a:cubicBezTo>
                  <a:pt x="2006009" y="3168502"/>
                  <a:pt x="1990187" y="3159768"/>
                  <a:pt x="1977656" y="3147237"/>
                </a:cubicBezTo>
                <a:cubicBezTo>
                  <a:pt x="1968620" y="3138201"/>
                  <a:pt x="1966369" y="3123323"/>
                  <a:pt x="1956391" y="3115340"/>
                </a:cubicBezTo>
                <a:cubicBezTo>
                  <a:pt x="1947639" y="3108339"/>
                  <a:pt x="1934518" y="3109719"/>
                  <a:pt x="1924493" y="3104707"/>
                </a:cubicBezTo>
                <a:cubicBezTo>
                  <a:pt x="1913064" y="3098992"/>
                  <a:pt x="1903228" y="3090530"/>
                  <a:pt x="1892596" y="3083442"/>
                </a:cubicBezTo>
                <a:cubicBezTo>
                  <a:pt x="1885508" y="3072809"/>
                  <a:pt x="1881310" y="3059527"/>
                  <a:pt x="1871331" y="3051544"/>
                </a:cubicBezTo>
                <a:cubicBezTo>
                  <a:pt x="1860435" y="3042827"/>
                  <a:pt x="1788914" y="3030808"/>
                  <a:pt x="1786270" y="3030279"/>
                </a:cubicBezTo>
                <a:cubicBezTo>
                  <a:pt x="1775637" y="3023191"/>
                  <a:pt x="1763408" y="3018050"/>
                  <a:pt x="1754372" y="3009014"/>
                </a:cubicBezTo>
                <a:cubicBezTo>
                  <a:pt x="1745336" y="2999978"/>
                  <a:pt x="1743943" y="2983889"/>
                  <a:pt x="1733107" y="2977116"/>
                </a:cubicBezTo>
                <a:cubicBezTo>
                  <a:pt x="1733099" y="2977111"/>
                  <a:pt x="1653367" y="2950537"/>
                  <a:pt x="1637414" y="2945219"/>
                </a:cubicBezTo>
                <a:lnTo>
                  <a:pt x="1573619" y="2923953"/>
                </a:lnTo>
                <a:lnTo>
                  <a:pt x="1541721" y="2913321"/>
                </a:lnTo>
                <a:cubicBezTo>
                  <a:pt x="1531089" y="2906233"/>
                  <a:pt x="1521947" y="2896097"/>
                  <a:pt x="1509824" y="2892056"/>
                </a:cubicBezTo>
                <a:cubicBezTo>
                  <a:pt x="1489372" y="2885238"/>
                  <a:pt x="1467370" y="2884472"/>
                  <a:pt x="1446028" y="2881423"/>
                </a:cubicBezTo>
                <a:cubicBezTo>
                  <a:pt x="1310846" y="2862111"/>
                  <a:pt x="1409346" y="2880467"/>
                  <a:pt x="1307805" y="2860158"/>
                </a:cubicBezTo>
                <a:cubicBezTo>
                  <a:pt x="1254642" y="2863702"/>
                  <a:pt x="1201272" y="2864907"/>
                  <a:pt x="1148317" y="2870791"/>
                </a:cubicBezTo>
                <a:cubicBezTo>
                  <a:pt x="1137178" y="2872029"/>
                  <a:pt x="1127196" y="2878344"/>
                  <a:pt x="1116419" y="2881423"/>
                </a:cubicBezTo>
                <a:cubicBezTo>
                  <a:pt x="1102368" y="2885437"/>
                  <a:pt x="1088154" y="2888886"/>
                  <a:pt x="1073889" y="2892056"/>
                </a:cubicBezTo>
                <a:cubicBezTo>
                  <a:pt x="952403" y="2919053"/>
                  <a:pt x="1081917" y="2887389"/>
                  <a:pt x="978196" y="2913321"/>
                </a:cubicBezTo>
                <a:cubicBezTo>
                  <a:pt x="901529" y="2989988"/>
                  <a:pt x="978661" y="2926925"/>
                  <a:pt x="776177" y="2955851"/>
                </a:cubicBezTo>
                <a:cubicBezTo>
                  <a:pt x="757283" y="2958550"/>
                  <a:pt x="740885" y="2970414"/>
                  <a:pt x="723014" y="2977116"/>
                </a:cubicBezTo>
                <a:cubicBezTo>
                  <a:pt x="712520" y="2981051"/>
                  <a:pt x="701749" y="2984205"/>
                  <a:pt x="691117" y="2987749"/>
                </a:cubicBezTo>
                <a:cubicBezTo>
                  <a:pt x="673443" y="3005422"/>
                  <a:pt x="662095" y="3019550"/>
                  <a:pt x="637954" y="3030279"/>
                </a:cubicBezTo>
                <a:cubicBezTo>
                  <a:pt x="617470" y="3039383"/>
                  <a:pt x="574158" y="3051544"/>
                  <a:pt x="574158" y="3051544"/>
                </a:cubicBezTo>
                <a:cubicBezTo>
                  <a:pt x="535172" y="3048000"/>
                  <a:pt x="496003" y="3046086"/>
                  <a:pt x="457200" y="3040912"/>
                </a:cubicBezTo>
                <a:cubicBezTo>
                  <a:pt x="434955" y="3037946"/>
                  <a:pt x="404636" y="3026934"/>
                  <a:pt x="382772" y="3019647"/>
                </a:cubicBezTo>
                <a:cubicBezTo>
                  <a:pt x="332225" y="2985947"/>
                  <a:pt x="354916" y="3010504"/>
                  <a:pt x="329610" y="2934586"/>
                </a:cubicBezTo>
                <a:cubicBezTo>
                  <a:pt x="326066" y="2923953"/>
                  <a:pt x="328303" y="2908905"/>
                  <a:pt x="318977" y="2902688"/>
                </a:cubicBezTo>
                <a:lnTo>
                  <a:pt x="287079" y="2881423"/>
                </a:lnTo>
                <a:cubicBezTo>
                  <a:pt x="279991" y="2870791"/>
                  <a:pt x="273797" y="2859504"/>
                  <a:pt x="265814" y="2849526"/>
                </a:cubicBezTo>
                <a:cubicBezTo>
                  <a:pt x="259552" y="2841698"/>
                  <a:pt x="250110" y="2836601"/>
                  <a:pt x="244549" y="2828260"/>
                </a:cubicBezTo>
                <a:cubicBezTo>
                  <a:pt x="235757" y="2815072"/>
                  <a:pt x="230372" y="2799907"/>
                  <a:pt x="223284" y="2785730"/>
                </a:cubicBezTo>
                <a:cubicBezTo>
                  <a:pt x="219740" y="2700670"/>
                  <a:pt x="218940" y="2615451"/>
                  <a:pt x="212651" y="2530549"/>
                </a:cubicBezTo>
                <a:cubicBezTo>
                  <a:pt x="211823" y="2519372"/>
                  <a:pt x="209944" y="2506576"/>
                  <a:pt x="202019" y="2498651"/>
                </a:cubicBezTo>
                <a:cubicBezTo>
                  <a:pt x="183947" y="2480579"/>
                  <a:pt x="138224" y="2456121"/>
                  <a:pt x="138224" y="2456121"/>
                </a:cubicBezTo>
                <a:cubicBezTo>
                  <a:pt x="113804" y="2358444"/>
                  <a:pt x="149096" y="2459081"/>
                  <a:pt x="95693" y="2392326"/>
                </a:cubicBezTo>
                <a:cubicBezTo>
                  <a:pt x="36999" y="2318958"/>
                  <a:pt x="144578" y="2400106"/>
                  <a:pt x="53163" y="2339163"/>
                </a:cubicBezTo>
                <a:cubicBezTo>
                  <a:pt x="25039" y="2226662"/>
                  <a:pt x="63223" y="2359140"/>
                  <a:pt x="21265" y="2264735"/>
                </a:cubicBezTo>
                <a:cubicBezTo>
                  <a:pt x="12161" y="2244252"/>
                  <a:pt x="0" y="2200940"/>
                  <a:pt x="0" y="2200940"/>
                </a:cubicBezTo>
                <a:cubicBezTo>
                  <a:pt x="3544" y="2151321"/>
                  <a:pt x="-1432" y="2100344"/>
                  <a:pt x="10633" y="2052084"/>
                </a:cubicBezTo>
                <a:cubicBezTo>
                  <a:pt x="13732" y="2039687"/>
                  <a:pt x="32714" y="2039000"/>
                  <a:pt x="42531" y="2030819"/>
                </a:cubicBezTo>
                <a:cubicBezTo>
                  <a:pt x="95629" y="1986570"/>
                  <a:pt x="50268" y="2006975"/>
                  <a:pt x="106326" y="1988288"/>
                </a:cubicBezTo>
                <a:cubicBezTo>
                  <a:pt x="132603" y="1909456"/>
                  <a:pt x="107542" y="1934517"/>
                  <a:pt x="170121" y="1903228"/>
                </a:cubicBezTo>
                <a:cubicBezTo>
                  <a:pt x="194930" y="1828800"/>
                  <a:pt x="170121" y="1846522"/>
                  <a:pt x="223284" y="1828800"/>
                </a:cubicBezTo>
                <a:cubicBezTo>
                  <a:pt x="237461" y="1807535"/>
                  <a:pt x="244549" y="1779182"/>
                  <a:pt x="265814" y="1765005"/>
                </a:cubicBezTo>
                <a:cubicBezTo>
                  <a:pt x="306053" y="1738179"/>
                  <a:pt x="288676" y="1752776"/>
                  <a:pt x="318977" y="1722474"/>
                </a:cubicBezTo>
                <a:cubicBezTo>
                  <a:pt x="324312" y="1701134"/>
                  <a:pt x="328847" y="1662732"/>
                  <a:pt x="350875" y="1648047"/>
                </a:cubicBezTo>
                <a:cubicBezTo>
                  <a:pt x="363034" y="1639941"/>
                  <a:pt x="379228" y="1640958"/>
                  <a:pt x="393405" y="1637414"/>
                </a:cubicBezTo>
                <a:cubicBezTo>
                  <a:pt x="418214" y="1562986"/>
                  <a:pt x="393405" y="1580708"/>
                  <a:pt x="446568" y="1562986"/>
                </a:cubicBezTo>
                <a:cubicBezTo>
                  <a:pt x="450112" y="1552353"/>
                  <a:pt x="451639" y="1540819"/>
                  <a:pt x="457200" y="1531088"/>
                </a:cubicBezTo>
                <a:cubicBezTo>
                  <a:pt x="476101" y="1498011"/>
                  <a:pt x="498551" y="1475561"/>
                  <a:pt x="531628" y="1456660"/>
                </a:cubicBezTo>
                <a:cubicBezTo>
                  <a:pt x="541359" y="1451099"/>
                  <a:pt x="552893" y="1449572"/>
                  <a:pt x="563526" y="1446028"/>
                </a:cubicBezTo>
                <a:cubicBezTo>
                  <a:pt x="574159" y="1438940"/>
                  <a:pt x="587009" y="1434380"/>
                  <a:pt x="595424" y="1424763"/>
                </a:cubicBezTo>
                <a:cubicBezTo>
                  <a:pt x="612254" y="1405529"/>
                  <a:pt x="637954" y="1360967"/>
                  <a:pt x="637954" y="1360967"/>
                </a:cubicBezTo>
                <a:cubicBezTo>
                  <a:pt x="664677" y="1280794"/>
                  <a:pt x="625521" y="1376508"/>
                  <a:pt x="680484" y="1307805"/>
                </a:cubicBezTo>
                <a:cubicBezTo>
                  <a:pt x="731320" y="1244261"/>
                  <a:pt x="636339" y="1309420"/>
                  <a:pt x="712382" y="1233377"/>
                </a:cubicBezTo>
                <a:cubicBezTo>
                  <a:pt x="730454" y="1215305"/>
                  <a:pt x="758106" y="1208919"/>
                  <a:pt x="776177" y="1190847"/>
                </a:cubicBezTo>
                <a:lnTo>
                  <a:pt x="797442" y="1169581"/>
                </a:lnTo>
                <a:cubicBezTo>
                  <a:pt x="801525" y="1145085"/>
                  <a:pt x="805621" y="1100060"/>
                  <a:pt x="818707" y="1073888"/>
                </a:cubicBezTo>
                <a:cubicBezTo>
                  <a:pt x="824422" y="1062458"/>
                  <a:pt x="829994" y="1049974"/>
                  <a:pt x="839972" y="1041991"/>
                </a:cubicBezTo>
                <a:cubicBezTo>
                  <a:pt x="848724" y="1034990"/>
                  <a:pt x="861237" y="1034902"/>
                  <a:pt x="871870" y="1031358"/>
                </a:cubicBezTo>
                <a:cubicBezTo>
                  <a:pt x="878958" y="1017181"/>
                  <a:pt x="881927" y="1000036"/>
                  <a:pt x="893135" y="988828"/>
                </a:cubicBezTo>
                <a:cubicBezTo>
                  <a:pt x="911207" y="970756"/>
                  <a:pt x="935666" y="960475"/>
                  <a:pt x="956931" y="946298"/>
                </a:cubicBezTo>
                <a:cubicBezTo>
                  <a:pt x="967563" y="939210"/>
                  <a:pt x="976431" y="928132"/>
                  <a:pt x="988828" y="925033"/>
                </a:cubicBezTo>
                <a:cubicBezTo>
                  <a:pt x="998839" y="922530"/>
                  <a:pt x="1050776" y="910701"/>
                  <a:pt x="1063256" y="903767"/>
                </a:cubicBezTo>
                <a:cubicBezTo>
                  <a:pt x="1085597" y="891355"/>
                  <a:pt x="1102805" y="869319"/>
                  <a:pt x="1127051" y="861237"/>
                </a:cubicBezTo>
                <a:lnTo>
                  <a:pt x="1190847" y="839972"/>
                </a:lnTo>
                <a:lnTo>
                  <a:pt x="1222744" y="829340"/>
                </a:lnTo>
                <a:cubicBezTo>
                  <a:pt x="1239757" y="778303"/>
                  <a:pt x="1219909" y="809492"/>
                  <a:pt x="1265275" y="786809"/>
                </a:cubicBezTo>
                <a:cubicBezTo>
                  <a:pt x="1276704" y="781094"/>
                  <a:pt x="1285495" y="770734"/>
                  <a:pt x="1297172" y="765544"/>
                </a:cubicBezTo>
                <a:cubicBezTo>
                  <a:pt x="1360000" y="737621"/>
                  <a:pt x="1383668" y="741757"/>
                  <a:pt x="1456661" y="733647"/>
                </a:cubicBezTo>
                <a:cubicBezTo>
                  <a:pt x="1463749" y="723014"/>
                  <a:pt x="1469745" y="711566"/>
                  <a:pt x="1477926" y="701749"/>
                </a:cubicBezTo>
                <a:cubicBezTo>
                  <a:pt x="1503509" y="671049"/>
                  <a:pt x="1510358" y="669495"/>
                  <a:pt x="1541721" y="648586"/>
                </a:cubicBezTo>
                <a:cubicBezTo>
                  <a:pt x="1555898" y="627321"/>
                  <a:pt x="1587073" y="610192"/>
                  <a:pt x="1584251" y="584791"/>
                </a:cubicBezTo>
                <a:cubicBezTo>
                  <a:pt x="1580707" y="552893"/>
                  <a:pt x="1578895" y="520755"/>
                  <a:pt x="1573619" y="489098"/>
                </a:cubicBezTo>
                <a:cubicBezTo>
                  <a:pt x="1571776" y="478043"/>
                  <a:pt x="1570911" y="465125"/>
                  <a:pt x="1562986" y="457200"/>
                </a:cubicBezTo>
                <a:cubicBezTo>
                  <a:pt x="1555061" y="449275"/>
                  <a:pt x="1541721" y="450111"/>
                  <a:pt x="1531089" y="446567"/>
                </a:cubicBezTo>
                <a:cubicBezTo>
                  <a:pt x="1483532" y="375233"/>
                  <a:pt x="1539554" y="445122"/>
                  <a:pt x="1477926" y="404037"/>
                </a:cubicBezTo>
                <a:cubicBezTo>
                  <a:pt x="1465415" y="395696"/>
                  <a:pt x="1458539" y="380481"/>
                  <a:pt x="1446028" y="372140"/>
                </a:cubicBezTo>
                <a:cubicBezTo>
                  <a:pt x="1436703" y="365923"/>
                  <a:pt x="1425283" y="362622"/>
                  <a:pt x="1414131" y="361507"/>
                </a:cubicBezTo>
                <a:cubicBezTo>
                  <a:pt x="1354075" y="355501"/>
                  <a:pt x="1293628" y="354418"/>
                  <a:pt x="1233377" y="350874"/>
                </a:cubicBezTo>
                <a:cubicBezTo>
                  <a:pt x="1206647" y="270690"/>
                  <a:pt x="1242706" y="369536"/>
                  <a:pt x="1201479" y="287079"/>
                </a:cubicBezTo>
                <a:cubicBezTo>
                  <a:pt x="1196467" y="277054"/>
                  <a:pt x="1195859" y="265206"/>
                  <a:pt x="1190847" y="255181"/>
                </a:cubicBezTo>
                <a:cubicBezTo>
                  <a:pt x="1185132" y="243751"/>
                  <a:pt x="1175297" y="234713"/>
                  <a:pt x="1169582" y="223284"/>
                </a:cubicBezTo>
                <a:cubicBezTo>
                  <a:pt x="1164570" y="213259"/>
                  <a:pt x="1163961" y="201411"/>
                  <a:pt x="1158949" y="191386"/>
                </a:cubicBezTo>
                <a:cubicBezTo>
                  <a:pt x="1117724" y="108937"/>
                  <a:pt x="1153778" y="207768"/>
                  <a:pt x="1127051" y="127591"/>
                </a:cubicBezTo>
                <a:cubicBezTo>
                  <a:pt x="1130595" y="116958"/>
                  <a:pt x="1132241" y="105490"/>
                  <a:pt x="1137684" y="95693"/>
                </a:cubicBezTo>
                <a:cubicBezTo>
                  <a:pt x="1162222" y="51526"/>
                  <a:pt x="1171489" y="30944"/>
                  <a:pt x="1212112" y="10633"/>
                </a:cubicBezTo>
                <a:cubicBezTo>
                  <a:pt x="1222137" y="5621"/>
                  <a:pt x="1233377" y="3544"/>
                  <a:pt x="1244010" y="0"/>
                </a:cubicBezTo>
                <a:cubicBezTo>
                  <a:pt x="1265275" y="3544"/>
                  <a:pt x="1291581" y="-3563"/>
                  <a:pt x="1307805" y="10633"/>
                </a:cubicBezTo>
                <a:cubicBezTo>
                  <a:pt x="1324674" y="25394"/>
                  <a:pt x="1313220" y="58578"/>
                  <a:pt x="1329070" y="74428"/>
                </a:cubicBezTo>
                <a:cubicBezTo>
                  <a:pt x="1339703" y="85061"/>
                  <a:pt x="1351342" y="94774"/>
                  <a:pt x="1360968" y="106326"/>
                </a:cubicBezTo>
                <a:cubicBezTo>
                  <a:pt x="1369149" y="116143"/>
                  <a:pt x="1373197" y="129187"/>
                  <a:pt x="1382233" y="138223"/>
                </a:cubicBezTo>
                <a:cubicBezTo>
                  <a:pt x="1402844" y="158834"/>
                  <a:pt x="1420086" y="161473"/>
                  <a:pt x="1446028" y="170121"/>
                </a:cubicBezTo>
                <a:cubicBezTo>
                  <a:pt x="1453116" y="180754"/>
                  <a:pt x="1458257" y="192983"/>
                  <a:pt x="1467293" y="202019"/>
                </a:cubicBezTo>
                <a:cubicBezTo>
                  <a:pt x="1491769" y="226495"/>
                  <a:pt x="1509185" y="225782"/>
                  <a:pt x="1541721" y="233916"/>
                </a:cubicBezTo>
                <a:cubicBezTo>
                  <a:pt x="1658827" y="311985"/>
                  <a:pt x="1499667" y="213902"/>
                  <a:pt x="1850065" y="265814"/>
                </a:cubicBezTo>
                <a:cubicBezTo>
                  <a:pt x="1861152" y="267457"/>
                  <a:pt x="1851946" y="290711"/>
                  <a:pt x="1860698" y="297712"/>
                </a:cubicBezTo>
                <a:cubicBezTo>
                  <a:pt x="1872109" y="306841"/>
                  <a:pt x="1889177" y="304330"/>
                  <a:pt x="1903228" y="308344"/>
                </a:cubicBezTo>
                <a:cubicBezTo>
                  <a:pt x="1992650" y="333893"/>
                  <a:pt x="1859086" y="312641"/>
                  <a:pt x="2062717" y="329609"/>
                </a:cubicBezTo>
                <a:cubicBezTo>
                  <a:pt x="2073349" y="336697"/>
                  <a:pt x="2083185" y="345159"/>
                  <a:pt x="2094614" y="350874"/>
                </a:cubicBezTo>
                <a:cubicBezTo>
                  <a:pt x="2104639" y="355886"/>
                  <a:pt x="2116715" y="356064"/>
                  <a:pt x="2126512" y="361507"/>
                </a:cubicBezTo>
                <a:cubicBezTo>
                  <a:pt x="2148853" y="373919"/>
                  <a:pt x="2166061" y="395955"/>
                  <a:pt x="2190307" y="404037"/>
                </a:cubicBezTo>
                <a:cubicBezTo>
                  <a:pt x="2211572" y="411125"/>
                  <a:pt x="2231992" y="421617"/>
                  <a:pt x="2254103" y="425302"/>
                </a:cubicBezTo>
                <a:cubicBezTo>
                  <a:pt x="2332312" y="438337"/>
                  <a:pt x="2296983" y="430707"/>
                  <a:pt x="2360428" y="446567"/>
                </a:cubicBezTo>
                <a:cubicBezTo>
                  <a:pt x="2367516" y="453656"/>
                  <a:pt x="2375431" y="460005"/>
                  <a:pt x="2381693" y="467833"/>
                </a:cubicBezTo>
                <a:cubicBezTo>
                  <a:pt x="2389676" y="477811"/>
                  <a:pt x="2392122" y="492957"/>
                  <a:pt x="2402958" y="499730"/>
                </a:cubicBezTo>
                <a:cubicBezTo>
                  <a:pt x="2451089" y="529811"/>
                  <a:pt x="2551326" y="528043"/>
                  <a:pt x="2594344" y="531628"/>
                </a:cubicBezTo>
                <a:cubicBezTo>
                  <a:pt x="2604977" y="535172"/>
                  <a:pt x="2616631" y="536494"/>
                  <a:pt x="2626242" y="542260"/>
                </a:cubicBezTo>
                <a:cubicBezTo>
                  <a:pt x="2634838" y="547418"/>
                  <a:pt x="2638541" y="559043"/>
                  <a:pt x="2647507" y="563526"/>
                </a:cubicBezTo>
                <a:cubicBezTo>
                  <a:pt x="2667556" y="573551"/>
                  <a:pt x="2711303" y="584791"/>
                  <a:pt x="2711303" y="584791"/>
                </a:cubicBezTo>
                <a:cubicBezTo>
                  <a:pt x="2789275" y="581247"/>
                  <a:pt x="2867644" y="582778"/>
                  <a:pt x="2945219" y="574158"/>
                </a:cubicBezTo>
                <a:cubicBezTo>
                  <a:pt x="2964188" y="572050"/>
                  <a:pt x="2980275" y="558929"/>
                  <a:pt x="2998382" y="552893"/>
                </a:cubicBezTo>
                <a:cubicBezTo>
                  <a:pt x="3012245" y="548272"/>
                  <a:pt x="3026735" y="545804"/>
                  <a:pt x="3040912" y="542260"/>
                </a:cubicBezTo>
                <a:cubicBezTo>
                  <a:pt x="3080326" y="550143"/>
                  <a:pt x="3142964" y="542226"/>
                  <a:pt x="3168503" y="584791"/>
                </a:cubicBezTo>
                <a:cubicBezTo>
                  <a:pt x="3174269" y="594401"/>
                  <a:pt x="3175591" y="606056"/>
                  <a:pt x="3179135" y="616688"/>
                </a:cubicBezTo>
                <a:cubicBezTo>
                  <a:pt x="3172047" y="641497"/>
                  <a:pt x="3170401" y="668561"/>
                  <a:pt x="3157870" y="691116"/>
                </a:cubicBezTo>
                <a:cubicBezTo>
                  <a:pt x="3149299" y="706543"/>
                  <a:pt x="3109457" y="718912"/>
                  <a:pt x="3094075" y="723014"/>
                </a:cubicBezTo>
                <a:cubicBezTo>
                  <a:pt x="2970322" y="756015"/>
                  <a:pt x="2997554" y="749734"/>
                  <a:pt x="2902689" y="765544"/>
                </a:cubicBezTo>
                <a:cubicBezTo>
                  <a:pt x="2823856" y="791821"/>
                  <a:pt x="2858942" y="776784"/>
                  <a:pt x="2796363" y="808074"/>
                </a:cubicBezTo>
                <a:cubicBezTo>
                  <a:pt x="2823090" y="888251"/>
                  <a:pt x="2783929" y="792531"/>
                  <a:pt x="2838893" y="861237"/>
                </a:cubicBezTo>
                <a:cubicBezTo>
                  <a:pt x="2845894" y="869989"/>
                  <a:pt x="2842351" y="884525"/>
                  <a:pt x="2849526" y="893135"/>
                </a:cubicBezTo>
                <a:cubicBezTo>
                  <a:pt x="2857771" y="903029"/>
                  <a:pt x="2909407" y="936600"/>
                  <a:pt x="2923954" y="946298"/>
                </a:cubicBezTo>
                <a:cubicBezTo>
                  <a:pt x="2952305" y="1031355"/>
                  <a:pt x="2909778" y="932122"/>
                  <a:pt x="2966484" y="988828"/>
                </a:cubicBezTo>
                <a:cubicBezTo>
                  <a:pt x="2974409" y="996753"/>
                  <a:pt x="2973573" y="1010093"/>
                  <a:pt x="2977117" y="1020726"/>
                </a:cubicBezTo>
                <a:lnTo>
                  <a:pt x="2934586" y="1084521"/>
                </a:lnTo>
                <a:cubicBezTo>
                  <a:pt x="2915004" y="1113894"/>
                  <a:pt x="2918516" y="1122771"/>
                  <a:pt x="2881424" y="1127051"/>
                </a:cubicBezTo>
                <a:cubicBezTo>
                  <a:pt x="2800139" y="1136430"/>
                  <a:pt x="2718391" y="1141228"/>
                  <a:pt x="2636875" y="1148316"/>
                </a:cubicBezTo>
                <a:cubicBezTo>
                  <a:pt x="2631871" y="1168331"/>
                  <a:pt x="2613524" y="1213362"/>
                  <a:pt x="2636875" y="1233377"/>
                </a:cubicBezTo>
                <a:cubicBezTo>
                  <a:pt x="2636879" y="1233381"/>
                  <a:pt x="2716617" y="1259957"/>
                  <a:pt x="2732568" y="1265274"/>
                </a:cubicBezTo>
                <a:lnTo>
                  <a:pt x="2764465" y="1275907"/>
                </a:lnTo>
                <a:cubicBezTo>
                  <a:pt x="2771554" y="1282995"/>
                  <a:pt x="2780573" y="1288576"/>
                  <a:pt x="2785731" y="1297172"/>
                </a:cubicBezTo>
                <a:cubicBezTo>
                  <a:pt x="2791497" y="1306783"/>
                  <a:pt x="2787243" y="1322556"/>
                  <a:pt x="2796363" y="1329070"/>
                </a:cubicBezTo>
                <a:cubicBezTo>
                  <a:pt x="2814603" y="1342099"/>
                  <a:pt x="2860158" y="1350335"/>
                  <a:pt x="2860158" y="1350335"/>
                </a:cubicBezTo>
                <a:cubicBezTo>
                  <a:pt x="2910219" y="1400393"/>
                  <a:pt x="2848001" y="1345472"/>
                  <a:pt x="2966484" y="1392865"/>
                </a:cubicBezTo>
                <a:cubicBezTo>
                  <a:pt x="3001779" y="1406983"/>
                  <a:pt x="3023673" y="1411505"/>
                  <a:pt x="3051544" y="1435395"/>
                </a:cubicBezTo>
                <a:cubicBezTo>
                  <a:pt x="3066767" y="1448443"/>
                  <a:pt x="3082954" y="1461244"/>
                  <a:pt x="3094075" y="1477926"/>
                </a:cubicBezTo>
                <a:lnTo>
                  <a:pt x="3136605" y="1541721"/>
                </a:lnTo>
                <a:cubicBezTo>
                  <a:pt x="3140149" y="1616149"/>
                  <a:pt x="3137995" y="1691068"/>
                  <a:pt x="3147237" y="1765005"/>
                </a:cubicBezTo>
                <a:cubicBezTo>
                  <a:pt x="3149793" y="1785455"/>
                  <a:pt x="3191298" y="1816057"/>
                  <a:pt x="3200400" y="1828800"/>
                </a:cubicBezTo>
                <a:cubicBezTo>
                  <a:pt x="3221784" y="1858739"/>
                  <a:pt x="3223736" y="1879612"/>
                  <a:pt x="3232298" y="1913860"/>
                </a:cubicBezTo>
                <a:cubicBezTo>
                  <a:pt x="3227694" y="2005929"/>
                  <a:pt x="3231174" y="2099673"/>
                  <a:pt x="3211033" y="2190307"/>
                </a:cubicBezTo>
                <a:cubicBezTo>
                  <a:pt x="3208602" y="2201248"/>
                  <a:pt x="3203944" y="2211572"/>
                  <a:pt x="3200400" y="2222205"/>
                </a:cubicBezTo>
                <a:cubicBezTo>
                  <a:pt x="3193312" y="2346251"/>
                  <a:pt x="3188913" y="2470481"/>
                  <a:pt x="3179135" y="2594344"/>
                </a:cubicBezTo>
                <a:cubicBezTo>
                  <a:pt x="3178253" y="2605517"/>
                  <a:pt x="3174269" y="2616631"/>
                  <a:pt x="3168503" y="2626242"/>
                </a:cubicBezTo>
                <a:cubicBezTo>
                  <a:pt x="3163345" y="2634838"/>
                  <a:pt x="3154326" y="2640419"/>
                  <a:pt x="3147237" y="2647507"/>
                </a:cubicBezTo>
                <a:cubicBezTo>
                  <a:pt x="3125110" y="2736017"/>
                  <a:pt x="3152052" y="2648510"/>
                  <a:pt x="3115340" y="2721935"/>
                </a:cubicBezTo>
                <a:cubicBezTo>
                  <a:pt x="3071322" y="2809971"/>
                  <a:pt x="3144380" y="2694324"/>
                  <a:pt x="3083442" y="2785730"/>
                </a:cubicBezTo>
                <a:cubicBezTo>
                  <a:pt x="3079898" y="2796363"/>
                  <a:pt x="3078576" y="2808017"/>
                  <a:pt x="3072810" y="2817628"/>
                </a:cubicBezTo>
                <a:cubicBezTo>
                  <a:pt x="3067652" y="2826224"/>
                  <a:pt x="3057806" y="2831065"/>
                  <a:pt x="3051544" y="2838893"/>
                </a:cubicBezTo>
                <a:cubicBezTo>
                  <a:pt x="3043561" y="2848872"/>
                  <a:pt x="3037367" y="2860158"/>
                  <a:pt x="3030279" y="2870791"/>
                </a:cubicBezTo>
                <a:cubicBezTo>
                  <a:pt x="3026735" y="2884968"/>
                  <a:pt x="3017580" y="2898855"/>
                  <a:pt x="3019647" y="2913321"/>
                </a:cubicBezTo>
                <a:cubicBezTo>
                  <a:pt x="3021454" y="2925971"/>
                  <a:pt x="3035878" y="2933473"/>
                  <a:pt x="3040912" y="2945219"/>
                </a:cubicBezTo>
                <a:cubicBezTo>
                  <a:pt x="3046668" y="2958650"/>
                  <a:pt x="3048000" y="2973572"/>
                  <a:pt x="3051544" y="2987749"/>
                </a:cubicBezTo>
                <a:cubicBezTo>
                  <a:pt x="3042182" y="3015835"/>
                  <a:pt x="3025803" y="3074302"/>
                  <a:pt x="2998382" y="3083442"/>
                </a:cubicBezTo>
                <a:lnTo>
                  <a:pt x="2966484" y="3094074"/>
                </a:lnTo>
                <a:cubicBezTo>
                  <a:pt x="2962940" y="3108251"/>
                  <a:pt x="2963957" y="3124446"/>
                  <a:pt x="2955851" y="3136605"/>
                </a:cubicBezTo>
                <a:cubicBezTo>
                  <a:pt x="2948763" y="3147237"/>
                  <a:pt x="2932990" y="3148834"/>
                  <a:pt x="2923954" y="3157870"/>
                </a:cubicBezTo>
                <a:cubicBezTo>
                  <a:pt x="2914918" y="3166906"/>
                  <a:pt x="2909777" y="3179135"/>
                  <a:pt x="2902689" y="3189767"/>
                </a:cubicBezTo>
                <a:cubicBezTo>
                  <a:pt x="2899145" y="3203944"/>
                  <a:pt x="2893987" y="3217813"/>
                  <a:pt x="2892056" y="3232298"/>
                </a:cubicBezTo>
                <a:cubicBezTo>
                  <a:pt x="2886882" y="3271101"/>
                  <a:pt x="2892936" y="3311840"/>
                  <a:pt x="2881424" y="3349256"/>
                </a:cubicBezTo>
                <a:cubicBezTo>
                  <a:pt x="2877666" y="3361470"/>
                  <a:pt x="2860159" y="3363433"/>
                  <a:pt x="2849526" y="3370521"/>
                </a:cubicBezTo>
                <a:cubicBezTo>
                  <a:pt x="2826621" y="3439235"/>
                  <a:pt x="2843213" y="3381653"/>
                  <a:pt x="2828261" y="3508744"/>
                </a:cubicBezTo>
                <a:cubicBezTo>
                  <a:pt x="2811807" y="3648602"/>
                  <a:pt x="2827924" y="3520722"/>
                  <a:pt x="2796363" y="3646967"/>
                </a:cubicBezTo>
                <a:cubicBezTo>
                  <a:pt x="2789275" y="3675321"/>
                  <a:pt x="2784340" y="3704302"/>
                  <a:pt x="2775098" y="3732028"/>
                </a:cubicBezTo>
                <a:cubicBezTo>
                  <a:pt x="2771554" y="3742661"/>
                  <a:pt x="2769477" y="3753901"/>
                  <a:pt x="2764465" y="3763926"/>
                </a:cubicBezTo>
                <a:cubicBezTo>
                  <a:pt x="2758750" y="3775355"/>
                  <a:pt x="2750288" y="3785191"/>
                  <a:pt x="2743200" y="3795823"/>
                </a:cubicBezTo>
                <a:lnTo>
                  <a:pt x="2711303" y="3859619"/>
                </a:ln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0891D8B9-1F1C-2186-FEBA-F42F6A32486E}"/>
              </a:ext>
            </a:extLst>
          </p:cNvPr>
          <p:cNvSpPr/>
          <p:nvPr/>
        </p:nvSpPr>
        <p:spPr>
          <a:xfrm>
            <a:off x="597051" y="1113997"/>
            <a:ext cx="2149615" cy="1435649"/>
          </a:xfrm>
          <a:custGeom>
            <a:avLst/>
            <a:gdLst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82791 w 6541817"/>
              <a:gd name="connsiteY258" fmla="*/ 1407381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390742 w 6541817"/>
              <a:gd name="connsiteY259" fmla="*/ 1447137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74840 w 6541817"/>
              <a:gd name="connsiteY261" fmla="*/ 1542553 h 4285753"/>
              <a:gd name="connsiteX262" fmla="*/ 6382791 w 6541817"/>
              <a:gd name="connsiteY262" fmla="*/ 1630017 h 4285753"/>
              <a:gd name="connsiteX263" fmla="*/ 6390742 w 6541817"/>
              <a:gd name="connsiteY263" fmla="*/ 1653871 h 4285753"/>
              <a:gd name="connsiteX264" fmla="*/ 6414596 w 6541817"/>
              <a:gd name="connsiteY264" fmla="*/ 1669774 h 4285753"/>
              <a:gd name="connsiteX265" fmla="*/ 6422548 w 6541817"/>
              <a:gd name="connsiteY265" fmla="*/ 1701579 h 4285753"/>
              <a:gd name="connsiteX266" fmla="*/ 6438450 w 6541817"/>
              <a:gd name="connsiteY266" fmla="*/ 1749287 h 4285753"/>
              <a:gd name="connsiteX267" fmla="*/ 6446402 w 6541817"/>
              <a:gd name="connsiteY267" fmla="*/ 1781092 h 4285753"/>
              <a:gd name="connsiteX268" fmla="*/ 6486158 w 6541817"/>
              <a:gd name="connsiteY268" fmla="*/ 1828800 h 4285753"/>
              <a:gd name="connsiteX269" fmla="*/ 6486158 w 6541817"/>
              <a:gd name="connsiteY269" fmla="*/ 1876508 h 4285753"/>
              <a:gd name="connsiteX270" fmla="*/ 6541817 w 6541817"/>
              <a:gd name="connsiteY270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82791 w 6541817"/>
              <a:gd name="connsiteY260" fmla="*/ 1518699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82791 w 6541817"/>
              <a:gd name="connsiteY261" fmla="*/ 1630017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14596 w 6541817"/>
              <a:gd name="connsiteY263" fmla="*/ 1669774 h 4285753"/>
              <a:gd name="connsiteX264" fmla="*/ 6422548 w 6541817"/>
              <a:gd name="connsiteY264" fmla="*/ 1701579 h 4285753"/>
              <a:gd name="connsiteX265" fmla="*/ 6438450 w 6541817"/>
              <a:gd name="connsiteY265" fmla="*/ 1749287 h 4285753"/>
              <a:gd name="connsiteX266" fmla="*/ 6446402 w 6541817"/>
              <a:gd name="connsiteY266" fmla="*/ 1781092 h 4285753"/>
              <a:gd name="connsiteX267" fmla="*/ 6486158 w 6541817"/>
              <a:gd name="connsiteY267" fmla="*/ 1828800 h 4285753"/>
              <a:gd name="connsiteX268" fmla="*/ 6486158 w 6541817"/>
              <a:gd name="connsiteY268" fmla="*/ 1876508 h 4285753"/>
              <a:gd name="connsiteX269" fmla="*/ 6541817 w 6541817"/>
              <a:gd name="connsiteY269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390742 w 6541817"/>
              <a:gd name="connsiteY262" fmla="*/ 1653871 h 4285753"/>
              <a:gd name="connsiteX263" fmla="*/ 6422548 w 6541817"/>
              <a:gd name="connsiteY263" fmla="*/ 1701579 h 4285753"/>
              <a:gd name="connsiteX264" fmla="*/ 6438450 w 6541817"/>
              <a:gd name="connsiteY264" fmla="*/ 1749287 h 4285753"/>
              <a:gd name="connsiteX265" fmla="*/ 6446402 w 6541817"/>
              <a:gd name="connsiteY265" fmla="*/ 1781092 h 4285753"/>
              <a:gd name="connsiteX266" fmla="*/ 6486158 w 6541817"/>
              <a:gd name="connsiteY266" fmla="*/ 1828800 h 4285753"/>
              <a:gd name="connsiteX267" fmla="*/ 6486158 w 6541817"/>
              <a:gd name="connsiteY267" fmla="*/ 1876508 h 4285753"/>
              <a:gd name="connsiteX268" fmla="*/ 6541817 w 6541817"/>
              <a:gd name="connsiteY268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22548 w 6541817"/>
              <a:gd name="connsiteY262" fmla="*/ 170157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38450 w 6541817"/>
              <a:gd name="connsiteY263" fmla="*/ 1749287 h 4285753"/>
              <a:gd name="connsiteX264" fmla="*/ 6446402 w 6541817"/>
              <a:gd name="connsiteY264" fmla="*/ 1781092 h 4285753"/>
              <a:gd name="connsiteX265" fmla="*/ 6486158 w 6541817"/>
              <a:gd name="connsiteY265" fmla="*/ 1828800 h 4285753"/>
              <a:gd name="connsiteX266" fmla="*/ 6486158 w 6541817"/>
              <a:gd name="connsiteY266" fmla="*/ 1876508 h 4285753"/>
              <a:gd name="connsiteX267" fmla="*/ 6541817 w 6541817"/>
              <a:gd name="connsiteY267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46402 w 6541817"/>
              <a:gd name="connsiteY263" fmla="*/ 1781092 h 4285753"/>
              <a:gd name="connsiteX264" fmla="*/ 6486158 w 6541817"/>
              <a:gd name="connsiteY264" fmla="*/ 1828800 h 4285753"/>
              <a:gd name="connsiteX265" fmla="*/ 6486158 w 6541817"/>
              <a:gd name="connsiteY265" fmla="*/ 1876508 h 4285753"/>
              <a:gd name="connsiteX266" fmla="*/ 6541817 w 6541817"/>
              <a:gd name="connsiteY266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86158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  <a:gd name="connsiteX0" fmla="*/ 6541817 w 6541817"/>
              <a:gd name="connsiteY0" fmla="*/ 1884459 h 4285753"/>
              <a:gd name="connsiteX1" fmla="*/ 6541817 w 6541817"/>
              <a:gd name="connsiteY1" fmla="*/ 1884459 h 4285753"/>
              <a:gd name="connsiteX2" fmla="*/ 6366888 w 6541817"/>
              <a:gd name="connsiteY2" fmla="*/ 1932167 h 4285753"/>
              <a:gd name="connsiteX3" fmla="*/ 6295327 w 6541817"/>
              <a:gd name="connsiteY3" fmla="*/ 1956021 h 4285753"/>
              <a:gd name="connsiteX4" fmla="*/ 6247619 w 6541817"/>
              <a:gd name="connsiteY4" fmla="*/ 1971923 h 4285753"/>
              <a:gd name="connsiteX5" fmla="*/ 6191960 w 6541817"/>
              <a:gd name="connsiteY5" fmla="*/ 2027582 h 4285753"/>
              <a:gd name="connsiteX6" fmla="*/ 6160155 w 6541817"/>
              <a:gd name="connsiteY6" fmla="*/ 2075290 h 4285753"/>
              <a:gd name="connsiteX7" fmla="*/ 6152203 w 6541817"/>
              <a:gd name="connsiteY7" fmla="*/ 2099144 h 4285753"/>
              <a:gd name="connsiteX8" fmla="*/ 6128349 w 6541817"/>
              <a:gd name="connsiteY8" fmla="*/ 2115047 h 4285753"/>
              <a:gd name="connsiteX9" fmla="*/ 6120398 w 6541817"/>
              <a:gd name="connsiteY9" fmla="*/ 2138901 h 4285753"/>
              <a:gd name="connsiteX10" fmla="*/ 6072690 w 6541817"/>
              <a:gd name="connsiteY10" fmla="*/ 2210462 h 4285753"/>
              <a:gd name="connsiteX11" fmla="*/ 6056788 w 6541817"/>
              <a:gd name="connsiteY11" fmla="*/ 2234316 h 4285753"/>
              <a:gd name="connsiteX12" fmla="*/ 6032934 w 6541817"/>
              <a:gd name="connsiteY12" fmla="*/ 2282024 h 4285753"/>
              <a:gd name="connsiteX13" fmla="*/ 6024982 w 6541817"/>
              <a:gd name="connsiteY13" fmla="*/ 2305878 h 4285753"/>
              <a:gd name="connsiteX14" fmla="*/ 5993177 w 6541817"/>
              <a:gd name="connsiteY14" fmla="*/ 2353586 h 4285753"/>
              <a:gd name="connsiteX15" fmla="*/ 5953421 w 6541817"/>
              <a:gd name="connsiteY15" fmla="*/ 2417196 h 4285753"/>
              <a:gd name="connsiteX16" fmla="*/ 5945469 w 6541817"/>
              <a:gd name="connsiteY16" fmla="*/ 2441050 h 4285753"/>
              <a:gd name="connsiteX17" fmla="*/ 5921615 w 6541817"/>
              <a:gd name="connsiteY17" fmla="*/ 2456953 h 4285753"/>
              <a:gd name="connsiteX18" fmla="*/ 5897762 w 6541817"/>
              <a:gd name="connsiteY18" fmla="*/ 2480807 h 4285753"/>
              <a:gd name="connsiteX19" fmla="*/ 5889810 w 6541817"/>
              <a:gd name="connsiteY19" fmla="*/ 2504661 h 4285753"/>
              <a:gd name="connsiteX20" fmla="*/ 5842102 w 6541817"/>
              <a:gd name="connsiteY20" fmla="*/ 2528515 h 4285753"/>
              <a:gd name="connsiteX21" fmla="*/ 5826200 w 6541817"/>
              <a:gd name="connsiteY21" fmla="*/ 2552369 h 4285753"/>
              <a:gd name="connsiteX22" fmla="*/ 5802346 w 6541817"/>
              <a:gd name="connsiteY22" fmla="*/ 2560320 h 4285753"/>
              <a:gd name="connsiteX23" fmla="*/ 5706930 w 6541817"/>
              <a:gd name="connsiteY23" fmla="*/ 2584174 h 4285753"/>
              <a:gd name="connsiteX24" fmla="*/ 5539953 w 6541817"/>
              <a:gd name="connsiteY24" fmla="*/ 2576222 h 4285753"/>
              <a:gd name="connsiteX25" fmla="*/ 5516099 w 6541817"/>
              <a:gd name="connsiteY25" fmla="*/ 2568271 h 4285753"/>
              <a:gd name="connsiteX26" fmla="*/ 5444537 w 6541817"/>
              <a:gd name="connsiteY26" fmla="*/ 2520563 h 4285753"/>
              <a:gd name="connsiteX27" fmla="*/ 5420683 w 6541817"/>
              <a:gd name="connsiteY27" fmla="*/ 2504661 h 4285753"/>
              <a:gd name="connsiteX28" fmla="*/ 5404781 w 6541817"/>
              <a:gd name="connsiteY28" fmla="*/ 2480807 h 4285753"/>
              <a:gd name="connsiteX29" fmla="*/ 5357073 w 6541817"/>
              <a:gd name="connsiteY29" fmla="*/ 2449002 h 4285753"/>
              <a:gd name="connsiteX30" fmla="*/ 5317316 w 6541817"/>
              <a:gd name="connsiteY30" fmla="*/ 2409245 h 4285753"/>
              <a:gd name="connsiteX31" fmla="*/ 5277560 w 6541817"/>
              <a:gd name="connsiteY31" fmla="*/ 2377440 h 4285753"/>
              <a:gd name="connsiteX32" fmla="*/ 5253706 w 6541817"/>
              <a:gd name="connsiteY32" fmla="*/ 2313829 h 4285753"/>
              <a:gd name="connsiteX33" fmla="*/ 5198047 w 6541817"/>
              <a:gd name="connsiteY33" fmla="*/ 2242268 h 4285753"/>
              <a:gd name="connsiteX34" fmla="*/ 5182144 w 6541817"/>
              <a:gd name="connsiteY34" fmla="*/ 2178657 h 4285753"/>
              <a:gd name="connsiteX35" fmla="*/ 5166242 w 6541817"/>
              <a:gd name="connsiteY35" fmla="*/ 2130949 h 4285753"/>
              <a:gd name="connsiteX36" fmla="*/ 5142388 w 6541817"/>
              <a:gd name="connsiteY36" fmla="*/ 2115047 h 4285753"/>
              <a:gd name="connsiteX37" fmla="*/ 5134436 w 6541817"/>
              <a:gd name="connsiteY37" fmla="*/ 2091193 h 4285753"/>
              <a:gd name="connsiteX38" fmla="*/ 5110582 w 6541817"/>
              <a:gd name="connsiteY38" fmla="*/ 2083242 h 4285753"/>
              <a:gd name="connsiteX39" fmla="*/ 5039021 w 6541817"/>
              <a:gd name="connsiteY39" fmla="*/ 2091193 h 4285753"/>
              <a:gd name="connsiteX40" fmla="*/ 4983362 w 6541817"/>
              <a:gd name="connsiteY40" fmla="*/ 2122998 h 4285753"/>
              <a:gd name="connsiteX41" fmla="*/ 4935654 w 6541817"/>
              <a:gd name="connsiteY41" fmla="*/ 2154803 h 4285753"/>
              <a:gd name="connsiteX42" fmla="*/ 4903848 w 6541817"/>
              <a:gd name="connsiteY42" fmla="*/ 2186609 h 4285753"/>
              <a:gd name="connsiteX43" fmla="*/ 4887946 w 6541817"/>
              <a:gd name="connsiteY43" fmla="*/ 2210462 h 4285753"/>
              <a:gd name="connsiteX44" fmla="*/ 4840238 w 6541817"/>
              <a:gd name="connsiteY44" fmla="*/ 2250219 h 4285753"/>
              <a:gd name="connsiteX45" fmla="*/ 4824335 w 6541817"/>
              <a:gd name="connsiteY45" fmla="*/ 2282024 h 4285753"/>
              <a:gd name="connsiteX46" fmla="*/ 4800482 w 6541817"/>
              <a:gd name="connsiteY46" fmla="*/ 2297927 h 4285753"/>
              <a:gd name="connsiteX47" fmla="*/ 4752774 w 6541817"/>
              <a:gd name="connsiteY47" fmla="*/ 2337683 h 4285753"/>
              <a:gd name="connsiteX48" fmla="*/ 4744822 w 6541817"/>
              <a:gd name="connsiteY48" fmla="*/ 2361537 h 4285753"/>
              <a:gd name="connsiteX49" fmla="*/ 4713017 w 6541817"/>
              <a:gd name="connsiteY49" fmla="*/ 2369489 h 4285753"/>
              <a:gd name="connsiteX50" fmla="*/ 4657358 w 6541817"/>
              <a:gd name="connsiteY50" fmla="*/ 2385391 h 4285753"/>
              <a:gd name="connsiteX51" fmla="*/ 4625553 w 6541817"/>
              <a:gd name="connsiteY51" fmla="*/ 2433099 h 4285753"/>
              <a:gd name="connsiteX52" fmla="*/ 4609650 w 6541817"/>
              <a:gd name="connsiteY52" fmla="*/ 2456953 h 4285753"/>
              <a:gd name="connsiteX53" fmla="*/ 4585796 w 6541817"/>
              <a:gd name="connsiteY53" fmla="*/ 2464904 h 4285753"/>
              <a:gd name="connsiteX54" fmla="*/ 4577845 w 6541817"/>
              <a:gd name="connsiteY54" fmla="*/ 2488758 h 4285753"/>
              <a:gd name="connsiteX55" fmla="*/ 4561942 w 6541817"/>
              <a:gd name="connsiteY55" fmla="*/ 2512612 h 4285753"/>
              <a:gd name="connsiteX56" fmla="*/ 4522186 w 6541817"/>
              <a:gd name="connsiteY56" fmla="*/ 2568271 h 4285753"/>
              <a:gd name="connsiteX57" fmla="*/ 4506283 w 6541817"/>
              <a:gd name="connsiteY57" fmla="*/ 2592125 h 4285753"/>
              <a:gd name="connsiteX58" fmla="*/ 4498332 w 6541817"/>
              <a:gd name="connsiteY58" fmla="*/ 2615979 h 4285753"/>
              <a:gd name="connsiteX59" fmla="*/ 4450624 w 6541817"/>
              <a:gd name="connsiteY59" fmla="*/ 2647784 h 4285753"/>
              <a:gd name="connsiteX60" fmla="*/ 4410868 w 6541817"/>
              <a:gd name="connsiteY60" fmla="*/ 2719346 h 4285753"/>
              <a:gd name="connsiteX61" fmla="*/ 4387014 w 6541817"/>
              <a:gd name="connsiteY61" fmla="*/ 2735249 h 4285753"/>
              <a:gd name="connsiteX62" fmla="*/ 4379062 w 6541817"/>
              <a:gd name="connsiteY62" fmla="*/ 2767054 h 4285753"/>
              <a:gd name="connsiteX63" fmla="*/ 4347257 w 6541817"/>
              <a:gd name="connsiteY63" fmla="*/ 2814762 h 4285753"/>
              <a:gd name="connsiteX64" fmla="*/ 4315452 w 6541817"/>
              <a:gd name="connsiteY64" fmla="*/ 2870421 h 4285753"/>
              <a:gd name="connsiteX65" fmla="*/ 4291598 w 6541817"/>
              <a:gd name="connsiteY65" fmla="*/ 2926080 h 4285753"/>
              <a:gd name="connsiteX66" fmla="*/ 4275695 w 6541817"/>
              <a:gd name="connsiteY66" fmla="*/ 2949934 h 4285753"/>
              <a:gd name="connsiteX67" fmla="*/ 4220036 w 6541817"/>
              <a:gd name="connsiteY67" fmla="*/ 3005593 h 4285753"/>
              <a:gd name="connsiteX68" fmla="*/ 4196182 w 6541817"/>
              <a:gd name="connsiteY68" fmla="*/ 3053301 h 4285753"/>
              <a:gd name="connsiteX69" fmla="*/ 4172328 w 6541817"/>
              <a:gd name="connsiteY69" fmla="*/ 3077155 h 4285753"/>
              <a:gd name="connsiteX70" fmla="*/ 4156426 w 6541817"/>
              <a:gd name="connsiteY70" fmla="*/ 3101009 h 4285753"/>
              <a:gd name="connsiteX71" fmla="*/ 4132572 w 6541817"/>
              <a:gd name="connsiteY71" fmla="*/ 3148716 h 4285753"/>
              <a:gd name="connsiteX72" fmla="*/ 4100767 w 6541817"/>
              <a:gd name="connsiteY72" fmla="*/ 3172570 h 4285753"/>
              <a:gd name="connsiteX73" fmla="*/ 4084864 w 6541817"/>
              <a:gd name="connsiteY73" fmla="*/ 3212327 h 4285753"/>
              <a:gd name="connsiteX74" fmla="*/ 4068962 w 6541817"/>
              <a:gd name="connsiteY74" fmla="*/ 3244132 h 4285753"/>
              <a:gd name="connsiteX75" fmla="*/ 4061010 w 6541817"/>
              <a:gd name="connsiteY75" fmla="*/ 3267986 h 4285753"/>
              <a:gd name="connsiteX76" fmla="*/ 4029205 w 6541817"/>
              <a:gd name="connsiteY76" fmla="*/ 3291840 h 4285753"/>
              <a:gd name="connsiteX77" fmla="*/ 4005351 w 6541817"/>
              <a:gd name="connsiteY77" fmla="*/ 3339548 h 4285753"/>
              <a:gd name="connsiteX78" fmla="*/ 3981497 w 6541817"/>
              <a:gd name="connsiteY78" fmla="*/ 3355450 h 4285753"/>
              <a:gd name="connsiteX79" fmla="*/ 3941741 w 6541817"/>
              <a:gd name="connsiteY79" fmla="*/ 3395207 h 4285753"/>
              <a:gd name="connsiteX80" fmla="*/ 3925838 w 6541817"/>
              <a:gd name="connsiteY80" fmla="*/ 3419061 h 4285753"/>
              <a:gd name="connsiteX81" fmla="*/ 3878130 w 6541817"/>
              <a:gd name="connsiteY81" fmla="*/ 3442915 h 4285753"/>
              <a:gd name="connsiteX82" fmla="*/ 3870179 w 6541817"/>
              <a:gd name="connsiteY82" fmla="*/ 3466769 h 4285753"/>
              <a:gd name="connsiteX83" fmla="*/ 3814520 w 6541817"/>
              <a:gd name="connsiteY83" fmla="*/ 3506525 h 4285753"/>
              <a:gd name="connsiteX84" fmla="*/ 3798617 w 6541817"/>
              <a:gd name="connsiteY84" fmla="*/ 3530379 h 4285753"/>
              <a:gd name="connsiteX85" fmla="*/ 3774763 w 6541817"/>
              <a:gd name="connsiteY85" fmla="*/ 3546282 h 4285753"/>
              <a:gd name="connsiteX86" fmla="*/ 3766812 w 6541817"/>
              <a:gd name="connsiteY86" fmla="*/ 3570135 h 4285753"/>
              <a:gd name="connsiteX87" fmla="*/ 3711153 w 6541817"/>
              <a:gd name="connsiteY87" fmla="*/ 3617843 h 4285753"/>
              <a:gd name="connsiteX88" fmla="*/ 3687299 w 6541817"/>
              <a:gd name="connsiteY88" fmla="*/ 3649649 h 4285753"/>
              <a:gd name="connsiteX89" fmla="*/ 3655494 w 6541817"/>
              <a:gd name="connsiteY89" fmla="*/ 3657600 h 4285753"/>
              <a:gd name="connsiteX90" fmla="*/ 3631640 w 6541817"/>
              <a:gd name="connsiteY90" fmla="*/ 3673502 h 4285753"/>
              <a:gd name="connsiteX91" fmla="*/ 3599835 w 6541817"/>
              <a:gd name="connsiteY91" fmla="*/ 3721210 h 4285753"/>
              <a:gd name="connsiteX92" fmla="*/ 3591883 w 6541817"/>
              <a:gd name="connsiteY92" fmla="*/ 3745064 h 4285753"/>
              <a:gd name="connsiteX93" fmla="*/ 3568029 w 6541817"/>
              <a:gd name="connsiteY93" fmla="*/ 3753015 h 4285753"/>
              <a:gd name="connsiteX94" fmla="*/ 3528273 w 6541817"/>
              <a:gd name="connsiteY94" fmla="*/ 3808675 h 4285753"/>
              <a:gd name="connsiteX95" fmla="*/ 3496468 w 6541817"/>
              <a:gd name="connsiteY95" fmla="*/ 3816626 h 4285753"/>
              <a:gd name="connsiteX96" fmla="*/ 3464662 w 6541817"/>
              <a:gd name="connsiteY96" fmla="*/ 3832529 h 4285753"/>
              <a:gd name="connsiteX97" fmla="*/ 3448760 w 6541817"/>
              <a:gd name="connsiteY97" fmla="*/ 3856382 h 4285753"/>
              <a:gd name="connsiteX98" fmla="*/ 3401052 w 6541817"/>
              <a:gd name="connsiteY98" fmla="*/ 3872285 h 4285753"/>
              <a:gd name="connsiteX99" fmla="*/ 3361295 w 6541817"/>
              <a:gd name="connsiteY99" fmla="*/ 3888188 h 4285753"/>
              <a:gd name="connsiteX100" fmla="*/ 3313588 w 6541817"/>
              <a:gd name="connsiteY100" fmla="*/ 3919993 h 4285753"/>
              <a:gd name="connsiteX101" fmla="*/ 3242026 w 6541817"/>
              <a:gd name="connsiteY101" fmla="*/ 3943847 h 4285753"/>
              <a:gd name="connsiteX102" fmla="*/ 3218172 w 6541817"/>
              <a:gd name="connsiteY102" fmla="*/ 3951798 h 4285753"/>
              <a:gd name="connsiteX103" fmla="*/ 3194318 w 6541817"/>
              <a:gd name="connsiteY103" fmla="*/ 3959749 h 4285753"/>
              <a:gd name="connsiteX104" fmla="*/ 3146610 w 6541817"/>
              <a:gd name="connsiteY104" fmla="*/ 3991555 h 4285753"/>
              <a:gd name="connsiteX105" fmla="*/ 3051195 w 6541817"/>
              <a:gd name="connsiteY105" fmla="*/ 4023360 h 4285753"/>
              <a:gd name="connsiteX106" fmla="*/ 3003487 w 6541817"/>
              <a:gd name="connsiteY106" fmla="*/ 4039262 h 4285753"/>
              <a:gd name="connsiteX107" fmla="*/ 2979633 w 6541817"/>
              <a:gd name="connsiteY107" fmla="*/ 4047214 h 4285753"/>
              <a:gd name="connsiteX108" fmla="*/ 2931925 w 6541817"/>
              <a:gd name="connsiteY108" fmla="*/ 4079019 h 4285753"/>
              <a:gd name="connsiteX109" fmla="*/ 2908071 w 6541817"/>
              <a:gd name="connsiteY109" fmla="*/ 4094922 h 4285753"/>
              <a:gd name="connsiteX110" fmla="*/ 2876266 w 6541817"/>
              <a:gd name="connsiteY110" fmla="*/ 4110824 h 4285753"/>
              <a:gd name="connsiteX111" fmla="*/ 2836509 w 6541817"/>
              <a:gd name="connsiteY111" fmla="*/ 4174435 h 4285753"/>
              <a:gd name="connsiteX112" fmla="*/ 2820607 w 6541817"/>
              <a:gd name="connsiteY112" fmla="*/ 4198289 h 4285753"/>
              <a:gd name="connsiteX113" fmla="*/ 2725191 w 6541817"/>
              <a:gd name="connsiteY113" fmla="*/ 4245996 h 4285753"/>
              <a:gd name="connsiteX114" fmla="*/ 2677483 w 6541817"/>
              <a:gd name="connsiteY114" fmla="*/ 4261899 h 4285753"/>
              <a:gd name="connsiteX115" fmla="*/ 2621824 w 6541817"/>
              <a:gd name="connsiteY115" fmla="*/ 4277802 h 4285753"/>
              <a:gd name="connsiteX116" fmla="*/ 2550262 w 6541817"/>
              <a:gd name="connsiteY116" fmla="*/ 4285753 h 4285753"/>
              <a:gd name="connsiteX117" fmla="*/ 2001622 w 6541817"/>
              <a:gd name="connsiteY117" fmla="*/ 4277802 h 4285753"/>
              <a:gd name="connsiteX118" fmla="*/ 1969817 w 6541817"/>
              <a:gd name="connsiteY118" fmla="*/ 4269850 h 4285753"/>
              <a:gd name="connsiteX119" fmla="*/ 1890304 w 6541817"/>
              <a:gd name="connsiteY119" fmla="*/ 4261899 h 4285753"/>
              <a:gd name="connsiteX120" fmla="*/ 1794888 w 6541817"/>
              <a:gd name="connsiteY120" fmla="*/ 4238045 h 4285753"/>
              <a:gd name="connsiteX121" fmla="*/ 1771035 w 6541817"/>
              <a:gd name="connsiteY121" fmla="*/ 4222142 h 4285753"/>
              <a:gd name="connsiteX122" fmla="*/ 1667668 w 6541817"/>
              <a:gd name="connsiteY122" fmla="*/ 4238045 h 4285753"/>
              <a:gd name="connsiteX123" fmla="*/ 1580203 w 6541817"/>
              <a:gd name="connsiteY123" fmla="*/ 4230094 h 4285753"/>
              <a:gd name="connsiteX124" fmla="*/ 1508642 w 6541817"/>
              <a:gd name="connsiteY124" fmla="*/ 4222142 h 4285753"/>
              <a:gd name="connsiteX125" fmla="*/ 1381421 w 6541817"/>
              <a:gd name="connsiteY125" fmla="*/ 4214191 h 4285753"/>
              <a:gd name="connsiteX126" fmla="*/ 1333713 w 6541817"/>
              <a:gd name="connsiteY126" fmla="*/ 4198289 h 4285753"/>
              <a:gd name="connsiteX127" fmla="*/ 1309859 w 6541817"/>
              <a:gd name="connsiteY127" fmla="*/ 4190337 h 4285753"/>
              <a:gd name="connsiteX128" fmla="*/ 1230346 w 6541817"/>
              <a:gd name="connsiteY128" fmla="*/ 4158532 h 4285753"/>
              <a:gd name="connsiteX129" fmla="*/ 1222395 w 6541817"/>
              <a:gd name="connsiteY129" fmla="*/ 4134678 h 4285753"/>
              <a:gd name="connsiteX130" fmla="*/ 1198541 w 6541817"/>
              <a:gd name="connsiteY130" fmla="*/ 4126727 h 4285753"/>
              <a:gd name="connsiteX131" fmla="*/ 1174687 w 6541817"/>
              <a:gd name="connsiteY131" fmla="*/ 4102873 h 4285753"/>
              <a:gd name="connsiteX132" fmla="*/ 1134930 w 6541817"/>
              <a:gd name="connsiteY132" fmla="*/ 4063116 h 4285753"/>
              <a:gd name="connsiteX133" fmla="*/ 1119028 w 6541817"/>
              <a:gd name="connsiteY133" fmla="*/ 4031311 h 4285753"/>
              <a:gd name="connsiteX134" fmla="*/ 1039515 w 6541817"/>
              <a:gd name="connsiteY134" fmla="*/ 4007457 h 4285753"/>
              <a:gd name="connsiteX135" fmla="*/ 697608 w 6541817"/>
              <a:gd name="connsiteY135" fmla="*/ 3999506 h 4285753"/>
              <a:gd name="connsiteX136" fmla="*/ 101261 w 6541817"/>
              <a:gd name="connsiteY136" fmla="*/ 3991555 h 4285753"/>
              <a:gd name="connsiteX137" fmla="*/ 77407 w 6541817"/>
              <a:gd name="connsiteY137" fmla="*/ 3975652 h 4285753"/>
              <a:gd name="connsiteX138" fmla="*/ 45602 w 6541817"/>
              <a:gd name="connsiteY138" fmla="*/ 3943847 h 4285753"/>
              <a:gd name="connsiteX139" fmla="*/ 21748 w 6541817"/>
              <a:gd name="connsiteY139" fmla="*/ 3927944 h 4285753"/>
              <a:gd name="connsiteX140" fmla="*/ 13796 w 6541817"/>
              <a:gd name="connsiteY140" fmla="*/ 3729162 h 4285753"/>
              <a:gd name="connsiteX141" fmla="*/ 21748 w 6541817"/>
              <a:gd name="connsiteY141" fmla="*/ 3705308 h 4285753"/>
              <a:gd name="connsiteX142" fmla="*/ 45602 w 6541817"/>
              <a:gd name="connsiteY142" fmla="*/ 3689405 h 4285753"/>
              <a:gd name="connsiteX143" fmla="*/ 53553 w 6541817"/>
              <a:gd name="connsiteY143" fmla="*/ 3665551 h 4285753"/>
              <a:gd name="connsiteX144" fmla="*/ 77407 w 6541817"/>
              <a:gd name="connsiteY144" fmla="*/ 3649649 h 4285753"/>
              <a:gd name="connsiteX145" fmla="*/ 85358 w 6541817"/>
              <a:gd name="connsiteY145" fmla="*/ 3562184 h 4285753"/>
              <a:gd name="connsiteX146" fmla="*/ 93309 w 6541817"/>
              <a:gd name="connsiteY146" fmla="*/ 3538330 h 4285753"/>
              <a:gd name="connsiteX147" fmla="*/ 101261 w 6541817"/>
              <a:gd name="connsiteY147" fmla="*/ 3419061 h 4285753"/>
              <a:gd name="connsiteX148" fmla="*/ 117163 w 6541817"/>
              <a:gd name="connsiteY148" fmla="*/ 3371353 h 4285753"/>
              <a:gd name="connsiteX149" fmla="*/ 188725 w 6541817"/>
              <a:gd name="connsiteY149" fmla="*/ 3307742 h 4285753"/>
              <a:gd name="connsiteX150" fmla="*/ 228482 w 6541817"/>
              <a:gd name="connsiteY150" fmla="*/ 3260035 h 4285753"/>
              <a:gd name="connsiteX151" fmla="*/ 244384 w 6541817"/>
              <a:gd name="connsiteY151" fmla="*/ 3236181 h 4285753"/>
              <a:gd name="connsiteX152" fmla="*/ 300043 w 6541817"/>
              <a:gd name="connsiteY152" fmla="*/ 3188473 h 4285753"/>
              <a:gd name="connsiteX153" fmla="*/ 323897 w 6541817"/>
              <a:gd name="connsiteY153" fmla="*/ 3172570 h 4285753"/>
              <a:gd name="connsiteX154" fmla="*/ 363654 w 6541817"/>
              <a:gd name="connsiteY154" fmla="*/ 3156668 h 4285753"/>
              <a:gd name="connsiteX155" fmla="*/ 387508 w 6541817"/>
              <a:gd name="connsiteY155" fmla="*/ 3140765 h 4285753"/>
              <a:gd name="connsiteX156" fmla="*/ 419313 w 6541817"/>
              <a:gd name="connsiteY156" fmla="*/ 3116911 h 4285753"/>
              <a:gd name="connsiteX157" fmla="*/ 451118 w 6541817"/>
              <a:gd name="connsiteY157" fmla="*/ 3108960 h 4285753"/>
              <a:gd name="connsiteX158" fmla="*/ 498826 w 6541817"/>
              <a:gd name="connsiteY158" fmla="*/ 3037398 h 4285753"/>
              <a:gd name="connsiteX159" fmla="*/ 514728 w 6541817"/>
              <a:gd name="connsiteY159" fmla="*/ 3013544 h 4285753"/>
              <a:gd name="connsiteX160" fmla="*/ 554485 w 6541817"/>
              <a:gd name="connsiteY160" fmla="*/ 2941982 h 4285753"/>
              <a:gd name="connsiteX161" fmla="*/ 570388 w 6541817"/>
              <a:gd name="connsiteY161" fmla="*/ 2918129 h 4285753"/>
              <a:gd name="connsiteX162" fmla="*/ 618095 w 6541817"/>
              <a:gd name="connsiteY162" fmla="*/ 2886323 h 4285753"/>
              <a:gd name="connsiteX163" fmla="*/ 641949 w 6541817"/>
              <a:gd name="connsiteY163" fmla="*/ 2838615 h 4285753"/>
              <a:gd name="connsiteX164" fmla="*/ 665803 w 6541817"/>
              <a:gd name="connsiteY164" fmla="*/ 2822713 h 4285753"/>
              <a:gd name="connsiteX165" fmla="*/ 713511 w 6541817"/>
              <a:gd name="connsiteY165" fmla="*/ 2759102 h 4285753"/>
              <a:gd name="connsiteX166" fmla="*/ 737365 w 6541817"/>
              <a:gd name="connsiteY166" fmla="*/ 2751151 h 4285753"/>
              <a:gd name="connsiteX167" fmla="*/ 785073 w 6541817"/>
              <a:gd name="connsiteY167" fmla="*/ 2727297 h 4285753"/>
              <a:gd name="connsiteX168" fmla="*/ 800975 w 6541817"/>
              <a:gd name="connsiteY168" fmla="*/ 2671638 h 4285753"/>
              <a:gd name="connsiteX169" fmla="*/ 816878 w 6541817"/>
              <a:gd name="connsiteY169" fmla="*/ 2647784 h 4285753"/>
              <a:gd name="connsiteX170" fmla="*/ 856635 w 6541817"/>
              <a:gd name="connsiteY170" fmla="*/ 2631882 h 4285753"/>
              <a:gd name="connsiteX171" fmla="*/ 888440 w 6541817"/>
              <a:gd name="connsiteY171" fmla="*/ 2592125 h 4285753"/>
              <a:gd name="connsiteX172" fmla="*/ 928196 w 6541817"/>
              <a:gd name="connsiteY172" fmla="*/ 2552369 h 4285753"/>
              <a:gd name="connsiteX173" fmla="*/ 944099 w 6541817"/>
              <a:gd name="connsiteY173" fmla="*/ 2528515 h 4285753"/>
              <a:gd name="connsiteX174" fmla="*/ 952050 w 6541817"/>
              <a:gd name="connsiteY174" fmla="*/ 2504661 h 4285753"/>
              <a:gd name="connsiteX175" fmla="*/ 975904 w 6541817"/>
              <a:gd name="connsiteY175" fmla="*/ 2488758 h 4285753"/>
              <a:gd name="connsiteX176" fmla="*/ 1015661 w 6541817"/>
              <a:gd name="connsiteY176" fmla="*/ 2425148 h 4285753"/>
              <a:gd name="connsiteX177" fmla="*/ 1031563 w 6541817"/>
              <a:gd name="connsiteY177" fmla="*/ 2393342 h 4285753"/>
              <a:gd name="connsiteX178" fmla="*/ 1055417 w 6541817"/>
              <a:gd name="connsiteY178" fmla="*/ 2369489 h 4285753"/>
              <a:gd name="connsiteX179" fmla="*/ 1087222 w 6541817"/>
              <a:gd name="connsiteY179" fmla="*/ 2321781 h 4285753"/>
              <a:gd name="connsiteX180" fmla="*/ 1103125 w 6541817"/>
              <a:gd name="connsiteY180" fmla="*/ 2297927 h 4285753"/>
              <a:gd name="connsiteX181" fmla="*/ 1126979 w 6541817"/>
              <a:gd name="connsiteY181" fmla="*/ 2282024 h 4285753"/>
              <a:gd name="connsiteX182" fmla="*/ 1134930 w 6541817"/>
              <a:gd name="connsiteY182" fmla="*/ 2258170 h 4285753"/>
              <a:gd name="connsiteX183" fmla="*/ 1158784 w 6541817"/>
              <a:gd name="connsiteY183" fmla="*/ 2250219 h 4285753"/>
              <a:gd name="connsiteX184" fmla="*/ 1166735 w 6541817"/>
              <a:gd name="connsiteY184" fmla="*/ 2218414 h 4285753"/>
              <a:gd name="connsiteX185" fmla="*/ 1206492 w 6541817"/>
              <a:gd name="connsiteY185" fmla="*/ 2186609 h 4285753"/>
              <a:gd name="connsiteX186" fmla="*/ 1246248 w 6541817"/>
              <a:gd name="connsiteY186" fmla="*/ 2115047 h 4285753"/>
              <a:gd name="connsiteX187" fmla="*/ 1270102 w 6541817"/>
              <a:gd name="connsiteY187" fmla="*/ 2107095 h 4285753"/>
              <a:gd name="connsiteX188" fmla="*/ 1278054 w 6541817"/>
              <a:gd name="connsiteY188" fmla="*/ 2083242 h 4285753"/>
              <a:gd name="connsiteX189" fmla="*/ 1286005 w 6541817"/>
              <a:gd name="connsiteY189" fmla="*/ 2043485 h 4285753"/>
              <a:gd name="connsiteX190" fmla="*/ 1301908 w 6541817"/>
              <a:gd name="connsiteY190" fmla="*/ 2011680 h 4285753"/>
              <a:gd name="connsiteX191" fmla="*/ 1325762 w 6541817"/>
              <a:gd name="connsiteY191" fmla="*/ 1963972 h 4285753"/>
              <a:gd name="connsiteX192" fmla="*/ 1357567 w 6541817"/>
              <a:gd name="connsiteY192" fmla="*/ 1948069 h 4285753"/>
              <a:gd name="connsiteX193" fmla="*/ 1381421 w 6541817"/>
              <a:gd name="connsiteY193" fmla="*/ 1924215 h 4285753"/>
              <a:gd name="connsiteX194" fmla="*/ 1405275 w 6541817"/>
              <a:gd name="connsiteY194" fmla="*/ 1908313 h 4285753"/>
              <a:gd name="connsiteX195" fmla="*/ 1421177 w 6541817"/>
              <a:gd name="connsiteY195" fmla="*/ 1876508 h 4285753"/>
              <a:gd name="connsiteX196" fmla="*/ 1468885 w 6541817"/>
              <a:gd name="connsiteY196" fmla="*/ 1852654 h 4285753"/>
              <a:gd name="connsiteX197" fmla="*/ 1500690 w 6541817"/>
              <a:gd name="connsiteY197" fmla="*/ 1804946 h 4285753"/>
              <a:gd name="connsiteX198" fmla="*/ 1524544 w 6541817"/>
              <a:gd name="connsiteY198" fmla="*/ 1796995 h 4285753"/>
              <a:gd name="connsiteX199" fmla="*/ 1580203 w 6541817"/>
              <a:gd name="connsiteY199" fmla="*/ 1765189 h 4285753"/>
              <a:gd name="connsiteX200" fmla="*/ 1627911 w 6541817"/>
              <a:gd name="connsiteY200" fmla="*/ 1725433 h 4285753"/>
              <a:gd name="connsiteX201" fmla="*/ 1643814 w 6541817"/>
              <a:gd name="connsiteY201" fmla="*/ 1701579 h 4285753"/>
              <a:gd name="connsiteX202" fmla="*/ 1691522 w 6541817"/>
              <a:gd name="connsiteY202" fmla="*/ 1685676 h 4285753"/>
              <a:gd name="connsiteX203" fmla="*/ 1707424 w 6541817"/>
              <a:gd name="connsiteY203" fmla="*/ 1661822 h 4285753"/>
              <a:gd name="connsiteX204" fmla="*/ 1731278 w 6541817"/>
              <a:gd name="connsiteY204" fmla="*/ 1653871 h 4285753"/>
              <a:gd name="connsiteX205" fmla="*/ 1763083 w 6541817"/>
              <a:gd name="connsiteY205" fmla="*/ 1637969 h 4285753"/>
              <a:gd name="connsiteX206" fmla="*/ 1786937 w 6541817"/>
              <a:gd name="connsiteY206" fmla="*/ 1630017 h 4285753"/>
              <a:gd name="connsiteX207" fmla="*/ 1834645 w 6541817"/>
              <a:gd name="connsiteY207" fmla="*/ 1598212 h 4285753"/>
              <a:gd name="connsiteX208" fmla="*/ 1882353 w 6541817"/>
              <a:gd name="connsiteY208" fmla="*/ 1558455 h 4285753"/>
              <a:gd name="connsiteX209" fmla="*/ 1906207 w 6541817"/>
              <a:gd name="connsiteY209" fmla="*/ 1550504 h 4285753"/>
              <a:gd name="connsiteX210" fmla="*/ 1914158 w 6541817"/>
              <a:gd name="connsiteY210" fmla="*/ 1526650 h 4285753"/>
              <a:gd name="connsiteX211" fmla="*/ 1969817 w 6541817"/>
              <a:gd name="connsiteY211" fmla="*/ 1486894 h 4285753"/>
              <a:gd name="connsiteX212" fmla="*/ 1985720 w 6541817"/>
              <a:gd name="connsiteY212" fmla="*/ 1463040 h 4285753"/>
              <a:gd name="connsiteX213" fmla="*/ 2041379 w 6541817"/>
              <a:gd name="connsiteY213" fmla="*/ 1439186 h 4285753"/>
              <a:gd name="connsiteX214" fmla="*/ 2089087 w 6541817"/>
              <a:gd name="connsiteY214" fmla="*/ 1407381 h 4285753"/>
              <a:gd name="connsiteX215" fmla="*/ 2097038 w 6541817"/>
              <a:gd name="connsiteY215" fmla="*/ 1383527 h 4285753"/>
              <a:gd name="connsiteX216" fmla="*/ 2136795 w 6541817"/>
              <a:gd name="connsiteY216" fmla="*/ 1375575 h 4285753"/>
              <a:gd name="connsiteX217" fmla="*/ 2176551 w 6541817"/>
              <a:gd name="connsiteY217" fmla="*/ 1343770 h 4285753"/>
              <a:gd name="connsiteX218" fmla="*/ 2232210 w 6541817"/>
              <a:gd name="connsiteY218" fmla="*/ 1296062 h 4285753"/>
              <a:gd name="connsiteX219" fmla="*/ 2256064 w 6541817"/>
              <a:gd name="connsiteY219" fmla="*/ 1288111 h 4285753"/>
              <a:gd name="connsiteX220" fmla="*/ 2271967 w 6541817"/>
              <a:gd name="connsiteY220" fmla="*/ 1256306 h 4285753"/>
              <a:gd name="connsiteX221" fmla="*/ 2335577 w 6541817"/>
              <a:gd name="connsiteY221" fmla="*/ 1224501 h 4285753"/>
              <a:gd name="connsiteX222" fmla="*/ 2367382 w 6541817"/>
              <a:gd name="connsiteY222" fmla="*/ 1184744 h 4285753"/>
              <a:gd name="connsiteX223" fmla="*/ 2415090 w 6541817"/>
              <a:gd name="connsiteY223" fmla="*/ 1152939 h 4285753"/>
              <a:gd name="connsiteX224" fmla="*/ 2462798 w 6541817"/>
              <a:gd name="connsiteY224" fmla="*/ 1129085 h 4285753"/>
              <a:gd name="connsiteX225" fmla="*/ 2486652 w 6541817"/>
              <a:gd name="connsiteY225" fmla="*/ 1105231 h 4285753"/>
              <a:gd name="connsiteX226" fmla="*/ 2534360 w 6541817"/>
              <a:gd name="connsiteY226" fmla="*/ 1089329 h 4285753"/>
              <a:gd name="connsiteX227" fmla="*/ 2558214 w 6541817"/>
              <a:gd name="connsiteY227" fmla="*/ 1073426 h 4285753"/>
              <a:gd name="connsiteX228" fmla="*/ 2574116 w 6541817"/>
              <a:gd name="connsiteY228" fmla="*/ 1041621 h 4285753"/>
              <a:gd name="connsiteX229" fmla="*/ 2590019 w 6541817"/>
              <a:gd name="connsiteY229" fmla="*/ 1017767 h 4285753"/>
              <a:gd name="connsiteX230" fmla="*/ 2621824 w 6541817"/>
              <a:gd name="connsiteY230" fmla="*/ 962108 h 4285753"/>
              <a:gd name="connsiteX231" fmla="*/ 2637727 w 6541817"/>
              <a:gd name="connsiteY231" fmla="*/ 938254 h 4285753"/>
              <a:gd name="connsiteX232" fmla="*/ 2669532 w 6541817"/>
              <a:gd name="connsiteY232" fmla="*/ 922351 h 4285753"/>
              <a:gd name="connsiteX233" fmla="*/ 2693386 w 6541817"/>
              <a:gd name="connsiteY233" fmla="*/ 874643 h 4285753"/>
              <a:gd name="connsiteX234" fmla="*/ 2717240 w 6541817"/>
              <a:gd name="connsiteY234" fmla="*/ 858741 h 4285753"/>
              <a:gd name="connsiteX235" fmla="*/ 2749045 w 6541817"/>
              <a:gd name="connsiteY235" fmla="*/ 818984 h 4285753"/>
              <a:gd name="connsiteX236" fmla="*/ 2764948 w 6541817"/>
              <a:gd name="connsiteY236" fmla="*/ 795130 h 4285753"/>
              <a:gd name="connsiteX237" fmla="*/ 2788802 w 6541817"/>
              <a:gd name="connsiteY237" fmla="*/ 763325 h 4285753"/>
              <a:gd name="connsiteX238" fmla="*/ 2812655 w 6541817"/>
              <a:gd name="connsiteY238" fmla="*/ 747422 h 4285753"/>
              <a:gd name="connsiteX239" fmla="*/ 2828558 w 6541817"/>
              <a:gd name="connsiteY239" fmla="*/ 723569 h 4285753"/>
              <a:gd name="connsiteX240" fmla="*/ 2836509 w 6541817"/>
              <a:gd name="connsiteY240" fmla="*/ 691763 h 4285753"/>
              <a:gd name="connsiteX241" fmla="*/ 2860363 w 6541817"/>
              <a:gd name="connsiteY241" fmla="*/ 675861 h 4285753"/>
              <a:gd name="connsiteX242" fmla="*/ 2876266 w 6541817"/>
              <a:gd name="connsiteY242" fmla="*/ 652007 h 4285753"/>
              <a:gd name="connsiteX243" fmla="*/ 2884217 w 6541817"/>
              <a:gd name="connsiteY243" fmla="*/ 628153 h 4285753"/>
              <a:gd name="connsiteX244" fmla="*/ 2908071 w 6541817"/>
              <a:gd name="connsiteY244" fmla="*/ 612250 h 4285753"/>
              <a:gd name="connsiteX245" fmla="*/ 2923974 w 6541817"/>
              <a:gd name="connsiteY245" fmla="*/ 588396 h 4285753"/>
              <a:gd name="connsiteX246" fmla="*/ 2947828 w 6541817"/>
              <a:gd name="connsiteY246" fmla="*/ 556591 h 4285753"/>
              <a:gd name="connsiteX247" fmla="*/ 2979633 w 6541817"/>
              <a:gd name="connsiteY247" fmla="*/ 516835 h 4285753"/>
              <a:gd name="connsiteX248" fmla="*/ 2987584 w 6541817"/>
              <a:gd name="connsiteY248" fmla="*/ 485029 h 4285753"/>
              <a:gd name="connsiteX249" fmla="*/ 3027341 w 6541817"/>
              <a:gd name="connsiteY249" fmla="*/ 437322 h 4285753"/>
              <a:gd name="connsiteX250" fmla="*/ 3051195 w 6541817"/>
              <a:gd name="connsiteY250" fmla="*/ 389614 h 4285753"/>
              <a:gd name="connsiteX251" fmla="*/ 3090951 w 6541817"/>
              <a:gd name="connsiteY251" fmla="*/ 318052 h 4285753"/>
              <a:gd name="connsiteX252" fmla="*/ 3106854 w 6541817"/>
              <a:gd name="connsiteY252" fmla="*/ 222636 h 4285753"/>
              <a:gd name="connsiteX253" fmla="*/ 3114805 w 6541817"/>
              <a:gd name="connsiteY253" fmla="*/ 198782 h 4285753"/>
              <a:gd name="connsiteX254" fmla="*/ 3130708 w 6541817"/>
              <a:gd name="connsiteY254" fmla="*/ 174929 h 4285753"/>
              <a:gd name="connsiteX255" fmla="*/ 3130708 w 6541817"/>
              <a:gd name="connsiteY255" fmla="*/ 95415 h 4285753"/>
              <a:gd name="connsiteX256" fmla="*/ 3130708 w 6541817"/>
              <a:gd name="connsiteY256" fmla="*/ 0 h 4285753"/>
              <a:gd name="connsiteX257" fmla="*/ 6343035 w 6541817"/>
              <a:gd name="connsiteY257" fmla="*/ 15902 h 4285753"/>
              <a:gd name="connsiteX258" fmla="*/ 6377004 w 6541817"/>
              <a:gd name="connsiteY258" fmla="*/ 1144057 h 4285753"/>
              <a:gd name="connsiteX259" fmla="*/ 6410998 w 6541817"/>
              <a:gd name="connsiteY259" fmla="*/ 1415306 h 4285753"/>
              <a:gd name="connsiteX260" fmla="*/ 6362535 w 6541817"/>
              <a:gd name="connsiteY260" fmla="*/ 1524486 h 4285753"/>
              <a:gd name="connsiteX261" fmla="*/ 6368323 w 6541817"/>
              <a:gd name="connsiteY261" fmla="*/ 1647379 h 4285753"/>
              <a:gd name="connsiteX262" fmla="*/ 6413867 w 6541817"/>
              <a:gd name="connsiteY262" fmla="*/ 1756559 h 4285753"/>
              <a:gd name="connsiteX263" fmla="*/ 6457221 w 6541817"/>
              <a:gd name="connsiteY263" fmla="*/ 1828800 h 4285753"/>
              <a:gd name="connsiteX264" fmla="*/ 6486158 w 6541817"/>
              <a:gd name="connsiteY264" fmla="*/ 1876508 h 4285753"/>
              <a:gd name="connsiteX265" fmla="*/ 6541817 w 6541817"/>
              <a:gd name="connsiteY265" fmla="*/ 1884459 h 428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6541817" h="4285753">
                <a:moveTo>
                  <a:pt x="6541817" y="1884459"/>
                </a:moveTo>
                <a:lnTo>
                  <a:pt x="6541817" y="1884459"/>
                </a:lnTo>
                <a:cubicBezTo>
                  <a:pt x="6410375" y="1931402"/>
                  <a:pt x="6469596" y="1919327"/>
                  <a:pt x="6366888" y="1932167"/>
                </a:cubicBezTo>
                <a:cubicBezTo>
                  <a:pt x="6308578" y="1961321"/>
                  <a:pt x="6363144" y="1937525"/>
                  <a:pt x="6295327" y="1956021"/>
                </a:cubicBezTo>
                <a:cubicBezTo>
                  <a:pt x="6279155" y="1960432"/>
                  <a:pt x="6247619" y="1971923"/>
                  <a:pt x="6247619" y="1971923"/>
                </a:cubicBezTo>
                <a:cubicBezTo>
                  <a:pt x="6211165" y="2026605"/>
                  <a:pt x="6233946" y="2013587"/>
                  <a:pt x="6191960" y="2027582"/>
                </a:cubicBezTo>
                <a:cubicBezTo>
                  <a:pt x="6181358" y="2043485"/>
                  <a:pt x="6166199" y="2057158"/>
                  <a:pt x="6160155" y="2075290"/>
                </a:cubicBezTo>
                <a:cubicBezTo>
                  <a:pt x="6157504" y="2083241"/>
                  <a:pt x="6157439" y="2092599"/>
                  <a:pt x="6152203" y="2099144"/>
                </a:cubicBezTo>
                <a:cubicBezTo>
                  <a:pt x="6146233" y="2106606"/>
                  <a:pt x="6136300" y="2109746"/>
                  <a:pt x="6128349" y="2115047"/>
                </a:cubicBezTo>
                <a:cubicBezTo>
                  <a:pt x="6125699" y="2122998"/>
                  <a:pt x="6124468" y="2131574"/>
                  <a:pt x="6120398" y="2138901"/>
                </a:cubicBezTo>
                <a:cubicBezTo>
                  <a:pt x="6120380" y="2138933"/>
                  <a:pt x="6080652" y="2198520"/>
                  <a:pt x="6072690" y="2210462"/>
                </a:cubicBezTo>
                <a:cubicBezTo>
                  <a:pt x="6067389" y="2218413"/>
                  <a:pt x="6059810" y="2225250"/>
                  <a:pt x="6056788" y="2234316"/>
                </a:cubicBezTo>
                <a:cubicBezTo>
                  <a:pt x="6036800" y="2294274"/>
                  <a:pt x="6063762" y="2220368"/>
                  <a:pt x="6032934" y="2282024"/>
                </a:cubicBezTo>
                <a:cubicBezTo>
                  <a:pt x="6029186" y="2289521"/>
                  <a:pt x="6029052" y="2298551"/>
                  <a:pt x="6024982" y="2305878"/>
                </a:cubicBezTo>
                <a:cubicBezTo>
                  <a:pt x="6015700" y="2322585"/>
                  <a:pt x="5993177" y="2353586"/>
                  <a:pt x="5993177" y="2353586"/>
                </a:cubicBezTo>
                <a:cubicBezTo>
                  <a:pt x="5974253" y="2410360"/>
                  <a:pt x="5991223" y="2391996"/>
                  <a:pt x="5953421" y="2417196"/>
                </a:cubicBezTo>
                <a:cubicBezTo>
                  <a:pt x="5950770" y="2425147"/>
                  <a:pt x="5950705" y="2434505"/>
                  <a:pt x="5945469" y="2441050"/>
                </a:cubicBezTo>
                <a:cubicBezTo>
                  <a:pt x="5939499" y="2448512"/>
                  <a:pt x="5928956" y="2450835"/>
                  <a:pt x="5921615" y="2456953"/>
                </a:cubicBezTo>
                <a:cubicBezTo>
                  <a:pt x="5912977" y="2464152"/>
                  <a:pt x="5905713" y="2472856"/>
                  <a:pt x="5897762" y="2480807"/>
                </a:cubicBezTo>
                <a:cubicBezTo>
                  <a:pt x="5895111" y="2488758"/>
                  <a:pt x="5895046" y="2498116"/>
                  <a:pt x="5889810" y="2504661"/>
                </a:cubicBezTo>
                <a:cubicBezTo>
                  <a:pt x="5878601" y="2518672"/>
                  <a:pt x="5857815" y="2523277"/>
                  <a:pt x="5842102" y="2528515"/>
                </a:cubicBezTo>
                <a:cubicBezTo>
                  <a:pt x="5836801" y="2536466"/>
                  <a:pt x="5833662" y="2546399"/>
                  <a:pt x="5826200" y="2552369"/>
                </a:cubicBezTo>
                <a:cubicBezTo>
                  <a:pt x="5819655" y="2557605"/>
                  <a:pt x="5809843" y="2556572"/>
                  <a:pt x="5802346" y="2560320"/>
                </a:cubicBezTo>
                <a:cubicBezTo>
                  <a:pt x="5739739" y="2591622"/>
                  <a:pt x="5835163" y="2569925"/>
                  <a:pt x="5706930" y="2584174"/>
                </a:cubicBezTo>
                <a:cubicBezTo>
                  <a:pt x="5651271" y="2581523"/>
                  <a:pt x="5595483" y="2580850"/>
                  <a:pt x="5539953" y="2576222"/>
                </a:cubicBezTo>
                <a:cubicBezTo>
                  <a:pt x="5531601" y="2575526"/>
                  <a:pt x="5523426" y="2572341"/>
                  <a:pt x="5516099" y="2568271"/>
                </a:cubicBezTo>
                <a:cubicBezTo>
                  <a:pt x="5516084" y="2568263"/>
                  <a:pt x="5456471" y="2528519"/>
                  <a:pt x="5444537" y="2520563"/>
                </a:cubicBezTo>
                <a:lnTo>
                  <a:pt x="5420683" y="2504661"/>
                </a:lnTo>
                <a:cubicBezTo>
                  <a:pt x="5415382" y="2496710"/>
                  <a:pt x="5411973" y="2487100"/>
                  <a:pt x="5404781" y="2480807"/>
                </a:cubicBezTo>
                <a:cubicBezTo>
                  <a:pt x="5390397" y="2468221"/>
                  <a:pt x="5357073" y="2449002"/>
                  <a:pt x="5357073" y="2449002"/>
                </a:cubicBezTo>
                <a:cubicBezTo>
                  <a:pt x="5314662" y="2385387"/>
                  <a:pt x="5370328" y="2462258"/>
                  <a:pt x="5317316" y="2409245"/>
                </a:cubicBezTo>
                <a:cubicBezTo>
                  <a:pt x="5281351" y="2373280"/>
                  <a:pt x="5323999" y="2392919"/>
                  <a:pt x="5277560" y="2377440"/>
                </a:cubicBezTo>
                <a:cubicBezTo>
                  <a:pt x="5271157" y="2351831"/>
                  <a:pt x="5269696" y="2336216"/>
                  <a:pt x="5253706" y="2313829"/>
                </a:cubicBezTo>
                <a:cubicBezTo>
                  <a:pt x="5227977" y="2277808"/>
                  <a:pt x="5216307" y="2297042"/>
                  <a:pt x="5198047" y="2242268"/>
                </a:cubicBezTo>
                <a:cubicBezTo>
                  <a:pt x="5173927" y="2169914"/>
                  <a:pt x="5210917" y="2284163"/>
                  <a:pt x="5182144" y="2178657"/>
                </a:cubicBezTo>
                <a:cubicBezTo>
                  <a:pt x="5177734" y="2162485"/>
                  <a:pt x="5180190" y="2140247"/>
                  <a:pt x="5166242" y="2130949"/>
                </a:cubicBezTo>
                <a:lnTo>
                  <a:pt x="5142388" y="2115047"/>
                </a:lnTo>
                <a:cubicBezTo>
                  <a:pt x="5139737" y="2107096"/>
                  <a:pt x="5140363" y="2097120"/>
                  <a:pt x="5134436" y="2091193"/>
                </a:cubicBezTo>
                <a:cubicBezTo>
                  <a:pt x="5128509" y="2085267"/>
                  <a:pt x="5118963" y="2083242"/>
                  <a:pt x="5110582" y="2083242"/>
                </a:cubicBezTo>
                <a:cubicBezTo>
                  <a:pt x="5086582" y="2083242"/>
                  <a:pt x="5062875" y="2088543"/>
                  <a:pt x="5039021" y="2091193"/>
                </a:cubicBezTo>
                <a:cubicBezTo>
                  <a:pt x="5026543" y="2097432"/>
                  <a:pt x="4994604" y="2111756"/>
                  <a:pt x="4983362" y="2122998"/>
                </a:cubicBezTo>
                <a:cubicBezTo>
                  <a:pt x="4946756" y="2159605"/>
                  <a:pt x="4993472" y="2140349"/>
                  <a:pt x="4935654" y="2154803"/>
                </a:cubicBezTo>
                <a:cubicBezTo>
                  <a:pt x="4918304" y="2206848"/>
                  <a:pt x="4942400" y="2155767"/>
                  <a:pt x="4903848" y="2186609"/>
                </a:cubicBezTo>
                <a:cubicBezTo>
                  <a:pt x="4896386" y="2192579"/>
                  <a:pt x="4894064" y="2203121"/>
                  <a:pt x="4887946" y="2210462"/>
                </a:cubicBezTo>
                <a:cubicBezTo>
                  <a:pt x="4868814" y="2233420"/>
                  <a:pt x="4863693" y="2234582"/>
                  <a:pt x="4840238" y="2250219"/>
                </a:cubicBezTo>
                <a:cubicBezTo>
                  <a:pt x="4834937" y="2260821"/>
                  <a:pt x="4831923" y="2272918"/>
                  <a:pt x="4824335" y="2282024"/>
                </a:cubicBezTo>
                <a:cubicBezTo>
                  <a:pt x="4818217" y="2289365"/>
                  <a:pt x="4807823" y="2291809"/>
                  <a:pt x="4800482" y="2297927"/>
                </a:cubicBezTo>
                <a:cubicBezTo>
                  <a:pt x="4739274" y="2348935"/>
                  <a:pt x="4811987" y="2298210"/>
                  <a:pt x="4752774" y="2337683"/>
                </a:cubicBezTo>
                <a:cubicBezTo>
                  <a:pt x="4750123" y="2345634"/>
                  <a:pt x="4751367" y="2356301"/>
                  <a:pt x="4744822" y="2361537"/>
                </a:cubicBezTo>
                <a:cubicBezTo>
                  <a:pt x="4736289" y="2368364"/>
                  <a:pt x="4723525" y="2366487"/>
                  <a:pt x="4713017" y="2369489"/>
                </a:cubicBezTo>
                <a:cubicBezTo>
                  <a:pt x="4633208" y="2392292"/>
                  <a:pt x="4756733" y="2360548"/>
                  <a:pt x="4657358" y="2385391"/>
                </a:cubicBezTo>
                <a:lnTo>
                  <a:pt x="4625553" y="2433099"/>
                </a:lnTo>
                <a:cubicBezTo>
                  <a:pt x="4620252" y="2441050"/>
                  <a:pt x="4618716" y="2453931"/>
                  <a:pt x="4609650" y="2456953"/>
                </a:cubicBezTo>
                <a:lnTo>
                  <a:pt x="4585796" y="2464904"/>
                </a:lnTo>
                <a:cubicBezTo>
                  <a:pt x="4583146" y="2472855"/>
                  <a:pt x="4581593" y="2481261"/>
                  <a:pt x="4577845" y="2488758"/>
                </a:cubicBezTo>
                <a:cubicBezTo>
                  <a:pt x="4573571" y="2497305"/>
                  <a:pt x="4565823" y="2503879"/>
                  <a:pt x="4561942" y="2512612"/>
                </a:cubicBezTo>
                <a:cubicBezTo>
                  <a:pt x="4536129" y="2570691"/>
                  <a:pt x="4565573" y="2553809"/>
                  <a:pt x="4522186" y="2568271"/>
                </a:cubicBezTo>
                <a:cubicBezTo>
                  <a:pt x="4516885" y="2576222"/>
                  <a:pt x="4510557" y="2583578"/>
                  <a:pt x="4506283" y="2592125"/>
                </a:cubicBezTo>
                <a:cubicBezTo>
                  <a:pt x="4502535" y="2599622"/>
                  <a:pt x="4504259" y="2610052"/>
                  <a:pt x="4498332" y="2615979"/>
                </a:cubicBezTo>
                <a:cubicBezTo>
                  <a:pt x="4484817" y="2629494"/>
                  <a:pt x="4450624" y="2647784"/>
                  <a:pt x="4450624" y="2647784"/>
                </a:cubicBezTo>
                <a:cubicBezTo>
                  <a:pt x="4442338" y="2672642"/>
                  <a:pt x="4434303" y="2703722"/>
                  <a:pt x="4410868" y="2719346"/>
                </a:cubicBezTo>
                <a:lnTo>
                  <a:pt x="4387014" y="2735249"/>
                </a:lnTo>
                <a:cubicBezTo>
                  <a:pt x="4384363" y="2745851"/>
                  <a:pt x="4383949" y="2757280"/>
                  <a:pt x="4379062" y="2767054"/>
                </a:cubicBezTo>
                <a:cubicBezTo>
                  <a:pt x="4370515" y="2784149"/>
                  <a:pt x="4347257" y="2814762"/>
                  <a:pt x="4347257" y="2814762"/>
                </a:cubicBezTo>
                <a:cubicBezTo>
                  <a:pt x="4330466" y="2898719"/>
                  <a:pt x="4355476" y="2822392"/>
                  <a:pt x="4315452" y="2870421"/>
                </a:cubicBezTo>
                <a:cubicBezTo>
                  <a:pt x="4294767" y="2895243"/>
                  <a:pt x="4304028" y="2901220"/>
                  <a:pt x="4291598" y="2926080"/>
                </a:cubicBezTo>
                <a:cubicBezTo>
                  <a:pt x="4287324" y="2934627"/>
                  <a:pt x="4282088" y="2942831"/>
                  <a:pt x="4275695" y="2949934"/>
                </a:cubicBezTo>
                <a:cubicBezTo>
                  <a:pt x="4258143" y="2969436"/>
                  <a:pt x="4220036" y="3005593"/>
                  <a:pt x="4220036" y="3005593"/>
                </a:cubicBezTo>
                <a:cubicBezTo>
                  <a:pt x="4212067" y="3029501"/>
                  <a:pt x="4213309" y="3032748"/>
                  <a:pt x="4196182" y="3053301"/>
                </a:cubicBezTo>
                <a:cubicBezTo>
                  <a:pt x="4188983" y="3061940"/>
                  <a:pt x="4179527" y="3068516"/>
                  <a:pt x="4172328" y="3077155"/>
                </a:cubicBezTo>
                <a:cubicBezTo>
                  <a:pt x="4166210" y="3084496"/>
                  <a:pt x="4160700" y="3092462"/>
                  <a:pt x="4156426" y="3101009"/>
                </a:cubicBezTo>
                <a:cubicBezTo>
                  <a:pt x="4143492" y="3126877"/>
                  <a:pt x="4155360" y="3125928"/>
                  <a:pt x="4132572" y="3148716"/>
                </a:cubicBezTo>
                <a:cubicBezTo>
                  <a:pt x="4123201" y="3158087"/>
                  <a:pt x="4111369" y="3164619"/>
                  <a:pt x="4100767" y="3172570"/>
                </a:cubicBezTo>
                <a:cubicBezTo>
                  <a:pt x="4095466" y="3185822"/>
                  <a:pt x="4090661" y="3199284"/>
                  <a:pt x="4084864" y="3212327"/>
                </a:cubicBezTo>
                <a:cubicBezTo>
                  <a:pt x="4080050" y="3223158"/>
                  <a:pt x="4073631" y="3233237"/>
                  <a:pt x="4068962" y="3244132"/>
                </a:cubicBezTo>
                <a:cubicBezTo>
                  <a:pt x="4065660" y="3251836"/>
                  <a:pt x="4066376" y="3261547"/>
                  <a:pt x="4061010" y="3267986"/>
                </a:cubicBezTo>
                <a:cubicBezTo>
                  <a:pt x="4052526" y="3278167"/>
                  <a:pt x="4039807" y="3283889"/>
                  <a:pt x="4029205" y="3291840"/>
                </a:cubicBezTo>
                <a:cubicBezTo>
                  <a:pt x="4022738" y="3311242"/>
                  <a:pt x="4020766" y="3324134"/>
                  <a:pt x="4005351" y="3339548"/>
                </a:cubicBezTo>
                <a:cubicBezTo>
                  <a:pt x="3998594" y="3346305"/>
                  <a:pt x="3989448" y="3350149"/>
                  <a:pt x="3981497" y="3355450"/>
                </a:cubicBezTo>
                <a:cubicBezTo>
                  <a:pt x="3939095" y="3419056"/>
                  <a:pt x="3994746" y="3342202"/>
                  <a:pt x="3941741" y="3395207"/>
                </a:cubicBezTo>
                <a:cubicBezTo>
                  <a:pt x="3934984" y="3401964"/>
                  <a:pt x="3932595" y="3412304"/>
                  <a:pt x="3925838" y="3419061"/>
                </a:cubicBezTo>
                <a:cubicBezTo>
                  <a:pt x="3910425" y="3434473"/>
                  <a:pt x="3897529" y="3436448"/>
                  <a:pt x="3878130" y="3442915"/>
                </a:cubicBezTo>
                <a:cubicBezTo>
                  <a:pt x="3875480" y="3450866"/>
                  <a:pt x="3875051" y="3459949"/>
                  <a:pt x="3870179" y="3466769"/>
                </a:cubicBezTo>
                <a:cubicBezTo>
                  <a:pt x="3846597" y="3499784"/>
                  <a:pt x="3844688" y="3496469"/>
                  <a:pt x="3814520" y="3506525"/>
                </a:cubicBezTo>
                <a:cubicBezTo>
                  <a:pt x="3809219" y="3514476"/>
                  <a:pt x="3805374" y="3523622"/>
                  <a:pt x="3798617" y="3530379"/>
                </a:cubicBezTo>
                <a:cubicBezTo>
                  <a:pt x="3791860" y="3537136"/>
                  <a:pt x="3780733" y="3538820"/>
                  <a:pt x="3774763" y="3546282"/>
                </a:cubicBezTo>
                <a:cubicBezTo>
                  <a:pt x="3769527" y="3552827"/>
                  <a:pt x="3771683" y="3563315"/>
                  <a:pt x="3766812" y="3570135"/>
                </a:cubicBezTo>
                <a:cubicBezTo>
                  <a:pt x="3749282" y="3594678"/>
                  <a:pt x="3734077" y="3602561"/>
                  <a:pt x="3711153" y="3617843"/>
                </a:cubicBezTo>
                <a:cubicBezTo>
                  <a:pt x="3703202" y="3628445"/>
                  <a:pt x="3698083" y="3641946"/>
                  <a:pt x="3687299" y="3649649"/>
                </a:cubicBezTo>
                <a:cubicBezTo>
                  <a:pt x="3678407" y="3656001"/>
                  <a:pt x="3665538" y="3653295"/>
                  <a:pt x="3655494" y="3657600"/>
                </a:cubicBezTo>
                <a:cubicBezTo>
                  <a:pt x="3646710" y="3661364"/>
                  <a:pt x="3639591" y="3668201"/>
                  <a:pt x="3631640" y="3673502"/>
                </a:cubicBezTo>
                <a:cubicBezTo>
                  <a:pt x="3621038" y="3689405"/>
                  <a:pt x="3605879" y="3703078"/>
                  <a:pt x="3599835" y="3721210"/>
                </a:cubicBezTo>
                <a:cubicBezTo>
                  <a:pt x="3597184" y="3729161"/>
                  <a:pt x="3597810" y="3739137"/>
                  <a:pt x="3591883" y="3745064"/>
                </a:cubicBezTo>
                <a:cubicBezTo>
                  <a:pt x="3585956" y="3750990"/>
                  <a:pt x="3575980" y="3750365"/>
                  <a:pt x="3568029" y="3753015"/>
                </a:cubicBezTo>
                <a:cubicBezTo>
                  <a:pt x="3561585" y="3762681"/>
                  <a:pt x="3534550" y="3804191"/>
                  <a:pt x="3528273" y="3808675"/>
                </a:cubicBezTo>
                <a:cubicBezTo>
                  <a:pt x="3519381" y="3815027"/>
                  <a:pt x="3507070" y="3813976"/>
                  <a:pt x="3496468" y="3816626"/>
                </a:cubicBezTo>
                <a:cubicBezTo>
                  <a:pt x="3485866" y="3821927"/>
                  <a:pt x="3473768" y="3824941"/>
                  <a:pt x="3464662" y="3832529"/>
                </a:cubicBezTo>
                <a:cubicBezTo>
                  <a:pt x="3457321" y="3838646"/>
                  <a:pt x="3456863" y="3851317"/>
                  <a:pt x="3448760" y="3856382"/>
                </a:cubicBezTo>
                <a:cubicBezTo>
                  <a:pt x="3434545" y="3865266"/>
                  <a:pt x="3416616" y="3866059"/>
                  <a:pt x="3401052" y="3872285"/>
                </a:cubicBezTo>
                <a:cubicBezTo>
                  <a:pt x="3387800" y="3877586"/>
                  <a:pt x="3373825" y="3881353"/>
                  <a:pt x="3361295" y="3888188"/>
                </a:cubicBezTo>
                <a:cubicBezTo>
                  <a:pt x="3344516" y="3897340"/>
                  <a:pt x="3331720" y="3913949"/>
                  <a:pt x="3313588" y="3919993"/>
                </a:cubicBezTo>
                <a:lnTo>
                  <a:pt x="3242026" y="3943847"/>
                </a:lnTo>
                <a:lnTo>
                  <a:pt x="3218172" y="3951798"/>
                </a:lnTo>
                <a:lnTo>
                  <a:pt x="3194318" y="3959749"/>
                </a:lnTo>
                <a:cubicBezTo>
                  <a:pt x="3178415" y="3970351"/>
                  <a:pt x="3164742" y="3985511"/>
                  <a:pt x="3146610" y="3991555"/>
                </a:cubicBezTo>
                <a:lnTo>
                  <a:pt x="3051195" y="4023360"/>
                </a:lnTo>
                <a:lnTo>
                  <a:pt x="3003487" y="4039262"/>
                </a:lnTo>
                <a:cubicBezTo>
                  <a:pt x="2995536" y="4041913"/>
                  <a:pt x="2986607" y="4042565"/>
                  <a:pt x="2979633" y="4047214"/>
                </a:cubicBezTo>
                <a:lnTo>
                  <a:pt x="2931925" y="4079019"/>
                </a:lnTo>
                <a:cubicBezTo>
                  <a:pt x="2923974" y="4084320"/>
                  <a:pt x="2916619" y="4090648"/>
                  <a:pt x="2908071" y="4094922"/>
                </a:cubicBezTo>
                <a:lnTo>
                  <a:pt x="2876266" y="4110824"/>
                </a:lnTo>
                <a:cubicBezTo>
                  <a:pt x="2857341" y="4167598"/>
                  <a:pt x="2874311" y="4149233"/>
                  <a:pt x="2836509" y="4174435"/>
                </a:cubicBezTo>
                <a:cubicBezTo>
                  <a:pt x="2831208" y="4182386"/>
                  <a:pt x="2827799" y="4191996"/>
                  <a:pt x="2820607" y="4198289"/>
                </a:cubicBezTo>
                <a:cubicBezTo>
                  <a:pt x="2782664" y="4231489"/>
                  <a:pt x="2770233" y="4230982"/>
                  <a:pt x="2725191" y="4245996"/>
                </a:cubicBezTo>
                <a:lnTo>
                  <a:pt x="2677483" y="4261899"/>
                </a:lnTo>
                <a:cubicBezTo>
                  <a:pt x="2659675" y="4267835"/>
                  <a:pt x="2640359" y="4274950"/>
                  <a:pt x="2621824" y="4277802"/>
                </a:cubicBezTo>
                <a:cubicBezTo>
                  <a:pt x="2598102" y="4281452"/>
                  <a:pt x="2574116" y="4283103"/>
                  <a:pt x="2550262" y="4285753"/>
                </a:cubicBezTo>
                <a:lnTo>
                  <a:pt x="2001622" y="4277802"/>
                </a:lnTo>
                <a:cubicBezTo>
                  <a:pt x="1990698" y="4277503"/>
                  <a:pt x="1980635" y="4271395"/>
                  <a:pt x="1969817" y="4269850"/>
                </a:cubicBezTo>
                <a:cubicBezTo>
                  <a:pt x="1943448" y="4266083"/>
                  <a:pt x="1916808" y="4264549"/>
                  <a:pt x="1890304" y="4261899"/>
                </a:cubicBezTo>
                <a:cubicBezTo>
                  <a:pt x="1827301" y="4240898"/>
                  <a:pt x="1859131" y="4248752"/>
                  <a:pt x="1794888" y="4238045"/>
                </a:cubicBezTo>
                <a:cubicBezTo>
                  <a:pt x="1786937" y="4232744"/>
                  <a:pt x="1780563" y="4222875"/>
                  <a:pt x="1771035" y="4222142"/>
                </a:cubicBezTo>
                <a:cubicBezTo>
                  <a:pt x="1721072" y="4218299"/>
                  <a:pt x="1704870" y="4225645"/>
                  <a:pt x="1667668" y="4238045"/>
                </a:cubicBezTo>
                <a:lnTo>
                  <a:pt x="1580203" y="4230094"/>
                </a:lnTo>
                <a:cubicBezTo>
                  <a:pt x="1556322" y="4227706"/>
                  <a:pt x="1532566" y="4224056"/>
                  <a:pt x="1508642" y="4222142"/>
                </a:cubicBezTo>
                <a:cubicBezTo>
                  <a:pt x="1466288" y="4218754"/>
                  <a:pt x="1423828" y="4216841"/>
                  <a:pt x="1381421" y="4214191"/>
                </a:cubicBezTo>
                <a:lnTo>
                  <a:pt x="1333713" y="4198289"/>
                </a:lnTo>
                <a:cubicBezTo>
                  <a:pt x="1325762" y="4195639"/>
                  <a:pt x="1317046" y="4194649"/>
                  <a:pt x="1309859" y="4190337"/>
                </a:cubicBezTo>
                <a:cubicBezTo>
                  <a:pt x="1258513" y="4159530"/>
                  <a:pt x="1285257" y="4169514"/>
                  <a:pt x="1230346" y="4158532"/>
                </a:cubicBezTo>
                <a:cubicBezTo>
                  <a:pt x="1227696" y="4150581"/>
                  <a:pt x="1228322" y="4140605"/>
                  <a:pt x="1222395" y="4134678"/>
                </a:cubicBezTo>
                <a:cubicBezTo>
                  <a:pt x="1216468" y="4128751"/>
                  <a:pt x="1205515" y="4131376"/>
                  <a:pt x="1198541" y="4126727"/>
                </a:cubicBezTo>
                <a:cubicBezTo>
                  <a:pt x="1189185" y="4120490"/>
                  <a:pt x="1182638" y="4110824"/>
                  <a:pt x="1174687" y="4102873"/>
                </a:cubicBezTo>
                <a:cubicBezTo>
                  <a:pt x="1156038" y="4046930"/>
                  <a:pt x="1184058" y="4112245"/>
                  <a:pt x="1134930" y="4063116"/>
                </a:cubicBezTo>
                <a:cubicBezTo>
                  <a:pt x="1126549" y="4054735"/>
                  <a:pt x="1126616" y="4040417"/>
                  <a:pt x="1119028" y="4031311"/>
                </a:cubicBezTo>
                <a:cubicBezTo>
                  <a:pt x="1100662" y="4009272"/>
                  <a:pt x="1063288" y="4008408"/>
                  <a:pt x="1039515" y="4007457"/>
                </a:cubicBezTo>
                <a:cubicBezTo>
                  <a:pt x="925606" y="4002901"/>
                  <a:pt x="811591" y="4001438"/>
                  <a:pt x="697608" y="3999506"/>
                </a:cubicBezTo>
                <a:lnTo>
                  <a:pt x="101261" y="3991555"/>
                </a:lnTo>
                <a:cubicBezTo>
                  <a:pt x="93310" y="3986254"/>
                  <a:pt x="83377" y="3983114"/>
                  <a:pt x="77407" y="3975652"/>
                </a:cubicBezTo>
                <a:cubicBezTo>
                  <a:pt x="46566" y="3937101"/>
                  <a:pt x="97644" y="3961194"/>
                  <a:pt x="45602" y="3943847"/>
                </a:cubicBezTo>
                <a:cubicBezTo>
                  <a:pt x="37651" y="3938546"/>
                  <a:pt x="27866" y="3935285"/>
                  <a:pt x="21748" y="3927944"/>
                </a:cubicBezTo>
                <a:cubicBezTo>
                  <a:pt x="-20314" y="3877470"/>
                  <a:pt x="11105" y="3761448"/>
                  <a:pt x="13796" y="3729162"/>
                </a:cubicBezTo>
                <a:cubicBezTo>
                  <a:pt x="14492" y="3720809"/>
                  <a:pt x="16512" y="3711853"/>
                  <a:pt x="21748" y="3705308"/>
                </a:cubicBezTo>
                <a:cubicBezTo>
                  <a:pt x="27718" y="3697846"/>
                  <a:pt x="37651" y="3694706"/>
                  <a:pt x="45602" y="3689405"/>
                </a:cubicBezTo>
                <a:cubicBezTo>
                  <a:pt x="48252" y="3681454"/>
                  <a:pt x="48317" y="3672096"/>
                  <a:pt x="53553" y="3665551"/>
                </a:cubicBezTo>
                <a:cubicBezTo>
                  <a:pt x="59523" y="3658089"/>
                  <a:pt x="74597" y="3658783"/>
                  <a:pt x="77407" y="3649649"/>
                </a:cubicBezTo>
                <a:cubicBezTo>
                  <a:pt x="86016" y="3621668"/>
                  <a:pt x="81218" y="3591165"/>
                  <a:pt x="85358" y="3562184"/>
                </a:cubicBezTo>
                <a:cubicBezTo>
                  <a:pt x="86543" y="3553887"/>
                  <a:pt x="90659" y="3546281"/>
                  <a:pt x="93309" y="3538330"/>
                </a:cubicBezTo>
                <a:cubicBezTo>
                  <a:pt x="95960" y="3498574"/>
                  <a:pt x="95626" y="3458505"/>
                  <a:pt x="101261" y="3419061"/>
                </a:cubicBezTo>
                <a:cubicBezTo>
                  <a:pt x="103632" y="3402467"/>
                  <a:pt x="105310" y="3383206"/>
                  <a:pt x="117163" y="3371353"/>
                </a:cubicBezTo>
                <a:cubicBezTo>
                  <a:pt x="171628" y="3316888"/>
                  <a:pt x="146159" y="3336120"/>
                  <a:pt x="188725" y="3307742"/>
                </a:cubicBezTo>
                <a:cubicBezTo>
                  <a:pt x="228217" y="3248508"/>
                  <a:pt x="177454" y="3321270"/>
                  <a:pt x="228482" y="3260035"/>
                </a:cubicBezTo>
                <a:cubicBezTo>
                  <a:pt x="234600" y="3252694"/>
                  <a:pt x="238266" y="3243522"/>
                  <a:pt x="244384" y="3236181"/>
                </a:cubicBezTo>
                <a:cubicBezTo>
                  <a:pt x="261381" y="3215784"/>
                  <a:pt x="278366" y="3203957"/>
                  <a:pt x="300043" y="3188473"/>
                </a:cubicBezTo>
                <a:cubicBezTo>
                  <a:pt x="307819" y="3182918"/>
                  <a:pt x="315349" y="3176844"/>
                  <a:pt x="323897" y="3172570"/>
                </a:cubicBezTo>
                <a:cubicBezTo>
                  <a:pt x="336663" y="3166187"/>
                  <a:pt x="350888" y="3163051"/>
                  <a:pt x="363654" y="3156668"/>
                </a:cubicBezTo>
                <a:cubicBezTo>
                  <a:pt x="372202" y="3152394"/>
                  <a:pt x="379732" y="3146320"/>
                  <a:pt x="387508" y="3140765"/>
                </a:cubicBezTo>
                <a:cubicBezTo>
                  <a:pt x="398292" y="3133062"/>
                  <a:pt x="407460" y="3122838"/>
                  <a:pt x="419313" y="3116911"/>
                </a:cubicBezTo>
                <a:cubicBezTo>
                  <a:pt x="429087" y="3112024"/>
                  <a:pt x="440516" y="3111610"/>
                  <a:pt x="451118" y="3108960"/>
                </a:cubicBezTo>
                <a:lnTo>
                  <a:pt x="498826" y="3037398"/>
                </a:lnTo>
                <a:cubicBezTo>
                  <a:pt x="504127" y="3029447"/>
                  <a:pt x="511706" y="3022610"/>
                  <a:pt x="514728" y="3013544"/>
                </a:cubicBezTo>
                <a:cubicBezTo>
                  <a:pt x="528724" y="2971560"/>
                  <a:pt x="518032" y="2996661"/>
                  <a:pt x="554485" y="2941982"/>
                </a:cubicBezTo>
                <a:cubicBezTo>
                  <a:pt x="559786" y="2934031"/>
                  <a:pt x="562437" y="2923430"/>
                  <a:pt x="570388" y="2918129"/>
                </a:cubicBezTo>
                <a:lnTo>
                  <a:pt x="618095" y="2886323"/>
                </a:lnTo>
                <a:cubicBezTo>
                  <a:pt x="624562" y="2866924"/>
                  <a:pt x="626537" y="2854027"/>
                  <a:pt x="641949" y="2838615"/>
                </a:cubicBezTo>
                <a:cubicBezTo>
                  <a:pt x="648706" y="2831858"/>
                  <a:pt x="657852" y="2828014"/>
                  <a:pt x="665803" y="2822713"/>
                </a:cubicBezTo>
                <a:cubicBezTo>
                  <a:pt x="678120" y="2804238"/>
                  <a:pt x="698823" y="2771692"/>
                  <a:pt x="713511" y="2759102"/>
                </a:cubicBezTo>
                <a:cubicBezTo>
                  <a:pt x="719875" y="2753647"/>
                  <a:pt x="729868" y="2754899"/>
                  <a:pt x="737365" y="2751151"/>
                </a:cubicBezTo>
                <a:cubicBezTo>
                  <a:pt x="799029" y="2720320"/>
                  <a:pt x="725108" y="2747287"/>
                  <a:pt x="785073" y="2727297"/>
                </a:cubicBezTo>
                <a:cubicBezTo>
                  <a:pt x="787620" y="2717108"/>
                  <a:pt x="795272" y="2683044"/>
                  <a:pt x="800975" y="2671638"/>
                </a:cubicBezTo>
                <a:cubicBezTo>
                  <a:pt x="805249" y="2663091"/>
                  <a:pt x="809102" y="2653338"/>
                  <a:pt x="816878" y="2647784"/>
                </a:cubicBezTo>
                <a:cubicBezTo>
                  <a:pt x="828493" y="2639488"/>
                  <a:pt x="843383" y="2637183"/>
                  <a:pt x="856635" y="2631882"/>
                </a:cubicBezTo>
                <a:cubicBezTo>
                  <a:pt x="872114" y="2585443"/>
                  <a:pt x="852474" y="2628091"/>
                  <a:pt x="888440" y="2592125"/>
                </a:cubicBezTo>
                <a:cubicBezTo>
                  <a:pt x="941444" y="2539120"/>
                  <a:pt x="864589" y="2594772"/>
                  <a:pt x="928196" y="2552369"/>
                </a:cubicBezTo>
                <a:cubicBezTo>
                  <a:pt x="933497" y="2544418"/>
                  <a:pt x="939825" y="2537062"/>
                  <a:pt x="944099" y="2528515"/>
                </a:cubicBezTo>
                <a:cubicBezTo>
                  <a:pt x="947847" y="2521018"/>
                  <a:pt x="946814" y="2511206"/>
                  <a:pt x="952050" y="2504661"/>
                </a:cubicBezTo>
                <a:cubicBezTo>
                  <a:pt x="958020" y="2497199"/>
                  <a:pt x="967953" y="2494059"/>
                  <a:pt x="975904" y="2488758"/>
                </a:cubicBezTo>
                <a:cubicBezTo>
                  <a:pt x="1011655" y="2399384"/>
                  <a:pt x="969368" y="2489961"/>
                  <a:pt x="1015661" y="2425148"/>
                </a:cubicBezTo>
                <a:cubicBezTo>
                  <a:pt x="1022550" y="2415503"/>
                  <a:pt x="1024673" y="2402987"/>
                  <a:pt x="1031563" y="2393342"/>
                </a:cubicBezTo>
                <a:cubicBezTo>
                  <a:pt x="1038099" y="2384192"/>
                  <a:pt x="1048513" y="2378365"/>
                  <a:pt x="1055417" y="2369489"/>
                </a:cubicBezTo>
                <a:cubicBezTo>
                  <a:pt x="1067151" y="2354402"/>
                  <a:pt x="1076620" y="2337684"/>
                  <a:pt x="1087222" y="2321781"/>
                </a:cubicBezTo>
                <a:cubicBezTo>
                  <a:pt x="1092523" y="2313830"/>
                  <a:pt x="1095174" y="2303228"/>
                  <a:pt x="1103125" y="2297927"/>
                </a:cubicBezTo>
                <a:lnTo>
                  <a:pt x="1126979" y="2282024"/>
                </a:lnTo>
                <a:cubicBezTo>
                  <a:pt x="1129629" y="2274073"/>
                  <a:pt x="1129003" y="2264097"/>
                  <a:pt x="1134930" y="2258170"/>
                </a:cubicBezTo>
                <a:cubicBezTo>
                  <a:pt x="1140857" y="2252243"/>
                  <a:pt x="1153548" y="2256764"/>
                  <a:pt x="1158784" y="2250219"/>
                </a:cubicBezTo>
                <a:cubicBezTo>
                  <a:pt x="1165611" y="2241686"/>
                  <a:pt x="1162430" y="2228458"/>
                  <a:pt x="1166735" y="2218414"/>
                </a:cubicBezTo>
                <a:cubicBezTo>
                  <a:pt x="1178724" y="2190441"/>
                  <a:pt x="1181083" y="2195078"/>
                  <a:pt x="1206492" y="2186609"/>
                </a:cubicBezTo>
                <a:cubicBezTo>
                  <a:pt x="1213493" y="2165605"/>
                  <a:pt x="1225742" y="2121883"/>
                  <a:pt x="1246248" y="2115047"/>
                </a:cubicBezTo>
                <a:lnTo>
                  <a:pt x="1270102" y="2107095"/>
                </a:lnTo>
                <a:cubicBezTo>
                  <a:pt x="1272753" y="2099144"/>
                  <a:pt x="1276021" y="2091373"/>
                  <a:pt x="1278054" y="2083242"/>
                </a:cubicBezTo>
                <a:cubicBezTo>
                  <a:pt x="1281332" y="2070131"/>
                  <a:pt x="1281731" y="2056306"/>
                  <a:pt x="1286005" y="2043485"/>
                </a:cubicBezTo>
                <a:cubicBezTo>
                  <a:pt x="1289753" y="2032240"/>
                  <a:pt x="1297239" y="2022575"/>
                  <a:pt x="1301908" y="2011680"/>
                </a:cubicBezTo>
                <a:cubicBezTo>
                  <a:pt x="1309748" y="1993387"/>
                  <a:pt x="1308782" y="1978122"/>
                  <a:pt x="1325762" y="1963972"/>
                </a:cubicBezTo>
                <a:cubicBezTo>
                  <a:pt x="1334868" y="1956384"/>
                  <a:pt x="1347922" y="1954959"/>
                  <a:pt x="1357567" y="1948069"/>
                </a:cubicBezTo>
                <a:cubicBezTo>
                  <a:pt x="1366717" y="1941533"/>
                  <a:pt x="1372782" y="1931414"/>
                  <a:pt x="1381421" y="1924215"/>
                </a:cubicBezTo>
                <a:cubicBezTo>
                  <a:pt x="1388762" y="1918097"/>
                  <a:pt x="1397324" y="1913614"/>
                  <a:pt x="1405275" y="1908313"/>
                </a:cubicBezTo>
                <a:cubicBezTo>
                  <a:pt x="1410576" y="1897711"/>
                  <a:pt x="1413589" y="1885614"/>
                  <a:pt x="1421177" y="1876508"/>
                </a:cubicBezTo>
                <a:cubicBezTo>
                  <a:pt x="1433034" y="1862279"/>
                  <a:pt x="1452603" y="1858081"/>
                  <a:pt x="1468885" y="1852654"/>
                </a:cubicBezTo>
                <a:cubicBezTo>
                  <a:pt x="1479487" y="1836751"/>
                  <a:pt x="1482558" y="1810990"/>
                  <a:pt x="1500690" y="1804946"/>
                </a:cubicBezTo>
                <a:cubicBezTo>
                  <a:pt x="1508641" y="1802296"/>
                  <a:pt x="1516840" y="1800297"/>
                  <a:pt x="1524544" y="1796995"/>
                </a:cubicBezTo>
                <a:cubicBezTo>
                  <a:pt x="1552789" y="1784890"/>
                  <a:pt x="1556248" y="1781159"/>
                  <a:pt x="1580203" y="1765189"/>
                </a:cubicBezTo>
                <a:cubicBezTo>
                  <a:pt x="1618948" y="1707072"/>
                  <a:pt x="1567382" y="1775873"/>
                  <a:pt x="1627911" y="1725433"/>
                </a:cubicBezTo>
                <a:cubicBezTo>
                  <a:pt x="1635252" y="1719315"/>
                  <a:pt x="1635710" y="1706644"/>
                  <a:pt x="1643814" y="1701579"/>
                </a:cubicBezTo>
                <a:cubicBezTo>
                  <a:pt x="1658029" y="1692695"/>
                  <a:pt x="1691522" y="1685676"/>
                  <a:pt x="1691522" y="1685676"/>
                </a:cubicBezTo>
                <a:cubicBezTo>
                  <a:pt x="1696823" y="1677725"/>
                  <a:pt x="1699962" y="1667792"/>
                  <a:pt x="1707424" y="1661822"/>
                </a:cubicBezTo>
                <a:cubicBezTo>
                  <a:pt x="1713969" y="1656586"/>
                  <a:pt x="1723574" y="1657172"/>
                  <a:pt x="1731278" y="1653871"/>
                </a:cubicBezTo>
                <a:cubicBezTo>
                  <a:pt x="1742173" y="1649202"/>
                  <a:pt x="1752188" y="1642638"/>
                  <a:pt x="1763083" y="1637969"/>
                </a:cubicBezTo>
                <a:cubicBezTo>
                  <a:pt x="1770787" y="1634667"/>
                  <a:pt x="1779610" y="1634087"/>
                  <a:pt x="1786937" y="1630017"/>
                </a:cubicBezTo>
                <a:cubicBezTo>
                  <a:pt x="1803644" y="1620735"/>
                  <a:pt x="1821130" y="1611727"/>
                  <a:pt x="1834645" y="1598212"/>
                </a:cubicBezTo>
                <a:cubicBezTo>
                  <a:pt x="1852229" y="1580628"/>
                  <a:pt x="1860214" y="1569525"/>
                  <a:pt x="1882353" y="1558455"/>
                </a:cubicBezTo>
                <a:cubicBezTo>
                  <a:pt x="1889850" y="1554707"/>
                  <a:pt x="1898256" y="1553154"/>
                  <a:pt x="1906207" y="1550504"/>
                </a:cubicBezTo>
                <a:cubicBezTo>
                  <a:pt x="1908857" y="1542553"/>
                  <a:pt x="1909509" y="1533624"/>
                  <a:pt x="1914158" y="1526650"/>
                </a:cubicBezTo>
                <a:cubicBezTo>
                  <a:pt x="1930276" y="1502473"/>
                  <a:pt x="1944943" y="1499330"/>
                  <a:pt x="1969817" y="1486894"/>
                </a:cubicBezTo>
                <a:cubicBezTo>
                  <a:pt x="1975118" y="1478943"/>
                  <a:pt x="1978963" y="1469797"/>
                  <a:pt x="1985720" y="1463040"/>
                </a:cubicBezTo>
                <a:cubicBezTo>
                  <a:pt x="2004024" y="1444736"/>
                  <a:pt x="2017047" y="1445269"/>
                  <a:pt x="2041379" y="1439186"/>
                </a:cubicBezTo>
                <a:cubicBezTo>
                  <a:pt x="2057282" y="1428584"/>
                  <a:pt x="2083043" y="1425513"/>
                  <a:pt x="2089087" y="1407381"/>
                </a:cubicBezTo>
                <a:cubicBezTo>
                  <a:pt x="2091737" y="1399430"/>
                  <a:pt x="2090064" y="1388176"/>
                  <a:pt x="2097038" y="1383527"/>
                </a:cubicBezTo>
                <a:cubicBezTo>
                  <a:pt x="2108283" y="1376030"/>
                  <a:pt x="2123543" y="1378226"/>
                  <a:pt x="2136795" y="1375575"/>
                </a:cubicBezTo>
                <a:cubicBezTo>
                  <a:pt x="2166969" y="1330313"/>
                  <a:pt x="2135191" y="1367405"/>
                  <a:pt x="2176551" y="1343770"/>
                </a:cubicBezTo>
                <a:cubicBezTo>
                  <a:pt x="2277914" y="1285846"/>
                  <a:pt x="2147596" y="1352471"/>
                  <a:pt x="2232210" y="1296062"/>
                </a:cubicBezTo>
                <a:cubicBezTo>
                  <a:pt x="2239184" y="1291413"/>
                  <a:pt x="2248113" y="1290761"/>
                  <a:pt x="2256064" y="1288111"/>
                </a:cubicBezTo>
                <a:cubicBezTo>
                  <a:pt x="2261365" y="1277509"/>
                  <a:pt x="2264379" y="1265412"/>
                  <a:pt x="2271967" y="1256306"/>
                </a:cubicBezTo>
                <a:cubicBezTo>
                  <a:pt x="2283878" y="1242013"/>
                  <a:pt x="2322522" y="1229723"/>
                  <a:pt x="2335577" y="1224501"/>
                </a:cubicBezTo>
                <a:cubicBezTo>
                  <a:pt x="2346179" y="1211249"/>
                  <a:pt x="2354767" y="1196097"/>
                  <a:pt x="2367382" y="1184744"/>
                </a:cubicBezTo>
                <a:cubicBezTo>
                  <a:pt x="2381588" y="1171958"/>
                  <a:pt x="2399187" y="1163541"/>
                  <a:pt x="2415090" y="1152939"/>
                </a:cubicBezTo>
                <a:cubicBezTo>
                  <a:pt x="2445919" y="1132386"/>
                  <a:pt x="2429877" y="1140058"/>
                  <a:pt x="2462798" y="1129085"/>
                </a:cubicBezTo>
                <a:cubicBezTo>
                  <a:pt x="2470749" y="1121134"/>
                  <a:pt x="2476822" y="1110692"/>
                  <a:pt x="2486652" y="1105231"/>
                </a:cubicBezTo>
                <a:cubicBezTo>
                  <a:pt x="2501305" y="1097090"/>
                  <a:pt x="2534360" y="1089329"/>
                  <a:pt x="2534360" y="1089329"/>
                </a:cubicBezTo>
                <a:cubicBezTo>
                  <a:pt x="2542311" y="1084028"/>
                  <a:pt x="2552096" y="1080767"/>
                  <a:pt x="2558214" y="1073426"/>
                </a:cubicBezTo>
                <a:cubicBezTo>
                  <a:pt x="2565802" y="1064320"/>
                  <a:pt x="2568235" y="1051912"/>
                  <a:pt x="2574116" y="1041621"/>
                </a:cubicBezTo>
                <a:cubicBezTo>
                  <a:pt x="2578857" y="1033324"/>
                  <a:pt x="2584718" y="1025718"/>
                  <a:pt x="2590019" y="1017767"/>
                </a:cubicBezTo>
                <a:cubicBezTo>
                  <a:pt x="2602922" y="979058"/>
                  <a:pt x="2591738" y="1004228"/>
                  <a:pt x="2621824" y="962108"/>
                </a:cubicBezTo>
                <a:cubicBezTo>
                  <a:pt x="2627379" y="954332"/>
                  <a:pt x="2630386" y="944372"/>
                  <a:pt x="2637727" y="938254"/>
                </a:cubicBezTo>
                <a:cubicBezTo>
                  <a:pt x="2646833" y="930666"/>
                  <a:pt x="2658930" y="927652"/>
                  <a:pt x="2669532" y="922351"/>
                </a:cubicBezTo>
                <a:cubicBezTo>
                  <a:pt x="2675999" y="902949"/>
                  <a:pt x="2677971" y="890057"/>
                  <a:pt x="2693386" y="874643"/>
                </a:cubicBezTo>
                <a:cubicBezTo>
                  <a:pt x="2700143" y="867886"/>
                  <a:pt x="2709289" y="864042"/>
                  <a:pt x="2717240" y="858741"/>
                </a:cubicBezTo>
                <a:cubicBezTo>
                  <a:pt x="2732719" y="812303"/>
                  <a:pt x="2713080" y="854949"/>
                  <a:pt x="2749045" y="818984"/>
                </a:cubicBezTo>
                <a:cubicBezTo>
                  <a:pt x="2755802" y="812227"/>
                  <a:pt x="2759393" y="802906"/>
                  <a:pt x="2764948" y="795130"/>
                </a:cubicBezTo>
                <a:cubicBezTo>
                  <a:pt x="2772651" y="784346"/>
                  <a:pt x="2779431" y="772696"/>
                  <a:pt x="2788802" y="763325"/>
                </a:cubicBezTo>
                <a:cubicBezTo>
                  <a:pt x="2795559" y="756568"/>
                  <a:pt x="2804704" y="752723"/>
                  <a:pt x="2812655" y="747422"/>
                </a:cubicBezTo>
                <a:cubicBezTo>
                  <a:pt x="2817956" y="739471"/>
                  <a:pt x="2824794" y="732352"/>
                  <a:pt x="2828558" y="723569"/>
                </a:cubicBezTo>
                <a:cubicBezTo>
                  <a:pt x="2832863" y="713524"/>
                  <a:pt x="2830447" y="700856"/>
                  <a:pt x="2836509" y="691763"/>
                </a:cubicBezTo>
                <a:cubicBezTo>
                  <a:pt x="2841810" y="683812"/>
                  <a:pt x="2852412" y="681162"/>
                  <a:pt x="2860363" y="675861"/>
                </a:cubicBezTo>
                <a:cubicBezTo>
                  <a:pt x="2865664" y="667910"/>
                  <a:pt x="2871992" y="660554"/>
                  <a:pt x="2876266" y="652007"/>
                </a:cubicBezTo>
                <a:cubicBezTo>
                  <a:pt x="2880014" y="644510"/>
                  <a:pt x="2878981" y="634698"/>
                  <a:pt x="2884217" y="628153"/>
                </a:cubicBezTo>
                <a:cubicBezTo>
                  <a:pt x="2890187" y="620691"/>
                  <a:pt x="2900120" y="617551"/>
                  <a:pt x="2908071" y="612250"/>
                </a:cubicBezTo>
                <a:cubicBezTo>
                  <a:pt x="2913372" y="604299"/>
                  <a:pt x="2918419" y="596172"/>
                  <a:pt x="2923974" y="588396"/>
                </a:cubicBezTo>
                <a:cubicBezTo>
                  <a:pt x="2931677" y="577612"/>
                  <a:pt x="2941253" y="568097"/>
                  <a:pt x="2947828" y="556591"/>
                </a:cubicBezTo>
                <a:cubicBezTo>
                  <a:pt x="2971463" y="515230"/>
                  <a:pt x="2934369" y="547010"/>
                  <a:pt x="2979633" y="516835"/>
                </a:cubicBezTo>
                <a:cubicBezTo>
                  <a:pt x="2982283" y="506233"/>
                  <a:pt x="2983279" y="495074"/>
                  <a:pt x="2987584" y="485029"/>
                </a:cubicBezTo>
                <a:cubicBezTo>
                  <a:pt x="2995886" y="465656"/>
                  <a:pt x="3013012" y="451650"/>
                  <a:pt x="3027341" y="437322"/>
                </a:cubicBezTo>
                <a:cubicBezTo>
                  <a:pt x="3056338" y="350327"/>
                  <a:pt x="3010092" y="482097"/>
                  <a:pt x="3051195" y="389614"/>
                </a:cubicBezTo>
                <a:cubicBezTo>
                  <a:pt x="3082329" y="319562"/>
                  <a:pt x="3047411" y="361592"/>
                  <a:pt x="3090951" y="318052"/>
                </a:cubicBezTo>
                <a:cubicBezTo>
                  <a:pt x="3096252" y="286247"/>
                  <a:pt x="3100530" y="254254"/>
                  <a:pt x="3106854" y="222636"/>
                </a:cubicBezTo>
                <a:cubicBezTo>
                  <a:pt x="3108498" y="214417"/>
                  <a:pt x="3111057" y="206279"/>
                  <a:pt x="3114805" y="198782"/>
                </a:cubicBezTo>
                <a:cubicBezTo>
                  <a:pt x="3119079" y="190235"/>
                  <a:pt x="3125407" y="182880"/>
                  <a:pt x="3130708" y="174929"/>
                </a:cubicBezTo>
                <a:cubicBezTo>
                  <a:pt x="3146814" y="126609"/>
                  <a:pt x="3134861" y="174323"/>
                  <a:pt x="3130708" y="95415"/>
                </a:cubicBezTo>
                <a:cubicBezTo>
                  <a:pt x="3129036" y="63654"/>
                  <a:pt x="3130708" y="31805"/>
                  <a:pt x="3130708" y="0"/>
                </a:cubicBezTo>
                <a:lnTo>
                  <a:pt x="6343035" y="15902"/>
                </a:lnTo>
                <a:lnTo>
                  <a:pt x="6377004" y="1144057"/>
                </a:lnTo>
                <a:cubicBezTo>
                  <a:pt x="6407626" y="1355044"/>
                  <a:pt x="6406419" y="1314279"/>
                  <a:pt x="6410998" y="1415306"/>
                </a:cubicBezTo>
                <a:cubicBezTo>
                  <a:pt x="6408348" y="1439160"/>
                  <a:pt x="6369647" y="1485807"/>
                  <a:pt x="6362535" y="1524486"/>
                </a:cubicBezTo>
                <a:cubicBezTo>
                  <a:pt x="6355423" y="1563165"/>
                  <a:pt x="6359768" y="1608700"/>
                  <a:pt x="6368323" y="1647379"/>
                </a:cubicBezTo>
                <a:cubicBezTo>
                  <a:pt x="6376878" y="1686058"/>
                  <a:pt x="6399051" y="1726322"/>
                  <a:pt x="6413867" y="1756559"/>
                </a:cubicBezTo>
                <a:cubicBezTo>
                  <a:pt x="6428683" y="1786796"/>
                  <a:pt x="6445173" y="1808809"/>
                  <a:pt x="6457221" y="1828800"/>
                </a:cubicBezTo>
                <a:cubicBezTo>
                  <a:pt x="6460671" y="1844324"/>
                  <a:pt x="6486158" y="1860605"/>
                  <a:pt x="6486158" y="1876508"/>
                </a:cubicBezTo>
                <a:lnTo>
                  <a:pt x="6541817" y="1884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90480CF4-42DF-3D7B-53D1-A16CFD2ABBAA}"/>
              </a:ext>
            </a:extLst>
          </p:cNvPr>
          <p:cNvSpPr/>
          <p:nvPr/>
        </p:nvSpPr>
        <p:spPr>
          <a:xfrm>
            <a:off x="2401165" y="2789930"/>
            <a:ext cx="757904" cy="526170"/>
          </a:xfrm>
          <a:custGeom>
            <a:avLst/>
            <a:gdLst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187293 w 2306491"/>
              <a:gd name="connsiteY124" fmla="*/ 1482392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53315 w 2306491"/>
              <a:gd name="connsiteY124" fmla="*/ 1539333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5939 w 2306491"/>
              <a:gd name="connsiteY124" fmla="*/ 1589575 h 1601264"/>
              <a:gd name="connsiteX0" fmla="*/ 1903829 w 2306491"/>
              <a:gd name="connsiteY0" fmla="*/ 1601264 h 1606322"/>
              <a:gd name="connsiteX1" fmla="*/ 1903829 w 2306491"/>
              <a:gd name="connsiteY1" fmla="*/ 1601264 h 1606322"/>
              <a:gd name="connsiteX2" fmla="*/ 1583789 w 2306491"/>
              <a:gd name="connsiteY2" fmla="*/ 1592120 h 1606322"/>
              <a:gd name="connsiteX3" fmla="*/ 1528925 w 2306491"/>
              <a:gd name="connsiteY3" fmla="*/ 1573832 h 1606322"/>
              <a:gd name="connsiteX4" fmla="*/ 1501493 w 2306491"/>
              <a:gd name="connsiteY4" fmla="*/ 1564688 h 1606322"/>
              <a:gd name="connsiteX5" fmla="*/ 1474061 w 2306491"/>
              <a:gd name="connsiteY5" fmla="*/ 1555544 h 1606322"/>
              <a:gd name="connsiteX6" fmla="*/ 1419197 w 2306491"/>
              <a:gd name="connsiteY6" fmla="*/ 1546400 h 1606322"/>
              <a:gd name="connsiteX7" fmla="*/ 1355189 w 2306491"/>
              <a:gd name="connsiteY7" fmla="*/ 1518968 h 1606322"/>
              <a:gd name="connsiteX8" fmla="*/ 1291181 w 2306491"/>
              <a:gd name="connsiteY8" fmla="*/ 1509824 h 1606322"/>
              <a:gd name="connsiteX9" fmla="*/ 1263749 w 2306491"/>
              <a:gd name="connsiteY9" fmla="*/ 1491536 h 1606322"/>
              <a:gd name="connsiteX10" fmla="*/ 1236317 w 2306491"/>
              <a:gd name="connsiteY10" fmla="*/ 1482392 h 1606322"/>
              <a:gd name="connsiteX11" fmla="*/ 1218029 w 2306491"/>
              <a:gd name="connsiteY11" fmla="*/ 1454960 h 1606322"/>
              <a:gd name="connsiteX12" fmla="*/ 1154021 w 2306491"/>
              <a:gd name="connsiteY12" fmla="*/ 1436672 h 1606322"/>
              <a:gd name="connsiteX13" fmla="*/ 1126589 w 2306491"/>
              <a:gd name="connsiteY13" fmla="*/ 1418384 h 1606322"/>
              <a:gd name="connsiteX14" fmla="*/ 1090013 w 2306491"/>
              <a:gd name="connsiteY14" fmla="*/ 1409240 h 1606322"/>
              <a:gd name="connsiteX15" fmla="*/ 1044293 w 2306491"/>
              <a:gd name="connsiteY15" fmla="*/ 1390952 h 1606322"/>
              <a:gd name="connsiteX16" fmla="*/ 989429 w 2306491"/>
              <a:gd name="connsiteY16" fmla="*/ 1372664 h 1606322"/>
              <a:gd name="connsiteX17" fmla="*/ 952853 w 2306491"/>
              <a:gd name="connsiteY17" fmla="*/ 1345232 h 1606322"/>
              <a:gd name="connsiteX18" fmla="*/ 897989 w 2306491"/>
              <a:gd name="connsiteY18" fmla="*/ 1326944 h 1606322"/>
              <a:gd name="connsiteX19" fmla="*/ 870557 w 2306491"/>
              <a:gd name="connsiteY19" fmla="*/ 1308656 h 1606322"/>
              <a:gd name="connsiteX20" fmla="*/ 843125 w 2306491"/>
              <a:gd name="connsiteY20" fmla="*/ 1281224 h 1606322"/>
              <a:gd name="connsiteX21" fmla="*/ 788261 w 2306491"/>
              <a:gd name="connsiteY21" fmla="*/ 1262936 h 1606322"/>
              <a:gd name="connsiteX22" fmla="*/ 696821 w 2306491"/>
              <a:gd name="connsiteY22" fmla="*/ 1226360 h 1606322"/>
              <a:gd name="connsiteX23" fmla="*/ 669389 w 2306491"/>
              <a:gd name="connsiteY23" fmla="*/ 1162352 h 1606322"/>
              <a:gd name="connsiteX24" fmla="*/ 632813 w 2306491"/>
              <a:gd name="connsiteY24" fmla="*/ 1153208 h 1606322"/>
              <a:gd name="connsiteX25" fmla="*/ 577949 w 2306491"/>
              <a:gd name="connsiteY25" fmla="*/ 1125776 h 1606322"/>
              <a:gd name="connsiteX26" fmla="*/ 523085 w 2306491"/>
              <a:gd name="connsiteY26" fmla="*/ 1098344 h 1606322"/>
              <a:gd name="connsiteX27" fmla="*/ 431645 w 2306491"/>
              <a:gd name="connsiteY27" fmla="*/ 1116632 h 1606322"/>
              <a:gd name="connsiteX28" fmla="*/ 404213 w 2306491"/>
              <a:gd name="connsiteY28" fmla="*/ 1125776 h 1606322"/>
              <a:gd name="connsiteX29" fmla="*/ 385925 w 2306491"/>
              <a:gd name="connsiteY29" fmla="*/ 1153208 h 1606322"/>
              <a:gd name="connsiteX30" fmla="*/ 358493 w 2306491"/>
              <a:gd name="connsiteY30" fmla="*/ 1171496 h 1606322"/>
              <a:gd name="connsiteX31" fmla="*/ 321917 w 2306491"/>
              <a:gd name="connsiteY31" fmla="*/ 1208072 h 1606322"/>
              <a:gd name="connsiteX32" fmla="*/ 294485 w 2306491"/>
              <a:gd name="connsiteY32" fmla="*/ 1217216 h 1606322"/>
              <a:gd name="connsiteX33" fmla="*/ 230477 w 2306491"/>
              <a:gd name="connsiteY33" fmla="*/ 1244648 h 1606322"/>
              <a:gd name="connsiteX34" fmla="*/ 129893 w 2306491"/>
              <a:gd name="connsiteY34" fmla="*/ 1235504 h 1606322"/>
              <a:gd name="connsiteX35" fmla="*/ 102461 w 2306491"/>
              <a:gd name="connsiteY35" fmla="*/ 1217216 h 1606322"/>
              <a:gd name="connsiteX36" fmla="*/ 75029 w 2306491"/>
              <a:gd name="connsiteY36" fmla="*/ 1208072 h 1606322"/>
              <a:gd name="connsiteX37" fmla="*/ 65885 w 2306491"/>
              <a:gd name="connsiteY37" fmla="*/ 1180640 h 1606322"/>
              <a:gd name="connsiteX38" fmla="*/ 11021 w 2306491"/>
              <a:gd name="connsiteY38" fmla="*/ 1144064 h 1606322"/>
              <a:gd name="connsiteX39" fmla="*/ 20165 w 2306491"/>
              <a:gd name="connsiteY39" fmla="*/ 988616 h 1606322"/>
              <a:gd name="connsiteX40" fmla="*/ 38453 w 2306491"/>
              <a:gd name="connsiteY40" fmla="*/ 924608 h 1606322"/>
              <a:gd name="connsiteX41" fmla="*/ 102461 w 2306491"/>
              <a:gd name="connsiteY41" fmla="*/ 897176 h 1606322"/>
              <a:gd name="connsiteX42" fmla="*/ 129893 w 2306491"/>
              <a:gd name="connsiteY42" fmla="*/ 888032 h 1606322"/>
              <a:gd name="connsiteX43" fmla="*/ 139037 w 2306491"/>
              <a:gd name="connsiteY43" fmla="*/ 860600 h 1606322"/>
              <a:gd name="connsiteX44" fmla="*/ 175613 w 2306491"/>
              <a:gd name="connsiteY44" fmla="*/ 851456 h 1606322"/>
              <a:gd name="connsiteX45" fmla="*/ 203045 w 2306491"/>
              <a:gd name="connsiteY45" fmla="*/ 833168 h 1606322"/>
              <a:gd name="connsiteX46" fmla="*/ 212189 w 2306491"/>
              <a:gd name="connsiteY46" fmla="*/ 787448 h 1606322"/>
              <a:gd name="connsiteX47" fmla="*/ 257909 w 2306491"/>
              <a:gd name="connsiteY47" fmla="*/ 732584 h 1606322"/>
              <a:gd name="connsiteX48" fmla="*/ 276197 w 2306491"/>
              <a:gd name="connsiteY48" fmla="*/ 705152 h 1606322"/>
              <a:gd name="connsiteX49" fmla="*/ 331061 w 2306491"/>
              <a:gd name="connsiteY49" fmla="*/ 677720 h 1606322"/>
              <a:gd name="connsiteX50" fmla="*/ 349349 w 2306491"/>
              <a:gd name="connsiteY50" fmla="*/ 650288 h 1606322"/>
              <a:gd name="connsiteX51" fmla="*/ 367637 w 2306491"/>
              <a:gd name="connsiteY51" fmla="*/ 586280 h 1606322"/>
              <a:gd name="connsiteX52" fmla="*/ 376781 w 2306491"/>
              <a:gd name="connsiteY52" fmla="*/ 558848 h 1606322"/>
              <a:gd name="connsiteX53" fmla="*/ 331061 w 2306491"/>
              <a:gd name="connsiteY53" fmla="*/ 439976 h 1606322"/>
              <a:gd name="connsiteX54" fmla="*/ 303629 w 2306491"/>
              <a:gd name="connsiteY54" fmla="*/ 430832 h 1606322"/>
              <a:gd name="connsiteX55" fmla="*/ 276197 w 2306491"/>
              <a:gd name="connsiteY55" fmla="*/ 375968 h 1606322"/>
              <a:gd name="connsiteX56" fmla="*/ 267053 w 2306491"/>
              <a:gd name="connsiteY56" fmla="*/ 348536 h 1606322"/>
              <a:gd name="connsiteX57" fmla="*/ 276197 w 2306491"/>
              <a:gd name="connsiteY57" fmla="*/ 275384 h 1606322"/>
              <a:gd name="connsiteX58" fmla="*/ 294485 w 2306491"/>
              <a:gd name="connsiteY58" fmla="*/ 247952 h 1606322"/>
              <a:gd name="connsiteX59" fmla="*/ 376781 w 2306491"/>
              <a:gd name="connsiteY59" fmla="*/ 193088 h 1606322"/>
              <a:gd name="connsiteX60" fmla="*/ 404213 w 2306491"/>
              <a:gd name="connsiteY60" fmla="*/ 174800 h 1606322"/>
              <a:gd name="connsiteX61" fmla="*/ 431645 w 2306491"/>
              <a:gd name="connsiteY61" fmla="*/ 156512 h 1606322"/>
              <a:gd name="connsiteX62" fmla="*/ 486509 w 2306491"/>
              <a:gd name="connsiteY62" fmla="*/ 138224 h 1606322"/>
              <a:gd name="connsiteX63" fmla="*/ 541373 w 2306491"/>
              <a:gd name="connsiteY63" fmla="*/ 101648 h 1606322"/>
              <a:gd name="connsiteX64" fmla="*/ 605381 w 2306491"/>
              <a:gd name="connsiteY64" fmla="*/ 83360 h 1606322"/>
              <a:gd name="connsiteX65" fmla="*/ 632813 w 2306491"/>
              <a:gd name="connsiteY65" fmla="*/ 74216 h 1606322"/>
              <a:gd name="connsiteX66" fmla="*/ 678533 w 2306491"/>
              <a:gd name="connsiteY66" fmla="*/ 65072 h 1606322"/>
              <a:gd name="connsiteX67" fmla="*/ 715109 w 2306491"/>
              <a:gd name="connsiteY67" fmla="*/ 55928 h 1606322"/>
              <a:gd name="connsiteX68" fmla="*/ 742541 w 2306491"/>
              <a:gd name="connsiteY68" fmla="*/ 37640 h 1606322"/>
              <a:gd name="connsiteX69" fmla="*/ 806549 w 2306491"/>
              <a:gd name="connsiteY69" fmla="*/ 28496 h 1606322"/>
              <a:gd name="connsiteX70" fmla="*/ 833981 w 2306491"/>
              <a:gd name="connsiteY70" fmla="*/ 19352 h 1606322"/>
              <a:gd name="connsiteX71" fmla="*/ 1346045 w 2306491"/>
              <a:gd name="connsiteY71" fmla="*/ 46784 h 1606322"/>
              <a:gd name="connsiteX72" fmla="*/ 1373477 w 2306491"/>
              <a:gd name="connsiteY72" fmla="*/ 65072 h 1606322"/>
              <a:gd name="connsiteX73" fmla="*/ 1391765 w 2306491"/>
              <a:gd name="connsiteY73" fmla="*/ 92504 h 1606322"/>
              <a:gd name="connsiteX74" fmla="*/ 1391765 w 2306491"/>
              <a:gd name="connsiteY74" fmla="*/ 183944 h 1606322"/>
              <a:gd name="connsiteX75" fmla="*/ 1382621 w 2306491"/>
              <a:gd name="connsiteY75" fmla="*/ 211376 h 1606322"/>
              <a:gd name="connsiteX76" fmla="*/ 1327757 w 2306491"/>
              <a:gd name="connsiteY76" fmla="*/ 247952 h 1606322"/>
              <a:gd name="connsiteX77" fmla="*/ 1245461 w 2306491"/>
              <a:gd name="connsiteY77" fmla="*/ 311960 h 1606322"/>
              <a:gd name="connsiteX78" fmla="*/ 1218029 w 2306491"/>
              <a:gd name="connsiteY78" fmla="*/ 321104 h 1606322"/>
              <a:gd name="connsiteX79" fmla="*/ 1144877 w 2306491"/>
              <a:gd name="connsiteY79" fmla="*/ 348536 h 1606322"/>
              <a:gd name="connsiteX80" fmla="*/ 1071725 w 2306491"/>
              <a:gd name="connsiteY80" fmla="*/ 385112 h 1606322"/>
              <a:gd name="connsiteX81" fmla="*/ 1016861 w 2306491"/>
              <a:gd name="connsiteY81" fmla="*/ 421688 h 1606322"/>
              <a:gd name="connsiteX82" fmla="*/ 989429 w 2306491"/>
              <a:gd name="connsiteY82" fmla="*/ 439976 h 1606322"/>
              <a:gd name="connsiteX83" fmla="*/ 971141 w 2306491"/>
              <a:gd name="connsiteY83" fmla="*/ 467408 h 1606322"/>
              <a:gd name="connsiteX84" fmla="*/ 943709 w 2306491"/>
              <a:gd name="connsiteY84" fmla="*/ 476552 h 1606322"/>
              <a:gd name="connsiteX85" fmla="*/ 916277 w 2306491"/>
              <a:gd name="connsiteY85" fmla="*/ 494840 h 1606322"/>
              <a:gd name="connsiteX86" fmla="*/ 897989 w 2306491"/>
              <a:gd name="connsiteY86" fmla="*/ 522272 h 1606322"/>
              <a:gd name="connsiteX87" fmla="*/ 888845 w 2306491"/>
              <a:gd name="connsiteY87" fmla="*/ 549704 h 1606322"/>
              <a:gd name="connsiteX88" fmla="*/ 861413 w 2306491"/>
              <a:gd name="connsiteY88" fmla="*/ 567992 h 1606322"/>
              <a:gd name="connsiteX89" fmla="*/ 870557 w 2306491"/>
              <a:gd name="connsiteY89" fmla="*/ 650288 h 1606322"/>
              <a:gd name="connsiteX90" fmla="*/ 897989 w 2306491"/>
              <a:gd name="connsiteY90" fmla="*/ 668576 h 1606322"/>
              <a:gd name="connsiteX91" fmla="*/ 916277 w 2306491"/>
              <a:gd name="connsiteY91" fmla="*/ 696008 h 1606322"/>
              <a:gd name="connsiteX92" fmla="*/ 952853 w 2306491"/>
              <a:gd name="connsiteY92" fmla="*/ 705152 h 1606322"/>
              <a:gd name="connsiteX93" fmla="*/ 980285 w 2306491"/>
              <a:gd name="connsiteY93" fmla="*/ 723440 h 1606322"/>
              <a:gd name="connsiteX94" fmla="*/ 1026005 w 2306491"/>
              <a:gd name="connsiteY94" fmla="*/ 732584 h 1606322"/>
              <a:gd name="connsiteX95" fmla="*/ 1080869 w 2306491"/>
              <a:gd name="connsiteY95" fmla="*/ 750872 h 1606322"/>
              <a:gd name="connsiteX96" fmla="*/ 1135733 w 2306491"/>
              <a:gd name="connsiteY96" fmla="*/ 778304 h 1606322"/>
              <a:gd name="connsiteX97" fmla="*/ 1309469 w 2306491"/>
              <a:gd name="connsiteY97" fmla="*/ 760016 h 1606322"/>
              <a:gd name="connsiteX98" fmla="*/ 1410053 w 2306491"/>
              <a:gd name="connsiteY98" fmla="*/ 732584 h 1606322"/>
              <a:gd name="connsiteX99" fmla="*/ 1464917 w 2306491"/>
              <a:gd name="connsiteY99" fmla="*/ 723440 h 1606322"/>
              <a:gd name="connsiteX100" fmla="*/ 1519781 w 2306491"/>
              <a:gd name="connsiteY100" fmla="*/ 696008 h 1606322"/>
              <a:gd name="connsiteX101" fmla="*/ 1547213 w 2306491"/>
              <a:gd name="connsiteY101" fmla="*/ 677720 h 1606322"/>
              <a:gd name="connsiteX102" fmla="*/ 1602077 w 2306491"/>
              <a:gd name="connsiteY102" fmla="*/ 668576 h 1606322"/>
              <a:gd name="connsiteX103" fmla="*/ 1647797 w 2306491"/>
              <a:gd name="connsiteY103" fmla="*/ 659432 h 1606322"/>
              <a:gd name="connsiteX104" fmla="*/ 1794101 w 2306491"/>
              <a:gd name="connsiteY104" fmla="*/ 668576 h 1606322"/>
              <a:gd name="connsiteX105" fmla="*/ 1821533 w 2306491"/>
              <a:gd name="connsiteY105" fmla="*/ 677720 h 1606322"/>
              <a:gd name="connsiteX106" fmla="*/ 1839821 w 2306491"/>
              <a:gd name="connsiteY106" fmla="*/ 714296 h 1606322"/>
              <a:gd name="connsiteX107" fmla="*/ 1867253 w 2306491"/>
              <a:gd name="connsiteY107" fmla="*/ 741728 h 1606322"/>
              <a:gd name="connsiteX108" fmla="*/ 1876397 w 2306491"/>
              <a:gd name="connsiteY108" fmla="*/ 778304 h 1606322"/>
              <a:gd name="connsiteX109" fmla="*/ 1931261 w 2306491"/>
              <a:gd name="connsiteY109" fmla="*/ 805736 h 1606322"/>
              <a:gd name="connsiteX110" fmla="*/ 1995269 w 2306491"/>
              <a:gd name="connsiteY110" fmla="*/ 869744 h 1606322"/>
              <a:gd name="connsiteX111" fmla="*/ 2013557 w 2306491"/>
              <a:gd name="connsiteY111" fmla="*/ 897176 h 1606322"/>
              <a:gd name="connsiteX112" fmla="*/ 2068421 w 2306491"/>
              <a:gd name="connsiteY112" fmla="*/ 942896 h 1606322"/>
              <a:gd name="connsiteX113" fmla="*/ 2086709 w 2306491"/>
              <a:gd name="connsiteY113" fmla="*/ 970328 h 1606322"/>
              <a:gd name="connsiteX114" fmla="*/ 2141573 w 2306491"/>
              <a:gd name="connsiteY114" fmla="*/ 1006904 h 1606322"/>
              <a:gd name="connsiteX115" fmla="*/ 2169005 w 2306491"/>
              <a:gd name="connsiteY115" fmla="*/ 1061768 h 1606322"/>
              <a:gd name="connsiteX116" fmla="*/ 2196437 w 2306491"/>
              <a:gd name="connsiteY116" fmla="*/ 1080056 h 1606322"/>
              <a:gd name="connsiteX117" fmla="*/ 2251301 w 2306491"/>
              <a:gd name="connsiteY117" fmla="*/ 1125776 h 1606322"/>
              <a:gd name="connsiteX118" fmla="*/ 2269589 w 2306491"/>
              <a:gd name="connsiteY118" fmla="*/ 1180640 h 1606322"/>
              <a:gd name="connsiteX119" fmla="*/ 2306165 w 2306491"/>
              <a:gd name="connsiteY119" fmla="*/ 1235504 h 1606322"/>
              <a:gd name="connsiteX120" fmla="*/ 2287877 w 2306491"/>
              <a:gd name="connsiteY120" fmla="*/ 1418384 h 1606322"/>
              <a:gd name="connsiteX121" fmla="*/ 2269589 w 2306491"/>
              <a:gd name="connsiteY121" fmla="*/ 1445816 h 1606322"/>
              <a:gd name="connsiteX122" fmla="*/ 2214725 w 2306491"/>
              <a:gd name="connsiteY122" fmla="*/ 1464104 h 1606322"/>
              <a:gd name="connsiteX123" fmla="*/ 2187293 w 2306491"/>
              <a:gd name="connsiteY123" fmla="*/ 1491536 h 1606322"/>
              <a:gd name="connsiteX124" fmla="*/ 1905939 w 2306491"/>
              <a:gd name="connsiteY124" fmla="*/ 1606322 h 1606322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2036567 w 2306491"/>
              <a:gd name="connsiteY124" fmla="*/ 1556080 h 1601264"/>
              <a:gd name="connsiteX0" fmla="*/ 1903829 w 2306491"/>
              <a:gd name="connsiteY0" fmla="*/ 1601264 h 1601264"/>
              <a:gd name="connsiteX1" fmla="*/ 1903829 w 2306491"/>
              <a:gd name="connsiteY1" fmla="*/ 1601264 h 1601264"/>
              <a:gd name="connsiteX2" fmla="*/ 1583789 w 2306491"/>
              <a:gd name="connsiteY2" fmla="*/ 1592120 h 1601264"/>
              <a:gd name="connsiteX3" fmla="*/ 1528925 w 2306491"/>
              <a:gd name="connsiteY3" fmla="*/ 1573832 h 1601264"/>
              <a:gd name="connsiteX4" fmla="*/ 1501493 w 2306491"/>
              <a:gd name="connsiteY4" fmla="*/ 1564688 h 1601264"/>
              <a:gd name="connsiteX5" fmla="*/ 1474061 w 2306491"/>
              <a:gd name="connsiteY5" fmla="*/ 1555544 h 1601264"/>
              <a:gd name="connsiteX6" fmla="*/ 1419197 w 2306491"/>
              <a:gd name="connsiteY6" fmla="*/ 1546400 h 1601264"/>
              <a:gd name="connsiteX7" fmla="*/ 1355189 w 2306491"/>
              <a:gd name="connsiteY7" fmla="*/ 1518968 h 1601264"/>
              <a:gd name="connsiteX8" fmla="*/ 1291181 w 2306491"/>
              <a:gd name="connsiteY8" fmla="*/ 1509824 h 1601264"/>
              <a:gd name="connsiteX9" fmla="*/ 1263749 w 2306491"/>
              <a:gd name="connsiteY9" fmla="*/ 1491536 h 1601264"/>
              <a:gd name="connsiteX10" fmla="*/ 1236317 w 2306491"/>
              <a:gd name="connsiteY10" fmla="*/ 1482392 h 1601264"/>
              <a:gd name="connsiteX11" fmla="*/ 1218029 w 2306491"/>
              <a:gd name="connsiteY11" fmla="*/ 1454960 h 1601264"/>
              <a:gd name="connsiteX12" fmla="*/ 1154021 w 2306491"/>
              <a:gd name="connsiteY12" fmla="*/ 1436672 h 1601264"/>
              <a:gd name="connsiteX13" fmla="*/ 1126589 w 2306491"/>
              <a:gd name="connsiteY13" fmla="*/ 1418384 h 1601264"/>
              <a:gd name="connsiteX14" fmla="*/ 1090013 w 2306491"/>
              <a:gd name="connsiteY14" fmla="*/ 1409240 h 1601264"/>
              <a:gd name="connsiteX15" fmla="*/ 1044293 w 2306491"/>
              <a:gd name="connsiteY15" fmla="*/ 1390952 h 1601264"/>
              <a:gd name="connsiteX16" fmla="*/ 989429 w 2306491"/>
              <a:gd name="connsiteY16" fmla="*/ 1372664 h 1601264"/>
              <a:gd name="connsiteX17" fmla="*/ 952853 w 2306491"/>
              <a:gd name="connsiteY17" fmla="*/ 1345232 h 1601264"/>
              <a:gd name="connsiteX18" fmla="*/ 897989 w 2306491"/>
              <a:gd name="connsiteY18" fmla="*/ 1326944 h 1601264"/>
              <a:gd name="connsiteX19" fmla="*/ 870557 w 2306491"/>
              <a:gd name="connsiteY19" fmla="*/ 1308656 h 1601264"/>
              <a:gd name="connsiteX20" fmla="*/ 843125 w 2306491"/>
              <a:gd name="connsiteY20" fmla="*/ 1281224 h 1601264"/>
              <a:gd name="connsiteX21" fmla="*/ 788261 w 2306491"/>
              <a:gd name="connsiteY21" fmla="*/ 1262936 h 1601264"/>
              <a:gd name="connsiteX22" fmla="*/ 696821 w 2306491"/>
              <a:gd name="connsiteY22" fmla="*/ 1226360 h 1601264"/>
              <a:gd name="connsiteX23" fmla="*/ 669389 w 2306491"/>
              <a:gd name="connsiteY23" fmla="*/ 1162352 h 1601264"/>
              <a:gd name="connsiteX24" fmla="*/ 632813 w 2306491"/>
              <a:gd name="connsiteY24" fmla="*/ 1153208 h 1601264"/>
              <a:gd name="connsiteX25" fmla="*/ 577949 w 2306491"/>
              <a:gd name="connsiteY25" fmla="*/ 1125776 h 1601264"/>
              <a:gd name="connsiteX26" fmla="*/ 523085 w 2306491"/>
              <a:gd name="connsiteY26" fmla="*/ 1098344 h 1601264"/>
              <a:gd name="connsiteX27" fmla="*/ 431645 w 2306491"/>
              <a:gd name="connsiteY27" fmla="*/ 1116632 h 1601264"/>
              <a:gd name="connsiteX28" fmla="*/ 404213 w 2306491"/>
              <a:gd name="connsiteY28" fmla="*/ 1125776 h 1601264"/>
              <a:gd name="connsiteX29" fmla="*/ 385925 w 2306491"/>
              <a:gd name="connsiteY29" fmla="*/ 1153208 h 1601264"/>
              <a:gd name="connsiteX30" fmla="*/ 358493 w 2306491"/>
              <a:gd name="connsiteY30" fmla="*/ 1171496 h 1601264"/>
              <a:gd name="connsiteX31" fmla="*/ 321917 w 2306491"/>
              <a:gd name="connsiteY31" fmla="*/ 1208072 h 1601264"/>
              <a:gd name="connsiteX32" fmla="*/ 294485 w 2306491"/>
              <a:gd name="connsiteY32" fmla="*/ 1217216 h 1601264"/>
              <a:gd name="connsiteX33" fmla="*/ 230477 w 2306491"/>
              <a:gd name="connsiteY33" fmla="*/ 1244648 h 1601264"/>
              <a:gd name="connsiteX34" fmla="*/ 129893 w 2306491"/>
              <a:gd name="connsiteY34" fmla="*/ 1235504 h 1601264"/>
              <a:gd name="connsiteX35" fmla="*/ 102461 w 2306491"/>
              <a:gd name="connsiteY35" fmla="*/ 1217216 h 1601264"/>
              <a:gd name="connsiteX36" fmla="*/ 75029 w 2306491"/>
              <a:gd name="connsiteY36" fmla="*/ 1208072 h 1601264"/>
              <a:gd name="connsiteX37" fmla="*/ 65885 w 2306491"/>
              <a:gd name="connsiteY37" fmla="*/ 1180640 h 1601264"/>
              <a:gd name="connsiteX38" fmla="*/ 11021 w 2306491"/>
              <a:gd name="connsiteY38" fmla="*/ 1144064 h 1601264"/>
              <a:gd name="connsiteX39" fmla="*/ 20165 w 2306491"/>
              <a:gd name="connsiteY39" fmla="*/ 988616 h 1601264"/>
              <a:gd name="connsiteX40" fmla="*/ 38453 w 2306491"/>
              <a:gd name="connsiteY40" fmla="*/ 924608 h 1601264"/>
              <a:gd name="connsiteX41" fmla="*/ 102461 w 2306491"/>
              <a:gd name="connsiteY41" fmla="*/ 897176 h 1601264"/>
              <a:gd name="connsiteX42" fmla="*/ 129893 w 2306491"/>
              <a:gd name="connsiteY42" fmla="*/ 888032 h 1601264"/>
              <a:gd name="connsiteX43" fmla="*/ 139037 w 2306491"/>
              <a:gd name="connsiteY43" fmla="*/ 860600 h 1601264"/>
              <a:gd name="connsiteX44" fmla="*/ 175613 w 2306491"/>
              <a:gd name="connsiteY44" fmla="*/ 851456 h 1601264"/>
              <a:gd name="connsiteX45" fmla="*/ 203045 w 2306491"/>
              <a:gd name="connsiteY45" fmla="*/ 833168 h 1601264"/>
              <a:gd name="connsiteX46" fmla="*/ 212189 w 2306491"/>
              <a:gd name="connsiteY46" fmla="*/ 787448 h 1601264"/>
              <a:gd name="connsiteX47" fmla="*/ 257909 w 2306491"/>
              <a:gd name="connsiteY47" fmla="*/ 732584 h 1601264"/>
              <a:gd name="connsiteX48" fmla="*/ 276197 w 2306491"/>
              <a:gd name="connsiteY48" fmla="*/ 705152 h 1601264"/>
              <a:gd name="connsiteX49" fmla="*/ 331061 w 2306491"/>
              <a:gd name="connsiteY49" fmla="*/ 677720 h 1601264"/>
              <a:gd name="connsiteX50" fmla="*/ 349349 w 2306491"/>
              <a:gd name="connsiteY50" fmla="*/ 650288 h 1601264"/>
              <a:gd name="connsiteX51" fmla="*/ 367637 w 2306491"/>
              <a:gd name="connsiteY51" fmla="*/ 586280 h 1601264"/>
              <a:gd name="connsiteX52" fmla="*/ 376781 w 2306491"/>
              <a:gd name="connsiteY52" fmla="*/ 558848 h 1601264"/>
              <a:gd name="connsiteX53" fmla="*/ 331061 w 2306491"/>
              <a:gd name="connsiteY53" fmla="*/ 439976 h 1601264"/>
              <a:gd name="connsiteX54" fmla="*/ 303629 w 2306491"/>
              <a:gd name="connsiteY54" fmla="*/ 430832 h 1601264"/>
              <a:gd name="connsiteX55" fmla="*/ 276197 w 2306491"/>
              <a:gd name="connsiteY55" fmla="*/ 375968 h 1601264"/>
              <a:gd name="connsiteX56" fmla="*/ 267053 w 2306491"/>
              <a:gd name="connsiteY56" fmla="*/ 348536 h 1601264"/>
              <a:gd name="connsiteX57" fmla="*/ 276197 w 2306491"/>
              <a:gd name="connsiteY57" fmla="*/ 275384 h 1601264"/>
              <a:gd name="connsiteX58" fmla="*/ 294485 w 2306491"/>
              <a:gd name="connsiteY58" fmla="*/ 247952 h 1601264"/>
              <a:gd name="connsiteX59" fmla="*/ 376781 w 2306491"/>
              <a:gd name="connsiteY59" fmla="*/ 193088 h 1601264"/>
              <a:gd name="connsiteX60" fmla="*/ 404213 w 2306491"/>
              <a:gd name="connsiteY60" fmla="*/ 174800 h 1601264"/>
              <a:gd name="connsiteX61" fmla="*/ 431645 w 2306491"/>
              <a:gd name="connsiteY61" fmla="*/ 156512 h 1601264"/>
              <a:gd name="connsiteX62" fmla="*/ 486509 w 2306491"/>
              <a:gd name="connsiteY62" fmla="*/ 138224 h 1601264"/>
              <a:gd name="connsiteX63" fmla="*/ 541373 w 2306491"/>
              <a:gd name="connsiteY63" fmla="*/ 101648 h 1601264"/>
              <a:gd name="connsiteX64" fmla="*/ 605381 w 2306491"/>
              <a:gd name="connsiteY64" fmla="*/ 83360 h 1601264"/>
              <a:gd name="connsiteX65" fmla="*/ 632813 w 2306491"/>
              <a:gd name="connsiteY65" fmla="*/ 74216 h 1601264"/>
              <a:gd name="connsiteX66" fmla="*/ 678533 w 2306491"/>
              <a:gd name="connsiteY66" fmla="*/ 65072 h 1601264"/>
              <a:gd name="connsiteX67" fmla="*/ 715109 w 2306491"/>
              <a:gd name="connsiteY67" fmla="*/ 55928 h 1601264"/>
              <a:gd name="connsiteX68" fmla="*/ 742541 w 2306491"/>
              <a:gd name="connsiteY68" fmla="*/ 37640 h 1601264"/>
              <a:gd name="connsiteX69" fmla="*/ 806549 w 2306491"/>
              <a:gd name="connsiteY69" fmla="*/ 28496 h 1601264"/>
              <a:gd name="connsiteX70" fmla="*/ 833981 w 2306491"/>
              <a:gd name="connsiteY70" fmla="*/ 19352 h 1601264"/>
              <a:gd name="connsiteX71" fmla="*/ 1346045 w 2306491"/>
              <a:gd name="connsiteY71" fmla="*/ 46784 h 1601264"/>
              <a:gd name="connsiteX72" fmla="*/ 1373477 w 2306491"/>
              <a:gd name="connsiteY72" fmla="*/ 65072 h 1601264"/>
              <a:gd name="connsiteX73" fmla="*/ 1391765 w 2306491"/>
              <a:gd name="connsiteY73" fmla="*/ 92504 h 1601264"/>
              <a:gd name="connsiteX74" fmla="*/ 1391765 w 2306491"/>
              <a:gd name="connsiteY74" fmla="*/ 183944 h 1601264"/>
              <a:gd name="connsiteX75" fmla="*/ 1382621 w 2306491"/>
              <a:gd name="connsiteY75" fmla="*/ 211376 h 1601264"/>
              <a:gd name="connsiteX76" fmla="*/ 1327757 w 2306491"/>
              <a:gd name="connsiteY76" fmla="*/ 247952 h 1601264"/>
              <a:gd name="connsiteX77" fmla="*/ 1245461 w 2306491"/>
              <a:gd name="connsiteY77" fmla="*/ 311960 h 1601264"/>
              <a:gd name="connsiteX78" fmla="*/ 1218029 w 2306491"/>
              <a:gd name="connsiteY78" fmla="*/ 321104 h 1601264"/>
              <a:gd name="connsiteX79" fmla="*/ 1144877 w 2306491"/>
              <a:gd name="connsiteY79" fmla="*/ 348536 h 1601264"/>
              <a:gd name="connsiteX80" fmla="*/ 1071725 w 2306491"/>
              <a:gd name="connsiteY80" fmla="*/ 385112 h 1601264"/>
              <a:gd name="connsiteX81" fmla="*/ 1016861 w 2306491"/>
              <a:gd name="connsiteY81" fmla="*/ 421688 h 1601264"/>
              <a:gd name="connsiteX82" fmla="*/ 989429 w 2306491"/>
              <a:gd name="connsiteY82" fmla="*/ 439976 h 1601264"/>
              <a:gd name="connsiteX83" fmla="*/ 971141 w 2306491"/>
              <a:gd name="connsiteY83" fmla="*/ 467408 h 1601264"/>
              <a:gd name="connsiteX84" fmla="*/ 943709 w 2306491"/>
              <a:gd name="connsiteY84" fmla="*/ 476552 h 1601264"/>
              <a:gd name="connsiteX85" fmla="*/ 916277 w 2306491"/>
              <a:gd name="connsiteY85" fmla="*/ 494840 h 1601264"/>
              <a:gd name="connsiteX86" fmla="*/ 897989 w 2306491"/>
              <a:gd name="connsiteY86" fmla="*/ 522272 h 1601264"/>
              <a:gd name="connsiteX87" fmla="*/ 888845 w 2306491"/>
              <a:gd name="connsiteY87" fmla="*/ 549704 h 1601264"/>
              <a:gd name="connsiteX88" fmla="*/ 861413 w 2306491"/>
              <a:gd name="connsiteY88" fmla="*/ 567992 h 1601264"/>
              <a:gd name="connsiteX89" fmla="*/ 870557 w 2306491"/>
              <a:gd name="connsiteY89" fmla="*/ 650288 h 1601264"/>
              <a:gd name="connsiteX90" fmla="*/ 897989 w 2306491"/>
              <a:gd name="connsiteY90" fmla="*/ 668576 h 1601264"/>
              <a:gd name="connsiteX91" fmla="*/ 916277 w 2306491"/>
              <a:gd name="connsiteY91" fmla="*/ 696008 h 1601264"/>
              <a:gd name="connsiteX92" fmla="*/ 952853 w 2306491"/>
              <a:gd name="connsiteY92" fmla="*/ 705152 h 1601264"/>
              <a:gd name="connsiteX93" fmla="*/ 980285 w 2306491"/>
              <a:gd name="connsiteY93" fmla="*/ 723440 h 1601264"/>
              <a:gd name="connsiteX94" fmla="*/ 1026005 w 2306491"/>
              <a:gd name="connsiteY94" fmla="*/ 732584 h 1601264"/>
              <a:gd name="connsiteX95" fmla="*/ 1080869 w 2306491"/>
              <a:gd name="connsiteY95" fmla="*/ 750872 h 1601264"/>
              <a:gd name="connsiteX96" fmla="*/ 1135733 w 2306491"/>
              <a:gd name="connsiteY96" fmla="*/ 778304 h 1601264"/>
              <a:gd name="connsiteX97" fmla="*/ 1309469 w 2306491"/>
              <a:gd name="connsiteY97" fmla="*/ 760016 h 1601264"/>
              <a:gd name="connsiteX98" fmla="*/ 1410053 w 2306491"/>
              <a:gd name="connsiteY98" fmla="*/ 732584 h 1601264"/>
              <a:gd name="connsiteX99" fmla="*/ 1464917 w 2306491"/>
              <a:gd name="connsiteY99" fmla="*/ 723440 h 1601264"/>
              <a:gd name="connsiteX100" fmla="*/ 1519781 w 2306491"/>
              <a:gd name="connsiteY100" fmla="*/ 696008 h 1601264"/>
              <a:gd name="connsiteX101" fmla="*/ 1547213 w 2306491"/>
              <a:gd name="connsiteY101" fmla="*/ 677720 h 1601264"/>
              <a:gd name="connsiteX102" fmla="*/ 1602077 w 2306491"/>
              <a:gd name="connsiteY102" fmla="*/ 668576 h 1601264"/>
              <a:gd name="connsiteX103" fmla="*/ 1647797 w 2306491"/>
              <a:gd name="connsiteY103" fmla="*/ 659432 h 1601264"/>
              <a:gd name="connsiteX104" fmla="*/ 1794101 w 2306491"/>
              <a:gd name="connsiteY104" fmla="*/ 668576 h 1601264"/>
              <a:gd name="connsiteX105" fmla="*/ 1821533 w 2306491"/>
              <a:gd name="connsiteY105" fmla="*/ 677720 h 1601264"/>
              <a:gd name="connsiteX106" fmla="*/ 1839821 w 2306491"/>
              <a:gd name="connsiteY106" fmla="*/ 714296 h 1601264"/>
              <a:gd name="connsiteX107" fmla="*/ 1867253 w 2306491"/>
              <a:gd name="connsiteY107" fmla="*/ 741728 h 1601264"/>
              <a:gd name="connsiteX108" fmla="*/ 1876397 w 2306491"/>
              <a:gd name="connsiteY108" fmla="*/ 778304 h 1601264"/>
              <a:gd name="connsiteX109" fmla="*/ 1931261 w 2306491"/>
              <a:gd name="connsiteY109" fmla="*/ 805736 h 1601264"/>
              <a:gd name="connsiteX110" fmla="*/ 1995269 w 2306491"/>
              <a:gd name="connsiteY110" fmla="*/ 869744 h 1601264"/>
              <a:gd name="connsiteX111" fmla="*/ 2013557 w 2306491"/>
              <a:gd name="connsiteY111" fmla="*/ 897176 h 1601264"/>
              <a:gd name="connsiteX112" fmla="*/ 2068421 w 2306491"/>
              <a:gd name="connsiteY112" fmla="*/ 942896 h 1601264"/>
              <a:gd name="connsiteX113" fmla="*/ 2086709 w 2306491"/>
              <a:gd name="connsiteY113" fmla="*/ 970328 h 1601264"/>
              <a:gd name="connsiteX114" fmla="*/ 2141573 w 2306491"/>
              <a:gd name="connsiteY114" fmla="*/ 1006904 h 1601264"/>
              <a:gd name="connsiteX115" fmla="*/ 2169005 w 2306491"/>
              <a:gd name="connsiteY115" fmla="*/ 1061768 h 1601264"/>
              <a:gd name="connsiteX116" fmla="*/ 2196437 w 2306491"/>
              <a:gd name="connsiteY116" fmla="*/ 1080056 h 1601264"/>
              <a:gd name="connsiteX117" fmla="*/ 2251301 w 2306491"/>
              <a:gd name="connsiteY117" fmla="*/ 1125776 h 1601264"/>
              <a:gd name="connsiteX118" fmla="*/ 2269589 w 2306491"/>
              <a:gd name="connsiteY118" fmla="*/ 1180640 h 1601264"/>
              <a:gd name="connsiteX119" fmla="*/ 2306165 w 2306491"/>
              <a:gd name="connsiteY119" fmla="*/ 1235504 h 1601264"/>
              <a:gd name="connsiteX120" fmla="*/ 2287877 w 2306491"/>
              <a:gd name="connsiteY120" fmla="*/ 1418384 h 1601264"/>
              <a:gd name="connsiteX121" fmla="*/ 2269589 w 2306491"/>
              <a:gd name="connsiteY121" fmla="*/ 1445816 h 1601264"/>
              <a:gd name="connsiteX122" fmla="*/ 2214725 w 2306491"/>
              <a:gd name="connsiteY122" fmla="*/ 1464104 h 1601264"/>
              <a:gd name="connsiteX123" fmla="*/ 2187293 w 2306491"/>
              <a:gd name="connsiteY123" fmla="*/ 1491536 h 1601264"/>
              <a:gd name="connsiteX124" fmla="*/ 1902589 w 2306491"/>
              <a:gd name="connsiteY124" fmla="*/ 1599622 h 160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306491" h="1601264">
                <a:moveTo>
                  <a:pt x="1903829" y="1601264"/>
                </a:moveTo>
                <a:lnTo>
                  <a:pt x="1903829" y="1601264"/>
                </a:lnTo>
                <a:cubicBezTo>
                  <a:pt x="1797149" y="1598216"/>
                  <a:pt x="1690228" y="1599908"/>
                  <a:pt x="1583789" y="1592120"/>
                </a:cubicBezTo>
                <a:cubicBezTo>
                  <a:pt x="1564563" y="1590713"/>
                  <a:pt x="1547213" y="1579928"/>
                  <a:pt x="1528925" y="1573832"/>
                </a:cubicBezTo>
                <a:lnTo>
                  <a:pt x="1501493" y="1564688"/>
                </a:lnTo>
                <a:cubicBezTo>
                  <a:pt x="1492349" y="1561640"/>
                  <a:pt x="1483568" y="1557129"/>
                  <a:pt x="1474061" y="1555544"/>
                </a:cubicBezTo>
                <a:lnTo>
                  <a:pt x="1419197" y="1546400"/>
                </a:lnTo>
                <a:cubicBezTo>
                  <a:pt x="1399370" y="1536487"/>
                  <a:pt x="1377613" y="1523453"/>
                  <a:pt x="1355189" y="1518968"/>
                </a:cubicBezTo>
                <a:cubicBezTo>
                  <a:pt x="1334055" y="1514741"/>
                  <a:pt x="1312517" y="1512872"/>
                  <a:pt x="1291181" y="1509824"/>
                </a:cubicBezTo>
                <a:cubicBezTo>
                  <a:pt x="1282037" y="1503728"/>
                  <a:pt x="1273579" y="1496451"/>
                  <a:pt x="1263749" y="1491536"/>
                </a:cubicBezTo>
                <a:cubicBezTo>
                  <a:pt x="1255128" y="1487225"/>
                  <a:pt x="1243843" y="1488413"/>
                  <a:pt x="1236317" y="1482392"/>
                </a:cubicBezTo>
                <a:cubicBezTo>
                  <a:pt x="1227735" y="1475527"/>
                  <a:pt x="1226611" y="1461825"/>
                  <a:pt x="1218029" y="1454960"/>
                </a:cubicBezTo>
                <a:cubicBezTo>
                  <a:pt x="1212066" y="1450190"/>
                  <a:pt x="1156411" y="1437269"/>
                  <a:pt x="1154021" y="1436672"/>
                </a:cubicBezTo>
                <a:cubicBezTo>
                  <a:pt x="1144877" y="1430576"/>
                  <a:pt x="1136690" y="1422713"/>
                  <a:pt x="1126589" y="1418384"/>
                </a:cubicBezTo>
                <a:cubicBezTo>
                  <a:pt x="1115038" y="1413434"/>
                  <a:pt x="1101935" y="1413214"/>
                  <a:pt x="1090013" y="1409240"/>
                </a:cubicBezTo>
                <a:cubicBezTo>
                  <a:pt x="1074441" y="1404049"/>
                  <a:pt x="1059719" y="1396561"/>
                  <a:pt x="1044293" y="1390952"/>
                </a:cubicBezTo>
                <a:cubicBezTo>
                  <a:pt x="1026176" y="1384364"/>
                  <a:pt x="989429" y="1372664"/>
                  <a:pt x="989429" y="1372664"/>
                </a:cubicBezTo>
                <a:cubicBezTo>
                  <a:pt x="977237" y="1363520"/>
                  <a:pt x="966484" y="1352048"/>
                  <a:pt x="952853" y="1345232"/>
                </a:cubicBezTo>
                <a:cubicBezTo>
                  <a:pt x="935611" y="1336611"/>
                  <a:pt x="914029" y="1337637"/>
                  <a:pt x="897989" y="1326944"/>
                </a:cubicBezTo>
                <a:cubicBezTo>
                  <a:pt x="888845" y="1320848"/>
                  <a:pt x="879000" y="1315691"/>
                  <a:pt x="870557" y="1308656"/>
                </a:cubicBezTo>
                <a:cubicBezTo>
                  <a:pt x="860623" y="1300377"/>
                  <a:pt x="854429" y="1287504"/>
                  <a:pt x="843125" y="1281224"/>
                </a:cubicBezTo>
                <a:cubicBezTo>
                  <a:pt x="826274" y="1271862"/>
                  <a:pt x="788261" y="1262936"/>
                  <a:pt x="788261" y="1262936"/>
                </a:cubicBezTo>
                <a:cubicBezTo>
                  <a:pt x="702795" y="1177470"/>
                  <a:pt x="844954" y="1308656"/>
                  <a:pt x="696821" y="1226360"/>
                </a:cubicBezTo>
                <a:cubicBezTo>
                  <a:pt x="636511" y="1192854"/>
                  <a:pt x="709510" y="1194448"/>
                  <a:pt x="669389" y="1162352"/>
                </a:cubicBezTo>
                <a:cubicBezTo>
                  <a:pt x="659576" y="1154501"/>
                  <a:pt x="645005" y="1156256"/>
                  <a:pt x="632813" y="1153208"/>
                </a:cubicBezTo>
                <a:cubicBezTo>
                  <a:pt x="554197" y="1100797"/>
                  <a:pt x="653665" y="1163634"/>
                  <a:pt x="577949" y="1125776"/>
                </a:cubicBezTo>
                <a:cubicBezTo>
                  <a:pt x="507045" y="1090324"/>
                  <a:pt x="592036" y="1121328"/>
                  <a:pt x="523085" y="1098344"/>
                </a:cubicBezTo>
                <a:cubicBezTo>
                  <a:pt x="492605" y="1104440"/>
                  <a:pt x="461933" y="1109643"/>
                  <a:pt x="431645" y="1116632"/>
                </a:cubicBezTo>
                <a:cubicBezTo>
                  <a:pt x="422253" y="1118799"/>
                  <a:pt x="411739" y="1119755"/>
                  <a:pt x="404213" y="1125776"/>
                </a:cubicBezTo>
                <a:cubicBezTo>
                  <a:pt x="395631" y="1132641"/>
                  <a:pt x="393696" y="1145437"/>
                  <a:pt x="385925" y="1153208"/>
                </a:cubicBezTo>
                <a:cubicBezTo>
                  <a:pt x="378154" y="1160979"/>
                  <a:pt x="366837" y="1164344"/>
                  <a:pt x="358493" y="1171496"/>
                </a:cubicBezTo>
                <a:cubicBezTo>
                  <a:pt x="345402" y="1182717"/>
                  <a:pt x="335947" y="1198050"/>
                  <a:pt x="321917" y="1208072"/>
                </a:cubicBezTo>
                <a:cubicBezTo>
                  <a:pt x="314074" y="1213674"/>
                  <a:pt x="303106" y="1212905"/>
                  <a:pt x="294485" y="1217216"/>
                </a:cubicBezTo>
                <a:cubicBezTo>
                  <a:pt x="231337" y="1248790"/>
                  <a:pt x="306599" y="1225617"/>
                  <a:pt x="230477" y="1244648"/>
                </a:cubicBezTo>
                <a:cubicBezTo>
                  <a:pt x="196949" y="1241600"/>
                  <a:pt x="162812" y="1242558"/>
                  <a:pt x="129893" y="1235504"/>
                </a:cubicBezTo>
                <a:cubicBezTo>
                  <a:pt x="119147" y="1233201"/>
                  <a:pt x="112291" y="1222131"/>
                  <a:pt x="102461" y="1217216"/>
                </a:cubicBezTo>
                <a:cubicBezTo>
                  <a:pt x="93840" y="1212905"/>
                  <a:pt x="84173" y="1211120"/>
                  <a:pt x="75029" y="1208072"/>
                </a:cubicBezTo>
                <a:cubicBezTo>
                  <a:pt x="71981" y="1198928"/>
                  <a:pt x="72701" y="1187456"/>
                  <a:pt x="65885" y="1180640"/>
                </a:cubicBezTo>
                <a:cubicBezTo>
                  <a:pt x="50343" y="1165098"/>
                  <a:pt x="11021" y="1144064"/>
                  <a:pt x="11021" y="1144064"/>
                </a:cubicBezTo>
                <a:cubicBezTo>
                  <a:pt x="-7300" y="1070778"/>
                  <a:pt x="-1775" y="1112944"/>
                  <a:pt x="20165" y="988616"/>
                </a:cubicBezTo>
                <a:cubicBezTo>
                  <a:pt x="20537" y="986508"/>
                  <a:pt x="33856" y="930355"/>
                  <a:pt x="38453" y="924608"/>
                </a:cubicBezTo>
                <a:cubicBezTo>
                  <a:pt x="54951" y="903985"/>
                  <a:pt x="79684" y="903684"/>
                  <a:pt x="102461" y="897176"/>
                </a:cubicBezTo>
                <a:cubicBezTo>
                  <a:pt x="111729" y="894528"/>
                  <a:pt x="120749" y="891080"/>
                  <a:pt x="129893" y="888032"/>
                </a:cubicBezTo>
                <a:cubicBezTo>
                  <a:pt x="132941" y="878888"/>
                  <a:pt x="131511" y="866621"/>
                  <a:pt x="139037" y="860600"/>
                </a:cubicBezTo>
                <a:cubicBezTo>
                  <a:pt x="148850" y="852749"/>
                  <a:pt x="164062" y="856406"/>
                  <a:pt x="175613" y="851456"/>
                </a:cubicBezTo>
                <a:cubicBezTo>
                  <a:pt x="185714" y="847127"/>
                  <a:pt x="193901" y="839264"/>
                  <a:pt x="203045" y="833168"/>
                </a:cubicBezTo>
                <a:cubicBezTo>
                  <a:pt x="206093" y="817928"/>
                  <a:pt x="206732" y="802000"/>
                  <a:pt x="212189" y="787448"/>
                </a:cubicBezTo>
                <a:cubicBezTo>
                  <a:pt x="221477" y="762681"/>
                  <a:pt x="241738" y="751990"/>
                  <a:pt x="257909" y="732584"/>
                </a:cubicBezTo>
                <a:cubicBezTo>
                  <a:pt x="264944" y="724141"/>
                  <a:pt x="267405" y="711746"/>
                  <a:pt x="276197" y="705152"/>
                </a:cubicBezTo>
                <a:cubicBezTo>
                  <a:pt x="292554" y="692884"/>
                  <a:pt x="312773" y="686864"/>
                  <a:pt x="331061" y="677720"/>
                </a:cubicBezTo>
                <a:cubicBezTo>
                  <a:pt x="337157" y="668576"/>
                  <a:pt x="344434" y="660118"/>
                  <a:pt x="349349" y="650288"/>
                </a:cubicBezTo>
                <a:cubicBezTo>
                  <a:pt x="356657" y="635672"/>
                  <a:pt x="363731" y="599952"/>
                  <a:pt x="367637" y="586280"/>
                </a:cubicBezTo>
                <a:cubicBezTo>
                  <a:pt x="370285" y="577012"/>
                  <a:pt x="373733" y="567992"/>
                  <a:pt x="376781" y="558848"/>
                </a:cubicBezTo>
                <a:cubicBezTo>
                  <a:pt x="372857" y="531378"/>
                  <a:pt x="371099" y="453322"/>
                  <a:pt x="331061" y="439976"/>
                </a:cubicBezTo>
                <a:lnTo>
                  <a:pt x="303629" y="430832"/>
                </a:lnTo>
                <a:cubicBezTo>
                  <a:pt x="280645" y="361881"/>
                  <a:pt x="311649" y="446872"/>
                  <a:pt x="276197" y="375968"/>
                </a:cubicBezTo>
                <a:cubicBezTo>
                  <a:pt x="271886" y="367347"/>
                  <a:pt x="270101" y="357680"/>
                  <a:pt x="267053" y="348536"/>
                </a:cubicBezTo>
                <a:cubicBezTo>
                  <a:pt x="270101" y="324152"/>
                  <a:pt x="269731" y="299092"/>
                  <a:pt x="276197" y="275384"/>
                </a:cubicBezTo>
                <a:cubicBezTo>
                  <a:pt x="279089" y="264782"/>
                  <a:pt x="286214" y="255189"/>
                  <a:pt x="294485" y="247952"/>
                </a:cubicBezTo>
                <a:lnTo>
                  <a:pt x="376781" y="193088"/>
                </a:lnTo>
                <a:lnTo>
                  <a:pt x="404213" y="174800"/>
                </a:lnTo>
                <a:cubicBezTo>
                  <a:pt x="413357" y="168704"/>
                  <a:pt x="421219" y="159987"/>
                  <a:pt x="431645" y="156512"/>
                </a:cubicBezTo>
                <a:cubicBezTo>
                  <a:pt x="449933" y="150416"/>
                  <a:pt x="470469" y="148917"/>
                  <a:pt x="486509" y="138224"/>
                </a:cubicBezTo>
                <a:cubicBezTo>
                  <a:pt x="504797" y="126032"/>
                  <a:pt x="520521" y="108599"/>
                  <a:pt x="541373" y="101648"/>
                </a:cubicBezTo>
                <a:cubicBezTo>
                  <a:pt x="607146" y="79724"/>
                  <a:pt x="525009" y="106323"/>
                  <a:pt x="605381" y="83360"/>
                </a:cubicBezTo>
                <a:cubicBezTo>
                  <a:pt x="614649" y="80712"/>
                  <a:pt x="623462" y="76554"/>
                  <a:pt x="632813" y="74216"/>
                </a:cubicBezTo>
                <a:cubicBezTo>
                  <a:pt x="647891" y="70447"/>
                  <a:pt x="663361" y="68443"/>
                  <a:pt x="678533" y="65072"/>
                </a:cubicBezTo>
                <a:cubicBezTo>
                  <a:pt x="690801" y="62346"/>
                  <a:pt x="702917" y="58976"/>
                  <a:pt x="715109" y="55928"/>
                </a:cubicBezTo>
                <a:cubicBezTo>
                  <a:pt x="724253" y="49832"/>
                  <a:pt x="732015" y="40798"/>
                  <a:pt x="742541" y="37640"/>
                </a:cubicBezTo>
                <a:cubicBezTo>
                  <a:pt x="763185" y="31447"/>
                  <a:pt x="785415" y="32723"/>
                  <a:pt x="806549" y="28496"/>
                </a:cubicBezTo>
                <a:cubicBezTo>
                  <a:pt x="816000" y="26606"/>
                  <a:pt x="824837" y="22400"/>
                  <a:pt x="833981" y="19352"/>
                </a:cubicBezTo>
                <a:cubicBezTo>
                  <a:pt x="1054775" y="23598"/>
                  <a:pt x="1190752" y="-41955"/>
                  <a:pt x="1346045" y="46784"/>
                </a:cubicBezTo>
                <a:cubicBezTo>
                  <a:pt x="1355587" y="52236"/>
                  <a:pt x="1364333" y="58976"/>
                  <a:pt x="1373477" y="65072"/>
                </a:cubicBezTo>
                <a:cubicBezTo>
                  <a:pt x="1379573" y="74216"/>
                  <a:pt x="1386850" y="82674"/>
                  <a:pt x="1391765" y="92504"/>
                </a:cubicBezTo>
                <a:cubicBezTo>
                  <a:pt x="1408662" y="126298"/>
                  <a:pt x="1400176" y="141889"/>
                  <a:pt x="1391765" y="183944"/>
                </a:cubicBezTo>
                <a:cubicBezTo>
                  <a:pt x="1389875" y="193395"/>
                  <a:pt x="1389437" y="204560"/>
                  <a:pt x="1382621" y="211376"/>
                </a:cubicBezTo>
                <a:cubicBezTo>
                  <a:pt x="1367079" y="226918"/>
                  <a:pt x="1343299" y="232410"/>
                  <a:pt x="1327757" y="247952"/>
                </a:cubicBezTo>
                <a:cubicBezTo>
                  <a:pt x="1304088" y="271621"/>
                  <a:pt x="1278273" y="301023"/>
                  <a:pt x="1245461" y="311960"/>
                </a:cubicBezTo>
                <a:cubicBezTo>
                  <a:pt x="1236317" y="315008"/>
                  <a:pt x="1226888" y="317307"/>
                  <a:pt x="1218029" y="321104"/>
                </a:cubicBezTo>
                <a:cubicBezTo>
                  <a:pt x="1151086" y="349794"/>
                  <a:pt x="1212311" y="331678"/>
                  <a:pt x="1144877" y="348536"/>
                </a:cubicBezTo>
                <a:cubicBezTo>
                  <a:pt x="1058856" y="405883"/>
                  <a:pt x="1194757" y="318004"/>
                  <a:pt x="1071725" y="385112"/>
                </a:cubicBezTo>
                <a:cubicBezTo>
                  <a:pt x="1052429" y="395637"/>
                  <a:pt x="1035149" y="409496"/>
                  <a:pt x="1016861" y="421688"/>
                </a:cubicBezTo>
                <a:lnTo>
                  <a:pt x="989429" y="439976"/>
                </a:lnTo>
                <a:cubicBezTo>
                  <a:pt x="983333" y="449120"/>
                  <a:pt x="979723" y="460543"/>
                  <a:pt x="971141" y="467408"/>
                </a:cubicBezTo>
                <a:cubicBezTo>
                  <a:pt x="963615" y="473429"/>
                  <a:pt x="952330" y="472241"/>
                  <a:pt x="943709" y="476552"/>
                </a:cubicBezTo>
                <a:cubicBezTo>
                  <a:pt x="933879" y="481467"/>
                  <a:pt x="925421" y="488744"/>
                  <a:pt x="916277" y="494840"/>
                </a:cubicBezTo>
                <a:cubicBezTo>
                  <a:pt x="910181" y="503984"/>
                  <a:pt x="902904" y="512442"/>
                  <a:pt x="897989" y="522272"/>
                </a:cubicBezTo>
                <a:cubicBezTo>
                  <a:pt x="893678" y="530893"/>
                  <a:pt x="894866" y="542178"/>
                  <a:pt x="888845" y="549704"/>
                </a:cubicBezTo>
                <a:cubicBezTo>
                  <a:pt x="881980" y="558286"/>
                  <a:pt x="870557" y="561896"/>
                  <a:pt x="861413" y="567992"/>
                </a:cubicBezTo>
                <a:cubicBezTo>
                  <a:pt x="849420" y="603972"/>
                  <a:pt x="842727" y="605761"/>
                  <a:pt x="870557" y="650288"/>
                </a:cubicBezTo>
                <a:cubicBezTo>
                  <a:pt x="876382" y="659607"/>
                  <a:pt x="888845" y="662480"/>
                  <a:pt x="897989" y="668576"/>
                </a:cubicBezTo>
                <a:cubicBezTo>
                  <a:pt x="904085" y="677720"/>
                  <a:pt x="907133" y="689912"/>
                  <a:pt x="916277" y="696008"/>
                </a:cubicBezTo>
                <a:cubicBezTo>
                  <a:pt x="926734" y="702979"/>
                  <a:pt x="941302" y="700202"/>
                  <a:pt x="952853" y="705152"/>
                </a:cubicBezTo>
                <a:cubicBezTo>
                  <a:pt x="962954" y="709481"/>
                  <a:pt x="969995" y="719581"/>
                  <a:pt x="980285" y="723440"/>
                </a:cubicBezTo>
                <a:cubicBezTo>
                  <a:pt x="994837" y="728897"/>
                  <a:pt x="1011011" y="728495"/>
                  <a:pt x="1026005" y="732584"/>
                </a:cubicBezTo>
                <a:cubicBezTo>
                  <a:pt x="1044603" y="737656"/>
                  <a:pt x="1064829" y="740179"/>
                  <a:pt x="1080869" y="750872"/>
                </a:cubicBezTo>
                <a:cubicBezTo>
                  <a:pt x="1116321" y="774507"/>
                  <a:pt x="1097875" y="765685"/>
                  <a:pt x="1135733" y="778304"/>
                </a:cubicBezTo>
                <a:lnTo>
                  <a:pt x="1309469" y="760016"/>
                </a:lnTo>
                <a:cubicBezTo>
                  <a:pt x="1482251" y="738418"/>
                  <a:pt x="1206290" y="766544"/>
                  <a:pt x="1410053" y="732584"/>
                </a:cubicBezTo>
                <a:lnTo>
                  <a:pt x="1464917" y="723440"/>
                </a:lnTo>
                <a:cubicBezTo>
                  <a:pt x="1543533" y="671029"/>
                  <a:pt x="1444065" y="733866"/>
                  <a:pt x="1519781" y="696008"/>
                </a:cubicBezTo>
                <a:cubicBezTo>
                  <a:pt x="1529611" y="691093"/>
                  <a:pt x="1536787" y="681195"/>
                  <a:pt x="1547213" y="677720"/>
                </a:cubicBezTo>
                <a:cubicBezTo>
                  <a:pt x="1564802" y="671857"/>
                  <a:pt x="1583836" y="671893"/>
                  <a:pt x="1602077" y="668576"/>
                </a:cubicBezTo>
                <a:cubicBezTo>
                  <a:pt x="1617368" y="665796"/>
                  <a:pt x="1632557" y="662480"/>
                  <a:pt x="1647797" y="659432"/>
                </a:cubicBezTo>
                <a:cubicBezTo>
                  <a:pt x="1696565" y="662480"/>
                  <a:pt x="1745506" y="663461"/>
                  <a:pt x="1794101" y="668576"/>
                </a:cubicBezTo>
                <a:cubicBezTo>
                  <a:pt x="1803687" y="669585"/>
                  <a:pt x="1814717" y="670904"/>
                  <a:pt x="1821533" y="677720"/>
                </a:cubicBezTo>
                <a:cubicBezTo>
                  <a:pt x="1831172" y="687359"/>
                  <a:pt x="1831898" y="703204"/>
                  <a:pt x="1839821" y="714296"/>
                </a:cubicBezTo>
                <a:cubicBezTo>
                  <a:pt x="1847337" y="724819"/>
                  <a:pt x="1858109" y="732584"/>
                  <a:pt x="1867253" y="741728"/>
                </a:cubicBezTo>
                <a:cubicBezTo>
                  <a:pt x="1870301" y="753920"/>
                  <a:pt x="1869426" y="767847"/>
                  <a:pt x="1876397" y="778304"/>
                </a:cubicBezTo>
                <a:cubicBezTo>
                  <a:pt x="1886526" y="793498"/>
                  <a:pt x="1915613" y="800520"/>
                  <a:pt x="1931261" y="805736"/>
                </a:cubicBezTo>
                <a:cubicBezTo>
                  <a:pt x="1973184" y="868620"/>
                  <a:pt x="1946985" y="853649"/>
                  <a:pt x="1995269" y="869744"/>
                </a:cubicBezTo>
                <a:cubicBezTo>
                  <a:pt x="2001365" y="878888"/>
                  <a:pt x="2005786" y="889405"/>
                  <a:pt x="2013557" y="897176"/>
                </a:cubicBezTo>
                <a:cubicBezTo>
                  <a:pt x="2085485" y="969104"/>
                  <a:pt x="1993521" y="853016"/>
                  <a:pt x="2068421" y="942896"/>
                </a:cubicBezTo>
                <a:cubicBezTo>
                  <a:pt x="2075456" y="951339"/>
                  <a:pt x="2078438" y="963091"/>
                  <a:pt x="2086709" y="970328"/>
                </a:cubicBezTo>
                <a:cubicBezTo>
                  <a:pt x="2103250" y="984802"/>
                  <a:pt x="2141573" y="1006904"/>
                  <a:pt x="2141573" y="1006904"/>
                </a:cubicBezTo>
                <a:cubicBezTo>
                  <a:pt x="2149010" y="1029215"/>
                  <a:pt x="2151279" y="1044042"/>
                  <a:pt x="2169005" y="1061768"/>
                </a:cubicBezTo>
                <a:cubicBezTo>
                  <a:pt x="2176776" y="1069539"/>
                  <a:pt x="2187994" y="1073021"/>
                  <a:pt x="2196437" y="1080056"/>
                </a:cubicBezTo>
                <a:cubicBezTo>
                  <a:pt x="2266843" y="1138728"/>
                  <a:pt x="2183193" y="1080370"/>
                  <a:pt x="2251301" y="1125776"/>
                </a:cubicBezTo>
                <a:cubicBezTo>
                  <a:pt x="2257397" y="1144064"/>
                  <a:pt x="2258896" y="1164600"/>
                  <a:pt x="2269589" y="1180640"/>
                </a:cubicBezTo>
                <a:lnTo>
                  <a:pt x="2306165" y="1235504"/>
                </a:lnTo>
                <a:cubicBezTo>
                  <a:pt x="2305631" y="1244589"/>
                  <a:pt x="2311731" y="1370676"/>
                  <a:pt x="2287877" y="1418384"/>
                </a:cubicBezTo>
                <a:cubicBezTo>
                  <a:pt x="2282962" y="1428214"/>
                  <a:pt x="2278908" y="1439991"/>
                  <a:pt x="2269589" y="1445816"/>
                </a:cubicBezTo>
                <a:cubicBezTo>
                  <a:pt x="2253242" y="1456033"/>
                  <a:pt x="2214725" y="1464104"/>
                  <a:pt x="2214725" y="1464104"/>
                </a:cubicBezTo>
                <a:cubicBezTo>
                  <a:pt x="2194746" y="1494072"/>
                  <a:pt x="2207427" y="1491536"/>
                  <a:pt x="2187293" y="1491536"/>
                </a:cubicBezTo>
                <a:lnTo>
                  <a:pt x="1902589" y="1599622"/>
                </a:ln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0726B9E6-453D-9E9E-ED51-6C1C518F2BD9}"/>
              </a:ext>
            </a:extLst>
          </p:cNvPr>
          <p:cNvSpPr/>
          <p:nvPr/>
        </p:nvSpPr>
        <p:spPr>
          <a:xfrm>
            <a:off x="2683630" y="1132622"/>
            <a:ext cx="3200972" cy="631847"/>
          </a:xfrm>
          <a:custGeom>
            <a:avLst/>
            <a:gdLst>
              <a:gd name="connsiteX0" fmla="*/ 9741353 w 9741353"/>
              <a:gd name="connsiteY0" fmla="*/ 930302 h 1904221"/>
              <a:gd name="connsiteX1" fmla="*/ 9741353 w 9741353"/>
              <a:gd name="connsiteY1" fmla="*/ 930302 h 1904221"/>
              <a:gd name="connsiteX2" fmla="*/ 9685694 w 9741353"/>
              <a:gd name="connsiteY2" fmla="*/ 970059 h 1904221"/>
              <a:gd name="connsiteX3" fmla="*/ 9606181 w 9741353"/>
              <a:gd name="connsiteY3" fmla="*/ 978010 h 1904221"/>
              <a:gd name="connsiteX4" fmla="*/ 9582327 w 9741353"/>
              <a:gd name="connsiteY4" fmla="*/ 985961 h 1904221"/>
              <a:gd name="connsiteX5" fmla="*/ 9534619 w 9741353"/>
              <a:gd name="connsiteY5" fmla="*/ 1017766 h 1904221"/>
              <a:gd name="connsiteX6" fmla="*/ 9478960 w 9741353"/>
              <a:gd name="connsiteY6" fmla="*/ 1057523 h 1904221"/>
              <a:gd name="connsiteX7" fmla="*/ 9471008 w 9741353"/>
              <a:gd name="connsiteY7" fmla="*/ 1081377 h 1904221"/>
              <a:gd name="connsiteX8" fmla="*/ 9407398 w 9741353"/>
              <a:gd name="connsiteY8" fmla="*/ 1097280 h 1904221"/>
              <a:gd name="connsiteX9" fmla="*/ 9327885 w 9741353"/>
              <a:gd name="connsiteY9" fmla="*/ 1121133 h 1904221"/>
              <a:gd name="connsiteX10" fmla="*/ 9272226 w 9741353"/>
              <a:gd name="connsiteY10" fmla="*/ 1160890 h 1904221"/>
              <a:gd name="connsiteX11" fmla="*/ 9248372 w 9741353"/>
              <a:gd name="connsiteY11" fmla="*/ 1176793 h 1904221"/>
              <a:gd name="connsiteX12" fmla="*/ 9200664 w 9741353"/>
              <a:gd name="connsiteY12" fmla="*/ 1192695 h 1904221"/>
              <a:gd name="connsiteX13" fmla="*/ 9152956 w 9741353"/>
              <a:gd name="connsiteY13" fmla="*/ 1224500 h 1904221"/>
              <a:gd name="connsiteX14" fmla="*/ 9065492 w 9741353"/>
              <a:gd name="connsiteY14" fmla="*/ 1248354 h 1904221"/>
              <a:gd name="connsiteX15" fmla="*/ 8842855 w 9741353"/>
              <a:gd name="connsiteY15" fmla="*/ 1256306 h 1904221"/>
              <a:gd name="connsiteX16" fmla="*/ 8811050 w 9741353"/>
              <a:gd name="connsiteY16" fmla="*/ 1264257 h 1904221"/>
              <a:gd name="connsiteX17" fmla="*/ 7944358 w 9741353"/>
              <a:gd name="connsiteY17" fmla="*/ 1272208 h 1904221"/>
              <a:gd name="connsiteX18" fmla="*/ 7904601 w 9741353"/>
              <a:gd name="connsiteY18" fmla="*/ 1264257 h 1904221"/>
              <a:gd name="connsiteX19" fmla="*/ 7848942 w 9741353"/>
              <a:gd name="connsiteY19" fmla="*/ 1256306 h 1904221"/>
              <a:gd name="connsiteX20" fmla="*/ 7825088 w 9741353"/>
              <a:gd name="connsiteY20" fmla="*/ 1248354 h 1904221"/>
              <a:gd name="connsiteX21" fmla="*/ 7467280 w 9741353"/>
              <a:gd name="connsiteY21" fmla="*/ 1256306 h 1904221"/>
              <a:gd name="connsiteX22" fmla="*/ 7419572 w 9741353"/>
              <a:gd name="connsiteY22" fmla="*/ 1280160 h 1904221"/>
              <a:gd name="connsiteX23" fmla="*/ 7284400 w 9741353"/>
              <a:gd name="connsiteY23" fmla="*/ 1296062 h 1904221"/>
              <a:gd name="connsiteX24" fmla="*/ 7252594 w 9741353"/>
              <a:gd name="connsiteY24" fmla="*/ 1304013 h 1904221"/>
              <a:gd name="connsiteX25" fmla="*/ 7173081 w 9741353"/>
              <a:gd name="connsiteY25" fmla="*/ 1327867 h 1904221"/>
              <a:gd name="connsiteX26" fmla="*/ 7101520 w 9741353"/>
              <a:gd name="connsiteY26" fmla="*/ 1335819 h 1904221"/>
              <a:gd name="connsiteX27" fmla="*/ 7077666 w 9741353"/>
              <a:gd name="connsiteY27" fmla="*/ 1343770 h 1904221"/>
              <a:gd name="connsiteX28" fmla="*/ 7037909 w 9741353"/>
              <a:gd name="connsiteY28" fmla="*/ 1351721 h 1904221"/>
              <a:gd name="connsiteX29" fmla="*/ 7006104 w 9741353"/>
              <a:gd name="connsiteY29" fmla="*/ 1359673 h 1904221"/>
              <a:gd name="connsiteX30" fmla="*/ 6974299 w 9741353"/>
              <a:gd name="connsiteY30" fmla="*/ 1391478 h 1904221"/>
              <a:gd name="connsiteX31" fmla="*/ 6950445 w 9741353"/>
              <a:gd name="connsiteY31" fmla="*/ 1407380 h 1904221"/>
              <a:gd name="connsiteX32" fmla="*/ 6878883 w 9741353"/>
              <a:gd name="connsiteY32" fmla="*/ 1431234 h 1904221"/>
              <a:gd name="connsiteX33" fmla="*/ 6855029 w 9741353"/>
              <a:gd name="connsiteY33" fmla="*/ 1439186 h 1904221"/>
              <a:gd name="connsiteX34" fmla="*/ 6831175 w 9741353"/>
              <a:gd name="connsiteY34" fmla="*/ 1455088 h 1904221"/>
              <a:gd name="connsiteX35" fmla="*/ 6433610 w 9741353"/>
              <a:gd name="connsiteY35" fmla="*/ 1447137 h 1904221"/>
              <a:gd name="connsiteX36" fmla="*/ 6409756 w 9741353"/>
              <a:gd name="connsiteY36" fmla="*/ 1439186 h 1904221"/>
              <a:gd name="connsiteX37" fmla="*/ 6266633 w 9741353"/>
              <a:gd name="connsiteY37" fmla="*/ 1431234 h 1904221"/>
              <a:gd name="connsiteX38" fmla="*/ 6091704 w 9741353"/>
              <a:gd name="connsiteY38" fmla="*/ 1415332 h 1904221"/>
              <a:gd name="connsiteX39" fmla="*/ 5932678 w 9741353"/>
              <a:gd name="connsiteY39" fmla="*/ 1423283 h 1904221"/>
              <a:gd name="connsiteX40" fmla="*/ 5908824 w 9741353"/>
              <a:gd name="connsiteY40" fmla="*/ 1431234 h 1904221"/>
              <a:gd name="connsiteX41" fmla="*/ 5829311 w 9741353"/>
              <a:gd name="connsiteY41" fmla="*/ 1439186 h 1904221"/>
              <a:gd name="connsiteX42" fmla="*/ 5717993 w 9741353"/>
              <a:gd name="connsiteY42" fmla="*/ 1455088 h 1904221"/>
              <a:gd name="connsiteX43" fmla="*/ 5686187 w 9741353"/>
              <a:gd name="connsiteY43" fmla="*/ 1463040 h 1904221"/>
              <a:gd name="connsiteX44" fmla="*/ 5558967 w 9741353"/>
              <a:gd name="connsiteY44" fmla="*/ 1470991 h 1904221"/>
              <a:gd name="connsiteX45" fmla="*/ 5511259 w 9741353"/>
              <a:gd name="connsiteY45" fmla="*/ 1486893 h 1904221"/>
              <a:gd name="connsiteX46" fmla="*/ 5487405 w 9741353"/>
              <a:gd name="connsiteY46" fmla="*/ 1494845 h 1904221"/>
              <a:gd name="connsiteX47" fmla="*/ 5455600 w 9741353"/>
              <a:gd name="connsiteY47" fmla="*/ 1510747 h 1904221"/>
              <a:gd name="connsiteX48" fmla="*/ 5431746 w 9741353"/>
              <a:gd name="connsiteY48" fmla="*/ 1526650 h 1904221"/>
              <a:gd name="connsiteX49" fmla="*/ 5407892 w 9741353"/>
              <a:gd name="connsiteY49" fmla="*/ 1550504 h 1904221"/>
              <a:gd name="connsiteX50" fmla="*/ 5360184 w 9741353"/>
              <a:gd name="connsiteY50" fmla="*/ 1566406 h 1904221"/>
              <a:gd name="connsiteX51" fmla="*/ 5121645 w 9741353"/>
              <a:gd name="connsiteY51" fmla="*/ 1582309 h 1904221"/>
              <a:gd name="connsiteX52" fmla="*/ 4994424 w 9741353"/>
              <a:gd name="connsiteY52" fmla="*/ 1598212 h 1904221"/>
              <a:gd name="connsiteX53" fmla="*/ 4938765 w 9741353"/>
              <a:gd name="connsiteY53" fmla="*/ 1614114 h 1904221"/>
              <a:gd name="connsiteX54" fmla="*/ 4549151 w 9741353"/>
              <a:gd name="connsiteY54" fmla="*/ 1606163 h 1904221"/>
              <a:gd name="connsiteX55" fmla="*/ 4525297 w 9741353"/>
              <a:gd name="connsiteY55" fmla="*/ 1590260 h 1904221"/>
              <a:gd name="connsiteX56" fmla="*/ 4461687 w 9741353"/>
              <a:gd name="connsiteY56" fmla="*/ 1582309 h 1904221"/>
              <a:gd name="connsiteX57" fmla="*/ 4398076 w 9741353"/>
              <a:gd name="connsiteY57" fmla="*/ 1566406 h 1904221"/>
              <a:gd name="connsiteX58" fmla="*/ 4270855 w 9741353"/>
              <a:gd name="connsiteY58" fmla="*/ 1550504 h 1904221"/>
              <a:gd name="connsiteX59" fmla="*/ 4119781 w 9741353"/>
              <a:gd name="connsiteY59" fmla="*/ 1534601 h 1904221"/>
              <a:gd name="connsiteX60" fmla="*/ 3754021 w 9741353"/>
              <a:gd name="connsiteY60" fmla="*/ 1542553 h 1904221"/>
              <a:gd name="connsiteX61" fmla="*/ 3491627 w 9741353"/>
              <a:gd name="connsiteY61" fmla="*/ 1558455 h 1904221"/>
              <a:gd name="connsiteX62" fmla="*/ 3459822 w 9741353"/>
              <a:gd name="connsiteY62" fmla="*/ 1566406 h 1904221"/>
              <a:gd name="connsiteX63" fmla="*/ 3412114 w 9741353"/>
              <a:gd name="connsiteY63" fmla="*/ 1582309 h 1904221"/>
              <a:gd name="connsiteX64" fmla="*/ 3388261 w 9741353"/>
              <a:gd name="connsiteY64" fmla="*/ 1606163 h 1904221"/>
              <a:gd name="connsiteX65" fmla="*/ 3340553 w 9741353"/>
              <a:gd name="connsiteY65" fmla="*/ 1622066 h 1904221"/>
              <a:gd name="connsiteX66" fmla="*/ 3054306 w 9741353"/>
              <a:gd name="connsiteY66" fmla="*/ 1637968 h 1904221"/>
              <a:gd name="connsiteX67" fmla="*/ 3006598 w 9741353"/>
              <a:gd name="connsiteY67" fmla="*/ 1645920 h 1904221"/>
              <a:gd name="connsiteX68" fmla="*/ 2982744 w 9741353"/>
              <a:gd name="connsiteY68" fmla="*/ 1661822 h 1904221"/>
              <a:gd name="connsiteX69" fmla="*/ 2919134 w 9741353"/>
              <a:gd name="connsiteY69" fmla="*/ 1677725 h 1904221"/>
              <a:gd name="connsiteX70" fmla="*/ 2895280 w 9741353"/>
              <a:gd name="connsiteY70" fmla="*/ 1685676 h 1904221"/>
              <a:gd name="connsiteX71" fmla="*/ 2823718 w 9741353"/>
              <a:gd name="connsiteY71" fmla="*/ 1725433 h 1904221"/>
              <a:gd name="connsiteX72" fmla="*/ 2783961 w 9741353"/>
              <a:gd name="connsiteY72" fmla="*/ 1733384 h 1904221"/>
              <a:gd name="connsiteX73" fmla="*/ 1917269 w 9741353"/>
              <a:gd name="connsiteY73" fmla="*/ 1725433 h 1904221"/>
              <a:gd name="connsiteX74" fmla="*/ 1813902 w 9741353"/>
              <a:gd name="connsiteY74" fmla="*/ 1717481 h 1904221"/>
              <a:gd name="connsiteX75" fmla="*/ 1790048 w 9741353"/>
              <a:gd name="connsiteY75" fmla="*/ 1709530 h 1904221"/>
              <a:gd name="connsiteX76" fmla="*/ 1734389 w 9741353"/>
              <a:gd name="connsiteY76" fmla="*/ 1701579 h 1904221"/>
              <a:gd name="connsiteX77" fmla="*/ 1503801 w 9741353"/>
              <a:gd name="connsiteY77" fmla="*/ 1701579 h 1904221"/>
              <a:gd name="connsiteX78" fmla="*/ 1448142 w 9741353"/>
              <a:gd name="connsiteY78" fmla="*/ 1717481 h 1904221"/>
              <a:gd name="connsiteX79" fmla="*/ 1408386 w 9741353"/>
              <a:gd name="connsiteY79" fmla="*/ 1725433 h 1904221"/>
              <a:gd name="connsiteX80" fmla="*/ 1384532 w 9741353"/>
              <a:gd name="connsiteY80" fmla="*/ 1733384 h 1904221"/>
              <a:gd name="connsiteX81" fmla="*/ 1360678 w 9741353"/>
              <a:gd name="connsiteY81" fmla="*/ 1749286 h 1904221"/>
              <a:gd name="connsiteX82" fmla="*/ 1305019 w 9741353"/>
              <a:gd name="connsiteY82" fmla="*/ 1757238 h 1904221"/>
              <a:gd name="connsiteX83" fmla="*/ 1169847 w 9741353"/>
              <a:gd name="connsiteY83" fmla="*/ 1781092 h 1904221"/>
              <a:gd name="connsiteX84" fmla="*/ 1145993 w 9741353"/>
              <a:gd name="connsiteY84" fmla="*/ 1789043 h 1904221"/>
              <a:gd name="connsiteX85" fmla="*/ 979015 w 9741353"/>
              <a:gd name="connsiteY85" fmla="*/ 1796994 h 1904221"/>
              <a:gd name="connsiteX86" fmla="*/ 875648 w 9741353"/>
              <a:gd name="connsiteY86" fmla="*/ 1812897 h 1904221"/>
              <a:gd name="connsiteX87" fmla="*/ 827941 w 9741353"/>
              <a:gd name="connsiteY87" fmla="*/ 1828800 h 1904221"/>
              <a:gd name="connsiteX88" fmla="*/ 804087 w 9741353"/>
              <a:gd name="connsiteY88" fmla="*/ 1844702 h 1904221"/>
              <a:gd name="connsiteX89" fmla="*/ 549645 w 9741353"/>
              <a:gd name="connsiteY89" fmla="*/ 1852653 h 1904221"/>
              <a:gd name="connsiteX90" fmla="*/ 454229 w 9741353"/>
              <a:gd name="connsiteY90" fmla="*/ 1876507 h 1904221"/>
              <a:gd name="connsiteX91" fmla="*/ 422424 w 9741353"/>
              <a:gd name="connsiteY91" fmla="*/ 1884459 h 1904221"/>
              <a:gd name="connsiteX92" fmla="*/ 279301 w 9741353"/>
              <a:gd name="connsiteY92" fmla="*/ 1892410 h 1904221"/>
              <a:gd name="connsiteX93" fmla="*/ 152080 w 9741353"/>
              <a:gd name="connsiteY93" fmla="*/ 1892410 h 1904221"/>
              <a:gd name="connsiteX94" fmla="*/ 136177 w 9741353"/>
              <a:gd name="connsiteY94" fmla="*/ 1868556 h 1904221"/>
              <a:gd name="connsiteX95" fmla="*/ 112323 w 9741353"/>
              <a:gd name="connsiteY95" fmla="*/ 1852653 h 1904221"/>
              <a:gd name="connsiteX96" fmla="*/ 104372 w 9741353"/>
              <a:gd name="connsiteY96" fmla="*/ 1828800 h 1904221"/>
              <a:gd name="connsiteX97" fmla="*/ 64615 w 9741353"/>
              <a:gd name="connsiteY97" fmla="*/ 1781092 h 1904221"/>
              <a:gd name="connsiteX98" fmla="*/ 48713 w 9741353"/>
              <a:gd name="connsiteY98" fmla="*/ 1733384 h 1904221"/>
              <a:gd name="connsiteX99" fmla="*/ 40761 w 9741353"/>
              <a:gd name="connsiteY99" fmla="*/ 1709530 h 1904221"/>
              <a:gd name="connsiteX100" fmla="*/ 24859 w 9741353"/>
              <a:gd name="connsiteY100" fmla="*/ 1685676 h 1904221"/>
              <a:gd name="connsiteX101" fmla="*/ 8956 w 9741353"/>
              <a:gd name="connsiteY101" fmla="*/ 1637968 h 1904221"/>
              <a:gd name="connsiteX102" fmla="*/ 32810 w 9741353"/>
              <a:gd name="connsiteY102" fmla="*/ 1486893 h 1904221"/>
              <a:gd name="connsiteX103" fmla="*/ 48713 w 9741353"/>
              <a:gd name="connsiteY103" fmla="*/ 1463040 h 1904221"/>
              <a:gd name="connsiteX104" fmla="*/ 56664 w 9741353"/>
              <a:gd name="connsiteY104" fmla="*/ 1431234 h 1904221"/>
              <a:gd name="connsiteX105" fmla="*/ 32810 w 9741353"/>
              <a:gd name="connsiteY105" fmla="*/ 1208598 h 1904221"/>
              <a:gd name="connsiteX106" fmla="*/ 8956 w 9741353"/>
              <a:gd name="connsiteY106" fmla="*/ 675860 h 1904221"/>
              <a:gd name="connsiteX107" fmla="*/ 1005 w 9741353"/>
              <a:gd name="connsiteY107" fmla="*/ 580445 h 1904221"/>
              <a:gd name="connsiteX108" fmla="*/ 1005 w 9741353"/>
              <a:gd name="connsiteY108" fmla="*/ 23853 h 1904221"/>
              <a:gd name="connsiteX109" fmla="*/ 9582327 w 9741353"/>
              <a:gd name="connsiteY109" fmla="*/ 0 h 1904221"/>
              <a:gd name="connsiteX110" fmla="*/ 9741353 w 9741353"/>
              <a:gd name="connsiteY110" fmla="*/ 930302 h 1904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41353" h="1904221">
                <a:moveTo>
                  <a:pt x="9741353" y="930302"/>
                </a:moveTo>
                <a:lnTo>
                  <a:pt x="9741353" y="930302"/>
                </a:lnTo>
                <a:cubicBezTo>
                  <a:pt x="9722800" y="943554"/>
                  <a:pt x="9707194" y="962471"/>
                  <a:pt x="9685694" y="970059"/>
                </a:cubicBezTo>
                <a:cubicBezTo>
                  <a:pt x="9660576" y="978924"/>
                  <a:pt x="9632508" y="973960"/>
                  <a:pt x="9606181" y="978010"/>
                </a:cubicBezTo>
                <a:cubicBezTo>
                  <a:pt x="9597897" y="979284"/>
                  <a:pt x="9590278" y="983311"/>
                  <a:pt x="9582327" y="985961"/>
                </a:cubicBezTo>
                <a:cubicBezTo>
                  <a:pt x="9566424" y="996563"/>
                  <a:pt x="9548134" y="1004251"/>
                  <a:pt x="9534619" y="1017766"/>
                </a:cubicBezTo>
                <a:cubicBezTo>
                  <a:pt x="9502384" y="1050001"/>
                  <a:pt x="9520823" y="1036591"/>
                  <a:pt x="9478960" y="1057523"/>
                </a:cubicBezTo>
                <a:cubicBezTo>
                  <a:pt x="9476309" y="1065474"/>
                  <a:pt x="9478335" y="1077307"/>
                  <a:pt x="9471008" y="1081377"/>
                </a:cubicBezTo>
                <a:cubicBezTo>
                  <a:pt x="9451903" y="1091991"/>
                  <a:pt x="9428132" y="1090369"/>
                  <a:pt x="9407398" y="1097280"/>
                </a:cubicBezTo>
                <a:cubicBezTo>
                  <a:pt x="9349323" y="1116638"/>
                  <a:pt x="9375952" y="1109117"/>
                  <a:pt x="9327885" y="1121133"/>
                </a:cubicBezTo>
                <a:cubicBezTo>
                  <a:pt x="9271668" y="1158612"/>
                  <a:pt x="9341264" y="1111576"/>
                  <a:pt x="9272226" y="1160890"/>
                </a:cubicBezTo>
                <a:cubicBezTo>
                  <a:pt x="9264450" y="1166445"/>
                  <a:pt x="9257105" y="1172912"/>
                  <a:pt x="9248372" y="1176793"/>
                </a:cubicBezTo>
                <a:cubicBezTo>
                  <a:pt x="9233054" y="1183601"/>
                  <a:pt x="9200664" y="1192695"/>
                  <a:pt x="9200664" y="1192695"/>
                </a:cubicBezTo>
                <a:cubicBezTo>
                  <a:pt x="9184761" y="1203297"/>
                  <a:pt x="9171088" y="1218456"/>
                  <a:pt x="9152956" y="1224500"/>
                </a:cubicBezTo>
                <a:cubicBezTo>
                  <a:pt x="9128050" y="1232802"/>
                  <a:pt x="9092966" y="1246689"/>
                  <a:pt x="9065492" y="1248354"/>
                </a:cubicBezTo>
                <a:cubicBezTo>
                  <a:pt x="8991368" y="1252846"/>
                  <a:pt x="8917067" y="1253655"/>
                  <a:pt x="8842855" y="1256306"/>
                </a:cubicBezTo>
                <a:cubicBezTo>
                  <a:pt x="8832253" y="1258956"/>
                  <a:pt x="8821857" y="1262636"/>
                  <a:pt x="8811050" y="1264257"/>
                </a:cubicBezTo>
                <a:cubicBezTo>
                  <a:pt x="8497047" y="1311358"/>
                  <a:pt x="8393066" y="1277033"/>
                  <a:pt x="7944358" y="1272208"/>
                </a:cubicBezTo>
                <a:cubicBezTo>
                  <a:pt x="7931106" y="1269558"/>
                  <a:pt x="7917932" y="1266479"/>
                  <a:pt x="7904601" y="1264257"/>
                </a:cubicBezTo>
                <a:cubicBezTo>
                  <a:pt x="7886115" y="1261176"/>
                  <a:pt x="7867319" y="1259982"/>
                  <a:pt x="7848942" y="1256306"/>
                </a:cubicBezTo>
                <a:cubicBezTo>
                  <a:pt x="7840723" y="1254662"/>
                  <a:pt x="7833039" y="1251005"/>
                  <a:pt x="7825088" y="1248354"/>
                </a:cubicBezTo>
                <a:lnTo>
                  <a:pt x="7467280" y="1256306"/>
                </a:lnTo>
                <a:cubicBezTo>
                  <a:pt x="7429814" y="1257867"/>
                  <a:pt x="7455583" y="1270339"/>
                  <a:pt x="7419572" y="1280160"/>
                </a:cubicBezTo>
                <a:cubicBezTo>
                  <a:pt x="7412060" y="1282209"/>
                  <a:pt x="7287442" y="1295724"/>
                  <a:pt x="7284400" y="1296062"/>
                </a:cubicBezTo>
                <a:cubicBezTo>
                  <a:pt x="7273798" y="1298712"/>
                  <a:pt x="7263061" y="1300873"/>
                  <a:pt x="7252594" y="1304013"/>
                </a:cubicBezTo>
                <a:cubicBezTo>
                  <a:pt x="7229767" y="1310861"/>
                  <a:pt x="7198170" y="1324007"/>
                  <a:pt x="7173081" y="1327867"/>
                </a:cubicBezTo>
                <a:cubicBezTo>
                  <a:pt x="7149360" y="1331517"/>
                  <a:pt x="7125374" y="1333168"/>
                  <a:pt x="7101520" y="1335819"/>
                </a:cubicBezTo>
                <a:cubicBezTo>
                  <a:pt x="7093569" y="1338469"/>
                  <a:pt x="7085797" y="1341737"/>
                  <a:pt x="7077666" y="1343770"/>
                </a:cubicBezTo>
                <a:cubicBezTo>
                  <a:pt x="7064555" y="1347048"/>
                  <a:pt x="7051102" y="1348789"/>
                  <a:pt x="7037909" y="1351721"/>
                </a:cubicBezTo>
                <a:cubicBezTo>
                  <a:pt x="7027241" y="1354092"/>
                  <a:pt x="7016706" y="1357022"/>
                  <a:pt x="7006104" y="1359673"/>
                </a:cubicBezTo>
                <a:cubicBezTo>
                  <a:pt x="6993383" y="1397837"/>
                  <a:pt x="7008224" y="1374516"/>
                  <a:pt x="6974299" y="1391478"/>
                </a:cubicBezTo>
                <a:cubicBezTo>
                  <a:pt x="6965752" y="1395752"/>
                  <a:pt x="6959178" y="1403499"/>
                  <a:pt x="6950445" y="1407380"/>
                </a:cubicBezTo>
                <a:cubicBezTo>
                  <a:pt x="6950430" y="1407387"/>
                  <a:pt x="6890818" y="1427256"/>
                  <a:pt x="6878883" y="1431234"/>
                </a:cubicBezTo>
                <a:cubicBezTo>
                  <a:pt x="6870932" y="1433885"/>
                  <a:pt x="6862003" y="1434537"/>
                  <a:pt x="6855029" y="1439186"/>
                </a:cubicBezTo>
                <a:lnTo>
                  <a:pt x="6831175" y="1455088"/>
                </a:lnTo>
                <a:lnTo>
                  <a:pt x="6433610" y="1447137"/>
                </a:lnTo>
                <a:cubicBezTo>
                  <a:pt x="6425235" y="1446821"/>
                  <a:pt x="6418100" y="1439981"/>
                  <a:pt x="6409756" y="1439186"/>
                </a:cubicBezTo>
                <a:cubicBezTo>
                  <a:pt x="6362190" y="1434656"/>
                  <a:pt x="6314315" y="1434310"/>
                  <a:pt x="6266633" y="1431234"/>
                </a:cubicBezTo>
                <a:cubicBezTo>
                  <a:pt x="6173223" y="1425207"/>
                  <a:pt x="6174077" y="1424484"/>
                  <a:pt x="6091704" y="1415332"/>
                </a:cubicBezTo>
                <a:cubicBezTo>
                  <a:pt x="6038695" y="1417982"/>
                  <a:pt x="5985553" y="1418685"/>
                  <a:pt x="5932678" y="1423283"/>
                </a:cubicBezTo>
                <a:cubicBezTo>
                  <a:pt x="5924328" y="1424009"/>
                  <a:pt x="5917108" y="1429960"/>
                  <a:pt x="5908824" y="1431234"/>
                </a:cubicBezTo>
                <a:cubicBezTo>
                  <a:pt x="5882497" y="1435284"/>
                  <a:pt x="5855742" y="1435882"/>
                  <a:pt x="5829311" y="1439186"/>
                </a:cubicBezTo>
                <a:cubicBezTo>
                  <a:pt x="5792118" y="1443835"/>
                  <a:pt x="5754966" y="1448926"/>
                  <a:pt x="5717993" y="1455088"/>
                </a:cubicBezTo>
                <a:cubicBezTo>
                  <a:pt x="5707213" y="1456885"/>
                  <a:pt x="5697061" y="1461953"/>
                  <a:pt x="5686187" y="1463040"/>
                </a:cubicBezTo>
                <a:cubicBezTo>
                  <a:pt x="5643908" y="1467268"/>
                  <a:pt x="5601374" y="1468341"/>
                  <a:pt x="5558967" y="1470991"/>
                </a:cubicBezTo>
                <a:lnTo>
                  <a:pt x="5511259" y="1486893"/>
                </a:lnTo>
                <a:cubicBezTo>
                  <a:pt x="5503308" y="1489543"/>
                  <a:pt x="5494902" y="1491097"/>
                  <a:pt x="5487405" y="1494845"/>
                </a:cubicBezTo>
                <a:cubicBezTo>
                  <a:pt x="5476803" y="1500146"/>
                  <a:pt x="5465891" y="1504866"/>
                  <a:pt x="5455600" y="1510747"/>
                </a:cubicBezTo>
                <a:cubicBezTo>
                  <a:pt x="5447303" y="1515488"/>
                  <a:pt x="5439087" y="1520532"/>
                  <a:pt x="5431746" y="1526650"/>
                </a:cubicBezTo>
                <a:cubicBezTo>
                  <a:pt x="5423107" y="1533849"/>
                  <a:pt x="5417722" y="1545043"/>
                  <a:pt x="5407892" y="1550504"/>
                </a:cubicBezTo>
                <a:cubicBezTo>
                  <a:pt x="5393239" y="1558645"/>
                  <a:pt x="5376621" y="1563118"/>
                  <a:pt x="5360184" y="1566406"/>
                </a:cubicBezTo>
                <a:cubicBezTo>
                  <a:pt x="5255401" y="1587364"/>
                  <a:pt x="5333931" y="1573818"/>
                  <a:pt x="5121645" y="1582309"/>
                </a:cubicBezTo>
                <a:cubicBezTo>
                  <a:pt x="5079238" y="1587610"/>
                  <a:pt x="5036688" y="1591872"/>
                  <a:pt x="4994424" y="1598212"/>
                </a:cubicBezTo>
                <a:cubicBezTo>
                  <a:pt x="4976271" y="1600935"/>
                  <a:pt x="4956279" y="1608276"/>
                  <a:pt x="4938765" y="1614114"/>
                </a:cubicBezTo>
                <a:cubicBezTo>
                  <a:pt x="4808894" y="1611464"/>
                  <a:pt x="4678834" y="1613645"/>
                  <a:pt x="4549151" y="1606163"/>
                </a:cubicBezTo>
                <a:cubicBezTo>
                  <a:pt x="4539610" y="1605613"/>
                  <a:pt x="4534517" y="1592774"/>
                  <a:pt x="4525297" y="1590260"/>
                </a:cubicBezTo>
                <a:cubicBezTo>
                  <a:pt x="4504682" y="1584638"/>
                  <a:pt x="4482689" y="1586247"/>
                  <a:pt x="4461687" y="1582309"/>
                </a:cubicBezTo>
                <a:cubicBezTo>
                  <a:pt x="4440205" y="1578281"/>
                  <a:pt x="4419713" y="1569497"/>
                  <a:pt x="4398076" y="1566406"/>
                </a:cubicBezTo>
                <a:cubicBezTo>
                  <a:pt x="4318657" y="1555061"/>
                  <a:pt x="4361044" y="1560525"/>
                  <a:pt x="4270855" y="1550504"/>
                </a:cubicBezTo>
                <a:cubicBezTo>
                  <a:pt x="4209917" y="1535270"/>
                  <a:pt x="4215237" y="1534601"/>
                  <a:pt x="4119781" y="1534601"/>
                </a:cubicBezTo>
                <a:cubicBezTo>
                  <a:pt x="3997832" y="1534601"/>
                  <a:pt x="3875941" y="1539902"/>
                  <a:pt x="3754021" y="1542553"/>
                </a:cubicBezTo>
                <a:cubicBezTo>
                  <a:pt x="3621699" y="1564606"/>
                  <a:pt x="3784510" y="1539560"/>
                  <a:pt x="3491627" y="1558455"/>
                </a:cubicBezTo>
                <a:cubicBezTo>
                  <a:pt x="3480722" y="1559159"/>
                  <a:pt x="3470289" y="1563266"/>
                  <a:pt x="3459822" y="1566406"/>
                </a:cubicBezTo>
                <a:cubicBezTo>
                  <a:pt x="3443766" y="1571223"/>
                  <a:pt x="3412114" y="1582309"/>
                  <a:pt x="3412114" y="1582309"/>
                </a:cubicBezTo>
                <a:cubicBezTo>
                  <a:pt x="3404163" y="1590260"/>
                  <a:pt x="3398091" y="1600702"/>
                  <a:pt x="3388261" y="1606163"/>
                </a:cubicBezTo>
                <a:cubicBezTo>
                  <a:pt x="3373608" y="1614304"/>
                  <a:pt x="3356990" y="1618779"/>
                  <a:pt x="3340553" y="1622066"/>
                </a:cubicBezTo>
                <a:cubicBezTo>
                  <a:pt x="3220186" y="1646138"/>
                  <a:pt x="3314304" y="1629581"/>
                  <a:pt x="3054306" y="1637968"/>
                </a:cubicBezTo>
                <a:cubicBezTo>
                  <a:pt x="3038403" y="1640619"/>
                  <a:pt x="3021893" y="1640822"/>
                  <a:pt x="3006598" y="1645920"/>
                </a:cubicBezTo>
                <a:cubicBezTo>
                  <a:pt x="2997532" y="1648942"/>
                  <a:pt x="2991725" y="1658556"/>
                  <a:pt x="2982744" y="1661822"/>
                </a:cubicBezTo>
                <a:cubicBezTo>
                  <a:pt x="2962204" y="1669291"/>
                  <a:pt x="2939868" y="1670814"/>
                  <a:pt x="2919134" y="1677725"/>
                </a:cubicBezTo>
                <a:lnTo>
                  <a:pt x="2895280" y="1685676"/>
                </a:lnTo>
                <a:cubicBezTo>
                  <a:pt x="2859752" y="1709361"/>
                  <a:pt x="2857304" y="1717036"/>
                  <a:pt x="2823718" y="1725433"/>
                </a:cubicBezTo>
                <a:cubicBezTo>
                  <a:pt x="2810607" y="1728711"/>
                  <a:pt x="2797213" y="1730734"/>
                  <a:pt x="2783961" y="1733384"/>
                </a:cubicBezTo>
                <a:lnTo>
                  <a:pt x="1917269" y="1725433"/>
                </a:lnTo>
                <a:cubicBezTo>
                  <a:pt x="1882716" y="1724867"/>
                  <a:pt x="1848193" y="1721767"/>
                  <a:pt x="1813902" y="1717481"/>
                </a:cubicBezTo>
                <a:cubicBezTo>
                  <a:pt x="1805585" y="1716441"/>
                  <a:pt x="1798267" y="1711174"/>
                  <a:pt x="1790048" y="1709530"/>
                </a:cubicBezTo>
                <a:cubicBezTo>
                  <a:pt x="1771671" y="1705855"/>
                  <a:pt x="1752942" y="1704229"/>
                  <a:pt x="1734389" y="1701579"/>
                </a:cubicBezTo>
                <a:cubicBezTo>
                  <a:pt x="1646955" y="1672432"/>
                  <a:pt x="1703744" y="1688249"/>
                  <a:pt x="1503801" y="1701579"/>
                </a:cubicBezTo>
                <a:cubicBezTo>
                  <a:pt x="1483522" y="1702931"/>
                  <a:pt x="1467286" y="1712695"/>
                  <a:pt x="1448142" y="1717481"/>
                </a:cubicBezTo>
                <a:cubicBezTo>
                  <a:pt x="1435031" y="1720759"/>
                  <a:pt x="1421497" y="1722155"/>
                  <a:pt x="1408386" y="1725433"/>
                </a:cubicBezTo>
                <a:cubicBezTo>
                  <a:pt x="1400255" y="1727466"/>
                  <a:pt x="1392029" y="1729636"/>
                  <a:pt x="1384532" y="1733384"/>
                </a:cubicBezTo>
                <a:cubicBezTo>
                  <a:pt x="1375985" y="1737658"/>
                  <a:pt x="1369831" y="1746540"/>
                  <a:pt x="1360678" y="1749286"/>
                </a:cubicBezTo>
                <a:cubicBezTo>
                  <a:pt x="1342727" y="1754671"/>
                  <a:pt x="1323572" y="1754587"/>
                  <a:pt x="1305019" y="1757238"/>
                </a:cubicBezTo>
                <a:cubicBezTo>
                  <a:pt x="1237240" y="1791127"/>
                  <a:pt x="1299799" y="1764848"/>
                  <a:pt x="1169847" y="1781092"/>
                </a:cubicBezTo>
                <a:cubicBezTo>
                  <a:pt x="1161530" y="1782132"/>
                  <a:pt x="1154345" y="1788347"/>
                  <a:pt x="1145993" y="1789043"/>
                </a:cubicBezTo>
                <a:cubicBezTo>
                  <a:pt x="1090463" y="1793670"/>
                  <a:pt x="1034674" y="1794344"/>
                  <a:pt x="979015" y="1796994"/>
                </a:cubicBezTo>
                <a:cubicBezTo>
                  <a:pt x="928631" y="1802593"/>
                  <a:pt x="916150" y="1800746"/>
                  <a:pt x="875648" y="1812897"/>
                </a:cubicBezTo>
                <a:cubicBezTo>
                  <a:pt x="859592" y="1817714"/>
                  <a:pt x="841889" y="1819502"/>
                  <a:pt x="827941" y="1828800"/>
                </a:cubicBezTo>
                <a:cubicBezTo>
                  <a:pt x="819990" y="1834101"/>
                  <a:pt x="813608" y="1843886"/>
                  <a:pt x="804087" y="1844702"/>
                </a:cubicBezTo>
                <a:cubicBezTo>
                  <a:pt x="719542" y="1851948"/>
                  <a:pt x="634459" y="1850003"/>
                  <a:pt x="549645" y="1852653"/>
                </a:cubicBezTo>
                <a:cubicBezTo>
                  <a:pt x="469937" y="1879223"/>
                  <a:pt x="534538" y="1860445"/>
                  <a:pt x="454229" y="1876507"/>
                </a:cubicBezTo>
                <a:cubicBezTo>
                  <a:pt x="443513" y="1878650"/>
                  <a:pt x="433307" y="1883470"/>
                  <a:pt x="422424" y="1884459"/>
                </a:cubicBezTo>
                <a:cubicBezTo>
                  <a:pt x="374839" y="1888785"/>
                  <a:pt x="327009" y="1889760"/>
                  <a:pt x="279301" y="1892410"/>
                </a:cubicBezTo>
                <a:cubicBezTo>
                  <a:pt x="230284" y="1904663"/>
                  <a:pt x="218224" y="1911308"/>
                  <a:pt x="152080" y="1892410"/>
                </a:cubicBezTo>
                <a:cubicBezTo>
                  <a:pt x="142891" y="1889785"/>
                  <a:pt x="142934" y="1875313"/>
                  <a:pt x="136177" y="1868556"/>
                </a:cubicBezTo>
                <a:cubicBezTo>
                  <a:pt x="129420" y="1861799"/>
                  <a:pt x="120274" y="1857954"/>
                  <a:pt x="112323" y="1852653"/>
                </a:cubicBezTo>
                <a:cubicBezTo>
                  <a:pt x="109673" y="1844702"/>
                  <a:pt x="108120" y="1836296"/>
                  <a:pt x="104372" y="1828800"/>
                </a:cubicBezTo>
                <a:cubicBezTo>
                  <a:pt x="93302" y="1806660"/>
                  <a:pt x="82200" y="1798677"/>
                  <a:pt x="64615" y="1781092"/>
                </a:cubicBezTo>
                <a:lnTo>
                  <a:pt x="48713" y="1733384"/>
                </a:lnTo>
                <a:cubicBezTo>
                  <a:pt x="46063" y="1725433"/>
                  <a:pt x="45410" y="1716504"/>
                  <a:pt x="40761" y="1709530"/>
                </a:cubicBezTo>
                <a:cubicBezTo>
                  <a:pt x="35460" y="1701579"/>
                  <a:pt x="28740" y="1694409"/>
                  <a:pt x="24859" y="1685676"/>
                </a:cubicBezTo>
                <a:cubicBezTo>
                  <a:pt x="18051" y="1670358"/>
                  <a:pt x="8956" y="1637968"/>
                  <a:pt x="8956" y="1637968"/>
                </a:cubicBezTo>
                <a:cubicBezTo>
                  <a:pt x="10978" y="1611681"/>
                  <a:pt x="9478" y="1521888"/>
                  <a:pt x="32810" y="1486893"/>
                </a:cubicBezTo>
                <a:lnTo>
                  <a:pt x="48713" y="1463040"/>
                </a:lnTo>
                <a:cubicBezTo>
                  <a:pt x="51363" y="1452438"/>
                  <a:pt x="57069" y="1442155"/>
                  <a:pt x="56664" y="1431234"/>
                </a:cubicBezTo>
                <a:cubicBezTo>
                  <a:pt x="51619" y="1295037"/>
                  <a:pt x="50104" y="1295072"/>
                  <a:pt x="32810" y="1208598"/>
                </a:cubicBezTo>
                <a:cubicBezTo>
                  <a:pt x="1483" y="879674"/>
                  <a:pt x="26545" y="1185954"/>
                  <a:pt x="8956" y="675860"/>
                </a:cubicBezTo>
                <a:cubicBezTo>
                  <a:pt x="7856" y="643964"/>
                  <a:pt x="1394" y="612358"/>
                  <a:pt x="1005" y="580445"/>
                </a:cubicBezTo>
                <a:cubicBezTo>
                  <a:pt x="-1257" y="394928"/>
                  <a:pt x="1005" y="209384"/>
                  <a:pt x="1005" y="23853"/>
                </a:cubicBezTo>
                <a:lnTo>
                  <a:pt x="9582327" y="0"/>
                </a:lnTo>
                <a:lnTo>
                  <a:pt x="9741353" y="9303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FC12A407-A314-9AA8-548E-5C80A89E6BC2}"/>
              </a:ext>
            </a:extLst>
          </p:cNvPr>
          <p:cNvSpPr/>
          <p:nvPr/>
        </p:nvSpPr>
        <p:spPr>
          <a:xfrm>
            <a:off x="385305" y="3010290"/>
            <a:ext cx="1665917" cy="1919659"/>
          </a:xfrm>
          <a:custGeom>
            <a:avLst/>
            <a:gdLst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644900 w 5068377"/>
              <a:gd name="connsiteY230" fmla="*/ 5588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62350 w 5068377"/>
              <a:gd name="connsiteY230" fmla="*/ 584200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40200 w 5068377"/>
              <a:gd name="connsiteY212" fmla="*/ 1663700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165600 w 5068377"/>
              <a:gd name="connsiteY211" fmla="*/ 173990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16400 w 5068377"/>
              <a:gd name="connsiteY210" fmla="*/ 1816100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29100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254500 w 5068377"/>
              <a:gd name="connsiteY208" fmla="*/ 190500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30700 w 5068377"/>
              <a:gd name="connsiteY207" fmla="*/ 1968500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3561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381500 w 5068377"/>
              <a:gd name="connsiteY205" fmla="*/ 2057400 h 5842000"/>
              <a:gd name="connsiteX206" fmla="*/ 4445000 w 5068377"/>
              <a:gd name="connsiteY206" fmla="*/ 2019300 h 5842000"/>
              <a:gd name="connsiteX207" fmla="*/ 4389967 w 5068377"/>
              <a:gd name="connsiteY207" fmla="*/ 1957917 h 5842000"/>
              <a:gd name="connsiteX208" fmla="*/ 4301066 w 5068377"/>
              <a:gd name="connsiteY208" fmla="*/ 1898650 h 5842000"/>
              <a:gd name="connsiteX209" fmla="*/ 4250266 w 5068377"/>
              <a:gd name="connsiteY209" fmla="*/ 1854200 h 5842000"/>
              <a:gd name="connsiteX210" fmla="*/ 4226983 w 5068377"/>
              <a:gd name="connsiteY210" fmla="*/ 1818217 h 5842000"/>
              <a:gd name="connsiteX211" fmla="*/ 4212167 w 5068377"/>
              <a:gd name="connsiteY211" fmla="*/ 1758950 h 5842000"/>
              <a:gd name="connsiteX212" fmla="*/ 4193117 w 5068377"/>
              <a:gd name="connsiteY212" fmla="*/ 1703917 h 5842000"/>
              <a:gd name="connsiteX213" fmla="*/ 4127500 w 5068377"/>
              <a:gd name="connsiteY213" fmla="*/ 1625600 h 5842000"/>
              <a:gd name="connsiteX214" fmla="*/ 4114800 w 5068377"/>
              <a:gd name="connsiteY214" fmla="*/ 1460500 h 5842000"/>
              <a:gd name="connsiteX215" fmla="*/ 4102100 w 5068377"/>
              <a:gd name="connsiteY215" fmla="*/ 1409700 h 5842000"/>
              <a:gd name="connsiteX216" fmla="*/ 4051300 w 5068377"/>
              <a:gd name="connsiteY216" fmla="*/ 1384300 h 5842000"/>
              <a:gd name="connsiteX217" fmla="*/ 4025900 w 5068377"/>
              <a:gd name="connsiteY217" fmla="*/ 1308100 h 5842000"/>
              <a:gd name="connsiteX218" fmla="*/ 4000500 w 5068377"/>
              <a:gd name="connsiteY218" fmla="*/ 1270000 h 5842000"/>
              <a:gd name="connsiteX219" fmla="*/ 3937000 w 5068377"/>
              <a:gd name="connsiteY219" fmla="*/ 1155700 h 5842000"/>
              <a:gd name="connsiteX220" fmla="*/ 3898900 w 5068377"/>
              <a:gd name="connsiteY220" fmla="*/ 1143000 h 5842000"/>
              <a:gd name="connsiteX221" fmla="*/ 3873500 w 5068377"/>
              <a:gd name="connsiteY221" fmla="*/ 1066800 h 5842000"/>
              <a:gd name="connsiteX222" fmla="*/ 3860800 w 5068377"/>
              <a:gd name="connsiteY222" fmla="*/ 1016000 h 5842000"/>
              <a:gd name="connsiteX223" fmla="*/ 3835400 w 5068377"/>
              <a:gd name="connsiteY223" fmla="*/ 977900 h 5842000"/>
              <a:gd name="connsiteX224" fmla="*/ 3797300 w 5068377"/>
              <a:gd name="connsiteY224" fmla="*/ 863600 h 5842000"/>
              <a:gd name="connsiteX225" fmla="*/ 3759200 w 5068377"/>
              <a:gd name="connsiteY225" fmla="*/ 787400 h 5842000"/>
              <a:gd name="connsiteX226" fmla="*/ 3746500 w 5068377"/>
              <a:gd name="connsiteY226" fmla="*/ 749300 h 5842000"/>
              <a:gd name="connsiteX227" fmla="*/ 3708400 w 5068377"/>
              <a:gd name="connsiteY227" fmla="*/ 736600 h 5842000"/>
              <a:gd name="connsiteX228" fmla="*/ 3606800 w 5068377"/>
              <a:gd name="connsiteY228" fmla="*/ 635000 h 5842000"/>
              <a:gd name="connsiteX229" fmla="*/ 3644900 w 5068377"/>
              <a:gd name="connsiteY229" fmla="*/ 558800 h 5842000"/>
              <a:gd name="connsiteX230" fmla="*/ 3556000 w 5068377"/>
              <a:gd name="connsiteY230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32300 w 5068377"/>
              <a:gd name="connsiteY204" fmla="*/ 20701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5800 w 5068377"/>
              <a:gd name="connsiteY203" fmla="*/ 2159000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673600 w 5068377"/>
              <a:gd name="connsiteY182" fmla="*/ 2768600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11700 w 5068377"/>
              <a:gd name="connsiteY183" fmla="*/ 2755900 h 5842000"/>
              <a:gd name="connsiteX184" fmla="*/ 4737100 w 5068377"/>
              <a:gd name="connsiteY184" fmla="*/ 2705100 h 5842000"/>
              <a:gd name="connsiteX185" fmla="*/ 4775200 w 5068377"/>
              <a:gd name="connsiteY185" fmla="*/ 2667000 h 5842000"/>
              <a:gd name="connsiteX186" fmla="*/ 4787900 w 5068377"/>
              <a:gd name="connsiteY186" fmla="*/ 2628900 h 5842000"/>
              <a:gd name="connsiteX187" fmla="*/ 4864100 w 5068377"/>
              <a:gd name="connsiteY187" fmla="*/ 2514600 h 5842000"/>
              <a:gd name="connsiteX188" fmla="*/ 4889500 w 5068377"/>
              <a:gd name="connsiteY188" fmla="*/ 2476500 h 5842000"/>
              <a:gd name="connsiteX189" fmla="*/ 4902200 w 5068377"/>
              <a:gd name="connsiteY189" fmla="*/ 2438400 h 5842000"/>
              <a:gd name="connsiteX190" fmla="*/ 4940300 w 5068377"/>
              <a:gd name="connsiteY190" fmla="*/ 2413000 h 5842000"/>
              <a:gd name="connsiteX191" fmla="*/ 4953000 w 5068377"/>
              <a:gd name="connsiteY191" fmla="*/ 2324100 h 5842000"/>
              <a:gd name="connsiteX192" fmla="*/ 5003800 w 5068377"/>
              <a:gd name="connsiteY192" fmla="*/ 2311400 h 5842000"/>
              <a:gd name="connsiteX193" fmla="*/ 5029200 w 5068377"/>
              <a:gd name="connsiteY193" fmla="*/ 2273300 h 5842000"/>
              <a:gd name="connsiteX194" fmla="*/ 5067300 w 5068377"/>
              <a:gd name="connsiteY194" fmla="*/ 2235200 h 5842000"/>
              <a:gd name="connsiteX195" fmla="*/ 5054600 w 5068377"/>
              <a:gd name="connsiteY195" fmla="*/ 2146300 h 5842000"/>
              <a:gd name="connsiteX196" fmla="*/ 4965700 w 5068377"/>
              <a:gd name="connsiteY196" fmla="*/ 2159000 h 5842000"/>
              <a:gd name="connsiteX197" fmla="*/ 4889500 w 5068377"/>
              <a:gd name="connsiteY197" fmla="*/ 2184400 h 5842000"/>
              <a:gd name="connsiteX198" fmla="*/ 4851400 w 5068377"/>
              <a:gd name="connsiteY198" fmla="*/ 2197100 h 5842000"/>
              <a:gd name="connsiteX199" fmla="*/ 4813300 w 5068377"/>
              <a:gd name="connsiteY199" fmla="*/ 2209800 h 5842000"/>
              <a:gd name="connsiteX200" fmla="*/ 4762500 w 5068377"/>
              <a:gd name="connsiteY200" fmla="*/ 2222500 h 5842000"/>
              <a:gd name="connsiteX201" fmla="*/ 4546600 w 5068377"/>
              <a:gd name="connsiteY201" fmla="*/ 2209800 h 5842000"/>
              <a:gd name="connsiteX202" fmla="*/ 4533900 w 5068377"/>
              <a:gd name="connsiteY202" fmla="*/ 2171700 h 5842000"/>
              <a:gd name="connsiteX203" fmla="*/ 4491567 w 5068377"/>
              <a:gd name="connsiteY203" fmla="*/ 2137833 h 5842000"/>
              <a:gd name="connsiteX204" fmla="*/ 4495800 w 5068377"/>
              <a:gd name="connsiteY204" fmla="*/ 2082800 h 5842000"/>
              <a:gd name="connsiteX205" fmla="*/ 4445000 w 5068377"/>
              <a:gd name="connsiteY205" fmla="*/ 2019300 h 5842000"/>
              <a:gd name="connsiteX206" fmla="*/ 4389967 w 5068377"/>
              <a:gd name="connsiteY206" fmla="*/ 1957917 h 5842000"/>
              <a:gd name="connsiteX207" fmla="*/ 4301066 w 5068377"/>
              <a:gd name="connsiteY207" fmla="*/ 1898650 h 5842000"/>
              <a:gd name="connsiteX208" fmla="*/ 4250266 w 5068377"/>
              <a:gd name="connsiteY208" fmla="*/ 1854200 h 5842000"/>
              <a:gd name="connsiteX209" fmla="*/ 4226983 w 5068377"/>
              <a:gd name="connsiteY209" fmla="*/ 1818217 h 5842000"/>
              <a:gd name="connsiteX210" fmla="*/ 4212167 w 5068377"/>
              <a:gd name="connsiteY210" fmla="*/ 1758950 h 5842000"/>
              <a:gd name="connsiteX211" fmla="*/ 4193117 w 5068377"/>
              <a:gd name="connsiteY211" fmla="*/ 1703917 h 5842000"/>
              <a:gd name="connsiteX212" fmla="*/ 4127500 w 5068377"/>
              <a:gd name="connsiteY212" fmla="*/ 1625600 h 5842000"/>
              <a:gd name="connsiteX213" fmla="*/ 4114800 w 5068377"/>
              <a:gd name="connsiteY213" fmla="*/ 1460500 h 5842000"/>
              <a:gd name="connsiteX214" fmla="*/ 4102100 w 5068377"/>
              <a:gd name="connsiteY214" fmla="*/ 1409700 h 5842000"/>
              <a:gd name="connsiteX215" fmla="*/ 4051300 w 5068377"/>
              <a:gd name="connsiteY215" fmla="*/ 1384300 h 5842000"/>
              <a:gd name="connsiteX216" fmla="*/ 4025900 w 5068377"/>
              <a:gd name="connsiteY216" fmla="*/ 1308100 h 5842000"/>
              <a:gd name="connsiteX217" fmla="*/ 4000500 w 5068377"/>
              <a:gd name="connsiteY217" fmla="*/ 1270000 h 5842000"/>
              <a:gd name="connsiteX218" fmla="*/ 3937000 w 5068377"/>
              <a:gd name="connsiteY218" fmla="*/ 1155700 h 5842000"/>
              <a:gd name="connsiteX219" fmla="*/ 3898900 w 5068377"/>
              <a:gd name="connsiteY219" fmla="*/ 1143000 h 5842000"/>
              <a:gd name="connsiteX220" fmla="*/ 3873500 w 5068377"/>
              <a:gd name="connsiteY220" fmla="*/ 1066800 h 5842000"/>
              <a:gd name="connsiteX221" fmla="*/ 3860800 w 5068377"/>
              <a:gd name="connsiteY221" fmla="*/ 1016000 h 5842000"/>
              <a:gd name="connsiteX222" fmla="*/ 3835400 w 5068377"/>
              <a:gd name="connsiteY222" fmla="*/ 977900 h 5842000"/>
              <a:gd name="connsiteX223" fmla="*/ 3797300 w 5068377"/>
              <a:gd name="connsiteY223" fmla="*/ 863600 h 5842000"/>
              <a:gd name="connsiteX224" fmla="*/ 3759200 w 5068377"/>
              <a:gd name="connsiteY224" fmla="*/ 787400 h 5842000"/>
              <a:gd name="connsiteX225" fmla="*/ 3746500 w 5068377"/>
              <a:gd name="connsiteY225" fmla="*/ 749300 h 5842000"/>
              <a:gd name="connsiteX226" fmla="*/ 3708400 w 5068377"/>
              <a:gd name="connsiteY226" fmla="*/ 736600 h 5842000"/>
              <a:gd name="connsiteX227" fmla="*/ 3606800 w 5068377"/>
              <a:gd name="connsiteY227" fmla="*/ 635000 h 5842000"/>
              <a:gd name="connsiteX228" fmla="*/ 3644900 w 5068377"/>
              <a:gd name="connsiteY228" fmla="*/ 558800 h 5842000"/>
              <a:gd name="connsiteX229" fmla="*/ 3556000 w 5068377"/>
              <a:gd name="connsiteY229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37100 w 5068377"/>
              <a:gd name="connsiteY183" fmla="*/ 2705100 h 5842000"/>
              <a:gd name="connsiteX184" fmla="*/ 4775200 w 5068377"/>
              <a:gd name="connsiteY184" fmla="*/ 2667000 h 5842000"/>
              <a:gd name="connsiteX185" fmla="*/ 4787900 w 5068377"/>
              <a:gd name="connsiteY185" fmla="*/ 2628900 h 5842000"/>
              <a:gd name="connsiteX186" fmla="*/ 4864100 w 5068377"/>
              <a:gd name="connsiteY186" fmla="*/ 2514600 h 5842000"/>
              <a:gd name="connsiteX187" fmla="*/ 4889500 w 5068377"/>
              <a:gd name="connsiteY187" fmla="*/ 2476500 h 5842000"/>
              <a:gd name="connsiteX188" fmla="*/ 4902200 w 5068377"/>
              <a:gd name="connsiteY188" fmla="*/ 2438400 h 5842000"/>
              <a:gd name="connsiteX189" fmla="*/ 4940300 w 5068377"/>
              <a:gd name="connsiteY189" fmla="*/ 2413000 h 5842000"/>
              <a:gd name="connsiteX190" fmla="*/ 4953000 w 5068377"/>
              <a:gd name="connsiteY190" fmla="*/ 2324100 h 5842000"/>
              <a:gd name="connsiteX191" fmla="*/ 5003800 w 5068377"/>
              <a:gd name="connsiteY191" fmla="*/ 2311400 h 5842000"/>
              <a:gd name="connsiteX192" fmla="*/ 5029200 w 5068377"/>
              <a:gd name="connsiteY192" fmla="*/ 2273300 h 5842000"/>
              <a:gd name="connsiteX193" fmla="*/ 5067300 w 5068377"/>
              <a:gd name="connsiteY193" fmla="*/ 2235200 h 5842000"/>
              <a:gd name="connsiteX194" fmla="*/ 5054600 w 5068377"/>
              <a:gd name="connsiteY194" fmla="*/ 2146300 h 5842000"/>
              <a:gd name="connsiteX195" fmla="*/ 4965700 w 5068377"/>
              <a:gd name="connsiteY195" fmla="*/ 2159000 h 5842000"/>
              <a:gd name="connsiteX196" fmla="*/ 4889500 w 5068377"/>
              <a:gd name="connsiteY196" fmla="*/ 2184400 h 5842000"/>
              <a:gd name="connsiteX197" fmla="*/ 4851400 w 5068377"/>
              <a:gd name="connsiteY197" fmla="*/ 2197100 h 5842000"/>
              <a:gd name="connsiteX198" fmla="*/ 4813300 w 5068377"/>
              <a:gd name="connsiteY198" fmla="*/ 2209800 h 5842000"/>
              <a:gd name="connsiteX199" fmla="*/ 4762500 w 5068377"/>
              <a:gd name="connsiteY199" fmla="*/ 2222500 h 5842000"/>
              <a:gd name="connsiteX200" fmla="*/ 4546600 w 5068377"/>
              <a:gd name="connsiteY200" fmla="*/ 2209800 h 5842000"/>
              <a:gd name="connsiteX201" fmla="*/ 4533900 w 5068377"/>
              <a:gd name="connsiteY201" fmla="*/ 2171700 h 5842000"/>
              <a:gd name="connsiteX202" fmla="*/ 4491567 w 5068377"/>
              <a:gd name="connsiteY202" fmla="*/ 2137833 h 5842000"/>
              <a:gd name="connsiteX203" fmla="*/ 4495800 w 5068377"/>
              <a:gd name="connsiteY203" fmla="*/ 2082800 h 5842000"/>
              <a:gd name="connsiteX204" fmla="*/ 4445000 w 5068377"/>
              <a:gd name="connsiteY204" fmla="*/ 2019300 h 5842000"/>
              <a:gd name="connsiteX205" fmla="*/ 4389967 w 5068377"/>
              <a:gd name="connsiteY205" fmla="*/ 1957917 h 5842000"/>
              <a:gd name="connsiteX206" fmla="*/ 4301066 w 5068377"/>
              <a:gd name="connsiteY206" fmla="*/ 1898650 h 5842000"/>
              <a:gd name="connsiteX207" fmla="*/ 4250266 w 5068377"/>
              <a:gd name="connsiteY207" fmla="*/ 1854200 h 5842000"/>
              <a:gd name="connsiteX208" fmla="*/ 4226983 w 5068377"/>
              <a:gd name="connsiteY208" fmla="*/ 1818217 h 5842000"/>
              <a:gd name="connsiteX209" fmla="*/ 4212167 w 5068377"/>
              <a:gd name="connsiteY209" fmla="*/ 1758950 h 5842000"/>
              <a:gd name="connsiteX210" fmla="*/ 4193117 w 5068377"/>
              <a:gd name="connsiteY210" fmla="*/ 1703917 h 5842000"/>
              <a:gd name="connsiteX211" fmla="*/ 4127500 w 5068377"/>
              <a:gd name="connsiteY211" fmla="*/ 1625600 h 5842000"/>
              <a:gd name="connsiteX212" fmla="*/ 4114800 w 5068377"/>
              <a:gd name="connsiteY212" fmla="*/ 1460500 h 5842000"/>
              <a:gd name="connsiteX213" fmla="*/ 4102100 w 5068377"/>
              <a:gd name="connsiteY213" fmla="*/ 1409700 h 5842000"/>
              <a:gd name="connsiteX214" fmla="*/ 4051300 w 5068377"/>
              <a:gd name="connsiteY214" fmla="*/ 1384300 h 5842000"/>
              <a:gd name="connsiteX215" fmla="*/ 4025900 w 5068377"/>
              <a:gd name="connsiteY215" fmla="*/ 1308100 h 5842000"/>
              <a:gd name="connsiteX216" fmla="*/ 4000500 w 5068377"/>
              <a:gd name="connsiteY216" fmla="*/ 1270000 h 5842000"/>
              <a:gd name="connsiteX217" fmla="*/ 3937000 w 5068377"/>
              <a:gd name="connsiteY217" fmla="*/ 1155700 h 5842000"/>
              <a:gd name="connsiteX218" fmla="*/ 3898900 w 5068377"/>
              <a:gd name="connsiteY218" fmla="*/ 1143000 h 5842000"/>
              <a:gd name="connsiteX219" fmla="*/ 3873500 w 5068377"/>
              <a:gd name="connsiteY219" fmla="*/ 1066800 h 5842000"/>
              <a:gd name="connsiteX220" fmla="*/ 3860800 w 5068377"/>
              <a:gd name="connsiteY220" fmla="*/ 1016000 h 5842000"/>
              <a:gd name="connsiteX221" fmla="*/ 3835400 w 5068377"/>
              <a:gd name="connsiteY221" fmla="*/ 977900 h 5842000"/>
              <a:gd name="connsiteX222" fmla="*/ 3797300 w 5068377"/>
              <a:gd name="connsiteY222" fmla="*/ 863600 h 5842000"/>
              <a:gd name="connsiteX223" fmla="*/ 3759200 w 5068377"/>
              <a:gd name="connsiteY223" fmla="*/ 787400 h 5842000"/>
              <a:gd name="connsiteX224" fmla="*/ 3746500 w 5068377"/>
              <a:gd name="connsiteY224" fmla="*/ 749300 h 5842000"/>
              <a:gd name="connsiteX225" fmla="*/ 3708400 w 5068377"/>
              <a:gd name="connsiteY225" fmla="*/ 736600 h 5842000"/>
              <a:gd name="connsiteX226" fmla="*/ 3606800 w 5068377"/>
              <a:gd name="connsiteY226" fmla="*/ 635000 h 5842000"/>
              <a:gd name="connsiteX227" fmla="*/ 3644900 w 5068377"/>
              <a:gd name="connsiteY227" fmla="*/ 558800 h 5842000"/>
              <a:gd name="connsiteX228" fmla="*/ 3556000 w 5068377"/>
              <a:gd name="connsiteY228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775200 w 5068377"/>
              <a:gd name="connsiteY183" fmla="*/ 2667000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787900 w 5068377"/>
              <a:gd name="connsiteY184" fmla="*/ 2628900 h 5842000"/>
              <a:gd name="connsiteX185" fmla="*/ 4864100 w 5068377"/>
              <a:gd name="connsiteY185" fmla="*/ 2514600 h 5842000"/>
              <a:gd name="connsiteX186" fmla="*/ 4889500 w 5068377"/>
              <a:gd name="connsiteY186" fmla="*/ 2476500 h 5842000"/>
              <a:gd name="connsiteX187" fmla="*/ 4902200 w 5068377"/>
              <a:gd name="connsiteY187" fmla="*/ 2438400 h 5842000"/>
              <a:gd name="connsiteX188" fmla="*/ 4940300 w 5068377"/>
              <a:gd name="connsiteY188" fmla="*/ 2413000 h 5842000"/>
              <a:gd name="connsiteX189" fmla="*/ 4953000 w 5068377"/>
              <a:gd name="connsiteY189" fmla="*/ 2324100 h 5842000"/>
              <a:gd name="connsiteX190" fmla="*/ 5003800 w 5068377"/>
              <a:gd name="connsiteY190" fmla="*/ 2311400 h 5842000"/>
              <a:gd name="connsiteX191" fmla="*/ 5029200 w 5068377"/>
              <a:gd name="connsiteY191" fmla="*/ 2273300 h 5842000"/>
              <a:gd name="connsiteX192" fmla="*/ 5067300 w 5068377"/>
              <a:gd name="connsiteY192" fmla="*/ 2235200 h 5842000"/>
              <a:gd name="connsiteX193" fmla="*/ 5054600 w 5068377"/>
              <a:gd name="connsiteY193" fmla="*/ 2146300 h 5842000"/>
              <a:gd name="connsiteX194" fmla="*/ 4965700 w 5068377"/>
              <a:gd name="connsiteY194" fmla="*/ 2159000 h 5842000"/>
              <a:gd name="connsiteX195" fmla="*/ 4889500 w 5068377"/>
              <a:gd name="connsiteY195" fmla="*/ 2184400 h 5842000"/>
              <a:gd name="connsiteX196" fmla="*/ 4851400 w 5068377"/>
              <a:gd name="connsiteY196" fmla="*/ 2197100 h 5842000"/>
              <a:gd name="connsiteX197" fmla="*/ 4813300 w 5068377"/>
              <a:gd name="connsiteY197" fmla="*/ 2209800 h 5842000"/>
              <a:gd name="connsiteX198" fmla="*/ 4762500 w 5068377"/>
              <a:gd name="connsiteY198" fmla="*/ 2222500 h 5842000"/>
              <a:gd name="connsiteX199" fmla="*/ 4546600 w 5068377"/>
              <a:gd name="connsiteY199" fmla="*/ 2209800 h 5842000"/>
              <a:gd name="connsiteX200" fmla="*/ 4533900 w 5068377"/>
              <a:gd name="connsiteY200" fmla="*/ 2171700 h 5842000"/>
              <a:gd name="connsiteX201" fmla="*/ 4491567 w 5068377"/>
              <a:gd name="connsiteY201" fmla="*/ 2137833 h 5842000"/>
              <a:gd name="connsiteX202" fmla="*/ 4495800 w 5068377"/>
              <a:gd name="connsiteY202" fmla="*/ 2082800 h 5842000"/>
              <a:gd name="connsiteX203" fmla="*/ 4445000 w 5068377"/>
              <a:gd name="connsiteY203" fmla="*/ 2019300 h 5842000"/>
              <a:gd name="connsiteX204" fmla="*/ 4389967 w 5068377"/>
              <a:gd name="connsiteY204" fmla="*/ 1957917 h 5842000"/>
              <a:gd name="connsiteX205" fmla="*/ 4301066 w 5068377"/>
              <a:gd name="connsiteY205" fmla="*/ 1898650 h 5842000"/>
              <a:gd name="connsiteX206" fmla="*/ 4250266 w 5068377"/>
              <a:gd name="connsiteY206" fmla="*/ 1854200 h 5842000"/>
              <a:gd name="connsiteX207" fmla="*/ 4226983 w 5068377"/>
              <a:gd name="connsiteY207" fmla="*/ 1818217 h 5842000"/>
              <a:gd name="connsiteX208" fmla="*/ 4212167 w 5068377"/>
              <a:gd name="connsiteY208" fmla="*/ 1758950 h 5842000"/>
              <a:gd name="connsiteX209" fmla="*/ 4193117 w 5068377"/>
              <a:gd name="connsiteY209" fmla="*/ 1703917 h 5842000"/>
              <a:gd name="connsiteX210" fmla="*/ 4127500 w 5068377"/>
              <a:gd name="connsiteY210" fmla="*/ 1625600 h 5842000"/>
              <a:gd name="connsiteX211" fmla="*/ 4114800 w 5068377"/>
              <a:gd name="connsiteY211" fmla="*/ 1460500 h 5842000"/>
              <a:gd name="connsiteX212" fmla="*/ 4102100 w 5068377"/>
              <a:gd name="connsiteY212" fmla="*/ 1409700 h 5842000"/>
              <a:gd name="connsiteX213" fmla="*/ 4051300 w 5068377"/>
              <a:gd name="connsiteY213" fmla="*/ 1384300 h 5842000"/>
              <a:gd name="connsiteX214" fmla="*/ 4025900 w 5068377"/>
              <a:gd name="connsiteY214" fmla="*/ 1308100 h 5842000"/>
              <a:gd name="connsiteX215" fmla="*/ 4000500 w 5068377"/>
              <a:gd name="connsiteY215" fmla="*/ 1270000 h 5842000"/>
              <a:gd name="connsiteX216" fmla="*/ 3937000 w 5068377"/>
              <a:gd name="connsiteY216" fmla="*/ 1155700 h 5842000"/>
              <a:gd name="connsiteX217" fmla="*/ 3898900 w 5068377"/>
              <a:gd name="connsiteY217" fmla="*/ 1143000 h 5842000"/>
              <a:gd name="connsiteX218" fmla="*/ 3873500 w 5068377"/>
              <a:gd name="connsiteY218" fmla="*/ 1066800 h 5842000"/>
              <a:gd name="connsiteX219" fmla="*/ 3860800 w 5068377"/>
              <a:gd name="connsiteY219" fmla="*/ 1016000 h 5842000"/>
              <a:gd name="connsiteX220" fmla="*/ 3835400 w 5068377"/>
              <a:gd name="connsiteY220" fmla="*/ 977900 h 5842000"/>
              <a:gd name="connsiteX221" fmla="*/ 3797300 w 5068377"/>
              <a:gd name="connsiteY221" fmla="*/ 863600 h 5842000"/>
              <a:gd name="connsiteX222" fmla="*/ 3759200 w 5068377"/>
              <a:gd name="connsiteY222" fmla="*/ 787400 h 5842000"/>
              <a:gd name="connsiteX223" fmla="*/ 3746500 w 5068377"/>
              <a:gd name="connsiteY223" fmla="*/ 749300 h 5842000"/>
              <a:gd name="connsiteX224" fmla="*/ 3708400 w 5068377"/>
              <a:gd name="connsiteY224" fmla="*/ 736600 h 5842000"/>
              <a:gd name="connsiteX225" fmla="*/ 3606800 w 5068377"/>
              <a:gd name="connsiteY225" fmla="*/ 635000 h 5842000"/>
              <a:gd name="connsiteX226" fmla="*/ 3644900 w 5068377"/>
              <a:gd name="connsiteY226" fmla="*/ 558800 h 5842000"/>
              <a:gd name="connsiteX227" fmla="*/ 3556000 w 5068377"/>
              <a:gd name="connsiteY227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864100 w 5068377"/>
              <a:gd name="connsiteY184" fmla="*/ 2514600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889500 w 5068377"/>
              <a:gd name="connsiteY185" fmla="*/ 2476500 h 5842000"/>
              <a:gd name="connsiteX186" fmla="*/ 4902200 w 5068377"/>
              <a:gd name="connsiteY186" fmla="*/ 2438400 h 5842000"/>
              <a:gd name="connsiteX187" fmla="*/ 4940300 w 5068377"/>
              <a:gd name="connsiteY187" fmla="*/ 2413000 h 5842000"/>
              <a:gd name="connsiteX188" fmla="*/ 4953000 w 5068377"/>
              <a:gd name="connsiteY188" fmla="*/ 2324100 h 5842000"/>
              <a:gd name="connsiteX189" fmla="*/ 5003800 w 5068377"/>
              <a:gd name="connsiteY189" fmla="*/ 2311400 h 5842000"/>
              <a:gd name="connsiteX190" fmla="*/ 5029200 w 5068377"/>
              <a:gd name="connsiteY190" fmla="*/ 2273300 h 5842000"/>
              <a:gd name="connsiteX191" fmla="*/ 5067300 w 5068377"/>
              <a:gd name="connsiteY191" fmla="*/ 2235200 h 5842000"/>
              <a:gd name="connsiteX192" fmla="*/ 5054600 w 5068377"/>
              <a:gd name="connsiteY192" fmla="*/ 2146300 h 5842000"/>
              <a:gd name="connsiteX193" fmla="*/ 4965700 w 5068377"/>
              <a:gd name="connsiteY193" fmla="*/ 2159000 h 5842000"/>
              <a:gd name="connsiteX194" fmla="*/ 4889500 w 5068377"/>
              <a:gd name="connsiteY194" fmla="*/ 2184400 h 5842000"/>
              <a:gd name="connsiteX195" fmla="*/ 4851400 w 5068377"/>
              <a:gd name="connsiteY195" fmla="*/ 2197100 h 5842000"/>
              <a:gd name="connsiteX196" fmla="*/ 4813300 w 5068377"/>
              <a:gd name="connsiteY196" fmla="*/ 2209800 h 5842000"/>
              <a:gd name="connsiteX197" fmla="*/ 4762500 w 5068377"/>
              <a:gd name="connsiteY197" fmla="*/ 2222500 h 5842000"/>
              <a:gd name="connsiteX198" fmla="*/ 4546600 w 5068377"/>
              <a:gd name="connsiteY198" fmla="*/ 2209800 h 5842000"/>
              <a:gd name="connsiteX199" fmla="*/ 4533900 w 5068377"/>
              <a:gd name="connsiteY199" fmla="*/ 2171700 h 5842000"/>
              <a:gd name="connsiteX200" fmla="*/ 4491567 w 5068377"/>
              <a:gd name="connsiteY200" fmla="*/ 2137833 h 5842000"/>
              <a:gd name="connsiteX201" fmla="*/ 4495800 w 5068377"/>
              <a:gd name="connsiteY201" fmla="*/ 2082800 h 5842000"/>
              <a:gd name="connsiteX202" fmla="*/ 4445000 w 5068377"/>
              <a:gd name="connsiteY202" fmla="*/ 2019300 h 5842000"/>
              <a:gd name="connsiteX203" fmla="*/ 4389967 w 5068377"/>
              <a:gd name="connsiteY203" fmla="*/ 1957917 h 5842000"/>
              <a:gd name="connsiteX204" fmla="*/ 4301066 w 5068377"/>
              <a:gd name="connsiteY204" fmla="*/ 1898650 h 5842000"/>
              <a:gd name="connsiteX205" fmla="*/ 4250266 w 5068377"/>
              <a:gd name="connsiteY205" fmla="*/ 1854200 h 5842000"/>
              <a:gd name="connsiteX206" fmla="*/ 4226983 w 5068377"/>
              <a:gd name="connsiteY206" fmla="*/ 1818217 h 5842000"/>
              <a:gd name="connsiteX207" fmla="*/ 4212167 w 5068377"/>
              <a:gd name="connsiteY207" fmla="*/ 1758950 h 5842000"/>
              <a:gd name="connsiteX208" fmla="*/ 4193117 w 5068377"/>
              <a:gd name="connsiteY208" fmla="*/ 1703917 h 5842000"/>
              <a:gd name="connsiteX209" fmla="*/ 4127500 w 5068377"/>
              <a:gd name="connsiteY209" fmla="*/ 1625600 h 5842000"/>
              <a:gd name="connsiteX210" fmla="*/ 4114800 w 5068377"/>
              <a:gd name="connsiteY210" fmla="*/ 1460500 h 5842000"/>
              <a:gd name="connsiteX211" fmla="*/ 4102100 w 5068377"/>
              <a:gd name="connsiteY211" fmla="*/ 1409700 h 5842000"/>
              <a:gd name="connsiteX212" fmla="*/ 4051300 w 5068377"/>
              <a:gd name="connsiteY212" fmla="*/ 1384300 h 5842000"/>
              <a:gd name="connsiteX213" fmla="*/ 4025900 w 5068377"/>
              <a:gd name="connsiteY213" fmla="*/ 1308100 h 5842000"/>
              <a:gd name="connsiteX214" fmla="*/ 4000500 w 5068377"/>
              <a:gd name="connsiteY214" fmla="*/ 1270000 h 5842000"/>
              <a:gd name="connsiteX215" fmla="*/ 3937000 w 5068377"/>
              <a:gd name="connsiteY215" fmla="*/ 1155700 h 5842000"/>
              <a:gd name="connsiteX216" fmla="*/ 3898900 w 5068377"/>
              <a:gd name="connsiteY216" fmla="*/ 1143000 h 5842000"/>
              <a:gd name="connsiteX217" fmla="*/ 3873500 w 5068377"/>
              <a:gd name="connsiteY217" fmla="*/ 1066800 h 5842000"/>
              <a:gd name="connsiteX218" fmla="*/ 3860800 w 5068377"/>
              <a:gd name="connsiteY218" fmla="*/ 1016000 h 5842000"/>
              <a:gd name="connsiteX219" fmla="*/ 3835400 w 5068377"/>
              <a:gd name="connsiteY219" fmla="*/ 977900 h 5842000"/>
              <a:gd name="connsiteX220" fmla="*/ 3797300 w 5068377"/>
              <a:gd name="connsiteY220" fmla="*/ 863600 h 5842000"/>
              <a:gd name="connsiteX221" fmla="*/ 3759200 w 5068377"/>
              <a:gd name="connsiteY221" fmla="*/ 787400 h 5842000"/>
              <a:gd name="connsiteX222" fmla="*/ 3746500 w 5068377"/>
              <a:gd name="connsiteY222" fmla="*/ 749300 h 5842000"/>
              <a:gd name="connsiteX223" fmla="*/ 3708400 w 5068377"/>
              <a:gd name="connsiteY223" fmla="*/ 736600 h 5842000"/>
              <a:gd name="connsiteX224" fmla="*/ 3606800 w 5068377"/>
              <a:gd name="connsiteY224" fmla="*/ 635000 h 5842000"/>
              <a:gd name="connsiteX225" fmla="*/ 3644900 w 5068377"/>
              <a:gd name="connsiteY225" fmla="*/ 558800 h 5842000"/>
              <a:gd name="connsiteX226" fmla="*/ 3556000 w 5068377"/>
              <a:gd name="connsiteY226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02200 w 5068377"/>
              <a:gd name="connsiteY185" fmla="*/ 2438400 h 5842000"/>
              <a:gd name="connsiteX186" fmla="*/ 4940300 w 5068377"/>
              <a:gd name="connsiteY186" fmla="*/ 2413000 h 5842000"/>
              <a:gd name="connsiteX187" fmla="*/ 4953000 w 5068377"/>
              <a:gd name="connsiteY187" fmla="*/ 2324100 h 5842000"/>
              <a:gd name="connsiteX188" fmla="*/ 5003800 w 5068377"/>
              <a:gd name="connsiteY188" fmla="*/ 2311400 h 5842000"/>
              <a:gd name="connsiteX189" fmla="*/ 5029200 w 5068377"/>
              <a:gd name="connsiteY189" fmla="*/ 2273300 h 5842000"/>
              <a:gd name="connsiteX190" fmla="*/ 5067300 w 5068377"/>
              <a:gd name="connsiteY190" fmla="*/ 2235200 h 5842000"/>
              <a:gd name="connsiteX191" fmla="*/ 5054600 w 5068377"/>
              <a:gd name="connsiteY191" fmla="*/ 2146300 h 5842000"/>
              <a:gd name="connsiteX192" fmla="*/ 4965700 w 5068377"/>
              <a:gd name="connsiteY192" fmla="*/ 2159000 h 5842000"/>
              <a:gd name="connsiteX193" fmla="*/ 4889500 w 5068377"/>
              <a:gd name="connsiteY193" fmla="*/ 2184400 h 5842000"/>
              <a:gd name="connsiteX194" fmla="*/ 4851400 w 5068377"/>
              <a:gd name="connsiteY194" fmla="*/ 2197100 h 5842000"/>
              <a:gd name="connsiteX195" fmla="*/ 4813300 w 5068377"/>
              <a:gd name="connsiteY195" fmla="*/ 2209800 h 5842000"/>
              <a:gd name="connsiteX196" fmla="*/ 4762500 w 5068377"/>
              <a:gd name="connsiteY196" fmla="*/ 2222500 h 5842000"/>
              <a:gd name="connsiteX197" fmla="*/ 4546600 w 5068377"/>
              <a:gd name="connsiteY197" fmla="*/ 2209800 h 5842000"/>
              <a:gd name="connsiteX198" fmla="*/ 4533900 w 5068377"/>
              <a:gd name="connsiteY198" fmla="*/ 2171700 h 5842000"/>
              <a:gd name="connsiteX199" fmla="*/ 4491567 w 5068377"/>
              <a:gd name="connsiteY199" fmla="*/ 2137833 h 5842000"/>
              <a:gd name="connsiteX200" fmla="*/ 4495800 w 5068377"/>
              <a:gd name="connsiteY200" fmla="*/ 2082800 h 5842000"/>
              <a:gd name="connsiteX201" fmla="*/ 4445000 w 5068377"/>
              <a:gd name="connsiteY201" fmla="*/ 2019300 h 5842000"/>
              <a:gd name="connsiteX202" fmla="*/ 4389967 w 5068377"/>
              <a:gd name="connsiteY202" fmla="*/ 1957917 h 5842000"/>
              <a:gd name="connsiteX203" fmla="*/ 4301066 w 5068377"/>
              <a:gd name="connsiteY203" fmla="*/ 1898650 h 5842000"/>
              <a:gd name="connsiteX204" fmla="*/ 4250266 w 5068377"/>
              <a:gd name="connsiteY204" fmla="*/ 1854200 h 5842000"/>
              <a:gd name="connsiteX205" fmla="*/ 4226983 w 5068377"/>
              <a:gd name="connsiteY205" fmla="*/ 1818217 h 5842000"/>
              <a:gd name="connsiteX206" fmla="*/ 4212167 w 5068377"/>
              <a:gd name="connsiteY206" fmla="*/ 1758950 h 5842000"/>
              <a:gd name="connsiteX207" fmla="*/ 4193117 w 5068377"/>
              <a:gd name="connsiteY207" fmla="*/ 1703917 h 5842000"/>
              <a:gd name="connsiteX208" fmla="*/ 4127500 w 5068377"/>
              <a:gd name="connsiteY208" fmla="*/ 1625600 h 5842000"/>
              <a:gd name="connsiteX209" fmla="*/ 4114800 w 5068377"/>
              <a:gd name="connsiteY209" fmla="*/ 1460500 h 5842000"/>
              <a:gd name="connsiteX210" fmla="*/ 4102100 w 5068377"/>
              <a:gd name="connsiteY210" fmla="*/ 1409700 h 5842000"/>
              <a:gd name="connsiteX211" fmla="*/ 4051300 w 5068377"/>
              <a:gd name="connsiteY211" fmla="*/ 1384300 h 5842000"/>
              <a:gd name="connsiteX212" fmla="*/ 4025900 w 5068377"/>
              <a:gd name="connsiteY212" fmla="*/ 1308100 h 5842000"/>
              <a:gd name="connsiteX213" fmla="*/ 4000500 w 5068377"/>
              <a:gd name="connsiteY213" fmla="*/ 1270000 h 5842000"/>
              <a:gd name="connsiteX214" fmla="*/ 3937000 w 5068377"/>
              <a:gd name="connsiteY214" fmla="*/ 1155700 h 5842000"/>
              <a:gd name="connsiteX215" fmla="*/ 3898900 w 5068377"/>
              <a:gd name="connsiteY215" fmla="*/ 1143000 h 5842000"/>
              <a:gd name="connsiteX216" fmla="*/ 3873500 w 5068377"/>
              <a:gd name="connsiteY216" fmla="*/ 1066800 h 5842000"/>
              <a:gd name="connsiteX217" fmla="*/ 3860800 w 5068377"/>
              <a:gd name="connsiteY217" fmla="*/ 1016000 h 5842000"/>
              <a:gd name="connsiteX218" fmla="*/ 3835400 w 5068377"/>
              <a:gd name="connsiteY218" fmla="*/ 977900 h 5842000"/>
              <a:gd name="connsiteX219" fmla="*/ 3797300 w 5068377"/>
              <a:gd name="connsiteY219" fmla="*/ 863600 h 5842000"/>
              <a:gd name="connsiteX220" fmla="*/ 3759200 w 5068377"/>
              <a:gd name="connsiteY220" fmla="*/ 787400 h 5842000"/>
              <a:gd name="connsiteX221" fmla="*/ 3746500 w 5068377"/>
              <a:gd name="connsiteY221" fmla="*/ 749300 h 5842000"/>
              <a:gd name="connsiteX222" fmla="*/ 3708400 w 5068377"/>
              <a:gd name="connsiteY222" fmla="*/ 736600 h 5842000"/>
              <a:gd name="connsiteX223" fmla="*/ 3606800 w 5068377"/>
              <a:gd name="connsiteY223" fmla="*/ 635000 h 5842000"/>
              <a:gd name="connsiteX224" fmla="*/ 3644900 w 5068377"/>
              <a:gd name="connsiteY224" fmla="*/ 558800 h 5842000"/>
              <a:gd name="connsiteX225" fmla="*/ 3556000 w 5068377"/>
              <a:gd name="connsiteY225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40300 w 5068377"/>
              <a:gd name="connsiteY185" fmla="*/ 2413000 h 5842000"/>
              <a:gd name="connsiteX186" fmla="*/ 4953000 w 5068377"/>
              <a:gd name="connsiteY186" fmla="*/ 2324100 h 5842000"/>
              <a:gd name="connsiteX187" fmla="*/ 5003800 w 5068377"/>
              <a:gd name="connsiteY187" fmla="*/ 2311400 h 5842000"/>
              <a:gd name="connsiteX188" fmla="*/ 5029200 w 5068377"/>
              <a:gd name="connsiteY188" fmla="*/ 2273300 h 5842000"/>
              <a:gd name="connsiteX189" fmla="*/ 5067300 w 5068377"/>
              <a:gd name="connsiteY189" fmla="*/ 2235200 h 5842000"/>
              <a:gd name="connsiteX190" fmla="*/ 5054600 w 5068377"/>
              <a:gd name="connsiteY190" fmla="*/ 2146300 h 5842000"/>
              <a:gd name="connsiteX191" fmla="*/ 4965700 w 5068377"/>
              <a:gd name="connsiteY191" fmla="*/ 2159000 h 5842000"/>
              <a:gd name="connsiteX192" fmla="*/ 4889500 w 5068377"/>
              <a:gd name="connsiteY192" fmla="*/ 2184400 h 5842000"/>
              <a:gd name="connsiteX193" fmla="*/ 4851400 w 5068377"/>
              <a:gd name="connsiteY193" fmla="*/ 2197100 h 5842000"/>
              <a:gd name="connsiteX194" fmla="*/ 4813300 w 5068377"/>
              <a:gd name="connsiteY194" fmla="*/ 2209800 h 5842000"/>
              <a:gd name="connsiteX195" fmla="*/ 4762500 w 5068377"/>
              <a:gd name="connsiteY195" fmla="*/ 2222500 h 5842000"/>
              <a:gd name="connsiteX196" fmla="*/ 4546600 w 5068377"/>
              <a:gd name="connsiteY196" fmla="*/ 2209800 h 5842000"/>
              <a:gd name="connsiteX197" fmla="*/ 4533900 w 5068377"/>
              <a:gd name="connsiteY197" fmla="*/ 2171700 h 5842000"/>
              <a:gd name="connsiteX198" fmla="*/ 4491567 w 5068377"/>
              <a:gd name="connsiteY198" fmla="*/ 2137833 h 5842000"/>
              <a:gd name="connsiteX199" fmla="*/ 4495800 w 5068377"/>
              <a:gd name="connsiteY199" fmla="*/ 2082800 h 5842000"/>
              <a:gd name="connsiteX200" fmla="*/ 4445000 w 5068377"/>
              <a:gd name="connsiteY200" fmla="*/ 2019300 h 5842000"/>
              <a:gd name="connsiteX201" fmla="*/ 4389967 w 5068377"/>
              <a:gd name="connsiteY201" fmla="*/ 1957917 h 5842000"/>
              <a:gd name="connsiteX202" fmla="*/ 4301066 w 5068377"/>
              <a:gd name="connsiteY202" fmla="*/ 1898650 h 5842000"/>
              <a:gd name="connsiteX203" fmla="*/ 4250266 w 5068377"/>
              <a:gd name="connsiteY203" fmla="*/ 1854200 h 5842000"/>
              <a:gd name="connsiteX204" fmla="*/ 4226983 w 5068377"/>
              <a:gd name="connsiteY204" fmla="*/ 1818217 h 5842000"/>
              <a:gd name="connsiteX205" fmla="*/ 4212167 w 5068377"/>
              <a:gd name="connsiteY205" fmla="*/ 1758950 h 5842000"/>
              <a:gd name="connsiteX206" fmla="*/ 4193117 w 5068377"/>
              <a:gd name="connsiteY206" fmla="*/ 1703917 h 5842000"/>
              <a:gd name="connsiteX207" fmla="*/ 4127500 w 5068377"/>
              <a:gd name="connsiteY207" fmla="*/ 1625600 h 5842000"/>
              <a:gd name="connsiteX208" fmla="*/ 4114800 w 5068377"/>
              <a:gd name="connsiteY208" fmla="*/ 1460500 h 5842000"/>
              <a:gd name="connsiteX209" fmla="*/ 4102100 w 5068377"/>
              <a:gd name="connsiteY209" fmla="*/ 1409700 h 5842000"/>
              <a:gd name="connsiteX210" fmla="*/ 4051300 w 5068377"/>
              <a:gd name="connsiteY210" fmla="*/ 1384300 h 5842000"/>
              <a:gd name="connsiteX211" fmla="*/ 4025900 w 5068377"/>
              <a:gd name="connsiteY211" fmla="*/ 1308100 h 5842000"/>
              <a:gd name="connsiteX212" fmla="*/ 4000500 w 5068377"/>
              <a:gd name="connsiteY212" fmla="*/ 1270000 h 5842000"/>
              <a:gd name="connsiteX213" fmla="*/ 3937000 w 5068377"/>
              <a:gd name="connsiteY213" fmla="*/ 1155700 h 5842000"/>
              <a:gd name="connsiteX214" fmla="*/ 3898900 w 5068377"/>
              <a:gd name="connsiteY214" fmla="*/ 1143000 h 5842000"/>
              <a:gd name="connsiteX215" fmla="*/ 3873500 w 5068377"/>
              <a:gd name="connsiteY215" fmla="*/ 1066800 h 5842000"/>
              <a:gd name="connsiteX216" fmla="*/ 3860800 w 5068377"/>
              <a:gd name="connsiteY216" fmla="*/ 1016000 h 5842000"/>
              <a:gd name="connsiteX217" fmla="*/ 3835400 w 5068377"/>
              <a:gd name="connsiteY217" fmla="*/ 977900 h 5842000"/>
              <a:gd name="connsiteX218" fmla="*/ 3797300 w 5068377"/>
              <a:gd name="connsiteY218" fmla="*/ 863600 h 5842000"/>
              <a:gd name="connsiteX219" fmla="*/ 3759200 w 5068377"/>
              <a:gd name="connsiteY219" fmla="*/ 787400 h 5842000"/>
              <a:gd name="connsiteX220" fmla="*/ 3746500 w 5068377"/>
              <a:gd name="connsiteY220" fmla="*/ 749300 h 5842000"/>
              <a:gd name="connsiteX221" fmla="*/ 3708400 w 5068377"/>
              <a:gd name="connsiteY221" fmla="*/ 736600 h 5842000"/>
              <a:gd name="connsiteX222" fmla="*/ 3606800 w 5068377"/>
              <a:gd name="connsiteY222" fmla="*/ 635000 h 5842000"/>
              <a:gd name="connsiteX223" fmla="*/ 3644900 w 5068377"/>
              <a:gd name="connsiteY223" fmla="*/ 558800 h 5842000"/>
              <a:gd name="connsiteX224" fmla="*/ 3556000 w 5068377"/>
              <a:gd name="connsiteY224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4953000 w 5068377"/>
              <a:gd name="connsiteY185" fmla="*/ 2324100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03800 w 5068377"/>
              <a:gd name="connsiteY186" fmla="*/ 2311400 h 5842000"/>
              <a:gd name="connsiteX187" fmla="*/ 5029200 w 5068377"/>
              <a:gd name="connsiteY187" fmla="*/ 2273300 h 5842000"/>
              <a:gd name="connsiteX188" fmla="*/ 5067300 w 5068377"/>
              <a:gd name="connsiteY188" fmla="*/ 2235200 h 5842000"/>
              <a:gd name="connsiteX189" fmla="*/ 5054600 w 5068377"/>
              <a:gd name="connsiteY189" fmla="*/ 2146300 h 5842000"/>
              <a:gd name="connsiteX190" fmla="*/ 4965700 w 5068377"/>
              <a:gd name="connsiteY190" fmla="*/ 2159000 h 5842000"/>
              <a:gd name="connsiteX191" fmla="*/ 4889500 w 5068377"/>
              <a:gd name="connsiteY191" fmla="*/ 2184400 h 5842000"/>
              <a:gd name="connsiteX192" fmla="*/ 4851400 w 5068377"/>
              <a:gd name="connsiteY192" fmla="*/ 2197100 h 5842000"/>
              <a:gd name="connsiteX193" fmla="*/ 4813300 w 5068377"/>
              <a:gd name="connsiteY193" fmla="*/ 2209800 h 5842000"/>
              <a:gd name="connsiteX194" fmla="*/ 4762500 w 5068377"/>
              <a:gd name="connsiteY194" fmla="*/ 2222500 h 5842000"/>
              <a:gd name="connsiteX195" fmla="*/ 4546600 w 5068377"/>
              <a:gd name="connsiteY195" fmla="*/ 2209800 h 5842000"/>
              <a:gd name="connsiteX196" fmla="*/ 4533900 w 5068377"/>
              <a:gd name="connsiteY196" fmla="*/ 2171700 h 5842000"/>
              <a:gd name="connsiteX197" fmla="*/ 4491567 w 5068377"/>
              <a:gd name="connsiteY197" fmla="*/ 2137833 h 5842000"/>
              <a:gd name="connsiteX198" fmla="*/ 4495800 w 5068377"/>
              <a:gd name="connsiteY198" fmla="*/ 2082800 h 5842000"/>
              <a:gd name="connsiteX199" fmla="*/ 4445000 w 5068377"/>
              <a:gd name="connsiteY199" fmla="*/ 2019300 h 5842000"/>
              <a:gd name="connsiteX200" fmla="*/ 4389967 w 5068377"/>
              <a:gd name="connsiteY200" fmla="*/ 1957917 h 5842000"/>
              <a:gd name="connsiteX201" fmla="*/ 4301066 w 5068377"/>
              <a:gd name="connsiteY201" fmla="*/ 1898650 h 5842000"/>
              <a:gd name="connsiteX202" fmla="*/ 4250266 w 5068377"/>
              <a:gd name="connsiteY202" fmla="*/ 1854200 h 5842000"/>
              <a:gd name="connsiteX203" fmla="*/ 4226983 w 5068377"/>
              <a:gd name="connsiteY203" fmla="*/ 1818217 h 5842000"/>
              <a:gd name="connsiteX204" fmla="*/ 4212167 w 5068377"/>
              <a:gd name="connsiteY204" fmla="*/ 1758950 h 5842000"/>
              <a:gd name="connsiteX205" fmla="*/ 4193117 w 5068377"/>
              <a:gd name="connsiteY205" fmla="*/ 1703917 h 5842000"/>
              <a:gd name="connsiteX206" fmla="*/ 4127500 w 5068377"/>
              <a:gd name="connsiteY206" fmla="*/ 1625600 h 5842000"/>
              <a:gd name="connsiteX207" fmla="*/ 4114800 w 5068377"/>
              <a:gd name="connsiteY207" fmla="*/ 1460500 h 5842000"/>
              <a:gd name="connsiteX208" fmla="*/ 4102100 w 5068377"/>
              <a:gd name="connsiteY208" fmla="*/ 1409700 h 5842000"/>
              <a:gd name="connsiteX209" fmla="*/ 4051300 w 5068377"/>
              <a:gd name="connsiteY209" fmla="*/ 1384300 h 5842000"/>
              <a:gd name="connsiteX210" fmla="*/ 4025900 w 5068377"/>
              <a:gd name="connsiteY210" fmla="*/ 1308100 h 5842000"/>
              <a:gd name="connsiteX211" fmla="*/ 4000500 w 5068377"/>
              <a:gd name="connsiteY211" fmla="*/ 1270000 h 5842000"/>
              <a:gd name="connsiteX212" fmla="*/ 3937000 w 5068377"/>
              <a:gd name="connsiteY212" fmla="*/ 1155700 h 5842000"/>
              <a:gd name="connsiteX213" fmla="*/ 3898900 w 5068377"/>
              <a:gd name="connsiteY213" fmla="*/ 1143000 h 5842000"/>
              <a:gd name="connsiteX214" fmla="*/ 3873500 w 5068377"/>
              <a:gd name="connsiteY214" fmla="*/ 1066800 h 5842000"/>
              <a:gd name="connsiteX215" fmla="*/ 3860800 w 5068377"/>
              <a:gd name="connsiteY215" fmla="*/ 1016000 h 5842000"/>
              <a:gd name="connsiteX216" fmla="*/ 3835400 w 5068377"/>
              <a:gd name="connsiteY216" fmla="*/ 977900 h 5842000"/>
              <a:gd name="connsiteX217" fmla="*/ 3797300 w 5068377"/>
              <a:gd name="connsiteY217" fmla="*/ 863600 h 5842000"/>
              <a:gd name="connsiteX218" fmla="*/ 3759200 w 5068377"/>
              <a:gd name="connsiteY218" fmla="*/ 787400 h 5842000"/>
              <a:gd name="connsiteX219" fmla="*/ 3746500 w 5068377"/>
              <a:gd name="connsiteY219" fmla="*/ 749300 h 5842000"/>
              <a:gd name="connsiteX220" fmla="*/ 3708400 w 5068377"/>
              <a:gd name="connsiteY220" fmla="*/ 736600 h 5842000"/>
              <a:gd name="connsiteX221" fmla="*/ 3606800 w 5068377"/>
              <a:gd name="connsiteY221" fmla="*/ 635000 h 5842000"/>
              <a:gd name="connsiteX222" fmla="*/ 3644900 w 5068377"/>
              <a:gd name="connsiteY222" fmla="*/ 558800 h 5842000"/>
              <a:gd name="connsiteX223" fmla="*/ 3556000 w 5068377"/>
              <a:gd name="connsiteY223" fmla="*/ 579966 h 5842000"/>
              <a:gd name="connsiteX0" fmla="*/ 3556000 w 5068377"/>
              <a:gd name="connsiteY0" fmla="*/ 584200 h 5842000"/>
              <a:gd name="connsiteX1" fmla="*/ 3556000 w 5068377"/>
              <a:gd name="connsiteY1" fmla="*/ 584200 h 5842000"/>
              <a:gd name="connsiteX2" fmla="*/ 3441700 w 5068377"/>
              <a:gd name="connsiteY2" fmla="*/ 571500 h 5842000"/>
              <a:gd name="connsiteX3" fmla="*/ 3403600 w 5068377"/>
              <a:gd name="connsiteY3" fmla="*/ 558800 h 5842000"/>
              <a:gd name="connsiteX4" fmla="*/ 3314700 w 5068377"/>
              <a:gd name="connsiteY4" fmla="*/ 546100 h 5842000"/>
              <a:gd name="connsiteX5" fmla="*/ 3263900 w 5068377"/>
              <a:gd name="connsiteY5" fmla="*/ 520700 h 5842000"/>
              <a:gd name="connsiteX6" fmla="*/ 3213100 w 5068377"/>
              <a:gd name="connsiteY6" fmla="*/ 508000 h 5842000"/>
              <a:gd name="connsiteX7" fmla="*/ 3175000 w 5068377"/>
              <a:gd name="connsiteY7" fmla="*/ 482600 h 5842000"/>
              <a:gd name="connsiteX8" fmla="*/ 3073400 w 5068377"/>
              <a:gd name="connsiteY8" fmla="*/ 457200 h 5842000"/>
              <a:gd name="connsiteX9" fmla="*/ 2997200 w 5068377"/>
              <a:gd name="connsiteY9" fmla="*/ 431800 h 5842000"/>
              <a:gd name="connsiteX10" fmla="*/ 2933700 w 5068377"/>
              <a:gd name="connsiteY10" fmla="*/ 419100 h 5842000"/>
              <a:gd name="connsiteX11" fmla="*/ 2857500 w 5068377"/>
              <a:gd name="connsiteY11" fmla="*/ 393700 h 5842000"/>
              <a:gd name="connsiteX12" fmla="*/ 2806700 w 5068377"/>
              <a:gd name="connsiteY12" fmla="*/ 406400 h 5842000"/>
              <a:gd name="connsiteX13" fmla="*/ 2794000 w 5068377"/>
              <a:gd name="connsiteY13" fmla="*/ 444500 h 5842000"/>
              <a:gd name="connsiteX14" fmla="*/ 2781300 w 5068377"/>
              <a:gd name="connsiteY14" fmla="*/ 495300 h 5842000"/>
              <a:gd name="connsiteX15" fmla="*/ 2768600 w 5068377"/>
              <a:gd name="connsiteY15" fmla="*/ 558800 h 5842000"/>
              <a:gd name="connsiteX16" fmla="*/ 2730500 w 5068377"/>
              <a:gd name="connsiteY16" fmla="*/ 571500 h 5842000"/>
              <a:gd name="connsiteX17" fmla="*/ 2590800 w 5068377"/>
              <a:gd name="connsiteY17" fmla="*/ 558800 h 5842000"/>
              <a:gd name="connsiteX18" fmla="*/ 2540000 w 5068377"/>
              <a:gd name="connsiteY18" fmla="*/ 546100 h 5842000"/>
              <a:gd name="connsiteX19" fmla="*/ 2514600 w 5068377"/>
              <a:gd name="connsiteY19" fmla="*/ 508000 h 5842000"/>
              <a:gd name="connsiteX20" fmla="*/ 2438400 w 5068377"/>
              <a:gd name="connsiteY20" fmla="*/ 457200 h 5842000"/>
              <a:gd name="connsiteX21" fmla="*/ 2400300 w 5068377"/>
              <a:gd name="connsiteY21" fmla="*/ 431800 h 5842000"/>
              <a:gd name="connsiteX22" fmla="*/ 2374900 w 5068377"/>
              <a:gd name="connsiteY22" fmla="*/ 393700 h 5842000"/>
              <a:gd name="connsiteX23" fmla="*/ 2362200 w 5068377"/>
              <a:gd name="connsiteY23" fmla="*/ 355600 h 5842000"/>
              <a:gd name="connsiteX24" fmla="*/ 2324100 w 5068377"/>
              <a:gd name="connsiteY24" fmla="*/ 342900 h 5842000"/>
              <a:gd name="connsiteX25" fmla="*/ 2286000 w 5068377"/>
              <a:gd name="connsiteY25" fmla="*/ 228600 h 5842000"/>
              <a:gd name="connsiteX26" fmla="*/ 2273300 w 5068377"/>
              <a:gd name="connsiteY26" fmla="*/ 76200 h 5842000"/>
              <a:gd name="connsiteX27" fmla="*/ 2184400 w 5068377"/>
              <a:gd name="connsiteY27" fmla="*/ 63500 h 5842000"/>
              <a:gd name="connsiteX28" fmla="*/ 2146300 w 5068377"/>
              <a:gd name="connsiteY28" fmla="*/ 50800 h 5842000"/>
              <a:gd name="connsiteX29" fmla="*/ 2070100 w 5068377"/>
              <a:gd name="connsiteY29" fmla="*/ 0 h 5842000"/>
              <a:gd name="connsiteX30" fmla="*/ 1955800 w 5068377"/>
              <a:gd name="connsiteY30" fmla="*/ 12700 h 5842000"/>
              <a:gd name="connsiteX31" fmla="*/ 1841500 w 5068377"/>
              <a:gd name="connsiteY31" fmla="*/ 63500 h 5842000"/>
              <a:gd name="connsiteX32" fmla="*/ 1346200 w 5068377"/>
              <a:gd name="connsiteY32" fmla="*/ 76200 h 5842000"/>
              <a:gd name="connsiteX33" fmla="*/ 1308100 w 5068377"/>
              <a:gd name="connsiteY33" fmla="*/ 101600 h 5842000"/>
              <a:gd name="connsiteX34" fmla="*/ 1270000 w 5068377"/>
              <a:gd name="connsiteY34" fmla="*/ 114300 h 5842000"/>
              <a:gd name="connsiteX35" fmla="*/ 1244600 w 5068377"/>
              <a:gd name="connsiteY35" fmla="*/ 152400 h 5842000"/>
              <a:gd name="connsiteX36" fmla="*/ 1016000 w 5068377"/>
              <a:gd name="connsiteY36" fmla="*/ 165100 h 5842000"/>
              <a:gd name="connsiteX37" fmla="*/ 977900 w 5068377"/>
              <a:gd name="connsiteY37" fmla="*/ 177800 h 5842000"/>
              <a:gd name="connsiteX38" fmla="*/ 939800 w 5068377"/>
              <a:gd name="connsiteY38" fmla="*/ 203200 h 5842000"/>
              <a:gd name="connsiteX39" fmla="*/ 863600 w 5068377"/>
              <a:gd name="connsiteY39" fmla="*/ 228600 h 5842000"/>
              <a:gd name="connsiteX40" fmla="*/ 825500 w 5068377"/>
              <a:gd name="connsiteY40" fmla="*/ 266700 h 5842000"/>
              <a:gd name="connsiteX41" fmla="*/ 749300 w 5068377"/>
              <a:gd name="connsiteY41" fmla="*/ 317500 h 5842000"/>
              <a:gd name="connsiteX42" fmla="*/ 660400 w 5068377"/>
              <a:gd name="connsiteY42" fmla="*/ 419100 h 5842000"/>
              <a:gd name="connsiteX43" fmla="*/ 635000 w 5068377"/>
              <a:gd name="connsiteY43" fmla="*/ 520700 h 5842000"/>
              <a:gd name="connsiteX44" fmla="*/ 596900 w 5068377"/>
              <a:gd name="connsiteY44" fmla="*/ 558800 h 5842000"/>
              <a:gd name="connsiteX45" fmla="*/ 546100 w 5068377"/>
              <a:gd name="connsiteY45" fmla="*/ 673100 h 5842000"/>
              <a:gd name="connsiteX46" fmla="*/ 508000 w 5068377"/>
              <a:gd name="connsiteY46" fmla="*/ 698500 h 5842000"/>
              <a:gd name="connsiteX47" fmla="*/ 482600 w 5068377"/>
              <a:gd name="connsiteY47" fmla="*/ 736600 h 5842000"/>
              <a:gd name="connsiteX48" fmla="*/ 444500 w 5068377"/>
              <a:gd name="connsiteY48" fmla="*/ 762000 h 5842000"/>
              <a:gd name="connsiteX49" fmla="*/ 419100 w 5068377"/>
              <a:gd name="connsiteY49" fmla="*/ 812800 h 5842000"/>
              <a:gd name="connsiteX50" fmla="*/ 330200 w 5068377"/>
              <a:gd name="connsiteY50" fmla="*/ 914400 h 5842000"/>
              <a:gd name="connsiteX51" fmla="*/ 279400 w 5068377"/>
              <a:gd name="connsiteY51" fmla="*/ 990600 h 5842000"/>
              <a:gd name="connsiteX52" fmla="*/ 266700 w 5068377"/>
              <a:gd name="connsiteY52" fmla="*/ 1028700 h 5842000"/>
              <a:gd name="connsiteX53" fmla="*/ 215900 w 5068377"/>
              <a:gd name="connsiteY53" fmla="*/ 1054100 h 5842000"/>
              <a:gd name="connsiteX54" fmla="*/ 203200 w 5068377"/>
              <a:gd name="connsiteY54" fmla="*/ 1092200 h 5842000"/>
              <a:gd name="connsiteX55" fmla="*/ 114300 w 5068377"/>
              <a:gd name="connsiteY55" fmla="*/ 1206500 h 5842000"/>
              <a:gd name="connsiteX56" fmla="*/ 101600 w 5068377"/>
              <a:gd name="connsiteY56" fmla="*/ 1244600 h 5842000"/>
              <a:gd name="connsiteX57" fmla="*/ 76200 w 5068377"/>
              <a:gd name="connsiteY57" fmla="*/ 1282700 h 5842000"/>
              <a:gd name="connsiteX58" fmla="*/ 50800 w 5068377"/>
              <a:gd name="connsiteY58" fmla="*/ 1358900 h 5842000"/>
              <a:gd name="connsiteX59" fmla="*/ 38100 w 5068377"/>
              <a:gd name="connsiteY59" fmla="*/ 1765300 h 5842000"/>
              <a:gd name="connsiteX60" fmla="*/ 25400 w 5068377"/>
              <a:gd name="connsiteY60" fmla="*/ 1816100 h 5842000"/>
              <a:gd name="connsiteX61" fmla="*/ 0 w 5068377"/>
              <a:gd name="connsiteY61" fmla="*/ 1854200 h 5842000"/>
              <a:gd name="connsiteX62" fmla="*/ 25400 w 5068377"/>
              <a:gd name="connsiteY62" fmla="*/ 2120900 h 5842000"/>
              <a:gd name="connsiteX63" fmla="*/ 38100 w 5068377"/>
              <a:gd name="connsiteY63" fmla="*/ 2159000 h 5842000"/>
              <a:gd name="connsiteX64" fmla="*/ 88900 w 5068377"/>
              <a:gd name="connsiteY64" fmla="*/ 2235200 h 5842000"/>
              <a:gd name="connsiteX65" fmla="*/ 127000 w 5068377"/>
              <a:gd name="connsiteY65" fmla="*/ 2311400 h 5842000"/>
              <a:gd name="connsiteX66" fmla="*/ 228600 w 5068377"/>
              <a:gd name="connsiteY66" fmla="*/ 2336800 h 5842000"/>
              <a:gd name="connsiteX67" fmla="*/ 342900 w 5068377"/>
              <a:gd name="connsiteY67" fmla="*/ 2413000 h 5842000"/>
              <a:gd name="connsiteX68" fmla="*/ 381000 w 5068377"/>
              <a:gd name="connsiteY68" fmla="*/ 2438400 h 5842000"/>
              <a:gd name="connsiteX69" fmla="*/ 406400 w 5068377"/>
              <a:gd name="connsiteY69" fmla="*/ 2476500 h 5842000"/>
              <a:gd name="connsiteX70" fmla="*/ 533400 w 5068377"/>
              <a:gd name="connsiteY70" fmla="*/ 2527300 h 5842000"/>
              <a:gd name="connsiteX71" fmla="*/ 571500 w 5068377"/>
              <a:gd name="connsiteY71" fmla="*/ 2540000 h 5842000"/>
              <a:gd name="connsiteX72" fmla="*/ 596900 w 5068377"/>
              <a:gd name="connsiteY72" fmla="*/ 2590800 h 5842000"/>
              <a:gd name="connsiteX73" fmla="*/ 711200 w 5068377"/>
              <a:gd name="connsiteY73" fmla="*/ 2641600 h 5842000"/>
              <a:gd name="connsiteX74" fmla="*/ 787400 w 5068377"/>
              <a:gd name="connsiteY74" fmla="*/ 2679700 h 5842000"/>
              <a:gd name="connsiteX75" fmla="*/ 965200 w 5068377"/>
              <a:gd name="connsiteY75" fmla="*/ 2667000 h 5842000"/>
              <a:gd name="connsiteX76" fmla="*/ 1041400 w 5068377"/>
              <a:gd name="connsiteY76" fmla="*/ 2641600 h 5842000"/>
              <a:gd name="connsiteX77" fmla="*/ 1130300 w 5068377"/>
              <a:gd name="connsiteY77" fmla="*/ 2628900 h 5842000"/>
              <a:gd name="connsiteX78" fmla="*/ 1219200 w 5068377"/>
              <a:gd name="connsiteY78" fmla="*/ 2578100 h 5842000"/>
              <a:gd name="connsiteX79" fmla="*/ 1270000 w 5068377"/>
              <a:gd name="connsiteY79" fmla="*/ 2565400 h 5842000"/>
              <a:gd name="connsiteX80" fmla="*/ 1689100 w 5068377"/>
              <a:gd name="connsiteY80" fmla="*/ 2590800 h 5842000"/>
              <a:gd name="connsiteX81" fmla="*/ 1727200 w 5068377"/>
              <a:gd name="connsiteY81" fmla="*/ 2603500 h 5842000"/>
              <a:gd name="connsiteX82" fmla="*/ 1765300 w 5068377"/>
              <a:gd name="connsiteY82" fmla="*/ 2628900 h 5842000"/>
              <a:gd name="connsiteX83" fmla="*/ 1778000 w 5068377"/>
              <a:gd name="connsiteY83" fmla="*/ 2667000 h 5842000"/>
              <a:gd name="connsiteX84" fmla="*/ 1816100 w 5068377"/>
              <a:gd name="connsiteY84" fmla="*/ 2679700 h 5842000"/>
              <a:gd name="connsiteX85" fmla="*/ 2006600 w 5068377"/>
              <a:gd name="connsiteY85" fmla="*/ 2692400 h 5842000"/>
              <a:gd name="connsiteX86" fmla="*/ 2006600 w 5068377"/>
              <a:gd name="connsiteY86" fmla="*/ 2882900 h 5842000"/>
              <a:gd name="connsiteX87" fmla="*/ 1993900 w 5068377"/>
              <a:gd name="connsiteY87" fmla="*/ 2921000 h 5842000"/>
              <a:gd name="connsiteX88" fmla="*/ 1955800 w 5068377"/>
              <a:gd name="connsiteY88" fmla="*/ 2946400 h 5842000"/>
              <a:gd name="connsiteX89" fmla="*/ 1955800 w 5068377"/>
              <a:gd name="connsiteY89" fmla="*/ 3098800 h 5842000"/>
              <a:gd name="connsiteX90" fmla="*/ 1981200 w 5068377"/>
              <a:gd name="connsiteY90" fmla="*/ 3136900 h 5842000"/>
              <a:gd name="connsiteX91" fmla="*/ 2019300 w 5068377"/>
              <a:gd name="connsiteY91" fmla="*/ 3149600 h 5842000"/>
              <a:gd name="connsiteX92" fmla="*/ 2032000 w 5068377"/>
              <a:gd name="connsiteY92" fmla="*/ 3187700 h 5842000"/>
              <a:gd name="connsiteX93" fmla="*/ 2044700 w 5068377"/>
              <a:gd name="connsiteY93" fmla="*/ 3238500 h 5842000"/>
              <a:gd name="connsiteX94" fmla="*/ 2070100 w 5068377"/>
              <a:gd name="connsiteY94" fmla="*/ 3276600 h 5842000"/>
              <a:gd name="connsiteX95" fmla="*/ 2082800 w 5068377"/>
              <a:gd name="connsiteY95" fmla="*/ 3314700 h 5842000"/>
              <a:gd name="connsiteX96" fmla="*/ 2120900 w 5068377"/>
              <a:gd name="connsiteY96" fmla="*/ 3340100 h 5842000"/>
              <a:gd name="connsiteX97" fmla="*/ 2159000 w 5068377"/>
              <a:gd name="connsiteY97" fmla="*/ 3454400 h 5842000"/>
              <a:gd name="connsiteX98" fmla="*/ 2171700 w 5068377"/>
              <a:gd name="connsiteY98" fmla="*/ 3492500 h 5842000"/>
              <a:gd name="connsiteX99" fmla="*/ 2222500 w 5068377"/>
              <a:gd name="connsiteY99" fmla="*/ 3568700 h 5842000"/>
              <a:gd name="connsiteX100" fmla="*/ 2235200 w 5068377"/>
              <a:gd name="connsiteY100" fmla="*/ 3632200 h 5842000"/>
              <a:gd name="connsiteX101" fmla="*/ 2273300 w 5068377"/>
              <a:gd name="connsiteY101" fmla="*/ 3657600 h 5842000"/>
              <a:gd name="connsiteX102" fmla="*/ 2286000 w 5068377"/>
              <a:gd name="connsiteY102" fmla="*/ 3733800 h 5842000"/>
              <a:gd name="connsiteX103" fmla="*/ 2260600 w 5068377"/>
              <a:gd name="connsiteY103" fmla="*/ 4038600 h 5842000"/>
              <a:gd name="connsiteX104" fmla="*/ 2247900 w 5068377"/>
              <a:gd name="connsiteY104" fmla="*/ 4076700 h 5842000"/>
              <a:gd name="connsiteX105" fmla="*/ 2222500 w 5068377"/>
              <a:gd name="connsiteY105" fmla="*/ 4114800 h 5842000"/>
              <a:gd name="connsiteX106" fmla="*/ 2197100 w 5068377"/>
              <a:gd name="connsiteY106" fmla="*/ 4165600 h 5842000"/>
              <a:gd name="connsiteX107" fmla="*/ 2184400 w 5068377"/>
              <a:gd name="connsiteY107" fmla="*/ 4229100 h 5842000"/>
              <a:gd name="connsiteX108" fmla="*/ 2159000 w 5068377"/>
              <a:gd name="connsiteY108" fmla="*/ 4305300 h 5842000"/>
              <a:gd name="connsiteX109" fmla="*/ 2171700 w 5068377"/>
              <a:gd name="connsiteY109" fmla="*/ 4508500 h 5842000"/>
              <a:gd name="connsiteX110" fmla="*/ 2184400 w 5068377"/>
              <a:gd name="connsiteY110" fmla="*/ 4546600 h 5842000"/>
              <a:gd name="connsiteX111" fmla="*/ 2235200 w 5068377"/>
              <a:gd name="connsiteY111" fmla="*/ 4622800 h 5842000"/>
              <a:gd name="connsiteX112" fmla="*/ 2260600 w 5068377"/>
              <a:gd name="connsiteY112" fmla="*/ 4660900 h 5842000"/>
              <a:gd name="connsiteX113" fmla="*/ 2273300 w 5068377"/>
              <a:gd name="connsiteY113" fmla="*/ 4724400 h 5842000"/>
              <a:gd name="connsiteX114" fmla="*/ 2286000 w 5068377"/>
              <a:gd name="connsiteY114" fmla="*/ 4889500 h 5842000"/>
              <a:gd name="connsiteX115" fmla="*/ 2311400 w 5068377"/>
              <a:gd name="connsiteY115" fmla="*/ 4965700 h 5842000"/>
              <a:gd name="connsiteX116" fmla="*/ 2349500 w 5068377"/>
              <a:gd name="connsiteY116" fmla="*/ 5080000 h 5842000"/>
              <a:gd name="connsiteX117" fmla="*/ 2362200 w 5068377"/>
              <a:gd name="connsiteY117" fmla="*/ 5118100 h 5842000"/>
              <a:gd name="connsiteX118" fmla="*/ 2374900 w 5068377"/>
              <a:gd name="connsiteY118" fmla="*/ 5219700 h 5842000"/>
              <a:gd name="connsiteX119" fmla="*/ 2400300 w 5068377"/>
              <a:gd name="connsiteY119" fmla="*/ 5270500 h 5842000"/>
              <a:gd name="connsiteX120" fmla="*/ 2413000 w 5068377"/>
              <a:gd name="connsiteY120" fmla="*/ 5308600 h 5842000"/>
              <a:gd name="connsiteX121" fmla="*/ 2438400 w 5068377"/>
              <a:gd name="connsiteY121" fmla="*/ 5346700 h 5842000"/>
              <a:gd name="connsiteX122" fmla="*/ 2501900 w 5068377"/>
              <a:gd name="connsiteY122" fmla="*/ 5448300 h 5842000"/>
              <a:gd name="connsiteX123" fmla="*/ 2552700 w 5068377"/>
              <a:gd name="connsiteY123" fmla="*/ 5562600 h 5842000"/>
              <a:gd name="connsiteX124" fmla="*/ 2565400 w 5068377"/>
              <a:gd name="connsiteY124" fmla="*/ 5600700 h 5842000"/>
              <a:gd name="connsiteX125" fmla="*/ 2578100 w 5068377"/>
              <a:gd name="connsiteY125" fmla="*/ 5638800 h 5842000"/>
              <a:gd name="connsiteX126" fmla="*/ 2616200 w 5068377"/>
              <a:gd name="connsiteY126" fmla="*/ 5664200 h 5842000"/>
              <a:gd name="connsiteX127" fmla="*/ 2679700 w 5068377"/>
              <a:gd name="connsiteY127" fmla="*/ 5753100 h 5842000"/>
              <a:gd name="connsiteX128" fmla="*/ 2717800 w 5068377"/>
              <a:gd name="connsiteY128" fmla="*/ 5791200 h 5842000"/>
              <a:gd name="connsiteX129" fmla="*/ 2743200 w 5068377"/>
              <a:gd name="connsiteY129" fmla="*/ 5829300 h 5842000"/>
              <a:gd name="connsiteX130" fmla="*/ 2781300 w 5068377"/>
              <a:gd name="connsiteY130" fmla="*/ 5842000 h 5842000"/>
              <a:gd name="connsiteX131" fmla="*/ 2933700 w 5068377"/>
              <a:gd name="connsiteY131" fmla="*/ 5816600 h 5842000"/>
              <a:gd name="connsiteX132" fmla="*/ 3009900 w 5068377"/>
              <a:gd name="connsiteY132" fmla="*/ 5791200 h 5842000"/>
              <a:gd name="connsiteX133" fmla="*/ 3048000 w 5068377"/>
              <a:gd name="connsiteY133" fmla="*/ 5778500 h 5842000"/>
              <a:gd name="connsiteX134" fmla="*/ 3124200 w 5068377"/>
              <a:gd name="connsiteY134" fmla="*/ 5753100 h 5842000"/>
              <a:gd name="connsiteX135" fmla="*/ 3162300 w 5068377"/>
              <a:gd name="connsiteY135" fmla="*/ 5740400 h 5842000"/>
              <a:gd name="connsiteX136" fmla="*/ 3200400 w 5068377"/>
              <a:gd name="connsiteY136" fmla="*/ 5715000 h 5842000"/>
              <a:gd name="connsiteX137" fmla="*/ 3213100 w 5068377"/>
              <a:gd name="connsiteY137" fmla="*/ 5676900 h 5842000"/>
              <a:gd name="connsiteX138" fmla="*/ 3289300 w 5068377"/>
              <a:gd name="connsiteY138" fmla="*/ 5626100 h 5842000"/>
              <a:gd name="connsiteX139" fmla="*/ 3340100 w 5068377"/>
              <a:gd name="connsiteY139" fmla="*/ 5575300 h 5842000"/>
              <a:gd name="connsiteX140" fmla="*/ 3365500 w 5068377"/>
              <a:gd name="connsiteY140" fmla="*/ 5537200 h 5842000"/>
              <a:gd name="connsiteX141" fmla="*/ 3403600 w 5068377"/>
              <a:gd name="connsiteY141" fmla="*/ 5486400 h 5842000"/>
              <a:gd name="connsiteX142" fmla="*/ 3441700 w 5068377"/>
              <a:gd name="connsiteY142" fmla="*/ 5473700 h 5842000"/>
              <a:gd name="connsiteX143" fmla="*/ 3454400 w 5068377"/>
              <a:gd name="connsiteY143" fmla="*/ 5435600 h 5842000"/>
              <a:gd name="connsiteX144" fmla="*/ 3505200 w 5068377"/>
              <a:gd name="connsiteY144" fmla="*/ 5359400 h 5842000"/>
              <a:gd name="connsiteX145" fmla="*/ 3517900 w 5068377"/>
              <a:gd name="connsiteY145" fmla="*/ 5321300 h 5842000"/>
              <a:gd name="connsiteX146" fmla="*/ 3568700 w 5068377"/>
              <a:gd name="connsiteY146" fmla="*/ 5308600 h 5842000"/>
              <a:gd name="connsiteX147" fmla="*/ 3594100 w 5068377"/>
              <a:gd name="connsiteY147" fmla="*/ 5270500 h 5842000"/>
              <a:gd name="connsiteX148" fmla="*/ 3606800 w 5068377"/>
              <a:gd name="connsiteY148" fmla="*/ 5232400 h 5842000"/>
              <a:gd name="connsiteX149" fmla="*/ 3657600 w 5068377"/>
              <a:gd name="connsiteY149" fmla="*/ 5207000 h 5842000"/>
              <a:gd name="connsiteX150" fmla="*/ 3721100 w 5068377"/>
              <a:gd name="connsiteY150" fmla="*/ 5118100 h 5842000"/>
              <a:gd name="connsiteX151" fmla="*/ 3784600 w 5068377"/>
              <a:gd name="connsiteY151" fmla="*/ 5041900 h 5842000"/>
              <a:gd name="connsiteX152" fmla="*/ 3797300 w 5068377"/>
              <a:gd name="connsiteY152" fmla="*/ 4978400 h 5842000"/>
              <a:gd name="connsiteX153" fmla="*/ 3873500 w 5068377"/>
              <a:gd name="connsiteY153" fmla="*/ 4914900 h 5842000"/>
              <a:gd name="connsiteX154" fmla="*/ 3898900 w 5068377"/>
              <a:gd name="connsiteY154" fmla="*/ 4800600 h 5842000"/>
              <a:gd name="connsiteX155" fmla="*/ 3924300 w 5068377"/>
              <a:gd name="connsiteY155" fmla="*/ 4660900 h 5842000"/>
              <a:gd name="connsiteX156" fmla="*/ 3987800 w 5068377"/>
              <a:gd name="connsiteY156" fmla="*/ 4533900 h 5842000"/>
              <a:gd name="connsiteX157" fmla="*/ 4025900 w 5068377"/>
              <a:gd name="connsiteY157" fmla="*/ 4457700 h 5842000"/>
              <a:gd name="connsiteX158" fmla="*/ 4102100 w 5068377"/>
              <a:gd name="connsiteY158" fmla="*/ 4406900 h 5842000"/>
              <a:gd name="connsiteX159" fmla="*/ 4165600 w 5068377"/>
              <a:gd name="connsiteY159" fmla="*/ 4292600 h 5842000"/>
              <a:gd name="connsiteX160" fmla="*/ 4229100 w 5068377"/>
              <a:gd name="connsiteY160" fmla="*/ 4229100 h 5842000"/>
              <a:gd name="connsiteX161" fmla="*/ 4241800 w 5068377"/>
              <a:gd name="connsiteY161" fmla="*/ 4191000 h 5842000"/>
              <a:gd name="connsiteX162" fmla="*/ 4292600 w 5068377"/>
              <a:gd name="connsiteY162" fmla="*/ 4114800 h 5842000"/>
              <a:gd name="connsiteX163" fmla="*/ 4318000 w 5068377"/>
              <a:gd name="connsiteY163" fmla="*/ 4076700 h 5842000"/>
              <a:gd name="connsiteX164" fmla="*/ 4343400 w 5068377"/>
              <a:gd name="connsiteY164" fmla="*/ 3873500 h 5842000"/>
              <a:gd name="connsiteX165" fmla="*/ 4356100 w 5068377"/>
              <a:gd name="connsiteY165" fmla="*/ 3810000 h 5842000"/>
              <a:gd name="connsiteX166" fmla="*/ 4343400 w 5068377"/>
              <a:gd name="connsiteY166" fmla="*/ 3733800 h 5842000"/>
              <a:gd name="connsiteX167" fmla="*/ 4330700 w 5068377"/>
              <a:gd name="connsiteY167" fmla="*/ 3632200 h 5842000"/>
              <a:gd name="connsiteX168" fmla="*/ 4305300 w 5068377"/>
              <a:gd name="connsiteY168" fmla="*/ 3594100 h 5842000"/>
              <a:gd name="connsiteX169" fmla="*/ 4279900 w 5068377"/>
              <a:gd name="connsiteY169" fmla="*/ 3517900 h 5842000"/>
              <a:gd name="connsiteX170" fmla="*/ 4267200 w 5068377"/>
              <a:gd name="connsiteY170" fmla="*/ 3467100 h 5842000"/>
              <a:gd name="connsiteX171" fmla="*/ 4241800 w 5068377"/>
              <a:gd name="connsiteY171" fmla="*/ 3429000 h 5842000"/>
              <a:gd name="connsiteX172" fmla="*/ 4216400 w 5068377"/>
              <a:gd name="connsiteY172" fmla="*/ 3352800 h 5842000"/>
              <a:gd name="connsiteX173" fmla="*/ 4229100 w 5068377"/>
              <a:gd name="connsiteY173" fmla="*/ 3251200 h 5842000"/>
              <a:gd name="connsiteX174" fmla="*/ 4267200 w 5068377"/>
              <a:gd name="connsiteY174" fmla="*/ 3225800 h 5842000"/>
              <a:gd name="connsiteX175" fmla="*/ 4292600 w 5068377"/>
              <a:gd name="connsiteY175" fmla="*/ 3175000 h 5842000"/>
              <a:gd name="connsiteX176" fmla="*/ 4381500 w 5068377"/>
              <a:gd name="connsiteY176" fmla="*/ 3073400 h 5842000"/>
              <a:gd name="connsiteX177" fmla="*/ 4394200 w 5068377"/>
              <a:gd name="connsiteY177" fmla="*/ 3035300 h 5842000"/>
              <a:gd name="connsiteX178" fmla="*/ 4432300 w 5068377"/>
              <a:gd name="connsiteY178" fmla="*/ 3022600 h 5842000"/>
              <a:gd name="connsiteX179" fmla="*/ 4470400 w 5068377"/>
              <a:gd name="connsiteY179" fmla="*/ 2997200 h 5842000"/>
              <a:gd name="connsiteX180" fmla="*/ 4546600 w 5068377"/>
              <a:gd name="connsiteY180" fmla="*/ 2921000 h 5842000"/>
              <a:gd name="connsiteX181" fmla="*/ 4635500 w 5068377"/>
              <a:gd name="connsiteY181" fmla="*/ 2844800 h 5842000"/>
              <a:gd name="connsiteX182" fmla="*/ 4726517 w 5068377"/>
              <a:gd name="connsiteY182" fmla="*/ 2802467 h 5842000"/>
              <a:gd name="connsiteX183" fmla="*/ 4851400 w 5068377"/>
              <a:gd name="connsiteY183" fmla="*/ 2671233 h 5842000"/>
              <a:gd name="connsiteX184" fmla="*/ 4950883 w 5068377"/>
              <a:gd name="connsiteY184" fmla="*/ 2523067 h 5842000"/>
              <a:gd name="connsiteX185" fmla="*/ 5056716 w 5068377"/>
              <a:gd name="connsiteY185" fmla="*/ 2334683 h 5842000"/>
              <a:gd name="connsiteX186" fmla="*/ 5029200 w 5068377"/>
              <a:gd name="connsiteY186" fmla="*/ 2273300 h 5842000"/>
              <a:gd name="connsiteX187" fmla="*/ 5067300 w 5068377"/>
              <a:gd name="connsiteY187" fmla="*/ 2235200 h 5842000"/>
              <a:gd name="connsiteX188" fmla="*/ 5054600 w 5068377"/>
              <a:gd name="connsiteY188" fmla="*/ 2146300 h 5842000"/>
              <a:gd name="connsiteX189" fmla="*/ 4965700 w 5068377"/>
              <a:gd name="connsiteY189" fmla="*/ 2159000 h 5842000"/>
              <a:gd name="connsiteX190" fmla="*/ 4889500 w 5068377"/>
              <a:gd name="connsiteY190" fmla="*/ 2184400 h 5842000"/>
              <a:gd name="connsiteX191" fmla="*/ 4851400 w 5068377"/>
              <a:gd name="connsiteY191" fmla="*/ 2197100 h 5842000"/>
              <a:gd name="connsiteX192" fmla="*/ 4813300 w 5068377"/>
              <a:gd name="connsiteY192" fmla="*/ 2209800 h 5842000"/>
              <a:gd name="connsiteX193" fmla="*/ 4762500 w 5068377"/>
              <a:gd name="connsiteY193" fmla="*/ 2222500 h 5842000"/>
              <a:gd name="connsiteX194" fmla="*/ 4546600 w 5068377"/>
              <a:gd name="connsiteY194" fmla="*/ 2209800 h 5842000"/>
              <a:gd name="connsiteX195" fmla="*/ 4533900 w 5068377"/>
              <a:gd name="connsiteY195" fmla="*/ 2171700 h 5842000"/>
              <a:gd name="connsiteX196" fmla="*/ 4491567 w 5068377"/>
              <a:gd name="connsiteY196" fmla="*/ 2137833 h 5842000"/>
              <a:gd name="connsiteX197" fmla="*/ 4495800 w 5068377"/>
              <a:gd name="connsiteY197" fmla="*/ 2082800 h 5842000"/>
              <a:gd name="connsiteX198" fmla="*/ 4445000 w 5068377"/>
              <a:gd name="connsiteY198" fmla="*/ 2019300 h 5842000"/>
              <a:gd name="connsiteX199" fmla="*/ 4389967 w 5068377"/>
              <a:gd name="connsiteY199" fmla="*/ 1957917 h 5842000"/>
              <a:gd name="connsiteX200" fmla="*/ 4301066 w 5068377"/>
              <a:gd name="connsiteY200" fmla="*/ 1898650 h 5842000"/>
              <a:gd name="connsiteX201" fmla="*/ 4250266 w 5068377"/>
              <a:gd name="connsiteY201" fmla="*/ 1854200 h 5842000"/>
              <a:gd name="connsiteX202" fmla="*/ 4226983 w 5068377"/>
              <a:gd name="connsiteY202" fmla="*/ 1818217 h 5842000"/>
              <a:gd name="connsiteX203" fmla="*/ 4212167 w 5068377"/>
              <a:gd name="connsiteY203" fmla="*/ 1758950 h 5842000"/>
              <a:gd name="connsiteX204" fmla="*/ 4193117 w 5068377"/>
              <a:gd name="connsiteY204" fmla="*/ 1703917 h 5842000"/>
              <a:gd name="connsiteX205" fmla="*/ 4127500 w 5068377"/>
              <a:gd name="connsiteY205" fmla="*/ 1625600 h 5842000"/>
              <a:gd name="connsiteX206" fmla="*/ 4114800 w 5068377"/>
              <a:gd name="connsiteY206" fmla="*/ 1460500 h 5842000"/>
              <a:gd name="connsiteX207" fmla="*/ 4102100 w 5068377"/>
              <a:gd name="connsiteY207" fmla="*/ 1409700 h 5842000"/>
              <a:gd name="connsiteX208" fmla="*/ 4051300 w 5068377"/>
              <a:gd name="connsiteY208" fmla="*/ 1384300 h 5842000"/>
              <a:gd name="connsiteX209" fmla="*/ 4025900 w 5068377"/>
              <a:gd name="connsiteY209" fmla="*/ 1308100 h 5842000"/>
              <a:gd name="connsiteX210" fmla="*/ 4000500 w 5068377"/>
              <a:gd name="connsiteY210" fmla="*/ 1270000 h 5842000"/>
              <a:gd name="connsiteX211" fmla="*/ 3937000 w 5068377"/>
              <a:gd name="connsiteY211" fmla="*/ 1155700 h 5842000"/>
              <a:gd name="connsiteX212" fmla="*/ 3898900 w 5068377"/>
              <a:gd name="connsiteY212" fmla="*/ 1143000 h 5842000"/>
              <a:gd name="connsiteX213" fmla="*/ 3873500 w 5068377"/>
              <a:gd name="connsiteY213" fmla="*/ 1066800 h 5842000"/>
              <a:gd name="connsiteX214" fmla="*/ 3860800 w 5068377"/>
              <a:gd name="connsiteY214" fmla="*/ 1016000 h 5842000"/>
              <a:gd name="connsiteX215" fmla="*/ 3835400 w 5068377"/>
              <a:gd name="connsiteY215" fmla="*/ 977900 h 5842000"/>
              <a:gd name="connsiteX216" fmla="*/ 3797300 w 5068377"/>
              <a:gd name="connsiteY216" fmla="*/ 863600 h 5842000"/>
              <a:gd name="connsiteX217" fmla="*/ 3759200 w 5068377"/>
              <a:gd name="connsiteY217" fmla="*/ 787400 h 5842000"/>
              <a:gd name="connsiteX218" fmla="*/ 3746500 w 5068377"/>
              <a:gd name="connsiteY218" fmla="*/ 749300 h 5842000"/>
              <a:gd name="connsiteX219" fmla="*/ 3708400 w 5068377"/>
              <a:gd name="connsiteY219" fmla="*/ 736600 h 5842000"/>
              <a:gd name="connsiteX220" fmla="*/ 3606800 w 5068377"/>
              <a:gd name="connsiteY220" fmla="*/ 635000 h 5842000"/>
              <a:gd name="connsiteX221" fmla="*/ 3644900 w 5068377"/>
              <a:gd name="connsiteY221" fmla="*/ 558800 h 5842000"/>
              <a:gd name="connsiteX222" fmla="*/ 3556000 w 5068377"/>
              <a:gd name="connsiteY222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06800 w 5069802"/>
              <a:gd name="connsiteY219" fmla="*/ 63500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08400 w 5069802"/>
              <a:gd name="connsiteY218" fmla="*/ 73660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  <a:gd name="connsiteX0" fmla="*/ 3556000 w 5069802"/>
              <a:gd name="connsiteY0" fmla="*/ 584200 h 5842000"/>
              <a:gd name="connsiteX1" fmla="*/ 3556000 w 5069802"/>
              <a:gd name="connsiteY1" fmla="*/ 584200 h 5842000"/>
              <a:gd name="connsiteX2" fmla="*/ 3441700 w 5069802"/>
              <a:gd name="connsiteY2" fmla="*/ 571500 h 5842000"/>
              <a:gd name="connsiteX3" fmla="*/ 3403600 w 5069802"/>
              <a:gd name="connsiteY3" fmla="*/ 558800 h 5842000"/>
              <a:gd name="connsiteX4" fmla="*/ 3314700 w 5069802"/>
              <a:gd name="connsiteY4" fmla="*/ 546100 h 5842000"/>
              <a:gd name="connsiteX5" fmla="*/ 3263900 w 5069802"/>
              <a:gd name="connsiteY5" fmla="*/ 520700 h 5842000"/>
              <a:gd name="connsiteX6" fmla="*/ 3213100 w 5069802"/>
              <a:gd name="connsiteY6" fmla="*/ 508000 h 5842000"/>
              <a:gd name="connsiteX7" fmla="*/ 3175000 w 5069802"/>
              <a:gd name="connsiteY7" fmla="*/ 482600 h 5842000"/>
              <a:gd name="connsiteX8" fmla="*/ 3073400 w 5069802"/>
              <a:gd name="connsiteY8" fmla="*/ 457200 h 5842000"/>
              <a:gd name="connsiteX9" fmla="*/ 2997200 w 5069802"/>
              <a:gd name="connsiteY9" fmla="*/ 431800 h 5842000"/>
              <a:gd name="connsiteX10" fmla="*/ 2933700 w 5069802"/>
              <a:gd name="connsiteY10" fmla="*/ 419100 h 5842000"/>
              <a:gd name="connsiteX11" fmla="*/ 2857500 w 5069802"/>
              <a:gd name="connsiteY11" fmla="*/ 393700 h 5842000"/>
              <a:gd name="connsiteX12" fmla="*/ 2806700 w 5069802"/>
              <a:gd name="connsiteY12" fmla="*/ 406400 h 5842000"/>
              <a:gd name="connsiteX13" fmla="*/ 2794000 w 5069802"/>
              <a:gd name="connsiteY13" fmla="*/ 444500 h 5842000"/>
              <a:gd name="connsiteX14" fmla="*/ 2781300 w 5069802"/>
              <a:gd name="connsiteY14" fmla="*/ 495300 h 5842000"/>
              <a:gd name="connsiteX15" fmla="*/ 2768600 w 5069802"/>
              <a:gd name="connsiteY15" fmla="*/ 558800 h 5842000"/>
              <a:gd name="connsiteX16" fmla="*/ 2730500 w 5069802"/>
              <a:gd name="connsiteY16" fmla="*/ 571500 h 5842000"/>
              <a:gd name="connsiteX17" fmla="*/ 2590800 w 5069802"/>
              <a:gd name="connsiteY17" fmla="*/ 558800 h 5842000"/>
              <a:gd name="connsiteX18" fmla="*/ 2540000 w 5069802"/>
              <a:gd name="connsiteY18" fmla="*/ 546100 h 5842000"/>
              <a:gd name="connsiteX19" fmla="*/ 2514600 w 5069802"/>
              <a:gd name="connsiteY19" fmla="*/ 508000 h 5842000"/>
              <a:gd name="connsiteX20" fmla="*/ 2438400 w 5069802"/>
              <a:gd name="connsiteY20" fmla="*/ 457200 h 5842000"/>
              <a:gd name="connsiteX21" fmla="*/ 2400300 w 5069802"/>
              <a:gd name="connsiteY21" fmla="*/ 431800 h 5842000"/>
              <a:gd name="connsiteX22" fmla="*/ 2374900 w 5069802"/>
              <a:gd name="connsiteY22" fmla="*/ 393700 h 5842000"/>
              <a:gd name="connsiteX23" fmla="*/ 2362200 w 5069802"/>
              <a:gd name="connsiteY23" fmla="*/ 355600 h 5842000"/>
              <a:gd name="connsiteX24" fmla="*/ 2324100 w 5069802"/>
              <a:gd name="connsiteY24" fmla="*/ 342900 h 5842000"/>
              <a:gd name="connsiteX25" fmla="*/ 2286000 w 5069802"/>
              <a:gd name="connsiteY25" fmla="*/ 228600 h 5842000"/>
              <a:gd name="connsiteX26" fmla="*/ 2273300 w 5069802"/>
              <a:gd name="connsiteY26" fmla="*/ 76200 h 5842000"/>
              <a:gd name="connsiteX27" fmla="*/ 2184400 w 5069802"/>
              <a:gd name="connsiteY27" fmla="*/ 63500 h 5842000"/>
              <a:gd name="connsiteX28" fmla="*/ 2146300 w 5069802"/>
              <a:gd name="connsiteY28" fmla="*/ 50800 h 5842000"/>
              <a:gd name="connsiteX29" fmla="*/ 2070100 w 5069802"/>
              <a:gd name="connsiteY29" fmla="*/ 0 h 5842000"/>
              <a:gd name="connsiteX30" fmla="*/ 1955800 w 5069802"/>
              <a:gd name="connsiteY30" fmla="*/ 12700 h 5842000"/>
              <a:gd name="connsiteX31" fmla="*/ 1841500 w 5069802"/>
              <a:gd name="connsiteY31" fmla="*/ 63500 h 5842000"/>
              <a:gd name="connsiteX32" fmla="*/ 1346200 w 5069802"/>
              <a:gd name="connsiteY32" fmla="*/ 76200 h 5842000"/>
              <a:gd name="connsiteX33" fmla="*/ 1308100 w 5069802"/>
              <a:gd name="connsiteY33" fmla="*/ 101600 h 5842000"/>
              <a:gd name="connsiteX34" fmla="*/ 1270000 w 5069802"/>
              <a:gd name="connsiteY34" fmla="*/ 114300 h 5842000"/>
              <a:gd name="connsiteX35" fmla="*/ 1244600 w 5069802"/>
              <a:gd name="connsiteY35" fmla="*/ 152400 h 5842000"/>
              <a:gd name="connsiteX36" fmla="*/ 1016000 w 5069802"/>
              <a:gd name="connsiteY36" fmla="*/ 165100 h 5842000"/>
              <a:gd name="connsiteX37" fmla="*/ 977900 w 5069802"/>
              <a:gd name="connsiteY37" fmla="*/ 177800 h 5842000"/>
              <a:gd name="connsiteX38" fmla="*/ 939800 w 5069802"/>
              <a:gd name="connsiteY38" fmla="*/ 203200 h 5842000"/>
              <a:gd name="connsiteX39" fmla="*/ 863600 w 5069802"/>
              <a:gd name="connsiteY39" fmla="*/ 228600 h 5842000"/>
              <a:gd name="connsiteX40" fmla="*/ 825500 w 5069802"/>
              <a:gd name="connsiteY40" fmla="*/ 266700 h 5842000"/>
              <a:gd name="connsiteX41" fmla="*/ 749300 w 5069802"/>
              <a:gd name="connsiteY41" fmla="*/ 317500 h 5842000"/>
              <a:gd name="connsiteX42" fmla="*/ 660400 w 5069802"/>
              <a:gd name="connsiteY42" fmla="*/ 419100 h 5842000"/>
              <a:gd name="connsiteX43" fmla="*/ 635000 w 5069802"/>
              <a:gd name="connsiteY43" fmla="*/ 520700 h 5842000"/>
              <a:gd name="connsiteX44" fmla="*/ 596900 w 5069802"/>
              <a:gd name="connsiteY44" fmla="*/ 558800 h 5842000"/>
              <a:gd name="connsiteX45" fmla="*/ 546100 w 5069802"/>
              <a:gd name="connsiteY45" fmla="*/ 673100 h 5842000"/>
              <a:gd name="connsiteX46" fmla="*/ 508000 w 5069802"/>
              <a:gd name="connsiteY46" fmla="*/ 698500 h 5842000"/>
              <a:gd name="connsiteX47" fmla="*/ 482600 w 5069802"/>
              <a:gd name="connsiteY47" fmla="*/ 736600 h 5842000"/>
              <a:gd name="connsiteX48" fmla="*/ 444500 w 5069802"/>
              <a:gd name="connsiteY48" fmla="*/ 762000 h 5842000"/>
              <a:gd name="connsiteX49" fmla="*/ 419100 w 5069802"/>
              <a:gd name="connsiteY49" fmla="*/ 812800 h 5842000"/>
              <a:gd name="connsiteX50" fmla="*/ 330200 w 5069802"/>
              <a:gd name="connsiteY50" fmla="*/ 914400 h 5842000"/>
              <a:gd name="connsiteX51" fmla="*/ 279400 w 5069802"/>
              <a:gd name="connsiteY51" fmla="*/ 990600 h 5842000"/>
              <a:gd name="connsiteX52" fmla="*/ 266700 w 5069802"/>
              <a:gd name="connsiteY52" fmla="*/ 1028700 h 5842000"/>
              <a:gd name="connsiteX53" fmla="*/ 215900 w 5069802"/>
              <a:gd name="connsiteY53" fmla="*/ 1054100 h 5842000"/>
              <a:gd name="connsiteX54" fmla="*/ 203200 w 5069802"/>
              <a:gd name="connsiteY54" fmla="*/ 1092200 h 5842000"/>
              <a:gd name="connsiteX55" fmla="*/ 114300 w 5069802"/>
              <a:gd name="connsiteY55" fmla="*/ 1206500 h 5842000"/>
              <a:gd name="connsiteX56" fmla="*/ 101600 w 5069802"/>
              <a:gd name="connsiteY56" fmla="*/ 1244600 h 5842000"/>
              <a:gd name="connsiteX57" fmla="*/ 76200 w 5069802"/>
              <a:gd name="connsiteY57" fmla="*/ 1282700 h 5842000"/>
              <a:gd name="connsiteX58" fmla="*/ 50800 w 5069802"/>
              <a:gd name="connsiteY58" fmla="*/ 1358900 h 5842000"/>
              <a:gd name="connsiteX59" fmla="*/ 38100 w 5069802"/>
              <a:gd name="connsiteY59" fmla="*/ 1765300 h 5842000"/>
              <a:gd name="connsiteX60" fmla="*/ 25400 w 5069802"/>
              <a:gd name="connsiteY60" fmla="*/ 1816100 h 5842000"/>
              <a:gd name="connsiteX61" fmla="*/ 0 w 5069802"/>
              <a:gd name="connsiteY61" fmla="*/ 1854200 h 5842000"/>
              <a:gd name="connsiteX62" fmla="*/ 25400 w 5069802"/>
              <a:gd name="connsiteY62" fmla="*/ 2120900 h 5842000"/>
              <a:gd name="connsiteX63" fmla="*/ 38100 w 5069802"/>
              <a:gd name="connsiteY63" fmla="*/ 2159000 h 5842000"/>
              <a:gd name="connsiteX64" fmla="*/ 88900 w 5069802"/>
              <a:gd name="connsiteY64" fmla="*/ 2235200 h 5842000"/>
              <a:gd name="connsiteX65" fmla="*/ 127000 w 5069802"/>
              <a:gd name="connsiteY65" fmla="*/ 2311400 h 5842000"/>
              <a:gd name="connsiteX66" fmla="*/ 228600 w 5069802"/>
              <a:gd name="connsiteY66" fmla="*/ 2336800 h 5842000"/>
              <a:gd name="connsiteX67" fmla="*/ 342900 w 5069802"/>
              <a:gd name="connsiteY67" fmla="*/ 2413000 h 5842000"/>
              <a:gd name="connsiteX68" fmla="*/ 381000 w 5069802"/>
              <a:gd name="connsiteY68" fmla="*/ 2438400 h 5842000"/>
              <a:gd name="connsiteX69" fmla="*/ 406400 w 5069802"/>
              <a:gd name="connsiteY69" fmla="*/ 2476500 h 5842000"/>
              <a:gd name="connsiteX70" fmla="*/ 533400 w 5069802"/>
              <a:gd name="connsiteY70" fmla="*/ 2527300 h 5842000"/>
              <a:gd name="connsiteX71" fmla="*/ 571500 w 5069802"/>
              <a:gd name="connsiteY71" fmla="*/ 2540000 h 5842000"/>
              <a:gd name="connsiteX72" fmla="*/ 596900 w 5069802"/>
              <a:gd name="connsiteY72" fmla="*/ 2590800 h 5842000"/>
              <a:gd name="connsiteX73" fmla="*/ 711200 w 5069802"/>
              <a:gd name="connsiteY73" fmla="*/ 2641600 h 5842000"/>
              <a:gd name="connsiteX74" fmla="*/ 787400 w 5069802"/>
              <a:gd name="connsiteY74" fmla="*/ 2679700 h 5842000"/>
              <a:gd name="connsiteX75" fmla="*/ 965200 w 5069802"/>
              <a:gd name="connsiteY75" fmla="*/ 2667000 h 5842000"/>
              <a:gd name="connsiteX76" fmla="*/ 1041400 w 5069802"/>
              <a:gd name="connsiteY76" fmla="*/ 2641600 h 5842000"/>
              <a:gd name="connsiteX77" fmla="*/ 1130300 w 5069802"/>
              <a:gd name="connsiteY77" fmla="*/ 2628900 h 5842000"/>
              <a:gd name="connsiteX78" fmla="*/ 1219200 w 5069802"/>
              <a:gd name="connsiteY78" fmla="*/ 2578100 h 5842000"/>
              <a:gd name="connsiteX79" fmla="*/ 1270000 w 5069802"/>
              <a:gd name="connsiteY79" fmla="*/ 2565400 h 5842000"/>
              <a:gd name="connsiteX80" fmla="*/ 1689100 w 5069802"/>
              <a:gd name="connsiteY80" fmla="*/ 2590800 h 5842000"/>
              <a:gd name="connsiteX81" fmla="*/ 1727200 w 5069802"/>
              <a:gd name="connsiteY81" fmla="*/ 2603500 h 5842000"/>
              <a:gd name="connsiteX82" fmla="*/ 1765300 w 5069802"/>
              <a:gd name="connsiteY82" fmla="*/ 2628900 h 5842000"/>
              <a:gd name="connsiteX83" fmla="*/ 1778000 w 5069802"/>
              <a:gd name="connsiteY83" fmla="*/ 2667000 h 5842000"/>
              <a:gd name="connsiteX84" fmla="*/ 1816100 w 5069802"/>
              <a:gd name="connsiteY84" fmla="*/ 2679700 h 5842000"/>
              <a:gd name="connsiteX85" fmla="*/ 2006600 w 5069802"/>
              <a:gd name="connsiteY85" fmla="*/ 2692400 h 5842000"/>
              <a:gd name="connsiteX86" fmla="*/ 2006600 w 5069802"/>
              <a:gd name="connsiteY86" fmla="*/ 2882900 h 5842000"/>
              <a:gd name="connsiteX87" fmla="*/ 1993900 w 5069802"/>
              <a:gd name="connsiteY87" fmla="*/ 2921000 h 5842000"/>
              <a:gd name="connsiteX88" fmla="*/ 1955800 w 5069802"/>
              <a:gd name="connsiteY88" fmla="*/ 2946400 h 5842000"/>
              <a:gd name="connsiteX89" fmla="*/ 1955800 w 5069802"/>
              <a:gd name="connsiteY89" fmla="*/ 3098800 h 5842000"/>
              <a:gd name="connsiteX90" fmla="*/ 1981200 w 5069802"/>
              <a:gd name="connsiteY90" fmla="*/ 3136900 h 5842000"/>
              <a:gd name="connsiteX91" fmla="*/ 2019300 w 5069802"/>
              <a:gd name="connsiteY91" fmla="*/ 3149600 h 5842000"/>
              <a:gd name="connsiteX92" fmla="*/ 2032000 w 5069802"/>
              <a:gd name="connsiteY92" fmla="*/ 3187700 h 5842000"/>
              <a:gd name="connsiteX93" fmla="*/ 2044700 w 5069802"/>
              <a:gd name="connsiteY93" fmla="*/ 3238500 h 5842000"/>
              <a:gd name="connsiteX94" fmla="*/ 2070100 w 5069802"/>
              <a:gd name="connsiteY94" fmla="*/ 3276600 h 5842000"/>
              <a:gd name="connsiteX95" fmla="*/ 2082800 w 5069802"/>
              <a:gd name="connsiteY95" fmla="*/ 3314700 h 5842000"/>
              <a:gd name="connsiteX96" fmla="*/ 2120900 w 5069802"/>
              <a:gd name="connsiteY96" fmla="*/ 3340100 h 5842000"/>
              <a:gd name="connsiteX97" fmla="*/ 2159000 w 5069802"/>
              <a:gd name="connsiteY97" fmla="*/ 3454400 h 5842000"/>
              <a:gd name="connsiteX98" fmla="*/ 2171700 w 5069802"/>
              <a:gd name="connsiteY98" fmla="*/ 3492500 h 5842000"/>
              <a:gd name="connsiteX99" fmla="*/ 2222500 w 5069802"/>
              <a:gd name="connsiteY99" fmla="*/ 3568700 h 5842000"/>
              <a:gd name="connsiteX100" fmla="*/ 2235200 w 5069802"/>
              <a:gd name="connsiteY100" fmla="*/ 3632200 h 5842000"/>
              <a:gd name="connsiteX101" fmla="*/ 2273300 w 5069802"/>
              <a:gd name="connsiteY101" fmla="*/ 3657600 h 5842000"/>
              <a:gd name="connsiteX102" fmla="*/ 2286000 w 5069802"/>
              <a:gd name="connsiteY102" fmla="*/ 3733800 h 5842000"/>
              <a:gd name="connsiteX103" fmla="*/ 2260600 w 5069802"/>
              <a:gd name="connsiteY103" fmla="*/ 4038600 h 5842000"/>
              <a:gd name="connsiteX104" fmla="*/ 2247900 w 5069802"/>
              <a:gd name="connsiteY104" fmla="*/ 4076700 h 5842000"/>
              <a:gd name="connsiteX105" fmla="*/ 2222500 w 5069802"/>
              <a:gd name="connsiteY105" fmla="*/ 4114800 h 5842000"/>
              <a:gd name="connsiteX106" fmla="*/ 2197100 w 5069802"/>
              <a:gd name="connsiteY106" fmla="*/ 4165600 h 5842000"/>
              <a:gd name="connsiteX107" fmla="*/ 2184400 w 5069802"/>
              <a:gd name="connsiteY107" fmla="*/ 4229100 h 5842000"/>
              <a:gd name="connsiteX108" fmla="*/ 2159000 w 5069802"/>
              <a:gd name="connsiteY108" fmla="*/ 4305300 h 5842000"/>
              <a:gd name="connsiteX109" fmla="*/ 2171700 w 5069802"/>
              <a:gd name="connsiteY109" fmla="*/ 4508500 h 5842000"/>
              <a:gd name="connsiteX110" fmla="*/ 2184400 w 5069802"/>
              <a:gd name="connsiteY110" fmla="*/ 4546600 h 5842000"/>
              <a:gd name="connsiteX111" fmla="*/ 2235200 w 5069802"/>
              <a:gd name="connsiteY111" fmla="*/ 4622800 h 5842000"/>
              <a:gd name="connsiteX112" fmla="*/ 2260600 w 5069802"/>
              <a:gd name="connsiteY112" fmla="*/ 4660900 h 5842000"/>
              <a:gd name="connsiteX113" fmla="*/ 2273300 w 5069802"/>
              <a:gd name="connsiteY113" fmla="*/ 4724400 h 5842000"/>
              <a:gd name="connsiteX114" fmla="*/ 2286000 w 5069802"/>
              <a:gd name="connsiteY114" fmla="*/ 4889500 h 5842000"/>
              <a:gd name="connsiteX115" fmla="*/ 2311400 w 5069802"/>
              <a:gd name="connsiteY115" fmla="*/ 4965700 h 5842000"/>
              <a:gd name="connsiteX116" fmla="*/ 2349500 w 5069802"/>
              <a:gd name="connsiteY116" fmla="*/ 5080000 h 5842000"/>
              <a:gd name="connsiteX117" fmla="*/ 2362200 w 5069802"/>
              <a:gd name="connsiteY117" fmla="*/ 5118100 h 5842000"/>
              <a:gd name="connsiteX118" fmla="*/ 2374900 w 5069802"/>
              <a:gd name="connsiteY118" fmla="*/ 5219700 h 5842000"/>
              <a:gd name="connsiteX119" fmla="*/ 2400300 w 5069802"/>
              <a:gd name="connsiteY119" fmla="*/ 5270500 h 5842000"/>
              <a:gd name="connsiteX120" fmla="*/ 2413000 w 5069802"/>
              <a:gd name="connsiteY120" fmla="*/ 5308600 h 5842000"/>
              <a:gd name="connsiteX121" fmla="*/ 2438400 w 5069802"/>
              <a:gd name="connsiteY121" fmla="*/ 5346700 h 5842000"/>
              <a:gd name="connsiteX122" fmla="*/ 2501900 w 5069802"/>
              <a:gd name="connsiteY122" fmla="*/ 5448300 h 5842000"/>
              <a:gd name="connsiteX123" fmla="*/ 2552700 w 5069802"/>
              <a:gd name="connsiteY123" fmla="*/ 5562600 h 5842000"/>
              <a:gd name="connsiteX124" fmla="*/ 2565400 w 5069802"/>
              <a:gd name="connsiteY124" fmla="*/ 5600700 h 5842000"/>
              <a:gd name="connsiteX125" fmla="*/ 2578100 w 5069802"/>
              <a:gd name="connsiteY125" fmla="*/ 5638800 h 5842000"/>
              <a:gd name="connsiteX126" fmla="*/ 2616200 w 5069802"/>
              <a:gd name="connsiteY126" fmla="*/ 5664200 h 5842000"/>
              <a:gd name="connsiteX127" fmla="*/ 2679700 w 5069802"/>
              <a:gd name="connsiteY127" fmla="*/ 5753100 h 5842000"/>
              <a:gd name="connsiteX128" fmla="*/ 2717800 w 5069802"/>
              <a:gd name="connsiteY128" fmla="*/ 5791200 h 5842000"/>
              <a:gd name="connsiteX129" fmla="*/ 2743200 w 5069802"/>
              <a:gd name="connsiteY129" fmla="*/ 5829300 h 5842000"/>
              <a:gd name="connsiteX130" fmla="*/ 2781300 w 5069802"/>
              <a:gd name="connsiteY130" fmla="*/ 5842000 h 5842000"/>
              <a:gd name="connsiteX131" fmla="*/ 2933700 w 5069802"/>
              <a:gd name="connsiteY131" fmla="*/ 5816600 h 5842000"/>
              <a:gd name="connsiteX132" fmla="*/ 3009900 w 5069802"/>
              <a:gd name="connsiteY132" fmla="*/ 5791200 h 5842000"/>
              <a:gd name="connsiteX133" fmla="*/ 3048000 w 5069802"/>
              <a:gd name="connsiteY133" fmla="*/ 5778500 h 5842000"/>
              <a:gd name="connsiteX134" fmla="*/ 3124200 w 5069802"/>
              <a:gd name="connsiteY134" fmla="*/ 5753100 h 5842000"/>
              <a:gd name="connsiteX135" fmla="*/ 3162300 w 5069802"/>
              <a:gd name="connsiteY135" fmla="*/ 5740400 h 5842000"/>
              <a:gd name="connsiteX136" fmla="*/ 3200400 w 5069802"/>
              <a:gd name="connsiteY136" fmla="*/ 5715000 h 5842000"/>
              <a:gd name="connsiteX137" fmla="*/ 3213100 w 5069802"/>
              <a:gd name="connsiteY137" fmla="*/ 5676900 h 5842000"/>
              <a:gd name="connsiteX138" fmla="*/ 3289300 w 5069802"/>
              <a:gd name="connsiteY138" fmla="*/ 5626100 h 5842000"/>
              <a:gd name="connsiteX139" fmla="*/ 3340100 w 5069802"/>
              <a:gd name="connsiteY139" fmla="*/ 5575300 h 5842000"/>
              <a:gd name="connsiteX140" fmla="*/ 3365500 w 5069802"/>
              <a:gd name="connsiteY140" fmla="*/ 5537200 h 5842000"/>
              <a:gd name="connsiteX141" fmla="*/ 3403600 w 5069802"/>
              <a:gd name="connsiteY141" fmla="*/ 5486400 h 5842000"/>
              <a:gd name="connsiteX142" fmla="*/ 3441700 w 5069802"/>
              <a:gd name="connsiteY142" fmla="*/ 5473700 h 5842000"/>
              <a:gd name="connsiteX143" fmla="*/ 3454400 w 5069802"/>
              <a:gd name="connsiteY143" fmla="*/ 5435600 h 5842000"/>
              <a:gd name="connsiteX144" fmla="*/ 3505200 w 5069802"/>
              <a:gd name="connsiteY144" fmla="*/ 5359400 h 5842000"/>
              <a:gd name="connsiteX145" fmla="*/ 3517900 w 5069802"/>
              <a:gd name="connsiteY145" fmla="*/ 5321300 h 5842000"/>
              <a:gd name="connsiteX146" fmla="*/ 3568700 w 5069802"/>
              <a:gd name="connsiteY146" fmla="*/ 5308600 h 5842000"/>
              <a:gd name="connsiteX147" fmla="*/ 3594100 w 5069802"/>
              <a:gd name="connsiteY147" fmla="*/ 5270500 h 5842000"/>
              <a:gd name="connsiteX148" fmla="*/ 3606800 w 5069802"/>
              <a:gd name="connsiteY148" fmla="*/ 5232400 h 5842000"/>
              <a:gd name="connsiteX149" fmla="*/ 3657600 w 5069802"/>
              <a:gd name="connsiteY149" fmla="*/ 5207000 h 5842000"/>
              <a:gd name="connsiteX150" fmla="*/ 3721100 w 5069802"/>
              <a:gd name="connsiteY150" fmla="*/ 5118100 h 5842000"/>
              <a:gd name="connsiteX151" fmla="*/ 3784600 w 5069802"/>
              <a:gd name="connsiteY151" fmla="*/ 5041900 h 5842000"/>
              <a:gd name="connsiteX152" fmla="*/ 3797300 w 5069802"/>
              <a:gd name="connsiteY152" fmla="*/ 4978400 h 5842000"/>
              <a:gd name="connsiteX153" fmla="*/ 3873500 w 5069802"/>
              <a:gd name="connsiteY153" fmla="*/ 4914900 h 5842000"/>
              <a:gd name="connsiteX154" fmla="*/ 3898900 w 5069802"/>
              <a:gd name="connsiteY154" fmla="*/ 4800600 h 5842000"/>
              <a:gd name="connsiteX155" fmla="*/ 3924300 w 5069802"/>
              <a:gd name="connsiteY155" fmla="*/ 4660900 h 5842000"/>
              <a:gd name="connsiteX156" fmla="*/ 3987800 w 5069802"/>
              <a:gd name="connsiteY156" fmla="*/ 4533900 h 5842000"/>
              <a:gd name="connsiteX157" fmla="*/ 4025900 w 5069802"/>
              <a:gd name="connsiteY157" fmla="*/ 4457700 h 5842000"/>
              <a:gd name="connsiteX158" fmla="*/ 4102100 w 5069802"/>
              <a:gd name="connsiteY158" fmla="*/ 4406900 h 5842000"/>
              <a:gd name="connsiteX159" fmla="*/ 4165600 w 5069802"/>
              <a:gd name="connsiteY159" fmla="*/ 4292600 h 5842000"/>
              <a:gd name="connsiteX160" fmla="*/ 4229100 w 5069802"/>
              <a:gd name="connsiteY160" fmla="*/ 4229100 h 5842000"/>
              <a:gd name="connsiteX161" fmla="*/ 4241800 w 5069802"/>
              <a:gd name="connsiteY161" fmla="*/ 4191000 h 5842000"/>
              <a:gd name="connsiteX162" fmla="*/ 4292600 w 5069802"/>
              <a:gd name="connsiteY162" fmla="*/ 4114800 h 5842000"/>
              <a:gd name="connsiteX163" fmla="*/ 4318000 w 5069802"/>
              <a:gd name="connsiteY163" fmla="*/ 4076700 h 5842000"/>
              <a:gd name="connsiteX164" fmla="*/ 4343400 w 5069802"/>
              <a:gd name="connsiteY164" fmla="*/ 3873500 h 5842000"/>
              <a:gd name="connsiteX165" fmla="*/ 4356100 w 5069802"/>
              <a:gd name="connsiteY165" fmla="*/ 3810000 h 5842000"/>
              <a:gd name="connsiteX166" fmla="*/ 4343400 w 5069802"/>
              <a:gd name="connsiteY166" fmla="*/ 3733800 h 5842000"/>
              <a:gd name="connsiteX167" fmla="*/ 4330700 w 5069802"/>
              <a:gd name="connsiteY167" fmla="*/ 3632200 h 5842000"/>
              <a:gd name="connsiteX168" fmla="*/ 4305300 w 5069802"/>
              <a:gd name="connsiteY168" fmla="*/ 3594100 h 5842000"/>
              <a:gd name="connsiteX169" fmla="*/ 4279900 w 5069802"/>
              <a:gd name="connsiteY169" fmla="*/ 3517900 h 5842000"/>
              <a:gd name="connsiteX170" fmla="*/ 4267200 w 5069802"/>
              <a:gd name="connsiteY170" fmla="*/ 3467100 h 5842000"/>
              <a:gd name="connsiteX171" fmla="*/ 4241800 w 5069802"/>
              <a:gd name="connsiteY171" fmla="*/ 3429000 h 5842000"/>
              <a:gd name="connsiteX172" fmla="*/ 4216400 w 5069802"/>
              <a:gd name="connsiteY172" fmla="*/ 3352800 h 5842000"/>
              <a:gd name="connsiteX173" fmla="*/ 4229100 w 5069802"/>
              <a:gd name="connsiteY173" fmla="*/ 3251200 h 5842000"/>
              <a:gd name="connsiteX174" fmla="*/ 4267200 w 5069802"/>
              <a:gd name="connsiteY174" fmla="*/ 3225800 h 5842000"/>
              <a:gd name="connsiteX175" fmla="*/ 4292600 w 5069802"/>
              <a:gd name="connsiteY175" fmla="*/ 3175000 h 5842000"/>
              <a:gd name="connsiteX176" fmla="*/ 4381500 w 5069802"/>
              <a:gd name="connsiteY176" fmla="*/ 3073400 h 5842000"/>
              <a:gd name="connsiteX177" fmla="*/ 4394200 w 5069802"/>
              <a:gd name="connsiteY177" fmla="*/ 3035300 h 5842000"/>
              <a:gd name="connsiteX178" fmla="*/ 4432300 w 5069802"/>
              <a:gd name="connsiteY178" fmla="*/ 3022600 h 5842000"/>
              <a:gd name="connsiteX179" fmla="*/ 4470400 w 5069802"/>
              <a:gd name="connsiteY179" fmla="*/ 2997200 h 5842000"/>
              <a:gd name="connsiteX180" fmla="*/ 4546600 w 5069802"/>
              <a:gd name="connsiteY180" fmla="*/ 2921000 h 5842000"/>
              <a:gd name="connsiteX181" fmla="*/ 4635500 w 5069802"/>
              <a:gd name="connsiteY181" fmla="*/ 2844800 h 5842000"/>
              <a:gd name="connsiteX182" fmla="*/ 4726517 w 5069802"/>
              <a:gd name="connsiteY182" fmla="*/ 2802467 h 5842000"/>
              <a:gd name="connsiteX183" fmla="*/ 4851400 w 5069802"/>
              <a:gd name="connsiteY183" fmla="*/ 2671233 h 5842000"/>
              <a:gd name="connsiteX184" fmla="*/ 4950883 w 5069802"/>
              <a:gd name="connsiteY184" fmla="*/ 2523067 h 5842000"/>
              <a:gd name="connsiteX185" fmla="*/ 5056716 w 5069802"/>
              <a:gd name="connsiteY185" fmla="*/ 2334683 h 5842000"/>
              <a:gd name="connsiteX186" fmla="*/ 5067300 w 5069802"/>
              <a:gd name="connsiteY186" fmla="*/ 2235200 h 5842000"/>
              <a:gd name="connsiteX187" fmla="*/ 5054600 w 5069802"/>
              <a:gd name="connsiteY187" fmla="*/ 2146300 h 5842000"/>
              <a:gd name="connsiteX188" fmla="*/ 4965700 w 5069802"/>
              <a:gd name="connsiteY188" fmla="*/ 2159000 h 5842000"/>
              <a:gd name="connsiteX189" fmla="*/ 4889500 w 5069802"/>
              <a:gd name="connsiteY189" fmla="*/ 2184400 h 5842000"/>
              <a:gd name="connsiteX190" fmla="*/ 4851400 w 5069802"/>
              <a:gd name="connsiteY190" fmla="*/ 2197100 h 5842000"/>
              <a:gd name="connsiteX191" fmla="*/ 4813300 w 5069802"/>
              <a:gd name="connsiteY191" fmla="*/ 2209800 h 5842000"/>
              <a:gd name="connsiteX192" fmla="*/ 4762500 w 5069802"/>
              <a:gd name="connsiteY192" fmla="*/ 2222500 h 5842000"/>
              <a:gd name="connsiteX193" fmla="*/ 4546600 w 5069802"/>
              <a:gd name="connsiteY193" fmla="*/ 2209800 h 5842000"/>
              <a:gd name="connsiteX194" fmla="*/ 4533900 w 5069802"/>
              <a:gd name="connsiteY194" fmla="*/ 2171700 h 5842000"/>
              <a:gd name="connsiteX195" fmla="*/ 4491567 w 5069802"/>
              <a:gd name="connsiteY195" fmla="*/ 2137833 h 5842000"/>
              <a:gd name="connsiteX196" fmla="*/ 4495800 w 5069802"/>
              <a:gd name="connsiteY196" fmla="*/ 2082800 h 5842000"/>
              <a:gd name="connsiteX197" fmla="*/ 4445000 w 5069802"/>
              <a:gd name="connsiteY197" fmla="*/ 2019300 h 5842000"/>
              <a:gd name="connsiteX198" fmla="*/ 4389967 w 5069802"/>
              <a:gd name="connsiteY198" fmla="*/ 1957917 h 5842000"/>
              <a:gd name="connsiteX199" fmla="*/ 4301066 w 5069802"/>
              <a:gd name="connsiteY199" fmla="*/ 1898650 h 5842000"/>
              <a:gd name="connsiteX200" fmla="*/ 4250266 w 5069802"/>
              <a:gd name="connsiteY200" fmla="*/ 1854200 h 5842000"/>
              <a:gd name="connsiteX201" fmla="*/ 4226983 w 5069802"/>
              <a:gd name="connsiteY201" fmla="*/ 1818217 h 5842000"/>
              <a:gd name="connsiteX202" fmla="*/ 4212167 w 5069802"/>
              <a:gd name="connsiteY202" fmla="*/ 1758950 h 5842000"/>
              <a:gd name="connsiteX203" fmla="*/ 4193117 w 5069802"/>
              <a:gd name="connsiteY203" fmla="*/ 1703917 h 5842000"/>
              <a:gd name="connsiteX204" fmla="*/ 4127500 w 5069802"/>
              <a:gd name="connsiteY204" fmla="*/ 1625600 h 5842000"/>
              <a:gd name="connsiteX205" fmla="*/ 4114800 w 5069802"/>
              <a:gd name="connsiteY205" fmla="*/ 1460500 h 5842000"/>
              <a:gd name="connsiteX206" fmla="*/ 4102100 w 5069802"/>
              <a:gd name="connsiteY206" fmla="*/ 1409700 h 5842000"/>
              <a:gd name="connsiteX207" fmla="*/ 4051300 w 5069802"/>
              <a:gd name="connsiteY207" fmla="*/ 1384300 h 5842000"/>
              <a:gd name="connsiteX208" fmla="*/ 4025900 w 5069802"/>
              <a:gd name="connsiteY208" fmla="*/ 1308100 h 5842000"/>
              <a:gd name="connsiteX209" fmla="*/ 4000500 w 5069802"/>
              <a:gd name="connsiteY209" fmla="*/ 1270000 h 5842000"/>
              <a:gd name="connsiteX210" fmla="*/ 3937000 w 5069802"/>
              <a:gd name="connsiteY210" fmla="*/ 1155700 h 5842000"/>
              <a:gd name="connsiteX211" fmla="*/ 3898900 w 5069802"/>
              <a:gd name="connsiteY211" fmla="*/ 1143000 h 5842000"/>
              <a:gd name="connsiteX212" fmla="*/ 3873500 w 5069802"/>
              <a:gd name="connsiteY212" fmla="*/ 1066800 h 5842000"/>
              <a:gd name="connsiteX213" fmla="*/ 3860800 w 5069802"/>
              <a:gd name="connsiteY213" fmla="*/ 1016000 h 5842000"/>
              <a:gd name="connsiteX214" fmla="*/ 3835400 w 5069802"/>
              <a:gd name="connsiteY214" fmla="*/ 977900 h 5842000"/>
              <a:gd name="connsiteX215" fmla="*/ 3797300 w 5069802"/>
              <a:gd name="connsiteY215" fmla="*/ 863600 h 5842000"/>
              <a:gd name="connsiteX216" fmla="*/ 3759200 w 5069802"/>
              <a:gd name="connsiteY216" fmla="*/ 787400 h 5842000"/>
              <a:gd name="connsiteX217" fmla="*/ 3746500 w 5069802"/>
              <a:gd name="connsiteY217" fmla="*/ 749300 h 5842000"/>
              <a:gd name="connsiteX218" fmla="*/ 3712633 w 5069802"/>
              <a:gd name="connsiteY218" fmla="*/ 704850 h 5842000"/>
              <a:gd name="connsiteX219" fmla="*/ 3685117 w 5069802"/>
              <a:gd name="connsiteY219" fmla="*/ 615950 h 5842000"/>
              <a:gd name="connsiteX220" fmla="*/ 3644900 w 5069802"/>
              <a:gd name="connsiteY220" fmla="*/ 558800 h 5842000"/>
              <a:gd name="connsiteX221" fmla="*/ 3556000 w 5069802"/>
              <a:gd name="connsiteY221" fmla="*/ 579966 h 58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5069802" h="5842000">
                <a:moveTo>
                  <a:pt x="3556000" y="584200"/>
                </a:moveTo>
                <a:lnTo>
                  <a:pt x="3556000" y="584200"/>
                </a:lnTo>
                <a:cubicBezTo>
                  <a:pt x="3517900" y="579967"/>
                  <a:pt x="3479513" y="577802"/>
                  <a:pt x="3441700" y="571500"/>
                </a:cubicBezTo>
                <a:cubicBezTo>
                  <a:pt x="3428495" y="569299"/>
                  <a:pt x="3416727" y="561425"/>
                  <a:pt x="3403600" y="558800"/>
                </a:cubicBezTo>
                <a:cubicBezTo>
                  <a:pt x="3374247" y="552929"/>
                  <a:pt x="3344333" y="550333"/>
                  <a:pt x="3314700" y="546100"/>
                </a:cubicBezTo>
                <a:cubicBezTo>
                  <a:pt x="3297767" y="537633"/>
                  <a:pt x="3281627" y="527347"/>
                  <a:pt x="3263900" y="520700"/>
                </a:cubicBezTo>
                <a:cubicBezTo>
                  <a:pt x="3247557" y="514571"/>
                  <a:pt x="3229143" y="514876"/>
                  <a:pt x="3213100" y="508000"/>
                </a:cubicBezTo>
                <a:cubicBezTo>
                  <a:pt x="3199071" y="501987"/>
                  <a:pt x="3188652" y="489426"/>
                  <a:pt x="3175000" y="482600"/>
                </a:cubicBezTo>
                <a:cubicBezTo>
                  <a:pt x="3144172" y="467186"/>
                  <a:pt x="3105281" y="465895"/>
                  <a:pt x="3073400" y="457200"/>
                </a:cubicBezTo>
                <a:cubicBezTo>
                  <a:pt x="3047569" y="450155"/>
                  <a:pt x="3023454" y="437051"/>
                  <a:pt x="2997200" y="431800"/>
                </a:cubicBezTo>
                <a:cubicBezTo>
                  <a:pt x="2976033" y="427567"/>
                  <a:pt x="2954525" y="424780"/>
                  <a:pt x="2933700" y="419100"/>
                </a:cubicBezTo>
                <a:cubicBezTo>
                  <a:pt x="2907869" y="412055"/>
                  <a:pt x="2857500" y="393700"/>
                  <a:pt x="2857500" y="393700"/>
                </a:cubicBezTo>
                <a:cubicBezTo>
                  <a:pt x="2840567" y="397933"/>
                  <a:pt x="2820330" y="395496"/>
                  <a:pt x="2806700" y="406400"/>
                </a:cubicBezTo>
                <a:cubicBezTo>
                  <a:pt x="2796247" y="414763"/>
                  <a:pt x="2797678" y="431628"/>
                  <a:pt x="2794000" y="444500"/>
                </a:cubicBezTo>
                <a:cubicBezTo>
                  <a:pt x="2789205" y="461283"/>
                  <a:pt x="2785086" y="478261"/>
                  <a:pt x="2781300" y="495300"/>
                </a:cubicBezTo>
                <a:cubicBezTo>
                  <a:pt x="2776617" y="516372"/>
                  <a:pt x="2780574" y="540839"/>
                  <a:pt x="2768600" y="558800"/>
                </a:cubicBezTo>
                <a:cubicBezTo>
                  <a:pt x="2761174" y="569939"/>
                  <a:pt x="2743200" y="567267"/>
                  <a:pt x="2730500" y="571500"/>
                </a:cubicBezTo>
                <a:cubicBezTo>
                  <a:pt x="2683933" y="567267"/>
                  <a:pt x="2637149" y="564980"/>
                  <a:pt x="2590800" y="558800"/>
                </a:cubicBezTo>
                <a:cubicBezTo>
                  <a:pt x="2573499" y="556493"/>
                  <a:pt x="2554523" y="555782"/>
                  <a:pt x="2540000" y="546100"/>
                </a:cubicBezTo>
                <a:cubicBezTo>
                  <a:pt x="2527300" y="537633"/>
                  <a:pt x="2526087" y="518051"/>
                  <a:pt x="2514600" y="508000"/>
                </a:cubicBezTo>
                <a:cubicBezTo>
                  <a:pt x="2491626" y="487898"/>
                  <a:pt x="2463800" y="474133"/>
                  <a:pt x="2438400" y="457200"/>
                </a:cubicBezTo>
                <a:lnTo>
                  <a:pt x="2400300" y="431800"/>
                </a:lnTo>
                <a:cubicBezTo>
                  <a:pt x="2391833" y="419100"/>
                  <a:pt x="2381726" y="407352"/>
                  <a:pt x="2374900" y="393700"/>
                </a:cubicBezTo>
                <a:cubicBezTo>
                  <a:pt x="2368913" y="381726"/>
                  <a:pt x="2371666" y="365066"/>
                  <a:pt x="2362200" y="355600"/>
                </a:cubicBezTo>
                <a:cubicBezTo>
                  <a:pt x="2352734" y="346134"/>
                  <a:pt x="2336800" y="347133"/>
                  <a:pt x="2324100" y="342900"/>
                </a:cubicBezTo>
                <a:cubicBezTo>
                  <a:pt x="2288022" y="288784"/>
                  <a:pt x="2295126" y="310730"/>
                  <a:pt x="2286000" y="228600"/>
                </a:cubicBezTo>
                <a:cubicBezTo>
                  <a:pt x="2280371" y="177936"/>
                  <a:pt x="2300016" y="119614"/>
                  <a:pt x="2273300" y="76200"/>
                </a:cubicBezTo>
                <a:cubicBezTo>
                  <a:pt x="2257612" y="50706"/>
                  <a:pt x="2214033" y="67733"/>
                  <a:pt x="2184400" y="63500"/>
                </a:cubicBezTo>
                <a:cubicBezTo>
                  <a:pt x="2171700" y="59267"/>
                  <a:pt x="2158002" y="57301"/>
                  <a:pt x="2146300" y="50800"/>
                </a:cubicBezTo>
                <a:cubicBezTo>
                  <a:pt x="2119615" y="35975"/>
                  <a:pt x="2070100" y="0"/>
                  <a:pt x="2070100" y="0"/>
                </a:cubicBezTo>
                <a:cubicBezTo>
                  <a:pt x="2032000" y="4233"/>
                  <a:pt x="1992990" y="3403"/>
                  <a:pt x="1955800" y="12700"/>
                </a:cubicBezTo>
                <a:cubicBezTo>
                  <a:pt x="1854190" y="38102"/>
                  <a:pt x="2004506" y="59320"/>
                  <a:pt x="1841500" y="63500"/>
                </a:cubicBezTo>
                <a:lnTo>
                  <a:pt x="1346200" y="76200"/>
                </a:lnTo>
                <a:cubicBezTo>
                  <a:pt x="1333500" y="84667"/>
                  <a:pt x="1321752" y="94774"/>
                  <a:pt x="1308100" y="101600"/>
                </a:cubicBezTo>
                <a:cubicBezTo>
                  <a:pt x="1296126" y="107587"/>
                  <a:pt x="1280453" y="105937"/>
                  <a:pt x="1270000" y="114300"/>
                </a:cubicBezTo>
                <a:cubicBezTo>
                  <a:pt x="1258081" y="123835"/>
                  <a:pt x="1259567" y="149407"/>
                  <a:pt x="1244600" y="152400"/>
                </a:cubicBezTo>
                <a:cubicBezTo>
                  <a:pt x="1169765" y="167367"/>
                  <a:pt x="1092200" y="160867"/>
                  <a:pt x="1016000" y="165100"/>
                </a:cubicBezTo>
                <a:cubicBezTo>
                  <a:pt x="1003300" y="169333"/>
                  <a:pt x="989874" y="171813"/>
                  <a:pt x="977900" y="177800"/>
                </a:cubicBezTo>
                <a:cubicBezTo>
                  <a:pt x="964248" y="184626"/>
                  <a:pt x="953748" y="197001"/>
                  <a:pt x="939800" y="203200"/>
                </a:cubicBezTo>
                <a:cubicBezTo>
                  <a:pt x="915334" y="214074"/>
                  <a:pt x="863600" y="228600"/>
                  <a:pt x="863600" y="228600"/>
                </a:cubicBezTo>
                <a:cubicBezTo>
                  <a:pt x="850900" y="241300"/>
                  <a:pt x="839677" y="255673"/>
                  <a:pt x="825500" y="266700"/>
                </a:cubicBezTo>
                <a:cubicBezTo>
                  <a:pt x="801403" y="285442"/>
                  <a:pt x="749300" y="317500"/>
                  <a:pt x="749300" y="317500"/>
                </a:cubicBezTo>
                <a:cubicBezTo>
                  <a:pt x="690033" y="406400"/>
                  <a:pt x="723900" y="376767"/>
                  <a:pt x="660400" y="419100"/>
                </a:cubicBezTo>
                <a:cubicBezTo>
                  <a:pt x="658568" y="428260"/>
                  <a:pt x="646158" y="503963"/>
                  <a:pt x="635000" y="520700"/>
                </a:cubicBezTo>
                <a:cubicBezTo>
                  <a:pt x="625037" y="535644"/>
                  <a:pt x="609600" y="546100"/>
                  <a:pt x="596900" y="558800"/>
                </a:cubicBezTo>
                <a:cubicBezTo>
                  <a:pt x="584325" y="596526"/>
                  <a:pt x="576289" y="642911"/>
                  <a:pt x="546100" y="673100"/>
                </a:cubicBezTo>
                <a:cubicBezTo>
                  <a:pt x="535307" y="683893"/>
                  <a:pt x="520700" y="690033"/>
                  <a:pt x="508000" y="698500"/>
                </a:cubicBezTo>
                <a:cubicBezTo>
                  <a:pt x="499533" y="711200"/>
                  <a:pt x="493393" y="725807"/>
                  <a:pt x="482600" y="736600"/>
                </a:cubicBezTo>
                <a:cubicBezTo>
                  <a:pt x="471807" y="747393"/>
                  <a:pt x="454271" y="750274"/>
                  <a:pt x="444500" y="762000"/>
                </a:cubicBezTo>
                <a:cubicBezTo>
                  <a:pt x="432380" y="776544"/>
                  <a:pt x="428840" y="796566"/>
                  <a:pt x="419100" y="812800"/>
                </a:cubicBezTo>
                <a:cubicBezTo>
                  <a:pt x="369711" y="895115"/>
                  <a:pt x="388761" y="875359"/>
                  <a:pt x="330200" y="914400"/>
                </a:cubicBezTo>
                <a:cubicBezTo>
                  <a:pt x="313267" y="939800"/>
                  <a:pt x="289053" y="961640"/>
                  <a:pt x="279400" y="990600"/>
                </a:cubicBezTo>
                <a:cubicBezTo>
                  <a:pt x="275167" y="1003300"/>
                  <a:pt x="276166" y="1019234"/>
                  <a:pt x="266700" y="1028700"/>
                </a:cubicBezTo>
                <a:cubicBezTo>
                  <a:pt x="253313" y="1042087"/>
                  <a:pt x="232833" y="1045633"/>
                  <a:pt x="215900" y="1054100"/>
                </a:cubicBezTo>
                <a:cubicBezTo>
                  <a:pt x="211667" y="1066800"/>
                  <a:pt x="209701" y="1080498"/>
                  <a:pt x="203200" y="1092200"/>
                </a:cubicBezTo>
                <a:cubicBezTo>
                  <a:pt x="165223" y="1160558"/>
                  <a:pt x="160580" y="1160220"/>
                  <a:pt x="114300" y="1206500"/>
                </a:cubicBezTo>
                <a:cubicBezTo>
                  <a:pt x="110067" y="1219200"/>
                  <a:pt x="107587" y="1232626"/>
                  <a:pt x="101600" y="1244600"/>
                </a:cubicBezTo>
                <a:cubicBezTo>
                  <a:pt x="94774" y="1258252"/>
                  <a:pt x="82399" y="1268752"/>
                  <a:pt x="76200" y="1282700"/>
                </a:cubicBezTo>
                <a:cubicBezTo>
                  <a:pt x="65326" y="1307166"/>
                  <a:pt x="50800" y="1358900"/>
                  <a:pt x="50800" y="1358900"/>
                </a:cubicBezTo>
                <a:cubicBezTo>
                  <a:pt x="46567" y="1494367"/>
                  <a:pt x="45618" y="1629976"/>
                  <a:pt x="38100" y="1765300"/>
                </a:cubicBezTo>
                <a:cubicBezTo>
                  <a:pt x="37132" y="1782728"/>
                  <a:pt x="32276" y="1800057"/>
                  <a:pt x="25400" y="1816100"/>
                </a:cubicBezTo>
                <a:cubicBezTo>
                  <a:pt x="19387" y="1830129"/>
                  <a:pt x="8467" y="1841500"/>
                  <a:pt x="0" y="1854200"/>
                </a:cubicBezTo>
                <a:cubicBezTo>
                  <a:pt x="9108" y="2009029"/>
                  <a:pt x="-3667" y="2019167"/>
                  <a:pt x="25400" y="2120900"/>
                </a:cubicBezTo>
                <a:cubicBezTo>
                  <a:pt x="29078" y="2133772"/>
                  <a:pt x="31599" y="2147298"/>
                  <a:pt x="38100" y="2159000"/>
                </a:cubicBezTo>
                <a:cubicBezTo>
                  <a:pt x="52925" y="2185685"/>
                  <a:pt x="79247" y="2206240"/>
                  <a:pt x="88900" y="2235200"/>
                </a:cubicBezTo>
                <a:cubicBezTo>
                  <a:pt x="97266" y="2260299"/>
                  <a:pt x="104619" y="2293495"/>
                  <a:pt x="127000" y="2311400"/>
                </a:cubicBezTo>
                <a:cubicBezTo>
                  <a:pt x="140017" y="2321814"/>
                  <a:pt x="225438" y="2336168"/>
                  <a:pt x="228600" y="2336800"/>
                </a:cubicBezTo>
                <a:lnTo>
                  <a:pt x="342900" y="2413000"/>
                </a:lnTo>
                <a:lnTo>
                  <a:pt x="381000" y="2438400"/>
                </a:lnTo>
                <a:cubicBezTo>
                  <a:pt x="389467" y="2451100"/>
                  <a:pt x="394674" y="2466729"/>
                  <a:pt x="406400" y="2476500"/>
                </a:cubicBezTo>
                <a:cubicBezTo>
                  <a:pt x="431316" y="2497263"/>
                  <a:pt x="509712" y="2519404"/>
                  <a:pt x="533400" y="2527300"/>
                </a:cubicBezTo>
                <a:lnTo>
                  <a:pt x="571500" y="2540000"/>
                </a:lnTo>
                <a:cubicBezTo>
                  <a:pt x="579967" y="2556933"/>
                  <a:pt x="584780" y="2576256"/>
                  <a:pt x="596900" y="2590800"/>
                </a:cubicBezTo>
                <a:cubicBezTo>
                  <a:pt x="629210" y="2629572"/>
                  <a:pt x="669753" y="2613969"/>
                  <a:pt x="711200" y="2641600"/>
                </a:cubicBezTo>
                <a:cubicBezTo>
                  <a:pt x="760439" y="2674426"/>
                  <a:pt x="734820" y="2662173"/>
                  <a:pt x="787400" y="2679700"/>
                </a:cubicBezTo>
                <a:cubicBezTo>
                  <a:pt x="846667" y="2675467"/>
                  <a:pt x="906440" y="2675814"/>
                  <a:pt x="965200" y="2667000"/>
                </a:cubicBezTo>
                <a:cubicBezTo>
                  <a:pt x="991678" y="2663028"/>
                  <a:pt x="1014895" y="2645386"/>
                  <a:pt x="1041400" y="2641600"/>
                </a:cubicBezTo>
                <a:lnTo>
                  <a:pt x="1130300" y="2628900"/>
                </a:lnTo>
                <a:cubicBezTo>
                  <a:pt x="1246834" y="2590055"/>
                  <a:pt x="1065426" y="2654987"/>
                  <a:pt x="1219200" y="2578100"/>
                </a:cubicBezTo>
                <a:cubicBezTo>
                  <a:pt x="1234812" y="2570294"/>
                  <a:pt x="1253067" y="2569633"/>
                  <a:pt x="1270000" y="2565400"/>
                </a:cubicBezTo>
                <a:cubicBezTo>
                  <a:pt x="1409700" y="2573867"/>
                  <a:pt x="1549627" y="2579177"/>
                  <a:pt x="1689100" y="2590800"/>
                </a:cubicBezTo>
                <a:cubicBezTo>
                  <a:pt x="1702441" y="2591912"/>
                  <a:pt x="1715226" y="2597513"/>
                  <a:pt x="1727200" y="2603500"/>
                </a:cubicBezTo>
                <a:cubicBezTo>
                  <a:pt x="1740852" y="2610326"/>
                  <a:pt x="1752600" y="2620433"/>
                  <a:pt x="1765300" y="2628900"/>
                </a:cubicBezTo>
                <a:cubicBezTo>
                  <a:pt x="1769533" y="2641600"/>
                  <a:pt x="1768534" y="2657534"/>
                  <a:pt x="1778000" y="2667000"/>
                </a:cubicBezTo>
                <a:cubicBezTo>
                  <a:pt x="1787466" y="2676466"/>
                  <a:pt x="1802795" y="2678222"/>
                  <a:pt x="1816100" y="2679700"/>
                </a:cubicBezTo>
                <a:cubicBezTo>
                  <a:pt x="1879352" y="2686728"/>
                  <a:pt x="1943100" y="2688167"/>
                  <a:pt x="2006600" y="2692400"/>
                </a:cubicBezTo>
                <a:cubicBezTo>
                  <a:pt x="2022992" y="2790751"/>
                  <a:pt x="2026030" y="2766323"/>
                  <a:pt x="2006600" y="2882900"/>
                </a:cubicBezTo>
                <a:cubicBezTo>
                  <a:pt x="2004399" y="2896105"/>
                  <a:pt x="2002263" y="2910547"/>
                  <a:pt x="1993900" y="2921000"/>
                </a:cubicBezTo>
                <a:cubicBezTo>
                  <a:pt x="1984365" y="2932919"/>
                  <a:pt x="1968500" y="2937933"/>
                  <a:pt x="1955800" y="2946400"/>
                </a:cubicBezTo>
                <a:cubicBezTo>
                  <a:pt x="1939119" y="3013124"/>
                  <a:pt x="1932533" y="3013488"/>
                  <a:pt x="1955800" y="3098800"/>
                </a:cubicBezTo>
                <a:cubicBezTo>
                  <a:pt x="1959816" y="3113526"/>
                  <a:pt x="1969281" y="3127365"/>
                  <a:pt x="1981200" y="3136900"/>
                </a:cubicBezTo>
                <a:cubicBezTo>
                  <a:pt x="1991653" y="3145263"/>
                  <a:pt x="2006600" y="3145367"/>
                  <a:pt x="2019300" y="3149600"/>
                </a:cubicBezTo>
                <a:cubicBezTo>
                  <a:pt x="2023533" y="3162300"/>
                  <a:pt x="2028322" y="3174828"/>
                  <a:pt x="2032000" y="3187700"/>
                </a:cubicBezTo>
                <a:cubicBezTo>
                  <a:pt x="2036795" y="3204483"/>
                  <a:pt x="2037824" y="3222457"/>
                  <a:pt x="2044700" y="3238500"/>
                </a:cubicBezTo>
                <a:cubicBezTo>
                  <a:pt x="2050713" y="3252529"/>
                  <a:pt x="2063274" y="3262948"/>
                  <a:pt x="2070100" y="3276600"/>
                </a:cubicBezTo>
                <a:cubicBezTo>
                  <a:pt x="2076087" y="3288574"/>
                  <a:pt x="2074437" y="3304247"/>
                  <a:pt x="2082800" y="3314700"/>
                </a:cubicBezTo>
                <a:cubicBezTo>
                  <a:pt x="2092335" y="3326619"/>
                  <a:pt x="2108200" y="3331633"/>
                  <a:pt x="2120900" y="3340100"/>
                </a:cubicBezTo>
                <a:lnTo>
                  <a:pt x="2159000" y="3454400"/>
                </a:lnTo>
                <a:cubicBezTo>
                  <a:pt x="2163233" y="3467100"/>
                  <a:pt x="2164274" y="3481361"/>
                  <a:pt x="2171700" y="3492500"/>
                </a:cubicBezTo>
                <a:lnTo>
                  <a:pt x="2222500" y="3568700"/>
                </a:lnTo>
                <a:cubicBezTo>
                  <a:pt x="2226733" y="3589867"/>
                  <a:pt x="2224490" y="3613458"/>
                  <a:pt x="2235200" y="3632200"/>
                </a:cubicBezTo>
                <a:cubicBezTo>
                  <a:pt x="2242773" y="3645452"/>
                  <a:pt x="2266474" y="3643948"/>
                  <a:pt x="2273300" y="3657600"/>
                </a:cubicBezTo>
                <a:cubicBezTo>
                  <a:pt x="2284816" y="3680632"/>
                  <a:pt x="2281767" y="3708400"/>
                  <a:pt x="2286000" y="3733800"/>
                </a:cubicBezTo>
                <a:cubicBezTo>
                  <a:pt x="2277323" y="3907331"/>
                  <a:pt x="2292852" y="3925716"/>
                  <a:pt x="2260600" y="4038600"/>
                </a:cubicBezTo>
                <a:cubicBezTo>
                  <a:pt x="2256922" y="4051472"/>
                  <a:pt x="2253887" y="4064726"/>
                  <a:pt x="2247900" y="4076700"/>
                </a:cubicBezTo>
                <a:cubicBezTo>
                  <a:pt x="2241074" y="4090352"/>
                  <a:pt x="2230073" y="4101548"/>
                  <a:pt x="2222500" y="4114800"/>
                </a:cubicBezTo>
                <a:cubicBezTo>
                  <a:pt x="2213107" y="4131238"/>
                  <a:pt x="2205567" y="4148667"/>
                  <a:pt x="2197100" y="4165600"/>
                </a:cubicBezTo>
                <a:cubicBezTo>
                  <a:pt x="2192867" y="4186767"/>
                  <a:pt x="2190080" y="4208275"/>
                  <a:pt x="2184400" y="4229100"/>
                </a:cubicBezTo>
                <a:cubicBezTo>
                  <a:pt x="2177355" y="4254931"/>
                  <a:pt x="2159000" y="4305300"/>
                  <a:pt x="2159000" y="4305300"/>
                </a:cubicBezTo>
                <a:cubicBezTo>
                  <a:pt x="2163233" y="4373033"/>
                  <a:pt x="2164596" y="4441007"/>
                  <a:pt x="2171700" y="4508500"/>
                </a:cubicBezTo>
                <a:cubicBezTo>
                  <a:pt x="2173101" y="4521813"/>
                  <a:pt x="2177899" y="4534898"/>
                  <a:pt x="2184400" y="4546600"/>
                </a:cubicBezTo>
                <a:cubicBezTo>
                  <a:pt x="2199225" y="4573285"/>
                  <a:pt x="2218267" y="4597400"/>
                  <a:pt x="2235200" y="4622800"/>
                </a:cubicBezTo>
                <a:lnTo>
                  <a:pt x="2260600" y="4660900"/>
                </a:lnTo>
                <a:cubicBezTo>
                  <a:pt x="2264833" y="4682067"/>
                  <a:pt x="2270916" y="4702946"/>
                  <a:pt x="2273300" y="4724400"/>
                </a:cubicBezTo>
                <a:cubicBezTo>
                  <a:pt x="2279395" y="4779258"/>
                  <a:pt x="2277392" y="4834980"/>
                  <a:pt x="2286000" y="4889500"/>
                </a:cubicBezTo>
                <a:cubicBezTo>
                  <a:pt x="2290176" y="4915946"/>
                  <a:pt x="2302933" y="4940300"/>
                  <a:pt x="2311400" y="4965700"/>
                </a:cubicBezTo>
                <a:lnTo>
                  <a:pt x="2349500" y="5080000"/>
                </a:lnTo>
                <a:lnTo>
                  <a:pt x="2362200" y="5118100"/>
                </a:lnTo>
                <a:cubicBezTo>
                  <a:pt x="2366433" y="5151967"/>
                  <a:pt x="2366622" y="5186589"/>
                  <a:pt x="2374900" y="5219700"/>
                </a:cubicBezTo>
                <a:cubicBezTo>
                  <a:pt x="2379492" y="5238067"/>
                  <a:pt x="2392842" y="5253099"/>
                  <a:pt x="2400300" y="5270500"/>
                </a:cubicBezTo>
                <a:cubicBezTo>
                  <a:pt x="2405573" y="5282805"/>
                  <a:pt x="2407013" y="5296626"/>
                  <a:pt x="2413000" y="5308600"/>
                </a:cubicBezTo>
                <a:cubicBezTo>
                  <a:pt x="2419826" y="5322252"/>
                  <a:pt x="2432201" y="5332752"/>
                  <a:pt x="2438400" y="5346700"/>
                </a:cubicBezTo>
                <a:cubicBezTo>
                  <a:pt x="2482945" y="5446926"/>
                  <a:pt x="2433360" y="5402607"/>
                  <a:pt x="2501900" y="5448300"/>
                </a:cubicBezTo>
                <a:cubicBezTo>
                  <a:pt x="2542152" y="5508677"/>
                  <a:pt x="2522473" y="5471920"/>
                  <a:pt x="2552700" y="5562600"/>
                </a:cubicBezTo>
                <a:lnTo>
                  <a:pt x="2565400" y="5600700"/>
                </a:lnTo>
                <a:cubicBezTo>
                  <a:pt x="2569633" y="5613400"/>
                  <a:pt x="2566961" y="5631374"/>
                  <a:pt x="2578100" y="5638800"/>
                </a:cubicBezTo>
                <a:lnTo>
                  <a:pt x="2616200" y="5664200"/>
                </a:lnTo>
                <a:cubicBezTo>
                  <a:pt x="2645833" y="5753100"/>
                  <a:pt x="2616200" y="5731933"/>
                  <a:pt x="2679700" y="5753100"/>
                </a:cubicBezTo>
                <a:cubicBezTo>
                  <a:pt x="2692400" y="5765800"/>
                  <a:pt x="2706302" y="5777402"/>
                  <a:pt x="2717800" y="5791200"/>
                </a:cubicBezTo>
                <a:cubicBezTo>
                  <a:pt x="2727571" y="5802926"/>
                  <a:pt x="2731281" y="5819765"/>
                  <a:pt x="2743200" y="5829300"/>
                </a:cubicBezTo>
                <a:cubicBezTo>
                  <a:pt x="2753653" y="5837663"/>
                  <a:pt x="2768600" y="5837767"/>
                  <a:pt x="2781300" y="5842000"/>
                </a:cubicBezTo>
                <a:cubicBezTo>
                  <a:pt x="2832100" y="5833533"/>
                  <a:pt x="2883426" y="5827772"/>
                  <a:pt x="2933700" y="5816600"/>
                </a:cubicBezTo>
                <a:cubicBezTo>
                  <a:pt x="2959836" y="5810792"/>
                  <a:pt x="2984500" y="5799667"/>
                  <a:pt x="3009900" y="5791200"/>
                </a:cubicBezTo>
                <a:lnTo>
                  <a:pt x="3048000" y="5778500"/>
                </a:lnTo>
                <a:lnTo>
                  <a:pt x="3124200" y="5753100"/>
                </a:lnTo>
                <a:cubicBezTo>
                  <a:pt x="3136900" y="5748867"/>
                  <a:pt x="3151161" y="5747826"/>
                  <a:pt x="3162300" y="5740400"/>
                </a:cubicBezTo>
                <a:lnTo>
                  <a:pt x="3200400" y="5715000"/>
                </a:lnTo>
                <a:cubicBezTo>
                  <a:pt x="3204633" y="5702300"/>
                  <a:pt x="3203634" y="5686366"/>
                  <a:pt x="3213100" y="5676900"/>
                </a:cubicBezTo>
                <a:cubicBezTo>
                  <a:pt x="3234686" y="5655314"/>
                  <a:pt x="3289300" y="5626100"/>
                  <a:pt x="3289300" y="5626100"/>
                </a:cubicBezTo>
                <a:cubicBezTo>
                  <a:pt x="3317009" y="5542973"/>
                  <a:pt x="3278524" y="5624561"/>
                  <a:pt x="3340100" y="5575300"/>
                </a:cubicBezTo>
                <a:cubicBezTo>
                  <a:pt x="3352019" y="5565765"/>
                  <a:pt x="3356628" y="5549620"/>
                  <a:pt x="3365500" y="5537200"/>
                </a:cubicBezTo>
                <a:cubicBezTo>
                  <a:pt x="3377803" y="5519976"/>
                  <a:pt x="3387339" y="5499951"/>
                  <a:pt x="3403600" y="5486400"/>
                </a:cubicBezTo>
                <a:cubicBezTo>
                  <a:pt x="3413884" y="5477830"/>
                  <a:pt x="3429000" y="5477933"/>
                  <a:pt x="3441700" y="5473700"/>
                </a:cubicBezTo>
                <a:cubicBezTo>
                  <a:pt x="3445933" y="5461000"/>
                  <a:pt x="3447899" y="5447302"/>
                  <a:pt x="3454400" y="5435600"/>
                </a:cubicBezTo>
                <a:cubicBezTo>
                  <a:pt x="3469225" y="5408915"/>
                  <a:pt x="3495547" y="5388360"/>
                  <a:pt x="3505200" y="5359400"/>
                </a:cubicBezTo>
                <a:cubicBezTo>
                  <a:pt x="3509433" y="5346700"/>
                  <a:pt x="3507447" y="5329663"/>
                  <a:pt x="3517900" y="5321300"/>
                </a:cubicBezTo>
                <a:cubicBezTo>
                  <a:pt x="3531530" y="5310396"/>
                  <a:pt x="3551767" y="5312833"/>
                  <a:pt x="3568700" y="5308600"/>
                </a:cubicBezTo>
                <a:cubicBezTo>
                  <a:pt x="3577167" y="5295900"/>
                  <a:pt x="3587274" y="5284152"/>
                  <a:pt x="3594100" y="5270500"/>
                </a:cubicBezTo>
                <a:cubicBezTo>
                  <a:pt x="3600087" y="5258526"/>
                  <a:pt x="3597334" y="5241866"/>
                  <a:pt x="3606800" y="5232400"/>
                </a:cubicBezTo>
                <a:cubicBezTo>
                  <a:pt x="3620187" y="5219013"/>
                  <a:pt x="3640667" y="5215467"/>
                  <a:pt x="3657600" y="5207000"/>
                </a:cubicBezTo>
                <a:cubicBezTo>
                  <a:pt x="3704600" y="5113000"/>
                  <a:pt x="3656741" y="5195330"/>
                  <a:pt x="3721100" y="5118100"/>
                </a:cubicBezTo>
                <a:cubicBezTo>
                  <a:pt x="3809507" y="5012012"/>
                  <a:pt x="3673290" y="5153210"/>
                  <a:pt x="3784600" y="5041900"/>
                </a:cubicBezTo>
                <a:cubicBezTo>
                  <a:pt x="3788833" y="5020733"/>
                  <a:pt x="3787647" y="4997707"/>
                  <a:pt x="3797300" y="4978400"/>
                </a:cubicBezTo>
                <a:cubicBezTo>
                  <a:pt x="3809523" y="4953954"/>
                  <a:pt x="3851619" y="4929487"/>
                  <a:pt x="3873500" y="4914900"/>
                </a:cubicBezTo>
                <a:cubicBezTo>
                  <a:pt x="3908447" y="4705218"/>
                  <a:pt x="3867636" y="4925658"/>
                  <a:pt x="3898900" y="4800600"/>
                </a:cubicBezTo>
                <a:cubicBezTo>
                  <a:pt x="3917267" y="4727133"/>
                  <a:pt x="3907316" y="4740160"/>
                  <a:pt x="3924300" y="4660900"/>
                </a:cubicBezTo>
                <a:cubicBezTo>
                  <a:pt x="3948552" y="4547726"/>
                  <a:pt x="3922775" y="4577250"/>
                  <a:pt x="3987800" y="4533900"/>
                </a:cubicBezTo>
                <a:cubicBezTo>
                  <a:pt x="3996859" y="4506723"/>
                  <a:pt x="4002729" y="4477975"/>
                  <a:pt x="4025900" y="4457700"/>
                </a:cubicBezTo>
                <a:cubicBezTo>
                  <a:pt x="4048874" y="4437598"/>
                  <a:pt x="4102100" y="4406900"/>
                  <a:pt x="4102100" y="4406900"/>
                </a:cubicBezTo>
                <a:cubicBezTo>
                  <a:pt x="4133180" y="4313661"/>
                  <a:pt x="4108568" y="4349632"/>
                  <a:pt x="4165600" y="4292600"/>
                </a:cubicBezTo>
                <a:cubicBezTo>
                  <a:pt x="4195384" y="4203249"/>
                  <a:pt x="4150633" y="4307567"/>
                  <a:pt x="4229100" y="4229100"/>
                </a:cubicBezTo>
                <a:cubicBezTo>
                  <a:pt x="4238566" y="4219634"/>
                  <a:pt x="4235299" y="4202702"/>
                  <a:pt x="4241800" y="4191000"/>
                </a:cubicBezTo>
                <a:cubicBezTo>
                  <a:pt x="4256625" y="4164315"/>
                  <a:pt x="4275667" y="4140200"/>
                  <a:pt x="4292600" y="4114800"/>
                </a:cubicBezTo>
                <a:lnTo>
                  <a:pt x="4318000" y="4076700"/>
                </a:lnTo>
                <a:cubicBezTo>
                  <a:pt x="4326467" y="4008967"/>
                  <a:pt x="4333747" y="3941074"/>
                  <a:pt x="4343400" y="3873500"/>
                </a:cubicBezTo>
                <a:cubicBezTo>
                  <a:pt x="4346453" y="3852131"/>
                  <a:pt x="4356100" y="3831586"/>
                  <a:pt x="4356100" y="3810000"/>
                </a:cubicBezTo>
                <a:cubicBezTo>
                  <a:pt x="4356100" y="3784250"/>
                  <a:pt x="4347042" y="3759292"/>
                  <a:pt x="4343400" y="3733800"/>
                </a:cubicBezTo>
                <a:cubicBezTo>
                  <a:pt x="4338573" y="3700013"/>
                  <a:pt x="4339680" y="3665128"/>
                  <a:pt x="4330700" y="3632200"/>
                </a:cubicBezTo>
                <a:cubicBezTo>
                  <a:pt x="4326684" y="3617474"/>
                  <a:pt x="4311499" y="3608048"/>
                  <a:pt x="4305300" y="3594100"/>
                </a:cubicBezTo>
                <a:cubicBezTo>
                  <a:pt x="4294426" y="3569634"/>
                  <a:pt x="4286394" y="3543875"/>
                  <a:pt x="4279900" y="3517900"/>
                </a:cubicBezTo>
                <a:cubicBezTo>
                  <a:pt x="4275667" y="3500967"/>
                  <a:pt x="4274076" y="3483143"/>
                  <a:pt x="4267200" y="3467100"/>
                </a:cubicBezTo>
                <a:cubicBezTo>
                  <a:pt x="4261187" y="3453071"/>
                  <a:pt x="4247999" y="3442948"/>
                  <a:pt x="4241800" y="3429000"/>
                </a:cubicBezTo>
                <a:cubicBezTo>
                  <a:pt x="4230926" y="3404534"/>
                  <a:pt x="4216400" y="3352800"/>
                  <a:pt x="4216400" y="3352800"/>
                </a:cubicBezTo>
                <a:cubicBezTo>
                  <a:pt x="4220633" y="3318933"/>
                  <a:pt x="4216424" y="3282889"/>
                  <a:pt x="4229100" y="3251200"/>
                </a:cubicBezTo>
                <a:cubicBezTo>
                  <a:pt x="4234769" y="3237028"/>
                  <a:pt x="4257429" y="3237526"/>
                  <a:pt x="4267200" y="3225800"/>
                </a:cubicBezTo>
                <a:cubicBezTo>
                  <a:pt x="4279320" y="3211256"/>
                  <a:pt x="4282860" y="3191234"/>
                  <a:pt x="4292600" y="3175000"/>
                </a:cubicBezTo>
                <a:cubicBezTo>
                  <a:pt x="4341989" y="3092685"/>
                  <a:pt x="4322939" y="3112441"/>
                  <a:pt x="4381500" y="3073400"/>
                </a:cubicBezTo>
                <a:cubicBezTo>
                  <a:pt x="4385733" y="3060700"/>
                  <a:pt x="4384734" y="3044766"/>
                  <a:pt x="4394200" y="3035300"/>
                </a:cubicBezTo>
                <a:cubicBezTo>
                  <a:pt x="4403666" y="3025834"/>
                  <a:pt x="4420326" y="3028587"/>
                  <a:pt x="4432300" y="3022600"/>
                </a:cubicBezTo>
                <a:cubicBezTo>
                  <a:pt x="4445952" y="3015774"/>
                  <a:pt x="4457700" y="3005667"/>
                  <a:pt x="4470400" y="2997200"/>
                </a:cubicBezTo>
                <a:cubicBezTo>
                  <a:pt x="4516629" y="2927857"/>
                  <a:pt x="4470987" y="2987161"/>
                  <a:pt x="4546600" y="2921000"/>
                </a:cubicBezTo>
                <a:cubicBezTo>
                  <a:pt x="4645149" y="2834770"/>
                  <a:pt x="4553920" y="2899187"/>
                  <a:pt x="4635500" y="2844800"/>
                </a:cubicBezTo>
                <a:cubicBezTo>
                  <a:pt x="4643866" y="2819701"/>
                  <a:pt x="4690534" y="2831395"/>
                  <a:pt x="4726517" y="2802467"/>
                </a:cubicBezTo>
                <a:cubicBezTo>
                  <a:pt x="4762500" y="2773539"/>
                  <a:pt x="4814006" y="2717800"/>
                  <a:pt x="4851400" y="2671233"/>
                </a:cubicBezTo>
                <a:cubicBezTo>
                  <a:pt x="4888794" y="2624666"/>
                  <a:pt x="4916664" y="2579159"/>
                  <a:pt x="4950883" y="2523067"/>
                </a:cubicBezTo>
                <a:cubicBezTo>
                  <a:pt x="4985102" y="2466975"/>
                  <a:pt x="5037313" y="2382661"/>
                  <a:pt x="5056716" y="2334683"/>
                </a:cubicBezTo>
                <a:cubicBezTo>
                  <a:pt x="5076119" y="2286705"/>
                  <a:pt x="5067653" y="2266597"/>
                  <a:pt x="5067300" y="2235200"/>
                </a:cubicBezTo>
                <a:cubicBezTo>
                  <a:pt x="5066947" y="2203803"/>
                  <a:pt x="5078547" y="2164261"/>
                  <a:pt x="5054600" y="2146300"/>
                </a:cubicBezTo>
                <a:cubicBezTo>
                  <a:pt x="5030653" y="2128339"/>
                  <a:pt x="4994868" y="2152269"/>
                  <a:pt x="4965700" y="2159000"/>
                </a:cubicBezTo>
                <a:cubicBezTo>
                  <a:pt x="4939612" y="2165020"/>
                  <a:pt x="4914900" y="2175933"/>
                  <a:pt x="4889500" y="2184400"/>
                </a:cubicBezTo>
                <a:lnTo>
                  <a:pt x="4851400" y="2197100"/>
                </a:lnTo>
                <a:cubicBezTo>
                  <a:pt x="4838700" y="2201333"/>
                  <a:pt x="4826287" y="2206553"/>
                  <a:pt x="4813300" y="2209800"/>
                </a:cubicBezTo>
                <a:lnTo>
                  <a:pt x="4762500" y="2222500"/>
                </a:lnTo>
                <a:cubicBezTo>
                  <a:pt x="4690533" y="2218267"/>
                  <a:pt x="4616974" y="2225439"/>
                  <a:pt x="4546600" y="2209800"/>
                </a:cubicBezTo>
                <a:cubicBezTo>
                  <a:pt x="4533532" y="2206896"/>
                  <a:pt x="4543072" y="2183694"/>
                  <a:pt x="4533900" y="2171700"/>
                </a:cubicBezTo>
                <a:cubicBezTo>
                  <a:pt x="4524728" y="2159706"/>
                  <a:pt x="4504267" y="2142066"/>
                  <a:pt x="4491567" y="2137833"/>
                </a:cubicBezTo>
                <a:cubicBezTo>
                  <a:pt x="4481275" y="2122396"/>
                  <a:pt x="4503561" y="2102555"/>
                  <a:pt x="4495800" y="2082800"/>
                </a:cubicBezTo>
                <a:cubicBezTo>
                  <a:pt x="4488039" y="2063045"/>
                  <a:pt x="4462639" y="2040114"/>
                  <a:pt x="4445000" y="2019300"/>
                </a:cubicBezTo>
                <a:cubicBezTo>
                  <a:pt x="4427361" y="1998486"/>
                  <a:pt x="4413956" y="1978025"/>
                  <a:pt x="4389967" y="1957917"/>
                </a:cubicBezTo>
                <a:cubicBezTo>
                  <a:pt x="4365978" y="1937809"/>
                  <a:pt x="4331446" y="1918903"/>
                  <a:pt x="4301066" y="1898650"/>
                </a:cubicBezTo>
                <a:cubicBezTo>
                  <a:pt x="4292599" y="1881717"/>
                  <a:pt x="4262613" y="1867606"/>
                  <a:pt x="4250266" y="1854200"/>
                </a:cubicBezTo>
                <a:cubicBezTo>
                  <a:pt x="4237919" y="1840795"/>
                  <a:pt x="4233333" y="1834092"/>
                  <a:pt x="4226983" y="1818217"/>
                </a:cubicBezTo>
                <a:cubicBezTo>
                  <a:pt x="4220633" y="1802342"/>
                  <a:pt x="4217811" y="1778000"/>
                  <a:pt x="4212167" y="1758950"/>
                </a:cubicBezTo>
                <a:cubicBezTo>
                  <a:pt x="4206523" y="1739900"/>
                  <a:pt x="4207228" y="1726142"/>
                  <a:pt x="4193117" y="1703917"/>
                </a:cubicBezTo>
                <a:cubicBezTo>
                  <a:pt x="4179006" y="1681692"/>
                  <a:pt x="4140553" y="1666170"/>
                  <a:pt x="4127500" y="1625600"/>
                </a:cubicBezTo>
                <a:cubicBezTo>
                  <a:pt x="4114447" y="1585031"/>
                  <a:pt x="4121249" y="1515318"/>
                  <a:pt x="4114800" y="1460500"/>
                </a:cubicBezTo>
                <a:cubicBezTo>
                  <a:pt x="4112761" y="1443165"/>
                  <a:pt x="4113274" y="1423109"/>
                  <a:pt x="4102100" y="1409700"/>
                </a:cubicBezTo>
                <a:cubicBezTo>
                  <a:pt x="4089980" y="1395156"/>
                  <a:pt x="4068233" y="1392767"/>
                  <a:pt x="4051300" y="1384300"/>
                </a:cubicBezTo>
                <a:cubicBezTo>
                  <a:pt x="4042833" y="1358900"/>
                  <a:pt x="4040752" y="1330377"/>
                  <a:pt x="4025900" y="1308100"/>
                </a:cubicBezTo>
                <a:cubicBezTo>
                  <a:pt x="4017433" y="1295400"/>
                  <a:pt x="4007326" y="1283652"/>
                  <a:pt x="4000500" y="1270000"/>
                </a:cubicBezTo>
                <a:cubicBezTo>
                  <a:pt x="3982608" y="1234216"/>
                  <a:pt x="3985052" y="1171717"/>
                  <a:pt x="3937000" y="1155700"/>
                </a:cubicBezTo>
                <a:lnTo>
                  <a:pt x="3898900" y="1143000"/>
                </a:lnTo>
                <a:cubicBezTo>
                  <a:pt x="3890433" y="1117600"/>
                  <a:pt x="3879994" y="1092775"/>
                  <a:pt x="3873500" y="1066800"/>
                </a:cubicBezTo>
                <a:cubicBezTo>
                  <a:pt x="3869267" y="1049867"/>
                  <a:pt x="3867676" y="1032043"/>
                  <a:pt x="3860800" y="1016000"/>
                </a:cubicBezTo>
                <a:cubicBezTo>
                  <a:pt x="3854787" y="1001971"/>
                  <a:pt x="3841599" y="991848"/>
                  <a:pt x="3835400" y="977900"/>
                </a:cubicBezTo>
                <a:lnTo>
                  <a:pt x="3797300" y="863600"/>
                </a:lnTo>
                <a:cubicBezTo>
                  <a:pt x="3765378" y="767835"/>
                  <a:pt x="3808439" y="885877"/>
                  <a:pt x="3759200" y="787400"/>
                </a:cubicBezTo>
                <a:cubicBezTo>
                  <a:pt x="3753213" y="775426"/>
                  <a:pt x="3754261" y="763058"/>
                  <a:pt x="3746500" y="749300"/>
                </a:cubicBezTo>
                <a:cubicBezTo>
                  <a:pt x="3738739" y="735542"/>
                  <a:pt x="3725333" y="709083"/>
                  <a:pt x="3712633" y="704850"/>
                </a:cubicBezTo>
                <a:cubicBezTo>
                  <a:pt x="3651331" y="612898"/>
                  <a:pt x="3763221" y="655002"/>
                  <a:pt x="3685117" y="615950"/>
                </a:cubicBezTo>
                <a:cubicBezTo>
                  <a:pt x="3700721" y="553534"/>
                  <a:pt x="3666420" y="564797"/>
                  <a:pt x="3644900" y="558800"/>
                </a:cubicBezTo>
                <a:cubicBezTo>
                  <a:pt x="3623381" y="552803"/>
                  <a:pt x="3583517" y="571499"/>
                  <a:pt x="3556000" y="579966"/>
                </a:cubicBezTo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617D12D8-252A-8FF6-E9B1-5B390CDC48EC}"/>
              </a:ext>
            </a:extLst>
          </p:cNvPr>
          <p:cNvSpPr/>
          <p:nvPr/>
        </p:nvSpPr>
        <p:spPr>
          <a:xfrm>
            <a:off x="1871651" y="4282412"/>
            <a:ext cx="171795" cy="358893"/>
          </a:xfrm>
          <a:custGeom>
            <a:avLst/>
            <a:gdLst>
              <a:gd name="connsiteX0" fmla="*/ 457200 w 522816"/>
              <a:gd name="connsiteY0" fmla="*/ 0 h 1092200"/>
              <a:gd name="connsiteX1" fmla="*/ 457200 w 522816"/>
              <a:gd name="connsiteY1" fmla="*/ 0 h 1092200"/>
              <a:gd name="connsiteX2" fmla="*/ 383116 w 522816"/>
              <a:gd name="connsiteY2" fmla="*/ 74084 h 1092200"/>
              <a:gd name="connsiteX3" fmla="*/ 381000 w 522816"/>
              <a:gd name="connsiteY3" fmla="*/ 80434 h 1092200"/>
              <a:gd name="connsiteX4" fmla="*/ 376766 w 522816"/>
              <a:gd name="connsiteY4" fmla="*/ 84667 h 1092200"/>
              <a:gd name="connsiteX5" fmla="*/ 372533 w 522816"/>
              <a:gd name="connsiteY5" fmla="*/ 93134 h 1092200"/>
              <a:gd name="connsiteX6" fmla="*/ 366183 w 522816"/>
              <a:gd name="connsiteY6" fmla="*/ 95250 h 1092200"/>
              <a:gd name="connsiteX7" fmla="*/ 361950 w 522816"/>
              <a:gd name="connsiteY7" fmla="*/ 107950 h 1092200"/>
              <a:gd name="connsiteX8" fmla="*/ 351366 w 522816"/>
              <a:gd name="connsiteY8" fmla="*/ 118534 h 1092200"/>
              <a:gd name="connsiteX9" fmla="*/ 340783 w 522816"/>
              <a:gd name="connsiteY9" fmla="*/ 135467 h 1092200"/>
              <a:gd name="connsiteX10" fmla="*/ 336550 w 522816"/>
              <a:gd name="connsiteY10" fmla="*/ 143934 h 1092200"/>
              <a:gd name="connsiteX11" fmla="*/ 330200 w 522816"/>
              <a:gd name="connsiteY11" fmla="*/ 148167 h 1092200"/>
              <a:gd name="connsiteX12" fmla="*/ 323850 w 522816"/>
              <a:gd name="connsiteY12" fmla="*/ 162984 h 1092200"/>
              <a:gd name="connsiteX13" fmla="*/ 317500 w 522816"/>
              <a:gd name="connsiteY13" fmla="*/ 182034 h 1092200"/>
              <a:gd name="connsiteX14" fmla="*/ 311150 w 522816"/>
              <a:gd name="connsiteY14" fmla="*/ 203200 h 1092200"/>
              <a:gd name="connsiteX15" fmla="*/ 309033 w 522816"/>
              <a:gd name="connsiteY15" fmla="*/ 209550 h 1092200"/>
              <a:gd name="connsiteX16" fmla="*/ 304800 w 522816"/>
              <a:gd name="connsiteY16" fmla="*/ 228600 h 1092200"/>
              <a:gd name="connsiteX17" fmla="*/ 300566 w 522816"/>
              <a:gd name="connsiteY17" fmla="*/ 232834 h 1092200"/>
              <a:gd name="connsiteX18" fmla="*/ 292100 w 522816"/>
              <a:gd name="connsiteY18" fmla="*/ 241300 h 1092200"/>
              <a:gd name="connsiteX19" fmla="*/ 289983 w 522816"/>
              <a:gd name="connsiteY19" fmla="*/ 247650 h 1092200"/>
              <a:gd name="connsiteX20" fmla="*/ 285750 w 522816"/>
              <a:gd name="connsiteY20" fmla="*/ 254000 h 1092200"/>
              <a:gd name="connsiteX21" fmla="*/ 275166 w 522816"/>
              <a:gd name="connsiteY21" fmla="*/ 262467 h 1092200"/>
              <a:gd name="connsiteX22" fmla="*/ 268816 w 522816"/>
              <a:gd name="connsiteY22" fmla="*/ 268817 h 1092200"/>
              <a:gd name="connsiteX23" fmla="*/ 264583 w 522816"/>
              <a:gd name="connsiteY23" fmla="*/ 275167 h 1092200"/>
              <a:gd name="connsiteX24" fmla="*/ 256116 w 522816"/>
              <a:gd name="connsiteY24" fmla="*/ 277284 h 1092200"/>
              <a:gd name="connsiteX25" fmla="*/ 243416 w 522816"/>
              <a:gd name="connsiteY25" fmla="*/ 285750 h 1092200"/>
              <a:gd name="connsiteX26" fmla="*/ 237066 w 522816"/>
              <a:gd name="connsiteY26" fmla="*/ 287867 h 1092200"/>
              <a:gd name="connsiteX27" fmla="*/ 213783 w 522816"/>
              <a:gd name="connsiteY27" fmla="*/ 298450 h 1092200"/>
              <a:gd name="connsiteX28" fmla="*/ 188383 w 522816"/>
              <a:gd name="connsiteY28" fmla="*/ 309034 h 1092200"/>
              <a:gd name="connsiteX29" fmla="*/ 175683 w 522816"/>
              <a:gd name="connsiteY29" fmla="*/ 313267 h 1092200"/>
              <a:gd name="connsiteX30" fmla="*/ 169333 w 522816"/>
              <a:gd name="connsiteY30" fmla="*/ 315384 h 1092200"/>
              <a:gd name="connsiteX31" fmla="*/ 156633 w 522816"/>
              <a:gd name="connsiteY31" fmla="*/ 317500 h 1092200"/>
              <a:gd name="connsiteX32" fmla="*/ 143933 w 522816"/>
              <a:gd name="connsiteY32" fmla="*/ 323850 h 1092200"/>
              <a:gd name="connsiteX33" fmla="*/ 141816 w 522816"/>
              <a:gd name="connsiteY33" fmla="*/ 330200 h 1092200"/>
              <a:gd name="connsiteX34" fmla="*/ 135466 w 522816"/>
              <a:gd name="connsiteY34" fmla="*/ 334434 h 1092200"/>
              <a:gd name="connsiteX35" fmla="*/ 120650 w 522816"/>
              <a:gd name="connsiteY35" fmla="*/ 340784 h 1092200"/>
              <a:gd name="connsiteX36" fmla="*/ 114300 w 522816"/>
              <a:gd name="connsiteY36" fmla="*/ 347134 h 1092200"/>
              <a:gd name="connsiteX37" fmla="*/ 105833 w 522816"/>
              <a:gd name="connsiteY37" fmla="*/ 349250 h 1092200"/>
              <a:gd name="connsiteX38" fmla="*/ 82550 w 522816"/>
              <a:gd name="connsiteY38" fmla="*/ 355600 h 1092200"/>
              <a:gd name="connsiteX39" fmla="*/ 52916 w 522816"/>
              <a:gd name="connsiteY39" fmla="*/ 357717 h 1092200"/>
              <a:gd name="connsiteX40" fmla="*/ 46566 w 522816"/>
              <a:gd name="connsiteY40" fmla="*/ 366184 h 1092200"/>
              <a:gd name="connsiteX41" fmla="*/ 42333 w 522816"/>
              <a:gd name="connsiteY41" fmla="*/ 378884 h 1092200"/>
              <a:gd name="connsiteX42" fmla="*/ 40216 w 522816"/>
              <a:gd name="connsiteY42" fmla="*/ 385234 h 1092200"/>
              <a:gd name="connsiteX43" fmla="*/ 38100 w 522816"/>
              <a:gd name="connsiteY43" fmla="*/ 391584 h 1092200"/>
              <a:gd name="connsiteX44" fmla="*/ 33866 w 522816"/>
              <a:gd name="connsiteY44" fmla="*/ 395817 h 1092200"/>
              <a:gd name="connsiteX45" fmla="*/ 35983 w 522816"/>
              <a:gd name="connsiteY45" fmla="*/ 503767 h 1092200"/>
              <a:gd name="connsiteX46" fmla="*/ 42333 w 522816"/>
              <a:gd name="connsiteY46" fmla="*/ 518584 h 1092200"/>
              <a:gd name="connsiteX47" fmla="*/ 44450 w 522816"/>
              <a:gd name="connsiteY47" fmla="*/ 527050 h 1092200"/>
              <a:gd name="connsiteX48" fmla="*/ 50800 w 522816"/>
              <a:gd name="connsiteY48" fmla="*/ 546100 h 1092200"/>
              <a:gd name="connsiteX49" fmla="*/ 52916 w 522816"/>
              <a:gd name="connsiteY49" fmla="*/ 552450 h 1092200"/>
              <a:gd name="connsiteX50" fmla="*/ 55033 w 522816"/>
              <a:gd name="connsiteY50" fmla="*/ 558800 h 1092200"/>
              <a:gd name="connsiteX51" fmla="*/ 59266 w 522816"/>
              <a:gd name="connsiteY51" fmla="*/ 592667 h 1092200"/>
              <a:gd name="connsiteX52" fmla="*/ 61383 w 522816"/>
              <a:gd name="connsiteY52" fmla="*/ 601134 h 1092200"/>
              <a:gd name="connsiteX53" fmla="*/ 67733 w 522816"/>
              <a:gd name="connsiteY53" fmla="*/ 603250 h 1092200"/>
              <a:gd name="connsiteX54" fmla="*/ 65616 w 522816"/>
              <a:gd name="connsiteY54" fmla="*/ 656167 h 1092200"/>
              <a:gd name="connsiteX55" fmla="*/ 63500 w 522816"/>
              <a:gd name="connsiteY55" fmla="*/ 662517 h 1092200"/>
              <a:gd name="connsiteX56" fmla="*/ 59266 w 522816"/>
              <a:gd name="connsiteY56" fmla="*/ 668867 h 1092200"/>
              <a:gd name="connsiteX57" fmla="*/ 55033 w 522816"/>
              <a:gd name="connsiteY57" fmla="*/ 681567 h 1092200"/>
              <a:gd name="connsiteX58" fmla="*/ 44450 w 522816"/>
              <a:gd name="connsiteY58" fmla="*/ 694267 h 1092200"/>
              <a:gd name="connsiteX59" fmla="*/ 40216 w 522816"/>
              <a:gd name="connsiteY59" fmla="*/ 702734 h 1092200"/>
              <a:gd name="connsiteX60" fmla="*/ 31750 w 522816"/>
              <a:gd name="connsiteY60" fmla="*/ 709084 h 1092200"/>
              <a:gd name="connsiteX61" fmla="*/ 27516 w 522816"/>
              <a:gd name="connsiteY61" fmla="*/ 713317 h 1092200"/>
              <a:gd name="connsiteX62" fmla="*/ 23283 w 522816"/>
              <a:gd name="connsiteY62" fmla="*/ 719667 h 1092200"/>
              <a:gd name="connsiteX63" fmla="*/ 19050 w 522816"/>
              <a:gd name="connsiteY63" fmla="*/ 728134 h 1092200"/>
              <a:gd name="connsiteX64" fmla="*/ 12700 w 522816"/>
              <a:gd name="connsiteY64" fmla="*/ 732367 h 1092200"/>
              <a:gd name="connsiteX65" fmla="*/ 10583 w 522816"/>
              <a:gd name="connsiteY65" fmla="*/ 740834 h 1092200"/>
              <a:gd name="connsiteX66" fmla="*/ 8466 w 522816"/>
              <a:gd name="connsiteY66" fmla="*/ 747184 h 1092200"/>
              <a:gd name="connsiteX67" fmla="*/ 4233 w 522816"/>
              <a:gd name="connsiteY67" fmla="*/ 764117 h 1092200"/>
              <a:gd name="connsiteX68" fmla="*/ 0 w 522816"/>
              <a:gd name="connsiteY68" fmla="*/ 776817 h 1092200"/>
              <a:gd name="connsiteX69" fmla="*/ 2116 w 522816"/>
              <a:gd name="connsiteY69" fmla="*/ 825500 h 1092200"/>
              <a:gd name="connsiteX70" fmla="*/ 4233 w 522816"/>
              <a:gd name="connsiteY70" fmla="*/ 833967 h 1092200"/>
              <a:gd name="connsiteX71" fmla="*/ 8466 w 522816"/>
              <a:gd name="connsiteY71" fmla="*/ 914400 h 1092200"/>
              <a:gd name="connsiteX72" fmla="*/ 14816 w 522816"/>
              <a:gd name="connsiteY72" fmla="*/ 931334 h 1092200"/>
              <a:gd name="connsiteX73" fmla="*/ 16933 w 522816"/>
              <a:gd name="connsiteY73" fmla="*/ 937684 h 1092200"/>
              <a:gd name="connsiteX74" fmla="*/ 21166 w 522816"/>
              <a:gd name="connsiteY74" fmla="*/ 944034 h 1092200"/>
              <a:gd name="connsiteX75" fmla="*/ 23283 w 522816"/>
              <a:gd name="connsiteY75" fmla="*/ 950384 h 1092200"/>
              <a:gd name="connsiteX76" fmla="*/ 27516 w 522816"/>
              <a:gd name="connsiteY76" fmla="*/ 956734 h 1092200"/>
              <a:gd name="connsiteX77" fmla="*/ 29633 w 522816"/>
              <a:gd name="connsiteY77" fmla="*/ 963084 h 1092200"/>
              <a:gd name="connsiteX78" fmla="*/ 35983 w 522816"/>
              <a:gd name="connsiteY78" fmla="*/ 969434 h 1092200"/>
              <a:gd name="connsiteX79" fmla="*/ 40216 w 522816"/>
              <a:gd name="connsiteY79" fmla="*/ 975784 h 1092200"/>
              <a:gd name="connsiteX80" fmla="*/ 42333 w 522816"/>
              <a:gd name="connsiteY80" fmla="*/ 984250 h 1092200"/>
              <a:gd name="connsiteX81" fmla="*/ 48683 w 522816"/>
              <a:gd name="connsiteY81" fmla="*/ 994834 h 1092200"/>
              <a:gd name="connsiteX82" fmla="*/ 52916 w 522816"/>
              <a:gd name="connsiteY82" fmla="*/ 1013884 h 1092200"/>
              <a:gd name="connsiteX83" fmla="*/ 57150 w 522816"/>
              <a:gd name="connsiteY83" fmla="*/ 1018117 h 1092200"/>
              <a:gd name="connsiteX84" fmla="*/ 61383 w 522816"/>
              <a:gd name="connsiteY84" fmla="*/ 1024467 h 1092200"/>
              <a:gd name="connsiteX85" fmla="*/ 74083 w 522816"/>
              <a:gd name="connsiteY85" fmla="*/ 1028700 h 1092200"/>
              <a:gd name="connsiteX86" fmla="*/ 78316 w 522816"/>
              <a:gd name="connsiteY86" fmla="*/ 1035050 h 1092200"/>
              <a:gd name="connsiteX87" fmla="*/ 80433 w 522816"/>
              <a:gd name="connsiteY87" fmla="*/ 1041400 h 1092200"/>
              <a:gd name="connsiteX88" fmla="*/ 84666 w 522816"/>
              <a:gd name="connsiteY88" fmla="*/ 1045634 h 1092200"/>
              <a:gd name="connsiteX89" fmla="*/ 91016 w 522816"/>
              <a:gd name="connsiteY89" fmla="*/ 1058334 h 1092200"/>
              <a:gd name="connsiteX90" fmla="*/ 97366 w 522816"/>
              <a:gd name="connsiteY90" fmla="*/ 1060450 h 1092200"/>
              <a:gd name="connsiteX91" fmla="*/ 101600 w 522816"/>
              <a:gd name="connsiteY91" fmla="*/ 1073150 h 1092200"/>
              <a:gd name="connsiteX92" fmla="*/ 103716 w 522816"/>
              <a:gd name="connsiteY92" fmla="*/ 1087967 h 1092200"/>
              <a:gd name="connsiteX93" fmla="*/ 114300 w 522816"/>
              <a:gd name="connsiteY93" fmla="*/ 1092200 h 1092200"/>
              <a:gd name="connsiteX94" fmla="*/ 196850 w 522816"/>
              <a:gd name="connsiteY94" fmla="*/ 1090084 h 1092200"/>
              <a:gd name="connsiteX95" fmla="*/ 209550 w 522816"/>
              <a:gd name="connsiteY95" fmla="*/ 1083734 h 1092200"/>
              <a:gd name="connsiteX96" fmla="*/ 226483 w 522816"/>
              <a:gd name="connsiteY96" fmla="*/ 1081617 h 1092200"/>
              <a:gd name="connsiteX97" fmla="*/ 232833 w 522816"/>
              <a:gd name="connsiteY97" fmla="*/ 1077384 h 1092200"/>
              <a:gd name="connsiteX98" fmla="*/ 251883 w 522816"/>
              <a:gd name="connsiteY98" fmla="*/ 1073150 h 1092200"/>
              <a:gd name="connsiteX99" fmla="*/ 264583 w 522816"/>
              <a:gd name="connsiteY99" fmla="*/ 1064684 h 1092200"/>
              <a:gd name="connsiteX100" fmla="*/ 270933 w 522816"/>
              <a:gd name="connsiteY100" fmla="*/ 1060450 h 1092200"/>
              <a:gd name="connsiteX101" fmla="*/ 277283 w 522816"/>
              <a:gd name="connsiteY101" fmla="*/ 1056217 h 1092200"/>
              <a:gd name="connsiteX102" fmla="*/ 283633 w 522816"/>
              <a:gd name="connsiteY102" fmla="*/ 1043517 h 1092200"/>
              <a:gd name="connsiteX103" fmla="*/ 292100 w 522816"/>
              <a:gd name="connsiteY103" fmla="*/ 1032934 h 1092200"/>
              <a:gd name="connsiteX104" fmla="*/ 296333 w 522816"/>
              <a:gd name="connsiteY104" fmla="*/ 969434 h 1092200"/>
              <a:gd name="connsiteX105" fmla="*/ 298450 w 522816"/>
              <a:gd name="connsiteY105" fmla="*/ 958850 h 1092200"/>
              <a:gd name="connsiteX106" fmla="*/ 302683 w 522816"/>
              <a:gd name="connsiteY106" fmla="*/ 935567 h 1092200"/>
              <a:gd name="connsiteX107" fmla="*/ 304800 w 522816"/>
              <a:gd name="connsiteY107" fmla="*/ 929217 h 1092200"/>
              <a:gd name="connsiteX108" fmla="*/ 306916 w 522816"/>
              <a:gd name="connsiteY108" fmla="*/ 920750 h 1092200"/>
              <a:gd name="connsiteX109" fmla="*/ 309033 w 522816"/>
              <a:gd name="connsiteY109" fmla="*/ 914400 h 1092200"/>
              <a:gd name="connsiteX110" fmla="*/ 311150 w 522816"/>
              <a:gd name="connsiteY110" fmla="*/ 901700 h 1092200"/>
              <a:gd name="connsiteX111" fmla="*/ 313266 w 522816"/>
              <a:gd name="connsiteY111" fmla="*/ 882650 h 1092200"/>
              <a:gd name="connsiteX112" fmla="*/ 317500 w 522816"/>
              <a:gd name="connsiteY112" fmla="*/ 878417 h 1092200"/>
              <a:gd name="connsiteX113" fmla="*/ 323850 w 522816"/>
              <a:gd name="connsiteY113" fmla="*/ 855134 h 1092200"/>
              <a:gd name="connsiteX114" fmla="*/ 325966 w 522816"/>
              <a:gd name="connsiteY114" fmla="*/ 848784 h 1092200"/>
              <a:gd name="connsiteX115" fmla="*/ 328083 w 522816"/>
              <a:gd name="connsiteY115" fmla="*/ 842434 h 1092200"/>
              <a:gd name="connsiteX116" fmla="*/ 332316 w 522816"/>
              <a:gd name="connsiteY116" fmla="*/ 814917 h 1092200"/>
              <a:gd name="connsiteX117" fmla="*/ 336550 w 522816"/>
              <a:gd name="connsiteY117" fmla="*/ 804334 h 1092200"/>
              <a:gd name="connsiteX118" fmla="*/ 338666 w 522816"/>
              <a:gd name="connsiteY118" fmla="*/ 791634 h 1092200"/>
              <a:gd name="connsiteX119" fmla="*/ 345016 w 522816"/>
              <a:gd name="connsiteY119" fmla="*/ 751417 h 1092200"/>
              <a:gd name="connsiteX120" fmla="*/ 347133 w 522816"/>
              <a:gd name="connsiteY120" fmla="*/ 745067 h 1092200"/>
              <a:gd name="connsiteX121" fmla="*/ 351366 w 522816"/>
              <a:gd name="connsiteY121" fmla="*/ 728134 h 1092200"/>
              <a:gd name="connsiteX122" fmla="*/ 355600 w 522816"/>
              <a:gd name="connsiteY122" fmla="*/ 721784 h 1092200"/>
              <a:gd name="connsiteX123" fmla="*/ 357716 w 522816"/>
              <a:gd name="connsiteY123" fmla="*/ 711200 h 1092200"/>
              <a:gd name="connsiteX124" fmla="*/ 359833 w 522816"/>
              <a:gd name="connsiteY124" fmla="*/ 704850 h 1092200"/>
              <a:gd name="connsiteX125" fmla="*/ 361950 w 522816"/>
              <a:gd name="connsiteY125" fmla="*/ 696384 h 1092200"/>
              <a:gd name="connsiteX126" fmla="*/ 364066 w 522816"/>
              <a:gd name="connsiteY126" fmla="*/ 673100 h 1092200"/>
              <a:gd name="connsiteX127" fmla="*/ 366183 w 522816"/>
              <a:gd name="connsiteY127" fmla="*/ 662517 h 1092200"/>
              <a:gd name="connsiteX128" fmla="*/ 368300 w 522816"/>
              <a:gd name="connsiteY128" fmla="*/ 649817 h 1092200"/>
              <a:gd name="connsiteX129" fmla="*/ 374650 w 522816"/>
              <a:gd name="connsiteY129" fmla="*/ 630767 h 1092200"/>
              <a:gd name="connsiteX130" fmla="*/ 376766 w 522816"/>
              <a:gd name="connsiteY130" fmla="*/ 622300 h 1092200"/>
              <a:gd name="connsiteX131" fmla="*/ 381000 w 522816"/>
              <a:gd name="connsiteY131" fmla="*/ 615950 h 1092200"/>
              <a:gd name="connsiteX132" fmla="*/ 389466 w 522816"/>
              <a:gd name="connsiteY132" fmla="*/ 590550 h 1092200"/>
              <a:gd name="connsiteX133" fmla="*/ 395816 w 522816"/>
              <a:gd name="connsiteY133" fmla="*/ 588434 h 1092200"/>
              <a:gd name="connsiteX134" fmla="*/ 400050 w 522816"/>
              <a:gd name="connsiteY134" fmla="*/ 584200 h 1092200"/>
              <a:gd name="connsiteX135" fmla="*/ 404283 w 522816"/>
              <a:gd name="connsiteY135" fmla="*/ 577850 h 1092200"/>
              <a:gd name="connsiteX136" fmla="*/ 410633 w 522816"/>
              <a:gd name="connsiteY136" fmla="*/ 575734 h 1092200"/>
              <a:gd name="connsiteX137" fmla="*/ 414866 w 522816"/>
              <a:gd name="connsiteY137" fmla="*/ 569384 h 1092200"/>
              <a:gd name="connsiteX138" fmla="*/ 425450 w 522816"/>
              <a:gd name="connsiteY138" fmla="*/ 560917 h 1092200"/>
              <a:gd name="connsiteX139" fmla="*/ 431800 w 522816"/>
              <a:gd name="connsiteY139" fmla="*/ 554567 h 1092200"/>
              <a:gd name="connsiteX140" fmla="*/ 433916 w 522816"/>
              <a:gd name="connsiteY140" fmla="*/ 548217 h 1092200"/>
              <a:gd name="connsiteX141" fmla="*/ 438150 w 522816"/>
              <a:gd name="connsiteY141" fmla="*/ 543984 h 1092200"/>
              <a:gd name="connsiteX142" fmla="*/ 442383 w 522816"/>
              <a:gd name="connsiteY142" fmla="*/ 531284 h 1092200"/>
              <a:gd name="connsiteX143" fmla="*/ 444500 w 522816"/>
              <a:gd name="connsiteY143" fmla="*/ 524934 h 1092200"/>
              <a:gd name="connsiteX144" fmla="*/ 450850 w 522816"/>
              <a:gd name="connsiteY144" fmla="*/ 520700 h 1092200"/>
              <a:gd name="connsiteX145" fmla="*/ 452966 w 522816"/>
              <a:gd name="connsiteY145" fmla="*/ 478367 h 1092200"/>
              <a:gd name="connsiteX146" fmla="*/ 455083 w 522816"/>
              <a:gd name="connsiteY146" fmla="*/ 452967 h 1092200"/>
              <a:gd name="connsiteX147" fmla="*/ 461433 w 522816"/>
              <a:gd name="connsiteY147" fmla="*/ 448734 h 1092200"/>
              <a:gd name="connsiteX148" fmla="*/ 463550 w 522816"/>
              <a:gd name="connsiteY148" fmla="*/ 442384 h 1092200"/>
              <a:gd name="connsiteX149" fmla="*/ 465666 w 522816"/>
              <a:gd name="connsiteY149" fmla="*/ 433917 h 1092200"/>
              <a:gd name="connsiteX150" fmla="*/ 472016 w 522816"/>
              <a:gd name="connsiteY150" fmla="*/ 429684 h 1092200"/>
              <a:gd name="connsiteX151" fmla="*/ 480483 w 522816"/>
              <a:gd name="connsiteY151" fmla="*/ 419100 h 1092200"/>
              <a:gd name="connsiteX152" fmla="*/ 484716 w 522816"/>
              <a:gd name="connsiteY152" fmla="*/ 406400 h 1092200"/>
              <a:gd name="connsiteX153" fmla="*/ 486833 w 522816"/>
              <a:gd name="connsiteY153" fmla="*/ 395817 h 1092200"/>
              <a:gd name="connsiteX154" fmla="*/ 495300 w 522816"/>
              <a:gd name="connsiteY154" fmla="*/ 385234 h 1092200"/>
              <a:gd name="connsiteX155" fmla="*/ 497416 w 522816"/>
              <a:gd name="connsiteY155" fmla="*/ 378884 h 1092200"/>
              <a:gd name="connsiteX156" fmla="*/ 499533 w 522816"/>
              <a:gd name="connsiteY156" fmla="*/ 370417 h 1092200"/>
              <a:gd name="connsiteX157" fmla="*/ 503766 w 522816"/>
              <a:gd name="connsiteY157" fmla="*/ 364067 h 1092200"/>
              <a:gd name="connsiteX158" fmla="*/ 510116 w 522816"/>
              <a:gd name="connsiteY158" fmla="*/ 349250 h 1092200"/>
              <a:gd name="connsiteX159" fmla="*/ 514350 w 522816"/>
              <a:gd name="connsiteY159" fmla="*/ 334434 h 1092200"/>
              <a:gd name="connsiteX160" fmla="*/ 518583 w 522816"/>
              <a:gd name="connsiteY160" fmla="*/ 328084 h 1092200"/>
              <a:gd name="connsiteX161" fmla="*/ 520700 w 522816"/>
              <a:gd name="connsiteY161" fmla="*/ 321734 h 1092200"/>
              <a:gd name="connsiteX162" fmla="*/ 522816 w 522816"/>
              <a:gd name="connsiteY162" fmla="*/ 279400 h 1092200"/>
              <a:gd name="connsiteX163" fmla="*/ 520700 w 522816"/>
              <a:gd name="connsiteY163" fmla="*/ 209550 h 1092200"/>
              <a:gd name="connsiteX164" fmla="*/ 518583 w 522816"/>
              <a:gd name="connsiteY164" fmla="*/ 203200 h 1092200"/>
              <a:gd name="connsiteX165" fmla="*/ 514350 w 522816"/>
              <a:gd name="connsiteY165" fmla="*/ 196850 h 1092200"/>
              <a:gd name="connsiteX166" fmla="*/ 512233 w 522816"/>
              <a:gd name="connsiteY166" fmla="*/ 188384 h 1092200"/>
              <a:gd name="connsiteX167" fmla="*/ 510116 w 522816"/>
              <a:gd name="connsiteY167" fmla="*/ 173567 h 1092200"/>
              <a:gd name="connsiteX168" fmla="*/ 505883 w 522816"/>
              <a:gd name="connsiteY168" fmla="*/ 160867 h 1092200"/>
              <a:gd name="connsiteX169" fmla="*/ 501650 w 522816"/>
              <a:gd name="connsiteY169" fmla="*/ 154517 h 1092200"/>
              <a:gd name="connsiteX170" fmla="*/ 495300 w 522816"/>
              <a:gd name="connsiteY170" fmla="*/ 135467 h 1092200"/>
              <a:gd name="connsiteX171" fmla="*/ 488950 w 522816"/>
              <a:gd name="connsiteY171" fmla="*/ 116417 h 1092200"/>
              <a:gd name="connsiteX172" fmla="*/ 480483 w 522816"/>
              <a:gd name="connsiteY172" fmla="*/ 88900 h 1092200"/>
              <a:gd name="connsiteX173" fmla="*/ 478366 w 522816"/>
              <a:gd name="connsiteY173" fmla="*/ 76200 h 1092200"/>
              <a:gd name="connsiteX174" fmla="*/ 474133 w 522816"/>
              <a:gd name="connsiteY174" fmla="*/ 57150 h 1092200"/>
              <a:gd name="connsiteX175" fmla="*/ 469900 w 522816"/>
              <a:gd name="connsiteY175" fmla="*/ 44450 h 1092200"/>
              <a:gd name="connsiteX176" fmla="*/ 457200 w 522816"/>
              <a:gd name="connsiteY176" fmla="*/ 0 h 109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522816" h="1092200">
                <a:moveTo>
                  <a:pt x="457200" y="0"/>
                </a:moveTo>
                <a:lnTo>
                  <a:pt x="457200" y="0"/>
                </a:lnTo>
                <a:cubicBezTo>
                  <a:pt x="432505" y="24695"/>
                  <a:pt x="407134" y="48731"/>
                  <a:pt x="383116" y="74084"/>
                </a:cubicBezTo>
                <a:cubicBezTo>
                  <a:pt x="381582" y="75704"/>
                  <a:pt x="382148" y="78521"/>
                  <a:pt x="381000" y="80434"/>
                </a:cubicBezTo>
                <a:cubicBezTo>
                  <a:pt x="379973" y="82145"/>
                  <a:pt x="378177" y="83256"/>
                  <a:pt x="376766" y="84667"/>
                </a:cubicBezTo>
                <a:cubicBezTo>
                  <a:pt x="375355" y="87489"/>
                  <a:pt x="374764" y="90903"/>
                  <a:pt x="372533" y="93134"/>
                </a:cubicBezTo>
                <a:cubicBezTo>
                  <a:pt x="370955" y="94712"/>
                  <a:pt x="367480" y="93434"/>
                  <a:pt x="366183" y="95250"/>
                </a:cubicBezTo>
                <a:cubicBezTo>
                  <a:pt x="363589" y="98881"/>
                  <a:pt x="365105" y="104795"/>
                  <a:pt x="361950" y="107950"/>
                </a:cubicBezTo>
                <a:cubicBezTo>
                  <a:pt x="358422" y="111478"/>
                  <a:pt x="354010" y="114303"/>
                  <a:pt x="351366" y="118534"/>
                </a:cubicBezTo>
                <a:cubicBezTo>
                  <a:pt x="347838" y="124178"/>
                  <a:pt x="343759" y="129514"/>
                  <a:pt x="340783" y="135467"/>
                </a:cubicBezTo>
                <a:cubicBezTo>
                  <a:pt x="339372" y="138289"/>
                  <a:pt x="338570" y="141510"/>
                  <a:pt x="336550" y="143934"/>
                </a:cubicBezTo>
                <a:cubicBezTo>
                  <a:pt x="334921" y="145888"/>
                  <a:pt x="332317" y="146756"/>
                  <a:pt x="330200" y="148167"/>
                </a:cubicBezTo>
                <a:cubicBezTo>
                  <a:pt x="323385" y="168607"/>
                  <a:pt x="334313" y="136828"/>
                  <a:pt x="323850" y="162984"/>
                </a:cubicBezTo>
                <a:cubicBezTo>
                  <a:pt x="323833" y="163026"/>
                  <a:pt x="318566" y="178837"/>
                  <a:pt x="317500" y="182034"/>
                </a:cubicBezTo>
                <a:cubicBezTo>
                  <a:pt x="312696" y="196448"/>
                  <a:pt x="318443" y="178891"/>
                  <a:pt x="311150" y="203200"/>
                </a:cubicBezTo>
                <a:cubicBezTo>
                  <a:pt x="310509" y="205337"/>
                  <a:pt x="309517" y="207372"/>
                  <a:pt x="309033" y="209550"/>
                </a:cubicBezTo>
                <a:cubicBezTo>
                  <a:pt x="308381" y="212486"/>
                  <a:pt x="307321" y="224399"/>
                  <a:pt x="304800" y="228600"/>
                </a:cubicBezTo>
                <a:cubicBezTo>
                  <a:pt x="303773" y="230312"/>
                  <a:pt x="301977" y="231423"/>
                  <a:pt x="300566" y="232834"/>
                </a:cubicBezTo>
                <a:cubicBezTo>
                  <a:pt x="294924" y="249765"/>
                  <a:pt x="303387" y="230014"/>
                  <a:pt x="292100" y="241300"/>
                </a:cubicBezTo>
                <a:cubicBezTo>
                  <a:pt x="290522" y="242878"/>
                  <a:pt x="290981" y="245654"/>
                  <a:pt x="289983" y="247650"/>
                </a:cubicBezTo>
                <a:cubicBezTo>
                  <a:pt x="288845" y="249925"/>
                  <a:pt x="287339" y="252014"/>
                  <a:pt x="285750" y="254000"/>
                </a:cubicBezTo>
                <a:cubicBezTo>
                  <a:pt x="280823" y="260159"/>
                  <a:pt x="281768" y="256966"/>
                  <a:pt x="275166" y="262467"/>
                </a:cubicBezTo>
                <a:cubicBezTo>
                  <a:pt x="272866" y="264383"/>
                  <a:pt x="270732" y="266517"/>
                  <a:pt x="268816" y="268817"/>
                </a:cubicBezTo>
                <a:cubicBezTo>
                  <a:pt x="267187" y="270771"/>
                  <a:pt x="266700" y="273756"/>
                  <a:pt x="264583" y="275167"/>
                </a:cubicBezTo>
                <a:cubicBezTo>
                  <a:pt x="262162" y="276781"/>
                  <a:pt x="258938" y="276578"/>
                  <a:pt x="256116" y="277284"/>
                </a:cubicBezTo>
                <a:cubicBezTo>
                  <a:pt x="251883" y="280106"/>
                  <a:pt x="248243" y="284141"/>
                  <a:pt x="243416" y="285750"/>
                </a:cubicBezTo>
                <a:cubicBezTo>
                  <a:pt x="241299" y="286456"/>
                  <a:pt x="239016" y="286783"/>
                  <a:pt x="237066" y="287867"/>
                </a:cubicBezTo>
                <a:cubicBezTo>
                  <a:pt x="216470" y="299310"/>
                  <a:pt x="232822" y="294643"/>
                  <a:pt x="213783" y="298450"/>
                </a:cubicBezTo>
                <a:cubicBezTo>
                  <a:pt x="201865" y="306397"/>
                  <a:pt x="209845" y="301881"/>
                  <a:pt x="188383" y="309034"/>
                </a:cubicBezTo>
                <a:lnTo>
                  <a:pt x="175683" y="313267"/>
                </a:lnTo>
                <a:cubicBezTo>
                  <a:pt x="173566" y="313973"/>
                  <a:pt x="171534" y="315017"/>
                  <a:pt x="169333" y="315384"/>
                </a:cubicBezTo>
                <a:lnTo>
                  <a:pt x="156633" y="317500"/>
                </a:lnTo>
                <a:cubicBezTo>
                  <a:pt x="152451" y="318894"/>
                  <a:pt x="146917" y="320121"/>
                  <a:pt x="143933" y="323850"/>
                </a:cubicBezTo>
                <a:cubicBezTo>
                  <a:pt x="142539" y="325592"/>
                  <a:pt x="143210" y="328458"/>
                  <a:pt x="141816" y="330200"/>
                </a:cubicBezTo>
                <a:cubicBezTo>
                  <a:pt x="140227" y="332187"/>
                  <a:pt x="137675" y="333172"/>
                  <a:pt x="135466" y="334434"/>
                </a:cubicBezTo>
                <a:cubicBezTo>
                  <a:pt x="128145" y="338618"/>
                  <a:pt x="127772" y="338410"/>
                  <a:pt x="120650" y="340784"/>
                </a:cubicBezTo>
                <a:cubicBezTo>
                  <a:pt x="118533" y="342901"/>
                  <a:pt x="116899" y="345649"/>
                  <a:pt x="114300" y="347134"/>
                </a:cubicBezTo>
                <a:cubicBezTo>
                  <a:pt x="111774" y="348577"/>
                  <a:pt x="108619" y="348414"/>
                  <a:pt x="105833" y="349250"/>
                </a:cubicBezTo>
                <a:cubicBezTo>
                  <a:pt x="95980" y="352206"/>
                  <a:pt x="92463" y="354557"/>
                  <a:pt x="82550" y="355600"/>
                </a:cubicBezTo>
                <a:cubicBezTo>
                  <a:pt x="72701" y="356637"/>
                  <a:pt x="62794" y="357011"/>
                  <a:pt x="52916" y="357717"/>
                </a:cubicBezTo>
                <a:cubicBezTo>
                  <a:pt x="50799" y="360539"/>
                  <a:pt x="48144" y="363029"/>
                  <a:pt x="46566" y="366184"/>
                </a:cubicBezTo>
                <a:cubicBezTo>
                  <a:pt x="44570" y="370175"/>
                  <a:pt x="43744" y="374651"/>
                  <a:pt x="42333" y="378884"/>
                </a:cubicBezTo>
                <a:lnTo>
                  <a:pt x="40216" y="385234"/>
                </a:lnTo>
                <a:cubicBezTo>
                  <a:pt x="39511" y="387351"/>
                  <a:pt x="39678" y="390007"/>
                  <a:pt x="38100" y="391584"/>
                </a:cubicBezTo>
                <a:lnTo>
                  <a:pt x="33866" y="395817"/>
                </a:lnTo>
                <a:cubicBezTo>
                  <a:pt x="21128" y="434044"/>
                  <a:pt x="30238" y="404195"/>
                  <a:pt x="35983" y="503767"/>
                </a:cubicBezTo>
                <a:cubicBezTo>
                  <a:pt x="36415" y="511248"/>
                  <a:pt x="38500" y="512834"/>
                  <a:pt x="42333" y="518584"/>
                </a:cubicBezTo>
                <a:cubicBezTo>
                  <a:pt x="43039" y="521406"/>
                  <a:pt x="43614" y="524264"/>
                  <a:pt x="44450" y="527050"/>
                </a:cubicBezTo>
                <a:cubicBezTo>
                  <a:pt x="44465" y="527100"/>
                  <a:pt x="49734" y="542900"/>
                  <a:pt x="50800" y="546100"/>
                </a:cubicBezTo>
                <a:lnTo>
                  <a:pt x="52916" y="552450"/>
                </a:lnTo>
                <a:lnTo>
                  <a:pt x="55033" y="558800"/>
                </a:lnTo>
                <a:cubicBezTo>
                  <a:pt x="58410" y="602701"/>
                  <a:pt x="53978" y="574155"/>
                  <a:pt x="59266" y="592667"/>
                </a:cubicBezTo>
                <a:cubicBezTo>
                  <a:pt x="60065" y="595464"/>
                  <a:pt x="59566" y="598862"/>
                  <a:pt x="61383" y="601134"/>
                </a:cubicBezTo>
                <a:cubicBezTo>
                  <a:pt x="62777" y="602876"/>
                  <a:pt x="65616" y="602545"/>
                  <a:pt x="67733" y="603250"/>
                </a:cubicBezTo>
                <a:cubicBezTo>
                  <a:pt x="74630" y="623938"/>
                  <a:pt x="71095" y="610507"/>
                  <a:pt x="65616" y="656167"/>
                </a:cubicBezTo>
                <a:cubicBezTo>
                  <a:pt x="65350" y="658382"/>
                  <a:pt x="64498" y="660521"/>
                  <a:pt x="63500" y="662517"/>
                </a:cubicBezTo>
                <a:cubicBezTo>
                  <a:pt x="62362" y="664792"/>
                  <a:pt x="60677" y="666750"/>
                  <a:pt x="59266" y="668867"/>
                </a:cubicBezTo>
                <a:cubicBezTo>
                  <a:pt x="57855" y="673100"/>
                  <a:pt x="58188" y="678412"/>
                  <a:pt x="55033" y="681567"/>
                </a:cubicBezTo>
                <a:cubicBezTo>
                  <a:pt x="49195" y="687405"/>
                  <a:pt x="48380" y="687390"/>
                  <a:pt x="44450" y="694267"/>
                </a:cubicBezTo>
                <a:cubicBezTo>
                  <a:pt x="42884" y="697007"/>
                  <a:pt x="42270" y="700338"/>
                  <a:pt x="40216" y="702734"/>
                </a:cubicBezTo>
                <a:cubicBezTo>
                  <a:pt x="37920" y="705412"/>
                  <a:pt x="34460" y="706826"/>
                  <a:pt x="31750" y="709084"/>
                </a:cubicBezTo>
                <a:cubicBezTo>
                  <a:pt x="30217" y="710362"/>
                  <a:pt x="28763" y="711759"/>
                  <a:pt x="27516" y="713317"/>
                </a:cubicBezTo>
                <a:cubicBezTo>
                  <a:pt x="25927" y="715303"/>
                  <a:pt x="24545" y="717458"/>
                  <a:pt x="23283" y="719667"/>
                </a:cubicBezTo>
                <a:cubicBezTo>
                  <a:pt x="21718" y="722407"/>
                  <a:pt x="21070" y="725710"/>
                  <a:pt x="19050" y="728134"/>
                </a:cubicBezTo>
                <a:cubicBezTo>
                  <a:pt x="17421" y="730088"/>
                  <a:pt x="14817" y="730956"/>
                  <a:pt x="12700" y="732367"/>
                </a:cubicBezTo>
                <a:cubicBezTo>
                  <a:pt x="11994" y="735189"/>
                  <a:pt x="11382" y="738037"/>
                  <a:pt x="10583" y="740834"/>
                </a:cubicBezTo>
                <a:cubicBezTo>
                  <a:pt x="9970" y="742979"/>
                  <a:pt x="9053" y="745031"/>
                  <a:pt x="8466" y="747184"/>
                </a:cubicBezTo>
                <a:cubicBezTo>
                  <a:pt x="6935" y="752797"/>
                  <a:pt x="6073" y="758597"/>
                  <a:pt x="4233" y="764117"/>
                </a:cubicBezTo>
                <a:lnTo>
                  <a:pt x="0" y="776817"/>
                </a:lnTo>
                <a:cubicBezTo>
                  <a:pt x="705" y="793045"/>
                  <a:pt x="916" y="809301"/>
                  <a:pt x="2116" y="825500"/>
                </a:cubicBezTo>
                <a:cubicBezTo>
                  <a:pt x="2331" y="828401"/>
                  <a:pt x="4076" y="831062"/>
                  <a:pt x="4233" y="833967"/>
                </a:cubicBezTo>
                <a:cubicBezTo>
                  <a:pt x="5697" y="861038"/>
                  <a:pt x="1901" y="888137"/>
                  <a:pt x="8466" y="914400"/>
                </a:cubicBezTo>
                <a:cubicBezTo>
                  <a:pt x="9665" y="919197"/>
                  <a:pt x="13364" y="927462"/>
                  <a:pt x="14816" y="931334"/>
                </a:cubicBezTo>
                <a:cubicBezTo>
                  <a:pt x="15599" y="933423"/>
                  <a:pt x="15935" y="935688"/>
                  <a:pt x="16933" y="937684"/>
                </a:cubicBezTo>
                <a:cubicBezTo>
                  <a:pt x="18071" y="939959"/>
                  <a:pt x="20028" y="941759"/>
                  <a:pt x="21166" y="944034"/>
                </a:cubicBezTo>
                <a:cubicBezTo>
                  <a:pt x="22164" y="946030"/>
                  <a:pt x="22285" y="948388"/>
                  <a:pt x="23283" y="950384"/>
                </a:cubicBezTo>
                <a:cubicBezTo>
                  <a:pt x="24421" y="952659"/>
                  <a:pt x="26378" y="954459"/>
                  <a:pt x="27516" y="956734"/>
                </a:cubicBezTo>
                <a:cubicBezTo>
                  <a:pt x="28514" y="958730"/>
                  <a:pt x="28395" y="961228"/>
                  <a:pt x="29633" y="963084"/>
                </a:cubicBezTo>
                <a:cubicBezTo>
                  <a:pt x="31293" y="965575"/>
                  <a:pt x="34067" y="967134"/>
                  <a:pt x="35983" y="969434"/>
                </a:cubicBezTo>
                <a:cubicBezTo>
                  <a:pt x="37612" y="971388"/>
                  <a:pt x="38805" y="973667"/>
                  <a:pt x="40216" y="975784"/>
                </a:cubicBezTo>
                <a:cubicBezTo>
                  <a:pt x="40922" y="978606"/>
                  <a:pt x="41032" y="981648"/>
                  <a:pt x="42333" y="984250"/>
                </a:cubicBezTo>
                <a:cubicBezTo>
                  <a:pt x="48993" y="997570"/>
                  <a:pt x="44985" y="978197"/>
                  <a:pt x="48683" y="994834"/>
                </a:cubicBezTo>
                <a:cubicBezTo>
                  <a:pt x="49335" y="997768"/>
                  <a:pt x="50395" y="1009683"/>
                  <a:pt x="52916" y="1013884"/>
                </a:cubicBezTo>
                <a:cubicBezTo>
                  <a:pt x="53943" y="1015595"/>
                  <a:pt x="55903" y="1016559"/>
                  <a:pt x="57150" y="1018117"/>
                </a:cubicBezTo>
                <a:cubicBezTo>
                  <a:pt x="58739" y="1020103"/>
                  <a:pt x="59226" y="1023119"/>
                  <a:pt x="61383" y="1024467"/>
                </a:cubicBezTo>
                <a:cubicBezTo>
                  <a:pt x="65167" y="1026832"/>
                  <a:pt x="74083" y="1028700"/>
                  <a:pt x="74083" y="1028700"/>
                </a:cubicBezTo>
                <a:cubicBezTo>
                  <a:pt x="75494" y="1030817"/>
                  <a:pt x="77178" y="1032775"/>
                  <a:pt x="78316" y="1035050"/>
                </a:cubicBezTo>
                <a:cubicBezTo>
                  <a:pt x="79314" y="1037046"/>
                  <a:pt x="79285" y="1039487"/>
                  <a:pt x="80433" y="1041400"/>
                </a:cubicBezTo>
                <a:cubicBezTo>
                  <a:pt x="81460" y="1043111"/>
                  <a:pt x="83255" y="1044223"/>
                  <a:pt x="84666" y="1045634"/>
                </a:cubicBezTo>
                <a:cubicBezTo>
                  <a:pt x="86060" y="1049816"/>
                  <a:pt x="87287" y="1055351"/>
                  <a:pt x="91016" y="1058334"/>
                </a:cubicBezTo>
                <a:cubicBezTo>
                  <a:pt x="92758" y="1059728"/>
                  <a:pt x="95249" y="1059745"/>
                  <a:pt x="97366" y="1060450"/>
                </a:cubicBezTo>
                <a:cubicBezTo>
                  <a:pt x="98777" y="1064683"/>
                  <a:pt x="100969" y="1068732"/>
                  <a:pt x="101600" y="1073150"/>
                </a:cubicBezTo>
                <a:cubicBezTo>
                  <a:pt x="102305" y="1078089"/>
                  <a:pt x="100949" y="1083816"/>
                  <a:pt x="103716" y="1087967"/>
                </a:cubicBezTo>
                <a:cubicBezTo>
                  <a:pt x="105824" y="1091129"/>
                  <a:pt x="110772" y="1090789"/>
                  <a:pt x="114300" y="1092200"/>
                </a:cubicBezTo>
                <a:cubicBezTo>
                  <a:pt x="141817" y="1091495"/>
                  <a:pt x="169355" y="1091393"/>
                  <a:pt x="196850" y="1090084"/>
                </a:cubicBezTo>
                <a:cubicBezTo>
                  <a:pt x="207083" y="1089597"/>
                  <a:pt x="199668" y="1086429"/>
                  <a:pt x="209550" y="1083734"/>
                </a:cubicBezTo>
                <a:cubicBezTo>
                  <a:pt x="215038" y="1082237"/>
                  <a:pt x="220839" y="1082323"/>
                  <a:pt x="226483" y="1081617"/>
                </a:cubicBezTo>
                <a:cubicBezTo>
                  <a:pt x="228600" y="1080206"/>
                  <a:pt x="230420" y="1078188"/>
                  <a:pt x="232833" y="1077384"/>
                </a:cubicBezTo>
                <a:cubicBezTo>
                  <a:pt x="238867" y="1075373"/>
                  <a:pt x="246071" y="1076379"/>
                  <a:pt x="251883" y="1073150"/>
                </a:cubicBezTo>
                <a:cubicBezTo>
                  <a:pt x="256330" y="1070679"/>
                  <a:pt x="260350" y="1067506"/>
                  <a:pt x="264583" y="1064684"/>
                </a:cubicBezTo>
                <a:lnTo>
                  <a:pt x="270933" y="1060450"/>
                </a:lnTo>
                <a:lnTo>
                  <a:pt x="277283" y="1056217"/>
                </a:lnTo>
                <a:cubicBezTo>
                  <a:pt x="289414" y="1038019"/>
                  <a:pt x="274870" y="1061044"/>
                  <a:pt x="283633" y="1043517"/>
                </a:cubicBezTo>
                <a:cubicBezTo>
                  <a:pt x="286304" y="1038175"/>
                  <a:pt x="288161" y="1036872"/>
                  <a:pt x="292100" y="1032934"/>
                </a:cubicBezTo>
                <a:cubicBezTo>
                  <a:pt x="300460" y="1007845"/>
                  <a:pt x="292272" y="1034399"/>
                  <a:pt x="296333" y="969434"/>
                </a:cubicBezTo>
                <a:cubicBezTo>
                  <a:pt x="296557" y="965843"/>
                  <a:pt x="297859" y="962399"/>
                  <a:pt x="298450" y="958850"/>
                </a:cubicBezTo>
                <a:cubicBezTo>
                  <a:pt x="300849" y="944457"/>
                  <a:pt x="299431" y="946948"/>
                  <a:pt x="302683" y="935567"/>
                </a:cubicBezTo>
                <a:cubicBezTo>
                  <a:pt x="303296" y="933422"/>
                  <a:pt x="304187" y="931362"/>
                  <a:pt x="304800" y="929217"/>
                </a:cubicBezTo>
                <a:cubicBezTo>
                  <a:pt x="305599" y="926420"/>
                  <a:pt x="306117" y="923547"/>
                  <a:pt x="306916" y="920750"/>
                </a:cubicBezTo>
                <a:cubicBezTo>
                  <a:pt x="307529" y="918605"/>
                  <a:pt x="308549" y="916578"/>
                  <a:pt x="309033" y="914400"/>
                </a:cubicBezTo>
                <a:cubicBezTo>
                  <a:pt x="309964" y="910210"/>
                  <a:pt x="310583" y="905954"/>
                  <a:pt x="311150" y="901700"/>
                </a:cubicBezTo>
                <a:cubicBezTo>
                  <a:pt x="311994" y="895367"/>
                  <a:pt x="311585" y="888814"/>
                  <a:pt x="313266" y="882650"/>
                </a:cubicBezTo>
                <a:cubicBezTo>
                  <a:pt x="313791" y="880725"/>
                  <a:pt x="316089" y="879828"/>
                  <a:pt x="317500" y="878417"/>
                </a:cubicBezTo>
                <a:cubicBezTo>
                  <a:pt x="320492" y="863453"/>
                  <a:pt x="318477" y="871253"/>
                  <a:pt x="323850" y="855134"/>
                </a:cubicBezTo>
                <a:lnTo>
                  <a:pt x="325966" y="848784"/>
                </a:lnTo>
                <a:lnTo>
                  <a:pt x="328083" y="842434"/>
                </a:lnTo>
                <a:cubicBezTo>
                  <a:pt x="328415" y="840109"/>
                  <a:pt x="331437" y="818138"/>
                  <a:pt x="332316" y="814917"/>
                </a:cubicBezTo>
                <a:cubicBezTo>
                  <a:pt x="333316" y="811251"/>
                  <a:pt x="335139" y="807862"/>
                  <a:pt x="336550" y="804334"/>
                </a:cubicBezTo>
                <a:cubicBezTo>
                  <a:pt x="337255" y="800101"/>
                  <a:pt x="338029" y="795878"/>
                  <a:pt x="338666" y="791634"/>
                </a:cubicBezTo>
                <a:cubicBezTo>
                  <a:pt x="339759" y="784348"/>
                  <a:pt x="342260" y="762443"/>
                  <a:pt x="345016" y="751417"/>
                </a:cubicBezTo>
                <a:cubicBezTo>
                  <a:pt x="345557" y="749252"/>
                  <a:pt x="346592" y="747232"/>
                  <a:pt x="347133" y="745067"/>
                </a:cubicBezTo>
                <a:cubicBezTo>
                  <a:pt x="348339" y="740245"/>
                  <a:pt x="348949" y="732968"/>
                  <a:pt x="351366" y="728134"/>
                </a:cubicBezTo>
                <a:cubicBezTo>
                  <a:pt x="352504" y="725859"/>
                  <a:pt x="354189" y="723901"/>
                  <a:pt x="355600" y="721784"/>
                </a:cubicBezTo>
                <a:cubicBezTo>
                  <a:pt x="356305" y="718256"/>
                  <a:pt x="356843" y="714690"/>
                  <a:pt x="357716" y="711200"/>
                </a:cubicBezTo>
                <a:cubicBezTo>
                  <a:pt x="358257" y="709035"/>
                  <a:pt x="359220" y="706995"/>
                  <a:pt x="359833" y="704850"/>
                </a:cubicBezTo>
                <a:cubicBezTo>
                  <a:pt x="360632" y="702053"/>
                  <a:pt x="361244" y="699206"/>
                  <a:pt x="361950" y="696384"/>
                </a:cubicBezTo>
                <a:cubicBezTo>
                  <a:pt x="362655" y="688623"/>
                  <a:pt x="363099" y="680833"/>
                  <a:pt x="364066" y="673100"/>
                </a:cubicBezTo>
                <a:cubicBezTo>
                  <a:pt x="364512" y="669530"/>
                  <a:pt x="365539" y="666057"/>
                  <a:pt x="366183" y="662517"/>
                </a:cubicBezTo>
                <a:cubicBezTo>
                  <a:pt x="366951" y="658295"/>
                  <a:pt x="367647" y="654059"/>
                  <a:pt x="368300" y="649817"/>
                </a:cubicBezTo>
                <a:cubicBezTo>
                  <a:pt x="370917" y="632806"/>
                  <a:pt x="366800" y="638615"/>
                  <a:pt x="374650" y="630767"/>
                </a:cubicBezTo>
                <a:cubicBezTo>
                  <a:pt x="375355" y="627945"/>
                  <a:pt x="375620" y="624974"/>
                  <a:pt x="376766" y="622300"/>
                </a:cubicBezTo>
                <a:cubicBezTo>
                  <a:pt x="377768" y="619962"/>
                  <a:pt x="380269" y="618387"/>
                  <a:pt x="381000" y="615950"/>
                </a:cubicBezTo>
                <a:cubicBezTo>
                  <a:pt x="383318" y="608224"/>
                  <a:pt x="380870" y="595708"/>
                  <a:pt x="389466" y="590550"/>
                </a:cubicBezTo>
                <a:cubicBezTo>
                  <a:pt x="391379" y="589402"/>
                  <a:pt x="393699" y="589139"/>
                  <a:pt x="395816" y="588434"/>
                </a:cubicBezTo>
                <a:cubicBezTo>
                  <a:pt x="397227" y="587023"/>
                  <a:pt x="398803" y="585759"/>
                  <a:pt x="400050" y="584200"/>
                </a:cubicBezTo>
                <a:cubicBezTo>
                  <a:pt x="401639" y="582214"/>
                  <a:pt x="402297" y="579439"/>
                  <a:pt x="404283" y="577850"/>
                </a:cubicBezTo>
                <a:cubicBezTo>
                  <a:pt x="406025" y="576456"/>
                  <a:pt x="408516" y="576439"/>
                  <a:pt x="410633" y="575734"/>
                </a:cubicBezTo>
                <a:cubicBezTo>
                  <a:pt x="412044" y="573617"/>
                  <a:pt x="413277" y="571370"/>
                  <a:pt x="414866" y="569384"/>
                </a:cubicBezTo>
                <a:cubicBezTo>
                  <a:pt x="419793" y="563225"/>
                  <a:pt x="418848" y="566418"/>
                  <a:pt x="425450" y="560917"/>
                </a:cubicBezTo>
                <a:cubicBezTo>
                  <a:pt x="427750" y="559001"/>
                  <a:pt x="429683" y="556684"/>
                  <a:pt x="431800" y="554567"/>
                </a:cubicBezTo>
                <a:cubicBezTo>
                  <a:pt x="432505" y="552450"/>
                  <a:pt x="432768" y="550130"/>
                  <a:pt x="433916" y="548217"/>
                </a:cubicBezTo>
                <a:cubicBezTo>
                  <a:pt x="434943" y="546506"/>
                  <a:pt x="437257" y="545769"/>
                  <a:pt x="438150" y="543984"/>
                </a:cubicBezTo>
                <a:cubicBezTo>
                  <a:pt x="440146" y="539993"/>
                  <a:pt x="440972" y="535517"/>
                  <a:pt x="442383" y="531284"/>
                </a:cubicBezTo>
                <a:cubicBezTo>
                  <a:pt x="443089" y="529167"/>
                  <a:pt x="442644" y="526172"/>
                  <a:pt x="444500" y="524934"/>
                </a:cubicBezTo>
                <a:lnTo>
                  <a:pt x="450850" y="520700"/>
                </a:lnTo>
                <a:cubicBezTo>
                  <a:pt x="451555" y="506589"/>
                  <a:pt x="452085" y="492468"/>
                  <a:pt x="452966" y="478367"/>
                </a:cubicBezTo>
                <a:cubicBezTo>
                  <a:pt x="453496" y="469888"/>
                  <a:pt x="452749" y="461136"/>
                  <a:pt x="455083" y="452967"/>
                </a:cubicBezTo>
                <a:cubicBezTo>
                  <a:pt x="455782" y="450521"/>
                  <a:pt x="459316" y="450145"/>
                  <a:pt x="461433" y="448734"/>
                </a:cubicBezTo>
                <a:cubicBezTo>
                  <a:pt x="462139" y="446617"/>
                  <a:pt x="462937" y="444529"/>
                  <a:pt x="463550" y="442384"/>
                </a:cubicBezTo>
                <a:cubicBezTo>
                  <a:pt x="464349" y="439587"/>
                  <a:pt x="464052" y="436338"/>
                  <a:pt x="465666" y="433917"/>
                </a:cubicBezTo>
                <a:cubicBezTo>
                  <a:pt x="467077" y="431800"/>
                  <a:pt x="470030" y="431273"/>
                  <a:pt x="472016" y="429684"/>
                </a:cubicBezTo>
                <a:cubicBezTo>
                  <a:pt x="475050" y="427257"/>
                  <a:pt x="478965" y="422515"/>
                  <a:pt x="480483" y="419100"/>
                </a:cubicBezTo>
                <a:cubicBezTo>
                  <a:pt x="482295" y="415022"/>
                  <a:pt x="483841" y="410776"/>
                  <a:pt x="484716" y="406400"/>
                </a:cubicBezTo>
                <a:cubicBezTo>
                  <a:pt x="485422" y="402872"/>
                  <a:pt x="485570" y="399185"/>
                  <a:pt x="486833" y="395817"/>
                </a:cubicBezTo>
                <a:cubicBezTo>
                  <a:pt x="488436" y="391543"/>
                  <a:pt x="492199" y="388335"/>
                  <a:pt x="495300" y="385234"/>
                </a:cubicBezTo>
                <a:cubicBezTo>
                  <a:pt x="496005" y="383117"/>
                  <a:pt x="496803" y="381029"/>
                  <a:pt x="497416" y="378884"/>
                </a:cubicBezTo>
                <a:cubicBezTo>
                  <a:pt x="498215" y="376087"/>
                  <a:pt x="498387" y="373091"/>
                  <a:pt x="499533" y="370417"/>
                </a:cubicBezTo>
                <a:cubicBezTo>
                  <a:pt x="500535" y="368079"/>
                  <a:pt x="502355" y="366184"/>
                  <a:pt x="503766" y="364067"/>
                </a:cubicBezTo>
                <a:cubicBezTo>
                  <a:pt x="508172" y="346447"/>
                  <a:pt x="502808" y="363867"/>
                  <a:pt x="510116" y="349250"/>
                </a:cubicBezTo>
                <a:cubicBezTo>
                  <a:pt x="514236" y="341009"/>
                  <a:pt x="510279" y="343932"/>
                  <a:pt x="514350" y="334434"/>
                </a:cubicBezTo>
                <a:cubicBezTo>
                  <a:pt x="515352" y="332096"/>
                  <a:pt x="517445" y="330359"/>
                  <a:pt x="518583" y="328084"/>
                </a:cubicBezTo>
                <a:cubicBezTo>
                  <a:pt x="519581" y="326088"/>
                  <a:pt x="519994" y="323851"/>
                  <a:pt x="520700" y="321734"/>
                </a:cubicBezTo>
                <a:cubicBezTo>
                  <a:pt x="521405" y="307623"/>
                  <a:pt x="522816" y="293529"/>
                  <a:pt x="522816" y="279400"/>
                </a:cubicBezTo>
                <a:cubicBezTo>
                  <a:pt x="522816" y="256106"/>
                  <a:pt x="521992" y="232808"/>
                  <a:pt x="520700" y="209550"/>
                </a:cubicBezTo>
                <a:cubicBezTo>
                  <a:pt x="520576" y="207322"/>
                  <a:pt x="519581" y="205196"/>
                  <a:pt x="518583" y="203200"/>
                </a:cubicBezTo>
                <a:cubicBezTo>
                  <a:pt x="517445" y="200925"/>
                  <a:pt x="515761" y="198967"/>
                  <a:pt x="514350" y="196850"/>
                </a:cubicBezTo>
                <a:cubicBezTo>
                  <a:pt x="513644" y="194028"/>
                  <a:pt x="512753" y="191246"/>
                  <a:pt x="512233" y="188384"/>
                </a:cubicBezTo>
                <a:cubicBezTo>
                  <a:pt x="511340" y="183475"/>
                  <a:pt x="511238" y="178428"/>
                  <a:pt x="510116" y="173567"/>
                </a:cubicBezTo>
                <a:cubicBezTo>
                  <a:pt x="509113" y="169219"/>
                  <a:pt x="508358" y="164580"/>
                  <a:pt x="505883" y="160867"/>
                </a:cubicBezTo>
                <a:lnTo>
                  <a:pt x="501650" y="154517"/>
                </a:lnTo>
                <a:cubicBezTo>
                  <a:pt x="496883" y="125921"/>
                  <a:pt x="503236" y="153323"/>
                  <a:pt x="495300" y="135467"/>
                </a:cubicBezTo>
                <a:cubicBezTo>
                  <a:pt x="495289" y="135442"/>
                  <a:pt x="490013" y="119605"/>
                  <a:pt x="488950" y="116417"/>
                </a:cubicBezTo>
                <a:cubicBezTo>
                  <a:pt x="485923" y="107334"/>
                  <a:pt x="482639" y="98241"/>
                  <a:pt x="480483" y="88900"/>
                </a:cubicBezTo>
                <a:cubicBezTo>
                  <a:pt x="479518" y="84718"/>
                  <a:pt x="479134" y="80423"/>
                  <a:pt x="478366" y="76200"/>
                </a:cubicBezTo>
                <a:cubicBezTo>
                  <a:pt x="477435" y="71077"/>
                  <a:pt x="475703" y="62385"/>
                  <a:pt x="474133" y="57150"/>
                </a:cubicBezTo>
                <a:cubicBezTo>
                  <a:pt x="472851" y="52876"/>
                  <a:pt x="469900" y="44450"/>
                  <a:pt x="469900" y="44450"/>
                </a:cubicBezTo>
                <a:cubicBezTo>
                  <a:pt x="467705" y="24699"/>
                  <a:pt x="459317" y="7408"/>
                  <a:pt x="45720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BA402046-7B74-D4D6-F104-04798618816D}"/>
              </a:ext>
            </a:extLst>
          </p:cNvPr>
          <p:cNvSpPr/>
          <p:nvPr/>
        </p:nvSpPr>
        <p:spPr>
          <a:xfrm>
            <a:off x="6614395" y="2793866"/>
            <a:ext cx="65218" cy="188667"/>
          </a:xfrm>
          <a:custGeom>
            <a:avLst/>
            <a:gdLst>
              <a:gd name="connsiteX0" fmla="*/ 0 w 198474"/>
              <a:gd name="connsiteY0" fmla="*/ 0 h 574158"/>
              <a:gd name="connsiteX1" fmla="*/ 0 w 198474"/>
              <a:gd name="connsiteY1" fmla="*/ 0 h 574158"/>
              <a:gd name="connsiteX2" fmla="*/ 7088 w 198474"/>
              <a:gd name="connsiteY2" fmla="*/ 368595 h 574158"/>
              <a:gd name="connsiteX3" fmla="*/ 14177 w 198474"/>
              <a:gd name="connsiteY3" fmla="*/ 396949 h 574158"/>
              <a:gd name="connsiteX4" fmla="*/ 28353 w 198474"/>
              <a:gd name="connsiteY4" fmla="*/ 418214 h 574158"/>
              <a:gd name="connsiteX5" fmla="*/ 56707 w 198474"/>
              <a:gd name="connsiteY5" fmla="*/ 482009 h 574158"/>
              <a:gd name="connsiteX6" fmla="*/ 85060 w 198474"/>
              <a:gd name="connsiteY6" fmla="*/ 510363 h 574158"/>
              <a:gd name="connsiteX7" fmla="*/ 99237 w 198474"/>
              <a:gd name="connsiteY7" fmla="*/ 531628 h 574158"/>
              <a:gd name="connsiteX8" fmla="*/ 141767 w 198474"/>
              <a:gd name="connsiteY8" fmla="*/ 559981 h 574158"/>
              <a:gd name="connsiteX9" fmla="*/ 163032 w 198474"/>
              <a:gd name="connsiteY9" fmla="*/ 574158 h 574158"/>
              <a:gd name="connsiteX10" fmla="*/ 184297 w 198474"/>
              <a:gd name="connsiteY10" fmla="*/ 567070 h 574158"/>
              <a:gd name="connsiteX11" fmla="*/ 191386 w 198474"/>
              <a:gd name="connsiteY11" fmla="*/ 538716 h 574158"/>
              <a:gd name="connsiteX12" fmla="*/ 198474 w 198474"/>
              <a:gd name="connsiteY12" fmla="*/ 517451 h 574158"/>
              <a:gd name="connsiteX13" fmla="*/ 191386 w 198474"/>
              <a:gd name="connsiteY13" fmla="*/ 382772 h 574158"/>
              <a:gd name="connsiteX14" fmla="*/ 170121 w 198474"/>
              <a:gd name="connsiteY14" fmla="*/ 368595 h 574158"/>
              <a:gd name="connsiteX15" fmla="*/ 163032 w 198474"/>
              <a:gd name="connsiteY15" fmla="*/ 347330 h 574158"/>
              <a:gd name="connsiteX16" fmla="*/ 120502 w 198474"/>
              <a:gd name="connsiteY16" fmla="*/ 340242 h 574158"/>
              <a:gd name="connsiteX17" fmla="*/ 106325 w 198474"/>
              <a:gd name="connsiteY17" fmla="*/ 290623 h 574158"/>
              <a:gd name="connsiteX18" fmla="*/ 99237 w 198474"/>
              <a:gd name="connsiteY18" fmla="*/ 248093 h 574158"/>
              <a:gd name="connsiteX19" fmla="*/ 85060 w 198474"/>
              <a:gd name="connsiteY19" fmla="*/ 198475 h 574158"/>
              <a:gd name="connsiteX20" fmla="*/ 77972 w 198474"/>
              <a:gd name="connsiteY20" fmla="*/ 49619 h 574158"/>
              <a:gd name="connsiteX21" fmla="*/ 56707 w 198474"/>
              <a:gd name="connsiteY21" fmla="*/ 42530 h 574158"/>
              <a:gd name="connsiteX22" fmla="*/ 0 w 198474"/>
              <a:gd name="connsiteY22" fmla="*/ 0 h 57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8474" h="574158">
                <a:moveTo>
                  <a:pt x="0" y="0"/>
                </a:moveTo>
                <a:lnTo>
                  <a:pt x="0" y="0"/>
                </a:lnTo>
                <a:cubicBezTo>
                  <a:pt x="2363" y="122865"/>
                  <a:pt x="2702" y="245786"/>
                  <a:pt x="7088" y="368595"/>
                </a:cubicBezTo>
                <a:cubicBezTo>
                  <a:pt x="7436" y="378331"/>
                  <a:pt x="10339" y="387994"/>
                  <a:pt x="14177" y="396949"/>
                </a:cubicBezTo>
                <a:cubicBezTo>
                  <a:pt x="17533" y="404779"/>
                  <a:pt x="24893" y="410429"/>
                  <a:pt x="28353" y="418214"/>
                </a:cubicBezTo>
                <a:cubicBezTo>
                  <a:pt x="62092" y="494127"/>
                  <a:pt x="24625" y="433887"/>
                  <a:pt x="56707" y="482009"/>
                </a:cubicBezTo>
                <a:cubicBezTo>
                  <a:pt x="72171" y="528407"/>
                  <a:pt x="50693" y="482870"/>
                  <a:pt x="85060" y="510363"/>
                </a:cubicBezTo>
                <a:cubicBezTo>
                  <a:pt x="91712" y="515685"/>
                  <a:pt x="92826" y="526018"/>
                  <a:pt x="99237" y="531628"/>
                </a:cubicBezTo>
                <a:cubicBezTo>
                  <a:pt x="112060" y="542848"/>
                  <a:pt x="127590" y="550530"/>
                  <a:pt x="141767" y="559981"/>
                </a:cubicBezTo>
                <a:lnTo>
                  <a:pt x="163032" y="574158"/>
                </a:lnTo>
                <a:cubicBezTo>
                  <a:pt x="170120" y="571795"/>
                  <a:pt x="179629" y="572904"/>
                  <a:pt x="184297" y="567070"/>
                </a:cubicBezTo>
                <a:cubicBezTo>
                  <a:pt x="190383" y="559463"/>
                  <a:pt x="188710" y="548083"/>
                  <a:pt x="191386" y="538716"/>
                </a:cubicBezTo>
                <a:cubicBezTo>
                  <a:pt x="193439" y="531532"/>
                  <a:pt x="196111" y="524539"/>
                  <a:pt x="198474" y="517451"/>
                </a:cubicBezTo>
                <a:cubicBezTo>
                  <a:pt x="196111" y="472558"/>
                  <a:pt x="199797" y="426933"/>
                  <a:pt x="191386" y="382772"/>
                </a:cubicBezTo>
                <a:cubicBezTo>
                  <a:pt x="189792" y="374403"/>
                  <a:pt x="175443" y="375247"/>
                  <a:pt x="170121" y="368595"/>
                </a:cubicBezTo>
                <a:cubicBezTo>
                  <a:pt x="165453" y="362761"/>
                  <a:pt x="169519" y="351037"/>
                  <a:pt x="163032" y="347330"/>
                </a:cubicBezTo>
                <a:cubicBezTo>
                  <a:pt x="150553" y="340200"/>
                  <a:pt x="134679" y="342605"/>
                  <a:pt x="120502" y="340242"/>
                </a:cubicBezTo>
                <a:cubicBezTo>
                  <a:pt x="113748" y="319979"/>
                  <a:pt x="110774" y="312869"/>
                  <a:pt x="106325" y="290623"/>
                </a:cubicBezTo>
                <a:cubicBezTo>
                  <a:pt x="103506" y="276530"/>
                  <a:pt x="102469" y="262097"/>
                  <a:pt x="99237" y="248093"/>
                </a:cubicBezTo>
                <a:cubicBezTo>
                  <a:pt x="95369" y="231332"/>
                  <a:pt x="89786" y="215014"/>
                  <a:pt x="85060" y="198475"/>
                </a:cubicBezTo>
                <a:cubicBezTo>
                  <a:pt x="82697" y="148856"/>
                  <a:pt x="86858" y="98493"/>
                  <a:pt x="77972" y="49619"/>
                </a:cubicBezTo>
                <a:cubicBezTo>
                  <a:pt x="76635" y="42268"/>
                  <a:pt x="63575" y="45473"/>
                  <a:pt x="56707" y="42530"/>
                </a:cubicBezTo>
                <a:cubicBezTo>
                  <a:pt x="25130" y="28997"/>
                  <a:pt x="9451" y="7088"/>
                  <a:pt x="0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C9CDED4E-DC1B-6650-F92D-F35A8B22ACF1}"/>
              </a:ext>
            </a:extLst>
          </p:cNvPr>
          <p:cNvSpPr/>
          <p:nvPr/>
        </p:nvSpPr>
        <p:spPr>
          <a:xfrm>
            <a:off x="6726188" y="2763588"/>
            <a:ext cx="79202" cy="131072"/>
          </a:xfrm>
          <a:custGeom>
            <a:avLst/>
            <a:gdLst>
              <a:gd name="connsiteX0" fmla="*/ 14204 w 241032"/>
              <a:gd name="connsiteY0" fmla="*/ 0 h 398884"/>
              <a:gd name="connsiteX1" fmla="*/ 14204 w 241032"/>
              <a:gd name="connsiteY1" fmla="*/ 0 h 398884"/>
              <a:gd name="connsiteX2" fmla="*/ 28 w 241032"/>
              <a:gd name="connsiteY2" fmla="*/ 106326 h 398884"/>
              <a:gd name="connsiteX3" fmla="*/ 14204 w 241032"/>
              <a:gd name="connsiteY3" fmla="*/ 276447 h 398884"/>
              <a:gd name="connsiteX4" fmla="*/ 35469 w 241032"/>
              <a:gd name="connsiteY4" fmla="*/ 318977 h 398884"/>
              <a:gd name="connsiteX5" fmla="*/ 56735 w 241032"/>
              <a:gd name="connsiteY5" fmla="*/ 361507 h 398884"/>
              <a:gd name="connsiteX6" fmla="*/ 63823 w 241032"/>
              <a:gd name="connsiteY6" fmla="*/ 382772 h 398884"/>
              <a:gd name="connsiteX7" fmla="*/ 106353 w 241032"/>
              <a:gd name="connsiteY7" fmla="*/ 396949 h 398884"/>
              <a:gd name="connsiteX8" fmla="*/ 219767 w 241032"/>
              <a:gd name="connsiteY8" fmla="*/ 368596 h 398884"/>
              <a:gd name="connsiteX9" fmla="*/ 226856 w 241032"/>
              <a:gd name="connsiteY9" fmla="*/ 347330 h 398884"/>
              <a:gd name="connsiteX10" fmla="*/ 233944 w 241032"/>
              <a:gd name="connsiteY10" fmla="*/ 290624 h 398884"/>
              <a:gd name="connsiteX11" fmla="*/ 241032 w 241032"/>
              <a:gd name="connsiteY11" fmla="*/ 269358 h 398884"/>
              <a:gd name="connsiteX12" fmla="*/ 233944 w 241032"/>
              <a:gd name="connsiteY12" fmla="*/ 205563 h 398884"/>
              <a:gd name="connsiteX13" fmla="*/ 219767 w 241032"/>
              <a:gd name="connsiteY13" fmla="*/ 184298 h 398884"/>
              <a:gd name="connsiteX14" fmla="*/ 198502 w 241032"/>
              <a:gd name="connsiteY14" fmla="*/ 141768 h 398884"/>
              <a:gd name="connsiteX15" fmla="*/ 177237 w 241032"/>
              <a:gd name="connsiteY15" fmla="*/ 99237 h 398884"/>
              <a:gd name="connsiteX16" fmla="*/ 155972 w 241032"/>
              <a:gd name="connsiteY16" fmla="*/ 85061 h 398884"/>
              <a:gd name="connsiteX17" fmla="*/ 134707 w 241032"/>
              <a:gd name="connsiteY17" fmla="*/ 56707 h 398884"/>
              <a:gd name="connsiteX18" fmla="*/ 113442 w 241032"/>
              <a:gd name="connsiteY18" fmla="*/ 14177 h 398884"/>
              <a:gd name="connsiteX19" fmla="*/ 70911 w 241032"/>
              <a:gd name="connsiteY19" fmla="*/ 0 h 398884"/>
              <a:gd name="connsiteX20" fmla="*/ 14204 w 241032"/>
              <a:gd name="connsiteY20" fmla="*/ 0 h 39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032" h="398884">
                <a:moveTo>
                  <a:pt x="14204" y="0"/>
                </a:moveTo>
                <a:lnTo>
                  <a:pt x="14204" y="0"/>
                </a:lnTo>
                <a:cubicBezTo>
                  <a:pt x="9479" y="35442"/>
                  <a:pt x="1219" y="70590"/>
                  <a:pt x="28" y="106326"/>
                </a:cubicBezTo>
                <a:cubicBezTo>
                  <a:pt x="-576" y="124460"/>
                  <a:pt x="8685" y="243331"/>
                  <a:pt x="14204" y="276447"/>
                </a:cubicBezTo>
                <a:cubicBezTo>
                  <a:pt x="18657" y="303167"/>
                  <a:pt x="23225" y="294489"/>
                  <a:pt x="35469" y="318977"/>
                </a:cubicBezTo>
                <a:cubicBezTo>
                  <a:pt x="64812" y="377663"/>
                  <a:pt x="16112" y="300574"/>
                  <a:pt x="56735" y="361507"/>
                </a:cubicBezTo>
                <a:cubicBezTo>
                  <a:pt x="59098" y="368595"/>
                  <a:pt x="57743" y="378429"/>
                  <a:pt x="63823" y="382772"/>
                </a:cubicBezTo>
                <a:cubicBezTo>
                  <a:pt x="75983" y="391458"/>
                  <a:pt x="106353" y="396949"/>
                  <a:pt x="106353" y="396949"/>
                </a:cubicBezTo>
                <a:cubicBezTo>
                  <a:pt x="181214" y="391602"/>
                  <a:pt x="195639" y="416851"/>
                  <a:pt x="219767" y="368596"/>
                </a:cubicBezTo>
                <a:cubicBezTo>
                  <a:pt x="223109" y="361913"/>
                  <a:pt x="224493" y="354419"/>
                  <a:pt x="226856" y="347330"/>
                </a:cubicBezTo>
                <a:cubicBezTo>
                  <a:pt x="229219" y="328428"/>
                  <a:pt x="230537" y="309366"/>
                  <a:pt x="233944" y="290624"/>
                </a:cubicBezTo>
                <a:cubicBezTo>
                  <a:pt x="235281" y="283272"/>
                  <a:pt x="241032" y="276830"/>
                  <a:pt x="241032" y="269358"/>
                </a:cubicBezTo>
                <a:cubicBezTo>
                  <a:pt x="241032" y="247962"/>
                  <a:pt x="239133" y="226320"/>
                  <a:pt x="233944" y="205563"/>
                </a:cubicBezTo>
                <a:cubicBezTo>
                  <a:pt x="231878" y="197298"/>
                  <a:pt x="224493" y="191386"/>
                  <a:pt x="219767" y="184298"/>
                </a:cubicBezTo>
                <a:cubicBezTo>
                  <a:pt x="201951" y="130848"/>
                  <a:pt x="225984" y="196732"/>
                  <a:pt x="198502" y="141768"/>
                </a:cubicBezTo>
                <a:cubicBezTo>
                  <a:pt x="186971" y="118707"/>
                  <a:pt x="197552" y="119552"/>
                  <a:pt x="177237" y="99237"/>
                </a:cubicBezTo>
                <a:cubicBezTo>
                  <a:pt x="171213" y="93213"/>
                  <a:pt x="163060" y="89786"/>
                  <a:pt x="155972" y="85061"/>
                </a:cubicBezTo>
                <a:cubicBezTo>
                  <a:pt x="148884" y="75610"/>
                  <a:pt x="140568" y="66964"/>
                  <a:pt x="134707" y="56707"/>
                </a:cubicBezTo>
                <a:cubicBezTo>
                  <a:pt x="126555" y="42441"/>
                  <a:pt x="129903" y="24465"/>
                  <a:pt x="113442" y="14177"/>
                </a:cubicBezTo>
                <a:cubicBezTo>
                  <a:pt x="100770" y="6257"/>
                  <a:pt x="70911" y="0"/>
                  <a:pt x="70911" y="0"/>
                </a:cubicBezTo>
                <a:cubicBezTo>
                  <a:pt x="46476" y="8146"/>
                  <a:pt x="23655" y="0"/>
                  <a:pt x="14204" y="0"/>
                </a:cubicBezTo>
                <a:close/>
              </a:path>
            </a:pathLst>
          </a:custGeom>
          <a:solidFill>
            <a:srgbClr val="8EFA00">
              <a:alpha val="29253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796D9BC-3288-1353-0C1C-613895C0298B}"/>
              </a:ext>
            </a:extLst>
          </p:cNvPr>
          <p:cNvSpPr/>
          <p:nvPr/>
        </p:nvSpPr>
        <p:spPr>
          <a:xfrm>
            <a:off x="182880" y="1133661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BDC48AF-CBCD-D2F8-E5BA-C2BB1CFEA24E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EC2753F6-68B5-24E0-0EA6-C684F2B990AE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1E43C6F-D3A1-CBD1-F98A-FAF8A09028D0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C77A7B3-6E90-32A0-74ED-78053019E110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B0BBD2-255A-2FAD-9699-97CA8ECE1FFC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DAAE363D-6CFE-D5A9-6A30-1F11F7278E7B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9CF10C4-76D4-06BC-9F18-DFBB5115FBA2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5558DDD-CF6E-FFFC-8F50-AD3B3DBD3795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1DFFD9E4-D79A-0521-3858-DB36F7D0D734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B9D8D10-6D4A-4790-4D65-C6B1DE31AE3F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383607C-732C-873D-460D-2174D0FBE76A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E75167-BC4F-C1FB-EBAB-078715D688FA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83CC058-9860-CF4A-3D59-398DAC3FA7FD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2BA0B77-5055-C80E-C585-91481E0DA953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521740-966D-0A58-D676-351244F27A6F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C9F4504-BBB5-B237-99DE-1F73605B4E40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B7308DB-C15D-6421-57C7-20B008B07FD8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FFFD598-CBAA-28FB-9EA7-AB1567908E2F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0EEAFA4-0E36-87CD-66A5-E77580D65CF8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17166DE-B303-340C-90EC-4DC3BAC6419A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D0B736C-2A43-1907-0B77-8F40D493E87F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C0C0E9E-981B-A4BC-3C40-235BF8BE7CC6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FDEB774-91FF-48E5-4262-B39C2D3BC38C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C360B48-BAA1-1CA7-0B34-0BB5026E5339}"/>
              </a:ext>
            </a:extLst>
          </p:cNvPr>
          <p:cNvSpPr txBox="1"/>
          <p:nvPr/>
        </p:nvSpPr>
        <p:spPr>
          <a:xfrm>
            <a:off x="6729996" y="252269"/>
            <a:ext cx="2205476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10,000 </a:t>
            </a:r>
            <a:r>
              <a:rPr lang="en-US" sz="3600" dirty="0" err="1"/>
              <a:t>ya</a:t>
            </a:r>
            <a:endParaRPr lang="en-US" sz="3600" dirty="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1A086E06-3BC2-7B0E-2F29-653BE7970423}"/>
              </a:ext>
            </a:extLst>
          </p:cNvPr>
          <p:cNvSpPr/>
          <p:nvPr/>
        </p:nvSpPr>
        <p:spPr>
          <a:xfrm>
            <a:off x="5403898" y="196847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E186A00-2840-EF7A-B759-CBF381A53AC6}"/>
              </a:ext>
            </a:extLst>
          </p:cNvPr>
          <p:cNvSpPr/>
          <p:nvPr/>
        </p:nvSpPr>
        <p:spPr>
          <a:xfrm>
            <a:off x="5523921" y="231194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9F3D00E5-695D-FE63-E31A-2BF65F8E3F30}"/>
              </a:ext>
            </a:extLst>
          </p:cNvPr>
          <p:cNvSpPr/>
          <p:nvPr/>
        </p:nvSpPr>
        <p:spPr>
          <a:xfrm>
            <a:off x="6529195" y="2803483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7E3A9CAC-B59F-79B8-D36D-6EE82996520C}"/>
              </a:ext>
            </a:extLst>
          </p:cNvPr>
          <p:cNvSpPr/>
          <p:nvPr/>
        </p:nvSpPr>
        <p:spPr>
          <a:xfrm>
            <a:off x="6335257" y="238215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47199216-9563-6B93-1100-333E0052AF85}"/>
              </a:ext>
            </a:extLst>
          </p:cNvPr>
          <p:cNvSpPr/>
          <p:nvPr/>
        </p:nvSpPr>
        <p:spPr>
          <a:xfrm>
            <a:off x="1957285" y="3527628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0F6D83A1-31E9-0497-563A-8F36ED21B399}"/>
              </a:ext>
            </a:extLst>
          </p:cNvPr>
          <p:cNvSpPr/>
          <p:nvPr/>
        </p:nvSpPr>
        <p:spPr>
          <a:xfrm>
            <a:off x="3273464" y="327157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F9C9459-38DD-F888-F864-3487DDA708C0}"/>
              </a:ext>
            </a:extLst>
          </p:cNvPr>
          <p:cNvSpPr/>
          <p:nvPr/>
        </p:nvSpPr>
        <p:spPr>
          <a:xfrm>
            <a:off x="3208293" y="3510904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4D679771-1243-1906-A5D0-41306448D8D3}"/>
              </a:ext>
            </a:extLst>
          </p:cNvPr>
          <p:cNvSpPr/>
          <p:nvPr/>
        </p:nvSpPr>
        <p:spPr>
          <a:xfrm>
            <a:off x="3567271" y="3210376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84728BA-3D8E-B278-E8A4-75495FC444A6}"/>
              </a:ext>
            </a:extLst>
          </p:cNvPr>
          <p:cNvSpPr/>
          <p:nvPr/>
        </p:nvSpPr>
        <p:spPr>
          <a:xfrm>
            <a:off x="3651981" y="2982423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87CDB1F5-BE31-431D-74BB-D7F02F1195E8}"/>
              </a:ext>
            </a:extLst>
          </p:cNvPr>
          <p:cNvSpPr/>
          <p:nvPr/>
        </p:nvSpPr>
        <p:spPr>
          <a:xfrm>
            <a:off x="760173" y="3172687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60AB2055-300F-82F9-0BA1-F8F45A81453A}"/>
              </a:ext>
            </a:extLst>
          </p:cNvPr>
          <p:cNvSpPr/>
          <p:nvPr/>
        </p:nvSpPr>
        <p:spPr>
          <a:xfrm>
            <a:off x="1394208" y="3584453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F9D758AA-8D18-75DC-49FD-76B174C8DEC8}"/>
              </a:ext>
            </a:extLst>
          </p:cNvPr>
          <p:cNvSpPr/>
          <p:nvPr/>
        </p:nvSpPr>
        <p:spPr>
          <a:xfrm>
            <a:off x="918491" y="350100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726FCC83-8297-75C9-15BC-D947430DD490}"/>
              </a:ext>
            </a:extLst>
          </p:cNvPr>
          <p:cNvSpPr/>
          <p:nvPr/>
        </p:nvSpPr>
        <p:spPr>
          <a:xfrm>
            <a:off x="577948" y="3704010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85BA4DA6-411E-DF0F-2AED-5FD135C744CF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13DFFF55-FF90-3CD6-4FA0-6AA353EA75C3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8A36C503-7CAF-ECD3-7774-9317990D7853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D035B1B6-A210-87FF-8A8F-73D93556CA08}"/>
              </a:ext>
            </a:extLst>
          </p:cNvPr>
          <p:cNvSpPr/>
          <p:nvPr/>
        </p:nvSpPr>
        <p:spPr>
          <a:xfrm>
            <a:off x="1206910" y="401141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D1557102-D72A-26B3-6B68-04265C34718F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38BC0191-0D38-1871-CB4B-15815A3D0240}"/>
              </a:ext>
            </a:extLst>
          </p:cNvPr>
          <p:cNvSpPr/>
          <p:nvPr/>
        </p:nvSpPr>
        <p:spPr>
          <a:xfrm>
            <a:off x="2781727" y="347120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146D5A20-F8CC-FA75-5C2D-6E9E45574814}"/>
              </a:ext>
            </a:extLst>
          </p:cNvPr>
          <p:cNvSpPr/>
          <p:nvPr/>
        </p:nvSpPr>
        <p:spPr>
          <a:xfrm>
            <a:off x="2525687" y="3477650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0CB0392B-9FC6-51EA-2BC3-03232E8DA928}"/>
              </a:ext>
            </a:extLst>
          </p:cNvPr>
          <p:cNvSpPr/>
          <p:nvPr/>
        </p:nvSpPr>
        <p:spPr>
          <a:xfrm>
            <a:off x="2710460" y="3718366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C63CBA45-F589-C8CF-5576-BBDD434149B7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A2FA33F1-EC2E-13DE-5CC5-D37EF6AAAE75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47927229-B07B-62D3-3729-F7965F3B4D9F}"/>
              </a:ext>
            </a:extLst>
          </p:cNvPr>
          <p:cNvSpPr/>
          <p:nvPr/>
        </p:nvSpPr>
        <p:spPr>
          <a:xfrm>
            <a:off x="669708" y="279878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C84A5C5F-FF13-2FED-3694-8B09C212407E}"/>
              </a:ext>
            </a:extLst>
          </p:cNvPr>
          <p:cNvSpPr/>
          <p:nvPr/>
        </p:nvSpPr>
        <p:spPr>
          <a:xfrm>
            <a:off x="1203537" y="2729719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7ACA054C-B062-CDBA-DC0F-973405ACD187}"/>
              </a:ext>
            </a:extLst>
          </p:cNvPr>
          <p:cNvSpPr/>
          <p:nvPr/>
        </p:nvSpPr>
        <p:spPr>
          <a:xfrm>
            <a:off x="758295" y="2519368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6C3FC005-A993-D58B-A8BF-82DA8A1CC669}"/>
              </a:ext>
            </a:extLst>
          </p:cNvPr>
          <p:cNvSpPr/>
          <p:nvPr/>
        </p:nvSpPr>
        <p:spPr>
          <a:xfrm>
            <a:off x="2467258" y="25845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122A339D-95EC-C617-18B6-03DC2494CCA6}"/>
              </a:ext>
            </a:extLst>
          </p:cNvPr>
          <p:cNvSpPr/>
          <p:nvPr/>
        </p:nvSpPr>
        <p:spPr>
          <a:xfrm>
            <a:off x="4098378" y="2247840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1B63EF8C-C134-20A7-4319-61054CF4CFAD}"/>
              </a:ext>
            </a:extLst>
          </p:cNvPr>
          <p:cNvSpPr/>
          <p:nvPr/>
        </p:nvSpPr>
        <p:spPr>
          <a:xfrm>
            <a:off x="521419" y="337118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EACDE1C0-3487-A8AF-B8CE-E4AB95D5966C}"/>
              </a:ext>
            </a:extLst>
          </p:cNvPr>
          <p:cNvSpPr/>
          <p:nvPr/>
        </p:nvSpPr>
        <p:spPr>
          <a:xfrm>
            <a:off x="1689049" y="320162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Right Arrow 55">
            <a:extLst>
              <a:ext uri="{FF2B5EF4-FFF2-40B4-BE49-F238E27FC236}">
                <a16:creationId xmlns:a16="http://schemas.microsoft.com/office/drawing/2014/main" id="{D920EC66-C9A6-ECB4-607C-FF9CDE8F2035}"/>
              </a:ext>
            </a:extLst>
          </p:cNvPr>
          <p:cNvSpPr/>
          <p:nvPr/>
        </p:nvSpPr>
        <p:spPr>
          <a:xfrm rot="3420716">
            <a:off x="6389791" y="2796358"/>
            <a:ext cx="1300875" cy="347873"/>
          </a:xfrm>
          <a:prstGeom prst="rightArrow">
            <a:avLst/>
          </a:prstGeom>
          <a:pattFill prst="solidDmnd">
            <a:fgClr>
              <a:schemeClr val="tx1"/>
            </a:fgClr>
            <a:bgClr>
              <a:schemeClr val="bg1"/>
            </a:bgClr>
          </a:patt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154BD015-453B-1057-0F55-CBB77300B548}"/>
              </a:ext>
            </a:extLst>
          </p:cNvPr>
          <p:cNvSpPr txBox="1"/>
          <p:nvPr/>
        </p:nvSpPr>
        <p:spPr>
          <a:xfrm>
            <a:off x="6377972" y="1520742"/>
            <a:ext cx="16844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Humans migrate into the Americas</a:t>
            </a:r>
          </a:p>
        </p:txBody>
      </p:sp>
    </p:spTree>
    <p:extLst>
      <p:ext uri="{BB962C8B-B14F-4D97-AF65-F5344CB8AC3E}">
        <p14:creationId xmlns:p14="http://schemas.microsoft.com/office/powerpoint/2010/main" val="1495082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531947-E148-3E0A-4177-BAF3CB756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802ADCAB-97FD-09A4-98C2-A915674D052D}"/>
              </a:ext>
            </a:extLst>
          </p:cNvPr>
          <p:cNvGrpSpPr>
            <a:grpSpLocks noChangeAspect="1"/>
          </p:cNvGrpSpPr>
          <p:nvPr/>
        </p:nvGrpSpPr>
        <p:grpSpPr>
          <a:xfrm>
            <a:off x="182880" y="1148626"/>
            <a:ext cx="8778240" cy="4511258"/>
            <a:chOff x="10255170" y="14861894"/>
            <a:chExt cx="26714370" cy="13721787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87507468-FBFE-2645-09BA-E54ABAF3A09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6"/>
              <a:ext cx="15885596" cy="7124700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A2619874-47C8-EC31-5E73-B35674C306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0E75F7E-7CB4-45C1-AA6B-F9416D6284F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4948E3A9-5FB1-1F7E-4FD4-8C513FFC11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2" name="Rectangle 4">
            <a:extLst>
              <a:ext uri="{FF2B5EF4-FFF2-40B4-BE49-F238E27FC236}">
                <a16:creationId xmlns:a16="http://schemas.microsoft.com/office/drawing/2014/main" id="{7A1D7C64-C367-C3ED-576B-8911D4306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r>
              <a:rPr lang="en-US" sz="5400" b="1" dirty="0">
                <a:solidFill>
                  <a:srgbClr val="0070C0"/>
                </a:solidFill>
              </a:rPr>
              <a:t>Why stop at 1491 AD?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0996C25-4A25-5560-09C0-F3D8B0CABEDE}"/>
              </a:ext>
            </a:extLst>
          </p:cNvPr>
          <p:cNvSpPr/>
          <p:nvPr/>
        </p:nvSpPr>
        <p:spPr>
          <a:xfrm>
            <a:off x="182880" y="1143493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455E086-5C18-3651-F3E3-18B52E66CE41}"/>
              </a:ext>
            </a:extLst>
          </p:cNvPr>
          <p:cNvSpPr txBox="1"/>
          <p:nvPr/>
        </p:nvSpPr>
        <p:spPr>
          <a:xfrm>
            <a:off x="6729996" y="252269"/>
            <a:ext cx="2193229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  1491 AD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80CA3E1-7A3C-F1E9-BAEE-E2B784B6F1A3}"/>
              </a:ext>
            </a:extLst>
          </p:cNvPr>
          <p:cNvSpPr/>
          <p:nvPr/>
        </p:nvSpPr>
        <p:spPr>
          <a:xfrm>
            <a:off x="179386" y="5127537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A677F2FE-5248-4DE1-420A-EFE4EFE364EA}"/>
              </a:ext>
            </a:extLst>
          </p:cNvPr>
          <p:cNvSpPr/>
          <p:nvPr/>
        </p:nvSpPr>
        <p:spPr>
          <a:xfrm>
            <a:off x="327024" y="526088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AEDF46B-FABC-DD43-28DF-2979BE36F775}"/>
              </a:ext>
            </a:extLst>
          </p:cNvPr>
          <p:cNvSpPr/>
          <p:nvPr/>
        </p:nvSpPr>
        <p:spPr>
          <a:xfrm>
            <a:off x="327024" y="551806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64C4912B-CD9C-3C17-096D-A0E4C2389F60}"/>
              </a:ext>
            </a:extLst>
          </p:cNvPr>
          <p:cNvSpPr/>
          <p:nvPr/>
        </p:nvSpPr>
        <p:spPr>
          <a:xfrm>
            <a:off x="327024" y="598805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CCE3D0D-277E-9F2C-6055-EABD3AD00557}"/>
              </a:ext>
            </a:extLst>
          </p:cNvPr>
          <p:cNvSpPr/>
          <p:nvPr/>
        </p:nvSpPr>
        <p:spPr>
          <a:xfrm>
            <a:off x="327024" y="6233519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471F4591-4AF3-2922-7D41-5B21A625F220}"/>
              </a:ext>
            </a:extLst>
          </p:cNvPr>
          <p:cNvSpPr/>
          <p:nvPr/>
        </p:nvSpPr>
        <p:spPr>
          <a:xfrm>
            <a:off x="327024" y="6457721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70B3F6C-5FD5-9720-C3B0-7DA5CE528CD6}"/>
              </a:ext>
            </a:extLst>
          </p:cNvPr>
          <p:cNvSpPr/>
          <p:nvPr/>
        </p:nvSpPr>
        <p:spPr>
          <a:xfrm>
            <a:off x="1779587" y="5760032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167E2145-A71A-03C3-A256-669AFE4733D4}"/>
              </a:ext>
            </a:extLst>
          </p:cNvPr>
          <p:cNvSpPr/>
          <p:nvPr/>
        </p:nvSpPr>
        <p:spPr>
          <a:xfrm>
            <a:off x="1779587" y="525651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6B6797A3-131E-3573-D7C3-8EDD116527FE}"/>
              </a:ext>
            </a:extLst>
          </p:cNvPr>
          <p:cNvSpPr/>
          <p:nvPr/>
        </p:nvSpPr>
        <p:spPr>
          <a:xfrm>
            <a:off x="1779587" y="5518062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66AF378D-7C14-9FF1-C15E-FE24C18C4B79}"/>
              </a:ext>
            </a:extLst>
          </p:cNvPr>
          <p:cNvSpPr/>
          <p:nvPr/>
        </p:nvSpPr>
        <p:spPr>
          <a:xfrm>
            <a:off x="327024" y="5763525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497924BC-A117-BE2D-343C-452F0984D5E6}"/>
              </a:ext>
            </a:extLst>
          </p:cNvPr>
          <p:cNvSpPr/>
          <p:nvPr/>
        </p:nvSpPr>
        <p:spPr>
          <a:xfrm>
            <a:off x="1779587" y="6316328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2A63AD1-0D50-F129-0C8E-1B1870AB11E9}"/>
              </a:ext>
            </a:extLst>
          </p:cNvPr>
          <p:cNvSpPr txBox="1"/>
          <p:nvPr/>
        </p:nvSpPr>
        <p:spPr>
          <a:xfrm>
            <a:off x="1935234" y="5672252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CB596C8-2660-1D34-411A-3CC6C3236936}"/>
              </a:ext>
            </a:extLst>
          </p:cNvPr>
          <p:cNvSpPr txBox="1"/>
          <p:nvPr/>
        </p:nvSpPr>
        <p:spPr>
          <a:xfrm>
            <a:off x="1919003" y="5429008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9992F0E-7E2C-09FF-EBED-3557765529ED}"/>
              </a:ext>
            </a:extLst>
          </p:cNvPr>
          <p:cNvSpPr txBox="1"/>
          <p:nvPr/>
        </p:nvSpPr>
        <p:spPr>
          <a:xfrm>
            <a:off x="1935233" y="6225795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FFEB373-7D8B-5FE9-80CB-CEDD74F2EB03}"/>
              </a:ext>
            </a:extLst>
          </p:cNvPr>
          <p:cNvSpPr txBox="1"/>
          <p:nvPr/>
        </p:nvSpPr>
        <p:spPr>
          <a:xfrm>
            <a:off x="1922462" y="5179925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17EC9AB-5A63-1978-F518-D2F32334EA7B}"/>
              </a:ext>
            </a:extLst>
          </p:cNvPr>
          <p:cNvSpPr txBox="1"/>
          <p:nvPr/>
        </p:nvSpPr>
        <p:spPr>
          <a:xfrm>
            <a:off x="480728" y="5179925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75F1013-4D28-8E9F-EBD8-37AF7EEE32EF}"/>
              </a:ext>
            </a:extLst>
          </p:cNvPr>
          <p:cNvSpPr txBox="1"/>
          <p:nvPr/>
        </p:nvSpPr>
        <p:spPr>
          <a:xfrm>
            <a:off x="482671" y="614911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6F8E4D3-E5E1-F83D-41D8-1E3082B888AE}"/>
              </a:ext>
            </a:extLst>
          </p:cNvPr>
          <p:cNvSpPr txBox="1"/>
          <p:nvPr/>
        </p:nvSpPr>
        <p:spPr>
          <a:xfrm>
            <a:off x="486621" y="5678449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20BE83B-DB0F-F517-0334-182395270925}"/>
              </a:ext>
            </a:extLst>
          </p:cNvPr>
          <p:cNvSpPr txBox="1"/>
          <p:nvPr/>
        </p:nvSpPr>
        <p:spPr>
          <a:xfrm>
            <a:off x="1927488" y="5946094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57E461C-8ED3-E872-3D71-F510713B1456}"/>
              </a:ext>
            </a:extLst>
          </p:cNvPr>
          <p:cNvSpPr txBox="1"/>
          <p:nvPr/>
        </p:nvSpPr>
        <p:spPr>
          <a:xfrm>
            <a:off x="482671" y="5899973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A87CBAE-8788-47AE-8662-77104A024001}"/>
              </a:ext>
            </a:extLst>
          </p:cNvPr>
          <p:cNvSpPr txBox="1"/>
          <p:nvPr/>
        </p:nvSpPr>
        <p:spPr>
          <a:xfrm>
            <a:off x="482671" y="6383945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748FAC52-E3BF-1A4F-9EC1-FBA124515C36}"/>
              </a:ext>
            </a:extLst>
          </p:cNvPr>
          <p:cNvSpPr/>
          <p:nvPr/>
        </p:nvSpPr>
        <p:spPr>
          <a:xfrm>
            <a:off x="1779587" y="6025289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9484634-9850-7999-41EF-92B7C827AD24}"/>
              </a:ext>
            </a:extLst>
          </p:cNvPr>
          <p:cNvSpPr txBox="1"/>
          <p:nvPr/>
        </p:nvSpPr>
        <p:spPr>
          <a:xfrm>
            <a:off x="480728" y="5421911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9E3663A2-8AF1-357E-CBDE-82A4FAC985B8}"/>
              </a:ext>
            </a:extLst>
          </p:cNvPr>
          <p:cNvSpPr/>
          <p:nvPr/>
        </p:nvSpPr>
        <p:spPr>
          <a:xfrm>
            <a:off x="6805390" y="2076453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A625ED5B-A86F-E7B8-FB93-5A934BEEBBAD}"/>
              </a:ext>
            </a:extLst>
          </p:cNvPr>
          <p:cNvSpPr/>
          <p:nvPr/>
        </p:nvSpPr>
        <p:spPr>
          <a:xfrm>
            <a:off x="7301921" y="2886031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1BF0179-5692-2682-4E75-84ACE8C1FEC2}"/>
              </a:ext>
            </a:extLst>
          </p:cNvPr>
          <p:cNvSpPr/>
          <p:nvPr/>
        </p:nvSpPr>
        <p:spPr>
          <a:xfrm>
            <a:off x="7641362" y="410919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04D35EC-7908-D80A-B757-C333C4E7CA68}"/>
              </a:ext>
            </a:extLst>
          </p:cNvPr>
          <p:cNvSpPr/>
          <p:nvPr/>
        </p:nvSpPr>
        <p:spPr>
          <a:xfrm>
            <a:off x="8072562" y="4616173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BEBD3BDF-1162-391A-0BCF-E390865D7D6A}"/>
              </a:ext>
            </a:extLst>
          </p:cNvPr>
          <p:cNvSpPr/>
          <p:nvPr/>
        </p:nvSpPr>
        <p:spPr>
          <a:xfrm>
            <a:off x="1957285" y="3527628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0242AEFC-065D-C52C-17B5-315CF986669A}"/>
              </a:ext>
            </a:extLst>
          </p:cNvPr>
          <p:cNvSpPr/>
          <p:nvPr/>
        </p:nvSpPr>
        <p:spPr>
          <a:xfrm>
            <a:off x="3273464" y="327157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A5C8E79F-A609-4AB1-053C-1DAD6E9D7A03}"/>
              </a:ext>
            </a:extLst>
          </p:cNvPr>
          <p:cNvSpPr/>
          <p:nvPr/>
        </p:nvSpPr>
        <p:spPr>
          <a:xfrm>
            <a:off x="3208293" y="3510904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7B9A078B-9D10-FC97-0252-FC162778E6BA}"/>
              </a:ext>
            </a:extLst>
          </p:cNvPr>
          <p:cNvSpPr/>
          <p:nvPr/>
        </p:nvSpPr>
        <p:spPr>
          <a:xfrm>
            <a:off x="3538333" y="325968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F26801D0-8898-6872-A02F-F526E9DF3A79}"/>
              </a:ext>
            </a:extLst>
          </p:cNvPr>
          <p:cNvSpPr/>
          <p:nvPr/>
        </p:nvSpPr>
        <p:spPr>
          <a:xfrm>
            <a:off x="3583301" y="3038152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EE7FC1F-908E-9CD2-CA79-B9AB099AA38F}"/>
              </a:ext>
            </a:extLst>
          </p:cNvPr>
          <p:cNvSpPr/>
          <p:nvPr/>
        </p:nvSpPr>
        <p:spPr>
          <a:xfrm>
            <a:off x="760173" y="3172687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63DAD43B-FEB7-417B-BD6D-0A3256EDD708}"/>
              </a:ext>
            </a:extLst>
          </p:cNvPr>
          <p:cNvSpPr/>
          <p:nvPr/>
        </p:nvSpPr>
        <p:spPr>
          <a:xfrm>
            <a:off x="1394208" y="3584453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4C6D806B-2798-0621-9253-7FA880D37BAE}"/>
              </a:ext>
            </a:extLst>
          </p:cNvPr>
          <p:cNvSpPr/>
          <p:nvPr/>
        </p:nvSpPr>
        <p:spPr>
          <a:xfrm>
            <a:off x="918491" y="3501000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B094916F-5D4D-8BD3-9860-C39DF1B79F34}"/>
              </a:ext>
            </a:extLst>
          </p:cNvPr>
          <p:cNvSpPr/>
          <p:nvPr/>
        </p:nvSpPr>
        <p:spPr>
          <a:xfrm>
            <a:off x="577948" y="3704010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8F1DCB73-A283-DD0B-5043-1EC8C1986A0D}"/>
              </a:ext>
            </a:extLst>
          </p:cNvPr>
          <p:cNvSpPr/>
          <p:nvPr/>
        </p:nvSpPr>
        <p:spPr>
          <a:xfrm>
            <a:off x="1163044" y="323734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B8E711C8-C93B-860A-1F2B-E0293D069032}"/>
              </a:ext>
            </a:extLst>
          </p:cNvPr>
          <p:cNvSpPr/>
          <p:nvPr/>
        </p:nvSpPr>
        <p:spPr>
          <a:xfrm>
            <a:off x="1631168" y="3628552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ABFE1E03-82AC-160C-EA98-D8066D8E3295}"/>
              </a:ext>
            </a:extLst>
          </p:cNvPr>
          <p:cNvSpPr/>
          <p:nvPr/>
        </p:nvSpPr>
        <p:spPr>
          <a:xfrm>
            <a:off x="1513555" y="3905658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62840803-C50B-6687-D433-3930F2DBB0F9}"/>
              </a:ext>
            </a:extLst>
          </p:cNvPr>
          <p:cNvSpPr/>
          <p:nvPr/>
        </p:nvSpPr>
        <p:spPr>
          <a:xfrm>
            <a:off x="1206910" y="401141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12372617-0DA7-A8A9-E558-B97F3207B4C1}"/>
              </a:ext>
            </a:extLst>
          </p:cNvPr>
          <p:cNvSpPr/>
          <p:nvPr/>
        </p:nvSpPr>
        <p:spPr>
          <a:xfrm>
            <a:off x="1399564" y="4618486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9018A958-701F-B4D6-5944-3CE6D6F1806C}"/>
              </a:ext>
            </a:extLst>
          </p:cNvPr>
          <p:cNvSpPr/>
          <p:nvPr/>
        </p:nvSpPr>
        <p:spPr>
          <a:xfrm>
            <a:off x="2757288" y="341016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F7869E0B-6A6F-FA9F-41F1-38CA2D3170A8}"/>
              </a:ext>
            </a:extLst>
          </p:cNvPr>
          <p:cNvSpPr/>
          <p:nvPr/>
        </p:nvSpPr>
        <p:spPr>
          <a:xfrm>
            <a:off x="2566415" y="341110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2806535D-D6B3-867A-7930-C4E0715461A2}"/>
              </a:ext>
            </a:extLst>
          </p:cNvPr>
          <p:cNvSpPr/>
          <p:nvPr/>
        </p:nvSpPr>
        <p:spPr>
          <a:xfrm>
            <a:off x="2642057" y="3636007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BF30C7A0-1B80-F320-6B48-5F7786AFEEC8}"/>
              </a:ext>
            </a:extLst>
          </p:cNvPr>
          <p:cNvSpPr/>
          <p:nvPr/>
        </p:nvSpPr>
        <p:spPr>
          <a:xfrm>
            <a:off x="3583302" y="468850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12890CEF-D410-B670-69D5-E69D6E3D8A9F}"/>
              </a:ext>
            </a:extLst>
          </p:cNvPr>
          <p:cNvSpPr/>
          <p:nvPr/>
        </p:nvSpPr>
        <p:spPr>
          <a:xfrm>
            <a:off x="4160291" y="4233015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A72EE242-BE74-2FD0-65CB-66A050D006CD}"/>
              </a:ext>
            </a:extLst>
          </p:cNvPr>
          <p:cNvSpPr/>
          <p:nvPr/>
        </p:nvSpPr>
        <p:spPr>
          <a:xfrm>
            <a:off x="645040" y="2836082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0A67FEBA-CCDD-29C8-39F2-A4EFD6C2C2DE}"/>
              </a:ext>
            </a:extLst>
          </p:cNvPr>
          <p:cNvSpPr/>
          <p:nvPr/>
        </p:nvSpPr>
        <p:spPr>
          <a:xfrm>
            <a:off x="1203537" y="2729719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1F9FF994-B502-1658-FF02-2E76A3B215B3}"/>
              </a:ext>
            </a:extLst>
          </p:cNvPr>
          <p:cNvSpPr/>
          <p:nvPr/>
        </p:nvSpPr>
        <p:spPr>
          <a:xfrm>
            <a:off x="712353" y="2424680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62D80D68-CB6A-E3AE-66D9-F3B32B38AA65}"/>
              </a:ext>
            </a:extLst>
          </p:cNvPr>
          <p:cNvSpPr/>
          <p:nvPr/>
        </p:nvSpPr>
        <p:spPr>
          <a:xfrm>
            <a:off x="2467258" y="2584557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E97FA655-792F-7FE6-B245-6803132727FF}"/>
              </a:ext>
            </a:extLst>
          </p:cNvPr>
          <p:cNvSpPr/>
          <p:nvPr/>
        </p:nvSpPr>
        <p:spPr>
          <a:xfrm>
            <a:off x="4036466" y="180913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DF630C56-4139-4DD7-1E47-C961B62B3436}"/>
              </a:ext>
            </a:extLst>
          </p:cNvPr>
          <p:cNvSpPr/>
          <p:nvPr/>
        </p:nvSpPr>
        <p:spPr>
          <a:xfrm>
            <a:off x="521419" y="3371184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91C7E2A7-3322-2646-CB6D-821352E1340B}"/>
              </a:ext>
            </a:extLst>
          </p:cNvPr>
          <p:cNvSpPr/>
          <p:nvPr/>
        </p:nvSpPr>
        <p:spPr>
          <a:xfrm>
            <a:off x="1689049" y="320162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22353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854" y="2668232"/>
            <a:ext cx="8896865" cy="994172"/>
          </a:xfrm>
        </p:spPr>
        <p:txBody>
          <a:bodyPr>
            <a:noAutofit/>
          </a:bodyPr>
          <a:lstStyle/>
          <a:p>
            <a:r>
              <a:rPr lang="en-US" sz="5400" u="sng" dirty="0">
                <a:solidFill>
                  <a:srgbClr val="0070C0"/>
                </a:solidFill>
              </a:rPr>
              <a:t>Simulation #2: </a:t>
            </a:r>
            <a:br>
              <a:rPr lang="en-US" sz="5400" dirty="0">
                <a:solidFill>
                  <a:srgbClr val="0070C0"/>
                </a:solidFill>
              </a:rPr>
            </a:br>
            <a:br>
              <a:rPr lang="en-US" sz="5400" dirty="0">
                <a:solidFill>
                  <a:srgbClr val="0070C0"/>
                </a:solidFill>
              </a:rPr>
            </a:br>
            <a:r>
              <a:rPr lang="en-US" sz="5400" dirty="0"/>
              <a:t>How did ancestry informative markers migrate with different populations over the last 100,000 years?</a:t>
            </a:r>
          </a:p>
        </p:txBody>
      </p:sp>
    </p:spTree>
    <p:extLst>
      <p:ext uri="{BB962C8B-B14F-4D97-AF65-F5344CB8AC3E}">
        <p14:creationId xmlns:p14="http://schemas.microsoft.com/office/powerpoint/2010/main" val="382336864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A9B50D-4155-675B-0151-58123C6272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>
            <a:extLst>
              <a:ext uri="{FF2B5EF4-FFF2-40B4-BE49-F238E27FC236}">
                <a16:creationId xmlns:a16="http://schemas.microsoft.com/office/drawing/2014/main" id="{A572F7CC-DEE6-5402-265F-FA9BA6F34D97}"/>
              </a:ext>
            </a:extLst>
          </p:cNvPr>
          <p:cNvGrpSpPr>
            <a:grpSpLocks noChangeAspect="1"/>
          </p:cNvGrpSpPr>
          <p:nvPr/>
        </p:nvGrpSpPr>
        <p:grpSpPr>
          <a:xfrm>
            <a:off x="182880" y="1148626"/>
            <a:ext cx="8778240" cy="4511258"/>
            <a:chOff x="10255170" y="14861894"/>
            <a:chExt cx="26714370" cy="13721787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8EA12126-6793-B2E8-0F30-B1AE9575C60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29C1CAF8-783A-B7C4-DEFE-B2FD59BB1E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6"/>
              <a:ext cx="15885596" cy="7124700"/>
            </a:xfrm>
            <a:prstGeom prst="rect">
              <a:avLst/>
            </a:prstGeom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308D4D17-60D5-0B56-7C10-76A853F01FC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A86430F1-B587-1E91-CBEB-8CA73720FD0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31D395C0-D9EF-A09A-AC3D-2C0023A2A3DF}"/>
              </a:ext>
            </a:extLst>
          </p:cNvPr>
          <p:cNvSpPr/>
          <p:nvPr/>
        </p:nvSpPr>
        <p:spPr>
          <a:xfrm>
            <a:off x="7011163" y="267473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F92A522D-74B9-FC6D-F19D-2827615EE192}"/>
              </a:ext>
            </a:extLst>
          </p:cNvPr>
          <p:cNvSpPr/>
          <p:nvPr/>
        </p:nvSpPr>
        <p:spPr>
          <a:xfrm>
            <a:off x="7248627" y="352462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79A10A5B-27F2-299E-9CE5-F50F8BB315B4}"/>
              </a:ext>
            </a:extLst>
          </p:cNvPr>
          <p:cNvSpPr/>
          <p:nvPr/>
        </p:nvSpPr>
        <p:spPr>
          <a:xfrm>
            <a:off x="7641822" y="401840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E478FF-08B3-8405-5C5D-56C5E8A2DF22}"/>
              </a:ext>
            </a:extLst>
          </p:cNvPr>
          <p:cNvSpPr/>
          <p:nvPr/>
        </p:nvSpPr>
        <p:spPr>
          <a:xfrm>
            <a:off x="8161583" y="468024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F6B397E-7D95-691F-F111-7D41CE7A3F82}"/>
              </a:ext>
            </a:extLst>
          </p:cNvPr>
          <p:cNvSpPr/>
          <p:nvPr/>
        </p:nvSpPr>
        <p:spPr>
          <a:xfrm>
            <a:off x="1775723" y="3240105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32874180-DB47-960C-41DF-C7588140BC9C}"/>
              </a:ext>
            </a:extLst>
          </p:cNvPr>
          <p:cNvSpPr/>
          <p:nvPr/>
        </p:nvSpPr>
        <p:spPr>
          <a:xfrm>
            <a:off x="3184523" y="3496505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4F03526A-54F5-FFE5-F9F8-EFC497D91678}"/>
              </a:ext>
            </a:extLst>
          </p:cNvPr>
          <p:cNvSpPr/>
          <p:nvPr/>
        </p:nvSpPr>
        <p:spPr>
          <a:xfrm>
            <a:off x="3587342" y="3153793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7B4AC9CC-182E-339C-A9F8-0BF17A32C8DF}"/>
              </a:ext>
            </a:extLst>
          </p:cNvPr>
          <p:cNvSpPr/>
          <p:nvPr/>
        </p:nvSpPr>
        <p:spPr>
          <a:xfrm>
            <a:off x="1612943" y="402852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555F60E0-AD24-A40A-8ECC-49C83316BE31}"/>
              </a:ext>
            </a:extLst>
          </p:cNvPr>
          <p:cNvSpPr/>
          <p:nvPr/>
        </p:nvSpPr>
        <p:spPr>
          <a:xfrm>
            <a:off x="480728" y="3485114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F35D2999-BAAA-9BD1-8E37-F8485A342762}"/>
              </a:ext>
            </a:extLst>
          </p:cNvPr>
          <p:cNvSpPr/>
          <p:nvPr/>
        </p:nvSpPr>
        <p:spPr>
          <a:xfrm>
            <a:off x="1125755" y="388779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3776BC1B-DEB8-A125-ECEC-1504F8A053DF}"/>
              </a:ext>
            </a:extLst>
          </p:cNvPr>
          <p:cNvSpPr/>
          <p:nvPr/>
        </p:nvSpPr>
        <p:spPr>
          <a:xfrm>
            <a:off x="1455201" y="44373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937E2A15-053D-6A4A-351E-733CDBB49F6A}"/>
              </a:ext>
            </a:extLst>
          </p:cNvPr>
          <p:cNvSpPr/>
          <p:nvPr/>
        </p:nvSpPr>
        <p:spPr>
          <a:xfrm>
            <a:off x="2646471" y="358653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275A0999-42E1-2471-4828-0EA1EBCD39D4}"/>
              </a:ext>
            </a:extLst>
          </p:cNvPr>
          <p:cNvSpPr/>
          <p:nvPr/>
        </p:nvSpPr>
        <p:spPr>
          <a:xfrm>
            <a:off x="2592490" y="32038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741F99A1-0114-8589-A5AC-AA9C3365357A}"/>
              </a:ext>
            </a:extLst>
          </p:cNvPr>
          <p:cNvSpPr/>
          <p:nvPr/>
        </p:nvSpPr>
        <p:spPr>
          <a:xfrm>
            <a:off x="4235646" y="43738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2ADB6D2-17AE-390C-A31A-EE57DEC09A09}"/>
              </a:ext>
            </a:extLst>
          </p:cNvPr>
          <p:cNvSpPr/>
          <p:nvPr/>
        </p:nvSpPr>
        <p:spPr>
          <a:xfrm>
            <a:off x="3702721" y="47141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48CB2D02-BFC7-02BB-128E-8984EEF4A8EE}"/>
              </a:ext>
            </a:extLst>
          </p:cNvPr>
          <p:cNvSpPr/>
          <p:nvPr/>
        </p:nvSpPr>
        <p:spPr>
          <a:xfrm>
            <a:off x="1088971" y="282339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C4CB4B00-5A7A-14F3-E986-058063740FC6}"/>
              </a:ext>
            </a:extLst>
          </p:cNvPr>
          <p:cNvSpPr/>
          <p:nvPr/>
        </p:nvSpPr>
        <p:spPr>
          <a:xfrm>
            <a:off x="880519" y="2559604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C6023659-7078-27A3-98F6-01C7D59E6EBF}"/>
              </a:ext>
            </a:extLst>
          </p:cNvPr>
          <p:cNvSpPr/>
          <p:nvPr/>
        </p:nvSpPr>
        <p:spPr>
          <a:xfrm>
            <a:off x="4196080" y="2136906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DED8E17B-8B01-EA3A-546E-BF73A38D8330}"/>
              </a:ext>
            </a:extLst>
          </p:cNvPr>
          <p:cNvSpPr/>
          <p:nvPr/>
        </p:nvSpPr>
        <p:spPr>
          <a:xfrm>
            <a:off x="3979651" y="198823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91471EE-FFF9-274A-FEB7-CF3080B68470}"/>
              </a:ext>
            </a:extLst>
          </p:cNvPr>
          <p:cNvSpPr txBox="1"/>
          <p:nvPr/>
        </p:nvSpPr>
        <p:spPr>
          <a:xfrm>
            <a:off x="-1" y="-78957"/>
            <a:ext cx="680156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0070C0"/>
                </a:solidFill>
              </a:rPr>
              <a:t>Review: Ancestry Informative Markers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228236-2AC9-E92A-D383-4C484213E894}"/>
              </a:ext>
            </a:extLst>
          </p:cNvPr>
          <p:cNvSpPr txBox="1"/>
          <p:nvPr/>
        </p:nvSpPr>
        <p:spPr>
          <a:xfrm>
            <a:off x="6801563" y="111697"/>
            <a:ext cx="2193229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  1491 AD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E38CCEE-CCEB-92B7-96C0-BBC26914400B}"/>
              </a:ext>
            </a:extLst>
          </p:cNvPr>
          <p:cNvSpPr txBox="1"/>
          <p:nvPr/>
        </p:nvSpPr>
        <p:spPr>
          <a:xfrm>
            <a:off x="287679" y="4358199"/>
            <a:ext cx="859715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Hausa: ABCSTW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B749CDC-2A3B-FEE7-EC72-D518A47082DA}"/>
              </a:ext>
            </a:extLst>
          </p:cNvPr>
          <p:cNvSpPr txBox="1"/>
          <p:nvPr/>
        </p:nvSpPr>
        <p:spPr>
          <a:xfrm>
            <a:off x="1782653" y="3847881"/>
            <a:ext cx="936171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Baganda</a:t>
            </a:r>
            <a:r>
              <a:rPr lang="en-US" sz="1500" dirty="0"/>
              <a:t>: ABCEOPV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A26B8CF-5A61-5CA3-FCC7-84F43F786746}"/>
              </a:ext>
            </a:extLst>
          </p:cNvPr>
          <p:cNvSpPr txBox="1"/>
          <p:nvPr/>
        </p:nvSpPr>
        <p:spPr>
          <a:xfrm>
            <a:off x="3273868" y="4908198"/>
            <a:ext cx="904013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Noongar</a:t>
            </a:r>
            <a:r>
              <a:rPr lang="en-US" sz="1500" dirty="0"/>
              <a:t>: ABCDN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062317B2-7269-2326-A7F6-B7D6C0C53A22}"/>
              </a:ext>
            </a:extLst>
          </p:cNvPr>
          <p:cNvSpPr txBox="1"/>
          <p:nvPr/>
        </p:nvSpPr>
        <p:spPr>
          <a:xfrm>
            <a:off x="4234502" y="1473917"/>
            <a:ext cx="825841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Inuit: ABCEFIL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C1165B2-E535-0521-E4C6-16638D44AB24}"/>
              </a:ext>
            </a:extLst>
          </p:cNvPr>
          <p:cNvSpPr txBox="1"/>
          <p:nvPr/>
        </p:nvSpPr>
        <p:spPr>
          <a:xfrm>
            <a:off x="1438443" y="4685750"/>
            <a:ext cx="971651" cy="553998"/>
          </a:xfrm>
          <a:prstGeom prst="rect">
            <a:avLst/>
          </a:prstGeom>
          <a:solidFill>
            <a:schemeClr val="bg1">
              <a:alpha val="44765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Bushmen: ACOPSU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7DA0637B-2AF0-074E-91D0-CF3E618CEC31}"/>
              </a:ext>
            </a:extLst>
          </p:cNvPr>
          <p:cNvSpPr txBox="1"/>
          <p:nvPr/>
        </p:nvSpPr>
        <p:spPr>
          <a:xfrm>
            <a:off x="4403512" y="4161077"/>
            <a:ext cx="839879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Murri</a:t>
            </a:r>
            <a:r>
              <a:rPr lang="en-US" sz="1500" dirty="0"/>
              <a:t>: ABCDJN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BDD56FA-3815-B079-80C2-363544FF567C}"/>
              </a:ext>
            </a:extLst>
          </p:cNvPr>
          <p:cNvSpPr txBox="1"/>
          <p:nvPr/>
        </p:nvSpPr>
        <p:spPr>
          <a:xfrm>
            <a:off x="6363953" y="3456520"/>
            <a:ext cx="819998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Mayan: ABCEFIL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99D5D7F-F980-5904-F545-7308369BF7DB}"/>
              </a:ext>
            </a:extLst>
          </p:cNvPr>
          <p:cNvSpPr txBox="1"/>
          <p:nvPr/>
        </p:nvSpPr>
        <p:spPr>
          <a:xfrm>
            <a:off x="201981" y="3658337"/>
            <a:ext cx="695425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Bantu: ABCTX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83B9E53-3DAE-1ADE-6D36-11A3AAFFA92A}"/>
              </a:ext>
            </a:extLst>
          </p:cNvPr>
          <p:cNvSpPr txBox="1"/>
          <p:nvPr/>
        </p:nvSpPr>
        <p:spPr>
          <a:xfrm>
            <a:off x="1373030" y="1989984"/>
            <a:ext cx="741674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Italian: ACEFH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7DA56F8-4A37-E300-DFEE-DDBAD562F610}"/>
              </a:ext>
            </a:extLst>
          </p:cNvPr>
          <p:cNvSpPr txBox="1"/>
          <p:nvPr/>
        </p:nvSpPr>
        <p:spPr>
          <a:xfrm>
            <a:off x="2781856" y="4016561"/>
            <a:ext cx="1002098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Dravidian:</a:t>
            </a:r>
          </a:p>
          <a:p>
            <a:r>
              <a:rPr lang="en-US" sz="1500" dirty="0"/>
              <a:t>ABCEFIK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97CFF5-05DE-5360-B571-F7CF326C70BD}"/>
              </a:ext>
            </a:extLst>
          </p:cNvPr>
          <p:cNvSpPr txBox="1"/>
          <p:nvPr/>
        </p:nvSpPr>
        <p:spPr>
          <a:xfrm>
            <a:off x="3764633" y="2696677"/>
            <a:ext cx="887777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Han: ABCEFGI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BDE23B6-861E-C787-9AD2-30EF88EE0A24}"/>
              </a:ext>
            </a:extLst>
          </p:cNvPr>
          <p:cNvSpPr txBox="1"/>
          <p:nvPr/>
        </p:nvSpPr>
        <p:spPr>
          <a:xfrm>
            <a:off x="1690118" y="2647024"/>
            <a:ext cx="741674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Arab: ABCEFI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CB1CE805-F266-1718-7536-16169F68BF89}"/>
              </a:ext>
            </a:extLst>
          </p:cNvPr>
          <p:cNvSpPr txBox="1"/>
          <p:nvPr/>
        </p:nvSpPr>
        <p:spPr>
          <a:xfrm>
            <a:off x="7228056" y="2423091"/>
            <a:ext cx="819997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Sioux: ABCEFIL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E1B13D8-29A4-B2BC-4725-6171CB2B9AE3}"/>
              </a:ext>
            </a:extLst>
          </p:cNvPr>
          <p:cNvSpPr txBox="1"/>
          <p:nvPr/>
        </p:nvSpPr>
        <p:spPr>
          <a:xfrm>
            <a:off x="7998819" y="4851889"/>
            <a:ext cx="915697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Amazon: ABCEFIL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D686C4C0-70FD-450A-BF73-69A7DD5D8B9A}"/>
              </a:ext>
            </a:extLst>
          </p:cNvPr>
          <p:cNvSpPr txBox="1"/>
          <p:nvPr/>
        </p:nvSpPr>
        <p:spPr>
          <a:xfrm>
            <a:off x="3330514" y="3431827"/>
            <a:ext cx="938276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Burmese: ABCEGI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B52E151-EE54-8F9F-FD7E-000BA5102AD0}"/>
              </a:ext>
            </a:extLst>
          </p:cNvPr>
          <p:cNvSpPr txBox="1"/>
          <p:nvPr/>
        </p:nvSpPr>
        <p:spPr>
          <a:xfrm>
            <a:off x="7864250" y="3791956"/>
            <a:ext cx="992281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Inca: ABCEFILM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ED329B61-880D-70F1-D7D9-633689C55667}"/>
              </a:ext>
            </a:extLst>
          </p:cNvPr>
          <p:cNvSpPr txBox="1"/>
          <p:nvPr/>
        </p:nvSpPr>
        <p:spPr>
          <a:xfrm>
            <a:off x="272456" y="1722314"/>
            <a:ext cx="1012900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Germanic: ACEFHR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9D43899-66D0-2E3E-AC15-44E0F58CE7C7}"/>
              </a:ext>
            </a:extLst>
          </p:cNvPr>
          <p:cNvSpPr txBox="1"/>
          <p:nvPr/>
        </p:nvSpPr>
        <p:spPr>
          <a:xfrm>
            <a:off x="2532246" y="2618765"/>
            <a:ext cx="929138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Sherpa: ABCEFGK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196A738E-A3B8-15A2-F48F-37109681A658}"/>
              </a:ext>
            </a:extLst>
          </p:cNvPr>
          <p:cNvSpPr/>
          <p:nvPr/>
        </p:nvSpPr>
        <p:spPr>
          <a:xfrm>
            <a:off x="4740490" y="5120014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7FDCC74D-8E46-6573-2558-6EC98372A63D}"/>
              </a:ext>
            </a:extLst>
          </p:cNvPr>
          <p:cNvSpPr/>
          <p:nvPr/>
        </p:nvSpPr>
        <p:spPr>
          <a:xfrm>
            <a:off x="4888128" y="525336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BF6EE8C8-C3C6-E66F-68DD-FC40BC4027FE}"/>
              </a:ext>
            </a:extLst>
          </p:cNvPr>
          <p:cNvSpPr/>
          <p:nvPr/>
        </p:nvSpPr>
        <p:spPr>
          <a:xfrm>
            <a:off x="4888128" y="5510539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94DD4606-BA04-B4CA-3D88-780328050556}"/>
              </a:ext>
            </a:extLst>
          </p:cNvPr>
          <p:cNvSpPr/>
          <p:nvPr/>
        </p:nvSpPr>
        <p:spPr>
          <a:xfrm>
            <a:off x="4888128" y="59805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191DCD49-85D5-346E-1C80-05248D7EF86B}"/>
              </a:ext>
            </a:extLst>
          </p:cNvPr>
          <p:cNvSpPr/>
          <p:nvPr/>
        </p:nvSpPr>
        <p:spPr>
          <a:xfrm>
            <a:off x="4888128" y="622599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048B9154-0331-CAFD-C912-857CABF0FF20}"/>
              </a:ext>
            </a:extLst>
          </p:cNvPr>
          <p:cNvSpPr/>
          <p:nvPr/>
        </p:nvSpPr>
        <p:spPr>
          <a:xfrm>
            <a:off x="4888128" y="6450198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EE73CE7D-23A1-9836-CA54-92B830287007}"/>
              </a:ext>
            </a:extLst>
          </p:cNvPr>
          <p:cNvSpPr/>
          <p:nvPr/>
        </p:nvSpPr>
        <p:spPr>
          <a:xfrm>
            <a:off x="6340691" y="575250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827F8AC7-5F99-DA92-2EAF-DA1B33C61A62}"/>
              </a:ext>
            </a:extLst>
          </p:cNvPr>
          <p:cNvSpPr/>
          <p:nvPr/>
        </p:nvSpPr>
        <p:spPr>
          <a:xfrm>
            <a:off x="6340691" y="524898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C7C89E50-7312-3A5B-8F12-3820AC89866D}"/>
              </a:ext>
            </a:extLst>
          </p:cNvPr>
          <p:cNvSpPr/>
          <p:nvPr/>
        </p:nvSpPr>
        <p:spPr>
          <a:xfrm>
            <a:off x="6340691" y="551053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7DCD095-70AB-49B1-43D8-784DC58C0741}"/>
              </a:ext>
            </a:extLst>
          </p:cNvPr>
          <p:cNvSpPr/>
          <p:nvPr/>
        </p:nvSpPr>
        <p:spPr>
          <a:xfrm>
            <a:off x="4888128" y="5756002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DE6C4BC8-893C-6866-906C-5B86AD016F56}"/>
              </a:ext>
            </a:extLst>
          </p:cNvPr>
          <p:cNvSpPr/>
          <p:nvPr/>
        </p:nvSpPr>
        <p:spPr>
          <a:xfrm>
            <a:off x="6340691" y="6308805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CF7CD9C-4C6E-FFA2-8D9F-BE52C38D73FC}"/>
              </a:ext>
            </a:extLst>
          </p:cNvPr>
          <p:cNvSpPr txBox="1"/>
          <p:nvPr/>
        </p:nvSpPr>
        <p:spPr>
          <a:xfrm>
            <a:off x="6496338" y="5664729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0F263A20-627F-1061-016A-E796659A93AD}"/>
              </a:ext>
            </a:extLst>
          </p:cNvPr>
          <p:cNvSpPr txBox="1"/>
          <p:nvPr/>
        </p:nvSpPr>
        <p:spPr>
          <a:xfrm>
            <a:off x="6480107" y="5421485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6DBD255-066B-9AE1-1B80-69BD71B4FF03}"/>
              </a:ext>
            </a:extLst>
          </p:cNvPr>
          <p:cNvSpPr txBox="1"/>
          <p:nvPr/>
        </p:nvSpPr>
        <p:spPr>
          <a:xfrm>
            <a:off x="6496337" y="6218272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D8A2DE2-3561-A91F-FB97-712CFAD773CB}"/>
              </a:ext>
            </a:extLst>
          </p:cNvPr>
          <p:cNvSpPr txBox="1"/>
          <p:nvPr/>
        </p:nvSpPr>
        <p:spPr>
          <a:xfrm>
            <a:off x="6483566" y="5172402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65587999-759B-7381-7BBA-DE0B45081346}"/>
              </a:ext>
            </a:extLst>
          </p:cNvPr>
          <p:cNvSpPr txBox="1"/>
          <p:nvPr/>
        </p:nvSpPr>
        <p:spPr>
          <a:xfrm>
            <a:off x="5041832" y="5172402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BD2C358-F801-CDFC-244B-9971CD288626}"/>
              </a:ext>
            </a:extLst>
          </p:cNvPr>
          <p:cNvSpPr txBox="1"/>
          <p:nvPr/>
        </p:nvSpPr>
        <p:spPr>
          <a:xfrm>
            <a:off x="5043775" y="614159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910CFF4-BA4F-998E-4FFA-DF9338EA8221}"/>
              </a:ext>
            </a:extLst>
          </p:cNvPr>
          <p:cNvSpPr txBox="1"/>
          <p:nvPr/>
        </p:nvSpPr>
        <p:spPr>
          <a:xfrm>
            <a:off x="5047725" y="5670926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B109EC9-1C7F-D597-B96C-C577F2E71976}"/>
              </a:ext>
            </a:extLst>
          </p:cNvPr>
          <p:cNvSpPr txBox="1"/>
          <p:nvPr/>
        </p:nvSpPr>
        <p:spPr>
          <a:xfrm>
            <a:off x="6488592" y="5938571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72DA1F2E-C164-C38F-8B6D-55AC5F6CA160}"/>
              </a:ext>
            </a:extLst>
          </p:cNvPr>
          <p:cNvSpPr txBox="1"/>
          <p:nvPr/>
        </p:nvSpPr>
        <p:spPr>
          <a:xfrm>
            <a:off x="5043775" y="589245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E8F6CD1B-59BE-2717-520E-BB6F8A82909D}"/>
              </a:ext>
            </a:extLst>
          </p:cNvPr>
          <p:cNvSpPr txBox="1"/>
          <p:nvPr/>
        </p:nvSpPr>
        <p:spPr>
          <a:xfrm>
            <a:off x="5043775" y="6376422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CE353141-ABC3-72BD-5079-5D6E4E41319F}"/>
              </a:ext>
            </a:extLst>
          </p:cNvPr>
          <p:cNvSpPr/>
          <p:nvPr/>
        </p:nvSpPr>
        <p:spPr>
          <a:xfrm>
            <a:off x="6340691" y="601776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81D0291-421D-277E-9437-69A159CE14A6}"/>
              </a:ext>
            </a:extLst>
          </p:cNvPr>
          <p:cNvSpPr txBox="1"/>
          <p:nvPr/>
        </p:nvSpPr>
        <p:spPr>
          <a:xfrm>
            <a:off x="5041832" y="5414388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CB6B3EC-FCA1-F6E1-9D5D-2975BC4B2EA3}"/>
              </a:ext>
            </a:extLst>
          </p:cNvPr>
          <p:cNvSpPr txBox="1"/>
          <p:nvPr/>
        </p:nvSpPr>
        <p:spPr>
          <a:xfrm>
            <a:off x="108984" y="2670222"/>
            <a:ext cx="821162" cy="553998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Berber: ABQSXY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E8A6952B-B34F-14DF-7C0B-55DF92718EF3}"/>
              </a:ext>
            </a:extLst>
          </p:cNvPr>
          <p:cNvSpPr/>
          <p:nvPr/>
        </p:nvSpPr>
        <p:spPr>
          <a:xfrm>
            <a:off x="754343" y="3146237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67D68B6-CF4F-E754-5F33-CCE5F970D349}"/>
              </a:ext>
            </a:extLst>
          </p:cNvPr>
          <p:cNvSpPr txBox="1"/>
          <p:nvPr/>
        </p:nvSpPr>
        <p:spPr>
          <a:xfrm>
            <a:off x="875879" y="3289090"/>
            <a:ext cx="869437" cy="523220"/>
          </a:xfrm>
          <a:prstGeom prst="rect">
            <a:avLst/>
          </a:prstGeom>
          <a:solidFill>
            <a:schemeClr val="bg1">
              <a:alpha val="4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/>
              <a:t>Egyptian: ABEQXZ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E4EB33F3-A835-DBD5-99B0-D281767D0D70}"/>
              </a:ext>
            </a:extLst>
          </p:cNvPr>
          <p:cNvSpPr/>
          <p:nvPr/>
        </p:nvSpPr>
        <p:spPr>
          <a:xfrm>
            <a:off x="1436753" y="3267389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64DB9698-55BC-8FD5-0652-2C41F513363B}"/>
              </a:ext>
            </a:extLst>
          </p:cNvPr>
          <p:cNvCxnSpPr>
            <a:endCxn id="52" idx="7"/>
          </p:cNvCxnSpPr>
          <p:nvPr/>
        </p:nvCxnSpPr>
        <p:spPr>
          <a:xfrm flipH="1">
            <a:off x="1194662" y="2543982"/>
            <a:ext cx="178368" cy="297548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458A29B9-DA23-1792-64D6-75CFB5A3308D}"/>
              </a:ext>
            </a:extLst>
          </p:cNvPr>
          <p:cNvCxnSpPr>
            <a:cxnSpLocks/>
            <a:stCxn id="44" idx="4"/>
          </p:cNvCxnSpPr>
          <p:nvPr/>
        </p:nvCxnSpPr>
        <p:spPr>
          <a:xfrm flipH="1">
            <a:off x="1141313" y="4011621"/>
            <a:ext cx="46355" cy="354882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6609C2DB-53F5-C502-EA19-1E8B83A3DCBF}"/>
              </a:ext>
            </a:extLst>
          </p:cNvPr>
          <p:cNvCxnSpPr>
            <a:cxnSpLocks/>
            <a:stCxn id="47" idx="5"/>
          </p:cNvCxnSpPr>
          <p:nvPr/>
        </p:nvCxnSpPr>
        <p:spPr>
          <a:xfrm>
            <a:off x="2752162" y="3692224"/>
            <a:ext cx="155620" cy="326184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89294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7E2D7-1776-8DF7-EA07-C1A125042B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>
            <a:extLst>
              <a:ext uri="{FF2B5EF4-FFF2-40B4-BE49-F238E27FC236}">
                <a16:creationId xmlns:a16="http://schemas.microsoft.com/office/drawing/2014/main" id="{623BC22E-EE7E-8415-B662-8DD5DB066D9C}"/>
              </a:ext>
            </a:extLst>
          </p:cNvPr>
          <p:cNvGrpSpPr>
            <a:grpSpLocks noChangeAspect="1"/>
          </p:cNvGrpSpPr>
          <p:nvPr/>
        </p:nvGrpSpPr>
        <p:grpSpPr>
          <a:xfrm>
            <a:off x="182880" y="1148626"/>
            <a:ext cx="8778240" cy="4511258"/>
            <a:chOff x="10255170" y="14861894"/>
            <a:chExt cx="26714370" cy="13721787"/>
          </a:xfrm>
          <a:solidFill>
            <a:schemeClr val="bg1"/>
          </a:solidFill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8EA68B28-4DDB-C368-D710-50D945D17B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  <a:grpFill/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31FE2D1B-CABA-EB7C-A75B-6AC82819701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6"/>
              <a:ext cx="15885596" cy="7124700"/>
            </a:xfrm>
            <a:prstGeom prst="rect">
              <a:avLst/>
            </a:prstGeom>
            <a:grpFill/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146D1545-FED8-40EB-C3FB-B231E736577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  <a:grpFill/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A4CC02EA-3B71-4E27-1DAF-EA1172D332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  <a:grpFill/>
          </p:spPr>
        </p:pic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CECF1F8F-B298-0FC3-15CE-B5C3ED9030BA}"/>
              </a:ext>
            </a:extLst>
          </p:cNvPr>
          <p:cNvSpPr/>
          <p:nvPr/>
        </p:nvSpPr>
        <p:spPr>
          <a:xfrm>
            <a:off x="7011163" y="267473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290984FD-056C-06BC-C82E-EDA2B14B6290}"/>
              </a:ext>
            </a:extLst>
          </p:cNvPr>
          <p:cNvSpPr/>
          <p:nvPr/>
        </p:nvSpPr>
        <p:spPr>
          <a:xfrm>
            <a:off x="7248627" y="352462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533DD57C-D479-65AF-7DB9-C3C2874007DC}"/>
              </a:ext>
            </a:extLst>
          </p:cNvPr>
          <p:cNvSpPr/>
          <p:nvPr/>
        </p:nvSpPr>
        <p:spPr>
          <a:xfrm>
            <a:off x="7641822" y="401840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3A76B4EA-3CAB-B71E-B51D-47C16A86E51C}"/>
              </a:ext>
            </a:extLst>
          </p:cNvPr>
          <p:cNvSpPr/>
          <p:nvPr/>
        </p:nvSpPr>
        <p:spPr>
          <a:xfrm>
            <a:off x="8161583" y="468024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8BDDC3D-8391-C1E4-59B4-1852C62B6DEE}"/>
              </a:ext>
            </a:extLst>
          </p:cNvPr>
          <p:cNvSpPr/>
          <p:nvPr/>
        </p:nvSpPr>
        <p:spPr>
          <a:xfrm>
            <a:off x="1775723" y="3240105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890CEFD2-056D-7E5B-FAE5-E9EB7620D276}"/>
              </a:ext>
            </a:extLst>
          </p:cNvPr>
          <p:cNvSpPr/>
          <p:nvPr/>
        </p:nvSpPr>
        <p:spPr>
          <a:xfrm>
            <a:off x="3184523" y="3496505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0E6C9003-3796-43C2-3D98-4157FCC4BD07}"/>
              </a:ext>
            </a:extLst>
          </p:cNvPr>
          <p:cNvSpPr/>
          <p:nvPr/>
        </p:nvSpPr>
        <p:spPr>
          <a:xfrm>
            <a:off x="3587342" y="3153793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6C4B1D8-9311-800C-E4C1-2792F6707C8E}"/>
              </a:ext>
            </a:extLst>
          </p:cNvPr>
          <p:cNvSpPr/>
          <p:nvPr/>
        </p:nvSpPr>
        <p:spPr>
          <a:xfrm>
            <a:off x="1612943" y="402852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BAFB733E-1807-6F11-1345-D7744D4E1625}"/>
              </a:ext>
            </a:extLst>
          </p:cNvPr>
          <p:cNvSpPr/>
          <p:nvPr/>
        </p:nvSpPr>
        <p:spPr>
          <a:xfrm>
            <a:off x="480728" y="3485114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F5F5063D-175B-C0C4-5099-502FE2F8A5BB}"/>
              </a:ext>
            </a:extLst>
          </p:cNvPr>
          <p:cNvSpPr/>
          <p:nvPr/>
        </p:nvSpPr>
        <p:spPr>
          <a:xfrm>
            <a:off x="1125755" y="388779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4275E319-0DA6-1EA8-496C-590484117D10}"/>
              </a:ext>
            </a:extLst>
          </p:cNvPr>
          <p:cNvSpPr/>
          <p:nvPr/>
        </p:nvSpPr>
        <p:spPr>
          <a:xfrm>
            <a:off x="1455201" y="44373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2904CA13-890A-EBFC-457B-35846EB38CE3}"/>
              </a:ext>
            </a:extLst>
          </p:cNvPr>
          <p:cNvSpPr/>
          <p:nvPr/>
        </p:nvSpPr>
        <p:spPr>
          <a:xfrm>
            <a:off x="2646471" y="358653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14897DC-8D3B-F30C-46A5-0687DFFE5BD6}"/>
              </a:ext>
            </a:extLst>
          </p:cNvPr>
          <p:cNvSpPr/>
          <p:nvPr/>
        </p:nvSpPr>
        <p:spPr>
          <a:xfrm>
            <a:off x="2592490" y="32038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805B9422-E629-C960-E263-D906B74E5743}"/>
              </a:ext>
            </a:extLst>
          </p:cNvPr>
          <p:cNvSpPr/>
          <p:nvPr/>
        </p:nvSpPr>
        <p:spPr>
          <a:xfrm>
            <a:off x="4235646" y="43738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3A042E0B-8753-35C5-5C46-EFF72519897C}"/>
              </a:ext>
            </a:extLst>
          </p:cNvPr>
          <p:cNvSpPr/>
          <p:nvPr/>
        </p:nvSpPr>
        <p:spPr>
          <a:xfrm>
            <a:off x="3702721" y="47141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E7DAC084-B8F7-8781-B346-151A519FE1BE}"/>
              </a:ext>
            </a:extLst>
          </p:cNvPr>
          <p:cNvSpPr/>
          <p:nvPr/>
        </p:nvSpPr>
        <p:spPr>
          <a:xfrm>
            <a:off x="1088971" y="282339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C9793E76-9297-6C44-2939-3EE5E3BDA56F}"/>
              </a:ext>
            </a:extLst>
          </p:cNvPr>
          <p:cNvSpPr/>
          <p:nvPr/>
        </p:nvSpPr>
        <p:spPr>
          <a:xfrm>
            <a:off x="880519" y="2559604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923A5E72-FD2E-E62F-8D52-A5B4E9C0730F}"/>
              </a:ext>
            </a:extLst>
          </p:cNvPr>
          <p:cNvSpPr/>
          <p:nvPr/>
        </p:nvSpPr>
        <p:spPr>
          <a:xfrm>
            <a:off x="4196080" y="2136906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019F51A4-B8CE-2C53-E77E-E9E4CFE771B1}"/>
              </a:ext>
            </a:extLst>
          </p:cNvPr>
          <p:cNvSpPr/>
          <p:nvPr/>
        </p:nvSpPr>
        <p:spPr>
          <a:xfrm>
            <a:off x="3979651" y="198823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F9A57D-6008-7CAF-405A-71A17D0755B8}"/>
              </a:ext>
            </a:extLst>
          </p:cNvPr>
          <p:cNvSpPr txBox="1"/>
          <p:nvPr/>
        </p:nvSpPr>
        <p:spPr>
          <a:xfrm>
            <a:off x="-1" y="-99977"/>
            <a:ext cx="680156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0070C0"/>
                </a:solidFill>
              </a:rPr>
              <a:t>Ancestry Informative Markers </a:t>
            </a:r>
            <a:r>
              <a:rPr lang="en-US" sz="4000" b="1" u="sng" dirty="0">
                <a:solidFill>
                  <a:srgbClr val="0070C0"/>
                </a:solidFill>
              </a:rPr>
              <a:t>A</a:t>
            </a:r>
            <a:r>
              <a:rPr lang="en-US" sz="4000" b="1" dirty="0">
                <a:solidFill>
                  <a:srgbClr val="0070C0"/>
                </a:solidFill>
              </a:rPr>
              <a:t> and </a:t>
            </a:r>
            <a:r>
              <a:rPr lang="en-US" sz="4000" b="1" u="sng" dirty="0">
                <a:solidFill>
                  <a:srgbClr val="0070C0"/>
                </a:solidFill>
              </a:rPr>
              <a:t>C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E11B113-86B2-3E6B-05CE-955598435591}"/>
              </a:ext>
            </a:extLst>
          </p:cNvPr>
          <p:cNvSpPr txBox="1"/>
          <p:nvPr/>
        </p:nvSpPr>
        <p:spPr>
          <a:xfrm>
            <a:off x="6801563" y="111697"/>
            <a:ext cx="2193229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  1491 AD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D479C9A-3E87-BF69-851B-83D49BE37ED6}"/>
              </a:ext>
            </a:extLst>
          </p:cNvPr>
          <p:cNvSpPr txBox="1"/>
          <p:nvPr/>
        </p:nvSpPr>
        <p:spPr>
          <a:xfrm>
            <a:off x="287679" y="4358199"/>
            <a:ext cx="859715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Hausa: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STW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1E13D7D-67FC-C0D8-DF3D-EA3DEDF30B5A}"/>
              </a:ext>
            </a:extLst>
          </p:cNvPr>
          <p:cNvSpPr txBox="1"/>
          <p:nvPr/>
        </p:nvSpPr>
        <p:spPr>
          <a:xfrm>
            <a:off x="1782653" y="3847881"/>
            <a:ext cx="93617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Baganda</a:t>
            </a:r>
            <a:r>
              <a:rPr lang="en-US" sz="1500" dirty="0"/>
              <a:t>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EOPV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4623081F-756C-D655-F32E-BACBC43CF6CB}"/>
              </a:ext>
            </a:extLst>
          </p:cNvPr>
          <p:cNvSpPr txBox="1"/>
          <p:nvPr/>
        </p:nvSpPr>
        <p:spPr>
          <a:xfrm>
            <a:off x="3273868" y="4908198"/>
            <a:ext cx="904013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Noongar</a:t>
            </a:r>
            <a:r>
              <a:rPr lang="en-US" sz="1500" dirty="0"/>
              <a:t>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DN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13F4B6C-140F-A2F4-C45D-DC05C0BDE00C}"/>
              </a:ext>
            </a:extLst>
          </p:cNvPr>
          <p:cNvSpPr txBox="1"/>
          <p:nvPr/>
        </p:nvSpPr>
        <p:spPr>
          <a:xfrm>
            <a:off x="4234502" y="1473917"/>
            <a:ext cx="82584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Inuit: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EFIL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BDDCE1E-7280-F4AF-BCB9-901739329FAA}"/>
              </a:ext>
            </a:extLst>
          </p:cNvPr>
          <p:cNvSpPr txBox="1"/>
          <p:nvPr/>
        </p:nvSpPr>
        <p:spPr>
          <a:xfrm>
            <a:off x="1438443" y="4685750"/>
            <a:ext cx="97165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Bushmen: </a:t>
            </a:r>
            <a:r>
              <a:rPr lang="en-US" sz="1500" b="1" u="sng" dirty="0"/>
              <a:t>AC</a:t>
            </a:r>
            <a:r>
              <a:rPr lang="en-US" sz="1500" dirty="0"/>
              <a:t>OPSU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3619FB1-550F-F034-A000-FEE3764BB54B}"/>
              </a:ext>
            </a:extLst>
          </p:cNvPr>
          <p:cNvSpPr txBox="1"/>
          <p:nvPr/>
        </p:nvSpPr>
        <p:spPr>
          <a:xfrm>
            <a:off x="4403512" y="4161077"/>
            <a:ext cx="839879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Murri</a:t>
            </a:r>
            <a:r>
              <a:rPr lang="en-US" sz="1500" dirty="0"/>
              <a:t>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DJN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3D26536-990B-01D1-E4C4-194D588043B3}"/>
              </a:ext>
            </a:extLst>
          </p:cNvPr>
          <p:cNvSpPr txBox="1"/>
          <p:nvPr/>
        </p:nvSpPr>
        <p:spPr>
          <a:xfrm>
            <a:off x="6363953" y="3456520"/>
            <a:ext cx="819998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Mayan: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EFIL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E846D4D-46A7-4898-F193-CBDC405835BF}"/>
              </a:ext>
            </a:extLst>
          </p:cNvPr>
          <p:cNvSpPr txBox="1"/>
          <p:nvPr/>
        </p:nvSpPr>
        <p:spPr>
          <a:xfrm>
            <a:off x="201981" y="3658337"/>
            <a:ext cx="695425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Bantu: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TX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14931975-EE36-9F65-A917-5473A6BE5193}"/>
              </a:ext>
            </a:extLst>
          </p:cNvPr>
          <p:cNvSpPr txBox="1"/>
          <p:nvPr/>
        </p:nvSpPr>
        <p:spPr>
          <a:xfrm>
            <a:off x="1373030" y="1989984"/>
            <a:ext cx="741674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Italian: </a:t>
            </a:r>
            <a:r>
              <a:rPr lang="en-US" sz="1500" b="1" u="sng" dirty="0"/>
              <a:t>AC</a:t>
            </a:r>
            <a:r>
              <a:rPr lang="en-US" sz="1500" dirty="0"/>
              <a:t>EFH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FA5C329-AB8A-045D-B4C4-8310F10EF942}"/>
              </a:ext>
            </a:extLst>
          </p:cNvPr>
          <p:cNvSpPr txBox="1"/>
          <p:nvPr/>
        </p:nvSpPr>
        <p:spPr>
          <a:xfrm>
            <a:off x="2781856" y="4016561"/>
            <a:ext cx="1002098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Dravidian:</a:t>
            </a:r>
          </a:p>
          <a:p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EFIK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DF8EF548-2213-57C8-DF2A-995AAA43CEF7}"/>
              </a:ext>
            </a:extLst>
          </p:cNvPr>
          <p:cNvSpPr txBox="1"/>
          <p:nvPr/>
        </p:nvSpPr>
        <p:spPr>
          <a:xfrm>
            <a:off x="3764633" y="2696677"/>
            <a:ext cx="887777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Han: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EFGI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EE9E858F-DC90-A007-9ECF-FAE35649679F}"/>
              </a:ext>
            </a:extLst>
          </p:cNvPr>
          <p:cNvSpPr txBox="1"/>
          <p:nvPr/>
        </p:nvSpPr>
        <p:spPr>
          <a:xfrm>
            <a:off x="1690118" y="2647024"/>
            <a:ext cx="741674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Arab: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6BB4B87-2654-877B-A8A1-8637EFBFD960}"/>
              </a:ext>
            </a:extLst>
          </p:cNvPr>
          <p:cNvSpPr txBox="1"/>
          <p:nvPr/>
        </p:nvSpPr>
        <p:spPr>
          <a:xfrm>
            <a:off x="7228056" y="2423091"/>
            <a:ext cx="819997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Sioux: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EFIL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2FC5195-83BD-65B5-A110-3D16F80934EF}"/>
              </a:ext>
            </a:extLst>
          </p:cNvPr>
          <p:cNvSpPr txBox="1"/>
          <p:nvPr/>
        </p:nvSpPr>
        <p:spPr>
          <a:xfrm>
            <a:off x="7998819" y="4851889"/>
            <a:ext cx="915697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Amazon: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EFIL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ABAE53D-20E9-0E29-AB10-7115F0CDBD69}"/>
              </a:ext>
            </a:extLst>
          </p:cNvPr>
          <p:cNvSpPr txBox="1"/>
          <p:nvPr/>
        </p:nvSpPr>
        <p:spPr>
          <a:xfrm>
            <a:off x="3330514" y="3431827"/>
            <a:ext cx="938276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Burmese: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EGI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B401D0BA-E26C-8F10-4C02-91C0148FB232}"/>
              </a:ext>
            </a:extLst>
          </p:cNvPr>
          <p:cNvSpPr txBox="1"/>
          <p:nvPr/>
        </p:nvSpPr>
        <p:spPr>
          <a:xfrm>
            <a:off x="7864250" y="3791956"/>
            <a:ext cx="99228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Inca: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EFILM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8F6237F-D63D-20CE-4C7F-10A352B4BBCC}"/>
              </a:ext>
            </a:extLst>
          </p:cNvPr>
          <p:cNvSpPr txBox="1"/>
          <p:nvPr/>
        </p:nvSpPr>
        <p:spPr>
          <a:xfrm>
            <a:off x="272456" y="1722314"/>
            <a:ext cx="1012900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Germanic: </a:t>
            </a:r>
            <a:r>
              <a:rPr lang="en-US" sz="1500" b="1" u="sng" dirty="0"/>
              <a:t>AC</a:t>
            </a:r>
            <a:r>
              <a:rPr lang="en-US" sz="1500" dirty="0"/>
              <a:t>EFHR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177E757-6918-5CAC-3283-167BEDE12585}"/>
              </a:ext>
            </a:extLst>
          </p:cNvPr>
          <p:cNvSpPr txBox="1"/>
          <p:nvPr/>
        </p:nvSpPr>
        <p:spPr>
          <a:xfrm>
            <a:off x="2532246" y="2618765"/>
            <a:ext cx="929138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Sherpa: </a:t>
            </a:r>
            <a:r>
              <a:rPr lang="en-US" sz="1500" b="1" u="sng" dirty="0"/>
              <a:t>A</a:t>
            </a:r>
            <a:r>
              <a:rPr lang="en-US" sz="1500" dirty="0"/>
              <a:t>B</a:t>
            </a:r>
            <a:r>
              <a:rPr lang="en-US" sz="1500" b="1" u="sng" dirty="0"/>
              <a:t>C</a:t>
            </a:r>
            <a:r>
              <a:rPr lang="en-US" sz="1500" dirty="0"/>
              <a:t>EFGK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1F9A0521-DD6D-8572-A4A1-C2A601547669}"/>
              </a:ext>
            </a:extLst>
          </p:cNvPr>
          <p:cNvSpPr/>
          <p:nvPr/>
        </p:nvSpPr>
        <p:spPr>
          <a:xfrm>
            <a:off x="4740490" y="5120014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DC6936C7-4FCE-BE75-78E1-396F5794CED8}"/>
              </a:ext>
            </a:extLst>
          </p:cNvPr>
          <p:cNvSpPr/>
          <p:nvPr/>
        </p:nvSpPr>
        <p:spPr>
          <a:xfrm>
            <a:off x="4888128" y="525336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B252E1D2-44C3-5AB0-D46D-A4A0211AEDD0}"/>
              </a:ext>
            </a:extLst>
          </p:cNvPr>
          <p:cNvSpPr/>
          <p:nvPr/>
        </p:nvSpPr>
        <p:spPr>
          <a:xfrm>
            <a:off x="4888128" y="5510539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295C7C0E-E18E-B7F2-3408-A4794A547F9A}"/>
              </a:ext>
            </a:extLst>
          </p:cNvPr>
          <p:cNvSpPr/>
          <p:nvPr/>
        </p:nvSpPr>
        <p:spPr>
          <a:xfrm>
            <a:off x="4888128" y="59805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E30B676D-A7DF-1573-7D9C-8D9BC6C821AB}"/>
              </a:ext>
            </a:extLst>
          </p:cNvPr>
          <p:cNvSpPr/>
          <p:nvPr/>
        </p:nvSpPr>
        <p:spPr>
          <a:xfrm>
            <a:off x="4888128" y="622599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5D0343BD-A16D-508F-E539-8FF9AA67F31B}"/>
              </a:ext>
            </a:extLst>
          </p:cNvPr>
          <p:cNvSpPr/>
          <p:nvPr/>
        </p:nvSpPr>
        <p:spPr>
          <a:xfrm>
            <a:off x="4888128" y="6450198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E95C8EC1-2674-A5E3-AEA9-E2E6FD031D36}"/>
              </a:ext>
            </a:extLst>
          </p:cNvPr>
          <p:cNvSpPr/>
          <p:nvPr/>
        </p:nvSpPr>
        <p:spPr>
          <a:xfrm>
            <a:off x="6340691" y="575250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3D314B89-1E6E-7B9B-E5D0-6B14657D1416}"/>
              </a:ext>
            </a:extLst>
          </p:cNvPr>
          <p:cNvSpPr/>
          <p:nvPr/>
        </p:nvSpPr>
        <p:spPr>
          <a:xfrm>
            <a:off x="6340691" y="524898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91BAA257-9DCF-CB65-FC68-3879911E9518}"/>
              </a:ext>
            </a:extLst>
          </p:cNvPr>
          <p:cNvSpPr/>
          <p:nvPr/>
        </p:nvSpPr>
        <p:spPr>
          <a:xfrm>
            <a:off x="6340691" y="551053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9FE38360-F5D0-235B-A214-DCD1A9959910}"/>
              </a:ext>
            </a:extLst>
          </p:cNvPr>
          <p:cNvSpPr/>
          <p:nvPr/>
        </p:nvSpPr>
        <p:spPr>
          <a:xfrm>
            <a:off x="4888128" y="5756002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C4814BC4-ECF2-999C-78AF-5F7E968B250C}"/>
              </a:ext>
            </a:extLst>
          </p:cNvPr>
          <p:cNvSpPr/>
          <p:nvPr/>
        </p:nvSpPr>
        <p:spPr>
          <a:xfrm>
            <a:off x="6340691" y="6308805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608D0EA-3588-41A7-F228-4B5518436609}"/>
              </a:ext>
            </a:extLst>
          </p:cNvPr>
          <p:cNvSpPr txBox="1"/>
          <p:nvPr/>
        </p:nvSpPr>
        <p:spPr>
          <a:xfrm>
            <a:off x="6496338" y="5664729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EBCD6F2C-0210-F96A-032B-38D30C2DF388}"/>
              </a:ext>
            </a:extLst>
          </p:cNvPr>
          <p:cNvSpPr txBox="1"/>
          <p:nvPr/>
        </p:nvSpPr>
        <p:spPr>
          <a:xfrm>
            <a:off x="6480107" y="5421485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0E1A957-D7EC-7919-82AD-49AEDFDADE02}"/>
              </a:ext>
            </a:extLst>
          </p:cNvPr>
          <p:cNvSpPr txBox="1"/>
          <p:nvPr/>
        </p:nvSpPr>
        <p:spPr>
          <a:xfrm>
            <a:off x="6496337" y="6218272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8E91B9C-9D69-963C-2662-EFF19C329DC2}"/>
              </a:ext>
            </a:extLst>
          </p:cNvPr>
          <p:cNvSpPr txBox="1"/>
          <p:nvPr/>
        </p:nvSpPr>
        <p:spPr>
          <a:xfrm>
            <a:off x="6483566" y="5172402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D6621C2B-5253-7DED-A117-9D75B92612AB}"/>
              </a:ext>
            </a:extLst>
          </p:cNvPr>
          <p:cNvSpPr txBox="1"/>
          <p:nvPr/>
        </p:nvSpPr>
        <p:spPr>
          <a:xfrm>
            <a:off x="5041832" y="5172402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A1CA9BA3-40CF-E0F0-825E-1FAFA88D1F21}"/>
              </a:ext>
            </a:extLst>
          </p:cNvPr>
          <p:cNvSpPr txBox="1"/>
          <p:nvPr/>
        </p:nvSpPr>
        <p:spPr>
          <a:xfrm>
            <a:off x="5043775" y="614159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E620651-A2BC-F818-E71B-30C97B0DFD02}"/>
              </a:ext>
            </a:extLst>
          </p:cNvPr>
          <p:cNvSpPr txBox="1"/>
          <p:nvPr/>
        </p:nvSpPr>
        <p:spPr>
          <a:xfrm>
            <a:off x="5047725" y="5670926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8B87124-68F7-6428-922D-16F38BAA54A2}"/>
              </a:ext>
            </a:extLst>
          </p:cNvPr>
          <p:cNvSpPr txBox="1"/>
          <p:nvPr/>
        </p:nvSpPr>
        <p:spPr>
          <a:xfrm>
            <a:off x="6488592" y="5938571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48FCE877-BC62-75FE-7925-841E42348E36}"/>
              </a:ext>
            </a:extLst>
          </p:cNvPr>
          <p:cNvSpPr txBox="1"/>
          <p:nvPr/>
        </p:nvSpPr>
        <p:spPr>
          <a:xfrm>
            <a:off x="5043775" y="589245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067D53F-494D-BE70-0472-BEE2C748BD82}"/>
              </a:ext>
            </a:extLst>
          </p:cNvPr>
          <p:cNvSpPr txBox="1"/>
          <p:nvPr/>
        </p:nvSpPr>
        <p:spPr>
          <a:xfrm>
            <a:off x="5043775" y="6376422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EC5D5B9E-6012-1C02-80C6-9879260ABB25}"/>
              </a:ext>
            </a:extLst>
          </p:cNvPr>
          <p:cNvSpPr/>
          <p:nvPr/>
        </p:nvSpPr>
        <p:spPr>
          <a:xfrm>
            <a:off x="6340691" y="601776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830BF87-06FC-16AC-C7DD-AE92A9A8734D}"/>
              </a:ext>
            </a:extLst>
          </p:cNvPr>
          <p:cNvSpPr txBox="1"/>
          <p:nvPr/>
        </p:nvSpPr>
        <p:spPr>
          <a:xfrm>
            <a:off x="5041832" y="5414388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B939172-06E8-0366-AF9B-7B8FA87B5122}"/>
              </a:ext>
            </a:extLst>
          </p:cNvPr>
          <p:cNvSpPr txBox="1"/>
          <p:nvPr/>
        </p:nvSpPr>
        <p:spPr>
          <a:xfrm>
            <a:off x="108984" y="2670222"/>
            <a:ext cx="821162" cy="553998"/>
          </a:xfrm>
          <a:prstGeom prst="rect">
            <a:avLst/>
          </a:prstGeom>
          <a:solidFill>
            <a:schemeClr val="bg1">
              <a:alpha val="19884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Berber: ABQSXY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4E9F5268-94DC-07C9-237B-612096B4047C}"/>
              </a:ext>
            </a:extLst>
          </p:cNvPr>
          <p:cNvSpPr/>
          <p:nvPr/>
        </p:nvSpPr>
        <p:spPr>
          <a:xfrm>
            <a:off x="754343" y="3146237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14A397E-8B06-7410-03C3-B6E65184B68E}"/>
              </a:ext>
            </a:extLst>
          </p:cNvPr>
          <p:cNvSpPr txBox="1"/>
          <p:nvPr/>
        </p:nvSpPr>
        <p:spPr>
          <a:xfrm>
            <a:off x="875879" y="3289090"/>
            <a:ext cx="869437" cy="523220"/>
          </a:xfrm>
          <a:prstGeom prst="rect">
            <a:avLst/>
          </a:prstGeom>
          <a:solidFill>
            <a:schemeClr val="bg1">
              <a:alpha val="19884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/>
              <a:t>Egyptian: ABEQXZ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DD1AF4B7-6998-2C68-CA96-4C70E3B0BEDB}"/>
              </a:ext>
            </a:extLst>
          </p:cNvPr>
          <p:cNvSpPr/>
          <p:nvPr/>
        </p:nvSpPr>
        <p:spPr>
          <a:xfrm>
            <a:off x="1436753" y="3267389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DBFC1121-6EBA-3D99-1762-D4D716E6AB1E}"/>
              </a:ext>
            </a:extLst>
          </p:cNvPr>
          <p:cNvCxnSpPr>
            <a:endCxn id="52" idx="7"/>
          </p:cNvCxnSpPr>
          <p:nvPr/>
        </p:nvCxnSpPr>
        <p:spPr>
          <a:xfrm flipH="1">
            <a:off x="1194662" y="2543982"/>
            <a:ext cx="178368" cy="297548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4AFF0B33-C4AC-F620-D342-8916075A69C2}"/>
              </a:ext>
            </a:extLst>
          </p:cNvPr>
          <p:cNvCxnSpPr>
            <a:cxnSpLocks/>
            <a:stCxn id="44" idx="4"/>
          </p:cNvCxnSpPr>
          <p:nvPr/>
        </p:nvCxnSpPr>
        <p:spPr>
          <a:xfrm flipH="1">
            <a:off x="1141313" y="4011621"/>
            <a:ext cx="46355" cy="354882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3162347D-7A73-D1DE-1600-C70C8CC903E8}"/>
              </a:ext>
            </a:extLst>
          </p:cNvPr>
          <p:cNvCxnSpPr>
            <a:cxnSpLocks/>
            <a:stCxn id="47" idx="5"/>
          </p:cNvCxnSpPr>
          <p:nvPr/>
        </p:nvCxnSpPr>
        <p:spPr>
          <a:xfrm>
            <a:off x="2752162" y="3692224"/>
            <a:ext cx="155620" cy="326184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2580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CA89AC-BDB9-075A-9952-7756C26FC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>
            <a:extLst>
              <a:ext uri="{FF2B5EF4-FFF2-40B4-BE49-F238E27FC236}">
                <a16:creationId xmlns:a16="http://schemas.microsoft.com/office/drawing/2014/main" id="{54C105A9-34D6-E79F-AB80-75F8C97193F9}"/>
              </a:ext>
            </a:extLst>
          </p:cNvPr>
          <p:cNvGrpSpPr>
            <a:grpSpLocks noChangeAspect="1"/>
          </p:cNvGrpSpPr>
          <p:nvPr/>
        </p:nvGrpSpPr>
        <p:grpSpPr>
          <a:xfrm>
            <a:off x="182880" y="1148626"/>
            <a:ext cx="8778240" cy="4511258"/>
            <a:chOff x="10255170" y="14861894"/>
            <a:chExt cx="26714370" cy="13721787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BEE00307-8CF8-CA89-B84D-BCB700E0CB4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FD8A6400-3C64-FC00-5642-FB49057F2FB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6"/>
              <a:ext cx="15885596" cy="7124700"/>
            </a:xfrm>
            <a:prstGeom prst="rect">
              <a:avLst/>
            </a:prstGeom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FF9ADCE5-8A39-6BD8-6232-6D2D02D82C9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6949F441-4F4E-511A-E819-AE1D083F9E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1A289455-567D-D280-4126-192E923F8C67}"/>
              </a:ext>
            </a:extLst>
          </p:cNvPr>
          <p:cNvSpPr/>
          <p:nvPr/>
        </p:nvSpPr>
        <p:spPr>
          <a:xfrm>
            <a:off x="7011163" y="267473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9ED5D7FD-F02E-A249-6D74-431CA5FCD37F}"/>
              </a:ext>
            </a:extLst>
          </p:cNvPr>
          <p:cNvSpPr/>
          <p:nvPr/>
        </p:nvSpPr>
        <p:spPr>
          <a:xfrm>
            <a:off x="7248627" y="352462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B184895B-63DD-C043-C328-9D0BCDC82A63}"/>
              </a:ext>
            </a:extLst>
          </p:cNvPr>
          <p:cNvSpPr/>
          <p:nvPr/>
        </p:nvSpPr>
        <p:spPr>
          <a:xfrm>
            <a:off x="7641822" y="401840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6FB6F13C-12DB-7513-6F33-EACBEB6595D6}"/>
              </a:ext>
            </a:extLst>
          </p:cNvPr>
          <p:cNvSpPr/>
          <p:nvPr/>
        </p:nvSpPr>
        <p:spPr>
          <a:xfrm>
            <a:off x="8161583" y="468024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FBFF479F-F7BC-2C12-BEBE-87F096390A3F}"/>
              </a:ext>
            </a:extLst>
          </p:cNvPr>
          <p:cNvSpPr/>
          <p:nvPr/>
        </p:nvSpPr>
        <p:spPr>
          <a:xfrm>
            <a:off x="1775723" y="3240105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9A3E3572-B8B6-FB88-F54C-DB6DBAD4817E}"/>
              </a:ext>
            </a:extLst>
          </p:cNvPr>
          <p:cNvSpPr/>
          <p:nvPr/>
        </p:nvSpPr>
        <p:spPr>
          <a:xfrm>
            <a:off x="3184523" y="3496505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D659D834-41E7-3ED3-028D-368A4C9ACC20}"/>
              </a:ext>
            </a:extLst>
          </p:cNvPr>
          <p:cNvSpPr/>
          <p:nvPr/>
        </p:nvSpPr>
        <p:spPr>
          <a:xfrm>
            <a:off x="3587342" y="3153793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0F29998-2621-5B6A-2FFD-06237A86606B}"/>
              </a:ext>
            </a:extLst>
          </p:cNvPr>
          <p:cNvSpPr/>
          <p:nvPr/>
        </p:nvSpPr>
        <p:spPr>
          <a:xfrm>
            <a:off x="1612943" y="402852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831A0B03-A115-45DE-35D5-2B24899614F3}"/>
              </a:ext>
            </a:extLst>
          </p:cNvPr>
          <p:cNvSpPr/>
          <p:nvPr/>
        </p:nvSpPr>
        <p:spPr>
          <a:xfrm>
            <a:off x="480728" y="3485114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AF3A413C-EF06-C28C-C447-6A41B98AF008}"/>
              </a:ext>
            </a:extLst>
          </p:cNvPr>
          <p:cNvSpPr/>
          <p:nvPr/>
        </p:nvSpPr>
        <p:spPr>
          <a:xfrm>
            <a:off x="1125755" y="388779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81E392AE-C920-75B3-4978-EA79F494DFD8}"/>
              </a:ext>
            </a:extLst>
          </p:cNvPr>
          <p:cNvSpPr/>
          <p:nvPr/>
        </p:nvSpPr>
        <p:spPr>
          <a:xfrm>
            <a:off x="1455201" y="44373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3E0C4619-74D1-F928-52AC-43090442A8F5}"/>
              </a:ext>
            </a:extLst>
          </p:cNvPr>
          <p:cNvSpPr/>
          <p:nvPr/>
        </p:nvSpPr>
        <p:spPr>
          <a:xfrm>
            <a:off x="2646471" y="358653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13125237-967E-7ABE-FE95-6535DA9EEE6C}"/>
              </a:ext>
            </a:extLst>
          </p:cNvPr>
          <p:cNvSpPr/>
          <p:nvPr/>
        </p:nvSpPr>
        <p:spPr>
          <a:xfrm>
            <a:off x="2592490" y="32038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FC8ACFF7-550D-5501-8BDE-F8CA1456CFDB}"/>
              </a:ext>
            </a:extLst>
          </p:cNvPr>
          <p:cNvSpPr/>
          <p:nvPr/>
        </p:nvSpPr>
        <p:spPr>
          <a:xfrm>
            <a:off x="4235646" y="43738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E2F1450F-B33A-86D9-FB15-628D2E1D6187}"/>
              </a:ext>
            </a:extLst>
          </p:cNvPr>
          <p:cNvSpPr/>
          <p:nvPr/>
        </p:nvSpPr>
        <p:spPr>
          <a:xfrm>
            <a:off x="3702721" y="47141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63179AFC-8C19-C859-17D9-1D8AAE2CC003}"/>
              </a:ext>
            </a:extLst>
          </p:cNvPr>
          <p:cNvSpPr/>
          <p:nvPr/>
        </p:nvSpPr>
        <p:spPr>
          <a:xfrm>
            <a:off x="1088971" y="282339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96AFC32A-B0F8-B629-5F3D-45E5EDEEA76B}"/>
              </a:ext>
            </a:extLst>
          </p:cNvPr>
          <p:cNvSpPr/>
          <p:nvPr/>
        </p:nvSpPr>
        <p:spPr>
          <a:xfrm>
            <a:off x="880519" y="2559604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49CEE6FD-1BE5-9BDD-6251-5E6FEC788FBC}"/>
              </a:ext>
            </a:extLst>
          </p:cNvPr>
          <p:cNvSpPr/>
          <p:nvPr/>
        </p:nvSpPr>
        <p:spPr>
          <a:xfrm>
            <a:off x="4196080" y="2136906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CC6FCD4E-9D9B-1073-3DDC-F968C9FFF57F}"/>
              </a:ext>
            </a:extLst>
          </p:cNvPr>
          <p:cNvSpPr/>
          <p:nvPr/>
        </p:nvSpPr>
        <p:spPr>
          <a:xfrm>
            <a:off x="3979651" y="198823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79FE64-EE7C-A3A0-FCA7-8C9263A20FF9}"/>
              </a:ext>
            </a:extLst>
          </p:cNvPr>
          <p:cNvSpPr txBox="1"/>
          <p:nvPr/>
        </p:nvSpPr>
        <p:spPr>
          <a:xfrm>
            <a:off x="-1" y="-120997"/>
            <a:ext cx="680156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0070C0"/>
                </a:solidFill>
              </a:rPr>
              <a:t>Ancestry Informative Markers </a:t>
            </a:r>
            <a:r>
              <a:rPr lang="en-US" sz="4000" b="1" u="sng" dirty="0">
                <a:solidFill>
                  <a:srgbClr val="0070C0"/>
                </a:solidFill>
              </a:rPr>
              <a:t>D</a:t>
            </a:r>
            <a:r>
              <a:rPr lang="en-US" sz="4000" b="1" dirty="0">
                <a:solidFill>
                  <a:srgbClr val="0070C0"/>
                </a:solidFill>
              </a:rPr>
              <a:t> and </a:t>
            </a:r>
            <a:r>
              <a:rPr lang="en-US" sz="4000" b="1" u="sng" dirty="0">
                <a:solidFill>
                  <a:srgbClr val="0070C0"/>
                </a:solidFill>
              </a:rPr>
              <a:t>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19E7EC0-A7F3-2A3E-DFEE-C2B1914FBEF3}"/>
              </a:ext>
            </a:extLst>
          </p:cNvPr>
          <p:cNvSpPr txBox="1"/>
          <p:nvPr/>
        </p:nvSpPr>
        <p:spPr>
          <a:xfrm>
            <a:off x="6801563" y="111697"/>
            <a:ext cx="2193229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  1491 AD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321E9D4-E866-8552-C3C0-1BE36268B055}"/>
              </a:ext>
            </a:extLst>
          </p:cNvPr>
          <p:cNvSpPr txBox="1"/>
          <p:nvPr/>
        </p:nvSpPr>
        <p:spPr>
          <a:xfrm>
            <a:off x="287679" y="4358199"/>
            <a:ext cx="859715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Hausa: ABCSTW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C259EA4-A236-FF39-F33C-D9ACD602CA5F}"/>
              </a:ext>
            </a:extLst>
          </p:cNvPr>
          <p:cNvSpPr txBox="1"/>
          <p:nvPr/>
        </p:nvSpPr>
        <p:spPr>
          <a:xfrm>
            <a:off x="1782653" y="3847881"/>
            <a:ext cx="936171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Baganda</a:t>
            </a:r>
            <a:r>
              <a:rPr lang="en-US" sz="1500" dirty="0"/>
              <a:t>: ABCEOPV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C9EDB98-8A50-2D72-6BE6-1B61E01B4275}"/>
              </a:ext>
            </a:extLst>
          </p:cNvPr>
          <p:cNvSpPr txBox="1"/>
          <p:nvPr/>
        </p:nvSpPr>
        <p:spPr>
          <a:xfrm>
            <a:off x="3273868" y="4908198"/>
            <a:ext cx="904013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Noongar</a:t>
            </a:r>
            <a:r>
              <a:rPr lang="en-US" sz="1500" dirty="0"/>
              <a:t>: ABC</a:t>
            </a:r>
            <a:r>
              <a:rPr lang="en-US" sz="1500" b="1" u="sng" dirty="0"/>
              <a:t>DN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EBC1D8C-CFDB-E6C5-4810-C9728E7B3F88}"/>
              </a:ext>
            </a:extLst>
          </p:cNvPr>
          <p:cNvSpPr txBox="1"/>
          <p:nvPr/>
        </p:nvSpPr>
        <p:spPr>
          <a:xfrm>
            <a:off x="4234502" y="1473917"/>
            <a:ext cx="825841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Inuit: ABCEFIL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FE5405D-90D3-D80B-4DA1-A9D7AE360480}"/>
              </a:ext>
            </a:extLst>
          </p:cNvPr>
          <p:cNvSpPr txBox="1"/>
          <p:nvPr/>
        </p:nvSpPr>
        <p:spPr>
          <a:xfrm>
            <a:off x="1438443" y="4685750"/>
            <a:ext cx="971651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Bushmen: ACOPSU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4ECB5AB-1354-45CC-7E07-B2184F00AF90}"/>
              </a:ext>
            </a:extLst>
          </p:cNvPr>
          <p:cNvSpPr txBox="1"/>
          <p:nvPr/>
        </p:nvSpPr>
        <p:spPr>
          <a:xfrm>
            <a:off x="4403512" y="4161077"/>
            <a:ext cx="839879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Murri: ABC</a:t>
            </a:r>
            <a:r>
              <a:rPr lang="en-US" sz="1500" b="1" u="sng" dirty="0"/>
              <a:t>D</a:t>
            </a:r>
            <a:r>
              <a:rPr lang="en-US" sz="1500" dirty="0"/>
              <a:t>J</a:t>
            </a:r>
            <a:r>
              <a:rPr lang="en-US" sz="1500" b="1" u="sng" dirty="0"/>
              <a:t>N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DC87BFD8-13F0-4784-7F0A-42E5E1DBCFBE}"/>
              </a:ext>
            </a:extLst>
          </p:cNvPr>
          <p:cNvSpPr txBox="1"/>
          <p:nvPr/>
        </p:nvSpPr>
        <p:spPr>
          <a:xfrm>
            <a:off x="6363953" y="3456520"/>
            <a:ext cx="819998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Mayan: ABCEFIL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AF474BF1-7DBF-532E-B6BC-97F07D83C700}"/>
              </a:ext>
            </a:extLst>
          </p:cNvPr>
          <p:cNvSpPr txBox="1"/>
          <p:nvPr/>
        </p:nvSpPr>
        <p:spPr>
          <a:xfrm>
            <a:off x="201981" y="3658337"/>
            <a:ext cx="695425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Bantu: ABCTX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21618A8-D629-CAA0-59A9-BF6FB179292C}"/>
              </a:ext>
            </a:extLst>
          </p:cNvPr>
          <p:cNvSpPr txBox="1"/>
          <p:nvPr/>
        </p:nvSpPr>
        <p:spPr>
          <a:xfrm>
            <a:off x="1373030" y="1989984"/>
            <a:ext cx="741674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Italian: ACEFH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0F0702D-80B1-510E-3090-65C2C0F1EB41}"/>
              </a:ext>
            </a:extLst>
          </p:cNvPr>
          <p:cNvSpPr txBox="1"/>
          <p:nvPr/>
        </p:nvSpPr>
        <p:spPr>
          <a:xfrm>
            <a:off x="2781856" y="4016561"/>
            <a:ext cx="1002098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Dravidian:</a:t>
            </a:r>
          </a:p>
          <a:p>
            <a:r>
              <a:rPr lang="en-US" sz="1500" dirty="0"/>
              <a:t>ABCEFIK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415DF01-E0E5-1755-7E3D-C4B9C9ECC454}"/>
              </a:ext>
            </a:extLst>
          </p:cNvPr>
          <p:cNvSpPr txBox="1"/>
          <p:nvPr/>
        </p:nvSpPr>
        <p:spPr>
          <a:xfrm>
            <a:off x="3764633" y="2696677"/>
            <a:ext cx="887777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Han: ABCEFGI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6B79264-5BE9-8E1F-954A-2686F61AE9BD}"/>
              </a:ext>
            </a:extLst>
          </p:cNvPr>
          <p:cNvSpPr txBox="1"/>
          <p:nvPr/>
        </p:nvSpPr>
        <p:spPr>
          <a:xfrm>
            <a:off x="1690118" y="2647024"/>
            <a:ext cx="741674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Arab: ABCEFI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A4CC747-A482-026E-8D2D-36BB5D73F6E9}"/>
              </a:ext>
            </a:extLst>
          </p:cNvPr>
          <p:cNvSpPr txBox="1"/>
          <p:nvPr/>
        </p:nvSpPr>
        <p:spPr>
          <a:xfrm>
            <a:off x="7228056" y="2423091"/>
            <a:ext cx="819997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Sioux: ABCEFIL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13DF4782-0AD8-8EE0-3EDB-4082E39EBA29}"/>
              </a:ext>
            </a:extLst>
          </p:cNvPr>
          <p:cNvSpPr txBox="1"/>
          <p:nvPr/>
        </p:nvSpPr>
        <p:spPr>
          <a:xfrm>
            <a:off x="7998819" y="4851889"/>
            <a:ext cx="915697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Amazon: ABCEFIL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0C233A0C-D528-D3F6-078F-D3656F8F2AC4}"/>
              </a:ext>
            </a:extLst>
          </p:cNvPr>
          <p:cNvSpPr txBox="1"/>
          <p:nvPr/>
        </p:nvSpPr>
        <p:spPr>
          <a:xfrm>
            <a:off x="3330514" y="3431827"/>
            <a:ext cx="938276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Burmese: ABCEGI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3ABD7CF8-DEE0-FAF3-597A-E15A872C493F}"/>
              </a:ext>
            </a:extLst>
          </p:cNvPr>
          <p:cNvSpPr txBox="1"/>
          <p:nvPr/>
        </p:nvSpPr>
        <p:spPr>
          <a:xfrm>
            <a:off x="7864250" y="3791956"/>
            <a:ext cx="992281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Inca: ABCEFILM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732F293-8F73-A5D3-162C-6ABF5D31FA03}"/>
              </a:ext>
            </a:extLst>
          </p:cNvPr>
          <p:cNvSpPr txBox="1"/>
          <p:nvPr/>
        </p:nvSpPr>
        <p:spPr>
          <a:xfrm>
            <a:off x="272456" y="1722314"/>
            <a:ext cx="1012900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Germanic: ACEFHR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95E1270-D1CA-A723-D855-E5104F4F350F}"/>
              </a:ext>
            </a:extLst>
          </p:cNvPr>
          <p:cNvSpPr txBox="1"/>
          <p:nvPr/>
        </p:nvSpPr>
        <p:spPr>
          <a:xfrm>
            <a:off x="2532246" y="2618765"/>
            <a:ext cx="929138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Sherpa: ABCEFGK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459E24E-97E6-B6D6-7FCD-899B09441761}"/>
              </a:ext>
            </a:extLst>
          </p:cNvPr>
          <p:cNvSpPr/>
          <p:nvPr/>
        </p:nvSpPr>
        <p:spPr>
          <a:xfrm>
            <a:off x="4740490" y="5120014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BD3AFF19-A8FE-8A77-53BF-C968572BB7F9}"/>
              </a:ext>
            </a:extLst>
          </p:cNvPr>
          <p:cNvSpPr/>
          <p:nvPr/>
        </p:nvSpPr>
        <p:spPr>
          <a:xfrm>
            <a:off x="4888128" y="525336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ACFD4642-7802-9BFA-3080-D72BDC7EB872}"/>
              </a:ext>
            </a:extLst>
          </p:cNvPr>
          <p:cNvSpPr/>
          <p:nvPr/>
        </p:nvSpPr>
        <p:spPr>
          <a:xfrm>
            <a:off x="4888128" y="5510539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B1EC4C11-29B7-8D3E-933A-274C8180C79C}"/>
              </a:ext>
            </a:extLst>
          </p:cNvPr>
          <p:cNvSpPr/>
          <p:nvPr/>
        </p:nvSpPr>
        <p:spPr>
          <a:xfrm>
            <a:off x="4888128" y="59805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116D6758-9F2F-3034-F21C-8A4DC32E8381}"/>
              </a:ext>
            </a:extLst>
          </p:cNvPr>
          <p:cNvSpPr/>
          <p:nvPr/>
        </p:nvSpPr>
        <p:spPr>
          <a:xfrm>
            <a:off x="4888128" y="622599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9FA03B30-442E-C52F-8333-C051EDD803D3}"/>
              </a:ext>
            </a:extLst>
          </p:cNvPr>
          <p:cNvSpPr/>
          <p:nvPr/>
        </p:nvSpPr>
        <p:spPr>
          <a:xfrm>
            <a:off x="4888128" y="6450198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15AD048B-514B-16AD-C8B3-F1DFCDCCFB14}"/>
              </a:ext>
            </a:extLst>
          </p:cNvPr>
          <p:cNvSpPr/>
          <p:nvPr/>
        </p:nvSpPr>
        <p:spPr>
          <a:xfrm>
            <a:off x="6340691" y="575250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F50ECF4E-BD46-4A82-0B2C-285418A11CD2}"/>
              </a:ext>
            </a:extLst>
          </p:cNvPr>
          <p:cNvSpPr/>
          <p:nvPr/>
        </p:nvSpPr>
        <p:spPr>
          <a:xfrm>
            <a:off x="6340691" y="524898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3AC68F94-EDA6-EACB-A69D-31FE30EEBD89}"/>
              </a:ext>
            </a:extLst>
          </p:cNvPr>
          <p:cNvSpPr/>
          <p:nvPr/>
        </p:nvSpPr>
        <p:spPr>
          <a:xfrm>
            <a:off x="6340691" y="551053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0F91C006-4971-C6EA-78FB-6291AD53ED43}"/>
              </a:ext>
            </a:extLst>
          </p:cNvPr>
          <p:cNvSpPr/>
          <p:nvPr/>
        </p:nvSpPr>
        <p:spPr>
          <a:xfrm>
            <a:off x="4888128" y="5756002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6468AD81-CECF-6A87-BD23-06CF50ED8A1D}"/>
              </a:ext>
            </a:extLst>
          </p:cNvPr>
          <p:cNvSpPr/>
          <p:nvPr/>
        </p:nvSpPr>
        <p:spPr>
          <a:xfrm>
            <a:off x="6340691" y="6308805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5B6FCE9-50C6-0A22-A0E4-EDED4E75E277}"/>
              </a:ext>
            </a:extLst>
          </p:cNvPr>
          <p:cNvSpPr txBox="1"/>
          <p:nvPr/>
        </p:nvSpPr>
        <p:spPr>
          <a:xfrm>
            <a:off x="6496338" y="5664729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255F1876-4E3A-8C46-49E7-03001391B77A}"/>
              </a:ext>
            </a:extLst>
          </p:cNvPr>
          <p:cNvSpPr txBox="1"/>
          <p:nvPr/>
        </p:nvSpPr>
        <p:spPr>
          <a:xfrm>
            <a:off x="6480107" y="5421485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D3CCF7F-FE18-0FA7-8C9B-14F5340D642A}"/>
              </a:ext>
            </a:extLst>
          </p:cNvPr>
          <p:cNvSpPr txBox="1"/>
          <p:nvPr/>
        </p:nvSpPr>
        <p:spPr>
          <a:xfrm>
            <a:off x="6496337" y="6218272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08C5A879-B04D-A511-D11B-A0035EEC9084}"/>
              </a:ext>
            </a:extLst>
          </p:cNvPr>
          <p:cNvSpPr txBox="1"/>
          <p:nvPr/>
        </p:nvSpPr>
        <p:spPr>
          <a:xfrm>
            <a:off x="6483566" y="5172402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FC12CD4-43AA-172C-D1FB-A1E123C9D55D}"/>
              </a:ext>
            </a:extLst>
          </p:cNvPr>
          <p:cNvSpPr txBox="1"/>
          <p:nvPr/>
        </p:nvSpPr>
        <p:spPr>
          <a:xfrm>
            <a:off x="5041832" y="5172402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68C91D7-9C31-2B93-A167-F0756CF571F1}"/>
              </a:ext>
            </a:extLst>
          </p:cNvPr>
          <p:cNvSpPr txBox="1"/>
          <p:nvPr/>
        </p:nvSpPr>
        <p:spPr>
          <a:xfrm>
            <a:off x="5043775" y="614159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7ED6B4C0-A865-73AD-4A32-B84913F97846}"/>
              </a:ext>
            </a:extLst>
          </p:cNvPr>
          <p:cNvSpPr txBox="1"/>
          <p:nvPr/>
        </p:nvSpPr>
        <p:spPr>
          <a:xfrm>
            <a:off x="5047725" y="5670926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30214D2-CD21-83BC-4C6C-9204AB093141}"/>
              </a:ext>
            </a:extLst>
          </p:cNvPr>
          <p:cNvSpPr txBox="1"/>
          <p:nvPr/>
        </p:nvSpPr>
        <p:spPr>
          <a:xfrm>
            <a:off x="6488592" y="5938571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47308EBD-7150-1BEE-0CDF-1AD20502F8FE}"/>
              </a:ext>
            </a:extLst>
          </p:cNvPr>
          <p:cNvSpPr txBox="1"/>
          <p:nvPr/>
        </p:nvSpPr>
        <p:spPr>
          <a:xfrm>
            <a:off x="5043775" y="589245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2907AB0-BD57-CC14-72BB-23AF8E56CB22}"/>
              </a:ext>
            </a:extLst>
          </p:cNvPr>
          <p:cNvSpPr txBox="1"/>
          <p:nvPr/>
        </p:nvSpPr>
        <p:spPr>
          <a:xfrm>
            <a:off x="5043775" y="6376422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9E81C604-441A-8001-6C8B-CA7B7C468470}"/>
              </a:ext>
            </a:extLst>
          </p:cNvPr>
          <p:cNvSpPr/>
          <p:nvPr/>
        </p:nvSpPr>
        <p:spPr>
          <a:xfrm>
            <a:off x="6340691" y="601776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6211C5E-12ED-EB15-DE1E-C8F8BA1EEC70}"/>
              </a:ext>
            </a:extLst>
          </p:cNvPr>
          <p:cNvSpPr txBox="1"/>
          <p:nvPr/>
        </p:nvSpPr>
        <p:spPr>
          <a:xfrm>
            <a:off x="5041832" y="5414388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BD5F977-23B6-E57F-68BF-693DD35AD729}"/>
              </a:ext>
            </a:extLst>
          </p:cNvPr>
          <p:cNvSpPr txBox="1"/>
          <p:nvPr/>
        </p:nvSpPr>
        <p:spPr>
          <a:xfrm>
            <a:off x="108984" y="2670222"/>
            <a:ext cx="821162" cy="553998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Berber: ABQSXY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6FEE319E-F648-9124-E7CD-16003BDD5BC5}"/>
              </a:ext>
            </a:extLst>
          </p:cNvPr>
          <p:cNvSpPr/>
          <p:nvPr/>
        </p:nvSpPr>
        <p:spPr>
          <a:xfrm>
            <a:off x="754343" y="3146237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C9C1C1A6-D3EE-3FA9-27A0-4225AA7E7342}"/>
              </a:ext>
            </a:extLst>
          </p:cNvPr>
          <p:cNvSpPr txBox="1"/>
          <p:nvPr/>
        </p:nvSpPr>
        <p:spPr>
          <a:xfrm>
            <a:off x="875879" y="3289090"/>
            <a:ext cx="869437" cy="523220"/>
          </a:xfrm>
          <a:prstGeom prst="rect">
            <a:avLst/>
          </a:prstGeom>
          <a:solidFill>
            <a:schemeClr val="bg1">
              <a:alpha val="20129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/>
              <a:t>Egyptian: ABEQXZ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E45322DC-5EF0-5576-A805-26BB234A22A7}"/>
              </a:ext>
            </a:extLst>
          </p:cNvPr>
          <p:cNvSpPr/>
          <p:nvPr/>
        </p:nvSpPr>
        <p:spPr>
          <a:xfrm>
            <a:off x="1436753" y="3267389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45B46079-E540-3266-D384-AF1FA2277941}"/>
              </a:ext>
            </a:extLst>
          </p:cNvPr>
          <p:cNvCxnSpPr>
            <a:endCxn id="52" idx="7"/>
          </p:cNvCxnSpPr>
          <p:nvPr/>
        </p:nvCxnSpPr>
        <p:spPr>
          <a:xfrm flipH="1">
            <a:off x="1194662" y="2543982"/>
            <a:ext cx="178368" cy="297548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1E47D5C9-9B85-8C94-6EE0-FBE9275E1F49}"/>
              </a:ext>
            </a:extLst>
          </p:cNvPr>
          <p:cNvCxnSpPr>
            <a:cxnSpLocks/>
            <a:stCxn id="44" idx="4"/>
          </p:cNvCxnSpPr>
          <p:nvPr/>
        </p:nvCxnSpPr>
        <p:spPr>
          <a:xfrm flipH="1">
            <a:off x="1141313" y="4011621"/>
            <a:ext cx="46355" cy="354882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5BC2DC00-B20D-097F-AC8E-1AEEA39F8777}"/>
              </a:ext>
            </a:extLst>
          </p:cNvPr>
          <p:cNvCxnSpPr>
            <a:cxnSpLocks/>
            <a:stCxn id="47" idx="5"/>
          </p:cNvCxnSpPr>
          <p:nvPr/>
        </p:nvCxnSpPr>
        <p:spPr>
          <a:xfrm>
            <a:off x="2752162" y="3692224"/>
            <a:ext cx="155620" cy="326184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74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B1EF4D-59BC-6F67-6B1C-60D042159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>
            <a:extLst>
              <a:ext uri="{FF2B5EF4-FFF2-40B4-BE49-F238E27FC236}">
                <a16:creationId xmlns:a16="http://schemas.microsoft.com/office/drawing/2014/main" id="{2619E262-983C-97B5-79B8-106217FC2C03}"/>
              </a:ext>
            </a:extLst>
          </p:cNvPr>
          <p:cNvGrpSpPr>
            <a:grpSpLocks noChangeAspect="1"/>
          </p:cNvGrpSpPr>
          <p:nvPr/>
        </p:nvGrpSpPr>
        <p:grpSpPr>
          <a:xfrm>
            <a:off x="182880" y="1148626"/>
            <a:ext cx="8778240" cy="4511258"/>
            <a:chOff x="10255170" y="14861894"/>
            <a:chExt cx="26714370" cy="13721787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6DC3ABD-2E80-43B9-7352-A74FDC424B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EDFA5A43-0182-6154-964F-10DF47F8823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4" y="14889936"/>
              <a:ext cx="15885596" cy="7124700"/>
            </a:xfrm>
            <a:prstGeom prst="rect">
              <a:avLst/>
            </a:prstGeom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1178284B-673E-F41B-34F0-409A8A19B7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1F8FCB0F-E594-75A0-C72B-1414ADC1843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DA498B2E-B0A2-FFEE-1CF6-7DC69B860721}"/>
              </a:ext>
            </a:extLst>
          </p:cNvPr>
          <p:cNvSpPr/>
          <p:nvPr/>
        </p:nvSpPr>
        <p:spPr>
          <a:xfrm>
            <a:off x="7011163" y="267473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554E1665-1F52-67AE-1F7C-D8676EC4427F}"/>
              </a:ext>
            </a:extLst>
          </p:cNvPr>
          <p:cNvSpPr/>
          <p:nvPr/>
        </p:nvSpPr>
        <p:spPr>
          <a:xfrm>
            <a:off x="7248627" y="3524620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B12392C2-9C2A-27FC-D791-032A6BA0EEFB}"/>
              </a:ext>
            </a:extLst>
          </p:cNvPr>
          <p:cNvSpPr/>
          <p:nvPr/>
        </p:nvSpPr>
        <p:spPr>
          <a:xfrm>
            <a:off x="7641822" y="4018408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8FCF6CD-9519-F3E1-6301-FEE1D89912E9}"/>
              </a:ext>
            </a:extLst>
          </p:cNvPr>
          <p:cNvSpPr/>
          <p:nvPr/>
        </p:nvSpPr>
        <p:spPr>
          <a:xfrm>
            <a:off x="8161583" y="4680240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69D711AB-BF73-F398-7CCD-E7068BB299A0}"/>
              </a:ext>
            </a:extLst>
          </p:cNvPr>
          <p:cNvSpPr/>
          <p:nvPr/>
        </p:nvSpPr>
        <p:spPr>
          <a:xfrm>
            <a:off x="1775723" y="3240105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93F2512A-001E-BAC4-0A61-C273AF9EE968}"/>
              </a:ext>
            </a:extLst>
          </p:cNvPr>
          <p:cNvSpPr/>
          <p:nvPr/>
        </p:nvSpPr>
        <p:spPr>
          <a:xfrm>
            <a:off x="3184523" y="3496505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97076B3-E7F9-15BD-48DD-4CB063B6A21C}"/>
              </a:ext>
            </a:extLst>
          </p:cNvPr>
          <p:cNvSpPr/>
          <p:nvPr/>
        </p:nvSpPr>
        <p:spPr>
          <a:xfrm>
            <a:off x="3587342" y="3153793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513F9BCC-EDC2-09FA-3309-F485B269D746}"/>
              </a:ext>
            </a:extLst>
          </p:cNvPr>
          <p:cNvSpPr/>
          <p:nvPr/>
        </p:nvSpPr>
        <p:spPr>
          <a:xfrm>
            <a:off x="1612943" y="402852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E4C3A948-1963-B63C-2E2D-1CB312514E76}"/>
              </a:ext>
            </a:extLst>
          </p:cNvPr>
          <p:cNvSpPr/>
          <p:nvPr/>
        </p:nvSpPr>
        <p:spPr>
          <a:xfrm>
            <a:off x="480728" y="3485114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E1A86E3-BAA9-DBAF-CD1C-ADA79EB35381}"/>
              </a:ext>
            </a:extLst>
          </p:cNvPr>
          <p:cNvSpPr/>
          <p:nvPr/>
        </p:nvSpPr>
        <p:spPr>
          <a:xfrm>
            <a:off x="1125755" y="3887796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03A13213-6665-4E3B-4DAB-E7ED7922991F}"/>
              </a:ext>
            </a:extLst>
          </p:cNvPr>
          <p:cNvSpPr/>
          <p:nvPr/>
        </p:nvSpPr>
        <p:spPr>
          <a:xfrm>
            <a:off x="1455201" y="4437327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AD21B112-E60D-1E29-5A2E-640A17AF2B29}"/>
              </a:ext>
            </a:extLst>
          </p:cNvPr>
          <p:cNvSpPr/>
          <p:nvPr/>
        </p:nvSpPr>
        <p:spPr>
          <a:xfrm>
            <a:off x="2646471" y="3586533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8B569D30-515F-0C13-712D-2B49A3765244}"/>
              </a:ext>
            </a:extLst>
          </p:cNvPr>
          <p:cNvSpPr/>
          <p:nvPr/>
        </p:nvSpPr>
        <p:spPr>
          <a:xfrm>
            <a:off x="2592490" y="3203828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518B7BB6-5CD6-DB4F-7AE7-905CC1B1B70E}"/>
              </a:ext>
            </a:extLst>
          </p:cNvPr>
          <p:cNvSpPr/>
          <p:nvPr/>
        </p:nvSpPr>
        <p:spPr>
          <a:xfrm>
            <a:off x="4235646" y="43738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6B6D7B41-33A5-B47A-BAE5-0A4C9EB2BEC8}"/>
              </a:ext>
            </a:extLst>
          </p:cNvPr>
          <p:cNvSpPr/>
          <p:nvPr/>
        </p:nvSpPr>
        <p:spPr>
          <a:xfrm>
            <a:off x="3702721" y="4714192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AC8666D7-9F34-5CB5-BB8F-263BCDC76F50}"/>
              </a:ext>
            </a:extLst>
          </p:cNvPr>
          <p:cNvSpPr/>
          <p:nvPr/>
        </p:nvSpPr>
        <p:spPr>
          <a:xfrm>
            <a:off x="1088971" y="2823396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DFC595D8-6D5D-AC48-1B12-EEB774537CCC}"/>
              </a:ext>
            </a:extLst>
          </p:cNvPr>
          <p:cNvSpPr/>
          <p:nvPr/>
        </p:nvSpPr>
        <p:spPr>
          <a:xfrm>
            <a:off x="880519" y="2559604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F158237-D090-987C-335F-254514F3FD28}"/>
              </a:ext>
            </a:extLst>
          </p:cNvPr>
          <p:cNvSpPr/>
          <p:nvPr/>
        </p:nvSpPr>
        <p:spPr>
          <a:xfrm>
            <a:off x="4196080" y="2136906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323345B7-37D9-88EB-DC6D-8C6BF97A45BA}"/>
              </a:ext>
            </a:extLst>
          </p:cNvPr>
          <p:cNvSpPr/>
          <p:nvPr/>
        </p:nvSpPr>
        <p:spPr>
          <a:xfrm>
            <a:off x="3979651" y="1988231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329BFA2-56F3-6E79-65A4-B102648EDEB6}"/>
              </a:ext>
            </a:extLst>
          </p:cNvPr>
          <p:cNvSpPr txBox="1"/>
          <p:nvPr/>
        </p:nvSpPr>
        <p:spPr>
          <a:xfrm>
            <a:off x="6801563" y="111697"/>
            <a:ext cx="2193229" cy="646331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dirty="0"/>
              <a:t>    1491 AD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DA903D-9F56-6AD1-7333-0BF162906C09}"/>
              </a:ext>
            </a:extLst>
          </p:cNvPr>
          <p:cNvSpPr txBox="1"/>
          <p:nvPr/>
        </p:nvSpPr>
        <p:spPr>
          <a:xfrm>
            <a:off x="287679" y="4358199"/>
            <a:ext cx="859715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Hausa: ABCSTW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8686FA6-4D96-CD19-4615-72410959E62E}"/>
              </a:ext>
            </a:extLst>
          </p:cNvPr>
          <p:cNvSpPr txBox="1"/>
          <p:nvPr/>
        </p:nvSpPr>
        <p:spPr>
          <a:xfrm>
            <a:off x="1782653" y="3847881"/>
            <a:ext cx="936171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Baganda</a:t>
            </a:r>
            <a:r>
              <a:rPr lang="en-US" sz="1500" dirty="0"/>
              <a:t>: ABCEOPV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4F37B83A-EBAE-E7E4-28DA-756F4B97B71D}"/>
              </a:ext>
            </a:extLst>
          </p:cNvPr>
          <p:cNvSpPr txBox="1"/>
          <p:nvPr/>
        </p:nvSpPr>
        <p:spPr>
          <a:xfrm>
            <a:off x="3273868" y="4908198"/>
            <a:ext cx="904013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Noongar</a:t>
            </a:r>
            <a:r>
              <a:rPr lang="en-US" sz="1500" dirty="0"/>
              <a:t>: ABCDN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659CF827-7C37-9EF1-E131-698DE5185A7F}"/>
              </a:ext>
            </a:extLst>
          </p:cNvPr>
          <p:cNvSpPr txBox="1"/>
          <p:nvPr/>
        </p:nvSpPr>
        <p:spPr>
          <a:xfrm>
            <a:off x="4234502" y="1473917"/>
            <a:ext cx="82584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Inuit: ABCEFI</a:t>
            </a:r>
            <a:r>
              <a:rPr lang="en-US" sz="1500" b="1" u="sng" dirty="0"/>
              <a:t>L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A7F933F-E2CF-D251-F18A-36EB4139729B}"/>
              </a:ext>
            </a:extLst>
          </p:cNvPr>
          <p:cNvSpPr txBox="1"/>
          <p:nvPr/>
        </p:nvSpPr>
        <p:spPr>
          <a:xfrm>
            <a:off x="1438443" y="4685750"/>
            <a:ext cx="971651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Bushmen: ACOPSU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ACC52E5B-BF99-D6B5-5FAB-C554DAEB6C4D}"/>
              </a:ext>
            </a:extLst>
          </p:cNvPr>
          <p:cNvSpPr txBox="1"/>
          <p:nvPr/>
        </p:nvSpPr>
        <p:spPr>
          <a:xfrm>
            <a:off x="4403512" y="4161077"/>
            <a:ext cx="839879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 err="1"/>
              <a:t>Murri</a:t>
            </a:r>
            <a:r>
              <a:rPr lang="en-US" sz="1500" dirty="0"/>
              <a:t>: ABCDJN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8522B06A-5441-992F-4F12-DBEB43D5B376}"/>
              </a:ext>
            </a:extLst>
          </p:cNvPr>
          <p:cNvSpPr txBox="1"/>
          <p:nvPr/>
        </p:nvSpPr>
        <p:spPr>
          <a:xfrm>
            <a:off x="6363953" y="3456520"/>
            <a:ext cx="819998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Mayan: ABCEFI</a:t>
            </a:r>
            <a:r>
              <a:rPr lang="en-US" sz="1500" b="1" u="sng" dirty="0"/>
              <a:t>L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314DF0B6-F65C-A4CD-6071-CF4435AD189D}"/>
              </a:ext>
            </a:extLst>
          </p:cNvPr>
          <p:cNvSpPr txBox="1"/>
          <p:nvPr/>
        </p:nvSpPr>
        <p:spPr>
          <a:xfrm>
            <a:off x="201981" y="3658337"/>
            <a:ext cx="695425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Bantu: ABCTX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A45D2828-2C70-76D9-AF3E-B365A232940C}"/>
              </a:ext>
            </a:extLst>
          </p:cNvPr>
          <p:cNvSpPr txBox="1"/>
          <p:nvPr/>
        </p:nvSpPr>
        <p:spPr>
          <a:xfrm>
            <a:off x="1373030" y="1989984"/>
            <a:ext cx="741674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Italian: ACEFH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345BC1B-0619-0864-9153-7E21699766A1}"/>
              </a:ext>
            </a:extLst>
          </p:cNvPr>
          <p:cNvSpPr txBox="1"/>
          <p:nvPr/>
        </p:nvSpPr>
        <p:spPr>
          <a:xfrm>
            <a:off x="2781856" y="4016561"/>
            <a:ext cx="1002098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Dravidian:</a:t>
            </a:r>
          </a:p>
          <a:p>
            <a:r>
              <a:rPr lang="en-US" sz="1500" dirty="0"/>
              <a:t>ABCEFIK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A97530D-7AEA-BB24-D124-EEBE1EF450E9}"/>
              </a:ext>
            </a:extLst>
          </p:cNvPr>
          <p:cNvSpPr txBox="1"/>
          <p:nvPr/>
        </p:nvSpPr>
        <p:spPr>
          <a:xfrm>
            <a:off x="3764633" y="2696677"/>
            <a:ext cx="887777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Han: ABCEFGI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BD02C97-F866-F1E3-AB8D-0518E82C4FA2}"/>
              </a:ext>
            </a:extLst>
          </p:cNvPr>
          <p:cNvSpPr txBox="1"/>
          <p:nvPr/>
        </p:nvSpPr>
        <p:spPr>
          <a:xfrm>
            <a:off x="1690118" y="2647024"/>
            <a:ext cx="741674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Arab: ABCEFI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6A37F9D-2887-9ED2-DC78-5B1197448F28}"/>
              </a:ext>
            </a:extLst>
          </p:cNvPr>
          <p:cNvSpPr txBox="1"/>
          <p:nvPr/>
        </p:nvSpPr>
        <p:spPr>
          <a:xfrm>
            <a:off x="7228056" y="2423091"/>
            <a:ext cx="819997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Sioux: ABCEFI</a:t>
            </a:r>
            <a:r>
              <a:rPr lang="en-US" sz="1500" b="1" u="sng" dirty="0"/>
              <a:t>L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ACA04CD-1BDA-9D00-4DAE-02DBF0BD20F9}"/>
              </a:ext>
            </a:extLst>
          </p:cNvPr>
          <p:cNvSpPr txBox="1"/>
          <p:nvPr/>
        </p:nvSpPr>
        <p:spPr>
          <a:xfrm>
            <a:off x="7998819" y="4851889"/>
            <a:ext cx="915697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Amazon: ABCEFI</a:t>
            </a:r>
            <a:r>
              <a:rPr lang="en-US" sz="1500" b="1" u="sng" dirty="0"/>
              <a:t>L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5254A61-5450-3DF1-5F47-D06ED220E4E7}"/>
              </a:ext>
            </a:extLst>
          </p:cNvPr>
          <p:cNvSpPr txBox="1"/>
          <p:nvPr/>
        </p:nvSpPr>
        <p:spPr>
          <a:xfrm>
            <a:off x="3330514" y="3431827"/>
            <a:ext cx="938276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Burmese: ABCEGI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980FCA6-D424-7C81-014B-467B281EBCA4}"/>
              </a:ext>
            </a:extLst>
          </p:cNvPr>
          <p:cNvSpPr txBox="1"/>
          <p:nvPr/>
        </p:nvSpPr>
        <p:spPr>
          <a:xfrm>
            <a:off x="7864250" y="3791956"/>
            <a:ext cx="99228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Inca: ABCEFI</a:t>
            </a:r>
            <a:r>
              <a:rPr lang="en-US" sz="1500" b="1" u="sng" dirty="0"/>
              <a:t>L</a:t>
            </a:r>
            <a:r>
              <a:rPr lang="en-US" sz="1500" dirty="0"/>
              <a:t>M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D97DBFD-9C25-B104-41B5-7E9BFFADAD75}"/>
              </a:ext>
            </a:extLst>
          </p:cNvPr>
          <p:cNvSpPr txBox="1"/>
          <p:nvPr/>
        </p:nvSpPr>
        <p:spPr>
          <a:xfrm>
            <a:off x="272456" y="1722314"/>
            <a:ext cx="1012900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Germanic: ACEFHR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57A9363-EC8F-1324-2FFB-6773A9B27C5B}"/>
              </a:ext>
            </a:extLst>
          </p:cNvPr>
          <p:cNvSpPr txBox="1"/>
          <p:nvPr/>
        </p:nvSpPr>
        <p:spPr>
          <a:xfrm>
            <a:off x="2532246" y="2618765"/>
            <a:ext cx="929138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Sherpa: ABCEFGK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BF07947B-8B3D-5968-D9F6-86A59865C821}"/>
              </a:ext>
            </a:extLst>
          </p:cNvPr>
          <p:cNvSpPr/>
          <p:nvPr/>
        </p:nvSpPr>
        <p:spPr>
          <a:xfrm>
            <a:off x="4740490" y="5120014"/>
            <a:ext cx="3128963" cy="161264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F042180-9434-9076-079D-41F9050638EC}"/>
              </a:ext>
            </a:extLst>
          </p:cNvPr>
          <p:cNvSpPr/>
          <p:nvPr/>
        </p:nvSpPr>
        <p:spPr>
          <a:xfrm>
            <a:off x="4888128" y="5253364"/>
            <a:ext cx="123825" cy="123825"/>
          </a:xfrm>
          <a:prstGeom prst="ellipse">
            <a:avLst/>
          </a:prstGeom>
          <a:solidFill>
            <a:srgbClr val="FF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4B188E5A-EE13-8565-8BF0-003CDA2AF2F1}"/>
              </a:ext>
            </a:extLst>
          </p:cNvPr>
          <p:cNvSpPr/>
          <p:nvPr/>
        </p:nvSpPr>
        <p:spPr>
          <a:xfrm>
            <a:off x="4888128" y="5510539"/>
            <a:ext cx="123825" cy="123825"/>
          </a:xfrm>
          <a:prstGeom prst="ellipse">
            <a:avLst/>
          </a:prstGeom>
          <a:solidFill>
            <a:srgbClr val="FFC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A37DAE78-01BE-42C1-5DEA-1F7EF53A5A5D}"/>
              </a:ext>
            </a:extLst>
          </p:cNvPr>
          <p:cNvSpPr/>
          <p:nvPr/>
        </p:nvSpPr>
        <p:spPr>
          <a:xfrm>
            <a:off x="4888128" y="5980533"/>
            <a:ext cx="123825" cy="123825"/>
          </a:xfrm>
          <a:prstGeom prst="ellipse">
            <a:avLst/>
          </a:prstGeom>
          <a:solidFill>
            <a:srgbClr val="00B05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BE374EC3-9032-682F-B055-76FFCB0F956A}"/>
              </a:ext>
            </a:extLst>
          </p:cNvPr>
          <p:cNvSpPr/>
          <p:nvPr/>
        </p:nvSpPr>
        <p:spPr>
          <a:xfrm>
            <a:off x="4888128" y="6225996"/>
            <a:ext cx="123825" cy="123825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F4387B68-BECE-8B18-2A9A-F41295AB9E11}"/>
              </a:ext>
            </a:extLst>
          </p:cNvPr>
          <p:cNvSpPr/>
          <p:nvPr/>
        </p:nvSpPr>
        <p:spPr>
          <a:xfrm>
            <a:off x="4888128" y="6450198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D9E675D9-71D8-B6D5-B594-C9328183F8A8}"/>
              </a:ext>
            </a:extLst>
          </p:cNvPr>
          <p:cNvSpPr/>
          <p:nvPr/>
        </p:nvSpPr>
        <p:spPr>
          <a:xfrm>
            <a:off x="6340691" y="5752509"/>
            <a:ext cx="123825" cy="12382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CEB2AA85-9D5B-2853-394E-5E0660760714}"/>
              </a:ext>
            </a:extLst>
          </p:cNvPr>
          <p:cNvSpPr/>
          <p:nvPr/>
        </p:nvSpPr>
        <p:spPr>
          <a:xfrm>
            <a:off x="6340691" y="5248989"/>
            <a:ext cx="123825" cy="123825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C1363224-62E6-0DCE-1314-C8888CD4C49C}"/>
              </a:ext>
            </a:extLst>
          </p:cNvPr>
          <p:cNvSpPr/>
          <p:nvPr/>
        </p:nvSpPr>
        <p:spPr>
          <a:xfrm>
            <a:off x="6340691" y="5510539"/>
            <a:ext cx="123825" cy="123825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021ACFD9-32EB-8BD0-4453-E7CFBA06B4A5}"/>
              </a:ext>
            </a:extLst>
          </p:cNvPr>
          <p:cNvSpPr/>
          <p:nvPr/>
        </p:nvSpPr>
        <p:spPr>
          <a:xfrm>
            <a:off x="4888128" y="5756002"/>
            <a:ext cx="123825" cy="12382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971BD763-DDD0-F711-1C11-AD674E0CDBC3}"/>
              </a:ext>
            </a:extLst>
          </p:cNvPr>
          <p:cNvSpPr/>
          <p:nvPr/>
        </p:nvSpPr>
        <p:spPr>
          <a:xfrm>
            <a:off x="6340691" y="6308805"/>
            <a:ext cx="123825" cy="12382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CAEE3529-56CC-3C2E-BECF-DF5C1F649675}"/>
              </a:ext>
            </a:extLst>
          </p:cNvPr>
          <p:cNvSpPr txBox="1"/>
          <p:nvPr/>
        </p:nvSpPr>
        <p:spPr>
          <a:xfrm>
            <a:off x="6496338" y="5664729"/>
            <a:ext cx="92704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S. America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271B34E7-3394-B515-12CD-E914E0D15C8D}"/>
              </a:ext>
            </a:extLst>
          </p:cNvPr>
          <p:cNvSpPr txBox="1"/>
          <p:nvPr/>
        </p:nvSpPr>
        <p:spPr>
          <a:xfrm>
            <a:off x="6480107" y="5421485"/>
            <a:ext cx="9591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N. America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6843053-C5EB-0689-3C17-08130A0C278F}"/>
              </a:ext>
            </a:extLst>
          </p:cNvPr>
          <p:cNvSpPr txBox="1"/>
          <p:nvPr/>
        </p:nvSpPr>
        <p:spPr>
          <a:xfrm>
            <a:off x="6496337" y="6218272"/>
            <a:ext cx="13731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50" dirty="0"/>
              <a:t>Central Asia/ Siberia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6509C17C-7176-5538-B1E1-7007B7C651B0}"/>
              </a:ext>
            </a:extLst>
          </p:cNvPr>
          <p:cNvSpPr txBox="1"/>
          <p:nvPr/>
        </p:nvSpPr>
        <p:spPr>
          <a:xfrm>
            <a:off x="6483566" y="5172402"/>
            <a:ext cx="80182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East Asia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38E1FA7-203A-DDAE-CFA3-12B00B927EFF}"/>
              </a:ext>
            </a:extLst>
          </p:cNvPr>
          <p:cNvSpPr txBox="1"/>
          <p:nvPr/>
        </p:nvSpPr>
        <p:spPr>
          <a:xfrm>
            <a:off x="5041832" y="5172402"/>
            <a:ext cx="92525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South Asia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2D517E3-7563-F62D-A44C-BF0D4BBA3C4C}"/>
              </a:ext>
            </a:extLst>
          </p:cNvPr>
          <p:cNvSpPr txBox="1"/>
          <p:nvPr/>
        </p:nvSpPr>
        <p:spPr>
          <a:xfrm>
            <a:off x="5043775" y="614159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599796-748D-D781-5E12-86E73FB5F2B7}"/>
              </a:ext>
            </a:extLst>
          </p:cNvPr>
          <p:cNvSpPr txBox="1"/>
          <p:nvPr/>
        </p:nvSpPr>
        <p:spPr>
          <a:xfrm>
            <a:off x="5047725" y="5670926"/>
            <a:ext cx="68839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Europe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8582BD97-42F1-3924-4D73-9443BA440279}"/>
              </a:ext>
            </a:extLst>
          </p:cNvPr>
          <p:cNvSpPr txBox="1"/>
          <p:nvPr/>
        </p:nvSpPr>
        <p:spPr>
          <a:xfrm>
            <a:off x="6488592" y="5938571"/>
            <a:ext cx="1008609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Middle East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E949395B-D2B9-5E63-7918-3A7472CB11C3}"/>
              </a:ext>
            </a:extLst>
          </p:cNvPr>
          <p:cNvSpPr txBox="1"/>
          <p:nvPr/>
        </p:nvSpPr>
        <p:spPr>
          <a:xfrm>
            <a:off x="5043775" y="5892450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D1A3997-49C4-0481-05DF-1FB9AFB2EB97}"/>
              </a:ext>
            </a:extLst>
          </p:cNvPr>
          <p:cNvSpPr txBox="1"/>
          <p:nvPr/>
        </p:nvSpPr>
        <p:spPr>
          <a:xfrm>
            <a:off x="5043775" y="6376422"/>
            <a:ext cx="59362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Africa</a:t>
            </a: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3FA6DC98-C55D-879E-43F8-EF38D4946D2B}"/>
              </a:ext>
            </a:extLst>
          </p:cNvPr>
          <p:cNvSpPr/>
          <p:nvPr/>
        </p:nvSpPr>
        <p:spPr>
          <a:xfrm>
            <a:off x="6340691" y="6017766"/>
            <a:ext cx="123825" cy="123825"/>
          </a:xfrm>
          <a:prstGeom prst="ellipse">
            <a:avLst/>
          </a:prstGeom>
          <a:solidFill>
            <a:srgbClr val="00206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B555745-4DF9-E092-D17F-2DA76B749306}"/>
              </a:ext>
            </a:extLst>
          </p:cNvPr>
          <p:cNvSpPr txBox="1"/>
          <p:nvPr/>
        </p:nvSpPr>
        <p:spPr>
          <a:xfrm>
            <a:off x="5041832" y="5414388"/>
            <a:ext cx="802784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Australia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10975F9-F34D-5A71-ABA4-D64C63A06108}"/>
              </a:ext>
            </a:extLst>
          </p:cNvPr>
          <p:cNvSpPr txBox="1"/>
          <p:nvPr/>
        </p:nvSpPr>
        <p:spPr>
          <a:xfrm>
            <a:off x="108984" y="2670222"/>
            <a:ext cx="821162" cy="553998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500" dirty="0"/>
              <a:t>Berber: ABQSXY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293A9368-911E-4835-521A-2BD216822928}"/>
              </a:ext>
            </a:extLst>
          </p:cNvPr>
          <p:cNvSpPr/>
          <p:nvPr/>
        </p:nvSpPr>
        <p:spPr>
          <a:xfrm>
            <a:off x="754343" y="3146237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53A6703-AA7F-4D75-7584-B33C054FD789}"/>
              </a:ext>
            </a:extLst>
          </p:cNvPr>
          <p:cNvSpPr txBox="1"/>
          <p:nvPr/>
        </p:nvSpPr>
        <p:spPr>
          <a:xfrm>
            <a:off x="875879" y="3289090"/>
            <a:ext cx="869437" cy="523220"/>
          </a:xfrm>
          <a:prstGeom prst="rect">
            <a:avLst/>
          </a:prstGeom>
          <a:solidFill>
            <a:schemeClr val="bg1">
              <a:alpha val="19746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/>
              <a:t>Egyptian: ABEQXZ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A71ADB19-6241-753F-19B4-F959FD29CBD3}"/>
              </a:ext>
            </a:extLst>
          </p:cNvPr>
          <p:cNvSpPr/>
          <p:nvPr/>
        </p:nvSpPr>
        <p:spPr>
          <a:xfrm>
            <a:off x="1436753" y="3267389"/>
            <a:ext cx="123825" cy="123825"/>
          </a:xfrm>
          <a:prstGeom prst="ellipse">
            <a:avLst/>
          </a:prstGeom>
          <a:solidFill>
            <a:srgbClr val="7030A0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69CDF8E7-633D-A364-890E-5D429AC5AD97}"/>
              </a:ext>
            </a:extLst>
          </p:cNvPr>
          <p:cNvCxnSpPr>
            <a:endCxn id="52" idx="7"/>
          </p:cNvCxnSpPr>
          <p:nvPr/>
        </p:nvCxnSpPr>
        <p:spPr>
          <a:xfrm flipH="1">
            <a:off x="1194662" y="2543982"/>
            <a:ext cx="178368" cy="297548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D12DB8DB-4282-3DB8-C612-4949F04DC140}"/>
              </a:ext>
            </a:extLst>
          </p:cNvPr>
          <p:cNvCxnSpPr>
            <a:cxnSpLocks/>
            <a:stCxn id="44" idx="4"/>
          </p:cNvCxnSpPr>
          <p:nvPr/>
        </p:nvCxnSpPr>
        <p:spPr>
          <a:xfrm flipH="1">
            <a:off x="1141313" y="4011621"/>
            <a:ext cx="46355" cy="354882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0F8723C4-4BC6-D19D-C6B4-9CE51D00C2B4}"/>
              </a:ext>
            </a:extLst>
          </p:cNvPr>
          <p:cNvCxnSpPr>
            <a:cxnSpLocks/>
            <a:stCxn id="47" idx="5"/>
          </p:cNvCxnSpPr>
          <p:nvPr/>
        </p:nvCxnSpPr>
        <p:spPr>
          <a:xfrm>
            <a:off x="2752162" y="3692224"/>
            <a:ext cx="155620" cy="326184"/>
          </a:xfrm>
          <a:prstGeom prst="line">
            <a:avLst/>
          </a:prstGeom>
          <a:ln>
            <a:solidFill>
              <a:schemeClr val="bg1">
                <a:alpha val="4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53B99655-D3B5-A50D-85C8-C9AD8DBB4FC1}"/>
              </a:ext>
            </a:extLst>
          </p:cNvPr>
          <p:cNvSpPr txBox="1"/>
          <p:nvPr/>
        </p:nvSpPr>
        <p:spPr>
          <a:xfrm>
            <a:off x="0" y="75535"/>
            <a:ext cx="680156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0070C0"/>
                </a:solidFill>
              </a:rPr>
              <a:t>Ancestry Informative Marker </a:t>
            </a:r>
            <a:r>
              <a:rPr lang="en-US" sz="4000" b="1" u="sng" dirty="0">
                <a:solidFill>
                  <a:srgbClr val="0070C0"/>
                </a:solidFill>
              </a:rPr>
              <a:t>L</a:t>
            </a:r>
          </a:p>
        </p:txBody>
      </p:sp>
    </p:spTree>
    <p:extLst>
      <p:ext uri="{BB962C8B-B14F-4D97-AF65-F5344CB8AC3E}">
        <p14:creationId xmlns:p14="http://schemas.microsoft.com/office/powerpoint/2010/main" val="217868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212317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54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Can We Use These Markers to Predict Ethnicity?</a:t>
            </a:r>
            <a:endParaRPr lang="en-US" sz="54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471123"/>
            <a:ext cx="9144000" cy="51706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288925" indent="-288925">
              <a:buFont typeface="Arial" pitchFamily="34" charset="0"/>
              <a:buChar char="•"/>
            </a:pPr>
            <a:r>
              <a:rPr lang="en-US" sz="3000" dirty="0"/>
              <a:t>It’s complicated 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3000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3000" b="1" i="1" dirty="0"/>
              <a:t>Some</a:t>
            </a:r>
            <a:r>
              <a:rPr lang="en-US" sz="3000" dirty="0"/>
              <a:t> markers are more prevalent in specific ethnicities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3000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3000" b="1" i="1" dirty="0"/>
              <a:t>BUT,</a:t>
            </a:r>
            <a:r>
              <a:rPr lang="en-US" sz="3000" dirty="0"/>
              <a:t> because mutations are random and humans have historically moved around a lot, </a:t>
            </a:r>
            <a:r>
              <a:rPr lang="en-US" sz="3000" b="1" i="1" dirty="0"/>
              <a:t>there is no combination of markers that have been found to define any ethnicity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3000" b="1" i="1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3000" dirty="0"/>
              <a:t>It is also important to realize that ancestry informative markers usually have no influence on biological function</a:t>
            </a:r>
          </a:p>
        </p:txBody>
      </p:sp>
    </p:spTree>
    <p:extLst>
      <p:ext uri="{BB962C8B-B14F-4D97-AF65-F5344CB8AC3E}">
        <p14:creationId xmlns:p14="http://schemas.microsoft.com/office/powerpoint/2010/main" val="2719789625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F894A60A-B581-FD43-B0C9-00C179912DA2}"/>
              </a:ext>
            </a:extLst>
          </p:cNvPr>
          <p:cNvSpPr txBox="1">
            <a:spLocks noChangeArrowheads="1"/>
          </p:cNvSpPr>
          <p:nvPr/>
        </p:nvSpPr>
        <p:spPr>
          <a:xfrm>
            <a:off x="170838" y="1576733"/>
            <a:ext cx="4572000" cy="419071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8872" algn="l"/>
            <a:r>
              <a:rPr lang="en-US" sz="1900" dirty="0">
                <a:solidFill>
                  <a:schemeClr val="tx1"/>
                </a:solidFill>
                <a:latin typeface="+mj-lt"/>
              </a:rPr>
              <a:t>…ATGACCCACAATCTTGGTATGGCGCCATATCGATTGCCGGGTCCAGCGGGCGGACTCTGTCCGCCCGATTTTAAGCCGCCGCCTCCCACGGACATCATCTCGGCGCCGAGCAATCCGAAGAAGCGGCGAAAAACCTCAAGTGCCGCCAACTCCGCTGCAGCGGTGGCTGCGGCGGCGGCTGCAGCAGCTGCTGCGAATTCCATGCAGCAGCAGCAGGCGCCACCCACACCGCAGGATTTGCTGCCCCCTCCGCCAATGGGAGGCTTCGGAGACACCATTATTGCCTCGAATCCATTCGACGACAGTCCCCAGGTGTCGGCGATGTCCAGCTCAGCGGCCGCGGCGATGGCGGCCATGAATCAGATGGGCGGCGGACCAGGAGGTGGTCACTTTGGCGGCGGTGGACCGGGTGGGCACCCGCACTGGGAAGACCGCATGGGC…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10AC27C-3A95-EA44-A322-EAC7D58CDD46}"/>
              </a:ext>
            </a:extLst>
          </p:cNvPr>
          <p:cNvSpPr txBox="1"/>
          <p:nvPr/>
        </p:nvSpPr>
        <p:spPr>
          <a:xfrm>
            <a:off x="5079380" y="1576733"/>
            <a:ext cx="3715362" cy="44935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600" dirty="0"/>
              <a:t>A DNA sequence is a code made up of four letters (G, A, T and C)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S" sz="2600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600" dirty="0"/>
              <a:t>Your genome is a 3 billion letter sequence </a:t>
            </a:r>
            <a:r>
              <a:rPr lang="en-US" sz="2600" b="1" i="1" u="sng" dirty="0"/>
              <a:t>in a specific order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S" sz="2600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600" dirty="0"/>
              <a:t>Read out for 24 hours a day, it would take </a:t>
            </a:r>
            <a:r>
              <a:rPr lang="en-US" sz="2600" b="1" i="1" u="sng" dirty="0"/>
              <a:t>a century</a:t>
            </a:r>
            <a:r>
              <a:rPr lang="en-US" sz="2600" dirty="0"/>
              <a:t> to finish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932FEB7-0207-A14A-9918-3B710B267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133847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66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DNA Sequence is a Code</a:t>
            </a:r>
            <a:endParaRPr lang="en-US" sz="66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428097"/>
      </p:ext>
    </p:extLst>
  </p:cSld>
  <p:clrMapOvr>
    <a:masterClrMapping/>
  </p:clrMapOvr>
  <p:transition spd="slow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36576"/>
            <a:ext cx="9144000" cy="1371600"/>
          </a:xfrm>
        </p:spPr>
        <p:txBody>
          <a:bodyPr>
            <a:noAutofit/>
          </a:bodyPr>
          <a:lstStyle/>
          <a:p>
            <a:r>
              <a:rPr lang="en-US" altLang="en-US" sz="4000" dirty="0">
                <a:solidFill>
                  <a:srgbClr val="0070C0"/>
                </a:solidFill>
              </a:rPr>
              <a:t>If Human Populations Are so Genetically Similar, Why do They Appear so Different?</a:t>
            </a:r>
          </a:p>
        </p:txBody>
      </p:sp>
      <p:sp>
        <p:nvSpPr>
          <p:cNvPr id="43016" name="Rectangle 8"/>
          <p:cNvSpPr>
            <a:spLocks noChangeArrowheads="1"/>
          </p:cNvSpPr>
          <p:nvPr/>
        </p:nvSpPr>
        <p:spPr bwMode="auto">
          <a:xfrm>
            <a:off x="5062744" y="2036063"/>
            <a:ext cx="4081256" cy="482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  <a:buFontTx/>
              <a:buChar char="•"/>
            </a:pPr>
            <a:r>
              <a:rPr lang="en-US" altLang="en-US" sz="3200" dirty="0">
                <a:latin typeface="+mn-lt"/>
              </a:rPr>
              <a:t>Body shape (Surface-area to volume ratio)</a:t>
            </a:r>
          </a:p>
          <a:p>
            <a:pPr>
              <a:spcBef>
                <a:spcPct val="20000"/>
              </a:spcBef>
              <a:buFontTx/>
              <a:buChar char="•"/>
            </a:pPr>
            <a:endParaRPr lang="en-US" altLang="en-US" sz="3200" dirty="0">
              <a:latin typeface="+mn-lt"/>
            </a:endParaRPr>
          </a:p>
          <a:p>
            <a:pPr>
              <a:spcBef>
                <a:spcPct val="20000"/>
              </a:spcBef>
              <a:buFontTx/>
              <a:buChar char="•"/>
            </a:pPr>
            <a:r>
              <a:rPr lang="en-US" altLang="en-US" sz="3200" dirty="0">
                <a:latin typeface="+mn-lt"/>
              </a:rPr>
              <a:t>Hair: amount, curly vs. straight</a:t>
            </a:r>
          </a:p>
          <a:p>
            <a:pPr>
              <a:spcBef>
                <a:spcPct val="20000"/>
              </a:spcBef>
              <a:buFontTx/>
              <a:buChar char="•"/>
            </a:pPr>
            <a:endParaRPr lang="en-US" altLang="en-US" sz="3200" dirty="0">
              <a:latin typeface="+mn-lt"/>
            </a:endParaRPr>
          </a:p>
          <a:p>
            <a:pPr>
              <a:spcBef>
                <a:spcPct val="20000"/>
              </a:spcBef>
              <a:buFontTx/>
              <a:buChar char="•"/>
            </a:pPr>
            <a:r>
              <a:rPr lang="en-US" altLang="en-US" sz="3200" dirty="0">
                <a:latin typeface="+mn-lt"/>
              </a:rPr>
              <a:t>Skin color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7922DA8-28E9-D50A-2D41-596CE663714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4362" y="1512243"/>
            <a:ext cx="1605950" cy="18288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902A2DEB-AEA1-BCBF-F64C-272B46822BA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5400000">
            <a:off x="1728653" y="1623902"/>
            <a:ext cx="1828800" cy="160548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64DD5474-1533-AE20-9666-CB465F15CB5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1834" y="3341043"/>
            <a:ext cx="1611007" cy="18288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16DFB12-35DD-B69B-0B19-D87AA7F8F437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451280" y="1512243"/>
            <a:ext cx="1611464" cy="18288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1BEB738-4E70-430A-BBB6-5A95D470563C}"/>
              </a:ext>
            </a:extLst>
          </p:cNvPr>
          <p:cNvSpPr txBox="1"/>
          <p:nvPr/>
        </p:nvSpPr>
        <p:spPr>
          <a:xfrm>
            <a:off x="244312" y="5246478"/>
            <a:ext cx="4807431" cy="1384995"/>
          </a:xfrm>
          <a:prstGeom prst="rect">
            <a:avLst/>
          </a:prstGeom>
          <a:solidFill>
            <a:schemeClr val="tx1">
              <a:alpha val="66000"/>
            </a:schemeClr>
          </a:solidFill>
          <a:ln w="254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>
                <a:solidFill>
                  <a:schemeClr val="bg1"/>
                </a:solidFill>
              </a:rPr>
              <a:t>Theme: local adaptations to climate result in surface-level differences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25E44141-A265-99A2-640D-7474DB91913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23249" y="3341043"/>
            <a:ext cx="1620680" cy="18288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FF144A0-2B6F-F4CB-7CBB-A022843271F7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3929" y="3341043"/>
            <a:ext cx="1605018" cy="1828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285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16" grpId="0"/>
      <p:bldP spid="2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PSM V63 D486 Inuit in ordinary dress">
            <a:extLst>
              <a:ext uri="{FF2B5EF4-FFF2-40B4-BE49-F238E27FC236}">
                <a16:creationId xmlns:a16="http://schemas.microsoft.com/office/drawing/2014/main" id="{6955CD2C-A14E-8685-2527-187CE43B10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30" y="30778"/>
            <a:ext cx="40846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31F82FD9-F31B-B348-9308-17C4BC1A0D63}"/>
              </a:ext>
            </a:extLst>
          </p:cNvPr>
          <p:cNvSpPr txBox="1"/>
          <p:nvPr/>
        </p:nvSpPr>
        <p:spPr>
          <a:xfrm>
            <a:off x="4376905" y="6468406"/>
            <a:ext cx="47670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900" dirty="0">
                <a:solidFill>
                  <a:schemeClr val="bg1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https://www.npr.org/sections/goatsandsoda/2017/01/03/507562845/staying-fit-isnt-a-new-years-resolution-for-these-hunter-gatherers</a:t>
            </a:r>
            <a:endParaRPr lang="en-US" sz="900" dirty="0">
              <a:solidFill>
                <a:schemeClr val="bg1"/>
              </a:solidFill>
            </a:endParaRP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1351E003-8DB4-8D57-9ADE-11C237B09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2637" y="30778"/>
            <a:ext cx="455136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49403759-8E76-463D-BF84-4AB353E15115}"/>
              </a:ext>
            </a:extLst>
          </p:cNvPr>
          <p:cNvSpPr txBox="1"/>
          <p:nvPr/>
        </p:nvSpPr>
        <p:spPr>
          <a:xfrm>
            <a:off x="2914854" y="-1"/>
            <a:ext cx="5378541" cy="144655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solidFill>
                  <a:srgbClr val="0070C0"/>
                </a:solidFill>
              </a:rPr>
              <a:t>How Does Your Body Dissipate Heat?</a:t>
            </a:r>
          </a:p>
        </p:txBody>
      </p:sp>
    </p:spTree>
    <p:extLst>
      <p:ext uri="{BB962C8B-B14F-4D97-AF65-F5344CB8AC3E}">
        <p14:creationId xmlns:p14="http://schemas.microsoft.com/office/powerpoint/2010/main" val="19971634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-77118" y="21832"/>
            <a:ext cx="9144000" cy="246736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48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Most Aims Have No Biological Influence, But Other Genetic Mutations Had an Effect…</a:t>
            </a:r>
            <a:endParaRPr lang="en-US" sz="48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169817" y="2769586"/>
            <a:ext cx="91440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288925" indent="-288925">
              <a:buFont typeface="Arial" pitchFamily="34" charset="0"/>
              <a:buChar char="•"/>
            </a:pPr>
            <a:r>
              <a:rPr lang="en-US" sz="3200" dirty="0"/>
              <a:t>What about skin color?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91CFB760-A029-9BEC-1434-3F8656E4D4E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92176" y="4035987"/>
            <a:ext cx="1605950" cy="18288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6830CDCB-039D-7C79-8A70-0F1178B2F53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2883" y="4035987"/>
            <a:ext cx="1611007" cy="18288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BDCABC4-FB47-9610-4BDC-F68E7B4E10BD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02323" y="4035987"/>
            <a:ext cx="1611464" cy="18288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92B78F7-B247-DD07-78B9-65BAC272AF6F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82962" y="4035987"/>
            <a:ext cx="1605018" cy="18288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7F80B03-0A32-09F0-CB0A-4AB5DB1ADEE1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8086" y="4035987"/>
            <a:ext cx="1620680" cy="1828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4660950"/>
      </p:ext>
    </p:extLst>
  </p:cSld>
  <p:clrMapOvr>
    <a:masterClrMapping/>
  </p:clrMapOvr>
  <p:transition spd="slow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272773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48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What do you think skin color correlates most closely with?</a:t>
            </a: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553683"/>
            <a:ext cx="9144000" cy="4524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endParaRPr lang="en-US" sz="3600" dirty="0"/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Hair type </a:t>
            </a:r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IQ</a:t>
            </a:r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Risk for sickle cell and other genetic diseases</a:t>
            </a:r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Geographic latitude</a:t>
            </a:r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Continent of ancestral origin</a:t>
            </a:r>
          </a:p>
          <a:p>
            <a:pPr marL="1200150" lvl="1" indent="-742950">
              <a:buFont typeface="+mj-lt"/>
              <a:buAutoNum type="alphaUcPeriod"/>
            </a:pPr>
            <a:r>
              <a:rPr lang="en-US" sz="3600" dirty="0"/>
              <a:t>Jumping and sprinting ability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7DB772A5-1FBB-D244-BBE3-FD2750BD56C2}"/>
              </a:ext>
            </a:extLst>
          </p:cNvPr>
          <p:cNvSpPr/>
          <p:nvPr/>
        </p:nvSpPr>
        <p:spPr>
          <a:xfrm>
            <a:off x="370114" y="4332513"/>
            <a:ext cx="4844143" cy="58782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9050725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Title 1"/>
          <p:cNvSpPr>
            <a:spLocks noGrp="1"/>
          </p:cNvSpPr>
          <p:nvPr>
            <p:ph type="title"/>
          </p:nvPr>
        </p:nvSpPr>
        <p:spPr>
          <a:xfrm>
            <a:off x="0" y="149723"/>
            <a:ext cx="9144000" cy="831584"/>
          </a:xfrm>
        </p:spPr>
        <p:txBody>
          <a:bodyPr>
            <a:noAutofit/>
          </a:bodyPr>
          <a:lstStyle/>
          <a:p>
            <a:r>
              <a:rPr lang="en-US" altLang="en-US" dirty="0">
                <a:solidFill>
                  <a:srgbClr val="0070C0"/>
                </a:solidFill>
              </a:rPr>
              <a:t>Global Skin Color Distribution by Latitude</a:t>
            </a:r>
          </a:p>
        </p:txBody>
      </p:sp>
      <p:pic>
        <p:nvPicPr>
          <p:cNvPr id="4" name="Picture 3" descr="A map of the world&#10;&#10;AI-generated content may be incorrect.">
            <a:extLst>
              <a:ext uri="{FF2B5EF4-FFF2-40B4-BE49-F238E27FC236}">
                <a16:creationId xmlns:a16="http://schemas.microsoft.com/office/drawing/2014/main" id="{6D5C7FCA-4872-233A-200A-E165A78E68C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387" y="1156483"/>
            <a:ext cx="8681225" cy="47202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05280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itle 1"/>
          <p:cNvSpPr>
            <a:spLocks noGrp="1"/>
          </p:cNvSpPr>
          <p:nvPr>
            <p:ph type="title"/>
          </p:nvPr>
        </p:nvSpPr>
        <p:spPr>
          <a:xfrm>
            <a:off x="0" y="139448"/>
            <a:ext cx="9144000" cy="1143000"/>
          </a:xfrm>
        </p:spPr>
        <p:txBody>
          <a:bodyPr>
            <a:noAutofit/>
          </a:bodyPr>
          <a:lstStyle/>
          <a:p>
            <a:r>
              <a:rPr lang="en-US" altLang="en-US" sz="4800" dirty="0">
                <a:solidFill>
                  <a:srgbClr val="0070C0"/>
                </a:solidFill>
              </a:rPr>
              <a:t>High Melanin Levels Correlate With Low Vitamin D Levels</a:t>
            </a:r>
            <a:endParaRPr lang="en-US" altLang="en-US" sz="6000" i="1" dirty="0">
              <a:solidFill>
                <a:srgbClr val="0070C0"/>
              </a:solidFill>
            </a:endParaRPr>
          </a:p>
        </p:txBody>
      </p:sp>
      <p:sp>
        <p:nvSpPr>
          <p:cNvPr id="6" name="Right Arrow 5"/>
          <p:cNvSpPr/>
          <p:nvPr/>
        </p:nvSpPr>
        <p:spPr>
          <a:xfrm>
            <a:off x="381000" y="2133600"/>
            <a:ext cx="8458200" cy="457200"/>
          </a:xfrm>
          <a:prstGeom prst="rightArrow">
            <a:avLst/>
          </a:prstGeom>
          <a:gradFill flip="none" rotWithShape="1">
            <a:gsLst>
              <a:gs pos="0">
                <a:srgbClr val="FFF200"/>
              </a:gs>
              <a:gs pos="45000">
                <a:srgbClr val="FF7A00"/>
              </a:gs>
              <a:gs pos="70000">
                <a:srgbClr val="FF0300"/>
              </a:gs>
              <a:gs pos="100000">
                <a:srgbClr val="4D0808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" name="TextBox 6"/>
          <p:cNvSpPr txBox="1">
            <a:spLocks noChangeArrowheads="1"/>
          </p:cNvSpPr>
          <p:nvPr/>
        </p:nvSpPr>
        <p:spPr bwMode="auto">
          <a:xfrm>
            <a:off x="3733800" y="1600200"/>
            <a:ext cx="50292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800" dirty="0">
                <a:solidFill>
                  <a:srgbClr val="C00000"/>
                </a:solidFill>
              </a:rPr>
              <a:t>Protection against skin cancer</a:t>
            </a:r>
          </a:p>
        </p:txBody>
      </p:sp>
      <p:sp>
        <p:nvSpPr>
          <p:cNvPr id="8" name="Right Arrow 7"/>
          <p:cNvSpPr/>
          <p:nvPr/>
        </p:nvSpPr>
        <p:spPr>
          <a:xfrm flipH="1">
            <a:off x="381000" y="5343525"/>
            <a:ext cx="8458200" cy="457200"/>
          </a:xfrm>
          <a:prstGeom prst="rightArrow">
            <a:avLst/>
          </a:prstGeom>
          <a:gradFill flip="none" rotWithShape="1">
            <a:gsLst>
              <a:gs pos="0">
                <a:srgbClr val="FFF200"/>
              </a:gs>
              <a:gs pos="45000">
                <a:srgbClr val="FF7A00"/>
              </a:gs>
              <a:gs pos="70000">
                <a:srgbClr val="FF0300"/>
              </a:gs>
              <a:gs pos="100000">
                <a:srgbClr val="4D0808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" name="TextBox 8"/>
          <p:cNvSpPr txBox="1">
            <a:spLocks noChangeArrowheads="1"/>
          </p:cNvSpPr>
          <p:nvPr/>
        </p:nvSpPr>
        <p:spPr bwMode="auto">
          <a:xfrm>
            <a:off x="304800" y="5876925"/>
            <a:ext cx="3505200" cy="52387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FF00"/>
                </a:solidFill>
              </a:rPr>
              <a:t>Vitamin D production</a:t>
            </a:r>
          </a:p>
        </p:txBody>
      </p:sp>
      <p:sp>
        <p:nvSpPr>
          <p:cNvPr id="57353" name="TextBox 9"/>
          <p:cNvSpPr txBox="1">
            <a:spLocks noChangeArrowheads="1"/>
          </p:cNvSpPr>
          <p:nvPr/>
        </p:nvSpPr>
        <p:spPr bwMode="auto">
          <a:xfrm>
            <a:off x="5943600" y="4495800"/>
            <a:ext cx="2971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en-US" altLang="en-US" sz="2400"/>
              <a:t>High melanin in skin, hair, and eyes</a:t>
            </a:r>
          </a:p>
        </p:txBody>
      </p:sp>
      <p:sp>
        <p:nvSpPr>
          <p:cNvPr id="57354" name="TextBox 10"/>
          <p:cNvSpPr txBox="1">
            <a:spLocks noChangeArrowheads="1"/>
          </p:cNvSpPr>
          <p:nvPr/>
        </p:nvSpPr>
        <p:spPr bwMode="auto">
          <a:xfrm>
            <a:off x="228600" y="4495800"/>
            <a:ext cx="12954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400"/>
              <a:t>Low melanin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094D2FF-F87C-D93F-82F0-BC12E057443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54399" y="2679271"/>
            <a:ext cx="1605950" cy="18288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423B065E-5460-5E9E-815E-9410777C1686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61422" y="2679271"/>
            <a:ext cx="1611007" cy="18288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2FD6D654-FE3B-5981-E786-F1F566E60DEF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81000" y="2679271"/>
            <a:ext cx="1611464" cy="1828800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853CD50C-AAAB-CCBA-58A6-7F0F954333D8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42320" y="2679271"/>
            <a:ext cx="1620680" cy="18288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6BE6B0BB-F950-ECD5-A16C-656071D63287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4434" y="2679271"/>
            <a:ext cx="1605018" cy="1828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4538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 animBg="1"/>
      <p:bldP spid="9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251001"/>
            <a:ext cx="9144000" cy="111006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54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Melanin Levels Correlate With Ancestral Sun Exposure  </a:t>
            </a: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632404"/>
            <a:ext cx="6347460" cy="31085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2800"/>
              <a:t>Skin color tends to correspond with ultra-violet radiation from the sun and hence </a:t>
            </a:r>
            <a:r>
              <a:rPr lang="en-US" sz="2800" b="1" i="1" u="sng"/>
              <a:t>latitude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endParaRPr lang="en-US" sz="2800"/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2800"/>
              <a:t>Sub-Saharan Africans, Asian Indians, Aboriginal Australians and Melanesians all have dark skin</a:t>
            </a:r>
            <a:endParaRPr lang="en-US" sz="2800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7662CC09-3473-634B-BBB9-F2436E9148FE}"/>
              </a:ext>
            </a:extLst>
          </p:cNvPr>
          <p:cNvSpPr/>
          <p:nvPr/>
        </p:nvSpPr>
        <p:spPr>
          <a:xfrm>
            <a:off x="197708" y="4831081"/>
            <a:ext cx="8748584" cy="181588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en-US" sz="2800" dirty="0"/>
              <a:t>The genes influencing skin color have nothing to do with those influencing eye shape, and blood type, </a:t>
            </a:r>
            <a:r>
              <a:rPr lang="en-US" sz="2800" b="1" i="1" dirty="0"/>
              <a:t>let alone the very complex traits such as intelligence, musical ability or athletic ability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9525A18-21F1-F94F-2E71-8842A731BC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47460" y="1975358"/>
            <a:ext cx="2539840" cy="24226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95020165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293043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44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How Should We Think About Concepts of Race and Ethnicity?</a:t>
            </a: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-271466" y="1157919"/>
            <a:ext cx="9143999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endParaRPr lang="en-US" sz="3200" dirty="0"/>
          </a:p>
          <a:p>
            <a:pPr marL="1028700" lvl="1" indent="-571500">
              <a:buFont typeface="+mj-lt"/>
              <a:buAutoNum type="arabicPeriod"/>
            </a:pPr>
            <a:r>
              <a:rPr lang="en-US" sz="3200" b="1" u="sng" dirty="0"/>
              <a:t>Social constructs</a:t>
            </a:r>
            <a:r>
              <a:rPr lang="en-US" sz="3200" dirty="0"/>
              <a:t> based on culture and traditions</a:t>
            </a:r>
          </a:p>
        </p:txBody>
      </p:sp>
      <p:pic>
        <p:nvPicPr>
          <p:cNvPr id="2050" name="Picture 2" descr="Free A multiracial family shares joyful bonding moments outdoors on a sunny day. Stock Photo">
            <a:extLst>
              <a:ext uri="{FF2B5EF4-FFF2-40B4-BE49-F238E27FC236}">
                <a16:creationId xmlns:a16="http://schemas.microsoft.com/office/drawing/2014/main" id="{CBA35A5F-F0B9-C4E4-497C-1F9A8457AD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2925882"/>
            <a:ext cx="4475988" cy="29839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20">
            <a:extLst>
              <a:ext uri="{FF2B5EF4-FFF2-40B4-BE49-F238E27FC236}">
                <a16:creationId xmlns:a16="http://schemas.microsoft.com/office/drawing/2014/main" id="{E0EF38F2-FF63-8B52-12F7-53B948E1C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74320" y="2408057"/>
            <a:ext cx="4892040" cy="3046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endParaRPr lang="en-US" sz="3200" dirty="0"/>
          </a:p>
          <a:p>
            <a:pPr marL="1028700" lvl="1" indent="-571500">
              <a:buFont typeface="+mj-lt"/>
              <a:buAutoNum type="arabicPeriod" startAt="2"/>
            </a:pPr>
            <a:r>
              <a:rPr lang="en-US" sz="3200" b="1" u="sng" dirty="0"/>
              <a:t>Also biological realities</a:t>
            </a:r>
            <a:r>
              <a:rPr lang="en-US" sz="3200" dirty="0"/>
              <a:t> based on the types of changes your DNA has accrued over millennia</a:t>
            </a:r>
          </a:p>
        </p:txBody>
      </p:sp>
    </p:spTree>
    <p:extLst>
      <p:ext uri="{BB962C8B-B14F-4D97-AF65-F5344CB8AC3E}">
        <p14:creationId xmlns:p14="http://schemas.microsoft.com/office/powerpoint/2010/main" val="2334734387"/>
      </p:ext>
    </p:extLst>
  </p:cSld>
  <p:clrMapOvr>
    <a:masterClrMapping/>
  </p:clrMapOvr>
  <p:transition spd="slow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5400" dirty="0">
                <a:solidFill>
                  <a:srgbClr val="0070C0"/>
                </a:solidFill>
              </a:rPr>
              <a:t>Take-Home Messages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090670"/>
            <a:ext cx="9142153" cy="5438669"/>
          </a:xfrm>
        </p:spPr>
        <p:txBody>
          <a:bodyPr>
            <a:normAutofit fontScale="77500" lnSpcReduction="20000"/>
          </a:bodyPr>
          <a:lstStyle/>
          <a:p>
            <a:endParaRPr lang="en-US" dirty="0">
              <a:solidFill>
                <a:schemeClr val="bg1"/>
              </a:solidFill>
            </a:endParaRPr>
          </a:p>
          <a:p>
            <a:r>
              <a:rPr lang="en-US" dirty="0">
                <a:solidFill>
                  <a:schemeClr val="bg1"/>
                </a:solidFill>
              </a:rPr>
              <a:t>Ancestry informative markers reflect mutations that accumulated during the human migrations of the last ~100,000 years</a:t>
            </a:r>
          </a:p>
          <a:p>
            <a:endParaRPr lang="en-US" dirty="0">
              <a:solidFill>
                <a:schemeClr val="bg1"/>
              </a:solidFill>
            </a:endParaRPr>
          </a:p>
          <a:p>
            <a:r>
              <a:rPr lang="en-US" dirty="0">
                <a:solidFill>
                  <a:schemeClr val="bg1"/>
                </a:solidFill>
              </a:rPr>
              <a:t>Ancestry informative markers almost never specifically identify a given ethnicity because mutations occurred randomly and population movements were always in a state of flux</a:t>
            </a:r>
          </a:p>
          <a:p>
            <a:endParaRPr lang="en-US" dirty="0">
              <a:solidFill>
                <a:schemeClr val="bg1"/>
              </a:solidFill>
            </a:endParaRPr>
          </a:p>
          <a:p>
            <a:r>
              <a:rPr lang="en-US" dirty="0">
                <a:solidFill>
                  <a:schemeClr val="bg1"/>
                </a:solidFill>
              </a:rPr>
              <a:t>Mutations that accumulated because of natural selection almost always represented local adaptation to climate; </a:t>
            </a:r>
            <a:r>
              <a:rPr lang="en-US" b="1" i="1" dirty="0">
                <a:solidFill>
                  <a:schemeClr val="bg1"/>
                </a:solidFill>
              </a:rPr>
              <a:t>human populations generally do not differ with respect to intelligence, strength, and other aspects of human performance</a:t>
            </a:r>
          </a:p>
          <a:p>
            <a:endParaRPr lang="en-US" b="1" i="1" dirty="0">
              <a:solidFill>
                <a:schemeClr val="bg1"/>
              </a:solidFill>
            </a:endParaRPr>
          </a:p>
          <a:p>
            <a:r>
              <a:rPr lang="en-US" dirty="0">
                <a:solidFill>
                  <a:schemeClr val="bg1"/>
                </a:solidFill>
              </a:rPr>
              <a:t>Modern conceptions of race and ethnicity incorporate both sociocultural and biological factors</a:t>
            </a:r>
          </a:p>
          <a:p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173510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-5764" y="288998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54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Genetically Speaking, We Are Nearly Identical</a:t>
            </a:r>
            <a:endParaRPr lang="en-US" sz="54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789290"/>
            <a:ext cx="9144000" cy="1754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US" sz="5400" dirty="0"/>
              <a:t>Each human shares 99.9% of the same DNA sequence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0EB3FFD-B393-244C-861A-7D4549E80865}"/>
              </a:ext>
            </a:extLst>
          </p:cNvPr>
          <p:cNvSpPr/>
          <p:nvPr/>
        </p:nvSpPr>
        <p:spPr>
          <a:xfrm>
            <a:off x="1292518" y="4122010"/>
            <a:ext cx="6547437" cy="193899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en-US" sz="6000" dirty="0"/>
              <a:t>Note: 0.1% of 3 billion is 3 million! </a:t>
            </a:r>
          </a:p>
        </p:txBody>
      </p:sp>
    </p:spTree>
    <p:extLst>
      <p:ext uri="{BB962C8B-B14F-4D97-AF65-F5344CB8AC3E}">
        <p14:creationId xmlns:p14="http://schemas.microsoft.com/office/powerpoint/2010/main" val="2011281282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 txBox="1">
            <a:spLocks noChangeArrowheads="1"/>
          </p:cNvSpPr>
          <p:nvPr/>
        </p:nvSpPr>
        <p:spPr bwMode="auto">
          <a:xfrm>
            <a:off x="0" y="272773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 defTabSz="914400"/>
            <a:r>
              <a:rPr lang="en-US" sz="4800" b="1" dirty="0">
                <a:solidFill>
                  <a:srgbClr val="0070C0"/>
                </a:solidFill>
                <a:ea typeface="ヒラギノ角ゴ ProN W3" charset="-128"/>
                <a:sym typeface="Calibri" pitchFamily="34" charset="0"/>
              </a:rPr>
              <a:t>What Does Your DNA Sequence Have To Do With Your Ancestry?</a:t>
            </a:r>
            <a:endParaRPr lang="en-US" sz="4800" b="1" i="1" dirty="0">
              <a:solidFill>
                <a:srgbClr val="0070C0"/>
              </a:solidFill>
              <a:ea typeface="ヒラギノ角ゴ ProN W3" charset="-128"/>
              <a:sym typeface="Calibri" pitchFamily="34" charset="0"/>
            </a:endParaRPr>
          </a:p>
        </p:txBody>
      </p:sp>
      <p:sp>
        <p:nvSpPr>
          <p:cNvPr id="5" name="TextBox 20"/>
          <p:cNvSpPr txBox="1">
            <a:spLocks noChangeArrowheads="1"/>
          </p:cNvSpPr>
          <p:nvPr/>
        </p:nvSpPr>
        <p:spPr bwMode="auto">
          <a:xfrm>
            <a:off x="0" y="1572359"/>
            <a:ext cx="9144000" cy="3693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288925" indent="-288925">
              <a:buFont typeface="Arial" pitchFamily="34" charset="0"/>
              <a:buChar char="•"/>
            </a:pPr>
            <a:r>
              <a:rPr lang="en-US" sz="2600" dirty="0"/>
              <a:t>Over time your DNA sequence changes (changes are rare events)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2600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2600" dirty="0"/>
              <a:t>These changes are called </a:t>
            </a:r>
            <a:r>
              <a:rPr lang="en-US" sz="2600" b="1" i="1" dirty="0"/>
              <a:t>mutations</a:t>
            </a:r>
            <a:r>
              <a:rPr lang="en-US" sz="2600" dirty="0"/>
              <a:t>,</a:t>
            </a:r>
            <a:r>
              <a:rPr lang="en-US" sz="2600" b="1" i="1" dirty="0"/>
              <a:t> </a:t>
            </a:r>
            <a:r>
              <a:rPr lang="en-US" sz="2600" dirty="0"/>
              <a:t>and they occur </a:t>
            </a:r>
            <a:r>
              <a:rPr lang="en-US" sz="2600" b="1" i="1" dirty="0"/>
              <a:t>randomly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2600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2600" dirty="0"/>
              <a:t>If a mutation occurs in an individual that lives in Africa, </a:t>
            </a:r>
            <a:r>
              <a:rPr lang="en-US" sz="2600" b="1" dirty="0"/>
              <a:t>that DNA change is passed on to the descendants of that African person</a:t>
            </a:r>
          </a:p>
          <a:p>
            <a:pPr marL="288925" indent="-288925">
              <a:buFont typeface="Arial" pitchFamily="34" charset="0"/>
              <a:buChar char="•"/>
            </a:pPr>
            <a:endParaRPr lang="en-US" sz="2600" dirty="0"/>
          </a:p>
          <a:p>
            <a:pPr marL="288925" indent="-288925">
              <a:buFont typeface="Arial" pitchFamily="34" charset="0"/>
              <a:buChar char="•"/>
            </a:pPr>
            <a:r>
              <a:rPr lang="en-US" sz="2600" dirty="0"/>
              <a:t>That change can represent a DNA based </a:t>
            </a:r>
            <a:r>
              <a:rPr lang="en-US" sz="2600" b="1" i="1" u="sng" dirty="0"/>
              <a:t>ancestry informative marker</a:t>
            </a:r>
            <a:r>
              <a:rPr lang="en-US" sz="2600" b="1" i="1" dirty="0"/>
              <a:t> (AIM) </a:t>
            </a:r>
            <a:r>
              <a:rPr lang="en-US" sz="2600" dirty="0"/>
              <a:t>for African descent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87B4AA7-C140-CB4E-B413-D8F27E744FC9}"/>
              </a:ext>
            </a:extLst>
          </p:cNvPr>
          <p:cNvSpPr txBox="1"/>
          <p:nvPr/>
        </p:nvSpPr>
        <p:spPr>
          <a:xfrm>
            <a:off x="1226863" y="5450214"/>
            <a:ext cx="6690273" cy="12003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600" dirty="0"/>
              <a:t>AIMs have been identified in many ancestral populations</a:t>
            </a:r>
          </a:p>
        </p:txBody>
      </p:sp>
    </p:spTree>
    <p:extLst>
      <p:ext uri="{BB962C8B-B14F-4D97-AF65-F5344CB8AC3E}">
        <p14:creationId xmlns:p14="http://schemas.microsoft.com/office/powerpoint/2010/main" val="103915028"/>
      </p:ext>
    </p:extLst>
  </p:cSld>
  <p:clrMapOvr>
    <a:masterClrMapping/>
  </p:clrMapOvr>
  <p:transition spd="slow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4200" y="799691"/>
            <a:ext cx="6382082" cy="4734027"/>
          </a:xfrm>
          <a:prstGeom prst="rect">
            <a:avLst/>
          </a:prstGeom>
        </p:spPr>
      </p:pic>
      <p:sp>
        <p:nvSpPr>
          <p:cNvPr id="3" name="Title 1"/>
          <p:cNvSpPr txBox="1">
            <a:spLocks/>
          </p:cNvSpPr>
          <p:nvPr/>
        </p:nvSpPr>
        <p:spPr>
          <a:xfrm>
            <a:off x="0" y="97972"/>
            <a:ext cx="9144000" cy="771823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800" b="1" dirty="0">
                <a:solidFill>
                  <a:srgbClr val="0070C0"/>
                </a:solidFill>
              </a:rPr>
              <a:t>What Does an AIM Look like?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5EBCE13-3C37-CA45-ACE9-BCA946E99946}"/>
              </a:ext>
            </a:extLst>
          </p:cNvPr>
          <p:cNvSpPr txBox="1"/>
          <p:nvPr/>
        </p:nvSpPr>
        <p:spPr>
          <a:xfrm>
            <a:off x="221318" y="5503401"/>
            <a:ext cx="8778481" cy="12003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It is important to note that most AIMs (also called “genetic markers”) </a:t>
            </a:r>
            <a:r>
              <a:rPr lang="en-US" sz="2400" b="1" dirty="0"/>
              <a:t>do not </a:t>
            </a:r>
            <a:r>
              <a:rPr lang="en-US" sz="2400" dirty="0"/>
              <a:t>influence biological function (phenotype), rather they simply allow us to study human migrations.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F86060-C418-CBAC-6369-028A4D1D8560}"/>
              </a:ext>
            </a:extLst>
          </p:cNvPr>
          <p:cNvSpPr txBox="1"/>
          <p:nvPr/>
        </p:nvSpPr>
        <p:spPr>
          <a:xfrm>
            <a:off x="6826994" y="4248800"/>
            <a:ext cx="2172805" cy="101566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dirty="0"/>
              <a:t>NOTE: This is a fictional DNA sequence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485363F-AC59-1A70-2C7B-EBA408328085}"/>
              </a:ext>
            </a:extLst>
          </p:cNvPr>
          <p:cNvSpPr txBox="1"/>
          <p:nvPr/>
        </p:nvSpPr>
        <p:spPr>
          <a:xfrm>
            <a:off x="6830092" y="869795"/>
            <a:ext cx="2172805" cy="317009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/>
              <a:t>Polymorphisms 4 and 5 are AIMS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sz="20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/>
              <a:t>Polymorphisms 1,2,3,6,7 and 8 are not informative in terms of ancestry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1E2D1F6A-723E-C4FA-00E2-5581504C1800}"/>
              </a:ext>
            </a:extLst>
          </p:cNvPr>
          <p:cNvCxnSpPr>
            <a:cxnSpLocks/>
          </p:cNvCxnSpPr>
          <p:nvPr/>
        </p:nvCxnSpPr>
        <p:spPr>
          <a:xfrm flipH="1">
            <a:off x="6538283" y="1134737"/>
            <a:ext cx="292175" cy="0"/>
          </a:xfrm>
          <a:prstGeom prst="straightConnector1">
            <a:avLst/>
          </a:prstGeom>
          <a:ln w="44450">
            <a:solidFill>
              <a:schemeClr val="tx1"/>
            </a:solidFill>
            <a:tailEnd type="triangle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9043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5538" y="220337"/>
            <a:ext cx="9144000" cy="1143000"/>
          </a:xfrm>
        </p:spPr>
        <p:txBody>
          <a:bodyPr>
            <a:noAutofit/>
          </a:bodyPr>
          <a:lstStyle/>
          <a:p>
            <a:r>
              <a:rPr lang="en-US" sz="5400" dirty="0">
                <a:solidFill>
                  <a:srgbClr val="0070C0"/>
                </a:solidFill>
              </a:rPr>
              <a:t>Human Migration Simulation Game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-5538" y="2274513"/>
            <a:ext cx="9140308" cy="3164595"/>
          </a:xfrm>
        </p:spPr>
        <p:txBody>
          <a:bodyPr>
            <a:noAutofit/>
          </a:bodyPr>
          <a:lstStyle/>
          <a:p>
            <a:r>
              <a:rPr lang="en-US" dirty="0"/>
              <a:t>You will re-enact prehistoric human migrations of the last 100,000 years on a giant map</a:t>
            </a:r>
          </a:p>
          <a:p>
            <a:endParaRPr lang="en-US" dirty="0"/>
          </a:p>
          <a:p>
            <a:r>
              <a:rPr lang="en-US" dirty="0"/>
              <a:t>Each card in your stack is a snapshot in time, e.g., 100,000ya, 90,000ya, 80,000ya, and so on</a:t>
            </a:r>
          </a:p>
        </p:txBody>
      </p:sp>
    </p:spTree>
    <p:extLst>
      <p:ext uri="{BB962C8B-B14F-4D97-AF65-F5344CB8AC3E}">
        <p14:creationId xmlns:p14="http://schemas.microsoft.com/office/powerpoint/2010/main" val="399142759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A424190-02D6-B993-2417-9A12E61B7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482E48-90B6-6E9A-486E-174D409381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5538" y="220337"/>
            <a:ext cx="9144000" cy="1143000"/>
          </a:xfrm>
        </p:spPr>
        <p:txBody>
          <a:bodyPr>
            <a:noAutofit/>
          </a:bodyPr>
          <a:lstStyle/>
          <a:p>
            <a:r>
              <a:rPr lang="en-US" sz="5400" dirty="0">
                <a:solidFill>
                  <a:srgbClr val="0070C0"/>
                </a:solidFill>
              </a:rPr>
              <a:t>Human Migration Simulation Game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8414EF-97D6-0CC3-1ABE-C83F542345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-5538" y="1627742"/>
            <a:ext cx="9140308" cy="773935"/>
          </a:xfrm>
        </p:spPr>
        <p:txBody>
          <a:bodyPr>
            <a:noAutofit/>
          </a:bodyPr>
          <a:lstStyle/>
          <a:p>
            <a:r>
              <a:rPr lang="en-US" sz="3600" dirty="0"/>
              <a:t>We will run the simulation twice:</a:t>
            </a:r>
          </a:p>
          <a:p>
            <a:endParaRPr lang="en-US" sz="36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6726880-C612-431C-8EF3-97672A0FD77E}"/>
              </a:ext>
            </a:extLst>
          </p:cNvPr>
          <p:cNvSpPr txBox="1"/>
          <p:nvPr/>
        </p:nvSpPr>
        <p:spPr>
          <a:xfrm>
            <a:off x="747271" y="2675458"/>
            <a:ext cx="7634689" cy="403187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u="sng" dirty="0"/>
              <a:t>Simulation 1: </a:t>
            </a:r>
          </a:p>
          <a:p>
            <a:pPr algn="ctr"/>
            <a:r>
              <a:rPr lang="en-US" sz="3200" dirty="0"/>
              <a:t>How did the geographic locations of your lineage change over the last 100,000 years?</a:t>
            </a:r>
          </a:p>
          <a:p>
            <a:pPr algn="ctr"/>
            <a:endParaRPr lang="en-US" sz="3200" dirty="0"/>
          </a:p>
          <a:p>
            <a:pPr algn="ctr"/>
            <a:r>
              <a:rPr lang="en-US" sz="3200" u="sng" dirty="0"/>
              <a:t>Simulation 2: </a:t>
            </a:r>
          </a:p>
          <a:p>
            <a:pPr algn="ctr"/>
            <a:r>
              <a:rPr lang="en-US" sz="3200" dirty="0"/>
              <a:t>How did ancestry informative markers migrate with different populations over the last 100,000 years?</a:t>
            </a:r>
          </a:p>
        </p:txBody>
      </p:sp>
    </p:spTree>
    <p:extLst>
      <p:ext uri="{BB962C8B-B14F-4D97-AF65-F5344CB8AC3E}">
        <p14:creationId xmlns:p14="http://schemas.microsoft.com/office/powerpoint/2010/main" val="5507451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182880" y="1116376"/>
            <a:ext cx="8778240" cy="4543508"/>
            <a:chOff x="10255170" y="14763800"/>
            <a:chExt cx="26714370" cy="13819881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1083945" y="14763800"/>
              <a:ext cx="15885595" cy="7124701"/>
            </a:xfrm>
            <a:prstGeom prst="rect">
              <a:avLst/>
            </a:prstGeom>
          </p:spPr>
        </p:pic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60957" y="14861894"/>
              <a:ext cx="15593837" cy="7068557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255170" y="21436965"/>
              <a:ext cx="12844434" cy="7143750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239643" y="21888502"/>
              <a:ext cx="14729896" cy="6695179"/>
            </a:xfrm>
            <a:prstGeom prst="rect">
              <a:avLst/>
            </a:prstGeom>
          </p:spPr>
        </p:pic>
      </p:grpSp>
      <p:sp>
        <p:nvSpPr>
          <p:cNvPr id="2" name="Rectangle 4">
            <a:extLst>
              <a:ext uri="{FF2B5EF4-FFF2-40B4-BE49-F238E27FC236}">
                <a16:creationId xmlns:a16="http://schemas.microsoft.com/office/drawing/2014/main" id="{DCC70C51-D599-7808-983D-7BD635C316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1016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38098" tIns="38098" rIns="38098" bIns="38098" anchor="ctr"/>
          <a:lstStyle/>
          <a:p>
            <a:pPr algn="ctr"/>
            <a:r>
              <a:rPr lang="en-US" sz="6000" b="1" dirty="0">
                <a:solidFill>
                  <a:srgbClr val="0070C0"/>
                </a:solidFill>
              </a:rPr>
              <a:t>Current Global Map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3010758-E00F-1CFD-806A-AEB6A4F0654D}"/>
              </a:ext>
            </a:extLst>
          </p:cNvPr>
          <p:cNvSpPr/>
          <p:nvPr/>
        </p:nvSpPr>
        <p:spPr>
          <a:xfrm>
            <a:off x="182880" y="1143493"/>
            <a:ext cx="8778240" cy="4512327"/>
          </a:xfrm>
          <a:prstGeom prst="rect">
            <a:avLst/>
          </a:prstGeom>
          <a:noFill/>
          <a:ln w="25400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6E5B4DA-A220-E464-9788-A09DFEC83E3D}"/>
              </a:ext>
            </a:extLst>
          </p:cNvPr>
          <p:cNvSpPr txBox="1"/>
          <p:nvPr/>
        </p:nvSpPr>
        <p:spPr>
          <a:xfrm>
            <a:off x="769434" y="5655236"/>
            <a:ext cx="115108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Africa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8D2FD90-8885-273B-683C-63E93B1EAE6B}"/>
              </a:ext>
            </a:extLst>
          </p:cNvPr>
          <p:cNvSpPr txBox="1"/>
          <p:nvPr/>
        </p:nvSpPr>
        <p:spPr>
          <a:xfrm>
            <a:off x="3078666" y="5655235"/>
            <a:ext cx="16496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Australia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F902CB-C785-E0FA-6CB0-2A5846275EE3}"/>
              </a:ext>
            </a:extLst>
          </p:cNvPr>
          <p:cNvSpPr txBox="1"/>
          <p:nvPr/>
        </p:nvSpPr>
        <p:spPr>
          <a:xfrm>
            <a:off x="5886433" y="5655234"/>
            <a:ext cx="262745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South America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5BD6A53F-AC3A-EBA0-D4E0-B15DD2392AC5}"/>
              </a:ext>
            </a:extLst>
          </p:cNvPr>
          <p:cNvCxnSpPr>
            <a:cxnSpLocks/>
            <a:stCxn id="32" idx="0"/>
          </p:cNvCxnSpPr>
          <p:nvPr/>
        </p:nvCxnSpPr>
        <p:spPr>
          <a:xfrm flipV="1">
            <a:off x="1344976" y="4740836"/>
            <a:ext cx="0" cy="914400"/>
          </a:xfrm>
          <a:prstGeom prst="straightConnector1">
            <a:avLst/>
          </a:prstGeom>
          <a:ln>
            <a:solidFill>
              <a:schemeClr val="bg1">
                <a:lumMod val="85000"/>
              </a:schemeClr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9C18E83F-0EF0-3253-ACDF-C3B5F6F6782B}"/>
              </a:ext>
            </a:extLst>
          </p:cNvPr>
          <p:cNvCxnSpPr>
            <a:cxnSpLocks/>
          </p:cNvCxnSpPr>
          <p:nvPr/>
        </p:nvCxnSpPr>
        <p:spPr>
          <a:xfrm flipH="1" flipV="1">
            <a:off x="4120932" y="5011915"/>
            <a:ext cx="30434" cy="673057"/>
          </a:xfrm>
          <a:prstGeom prst="straightConnector1">
            <a:avLst/>
          </a:prstGeom>
          <a:ln>
            <a:solidFill>
              <a:schemeClr val="bg1">
                <a:lumMod val="85000"/>
              </a:schemeClr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2B008B52-3964-1113-CD41-F259304F60C1}"/>
              </a:ext>
            </a:extLst>
          </p:cNvPr>
          <p:cNvCxnSpPr>
            <a:cxnSpLocks/>
          </p:cNvCxnSpPr>
          <p:nvPr/>
        </p:nvCxnSpPr>
        <p:spPr>
          <a:xfrm flipV="1">
            <a:off x="7650039" y="5066199"/>
            <a:ext cx="297970" cy="602165"/>
          </a:xfrm>
          <a:prstGeom prst="straightConnector1">
            <a:avLst/>
          </a:prstGeom>
          <a:ln>
            <a:solidFill>
              <a:schemeClr val="bg1">
                <a:lumMod val="85000"/>
              </a:schemeClr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8860807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Default Theme</Template>
  <TotalTime>13261</TotalTime>
  <Words>1733</Words>
  <Application>Microsoft Office PowerPoint</Application>
  <PresentationFormat>On-screen Show (4:3)</PresentationFormat>
  <Paragraphs>424</Paragraphs>
  <Slides>38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38</vt:i4>
      </vt:variant>
    </vt:vector>
  </HeadingPairs>
  <TitlesOfParts>
    <vt:vector size="44" baseType="lpstr">
      <vt:lpstr>Arial</vt:lpstr>
      <vt:lpstr>Calibri</vt:lpstr>
      <vt:lpstr>Monotype Corsiva</vt:lpstr>
      <vt:lpstr>Palatino Linotype</vt:lpstr>
      <vt:lpstr>ヒラギノ角ゴ ProN W3</vt:lpstr>
      <vt:lpstr>Default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Human Migration Simulation Game</vt:lpstr>
      <vt:lpstr>Human Migration Simulation Game</vt:lpstr>
      <vt:lpstr>PowerPoint Presentation</vt:lpstr>
      <vt:lpstr>PowerPoint Presentation</vt:lpstr>
      <vt:lpstr>Simulation #1:   How did the geographic locations of your lineage change over the last 100,000 years? 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Simulation #2:   How did ancestry informative markers migrate with different populations over the last 100,000 years?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If Human Populations Are so Genetically Similar, Why do They Appear so Different?</vt:lpstr>
      <vt:lpstr>PowerPoint Presentation</vt:lpstr>
      <vt:lpstr>PowerPoint Presentation</vt:lpstr>
      <vt:lpstr>PowerPoint Presentation</vt:lpstr>
      <vt:lpstr>Global Skin Color Distribution by Latitude</vt:lpstr>
      <vt:lpstr>High Melanin Levels Correlate With Low Vitamin D Levels</vt:lpstr>
      <vt:lpstr>PowerPoint Presentation</vt:lpstr>
      <vt:lpstr>PowerPoint Presentation</vt:lpstr>
      <vt:lpstr>Take-Home Messages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 have a genetic mutation that predicts Alzheimers disease — now what?</dc:title>
  <dc:creator>David Parker</dc:creator>
  <cp:lastModifiedBy>Ky Herreid</cp:lastModifiedBy>
  <cp:revision>684</cp:revision>
  <cp:lastPrinted>2022-09-13T20:16:51Z</cp:lastPrinted>
  <dcterms:created xsi:type="dcterms:W3CDTF">2017-05-05T13:41:41Z</dcterms:created>
  <dcterms:modified xsi:type="dcterms:W3CDTF">2026-02-12T17:58:00Z</dcterms:modified>
</cp:coreProperties>
</file>