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2"/>
  </p:notesMasterIdLst>
  <p:sldIdLst>
    <p:sldId id="265" r:id="rId3"/>
    <p:sldId id="256" r:id="rId4"/>
    <p:sldId id="257" r:id="rId5"/>
    <p:sldId id="258" r:id="rId6"/>
    <p:sldId id="259" r:id="rId7"/>
    <p:sldId id="260" r:id="rId8"/>
    <p:sldId id="261" r:id="rId9"/>
    <p:sldId id="262" r:id="rId10"/>
    <p:sldId id="263" r:id="rId11"/>
  </p:sldIdLst>
  <p:sldSz cx="6858000" cy="9144000" type="screen4x3"/>
  <p:notesSz cx="6858000" cy="9144000"/>
  <p:defaultTextStyle>
    <a:defPPr>
      <a:defRPr lang="en-GB"/>
    </a:defPPr>
    <a:lvl1pPr algn="l" defTabSz="457200" rtl="0" eaLnBrk="0" fontAlgn="base" hangingPunct="0">
      <a:spcBef>
        <a:spcPct val="0"/>
      </a:spcBef>
      <a:spcAft>
        <a:spcPct val="0"/>
      </a:spcAft>
      <a:defRPr kern="1200">
        <a:solidFill>
          <a:schemeClr val="tx1"/>
        </a:solidFill>
        <a:latin typeface="Arial" charset="0"/>
        <a:ea typeface="Microsoft YaHei" charset="-122"/>
        <a:cs typeface="+mn-cs"/>
      </a:defRPr>
    </a:lvl1pPr>
    <a:lvl2pPr marL="742950" indent="-285750" algn="l" defTabSz="457200" rtl="0" eaLnBrk="0" fontAlgn="base" hangingPunct="0">
      <a:spcBef>
        <a:spcPct val="0"/>
      </a:spcBef>
      <a:spcAft>
        <a:spcPct val="0"/>
      </a:spcAft>
      <a:defRPr kern="1200">
        <a:solidFill>
          <a:schemeClr val="tx1"/>
        </a:solidFill>
        <a:latin typeface="Arial" charset="0"/>
        <a:ea typeface="Microsoft YaHei" charset="-122"/>
        <a:cs typeface="+mn-cs"/>
      </a:defRPr>
    </a:lvl2pPr>
    <a:lvl3pPr marL="1143000" indent="-228600" algn="l" defTabSz="457200" rtl="0" eaLnBrk="0" fontAlgn="base" hangingPunct="0">
      <a:spcBef>
        <a:spcPct val="0"/>
      </a:spcBef>
      <a:spcAft>
        <a:spcPct val="0"/>
      </a:spcAft>
      <a:defRPr kern="1200">
        <a:solidFill>
          <a:schemeClr val="tx1"/>
        </a:solidFill>
        <a:latin typeface="Arial" charset="0"/>
        <a:ea typeface="Microsoft YaHei" charset="-122"/>
        <a:cs typeface="+mn-cs"/>
      </a:defRPr>
    </a:lvl3pPr>
    <a:lvl4pPr marL="1600200" indent="-228600" algn="l" defTabSz="457200" rtl="0" eaLnBrk="0" fontAlgn="base" hangingPunct="0">
      <a:spcBef>
        <a:spcPct val="0"/>
      </a:spcBef>
      <a:spcAft>
        <a:spcPct val="0"/>
      </a:spcAft>
      <a:defRPr kern="1200">
        <a:solidFill>
          <a:schemeClr val="tx1"/>
        </a:solidFill>
        <a:latin typeface="Arial" charset="0"/>
        <a:ea typeface="Microsoft YaHei" charset="-122"/>
        <a:cs typeface="+mn-cs"/>
      </a:defRPr>
    </a:lvl4pPr>
    <a:lvl5pPr marL="2057400" indent="-228600" algn="l" defTabSz="457200" rtl="0" eaLnBrk="0" fontAlgn="base" hangingPunct="0">
      <a:spcBef>
        <a:spcPct val="0"/>
      </a:spcBef>
      <a:spcAft>
        <a:spcPct val="0"/>
      </a:spcAft>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20"/>
    <p:restoredTop sz="94499"/>
  </p:normalViewPr>
  <p:slideViewPr>
    <p:cSldViewPr>
      <p:cViewPr varScale="1">
        <p:scale>
          <a:sx n="66" d="100"/>
          <a:sy n="66" d="100"/>
        </p:scale>
        <p:origin x="-2587" y="-91"/>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3075" name="Rectangle 3">
            <a:extLst>
              <a:ext uri="{FF2B5EF4-FFF2-40B4-BE49-F238E27FC236}"/>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6" name="Rectangle 4">
            <a:extLst>
              <a:ext uri="{FF2B5EF4-FFF2-40B4-BE49-F238E27FC236}"/>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7" name="Rectangle 5">
            <a:extLst>
              <a:ext uri="{FF2B5EF4-FFF2-40B4-BE49-F238E27FC236}"/>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8" name="Rectangle 6">
            <a:extLst>
              <a:ext uri="{FF2B5EF4-FFF2-40B4-BE49-F238E27FC236}"/>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defRPr>
            </a:lvl1pPr>
          </a:lstStyle>
          <a:p>
            <a:pPr>
              <a:defRPr/>
            </a:pPr>
            <a:fld id="{02299F7D-21B6-42C5-8CA7-607555667C43}" type="slidenum">
              <a:rPr lang="en-US" altLang="en-US"/>
              <a:pPr>
                <a:defRPr/>
              </a:pPr>
              <a:t>‹#›</a:t>
            </a:fld>
            <a:endParaRPr lang="en-US" altLang="en-US"/>
          </a:p>
        </p:txBody>
      </p:sp>
    </p:spTree>
    <p:extLst>
      <p:ext uri="{BB962C8B-B14F-4D97-AF65-F5344CB8AC3E}">
        <p14:creationId xmlns:p14="http://schemas.microsoft.com/office/powerpoint/2010/main" val="42470688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2471738" y="763588"/>
            <a:ext cx="2827337" cy="3770312"/>
          </a:xfrm>
        </p:spPr>
      </p:sp>
      <p:sp>
        <p:nvSpPr>
          <p:cNvPr id="1331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altLang="en-US" i="1" smtClean="0">
                <a:latin typeface="Times New Roman" pitchFamily="16" charset="0"/>
              </a:rPr>
              <a:t>Credit:  </a:t>
            </a:r>
            <a:r>
              <a:rPr lang="en-US" altLang="en-US" smtClean="0">
                <a:latin typeface="Times New Roman" pitchFamily="16" charset="0"/>
              </a:rPr>
              <a:t>Licensed image © Skypixel | Dreamstime, ID 176737042.</a:t>
            </a:r>
          </a:p>
          <a:p>
            <a:endParaRPr lang="en-US" altLang="en-US" smtClean="0">
              <a:latin typeface="Times New Roman" pitchFamily="16" charset="0"/>
            </a:endParaRPr>
          </a:p>
        </p:txBody>
      </p:sp>
      <p:sp>
        <p:nvSpPr>
          <p:cNvPr id="13316"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Arial" charset="0"/>
                <a:ea typeface="Microsoft YaHei" charset="-122"/>
              </a:defRPr>
            </a:lvl1pPr>
            <a:lvl2pPr>
              <a:tabLst>
                <a:tab pos="723900" algn="l"/>
                <a:tab pos="1447800" algn="l"/>
                <a:tab pos="2171700" algn="l"/>
                <a:tab pos="2895600" algn="l"/>
              </a:tabLst>
              <a:defRPr>
                <a:solidFill>
                  <a:schemeClr val="tx1"/>
                </a:solidFill>
                <a:latin typeface="Arial" charset="0"/>
                <a:ea typeface="Microsoft YaHei" charset="-122"/>
              </a:defRPr>
            </a:lvl2pPr>
            <a:lvl3pPr>
              <a:tabLst>
                <a:tab pos="723900" algn="l"/>
                <a:tab pos="1447800" algn="l"/>
                <a:tab pos="2171700" algn="l"/>
                <a:tab pos="2895600" algn="l"/>
              </a:tabLst>
              <a:defRPr>
                <a:solidFill>
                  <a:schemeClr val="tx1"/>
                </a:solidFill>
                <a:latin typeface="Arial" charset="0"/>
                <a:ea typeface="Microsoft YaHei" charset="-122"/>
              </a:defRPr>
            </a:lvl3pPr>
            <a:lvl4pPr>
              <a:tabLst>
                <a:tab pos="723900" algn="l"/>
                <a:tab pos="1447800" algn="l"/>
                <a:tab pos="2171700" algn="l"/>
                <a:tab pos="2895600" algn="l"/>
              </a:tabLst>
              <a:defRPr>
                <a:solidFill>
                  <a:schemeClr val="tx1"/>
                </a:solidFill>
                <a:latin typeface="Arial" charset="0"/>
                <a:ea typeface="Microsoft YaHei" charset="-122"/>
              </a:defRPr>
            </a:lvl4pPr>
            <a:lvl5pPr>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9pPr>
          </a:lstStyle>
          <a:p>
            <a:fld id="{56235B31-519D-4652-AD68-6CBBF7687BAB}" type="slidenum">
              <a:rPr lang="en-US" altLang="en-US" smtClean="0">
                <a:solidFill>
                  <a:srgbClr val="000000"/>
                </a:solidFill>
                <a:latin typeface="Times New Roman" pitchFamily="16" charset="0"/>
              </a:rPr>
              <a:pPr/>
              <a:t>1</a:t>
            </a:fld>
            <a:endParaRPr lang="en-US" altLang="en-US" smtClean="0">
              <a:solidFill>
                <a:srgbClr val="000000"/>
              </a:solidFill>
              <a:latin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73899C0B-26FC-4AA9-9478-74DBFBA89BD2}" type="slidenum">
              <a:rPr lang="en-US" altLang="en-US" sz="1400" smtClean="0">
                <a:cs typeface="Lucida Sans Unicode" charset="0"/>
              </a:rPr>
              <a:pPr>
                <a:spcBef>
                  <a:spcPct val="0"/>
                </a:spcBef>
              </a:pPr>
              <a:t>2</a:t>
            </a:fld>
            <a:endParaRPr lang="en-US" altLang="en-US" sz="1400" smtClean="0">
              <a:cs typeface="Lucida Sans Unicode" charset="0"/>
            </a:endParaRPr>
          </a:p>
        </p:txBody>
      </p:sp>
      <p:sp>
        <p:nvSpPr>
          <p:cNvPr id="14339" name="Text Box 1"/>
          <p:cNvSpPr>
            <a:spLocks noChangeArrowheads="1" noTextEdit="1"/>
          </p:cNvSpPr>
          <p:nvPr>
            <p:ph type="sldImg"/>
          </p:nvPr>
        </p:nvSpPr>
        <p:spPr>
          <a:xfrm>
            <a:off x="2271713" y="1143000"/>
            <a:ext cx="2314575"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Text Box 2"/>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en-US" altLang="en-US" sz="2000" smtClean="0">
                <a:latin typeface="Arial" charset="0"/>
                <a:ea typeface="Microsoft YaHei" charset="-122"/>
              </a:rPr>
              <a:t>Fig. 1: Materials Used in the Diagnostic Lab</a:t>
            </a:r>
          </a:p>
          <a:p>
            <a:pPr marL="215900" indent="-214313" eaLnBrk="1">
              <a:spcBef>
                <a:spcPct val="0"/>
              </a:spcBef>
              <a:tabLst>
                <a:tab pos="723900" algn="l"/>
                <a:tab pos="1447800" algn="l"/>
                <a:tab pos="2171700" algn="l"/>
                <a:tab pos="2895600" algn="l"/>
                <a:tab pos="3619500" algn="l"/>
                <a:tab pos="4343400" algn="l"/>
                <a:tab pos="5067300" algn="l"/>
              </a:tabLst>
            </a:pPr>
            <a:endParaRPr lang="en-US" altLang="en-US" sz="2000" smtClean="0">
              <a:latin typeface="Arial" charset="0"/>
              <a:ea typeface="Microsoft YaHei" charset="-122"/>
            </a:endParaRPr>
          </a:p>
          <a:p>
            <a:pPr marL="215900" indent="-214313" eaLnBrk="1">
              <a:spcBef>
                <a:spcPct val="0"/>
              </a:spcBef>
              <a:tabLst>
                <a:tab pos="723900" algn="l"/>
                <a:tab pos="1447800" algn="l"/>
                <a:tab pos="2171700" algn="l"/>
                <a:tab pos="2895600" algn="l"/>
                <a:tab pos="3619500" algn="l"/>
                <a:tab pos="4343400" algn="l"/>
                <a:tab pos="5067300" algn="l"/>
              </a:tabLst>
            </a:pPr>
            <a:r>
              <a:rPr lang="en-US" altLang="en-US" sz="2000" smtClean="0">
                <a:latin typeface="Arial" charset="0"/>
                <a:ea typeface="Microsoft YaHei" charset="-122"/>
              </a:rPr>
              <a:t>The essential molecular biology equipment used in a diagnostic lab is depicted here. </a:t>
            </a:r>
          </a:p>
          <a:p>
            <a:pPr marL="215900" indent="-214313" eaLnBrk="1">
              <a:spcBef>
                <a:spcPct val="0"/>
              </a:spcBef>
              <a:tabLst>
                <a:tab pos="723900" algn="l"/>
                <a:tab pos="1447800" algn="l"/>
                <a:tab pos="2171700" algn="l"/>
                <a:tab pos="2895600" algn="l"/>
                <a:tab pos="3619500" algn="l"/>
                <a:tab pos="4343400" algn="l"/>
                <a:tab pos="5067300" algn="l"/>
              </a:tabLst>
            </a:pPr>
            <a:endParaRPr lang="en-US" altLang="en-US" sz="2000" smtClean="0">
              <a:latin typeface="Arial" charset="0"/>
              <a:ea typeface="Microsoft YaHei" charset="-122"/>
            </a:endParaRPr>
          </a:p>
        </p:txBody>
      </p:sp>
      <p:sp>
        <p:nvSpPr>
          <p:cNvPr id="14341" name="Text Box 3"/>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charset="0"/>
                <a:ea typeface="Microsoft YaHei" charset="-122"/>
              </a:defRPr>
            </a:lvl1pPr>
            <a:lvl2pPr>
              <a:tabLst>
                <a:tab pos="723900" algn="l"/>
                <a:tab pos="1447800" algn="l"/>
                <a:tab pos="2171700" algn="l"/>
                <a:tab pos="2895600" algn="l"/>
              </a:tabLst>
              <a:defRPr>
                <a:solidFill>
                  <a:schemeClr val="tx1"/>
                </a:solidFill>
                <a:latin typeface="Arial" charset="0"/>
                <a:ea typeface="Microsoft YaHei" charset="-122"/>
              </a:defRPr>
            </a:lvl2pPr>
            <a:lvl3pPr>
              <a:tabLst>
                <a:tab pos="723900" algn="l"/>
                <a:tab pos="1447800" algn="l"/>
                <a:tab pos="2171700" algn="l"/>
                <a:tab pos="2895600" algn="l"/>
              </a:tabLst>
              <a:defRPr>
                <a:solidFill>
                  <a:schemeClr val="tx1"/>
                </a:solidFill>
                <a:latin typeface="Arial" charset="0"/>
                <a:ea typeface="Microsoft YaHei" charset="-122"/>
              </a:defRPr>
            </a:lvl3pPr>
            <a:lvl4pPr>
              <a:tabLst>
                <a:tab pos="723900" algn="l"/>
                <a:tab pos="1447800" algn="l"/>
                <a:tab pos="2171700" algn="l"/>
                <a:tab pos="2895600" algn="l"/>
              </a:tabLst>
              <a:defRPr>
                <a:solidFill>
                  <a:schemeClr val="tx1"/>
                </a:solidFill>
                <a:latin typeface="Arial" charset="0"/>
                <a:ea typeface="Microsoft YaHei" charset="-122"/>
              </a:defRPr>
            </a:lvl4pPr>
            <a:lvl5pPr>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9pPr>
          </a:lstStyle>
          <a:p>
            <a:pPr eaLnBrk="1" hangingPunct="1">
              <a:buClr>
                <a:srgbClr val="000000"/>
              </a:buClr>
              <a:buSzPct val="100000"/>
              <a:buFont typeface="Times New Roman" pitchFamily="16" charset="0"/>
              <a:buNone/>
            </a:pPr>
            <a:fld id="{4231644F-6822-475B-B6D0-1DCAB7FBAC53}" type="slidenum">
              <a:rPr lang="en-US" altLang="en-US">
                <a:solidFill>
                  <a:srgbClr val="000000"/>
                </a:solidFill>
                <a:latin typeface="Calibri" charset="0"/>
              </a:rPr>
              <a:pPr eaLnBrk="1" hangingPunct="1">
                <a:buClr>
                  <a:srgbClr val="000000"/>
                </a:buClr>
                <a:buSzPct val="100000"/>
                <a:buFont typeface="Times New Roman" pitchFamily="16" charset="0"/>
                <a:buNone/>
              </a:pPr>
              <a:t>2</a:t>
            </a:fld>
            <a:endParaRPr lang="en-US" altLang="en-US">
              <a:solidFill>
                <a:srgbClr val="000000"/>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5B5527FE-3BF8-4C57-A454-A9D1F15020A3}" type="slidenum">
              <a:rPr lang="en-US" altLang="en-US" sz="1400" smtClean="0">
                <a:cs typeface="Lucida Sans Unicode" charset="0"/>
              </a:rPr>
              <a:pPr>
                <a:spcBef>
                  <a:spcPct val="0"/>
                </a:spcBef>
              </a:pPr>
              <a:t>3</a:t>
            </a:fld>
            <a:endParaRPr lang="en-US" altLang="en-US" sz="1400" smtClean="0">
              <a:cs typeface="Lucida Sans Unicode" charset="0"/>
            </a:endParaRPr>
          </a:p>
        </p:txBody>
      </p:sp>
      <p:sp>
        <p:nvSpPr>
          <p:cNvPr id="15363" name="Text Box 1"/>
          <p:cNvSpPr>
            <a:spLocks noChangeArrowheads="1" noTextEdit="1"/>
          </p:cNvSpPr>
          <p:nvPr>
            <p:ph type="sldImg"/>
          </p:nvPr>
        </p:nvSpPr>
        <p:spPr>
          <a:xfrm>
            <a:off x="2271713" y="1143000"/>
            <a:ext cx="2314575"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en-US" altLang="en-US" sz="2000" smtClean="0">
                <a:latin typeface="Arial" charset="0"/>
                <a:ea typeface="Microsoft YaHei" charset="-122"/>
              </a:rPr>
              <a:t>Fig. 2: Steps in Processing a Patient Sample</a:t>
            </a:r>
          </a:p>
          <a:p>
            <a:pPr marL="215900" indent="-214313" eaLnBrk="1">
              <a:spcBef>
                <a:spcPct val="0"/>
              </a:spcBef>
              <a:tabLst>
                <a:tab pos="723900" algn="l"/>
                <a:tab pos="1447800" algn="l"/>
                <a:tab pos="2171700" algn="l"/>
                <a:tab pos="2895600" algn="l"/>
                <a:tab pos="3619500" algn="l"/>
                <a:tab pos="4343400" algn="l"/>
                <a:tab pos="5067300" algn="l"/>
              </a:tabLst>
            </a:pPr>
            <a:endParaRPr lang="en-US" altLang="en-US" sz="2000" smtClean="0">
              <a:latin typeface="Arial" charset="0"/>
              <a:ea typeface="Microsoft YaHei" charset="-122"/>
            </a:endParaRPr>
          </a:p>
          <a:p>
            <a:pPr marL="215900" indent="-214313" eaLnBrk="1">
              <a:spcBef>
                <a:spcPct val="0"/>
              </a:spcBef>
              <a:tabLst>
                <a:tab pos="723900" algn="l"/>
                <a:tab pos="1447800" algn="l"/>
                <a:tab pos="2171700" algn="l"/>
                <a:tab pos="2895600" algn="l"/>
                <a:tab pos="3619500" algn="l"/>
                <a:tab pos="4343400" algn="l"/>
                <a:tab pos="5067300" algn="l"/>
              </a:tabLst>
            </a:pPr>
            <a:r>
              <a:rPr lang="en-US" altLang="en-US" sz="2000" smtClean="0">
                <a:latin typeface="Arial" charset="0"/>
                <a:ea typeface="Microsoft YaHei" charset="-122"/>
              </a:rPr>
              <a:t>Here the steps required to isolate viral RNA for diagnostic testing from a patient sample are shown. In step one, the different biological entities obtained from a swab are depicted. In step two, all nucleic acids are released into solution. Step three shows viral RNA, isolated and ready to analyze. Please note the images is not to scale.</a:t>
            </a:r>
          </a:p>
        </p:txBody>
      </p:sp>
      <p:sp>
        <p:nvSpPr>
          <p:cNvPr id="15365" name="Text Box 3"/>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charset="0"/>
                <a:ea typeface="Microsoft YaHei" charset="-122"/>
              </a:defRPr>
            </a:lvl1pPr>
            <a:lvl2pPr>
              <a:tabLst>
                <a:tab pos="723900" algn="l"/>
                <a:tab pos="1447800" algn="l"/>
                <a:tab pos="2171700" algn="l"/>
                <a:tab pos="2895600" algn="l"/>
              </a:tabLst>
              <a:defRPr>
                <a:solidFill>
                  <a:schemeClr val="tx1"/>
                </a:solidFill>
                <a:latin typeface="Arial" charset="0"/>
                <a:ea typeface="Microsoft YaHei" charset="-122"/>
              </a:defRPr>
            </a:lvl2pPr>
            <a:lvl3pPr>
              <a:tabLst>
                <a:tab pos="723900" algn="l"/>
                <a:tab pos="1447800" algn="l"/>
                <a:tab pos="2171700" algn="l"/>
                <a:tab pos="2895600" algn="l"/>
              </a:tabLst>
              <a:defRPr>
                <a:solidFill>
                  <a:schemeClr val="tx1"/>
                </a:solidFill>
                <a:latin typeface="Arial" charset="0"/>
                <a:ea typeface="Microsoft YaHei" charset="-122"/>
              </a:defRPr>
            </a:lvl3pPr>
            <a:lvl4pPr>
              <a:tabLst>
                <a:tab pos="723900" algn="l"/>
                <a:tab pos="1447800" algn="l"/>
                <a:tab pos="2171700" algn="l"/>
                <a:tab pos="2895600" algn="l"/>
              </a:tabLst>
              <a:defRPr>
                <a:solidFill>
                  <a:schemeClr val="tx1"/>
                </a:solidFill>
                <a:latin typeface="Arial" charset="0"/>
                <a:ea typeface="Microsoft YaHei" charset="-122"/>
              </a:defRPr>
            </a:lvl4pPr>
            <a:lvl5pPr>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9pPr>
          </a:lstStyle>
          <a:p>
            <a:pPr eaLnBrk="1" hangingPunct="1">
              <a:buClr>
                <a:srgbClr val="000000"/>
              </a:buClr>
              <a:buSzPct val="100000"/>
              <a:buFont typeface="Times New Roman" pitchFamily="16" charset="0"/>
              <a:buNone/>
            </a:pPr>
            <a:fld id="{5AE1199E-2AEF-4FC6-B61A-6EC3DF4F524C}" type="slidenum">
              <a:rPr lang="en-US" altLang="en-US">
                <a:solidFill>
                  <a:srgbClr val="000000"/>
                </a:solidFill>
                <a:latin typeface="Calibri" charset="0"/>
              </a:rPr>
              <a:pPr eaLnBrk="1" hangingPunct="1">
                <a:buClr>
                  <a:srgbClr val="000000"/>
                </a:buClr>
                <a:buSzPct val="100000"/>
                <a:buFont typeface="Times New Roman" pitchFamily="16" charset="0"/>
                <a:buNone/>
              </a:pPr>
              <a:t>3</a:t>
            </a:fld>
            <a:endParaRPr lang="en-US" altLang="en-US">
              <a:solidFill>
                <a:srgbClr val="000000"/>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6CCC0910-A276-47EB-8BFA-9D5E4B37F41C}" type="slidenum">
              <a:rPr lang="en-US" altLang="en-US" sz="1400" smtClean="0">
                <a:cs typeface="Lucida Sans Unicode" charset="0"/>
              </a:rPr>
              <a:pPr>
                <a:spcBef>
                  <a:spcPct val="0"/>
                </a:spcBef>
              </a:pPr>
              <a:t>4</a:t>
            </a:fld>
            <a:endParaRPr lang="en-US" altLang="en-US" sz="1400" smtClean="0">
              <a:cs typeface="Lucida Sans Unicode" charset="0"/>
            </a:endParaRPr>
          </a:p>
        </p:txBody>
      </p:sp>
      <p:sp>
        <p:nvSpPr>
          <p:cNvPr id="16387" name="Text Box 1"/>
          <p:cNvSpPr>
            <a:spLocks noChangeArrowheads="1" noTextEdit="1"/>
          </p:cNvSpPr>
          <p:nvPr>
            <p:ph type="sldImg"/>
          </p:nvPr>
        </p:nvSpPr>
        <p:spPr>
          <a:xfrm>
            <a:off x="2271713" y="1143000"/>
            <a:ext cx="2314575"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Text Box 2"/>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en-US" altLang="en-US" sz="2000" smtClean="0">
                <a:latin typeface="Arial" charset="0"/>
                <a:ea typeface="Microsoft YaHei" charset="-122"/>
              </a:rPr>
              <a:t>Fig. 3: Steps in Reverse Transcription (RT)</a:t>
            </a:r>
          </a:p>
          <a:p>
            <a:pPr marL="215900" indent="-214313" eaLnBrk="1">
              <a:spcBef>
                <a:spcPct val="0"/>
              </a:spcBef>
              <a:tabLst>
                <a:tab pos="723900" algn="l"/>
                <a:tab pos="1447800" algn="l"/>
                <a:tab pos="2171700" algn="l"/>
                <a:tab pos="2895600" algn="l"/>
                <a:tab pos="3619500" algn="l"/>
                <a:tab pos="4343400" algn="l"/>
                <a:tab pos="5067300" algn="l"/>
              </a:tabLst>
            </a:pPr>
            <a:endParaRPr lang="en-US" altLang="en-US" sz="2000" smtClean="0">
              <a:latin typeface="Arial" charset="0"/>
              <a:ea typeface="Microsoft YaHei" charset="-122"/>
            </a:endParaRPr>
          </a:p>
          <a:p>
            <a:pPr marL="215900" indent="-214313" eaLnBrk="1">
              <a:spcBef>
                <a:spcPct val="0"/>
              </a:spcBef>
              <a:tabLst>
                <a:tab pos="723900" algn="l"/>
                <a:tab pos="1447800" algn="l"/>
                <a:tab pos="2171700" algn="l"/>
                <a:tab pos="2895600" algn="l"/>
                <a:tab pos="3619500" algn="l"/>
                <a:tab pos="4343400" algn="l"/>
                <a:tab pos="5067300" algn="l"/>
              </a:tabLst>
            </a:pPr>
            <a:r>
              <a:rPr lang="en-US" altLang="en-US" sz="2000" smtClean="0">
                <a:latin typeface="Arial" charset="0"/>
                <a:ea typeface="Microsoft YaHei" charset="-122"/>
              </a:rPr>
              <a:t>Here are the molecular biology steps in the process of reverse transcription (RT) which leads to the generation of complementary DNA (cDNA) from an RNA sample. This process allows for the amplification of the sample in the next step of quantitative PCR (qPCR) based diagnostic testing. </a:t>
            </a:r>
          </a:p>
          <a:p>
            <a:pPr marL="215900" indent="-214313" eaLnBrk="1">
              <a:spcBef>
                <a:spcPct val="0"/>
              </a:spcBef>
              <a:tabLst>
                <a:tab pos="723900" algn="l"/>
                <a:tab pos="1447800" algn="l"/>
                <a:tab pos="2171700" algn="l"/>
                <a:tab pos="2895600" algn="l"/>
                <a:tab pos="3619500" algn="l"/>
                <a:tab pos="4343400" algn="l"/>
                <a:tab pos="5067300" algn="l"/>
              </a:tabLst>
            </a:pPr>
            <a:endParaRPr lang="en-US" altLang="en-US" sz="2000" smtClean="0">
              <a:latin typeface="Arial" charset="0"/>
              <a:ea typeface="Microsoft YaHei" charset="-122"/>
            </a:endParaRPr>
          </a:p>
        </p:txBody>
      </p:sp>
      <p:sp>
        <p:nvSpPr>
          <p:cNvPr id="16389" name="Text Box 3"/>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charset="0"/>
                <a:ea typeface="Microsoft YaHei" charset="-122"/>
              </a:defRPr>
            </a:lvl1pPr>
            <a:lvl2pPr>
              <a:tabLst>
                <a:tab pos="723900" algn="l"/>
                <a:tab pos="1447800" algn="l"/>
                <a:tab pos="2171700" algn="l"/>
                <a:tab pos="2895600" algn="l"/>
              </a:tabLst>
              <a:defRPr>
                <a:solidFill>
                  <a:schemeClr val="tx1"/>
                </a:solidFill>
                <a:latin typeface="Arial" charset="0"/>
                <a:ea typeface="Microsoft YaHei" charset="-122"/>
              </a:defRPr>
            </a:lvl2pPr>
            <a:lvl3pPr>
              <a:tabLst>
                <a:tab pos="723900" algn="l"/>
                <a:tab pos="1447800" algn="l"/>
                <a:tab pos="2171700" algn="l"/>
                <a:tab pos="2895600" algn="l"/>
              </a:tabLst>
              <a:defRPr>
                <a:solidFill>
                  <a:schemeClr val="tx1"/>
                </a:solidFill>
                <a:latin typeface="Arial" charset="0"/>
                <a:ea typeface="Microsoft YaHei" charset="-122"/>
              </a:defRPr>
            </a:lvl3pPr>
            <a:lvl4pPr>
              <a:tabLst>
                <a:tab pos="723900" algn="l"/>
                <a:tab pos="1447800" algn="l"/>
                <a:tab pos="2171700" algn="l"/>
                <a:tab pos="2895600" algn="l"/>
              </a:tabLst>
              <a:defRPr>
                <a:solidFill>
                  <a:schemeClr val="tx1"/>
                </a:solidFill>
                <a:latin typeface="Arial" charset="0"/>
                <a:ea typeface="Microsoft YaHei" charset="-122"/>
              </a:defRPr>
            </a:lvl4pPr>
            <a:lvl5pPr>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9pPr>
          </a:lstStyle>
          <a:p>
            <a:pPr eaLnBrk="1" hangingPunct="1">
              <a:buClr>
                <a:srgbClr val="000000"/>
              </a:buClr>
              <a:buSzPct val="100000"/>
              <a:buFont typeface="Times New Roman" pitchFamily="16" charset="0"/>
              <a:buNone/>
            </a:pPr>
            <a:fld id="{4832CA76-9514-45F0-A955-6253C110E11B}" type="slidenum">
              <a:rPr lang="en-US" altLang="en-US">
                <a:solidFill>
                  <a:srgbClr val="000000"/>
                </a:solidFill>
                <a:latin typeface="Calibri" charset="0"/>
              </a:rPr>
              <a:pPr eaLnBrk="1" hangingPunct="1">
                <a:buClr>
                  <a:srgbClr val="000000"/>
                </a:buClr>
                <a:buSzPct val="100000"/>
                <a:buFont typeface="Times New Roman" pitchFamily="16" charset="0"/>
                <a:buNone/>
              </a:pPr>
              <a:t>4</a:t>
            </a:fld>
            <a:endParaRPr lang="en-US" altLang="en-US">
              <a:solidFill>
                <a:srgbClr val="000000"/>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FDD1679B-7C80-4C81-9920-2A9C8F50CC34}" type="slidenum">
              <a:rPr lang="en-US" altLang="en-US" sz="1400" smtClean="0">
                <a:cs typeface="Lucida Sans Unicode" charset="0"/>
              </a:rPr>
              <a:pPr>
                <a:spcBef>
                  <a:spcPct val="0"/>
                </a:spcBef>
              </a:pPr>
              <a:t>5</a:t>
            </a:fld>
            <a:endParaRPr lang="en-US" altLang="en-US" sz="1400" smtClean="0">
              <a:cs typeface="Lucida Sans Unicode" charset="0"/>
            </a:endParaRPr>
          </a:p>
        </p:txBody>
      </p:sp>
      <p:sp>
        <p:nvSpPr>
          <p:cNvPr id="17411" name="Text Box 1"/>
          <p:cNvSpPr>
            <a:spLocks noChangeArrowheads="1" noTextEdit="1"/>
          </p:cNvSpPr>
          <p:nvPr>
            <p:ph type="sldImg"/>
          </p:nvPr>
        </p:nvSpPr>
        <p:spPr>
          <a:xfrm>
            <a:off x="2271713" y="1143000"/>
            <a:ext cx="2314575"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Text Box 2">
            <a:extLst>
              <a:ext uri="{FF2B5EF4-FFF2-40B4-BE49-F238E27FC236}"/>
            </a:extLst>
          </p:cNvPr>
          <p:cNvSpPr txBox="1">
            <a:spLocks noGrp="1" noChangeArrowheads="1"/>
          </p:cNvSpPr>
          <p:nvPr>
            <p:ph type="body" idx="1"/>
          </p:nvPr>
        </p:nvSpPr>
        <p:spPr>
          <a:xfrm>
            <a:off x="685800" y="4400550"/>
            <a:ext cx="54864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r>
              <a:rPr lang="en-US" altLang="en-US" sz="2000">
                <a:latin typeface="Arial" panose="020B0604020202020204" pitchFamily="34" charset="0"/>
                <a:ea typeface="Microsoft YaHei" panose="020B0503020204020204" pitchFamily="34" charset="-122"/>
              </a:rPr>
              <a:t>Fig. 4: The Central Dogma of Molecular Biology</a:t>
            </a:r>
          </a:p>
          <a:p>
            <a:pPr marL="215900" indent="-214313" eaLnBrk="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endParaRPr lang="en-US" altLang="en-US" sz="2000">
              <a:latin typeface="Arial" panose="020B0604020202020204" pitchFamily="34" charset="0"/>
              <a:ea typeface="Microsoft YaHei" panose="020B0503020204020204" pitchFamily="34" charset="-122"/>
            </a:endParaRPr>
          </a:p>
          <a:p>
            <a:pPr marL="215900" indent="-214313" eaLnBrk="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r>
              <a:rPr lang="en-US" altLang="en-US">
                <a:latin typeface="+mn-lt" charset="0"/>
                <a:ea typeface="+mn-ea" charset="0"/>
                <a:cs typeface="+mn-ea" charset="0"/>
              </a:rPr>
              <a:t>Use your knowledge of central dogma to match each term to the numbers in the figure and identify how reverse transcription (RT) fits into this process. </a:t>
            </a:r>
          </a:p>
        </p:txBody>
      </p:sp>
      <p:sp>
        <p:nvSpPr>
          <p:cNvPr id="17413" name="Text Box 3"/>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charset="0"/>
                <a:ea typeface="Microsoft YaHei" charset="-122"/>
              </a:defRPr>
            </a:lvl1pPr>
            <a:lvl2pPr>
              <a:tabLst>
                <a:tab pos="723900" algn="l"/>
                <a:tab pos="1447800" algn="l"/>
                <a:tab pos="2171700" algn="l"/>
                <a:tab pos="2895600" algn="l"/>
              </a:tabLst>
              <a:defRPr>
                <a:solidFill>
                  <a:schemeClr val="tx1"/>
                </a:solidFill>
                <a:latin typeface="Arial" charset="0"/>
                <a:ea typeface="Microsoft YaHei" charset="-122"/>
              </a:defRPr>
            </a:lvl2pPr>
            <a:lvl3pPr>
              <a:tabLst>
                <a:tab pos="723900" algn="l"/>
                <a:tab pos="1447800" algn="l"/>
                <a:tab pos="2171700" algn="l"/>
                <a:tab pos="2895600" algn="l"/>
              </a:tabLst>
              <a:defRPr>
                <a:solidFill>
                  <a:schemeClr val="tx1"/>
                </a:solidFill>
                <a:latin typeface="Arial" charset="0"/>
                <a:ea typeface="Microsoft YaHei" charset="-122"/>
              </a:defRPr>
            </a:lvl3pPr>
            <a:lvl4pPr>
              <a:tabLst>
                <a:tab pos="723900" algn="l"/>
                <a:tab pos="1447800" algn="l"/>
                <a:tab pos="2171700" algn="l"/>
                <a:tab pos="2895600" algn="l"/>
              </a:tabLst>
              <a:defRPr>
                <a:solidFill>
                  <a:schemeClr val="tx1"/>
                </a:solidFill>
                <a:latin typeface="Arial" charset="0"/>
                <a:ea typeface="Microsoft YaHei" charset="-122"/>
              </a:defRPr>
            </a:lvl4pPr>
            <a:lvl5pPr>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9pPr>
          </a:lstStyle>
          <a:p>
            <a:pPr eaLnBrk="1" hangingPunct="1">
              <a:buClr>
                <a:srgbClr val="000000"/>
              </a:buClr>
              <a:buSzPct val="100000"/>
              <a:buFont typeface="Times New Roman" pitchFamily="16" charset="0"/>
              <a:buNone/>
            </a:pPr>
            <a:fld id="{8D1706C2-4E02-461A-B874-48111664D923}" type="slidenum">
              <a:rPr lang="en-US" altLang="en-US">
                <a:solidFill>
                  <a:srgbClr val="000000"/>
                </a:solidFill>
                <a:latin typeface="Calibri" charset="0"/>
              </a:rPr>
              <a:pPr eaLnBrk="1" hangingPunct="1">
                <a:buClr>
                  <a:srgbClr val="000000"/>
                </a:buClr>
                <a:buSzPct val="100000"/>
                <a:buFont typeface="Times New Roman" pitchFamily="16" charset="0"/>
                <a:buNone/>
              </a:pPr>
              <a:t>5</a:t>
            </a:fld>
            <a:endParaRPr lang="en-US" altLang="en-US">
              <a:solidFill>
                <a:srgbClr val="000000"/>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72B9E72E-49E9-4814-AA65-CD7F2F6857EA}" type="slidenum">
              <a:rPr lang="en-US" altLang="en-US" sz="1400" smtClean="0">
                <a:cs typeface="Lucida Sans Unicode" charset="0"/>
              </a:rPr>
              <a:pPr>
                <a:spcBef>
                  <a:spcPct val="0"/>
                </a:spcBef>
              </a:pPr>
              <a:t>6</a:t>
            </a:fld>
            <a:endParaRPr lang="en-US" altLang="en-US" sz="1400" smtClean="0">
              <a:cs typeface="Lucida Sans Unicode" charset="0"/>
            </a:endParaRPr>
          </a:p>
        </p:txBody>
      </p:sp>
      <p:sp>
        <p:nvSpPr>
          <p:cNvPr id="18435" name="Text Box 1"/>
          <p:cNvSpPr>
            <a:spLocks noChangeArrowheads="1" noTextEdit="1"/>
          </p:cNvSpPr>
          <p:nvPr>
            <p:ph type="sldImg"/>
          </p:nvPr>
        </p:nvSpPr>
        <p:spPr>
          <a:xfrm>
            <a:off x="2271713" y="1143000"/>
            <a:ext cx="2314575"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Text Box 2">
            <a:extLst>
              <a:ext uri="{FF2B5EF4-FFF2-40B4-BE49-F238E27FC236}"/>
            </a:extLst>
          </p:cNvPr>
          <p:cNvSpPr txBox="1">
            <a:spLocks noGrp="1" noChangeArrowheads="1"/>
          </p:cNvSpPr>
          <p:nvPr>
            <p:ph type="body" idx="1"/>
          </p:nvPr>
        </p:nvSpPr>
        <p:spPr>
          <a:xfrm>
            <a:off x="685800" y="4400550"/>
            <a:ext cx="54864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r>
              <a:rPr lang="en-US" altLang="en-US" sz="2000">
                <a:latin typeface="Arial" panose="020B0604020202020204" pitchFamily="34" charset="0"/>
                <a:ea typeface="Microsoft YaHei" panose="020B0503020204020204" pitchFamily="34" charset="-122"/>
              </a:rPr>
              <a:t>Fig. 5: Steps in Quantitative PCR (qPCR)</a:t>
            </a:r>
          </a:p>
          <a:p>
            <a:pPr marL="215900" indent="-214313" eaLnBrk="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endParaRPr lang="en-US" altLang="en-US" sz="2000">
              <a:latin typeface="Arial" panose="020B0604020202020204" pitchFamily="34" charset="0"/>
              <a:ea typeface="Microsoft YaHei" panose="020B0503020204020204" pitchFamily="34" charset="-122"/>
            </a:endParaRPr>
          </a:p>
          <a:p>
            <a:pPr eaLnBrk="1" hangingPunct="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r>
              <a:rPr lang="en-US" altLang="en-US" sz="2000">
                <a:latin typeface="Arial" panose="020B0604020202020204" pitchFamily="34" charset="0"/>
                <a:ea typeface="Microsoft YaHei" panose="020B0503020204020204" pitchFamily="34" charset="-122"/>
              </a:rPr>
              <a:t>Here are the steps in the process of the quantitative PCR (qPCR) assay. This process leads to the amplification and quantification of a cDNA sample. This process is the basis of CDC COVID-19 diagnostic testing. </a:t>
            </a:r>
          </a:p>
          <a:p>
            <a:pPr eaLnBrk="1" hangingPunct="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endParaRPr lang="en-US" altLang="en-US" sz="2000">
              <a:latin typeface="Arial" panose="020B0604020202020204" pitchFamily="34" charset="0"/>
              <a:ea typeface="Microsoft YaHei" panose="020B0503020204020204" pitchFamily="34" charset="-122"/>
            </a:endParaRPr>
          </a:p>
        </p:txBody>
      </p:sp>
      <p:sp>
        <p:nvSpPr>
          <p:cNvPr id="18437" name="Text Box 3"/>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charset="0"/>
                <a:ea typeface="Microsoft YaHei" charset="-122"/>
              </a:defRPr>
            </a:lvl1pPr>
            <a:lvl2pPr>
              <a:tabLst>
                <a:tab pos="723900" algn="l"/>
                <a:tab pos="1447800" algn="l"/>
                <a:tab pos="2171700" algn="l"/>
                <a:tab pos="2895600" algn="l"/>
              </a:tabLst>
              <a:defRPr>
                <a:solidFill>
                  <a:schemeClr val="tx1"/>
                </a:solidFill>
                <a:latin typeface="Arial" charset="0"/>
                <a:ea typeface="Microsoft YaHei" charset="-122"/>
              </a:defRPr>
            </a:lvl2pPr>
            <a:lvl3pPr>
              <a:tabLst>
                <a:tab pos="723900" algn="l"/>
                <a:tab pos="1447800" algn="l"/>
                <a:tab pos="2171700" algn="l"/>
                <a:tab pos="2895600" algn="l"/>
              </a:tabLst>
              <a:defRPr>
                <a:solidFill>
                  <a:schemeClr val="tx1"/>
                </a:solidFill>
                <a:latin typeface="Arial" charset="0"/>
                <a:ea typeface="Microsoft YaHei" charset="-122"/>
              </a:defRPr>
            </a:lvl3pPr>
            <a:lvl4pPr>
              <a:tabLst>
                <a:tab pos="723900" algn="l"/>
                <a:tab pos="1447800" algn="l"/>
                <a:tab pos="2171700" algn="l"/>
                <a:tab pos="2895600" algn="l"/>
              </a:tabLst>
              <a:defRPr>
                <a:solidFill>
                  <a:schemeClr val="tx1"/>
                </a:solidFill>
                <a:latin typeface="Arial" charset="0"/>
                <a:ea typeface="Microsoft YaHei" charset="-122"/>
              </a:defRPr>
            </a:lvl4pPr>
            <a:lvl5pPr>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9pPr>
          </a:lstStyle>
          <a:p>
            <a:pPr eaLnBrk="1" hangingPunct="1">
              <a:buClr>
                <a:srgbClr val="000000"/>
              </a:buClr>
              <a:buSzPct val="100000"/>
              <a:buFont typeface="Times New Roman" pitchFamily="16" charset="0"/>
              <a:buNone/>
            </a:pPr>
            <a:fld id="{8BA6457C-2DFD-40F4-8AB8-D69A2CDA4B2B}" type="slidenum">
              <a:rPr lang="en-US" altLang="en-US">
                <a:solidFill>
                  <a:srgbClr val="000000"/>
                </a:solidFill>
                <a:latin typeface="Calibri" charset="0"/>
              </a:rPr>
              <a:pPr eaLnBrk="1" hangingPunct="1">
                <a:buClr>
                  <a:srgbClr val="000000"/>
                </a:buClr>
                <a:buSzPct val="100000"/>
                <a:buFont typeface="Times New Roman" pitchFamily="16" charset="0"/>
                <a:buNone/>
              </a:pPr>
              <a:t>6</a:t>
            </a:fld>
            <a:endParaRPr lang="en-US" altLang="en-US">
              <a:solidFill>
                <a:srgbClr val="000000"/>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EFE826A1-EBB2-4711-8DF3-122E3D050F18}" type="slidenum">
              <a:rPr lang="en-US" altLang="en-US" sz="1400" smtClean="0">
                <a:cs typeface="Lucida Sans Unicode" charset="0"/>
              </a:rPr>
              <a:pPr>
                <a:spcBef>
                  <a:spcPct val="0"/>
                </a:spcBef>
              </a:pPr>
              <a:t>7</a:t>
            </a:fld>
            <a:endParaRPr lang="en-US" altLang="en-US" sz="1400" smtClean="0">
              <a:cs typeface="Lucida Sans Unicode" charset="0"/>
            </a:endParaRPr>
          </a:p>
        </p:txBody>
      </p:sp>
      <p:sp>
        <p:nvSpPr>
          <p:cNvPr id="19459" name="Text Box 1"/>
          <p:cNvSpPr>
            <a:spLocks noChangeArrowheads="1" noTextEdit="1"/>
          </p:cNvSpPr>
          <p:nvPr>
            <p:ph type="sldImg"/>
          </p:nvPr>
        </p:nvSpPr>
        <p:spPr>
          <a:xfrm>
            <a:off x="2271713" y="1143000"/>
            <a:ext cx="2314575"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Text Box 2">
            <a:extLst>
              <a:ext uri="{FF2B5EF4-FFF2-40B4-BE49-F238E27FC236}"/>
            </a:extLst>
          </p:cNvPr>
          <p:cNvSpPr txBox="1">
            <a:spLocks noGrp="1" noChangeArrowheads="1"/>
          </p:cNvSpPr>
          <p:nvPr>
            <p:ph type="body" idx="1"/>
          </p:nvPr>
        </p:nvSpPr>
        <p:spPr>
          <a:xfrm>
            <a:off x="685800" y="4400550"/>
            <a:ext cx="54864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r>
              <a:rPr lang="en-US" altLang="en-US" sz="2000">
                <a:latin typeface="Arial" panose="020B0604020202020204" pitchFamily="34" charset="0"/>
                <a:ea typeface="Microsoft YaHei" panose="020B0503020204020204" pitchFamily="34" charset="-122"/>
              </a:rPr>
              <a:t>Fig. 6: Quantitative PCR (qPCR) Report</a:t>
            </a:r>
          </a:p>
          <a:p>
            <a:pPr marL="215900" indent="-214313" eaLnBrk="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endParaRPr lang="en-US" altLang="en-US" sz="2000">
              <a:latin typeface="Arial" panose="020B0604020202020204" pitchFamily="34" charset="0"/>
              <a:ea typeface="Microsoft YaHei" panose="020B0503020204020204" pitchFamily="34" charset="-122"/>
            </a:endParaRPr>
          </a:p>
          <a:p>
            <a:pPr marL="215900" indent="-214313" eaLnBrk="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r>
              <a:rPr lang="en-US" altLang="en-US">
                <a:latin typeface="+mn-lt" charset="0"/>
                <a:ea typeface="+mn-ea" charset="0"/>
                <a:cs typeface="+mn-ea" charset="0"/>
              </a:rPr>
              <a:t>Depicted here is an example of a qPCR assay report. This is the data that needs to be interpreted for diagnosis. A positive control sample is used to determine the fluorescence intensity of a known sample. A negative control sample is used to determine the fluorescence intensity of a sample that is known to have no viral RNA. The fluorescence of a patient sample can be compared to that of the control samples to determine if the sample is positive or negative. Sometimes, sample fluorescence can be intermediate, which is interpreted as an ambiguous patient sample (unsure if the sample is positive or negative). </a:t>
            </a:r>
          </a:p>
          <a:p>
            <a:pPr marL="215900" indent="-214313" eaLnBrk="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endParaRPr lang="en-US" altLang="en-US">
              <a:latin typeface="+mn-lt" charset="0"/>
              <a:ea typeface="+mn-ea" charset="0"/>
              <a:cs typeface="+mn-ea" charset="0"/>
            </a:endParaRPr>
          </a:p>
        </p:txBody>
      </p:sp>
      <p:sp>
        <p:nvSpPr>
          <p:cNvPr id="19461" name="Text Box 3"/>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charset="0"/>
                <a:ea typeface="Microsoft YaHei" charset="-122"/>
              </a:defRPr>
            </a:lvl1pPr>
            <a:lvl2pPr>
              <a:tabLst>
                <a:tab pos="723900" algn="l"/>
                <a:tab pos="1447800" algn="l"/>
                <a:tab pos="2171700" algn="l"/>
                <a:tab pos="2895600" algn="l"/>
              </a:tabLst>
              <a:defRPr>
                <a:solidFill>
                  <a:schemeClr val="tx1"/>
                </a:solidFill>
                <a:latin typeface="Arial" charset="0"/>
                <a:ea typeface="Microsoft YaHei" charset="-122"/>
              </a:defRPr>
            </a:lvl2pPr>
            <a:lvl3pPr>
              <a:tabLst>
                <a:tab pos="723900" algn="l"/>
                <a:tab pos="1447800" algn="l"/>
                <a:tab pos="2171700" algn="l"/>
                <a:tab pos="2895600" algn="l"/>
              </a:tabLst>
              <a:defRPr>
                <a:solidFill>
                  <a:schemeClr val="tx1"/>
                </a:solidFill>
                <a:latin typeface="Arial" charset="0"/>
                <a:ea typeface="Microsoft YaHei" charset="-122"/>
              </a:defRPr>
            </a:lvl3pPr>
            <a:lvl4pPr>
              <a:tabLst>
                <a:tab pos="723900" algn="l"/>
                <a:tab pos="1447800" algn="l"/>
                <a:tab pos="2171700" algn="l"/>
                <a:tab pos="2895600" algn="l"/>
              </a:tabLst>
              <a:defRPr>
                <a:solidFill>
                  <a:schemeClr val="tx1"/>
                </a:solidFill>
                <a:latin typeface="Arial" charset="0"/>
                <a:ea typeface="Microsoft YaHei" charset="-122"/>
              </a:defRPr>
            </a:lvl4pPr>
            <a:lvl5pPr>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9pPr>
          </a:lstStyle>
          <a:p>
            <a:pPr eaLnBrk="1" hangingPunct="1">
              <a:buClr>
                <a:srgbClr val="000000"/>
              </a:buClr>
              <a:buSzPct val="100000"/>
              <a:buFont typeface="Times New Roman" pitchFamily="16" charset="0"/>
              <a:buNone/>
            </a:pPr>
            <a:fld id="{4109CCD2-F528-4A03-AF5A-BB926E6F9815}" type="slidenum">
              <a:rPr lang="en-US" altLang="en-US">
                <a:solidFill>
                  <a:srgbClr val="000000"/>
                </a:solidFill>
                <a:latin typeface="Calibri" charset="0"/>
              </a:rPr>
              <a:pPr eaLnBrk="1" hangingPunct="1">
                <a:buClr>
                  <a:srgbClr val="000000"/>
                </a:buClr>
                <a:buSzPct val="100000"/>
                <a:buFont typeface="Times New Roman" pitchFamily="16" charset="0"/>
                <a:buNone/>
              </a:pPr>
              <a:t>7</a:t>
            </a:fld>
            <a:endParaRPr lang="en-US" altLang="en-US">
              <a:solidFill>
                <a:srgbClr val="000000"/>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96FB49E5-BD04-49EF-92A0-F04605C8BCAB}" type="slidenum">
              <a:rPr lang="en-US" altLang="en-US" sz="1400" smtClean="0">
                <a:cs typeface="Lucida Sans Unicode" charset="0"/>
              </a:rPr>
              <a:pPr>
                <a:spcBef>
                  <a:spcPct val="0"/>
                </a:spcBef>
              </a:pPr>
              <a:t>8</a:t>
            </a:fld>
            <a:endParaRPr lang="en-US" altLang="en-US" sz="1400" smtClean="0">
              <a:cs typeface="Lucida Sans Unicode" charset="0"/>
            </a:endParaRPr>
          </a:p>
        </p:txBody>
      </p:sp>
      <p:sp>
        <p:nvSpPr>
          <p:cNvPr id="20483" name="Text Box 1"/>
          <p:cNvSpPr>
            <a:spLocks noChangeArrowheads="1" noTextEdit="1"/>
          </p:cNvSpPr>
          <p:nvPr>
            <p:ph type="sldImg"/>
          </p:nvPr>
        </p:nvSpPr>
        <p:spPr>
          <a:xfrm>
            <a:off x="2271713" y="1143000"/>
            <a:ext cx="2314575"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Text Box 2">
            <a:extLst>
              <a:ext uri="{FF2B5EF4-FFF2-40B4-BE49-F238E27FC236}"/>
            </a:extLst>
          </p:cNvPr>
          <p:cNvSpPr txBox="1">
            <a:spLocks noGrp="1" noChangeArrowheads="1"/>
          </p:cNvSpPr>
          <p:nvPr>
            <p:ph type="body" idx="1"/>
          </p:nvPr>
        </p:nvSpPr>
        <p:spPr>
          <a:xfrm>
            <a:off x="685800" y="4400550"/>
            <a:ext cx="54864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r>
              <a:rPr lang="en-US" altLang="en-US" sz="2000">
                <a:latin typeface="Arial" panose="020B0604020202020204" pitchFamily="34" charset="0"/>
                <a:ea typeface="Microsoft YaHei" panose="020B0503020204020204" pitchFamily="34" charset="-122"/>
              </a:rPr>
              <a:t>Fig. 7: Lab Process for Two Different Patient Samples</a:t>
            </a:r>
          </a:p>
          <a:p>
            <a:pPr marL="215900" indent="-214313" eaLnBrk="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endParaRPr lang="en-US" altLang="en-US" sz="2000">
              <a:latin typeface="Arial" panose="020B0604020202020204" pitchFamily="34" charset="0"/>
              <a:ea typeface="Microsoft YaHei" panose="020B0503020204020204" pitchFamily="34" charset="-122"/>
            </a:endParaRPr>
          </a:p>
          <a:p>
            <a:pPr marL="215900" indent="-214313" eaLnBrk="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r>
              <a:rPr lang="en-US" altLang="en-US">
                <a:latin typeface="+mn-lt" charset="0"/>
                <a:ea typeface="+mn-ea" charset="0"/>
                <a:cs typeface="+mn-ea" charset="0"/>
              </a:rPr>
              <a:t>Depicted here is an example of diagnostic sample processing for two different patient samples. In step one, notice the amount of RNA in each tube is different. In step two, notice the amount of cDNA that is synthesized during the RT step is different. In step three, notice the amount of amplification during the qPCR step varies. Due to these factors and other variables in sample processing you can that the diagnostic result for each sample is quite different. </a:t>
            </a:r>
          </a:p>
          <a:p>
            <a:pPr marL="215900" indent="-214313" eaLnBrk="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endParaRPr lang="en-US" altLang="en-US">
              <a:latin typeface="+mn-lt" charset="0"/>
              <a:ea typeface="+mn-ea" charset="0"/>
              <a:cs typeface="+mn-ea" charset="0"/>
            </a:endParaRPr>
          </a:p>
        </p:txBody>
      </p:sp>
      <p:sp>
        <p:nvSpPr>
          <p:cNvPr id="20485" name="Text Box 3"/>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charset="0"/>
                <a:ea typeface="Microsoft YaHei" charset="-122"/>
              </a:defRPr>
            </a:lvl1pPr>
            <a:lvl2pPr>
              <a:tabLst>
                <a:tab pos="723900" algn="l"/>
                <a:tab pos="1447800" algn="l"/>
                <a:tab pos="2171700" algn="l"/>
                <a:tab pos="2895600" algn="l"/>
              </a:tabLst>
              <a:defRPr>
                <a:solidFill>
                  <a:schemeClr val="tx1"/>
                </a:solidFill>
                <a:latin typeface="Arial" charset="0"/>
                <a:ea typeface="Microsoft YaHei" charset="-122"/>
              </a:defRPr>
            </a:lvl2pPr>
            <a:lvl3pPr>
              <a:tabLst>
                <a:tab pos="723900" algn="l"/>
                <a:tab pos="1447800" algn="l"/>
                <a:tab pos="2171700" algn="l"/>
                <a:tab pos="2895600" algn="l"/>
              </a:tabLst>
              <a:defRPr>
                <a:solidFill>
                  <a:schemeClr val="tx1"/>
                </a:solidFill>
                <a:latin typeface="Arial" charset="0"/>
                <a:ea typeface="Microsoft YaHei" charset="-122"/>
              </a:defRPr>
            </a:lvl3pPr>
            <a:lvl4pPr>
              <a:tabLst>
                <a:tab pos="723900" algn="l"/>
                <a:tab pos="1447800" algn="l"/>
                <a:tab pos="2171700" algn="l"/>
                <a:tab pos="2895600" algn="l"/>
              </a:tabLst>
              <a:defRPr>
                <a:solidFill>
                  <a:schemeClr val="tx1"/>
                </a:solidFill>
                <a:latin typeface="Arial" charset="0"/>
                <a:ea typeface="Microsoft YaHei" charset="-122"/>
              </a:defRPr>
            </a:lvl4pPr>
            <a:lvl5pPr>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9pPr>
          </a:lstStyle>
          <a:p>
            <a:pPr eaLnBrk="1" hangingPunct="1">
              <a:buClr>
                <a:srgbClr val="000000"/>
              </a:buClr>
              <a:buSzPct val="100000"/>
              <a:buFont typeface="Times New Roman" pitchFamily="16" charset="0"/>
              <a:buNone/>
            </a:pPr>
            <a:fld id="{93D70F57-47E5-40CE-B68C-FFB97EDD7E89}" type="slidenum">
              <a:rPr lang="en-US" altLang="en-US">
                <a:solidFill>
                  <a:srgbClr val="000000"/>
                </a:solidFill>
                <a:latin typeface="Calibri" charset="0"/>
              </a:rPr>
              <a:pPr eaLnBrk="1" hangingPunct="1">
                <a:buClr>
                  <a:srgbClr val="000000"/>
                </a:buClr>
                <a:buSzPct val="100000"/>
                <a:buFont typeface="Times New Roman" pitchFamily="16" charset="0"/>
                <a:buNone/>
              </a:pPr>
              <a:t>8</a:t>
            </a:fld>
            <a:endParaRPr lang="en-US" altLang="en-US">
              <a:solidFill>
                <a:srgbClr val="000000"/>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9B550F60-0FE4-4C34-B898-C91656710914}" type="slidenum">
              <a:rPr lang="en-US" altLang="en-US" sz="1400" smtClean="0">
                <a:cs typeface="Lucida Sans Unicode" charset="0"/>
              </a:rPr>
              <a:pPr>
                <a:spcBef>
                  <a:spcPct val="0"/>
                </a:spcBef>
              </a:pPr>
              <a:t>9</a:t>
            </a:fld>
            <a:endParaRPr lang="en-US" altLang="en-US" sz="1400" smtClean="0">
              <a:cs typeface="Lucida Sans Unicode" charset="0"/>
            </a:endParaRPr>
          </a:p>
        </p:txBody>
      </p:sp>
      <p:sp>
        <p:nvSpPr>
          <p:cNvPr id="21507" name="Text Box 1"/>
          <p:cNvSpPr>
            <a:spLocks noChangeArrowheads="1" noTextEdit="1"/>
          </p:cNvSpPr>
          <p:nvPr>
            <p:ph type="sldImg"/>
          </p:nvPr>
        </p:nvSpPr>
        <p:spPr>
          <a:xfrm>
            <a:off x="2271713" y="1143000"/>
            <a:ext cx="2314575"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Text Box 2">
            <a:extLst>
              <a:ext uri="{FF2B5EF4-FFF2-40B4-BE49-F238E27FC236}"/>
            </a:extLst>
          </p:cNvPr>
          <p:cNvSpPr txBox="1">
            <a:spLocks noGrp="1" noChangeArrowheads="1"/>
          </p:cNvSpPr>
          <p:nvPr>
            <p:ph type="body" idx="1"/>
          </p:nvPr>
        </p:nvSpPr>
        <p:spPr>
          <a:xfrm>
            <a:off x="685800" y="4400550"/>
            <a:ext cx="54864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r>
              <a:rPr lang="en-US" altLang="en-US" sz="2000">
                <a:latin typeface="Arial" panose="020B0604020202020204" pitchFamily="34" charset="0"/>
                <a:ea typeface="Microsoft YaHei" panose="020B0503020204020204" pitchFamily="34" charset="-122"/>
              </a:rPr>
              <a:t>Fig. 8: qPCR Reports for Three Different Patient Samples </a:t>
            </a:r>
          </a:p>
          <a:p>
            <a:pPr eaLnBrk="1" hangingPunct="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endParaRPr lang="en-US" altLang="en-US">
              <a:latin typeface="+mn-lt" charset="0"/>
              <a:ea typeface="+mn-ea" charset="0"/>
              <a:cs typeface="+mn-ea" charset="0"/>
            </a:endParaRPr>
          </a:p>
          <a:p>
            <a:pPr eaLnBrk="1" hangingPunct="1">
              <a:spcBef>
                <a:spcPct val="0"/>
              </a:spcBef>
              <a:buFont typeface="Times New Roman" panose="02020603050405020304" pitchFamily="18" charset="0"/>
              <a:buNone/>
              <a:tabLst>
                <a:tab pos="723900" algn="l"/>
                <a:tab pos="1447800" algn="l"/>
                <a:tab pos="2171700" algn="l"/>
                <a:tab pos="2895600" algn="l"/>
                <a:tab pos="3619500" algn="l"/>
                <a:tab pos="4343400" algn="l"/>
                <a:tab pos="5067300" algn="l"/>
              </a:tabLst>
              <a:defRPr/>
            </a:pPr>
            <a:r>
              <a:rPr lang="en-US" altLang="en-US">
                <a:latin typeface="+mn-lt" charset="0"/>
                <a:ea typeface="+mn-ea" charset="0"/>
                <a:cs typeface="+mn-ea" charset="0"/>
              </a:rPr>
              <a:t>Using the knowledge you have gained of the diagnositic lab process of the review the qPCR repot diagnosis for each of the patient samples. </a:t>
            </a:r>
          </a:p>
        </p:txBody>
      </p:sp>
      <p:sp>
        <p:nvSpPr>
          <p:cNvPr id="21509" name="Text Box 3"/>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chemeClr val="tx1"/>
                </a:solidFill>
                <a:latin typeface="Arial" charset="0"/>
                <a:ea typeface="Microsoft YaHei" charset="-122"/>
              </a:defRPr>
            </a:lvl1pPr>
            <a:lvl2pPr>
              <a:tabLst>
                <a:tab pos="723900" algn="l"/>
                <a:tab pos="1447800" algn="l"/>
                <a:tab pos="2171700" algn="l"/>
                <a:tab pos="2895600" algn="l"/>
              </a:tabLst>
              <a:defRPr>
                <a:solidFill>
                  <a:schemeClr val="tx1"/>
                </a:solidFill>
                <a:latin typeface="Arial" charset="0"/>
                <a:ea typeface="Microsoft YaHei" charset="-122"/>
              </a:defRPr>
            </a:lvl2pPr>
            <a:lvl3pPr>
              <a:tabLst>
                <a:tab pos="723900" algn="l"/>
                <a:tab pos="1447800" algn="l"/>
                <a:tab pos="2171700" algn="l"/>
                <a:tab pos="2895600" algn="l"/>
              </a:tabLst>
              <a:defRPr>
                <a:solidFill>
                  <a:schemeClr val="tx1"/>
                </a:solidFill>
                <a:latin typeface="Arial" charset="0"/>
                <a:ea typeface="Microsoft YaHei" charset="-122"/>
              </a:defRPr>
            </a:lvl3pPr>
            <a:lvl4pPr>
              <a:tabLst>
                <a:tab pos="723900" algn="l"/>
                <a:tab pos="1447800" algn="l"/>
                <a:tab pos="2171700" algn="l"/>
                <a:tab pos="2895600" algn="l"/>
              </a:tabLst>
              <a:defRPr>
                <a:solidFill>
                  <a:schemeClr val="tx1"/>
                </a:solidFill>
                <a:latin typeface="Arial" charset="0"/>
                <a:ea typeface="Microsoft YaHei" charset="-122"/>
              </a:defRPr>
            </a:lvl4pPr>
            <a:lvl5pPr>
              <a:tabLst>
                <a:tab pos="723900" algn="l"/>
                <a:tab pos="1447800" algn="l"/>
                <a:tab pos="2171700" algn="l"/>
                <a:tab pos="2895600" algn="l"/>
              </a:tabLst>
              <a:defRPr>
                <a:solidFill>
                  <a:schemeClr val="tx1"/>
                </a:solidFill>
                <a:latin typeface="Arial"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tx1"/>
                </a:solidFill>
                <a:latin typeface="Arial" charset="0"/>
                <a:ea typeface="Microsoft YaHei" charset="-122"/>
              </a:defRPr>
            </a:lvl9pPr>
          </a:lstStyle>
          <a:p>
            <a:pPr eaLnBrk="1" hangingPunct="1">
              <a:buClr>
                <a:srgbClr val="000000"/>
              </a:buClr>
              <a:buSzPct val="100000"/>
              <a:buFont typeface="Times New Roman" pitchFamily="16" charset="0"/>
              <a:buNone/>
            </a:pPr>
            <a:fld id="{9A9AB86A-FE45-46AE-B9F1-A68EC36C7A4E}" type="slidenum">
              <a:rPr lang="en-US" altLang="en-US">
                <a:solidFill>
                  <a:srgbClr val="000000"/>
                </a:solidFill>
                <a:latin typeface="Calibri" charset="0"/>
              </a:rPr>
              <a:pPr eaLnBrk="1" hangingPunct="1">
                <a:buClr>
                  <a:srgbClr val="000000"/>
                </a:buClr>
                <a:buSzPct val="100000"/>
                <a:buFont typeface="Times New Roman" pitchFamily="16" charset="0"/>
                <a:buNone/>
              </a:pPr>
              <a:t>9</a:t>
            </a:fld>
            <a:endParaRPr lang="en-US" altLang="en-US">
              <a:solidFill>
                <a:srgbClr val="000000"/>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857250" y="1497013"/>
            <a:ext cx="5143500" cy="3182937"/>
          </a:xfrm>
        </p:spPr>
        <p:txBody>
          <a:bodyPr/>
          <a:lstStyle>
            <a:lvl1pPr algn="ctr">
              <a:defRPr sz="6000"/>
            </a:lvl1pPr>
          </a:lstStyle>
          <a:p>
            <a:r>
              <a:rPr lang="en-US"/>
              <a:t>Click to edit Master title style</a:t>
            </a:r>
          </a:p>
        </p:txBody>
      </p:sp>
      <p:sp>
        <p:nvSpPr>
          <p:cNvPr id="3" name="Subtitle 2">
            <a:extLst>
              <a:ext uri="{FF2B5EF4-FFF2-40B4-BE49-F238E27FC236}"/>
            </a:extLst>
          </p:cNvPr>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2">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5" name="Rectangle 4">
            <a:extLst>
              <a:ext uri="{FF2B5EF4-FFF2-40B4-BE49-F238E27FC236}"/>
            </a:extLst>
          </p:cNvPr>
          <p:cNvSpPr>
            <a:spLocks noGrp="1" noChangeArrowheads="1"/>
          </p:cNvSpPr>
          <p:nvPr>
            <p:ph type="sldNum" idx="11"/>
          </p:nvPr>
        </p:nvSpPr>
        <p:spPr>
          <a:ln/>
        </p:spPr>
        <p:txBody>
          <a:bodyPr/>
          <a:lstStyle>
            <a:lvl1pPr>
              <a:defRPr/>
            </a:lvl1pPr>
          </a:lstStyle>
          <a:p>
            <a:pPr>
              <a:defRPr/>
            </a:pPr>
            <a:fld id="{FCAF2C7D-201D-4369-8EAC-6E7AFE3431F4}" type="slidenum">
              <a:rPr lang="en-US" altLang="en-US"/>
              <a:pPr>
                <a:defRPr/>
              </a:pPr>
              <a:t>‹#›</a:t>
            </a:fld>
            <a:endParaRPr lang="en-US" altLang="en-US"/>
          </a:p>
        </p:txBody>
      </p:sp>
    </p:spTree>
    <p:extLst>
      <p:ext uri="{BB962C8B-B14F-4D97-AF65-F5344CB8AC3E}">
        <p14:creationId xmlns:p14="http://schemas.microsoft.com/office/powerpoint/2010/main" val="247749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5" name="Rectangle 4">
            <a:extLst>
              <a:ext uri="{FF2B5EF4-FFF2-40B4-BE49-F238E27FC236}"/>
            </a:extLst>
          </p:cNvPr>
          <p:cNvSpPr>
            <a:spLocks noGrp="1" noChangeArrowheads="1"/>
          </p:cNvSpPr>
          <p:nvPr>
            <p:ph type="sldNum" idx="11"/>
          </p:nvPr>
        </p:nvSpPr>
        <p:spPr>
          <a:ln/>
        </p:spPr>
        <p:txBody>
          <a:bodyPr/>
          <a:lstStyle>
            <a:lvl1pPr>
              <a:defRPr/>
            </a:lvl1pPr>
          </a:lstStyle>
          <a:p>
            <a:pPr>
              <a:defRPr/>
            </a:pPr>
            <a:fld id="{FDDCB62A-6D7A-4576-90EB-425B51E3C5A8}" type="slidenum">
              <a:rPr lang="en-US" altLang="en-US"/>
              <a:pPr>
                <a:defRPr/>
              </a:pPr>
              <a:t>‹#›</a:t>
            </a:fld>
            <a:endParaRPr lang="en-US" altLang="en-US"/>
          </a:p>
        </p:txBody>
      </p:sp>
    </p:spTree>
    <p:extLst>
      <p:ext uri="{BB962C8B-B14F-4D97-AF65-F5344CB8AC3E}">
        <p14:creationId xmlns:p14="http://schemas.microsoft.com/office/powerpoint/2010/main" val="116835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4972050" y="1497013"/>
            <a:ext cx="1541463" cy="6675437"/>
          </a:xfrm>
        </p:spPr>
        <p:txBody>
          <a:bodyPr vert="eaVert"/>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a:xfrm>
            <a:off x="342900" y="1497013"/>
            <a:ext cx="4476750" cy="66754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5" name="Rectangle 4">
            <a:extLst>
              <a:ext uri="{FF2B5EF4-FFF2-40B4-BE49-F238E27FC236}"/>
            </a:extLst>
          </p:cNvPr>
          <p:cNvSpPr>
            <a:spLocks noGrp="1" noChangeArrowheads="1"/>
          </p:cNvSpPr>
          <p:nvPr>
            <p:ph type="sldNum" idx="11"/>
          </p:nvPr>
        </p:nvSpPr>
        <p:spPr>
          <a:ln/>
        </p:spPr>
        <p:txBody>
          <a:bodyPr/>
          <a:lstStyle>
            <a:lvl1pPr>
              <a:defRPr/>
            </a:lvl1pPr>
          </a:lstStyle>
          <a:p>
            <a:pPr>
              <a:defRPr/>
            </a:pPr>
            <a:fld id="{3960CF93-AE8A-4BEA-B0FD-4A2DE9338A10}" type="slidenum">
              <a:rPr lang="en-US" altLang="en-US"/>
              <a:pPr>
                <a:defRPr/>
              </a:pPr>
              <a:t>‹#›</a:t>
            </a:fld>
            <a:endParaRPr lang="en-US" altLang="en-US"/>
          </a:p>
        </p:txBody>
      </p:sp>
    </p:spTree>
    <p:extLst>
      <p:ext uri="{BB962C8B-B14F-4D97-AF65-F5344CB8AC3E}">
        <p14:creationId xmlns:p14="http://schemas.microsoft.com/office/powerpoint/2010/main" val="2046824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14350" y="1497013"/>
            <a:ext cx="5827713" cy="3181350"/>
          </a:xfrm>
        </p:spPr>
        <p:txBody>
          <a:bodyPr/>
          <a:lstStyle/>
          <a:p>
            <a:r>
              <a:rPr lang="en-US"/>
              <a:t>Click to edit Master title style</a:t>
            </a:r>
          </a:p>
        </p:txBody>
      </p:sp>
      <p:sp>
        <p:nvSpPr>
          <p:cNvPr id="3" name="Rectangle 2">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4" name="Rectangle 4">
            <a:extLst>
              <a:ext uri="{FF2B5EF4-FFF2-40B4-BE49-F238E27FC236}"/>
            </a:extLst>
          </p:cNvPr>
          <p:cNvSpPr>
            <a:spLocks noGrp="1" noChangeArrowheads="1"/>
          </p:cNvSpPr>
          <p:nvPr>
            <p:ph type="sldNum" idx="11"/>
          </p:nvPr>
        </p:nvSpPr>
        <p:spPr>
          <a:ln/>
        </p:spPr>
        <p:txBody>
          <a:bodyPr/>
          <a:lstStyle>
            <a:lvl1pPr>
              <a:defRPr/>
            </a:lvl1pPr>
          </a:lstStyle>
          <a:p>
            <a:pPr>
              <a:defRPr/>
            </a:pPr>
            <a:fld id="{90CB3D37-EE3B-4CF3-B9B5-201355C01E8C}" type="slidenum">
              <a:rPr lang="en-US" altLang="en-US"/>
              <a:pPr>
                <a:defRPr/>
              </a:pPr>
              <a:t>‹#›</a:t>
            </a:fld>
            <a:endParaRPr lang="en-US" altLang="en-US"/>
          </a:p>
        </p:txBody>
      </p:sp>
    </p:spTree>
    <p:extLst>
      <p:ext uri="{BB962C8B-B14F-4D97-AF65-F5344CB8AC3E}">
        <p14:creationId xmlns:p14="http://schemas.microsoft.com/office/powerpoint/2010/main" val="2460581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857250" y="1497013"/>
            <a:ext cx="5143500" cy="3182937"/>
          </a:xfrm>
        </p:spPr>
        <p:txBody>
          <a:bodyPr anchor="b"/>
          <a:lstStyle>
            <a:lvl1pPr algn="ctr">
              <a:defRPr sz="6000"/>
            </a:lvl1pPr>
          </a:lstStyle>
          <a:p>
            <a:r>
              <a:rPr lang="en-US"/>
              <a:t>Click to edit Master title style</a:t>
            </a:r>
          </a:p>
        </p:txBody>
      </p:sp>
      <p:sp>
        <p:nvSpPr>
          <p:cNvPr id="3" name="Subtitle 2">
            <a:extLst>
              <a:ext uri="{FF2B5EF4-FFF2-40B4-BE49-F238E27FC236}"/>
            </a:extLst>
          </p:cNvPr>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5" name="Rectangle 5">
            <a:extLst>
              <a:ext uri="{FF2B5EF4-FFF2-40B4-BE49-F238E27FC236}"/>
            </a:extLst>
          </p:cNvPr>
          <p:cNvSpPr>
            <a:spLocks noGrp="1" noChangeArrowheads="1"/>
          </p:cNvSpPr>
          <p:nvPr>
            <p:ph type="sldNum" idx="11"/>
          </p:nvPr>
        </p:nvSpPr>
        <p:spPr>
          <a:ln/>
        </p:spPr>
        <p:txBody>
          <a:bodyPr/>
          <a:lstStyle>
            <a:lvl1pPr>
              <a:defRPr/>
            </a:lvl1pPr>
          </a:lstStyle>
          <a:p>
            <a:pPr>
              <a:defRPr/>
            </a:pPr>
            <a:fld id="{21A1CC3C-AF80-4B48-AA55-3F316FC7B53D}" type="slidenum">
              <a:rPr lang="en-US" altLang="en-US"/>
              <a:pPr>
                <a:defRPr/>
              </a:pPr>
              <a:t>‹#›</a:t>
            </a:fld>
            <a:endParaRPr lang="en-US" altLang="en-US"/>
          </a:p>
        </p:txBody>
      </p:sp>
    </p:spTree>
    <p:extLst>
      <p:ext uri="{BB962C8B-B14F-4D97-AF65-F5344CB8AC3E}">
        <p14:creationId xmlns:p14="http://schemas.microsoft.com/office/powerpoint/2010/main" val="3577970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5" name="Rectangle 5">
            <a:extLst>
              <a:ext uri="{FF2B5EF4-FFF2-40B4-BE49-F238E27FC236}"/>
            </a:extLst>
          </p:cNvPr>
          <p:cNvSpPr>
            <a:spLocks noGrp="1" noChangeArrowheads="1"/>
          </p:cNvSpPr>
          <p:nvPr>
            <p:ph type="sldNum" idx="11"/>
          </p:nvPr>
        </p:nvSpPr>
        <p:spPr>
          <a:ln/>
        </p:spPr>
        <p:txBody>
          <a:bodyPr/>
          <a:lstStyle>
            <a:lvl1pPr>
              <a:defRPr/>
            </a:lvl1pPr>
          </a:lstStyle>
          <a:p>
            <a:pPr>
              <a:defRPr/>
            </a:pPr>
            <a:fld id="{43E495F3-3A20-4788-BB06-7F6CE08A249B}" type="slidenum">
              <a:rPr lang="en-US" altLang="en-US"/>
              <a:pPr>
                <a:defRPr/>
              </a:pPr>
              <a:t>‹#›</a:t>
            </a:fld>
            <a:endParaRPr lang="en-US" altLang="en-US"/>
          </a:p>
        </p:txBody>
      </p:sp>
    </p:spTree>
    <p:extLst>
      <p:ext uri="{BB962C8B-B14F-4D97-AF65-F5344CB8AC3E}">
        <p14:creationId xmlns:p14="http://schemas.microsoft.com/office/powerpoint/2010/main" val="3264090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68313" y="2279650"/>
            <a:ext cx="5915025" cy="3803650"/>
          </a:xfrm>
        </p:spPr>
        <p:txBody>
          <a:bodyPr anchor="b"/>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468313" y="6119813"/>
            <a:ext cx="5915025" cy="2000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3">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5" name="Rectangle 5">
            <a:extLst>
              <a:ext uri="{FF2B5EF4-FFF2-40B4-BE49-F238E27FC236}"/>
            </a:extLst>
          </p:cNvPr>
          <p:cNvSpPr>
            <a:spLocks noGrp="1" noChangeArrowheads="1"/>
          </p:cNvSpPr>
          <p:nvPr>
            <p:ph type="sldNum" idx="11"/>
          </p:nvPr>
        </p:nvSpPr>
        <p:spPr>
          <a:ln/>
        </p:spPr>
        <p:txBody>
          <a:bodyPr/>
          <a:lstStyle>
            <a:lvl1pPr>
              <a:defRPr/>
            </a:lvl1pPr>
          </a:lstStyle>
          <a:p>
            <a:pPr>
              <a:defRPr/>
            </a:pPr>
            <a:fld id="{4D4B2E1D-0C32-4ACF-9303-B9DC170AF20E}" type="slidenum">
              <a:rPr lang="en-US" altLang="en-US"/>
              <a:pPr>
                <a:defRPr/>
              </a:pPr>
              <a:t>‹#›</a:t>
            </a:fld>
            <a:endParaRPr lang="en-US" altLang="en-US"/>
          </a:p>
        </p:txBody>
      </p:sp>
    </p:spTree>
    <p:extLst>
      <p:ext uri="{BB962C8B-B14F-4D97-AF65-F5344CB8AC3E}">
        <p14:creationId xmlns:p14="http://schemas.microsoft.com/office/powerpoint/2010/main" val="1947226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sz="half" idx="1"/>
          </p:nvPr>
        </p:nvSpPr>
        <p:spPr>
          <a:xfrm>
            <a:off x="471488" y="2433638"/>
            <a:ext cx="2879725" cy="57991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3503613" y="2433638"/>
            <a:ext cx="2881312" cy="57991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6" name="Rectangle 5">
            <a:extLst>
              <a:ext uri="{FF2B5EF4-FFF2-40B4-BE49-F238E27FC236}"/>
            </a:extLst>
          </p:cNvPr>
          <p:cNvSpPr>
            <a:spLocks noGrp="1" noChangeArrowheads="1"/>
          </p:cNvSpPr>
          <p:nvPr>
            <p:ph type="sldNum" idx="11"/>
          </p:nvPr>
        </p:nvSpPr>
        <p:spPr>
          <a:ln/>
        </p:spPr>
        <p:txBody>
          <a:bodyPr/>
          <a:lstStyle>
            <a:lvl1pPr>
              <a:defRPr/>
            </a:lvl1pPr>
          </a:lstStyle>
          <a:p>
            <a:pPr>
              <a:defRPr/>
            </a:pPr>
            <a:fld id="{453BBDF0-9ADB-4F07-B5EA-7787F677B262}" type="slidenum">
              <a:rPr lang="en-US" altLang="en-US"/>
              <a:pPr>
                <a:defRPr/>
              </a:pPr>
              <a:t>‹#›</a:t>
            </a:fld>
            <a:endParaRPr lang="en-US" altLang="en-US"/>
          </a:p>
        </p:txBody>
      </p:sp>
    </p:spTree>
    <p:extLst>
      <p:ext uri="{BB962C8B-B14F-4D97-AF65-F5344CB8AC3E}">
        <p14:creationId xmlns:p14="http://schemas.microsoft.com/office/powerpoint/2010/main" val="3998925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73075" y="487363"/>
            <a:ext cx="5915025" cy="1766887"/>
          </a:xfrm>
        </p:spPr>
        <p:txBody>
          <a:body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extLst>
          </p:cNvPr>
          <p:cNvSpPr>
            <a:spLocks noGrp="1"/>
          </p:cNvSpPr>
          <p:nvPr>
            <p:ph sz="half" idx="2"/>
          </p:nvPr>
        </p:nvSpPr>
        <p:spPr>
          <a:xfrm>
            <a:off x="473075" y="3340100"/>
            <a:ext cx="2900363" cy="4913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extLst>
          </p:cNvPr>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extLst>
          </p:cNvPr>
          <p:cNvSpPr>
            <a:spLocks noGrp="1"/>
          </p:cNvSpPr>
          <p:nvPr>
            <p:ph sz="quarter" idx="4"/>
          </p:nvPr>
        </p:nvSpPr>
        <p:spPr>
          <a:xfrm>
            <a:off x="3471863" y="3340100"/>
            <a:ext cx="2916237" cy="4913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8" name="Rectangle 5">
            <a:extLst>
              <a:ext uri="{FF2B5EF4-FFF2-40B4-BE49-F238E27FC236}"/>
            </a:extLst>
          </p:cNvPr>
          <p:cNvSpPr>
            <a:spLocks noGrp="1" noChangeArrowheads="1"/>
          </p:cNvSpPr>
          <p:nvPr>
            <p:ph type="sldNum" idx="11"/>
          </p:nvPr>
        </p:nvSpPr>
        <p:spPr>
          <a:ln/>
        </p:spPr>
        <p:txBody>
          <a:bodyPr/>
          <a:lstStyle>
            <a:lvl1pPr>
              <a:defRPr/>
            </a:lvl1pPr>
          </a:lstStyle>
          <a:p>
            <a:pPr>
              <a:defRPr/>
            </a:pPr>
            <a:fld id="{9E692088-CCBB-4325-8BF0-8B59FEA42340}" type="slidenum">
              <a:rPr lang="en-US" altLang="en-US"/>
              <a:pPr>
                <a:defRPr/>
              </a:pPr>
              <a:t>‹#›</a:t>
            </a:fld>
            <a:endParaRPr lang="en-US" altLang="en-US"/>
          </a:p>
        </p:txBody>
      </p:sp>
    </p:spTree>
    <p:extLst>
      <p:ext uri="{BB962C8B-B14F-4D97-AF65-F5344CB8AC3E}">
        <p14:creationId xmlns:p14="http://schemas.microsoft.com/office/powerpoint/2010/main" val="1687403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Rectangle 3">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4" name="Rectangle 5">
            <a:extLst>
              <a:ext uri="{FF2B5EF4-FFF2-40B4-BE49-F238E27FC236}"/>
            </a:extLst>
          </p:cNvPr>
          <p:cNvSpPr>
            <a:spLocks noGrp="1" noChangeArrowheads="1"/>
          </p:cNvSpPr>
          <p:nvPr>
            <p:ph type="sldNum" idx="11"/>
          </p:nvPr>
        </p:nvSpPr>
        <p:spPr>
          <a:ln/>
        </p:spPr>
        <p:txBody>
          <a:bodyPr/>
          <a:lstStyle>
            <a:lvl1pPr>
              <a:defRPr/>
            </a:lvl1pPr>
          </a:lstStyle>
          <a:p>
            <a:pPr>
              <a:defRPr/>
            </a:pPr>
            <a:fld id="{205D7EEF-14E1-470F-8537-1A41A366632E}" type="slidenum">
              <a:rPr lang="en-US" altLang="en-US"/>
              <a:pPr>
                <a:defRPr/>
              </a:pPr>
              <a:t>‹#›</a:t>
            </a:fld>
            <a:endParaRPr lang="en-US" altLang="en-US"/>
          </a:p>
        </p:txBody>
      </p:sp>
    </p:spTree>
    <p:extLst>
      <p:ext uri="{BB962C8B-B14F-4D97-AF65-F5344CB8AC3E}">
        <p14:creationId xmlns:p14="http://schemas.microsoft.com/office/powerpoint/2010/main" val="482930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3" name="Rectangle 5">
            <a:extLst>
              <a:ext uri="{FF2B5EF4-FFF2-40B4-BE49-F238E27FC236}"/>
            </a:extLst>
          </p:cNvPr>
          <p:cNvSpPr>
            <a:spLocks noGrp="1" noChangeArrowheads="1"/>
          </p:cNvSpPr>
          <p:nvPr>
            <p:ph type="sldNum" idx="11"/>
          </p:nvPr>
        </p:nvSpPr>
        <p:spPr>
          <a:ln/>
        </p:spPr>
        <p:txBody>
          <a:bodyPr/>
          <a:lstStyle>
            <a:lvl1pPr>
              <a:defRPr/>
            </a:lvl1pPr>
          </a:lstStyle>
          <a:p>
            <a:pPr>
              <a:defRPr/>
            </a:pPr>
            <a:fld id="{E93919A3-2DD1-47B7-9074-C1DFB280CE01}" type="slidenum">
              <a:rPr lang="en-US" altLang="en-US"/>
              <a:pPr>
                <a:defRPr/>
              </a:pPr>
              <a:t>‹#›</a:t>
            </a:fld>
            <a:endParaRPr lang="en-US" altLang="en-US"/>
          </a:p>
        </p:txBody>
      </p:sp>
    </p:spTree>
    <p:extLst>
      <p:ext uri="{BB962C8B-B14F-4D97-AF65-F5344CB8AC3E}">
        <p14:creationId xmlns:p14="http://schemas.microsoft.com/office/powerpoint/2010/main" val="384304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5" name="Rectangle 4">
            <a:extLst>
              <a:ext uri="{FF2B5EF4-FFF2-40B4-BE49-F238E27FC236}"/>
            </a:extLst>
          </p:cNvPr>
          <p:cNvSpPr>
            <a:spLocks noGrp="1" noChangeArrowheads="1"/>
          </p:cNvSpPr>
          <p:nvPr>
            <p:ph type="sldNum" idx="11"/>
          </p:nvPr>
        </p:nvSpPr>
        <p:spPr>
          <a:ln/>
        </p:spPr>
        <p:txBody>
          <a:bodyPr/>
          <a:lstStyle>
            <a:lvl1pPr>
              <a:defRPr/>
            </a:lvl1pPr>
          </a:lstStyle>
          <a:p>
            <a:pPr>
              <a:defRPr/>
            </a:pPr>
            <a:fld id="{915325C0-F076-4DF1-82D7-106CE036C42A}" type="slidenum">
              <a:rPr lang="en-US" altLang="en-US"/>
              <a:pPr>
                <a:defRPr/>
              </a:pPr>
              <a:t>‹#›</a:t>
            </a:fld>
            <a:endParaRPr lang="en-US" altLang="en-US"/>
          </a:p>
        </p:txBody>
      </p:sp>
    </p:spTree>
    <p:extLst>
      <p:ext uri="{BB962C8B-B14F-4D97-AF65-F5344CB8AC3E}">
        <p14:creationId xmlns:p14="http://schemas.microsoft.com/office/powerpoint/2010/main" val="1567252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Content Placeholder 2">
            <a:extLst>
              <a:ext uri="{FF2B5EF4-FFF2-40B4-BE49-F238E27FC236}"/>
            </a:extLst>
          </p:cNvPr>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3">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6" name="Rectangle 5">
            <a:extLst>
              <a:ext uri="{FF2B5EF4-FFF2-40B4-BE49-F238E27FC236}"/>
            </a:extLst>
          </p:cNvPr>
          <p:cNvSpPr>
            <a:spLocks noGrp="1" noChangeArrowheads="1"/>
          </p:cNvSpPr>
          <p:nvPr>
            <p:ph type="sldNum" idx="11"/>
          </p:nvPr>
        </p:nvSpPr>
        <p:spPr>
          <a:ln/>
        </p:spPr>
        <p:txBody>
          <a:bodyPr/>
          <a:lstStyle>
            <a:lvl1pPr>
              <a:defRPr/>
            </a:lvl1pPr>
          </a:lstStyle>
          <a:p>
            <a:pPr>
              <a:defRPr/>
            </a:pPr>
            <a:fld id="{692DEF93-CCFB-4181-A671-C5416B728D9D}" type="slidenum">
              <a:rPr lang="en-US" altLang="en-US"/>
              <a:pPr>
                <a:defRPr/>
              </a:pPr>
              <a:t>‹#›</a:t>
            </a:fld>
            <a:endParaRPr lang="en-US" altLang="en-US"/>
          </a:p>
        </p:txBody>
      </p:sp>
    </p:spTree>
    <p:extLst>
      <p:ext uri="{BB962C8B-B14F-4D97-AF65-F5344CB8AC3E}">
        <p14:creationId xmlns:p14="http://schemas.microsoft.com/office/powerpoint/2010/main" val="463558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3">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6" name="Rectangle 5">
            <a:extLst>
              <a:ext uri="{FF2B5EF4-FFF2-40B4-BE49-F238E27FC236}"/>
            </a:extLst>
          </p:cNvPr>
          <p:cNvSpPr>
            <a:spLocks noGrp="1" noChangeArrowheads="1"/>
          </p:cNvSpPr>
          <p:nvPr>
            <p:ph type="sldNum" idx="11"/>
          </p:nvPr>
        </p:nvSpPr>
        <p:spPr>
          <a:ln/>
        </p:spPr>
        <p:txBody>
          <a:bodyPr/>
          <a:lstStyle>
            <a:lvl1pPr>
              <a:defRPr/>
            </a:lvl1pPr>
          </a:lstStyle>
          <a:p>
            <a:pPr>
              <a:defRPr/>
            </a:pPr>
            <a:fld id="{D451C983-98C3-49AF-8D51-53DC8EF0A152}" type="slidenum">
              <a:rPr lang="en-US" altLang="en-US"/>
              <a:pPr>
                <a:defRPr/>
              </a:pPr>
              <a:t>‹#›</a:t>
            </a:fld>
            <a:endParaRPr lang="en-US" altLang="en-US"/>
          </a:p>
        </p:txBody>
      </p:sp>
    </p:spTree>
    <p:extLst>
      <p:ext uri="{BB962C8B-B14F-4D97-AF65-F5344CB8AC3E}">
        <p14:creationId xmlns:p14="http://schemas.microsoft.com/office/powerpoint/2010/main" val="587451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5" name="Rectangle 5">
            <a:extLst>
              <a:ext uri="{FF2B5EF4-FFF2-40B4-BE49-F238E27FC236}"/>
            </a:extLst>
          </p:cNvPr>
          <p:cNvSpPr>
            <a:spLocks noGrp="1" noChangeArrowheads="1"/>
          </p:cNvSpPr>
          <p:nvPr>
            <p:ph type="sldNum" idx="11"/>
          </p:nvPr>
        </p:nvSpPr>
        <p:spPr>
          <a:ln/>
        </p:spPr>
        <p:txBody>
          <a:bodyPr/>
          <a:lstStyle>
            <a:lvl1pPr>
              <a:defRPr/>
            </a:lvl1pPr>
          </a:lstStyle>
          <a:p>
            <a:pPr>
              <a:defRPr/>
            </a:pPr>
            <a:fld id="{3C6C516D-6433-4381-B30D-E43A08CEA1A8}" type="slidenum">
              <a:rPr lang="en-US" altLang="en-US"/>
              <a:pPr>
                <a:defRPr/>
              </a:pPr>
              <a:t>‹#›</a:t>
            </a:fld>
            <a:endParaRPr lang="en-US" altLang="en-US"/>
          </a:p>
        </p:txBody>
      </p:sp>
    </p:spTree>
    <p:extLst>
      <p:ext uri="{BB962C8B-B14F-4D97-AF65-F5344CB8AC3E}">
        <p14:creationId xmlns:p14="http://schemas.microsoft.com/office/powerpoint/2010/main" val="3371697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4906963" y="487363"/>
            <a:ext cx="1477962" cy="7745412"/>
          </a:xfrm>
        </p:spPr>
        <p:txBody>
          <a:bodyPr vert="eaVert"/>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a:xfrm>
            <a:off x="471488" y="487363"/>
            <a:ext cx="4283075" cy="77454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5" name="Rectangle 5">
            <a:extLst>
              <a:ext uri="{FF2B5EF4-FFF2-40B4-BE49-F238E27FC236}"/>
            </a:extLst>
          </p:cNvPr>
          <p:cNvSpPr>
            <a:spLocks noGrp="1" noChangeArrowheads="1"/>
          </p:cNvSpPr>
          <p:nvPr>
            <p:ph type="sldNum" idx="11"/>
          </p:nvPr>
        </p:nvSpPr>
        <p:spPr>
          <a:ln/>
        </p:spPr>
        <p:txBody>
          <a:bodyPr/>
          <a:lstStyle>
            <a:lvl1pPr>
              <a:defRPr/>
            </a:lvl1pPr>
          </a:lstStyle>
          <a:p>
            <a:pPr>
              <a:defRPr/>
            </a:pPr>
            <a:fld id="{FC6F59BC-9801-471F-AD04-790C2428ED2C}" type="slidenum">
              <a:rPr lang="en-US" altLang="en-US"/>
              <a:pPr>
                <a:defRPr/>
              </a:pPr>
              <a:t>‹#›</a:t>
            </a:fld>
            <a:endParaRPr lang="en-US" altLang="en-US"/>
          </a:p>
        </p:txBody>
      </p:sp>
    </p:spTree>
    <p:extLst>
      <p:ext uri="{BB962C8B-B14F-4D97-AF65-F5344CB8AC3E}">
        <p14:creationId xmlns:p14="http://schemas.microsoft.com/office/powerpoint/2010/main" val="285754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68313" y="2279650"/>
            <a:ext cx="5915025" cy="3803650"/>
          </a:xfrm>
        </p:spPr>
        <p:txBody>
          <a:bodyPr/>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468313" y="6119813"/>
            <a:ext cx="5915025" cy="2000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2">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5" name="Rectangle 4">
            <a:extLst>
              <a:ext uri="{FF2B5EF4-FFF2-40B4-BE49-F238E27FC236}"/>
            </a:extLst>
          </p:cNvPr>
          <p:cNvSpPr>
            <a:spLocks noGrp="1" noChangeArrowheads="1"/>
          </p:cNvSpPr>
          <p:nvPr>
            <p:ph type="sldNum" idx="11"/>
          </p:nvPr>
        </p:nvSpPr>
        <p:spPr>
          <a:ln/>
        </p:spPr>
        <p:txBody>
          <a:bodyPr/>
          <a:lstStyle>
            <a:lvl1pPr>
              <a:defRPr/>
            </a:lvl1pPr>
          </a:lstStyle>
          <a:p>
            <a:pPr>
              <a:defRPr/>
            </a:pPr>
            <a:fld id="{5E88FEC3-9F74-4987-BD3E-6FBC99C32D0A}" type="slidenum">
              <a:rPr lang="en-US" altLang="en-US"/>
              <a:pPr>
                <a:defRPr/>
              </a:pPr>
              <a:t>‹#›</a:t>
            </a:fld>
            <a:endParaRPr lang="en-US" altLang="en-US"/>
          </a:p>
        </p:txBody>
      </p:sp>
    </p:spTree>
    <p:extLst>
      <p:ext uri="{BB962C8B-B14F-4D97-AF65-F5344CB8AC3E}">
        <p14:creationId xmlns:p14="http://schemas.microsoft.com/office/powerpoint/2010/main" val="323972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sz="half" idx="1"/>
          </p:nvPr>
        </p:nvSpPr>
        <p:spPr>
          <a:xfrm>
            <a:off x="342900" y="2139950"/>
            <a:ext cx="3008313" cy="603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3503613" y="2139950"/>
            <a:ext cx="3009900" cy="6032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6" name="Rectangle 4">
            <a:extLst>
              <a:ext uri="{FF2B5EF4-FFF2-40B4-BE49-F238E27FC236}"/>
            </a:extLst>
          </p:cNvPr>
          <p:cNvSpPr>
            <a:spLocks noGrp="1" noChangeArrowheads="1"/>
          </p:cNvSpPr>
          <p:nvPr>
            <p:ph type="sldNum" idx="11"/>
          </p:nvPr>
        </p:nvSpPr>
        <p:spPr>
          <a:ln/>
        </p:spPr>
        <p:txBody>
          <a:bodyPr/>
          <a:lstStyle>
            <a:lvl1pPr>
              <a:defRPr/>
            </a:lvl1pPr>
          </a:lstStyle>
          <a:p>
            <a:pPr>
              <a:defRPr/>
            </a:pPr>
            <a:fld id="{66587B65-3E93-4C08-AD03-EC17946953C1}" type="slidenum">
              <a:rPr lang="en-US" altLang="en-US"/>
              <a:pPr>
                <a:defRPr/>
              </a:pPr>
              <a:t>‹#›</a:t>
            </a:fld>
            <a:endParaRPr lang="en-US" altLang="en-US"/>
          </a:p>
        </p:txBody>
      </p:sp>
    </p:spTree>
    <p:extLst>
      <p:ext uri="{BB962C8B-B14F-4D97-AF65-F5344CB8AC3E}">
        <p14:creationId xmlns:p14="http://schemas.microsoft.com/office/powerpoint/2010/main" val="121743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73075" y="487363"/>
            <a:ext cx="5915025" cy="1766887"/>
          </a:xfrm>
        </p:spPr>
        <p:txBody>
          <a:body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extLst>
          </p:cNvPr>
          <p:cNvSpPr>
            <a:spLocks noGrp="1"/>
          </p:cNvSpPr>
          <p:nvPr>
            <p:ph sz="half" idx="2"/>
          </p:nvPr>
        </p:nvSpPr>
        <p:spPr>
          <a:xfrm>
            <a:off x="473075" y="3340100"/>
            <a:ext cx="2900363" cy="4913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extLst>
          </p:cNvPr>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extLst>
          </p:cNvPr>
          <p:cNvSpPr>
            <a:spLocks noGrp="1"/>
          </p:cNvSpPr>
          <p:nvPr>
            <p:ph sz="quarter" idx="4"/>
          </p:nvPr>
        </p:nvSpPr>
        <p:spPr>
          <a:xfrm>
            <a:off x="3471863" y="3340100"/>
            <a:ext cx="2916237" cy="4913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8" name="Rectangle 4">
            <a:extLst>
              <a:ext uri="{FF2B5EF4-FFF2-40B4-BE49-F238E27FC236}"/>
            </a:extLst>
          </p:cNvPr>
          <p:cNvSpPr>
            <a:spLocks noGrp="1" noChangeArrowheads="1"/>
          </p:cNvSpPr>
          <p:nvPr>
            <p:ph type="sldNum" idx="11"/>
          </p:nvPr>
        </p:nvSpPr>
        <p:spPr>
          <a:ln/>
        </p:spPr>
        <p:txBody>
          <a:bodyPr/>
          <a:lstStyle>
            <a:lvl1pPr>
              <a:defRPr/>
            </a:lvl1pPr>
          </a:lstStyle>
          <a:p>
            <a:pPr>
              <a:defRPr/>
            </a:pPr>
            <a:fld id="{1E364A5A-6388-472C-9EFC-7C5BFFFF327A}" type="slidenum">
              <a:rPr lang="en-US" altLang="en-US"/>
              <a:pPr>
                <a:defRPr/>
              </a:pPr>
              <a:t>‹#›</a:t>
            </a:fld>
            <a:endParaRPr lang="en-US" altLang="en-US"/>
          </a:p>
        </p:txBody>
      </p:sp>
    </p:spTree>
    <p:extLst>
      <p:ext uri="{BB962C8B-B14F-4D97-AF65-F5344CB8AC3E}">
        <p14:creationId xmlns:p14="http://schemas.microsoft.com/office/powerpoint/2010/main" val="412966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4" name="Rectangle 4">
            <a:extLst>
              <a:ext uri="{FF2B5EF4-FFF2-40B4-BE49-F238E27FC236}"/>
            </a:extLst>
          </p:cNvPr>
          <p:cNvSpPr>
            <a:spLocks noGrp="1" noChangeArrowheads="1"/>
          </p:cNvSpPr>
          <p:nvPr>
            <p:ph type="sldNum" idx="11"/>
          </p:nvPr>
        </p:nvSpPr>
        <p:spPr>
          <a:ln/>
        </p:spPr>
        <p:txBody>
          <a:bodyPr/>
          <a:lstStyle>
            <a:lvl1pPr>
              <a:defRPr/>
            </a:lvl1pPr>
          </a:lstStyle>
          <a:p>
            <a:pPr>
              <a:defRPr/>
            </a:pPr>
            <a:fld id="{1F11F60C-A2EB-429E-AC51-35E803DF9368}" type="slidenum">
              <a:rPr lang="en-US" altLang="en-US"/>
              <a:pPr>
                <a:defRPr/>
              </a:pPr>
              <a:t>‹#›</a:t>
            </a:fld>
            <a:endParaRPr lang="en-US" altLang="en-US"/>
          </a:p>
        </p:txBody>
      </p:sp>
    </p:spTree>
    <p:extLst>
      <p:ext uri="{BB962C8B-B14F-4D97-AF65-F5344CB8AC3E}">
        <p14:creationId xmlns:p14="http://schemas.microsoft.com/office/powerpoint/2010/main" val="75884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3" name="Rectangle 4">
            <a:extLst>
              <a:ext uri="{FF2B5EF4-FFF2-40B4-BE49-F238E27FC236}"/>
            </a:extLst>
          </p:cNvPr>
          <p:cNvSpPr>
            <a:spLocks noGrp="1" noChangeArrowheads="1"/>
          </p:cNvSpPr>
          <p:nvPr>
            <p:ph type="sldNum" idx="11"/>
          </p:nvPr>
        </p:nvSpPr>
        <p:spPr>
          <a:ln/>
        </p:spPr>
        <p:txBody>
          <a:bodyPr/>
          <a:lstStyle>
            <a:lvl1pPr>
              <a:defRPr/>
            </a:lvl1pPr>
          </a:lstStyle>
          <a:p>
            <a:pPr>
              <a:defRPr/>
            </a:pPr>
            <a:fld id="{E2824BB0-4AD8-4707-9734-6199041E4CBC}" type="slidenum">
              <a:rPr lang="en-US" altLang="en-US"/>
              <a:pPr>
                <a:defRPr/>
              </a:pPr>
              <a:t>‹#›</a:t>
            </a:fld>
            <a:endParaRPr lang="en-US" altLang="en-US"/>
          </a:p>
        </p:txBody>
      </p:sp>
    </p:spTree>
    <p:extLst>
      <p:ext uri="{BB962C8B-B14F-4D97-AF65-F5344CB8AC3E}">
        <p14:creationId xmlns:p14="http://schemas.microsoft.com/office/powerpoint/2010/main" val="378797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73075" y="609600"/>
            <a:ext cx="2211388" cy="2133600"/>
          </a:xfrm>
        </p:spPr>
        <p:txBody>
          <a:bodyPr/>
          <a:lstStyle>
            <a:lvl1pPr>
              <a:defRPr sz="3200"/>
            </a:lvl1pPr>
          </a:lstStyle>
          <a:p>
            <a:r>
              <a:rPr lang="en-US"/>
              <a:t>Click to edit Master title style</a:t>
            </a:r>
          </a:p>
        </p:txBody>
      </p:sp>
      <p:sp>
        <p:nvSpPr>
          <p:cNvPr id="3" name="Content Placeholder 2">
            <a:extLst>
              <a:ext uri="{FF2B5EF4-FFF2-40B4-BE49-F238E27FC236}"/>
            </a:extLst>
          </p:cNvPr>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6" name="Rectangle 4">
            <a:extLst>
              <a:ext uri="{FF2B5EF4-FFF2-40B4-BE49-F238E27FC236}"/>
            </a:extLst>
          </p:cNvPr>
          <p:cNvSpPr>
            <a:spLocks noGrp="1" noChangeArrowheads="1"/>
          </p:cNvSpPr>
          <p:nvPr>
            <p:ph type="sldNum" idx="11"/>
          </p:nvPr>
        </p:nvSpPr>
        <p:spPr>
          <a:ln/>
        </p:spPr>
        <p:txBody>
          <a:bodyPr/>
          <a:lstStyle>
            <a:lvl1pPr>
              <a:defRPr/>
            </a:lvl1pPr>
          </a:lstStyle>
          <a:p>
            <a:pPr>
              <a:defRPr/>
            </a:pPr>
            <a:fld id="{87642925-EF4B-4D96-A8C5-4BFEC32FF1B6}" type="slidenum">
              <a:rPr lang="en-US" altLang="en-US"/>
              <a:pPr>
                <a:defRPr/>
              </a:pPr>
              <a:t>‹#›</a:t>
            </a:fld>
            <a:endParaRPr lang="en-US" altLang="en-US"/>
          </a:p>
        </p:txBody>
      </p:sp>
    </p:spTree>
    <p:extLst>
      <p:ext uri="{BB962C8B-B14F-4D97-AF65-F5344CB8AC3E}">
        <p14:creationId xmlns:p14="http://schemas.microsoft.com/office/powerpoint/2010/main" val="385607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73075" y="609600"/>
            <a:ext cx="2211388" cy="2133600"/>
          </a:xfrm>
        </p:spPr>
        <p:txBody>
          <a:bodyPr/>
          <a:lstStyle>
            <a:lvl1pPr>
              <a:defRPr sz="32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extLst>
          </p:cNvPr>
          <p:cNvSpPr>
            <a:spLocks noGrp="1" noChangeArrowheads="1"/>
          </p:cNvSpPr>
          <p:nvPr>
            <p:ph type="dt" idx="10"/>
          </p:nvPr>
        </p:nvSpPr>
        <p:spPr>
          <a:ln/>
        </p:spPr>
        <p:txBody>
          <a:bodyPr/>
          <a:lstStyle>
            <a:lvl1pPr>
              <a:defRPr/>
            </a:lvl1pPr>
          </a:lstStyle>
          <a:p>
            <a:pPr>
              <a:defRPr/>
            </a:pPr>
            <a:r>
              <a:rPr lang="en-US" altLang="en-US"/>
              <a:t>5/8/20</a:t>
            </a:r>
          </a:p>
        </p:txBody>
      </p:sp>
      <p:sp>
        <p:nvSpPr>
          <p:cNvPr id="6" name="Rectangle 4">
            <a:extLst>
              <a:ext uri="{FF2B5EF4-FFF2-40B4-BE49-F238E27FC236}"/>
            </a:extLst>
          </p:cNvPr>
          <p:cNvSpPr>
            <a:spLocks noGrp="1" noChangeArrowheads="1"/>
          </p:cNvSpPr>
          <p:nvPr>
            <p:ph type="sldNum" idx="11"/>
          </p:nvPr>
        </p:nvSpPr>
        <p:spPr>
          <a:ln/>
        </p:spPr>
        <p:txBody>
          <a:bodyPr/>
          <a:lstStyle>
            <a:lvl1pPr>
              <a:defRPr/>
            </a:lvl1pPr>
          </a:lstStyle>
          <a:p>
            <a:pPr>
              <a:defRPr/>
            </a:pPr>
            <a:fld id="{90B55EA0-15FD-4F8A-A33E-B7DE52500A67}" type="slidenum">
              <a:rPr lang="en-US" altLang="en-US"/>
              <a:pPr>
                <a:defRPr/>
              </a:pPr>
              <a:t>‹#›</a:t>
            </a:fld>
            <a:endParaRPr lang="en-US" altLang="en-US"/>
          </a:p>
        </p:txBody>
      </p:sp>
    </p:spTree>
    <p:extLst>
      <p:ext uri="{BB962C8B-B14F-4D97-AF65-F5344CB8AC3E}">
        <p14:creationId xmlns:p14="http://schemas.microsoft.com/office/powerpoint/2010/main" val="178833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14350" y="1497013"/>
            <a:ext cx="5827713" cy="318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b" anchorCtr="0" compatLnSpc="1">
            <a:prstTxWarp prst="textNoShape">
              <a:avLst/>
            </a:prstTxWarp>
          </a:bodyPr>
          <a:lstStyle/>
          <a:p>
            <a:pPr lvl="0"/>
            <a:r>
              <a:rPr lang="en-GB" altLang="en-US" smtClean="0"/>
              <a:t>Click to edit the title text formatClick to edit Master title style</a:t>
            </a:r>
          </a:p>
        </p:txBody>
      </p:sp>
      <p:sp>
        <p:nvSpPr>
          <p:cNvPr id="2" name="Rectangle 2">
            <a:extLst>
              <a:ext uri="{FF2B5EF4-FFF2-40B4-BE49-F238E27FC236}"/>
            </a:extLst>
          </p:cNvPr>
          <p:cNvSpPr>
            <a:spLocks noGrp="1" noChangeArrowheads="1"/>
          </p:cNvSpPr>
          <p:nvPr>
            <p:ph type="dt"/>
          </p:nvPr>
        </p:nvSpPr>
        <p:spPr bwMode="auto">
          <a:xfrm>
            <a:off x="471488" y="8475663"/>
            <a:ext cx="1541462"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sz="1400">
                <a:solidFill>
                  <a:srgbClr val="000000"/>
                </a:solidFill>
                <a:latin typeface="+mn-lt"/>
                <a:ea typeface="Microsoft YaHei" panose="020B0503020204020204" pitchFamily="34" charset="-122"/>
                <a:cs typeface="Lucida Sans Unicode" panose="020B0602030504020204" pitchFamily="34" charset="0"/>
              </a:defRPr>
            </a:lvl1pPr>
          </a:lstStyle>
          <a:p>
            <a:pPr>
              <a:defRPr/>
            </a:pPr>
            <a:r>
              <a:rPr lang="en-US" altLang="en-US"/>
              <a:t>5/8/20</a:t>
            </a:r>
          </a:p>
        </p:txBody>
      </p:sp>
      <p:sp>
        <p:nvSpPr>
          <p:cNvPr id="1028" name="Text Box 3"/>
          <p:cNvSpPr txBox="1">
            <a:spLocks noChangeArrowheads="1"/>
          </p:cNvSpPr>
          <p:nvPr/>
        </p:nvSpPr>
        <p:spPr bwMode="auto">
          <a:xfrm>
            <a:off x="2271713" y="8475663"/>
            <a:ext cx="231457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itchFamily="16" charset="0"/>
              <a:buNone/>
            </a:pPr>
            <a:endParaRPr lang="en-US" altLang="en-US"/>
          </a:p>
        </p:txBody>
      </p:sp>
      <p:sp>
        <p:nvSpPr>
          <p:cNvPr id="3" name="Rectangle 4">
            <a:extLst>
              <a:ext uri="{FF2B5EF4-FFF2-40B4-BE49-F238E27FC236}"/>
            </a:extLst>
          </p:cNvPr>
          <p:cNvSpPr>
            <a:spLocks noGrp="1" noChangeArrowheads="1"/>
          </p:cNvSpPr>
          <p:nvPr>
            <p:ph type="sldNum"/>
          </p:nvPr>
        </p:nvSpPr>
        <p:spPr bwMode="auto">
          <a:xfrm>
            <a:off x="4843463" y="8475663"/>
            <a:ext cx="1541462"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itchFamily="16" charset="0"/>
              <a:buNone/>
              <a:tabLst>
                <a:tab pos="723900" algn="l"/>
                <a:tab pos="1447800" algn="l"/>
              </a:tabLst>
              <a:defRPr sz="1400">
                <a:solidFill>
                  <a:srgbClr val="000000"/>
                </a:solidFill>
                <a:latin typeface="Calibri" charset="0"/>
              </a:defRPr>
            </a:lvl1pPr>
          </a:lstStyle>
          <a:p>
            <a:pPr>
              <a:defRPr/>
            </a:pPr>
            <a:fld id="{85D18E3F-3AA2-4027-95AB-E665A131D325}" type="slidenum">
              <a:rPr lang="en-US" altLang="en-US"/>
              <a:pPr>
                <a:defRPr/>
              </a:pPr>
              <a:t>‹#›</a:t>
            </a:fld>
            <a:endParaRPr lang="en-US" altLang="en-US"/>
          </a:p>
        </p:txBody>
      </p:sp>
      <p:sp>
        <p:nvSpPr>
          <p:cNvPr id="1030" name="Rectangle 5"/>
          <p:cNvSpPr>
            <a:spLocks noGrp="1" noChangeArrowheads="1"/>
          </p:cNvSpPr>
          <p:nvPr>
            <p:ph type="body" idx="1"/>
          </p:nvPr>
        </p:nvSpPr>
        <p:spPr bwMode="auto">
          <a:xfrm>
            <a:off x="342900" y="2139950"/>
            <a:ext cx="6170613" cy="603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168"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p:txStyles>
    <p:titleStyle>
      <a:lvl1pPr algn="l" defTabSz="457200" rtl="0" eaLnBrk="0" fontAlgn="base" hangingPunct="0">
        <a:lnSpc>
          <a:spcPct val="92000"/>
        </a:lnSpc>
        <a:spcBef>
          <a:spcPct val="0"/>
        </a:spcBef>
        <a:spcAft>
          <a:spcPct val="0"/>
        </a:spcAft>
        <a:buClr>
          <a:srgbClr val="000000"/>
        </a:buClr>
        <a:buSzPct val="100000"/>
        <a:buFont typeface="Times New Roman" pitchFamily="16" charset="0"/>
        <a:defRPr kern="1200">
          <a:solidFill>
            <a:srgbClr val="000000"/>
          </a:solidFill>
          <a:latin typeface="+mj-lt"/>
          <a:ea typeface="+mj-ea"/>
          <a:cs typeface="+mj-cs"/>
        </a:defRPr>
      </a:lvl1pPr>
      <a:lvl2pPr algn="l" defTabSz="457200" rtl="0" eaLnBrk="0" fontAlgn="base" hangingPunct="0">
        <a:lnSpc>
          <a:spcPct val="92000"/>
        </a:lnSpc>
        <a:spcBef>
          <a:spcPct val="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icrosoft YaHei" panose="020B0503020204020204" pitchFamily="34" charset="-122"/>
        </a:defRPr>
      </a:lvl2pPr>
      <a:lvl3pPr algn="l" defTabSz="457200" rtl="0" eaLnBrk="0" fontAlgn="base" hangingPunct="0">
        <a:lnSpc>
          <a:spcPct val="92000"/>
        </a:lnSpc>
        <a:spcBef>
          <a:spcPct val="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icrosoft YaHei" panose="020B0503020204020204" pitchFamily="34" charset="-122"/>
        </a:defRPr>
      </a:lvl3pPr>
      <a:lvl4pPr algn="l" defTabSz="457200" rtl="0" eaLnBrk="0" fontAlgn="base" hangingPunct="0">
        <a:lnSpc>
          <a:spcPct val="92000"/>
        </a:lnSpc>
        <a:spcBef>
          <a:spcPct val="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icrosoft YaHei" panose="020B0503020204020204" pitchFamily="34" charset="-122"/>
        </a:defRPr>
      </a:lvl4pPr>
      <a:lvl5pPr algn="l" defTabSz="457200" rtl="0" eaLnBrk="0" fontAlgn="base" hangingPunct="0">
        <a:lnSpc>
          <a:spcPct val="92000"/>
        </a:lnSpc>
        <a:spcBef>
          <a:spcPct val="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icrosoft YaHei" panose="020B0503020204020204" pitchFamily="34" charset="-122"/>
        </a:defRPr>
      </a:lvl5pPr>
      <a:lvl6pPr marL="2514600" indent="-228600" algn="l" defTabSz="457200"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57200" rtl="0" eaLnBrk="0" fontAlgn="base" hangingPunct="0">
        <a:lnSpc>
          <a:spcPct val="92000"/>
        </a:lnSpc>
        <a:spcBef>
          <a:spcPct val="0"/>
        </a:spcBef>
        <a:spcAft>
          <a:spcPts val="1425"/>
        </a:spcAft>
        <a:buClr>
          <a:srgbClr val="000000"/>
        </a:buClr>
        <a:buSzPct val="100000"/>
        <a:buFont typeface="Times New Roman" pitchFamily="16" charset="0"/>
        <a:defRPr sz="2100" kern="1200">
          <a:solidFill>
            <a:srgbClr val="000000"/>
          </a:solidFill>
          <a:latin typeface="+mn-lt"/>
          <a:ea typeface="+mn-ea"/>
          <a:cs typeface="+mn-cs"/>
        </a:defRPr>
      </a:lvl1pPr>
      <a:lvl2pPr marL="742950" indent="-285750" algn="l" defTabSz="457200" rtl="0" eaLnBrk="0" fontAlgn="base" hangingPunct="0">
        <a:lnSpc>
          <a:spcPct val="92000"/>
        </a:lnSpc>
        <a:spcBef>
          <a:spcPct val="0"/>
        </a:spcBef>
        <a:spcAft>
          <a:spcPts val="1138"/>
        </a:spcAft>
        <a:buClr>
          <a:srgbClr val="000000"/>
        </a:buClr>
        <a:buSzPct val="100000"/>
        <a:buFont typeface="Times New Roman" pitchFamily="16" charset="0"/>
        <a:defRPr sz="1500" kern="1200">
          <a:solidFill>
            <a:srgbClr val="000000"/>
          </a:solidFill>
          <a:latin typeface="+mn-lt"/>
          <a:ea typeface="+mn-ea"/>
          <a:cs typeface="+mn-cs"/>
        </a:defRPr>
      </a:lvl2pPr>
      <a:lvl3pPr marL="1143000" indent="-228600" algn="l" defTabSz="457200" rtl="0" eaLnBrk="0" fontAlgn="base" hangingPunct="0">
        <a:lnSpc>
          <a:spcPct val="92000"/>
        </a:lnSpc>
        <a:spcBef>
          <a:spcPct val="0"/>
        </a:spcBef>
        <a:spcAft>
          <a:spcPts val="850"/>
        </a:spcAft>
        <a:buClr>
          <a:srgbClr val="000000"/>
        </a:buClr>
        <a:buSzPct val="100000"/>
        <a:buFont typeface="Times New Roman" pitchFamily="16" charset="0"/>
        <a:defRPr sz="1400" kern="1200">
          <a:solidFill>
            <a:srgbClr val="000000"/>
          </a:solidFill>
          <a:latin typeface="+mn-lt"/>
          <a:ea typeface="+mn-ea"/>
          <a:cs typeface="+mn-cs"/>
        </a:defRPr>
      </a:lvl3pPr>
      <a:lvl4pPr marL="1600200" indent="-228600" algn="l" defTabSz="457200" rtl="0" eaLnBrk="0" fontAlgn="base" hangingPunct="0">
        <a:lnSpc>
          <a:spcPct val="92000"/>
        </a:lnSpc>
        <a:spcBef>
          <a:spcPct val="0"/>
        </a:spcBef>
        <a:spcAft>
          <a:spcPts val="575"/>
        </a:spcAft>
        <a:buClr>
          <a:srgbClr val="000000"/>
        </a:buClr>
        <a:buSzPct val="100000"/>
        <a:buFont typeface="Times New Roman" pitchFamily="16" charset="0"/>
        <a:defRPr sz="1400" kern="1200">
          <a:solidFill>
            <a:srgbClr val="000000"/>
          </a:solidFill>
          <a:latin typeface="+mn-lt"/>
          <a:ea typeface="+mn-ea"/>
          <a:cs typeface="+mn-cs"/>
        </a:defRPr>
      </a:lvl4pPr>
      <a:lvl5pPr marL="2057400" indent="-228600" algn="l" defTabSz="457200" rtl="0" eaLnBrk="0" fontAlgn="base" hangingPunct="0">
        <a:lnSpc>
          <a:spcPct val="92000"/>
        </a:lnSpc>
        <a:spcBef>
          <a:spcPct val="0"/>
        </a:spcBef>
        <a:spcAft>
          <a:spcPts val="288"/>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71488" y="487363"/>
            <a:ext cx="5913437" cy="176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smtClean="0"/>
              <a:t>Click to edit the title text formatClick to edit Master title style</a:t>
            </a:r>
          </a:p>
        </p:txBody>
      </p:sp>
      <p:sp>
        <p:nvSpPr>
          <p:cNvPr id="2051" name="Rectangle 2"/>
          <p:cNvSpPr>
            <a:spLocks noGrp="1" noChangeArrowheads="1"/>
          </p:cNvSpPr>
          <p:nvPr>
            <p:ph type="body" idx="1"/>
          </p:nvPr>
        </p:nvSpPr>
        <p:spPr bwMode="auto">
          <a:xfrm>
            <a:off x="471488" y="2433638"/>
            <a:ext cx="5913437" cy="5799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0"/>
            <a:r>
              <a:rPr lang="en-GB" altLang="en-US" smtClean="0"/>
              <a:t>Ninth Outline LevelEdit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3">
            <a:extLst>
              <a:ext uri="{FF2B5EF4-FFF2-40B4-BE49-F238E27FC236}"/>
            </a:extLst>
          </p:cNvPr>
          <p:cNvSpPr>
            <a:spLocks noGrp="1" noChangeArrowheads="1"/>
          </p:cNvSpPr>
          <p:nvPr>
            <p:ph type="dt"/>
          </p:nvPr>
        </p:nvSpPr>
        <p:spPr bwMode="auto">
          <a:xfrm>
            <a:off x="471488" y="8475663"/>
            <a:ext cx="1541462"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Lst>
              <a:defRPr sz="1400">
                <a:solidFill>
                  <a:srgbClr val="000000"/>
                </a:solidFill>
                <a:latin typeface="+mn-lt"/>
                <a:ea typeface="Microsoft YaHei" panose="020B0503020204020204" pitchFamily="34" charset="-122"/>
                <a:cs typeface="Lucida Sans Unicode" panose="020B0602030504020204" pitchFamily="34" charset="0"/>
              </a:defRPr>
            </a:lvl1pPr>
          </a:lstStyle>
          <a:p>
            <a:pPr>
              <a:defRPr/>
            </a:pPr>
            <a:r>
              <a:rPr lang="en-US" altLang="en-US"/>
              <a:t>5/8/20</a:t>
            </a:r>
          </a:p>
        </p:txBody>
      </p:sp>
      <p:sp>
        <p:nvSpPr>
          <p:cNvPr id="2053" name="Text Box 4"/>
          <p:cNvSpPr txBox="1">
            <a:spLocks noChangeArrowheads="1"/>
          </p:cNvSpPr>
          <p:nvPr/>
        </p:nvSpPr>
        <p:spPr bwMode="auto">
          <a:xfrm>
            <a:off x="2271713" y="8475663"/>
            <a:ext cx="231457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itchFamily="16" charset="0"/>
              <a:buNone/>
            </a:pPr>
            <a:endParaRPr lang="en-US" altLang="en-US"/>
          </a:p>
        </p:txBody>
      </p:sp>
      <p:sp>
        <p:nvSpPr>
          <p:cNvPr id="3" name="Rectangle 5">
            <a:extLst>
              <a:ext uri="{FF2B5EF4-FFF2-40B4-BE49-F238E27FC236}"/>
            </a:extLst>
          </p:cNvPr>
          <p:cNvSpPr>
            <a:spLocks noGrp="1" noChangeArrowheads="1"/>
          </p:cNvSpPr>
          <p:nvPr>
            <p:ph type="sldNum"/>
          </p:nvPr>
        </p:nvSpPr>
        <p:spPr bwMode="auto">
          <a:xfrm>
            <a:off x="4843463" y="8475663"/>
            <a:ext cx="1541462" cy="484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itchFamily="16" charset="0"/>
              <a:buNone/>
              <a:tabLst>
                <a:tab pos="723900" algn="l"/>
                <a:tab pos="1447800" algn="l"/>
              </a:tabLst>
              <a:defRPr sz="1400">
                <a:solidFill>
                  <a:srgbClr val="000000"/>
                </a:solidFill>
                <a:latin typeface="Calibri" charset="0"/>
              </a:defRPr>
            </a:lvl1pPr>
          </a:lstStyle>
          <a:p>
            <a:pPr>
              <a:defRPr/>
            </a:pPr>
            <a:fld id="{29468E9C-D237-4CF4-AAD9-0F84E98AFA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457200" rtl="0" eaLnBrk="0" fontAlgn="base" hangingPunct="0">
        <a:lnSpc>
          <a:spcPct val="92000"/>
        </a:lnSpc>
        <a:spcBef>
          <a:spcPct val="0"/>
        </a:spcBef>
        <a:spcAft>
          <a:spcPct val="0"/>
        </a:spcAft>
        <a:buClr>
          <a:srgbClr val="000000"/>
        </a:buClr>
        <a:buSzPct val="100000"/>
        <a:buFont typeface="Times New Roman" pitchFamily="16" charset="0"/>
        <a:defRPr kern="1200">
          <a:solidFill>
            <a:srgbClr val="000000"/>
          </a:solidFill>
          <a:latin typeface="+mj-lt"/>
          <a:ea typeface="+mj-ea"/>
          <a:cs typeface="+mj-cs"/>
        </a:defRPr>
      </a:lvl1pPr>
      <a:lvl2pPr algn="l" defTabSz="457200" rtl="0" eaLnBrk="0" fontAlgn="base" hangingPunct="0">
        <a:lnSpc>
          <a:spcPct val="92000"/>
        </a:lnSpc>
        <a:spcBef>
          <a:spcPct val="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icrosoft YaHei" panose="020B0503020204020204" pitchFamily="34" charset="-122"/>
        </a:defRPr>
      </a:lvl2pPr>
      <a:lvl3pPr algn="l" defTabSz="457200" rtl="0" eaLnBrk="0" fontAlgn="base" hangingPunct="0">
        <a:lnSpc>
          <a:spcPct val="92000"/>
        </a:lnSpc>
        <a:spcBef>
          <a:spcPct val="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icrosoft YaHei" panose="020B0503020204020204" pitchFamily="34" charset="-122"/>
        </a:defRPr>
      </a:lvl3pPr>
      <a:lvl4pPr algn="l" defTabSz="457200" rtl="0" eaLnBrk="0" fontAlgn="base" hangingPunct="0">
        <a:lnSpc>
          <a:spcPct val="92000"/>
        </a:lnSpc>
        <a:spcBef>
          <a:spcPct val="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icrosoft YaHei" panose="020B0503020204020204" pitchFamily="34" charset="-122"/>
        </a:defRPr>
      </a:lvl4pPr>
      <a:lvl5pPr algn="l" defTabSz="457200" rtl="0" eaLnBrk="0" fontAlgn="base" hangingPunct="0">
        <a:lnSpc>
          <a:spcPct val="92000"/>
        </a:lnSpc>
        <a:spcBef>
          <a:spcPct val="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icrosoft YaHei" panose="020B0503020204020204" pitchFamily="34" charset="-122"/>
        </a:defRPr>
      </a:lvl5pPr>
      <a:lvl6pPr marL="2514600" indent="-228600" algn="l" defTabSz="457200"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57200"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57200"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57200"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57200" rtl="0" eaLnBrk="0" fontAlgn="base" hangingPunct="0">
        <a:lnSpc>
          <a:spcPct val="92000"/>
        </a:lnSpc>
        <a:spcBef>
          <a:spcPct val="0"/>
        </a:spcBef>
        <a:spcAft>
          <a:spcPts val="1425"/>
        </a:spcAft>
        <a:buClr>
          <a:srgbClr val="000000"/>
        </a:buClr>
        <a:buSzPct val="100000"/>
        <a:buFont typeface="Times New Roman" pitchFamily="16" charset="0"/>
        <a:defRPr sz="2100" kern="1200">
          <a:solidFill>
            <a:srgbClr val="000000"/>
          </a:solidFill>
          <a:latin typeface="+mn-lt"/>
          <a:ea typeface="+mn-ea"/>
          <a:cs typeface="+mn-cs"/>
        </a:defRPr>
      </a:lvl1pPr>
      <a:lvl2pPr marL="742950" indent="-285750" algn="l" defTabSz="457200" rtl="0" eaLnBrk="0" fontAlgn="base" hangingPunct="0">
        <a:lnSpc>
          <a:spcPct val="92000"/>
        </a:lnSpc>
        <a:spcBef>
          <a:spcPct val="0"/>
        </a:spcBef>
        <a:spcAft>
          <a:spcPts val="1138"/>
        </a:spcAft>
        <a:buClr>
          <a:srgbClr val="000000"/>
        </a:buClr>
        <a:buSzPct val="100000"/>
        <a:buFont typeface="Times New Roman" pitchFamily="16" charset="0"/>
        <a:defRPr sz="1500" kern="1200">
          <a:solidFill>
            <a:srgbClr val="000000"/>
          </a:solidFill>
          <a:latin typeface="+mn-lt"/>
          <a:ea typeface="+mn-ea"/>
          <a:cs typeface="+mn-cs"/>
        </a:defRPr>
      </a:lvl2pPr>
      <a:lvl3pPr marL="1143000" indent="-228600" algn="l" defTabSz="457200" rtl="0" eaLnBrk="0" fontAlgn="base" hangingPunct="0">
        <a:lnSpc>
          <a:spcPct val="92000"/>
        </a:lnSpc>
        <a:spcBef>
          <a:spcPct val="0"/>
        </a:spcBef>
        <a:spcAft>
          <a:spcPts val="850"/>
        </a:spcAft>
        <a:buClr>
          <a:srgbClr val="000000"/>
        </a:buClr>
        <a:buSzPct val="100000"/>
        <a:buFont typeface="Times New Roman" pitchFamily="16" charset="0"/>
        <a:defRPr sz="1400" kern="1200">
          <a:solidFill>
            <a:srgbClr val="000000"/>
          </a:solidFill>
          <a:latin typeface="+mn-lt"/>
          <a:ea typeface="+mn-ea"/>
          <a:cs typeface="+mn-cs"/>
        </a:defRPr>
      </a:lvl3pPr>
      <a:lvl4pPr marL="1600200" indent="-228600" algn="l" defTabSz="457200" rtl="0" eaLnBrk="0" fontAlgn="base" hangingPunct="0">
        <a:lnSpc>
          <a:spcPct val="92000"/>
        </a:lnSpc>
        <a:spcBef>
          <a:spcPct val="0"/>
        </a:spcBef>
        <a:spcAft>
          <a:spcPts val="575"/>
        </a:spcAft>
        <a:buClr>
          <a:srgbClr val="000000"/>
        </a:buClr>
        <a:buSzPct val="100000"/>
        <a:buFont typeface="Times New Roman" pitchFamily="16" charset="0"/>
        <a:defRPr sz="1400" kern="1200">
          <a:solidFill>
            <a:srgbClr val="000000"/>
          </a:solidFill>
          <a:latin typeface="+mn-lt"/>
          <a:ea typeface="+mn-ea"/>
          <a:cs typeface="+mn-cs"/>
        </a:defRPr>
      </a:lvl4pPr>
      <a:lvl5pPr marL="2057400" indent="-228600" algn="l" defTabSz="457200" rtl="0" eaLnBrk="0" fontAlgn="base" hangingPunct="0">
        <a:lnSpc>
          <a:spcPct val="92000"/>
        </a:lnSpc>
        <a:spcBef>
          <a:spcPct val="0"/>
        </a:spcBef>
        <a:spcAft>
          <a:spcPts val="288"/>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5" name="Title 1"/>
          <p:cNvSpPr txBox="1">
            <a:spLocks/>
          </p:cNvSpPr>
          <p:nvPr/>
        </p:nvSpPr>
        <p:spPr bwMode="auto">
          <a:xfrm>
            <a:off x="304800" y="4724400"/>
            <a:ext cx="487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2000"/>
              </a:lnSpc>
              <a:spcAft>
                <a:spcPts val="1425"/>
              </a:spcAft>
              <a:buClr>
                <a:srgbClr val="000000"/>
              </a:buClr>
              <a:buSzPct val="100000"/>
              <a:buFont typeface="Times New Roman" pitchFamily="16" charset="0"/>
              <a:defRPr sz="2100">
                <a:solidFill>
                  <a:srgbClr val="000000"/>
                </a:solidFill>
                <a:latin typeface="Calibri" charset="0"/>
                <a:ea typeface="Microsoft YaHei" charset="-122"/>
              </a:defRPr>
            </a:lvl1pPr>
            <a:lvl2pPr>
              <a:lnSpc>
                <a:spcPct val="92000"/>
              </a:lnSpc>
              <a:spcAft>
                <a:spcPts val="1138"/>
              </a:spcAft>
              <a:buClr>
                <a:srgbClr val="000000"/>
              </a:buClr>
              <a:buSzPct val="100000"/>
              <a:buFont typeface="Times New Roman" pitchFamily="16" charset="0"/>
              <a:defRPr sz="1500">
                <a:solidFill>
                  <a:srgbClr val="000000"/>
                </a:solidFill>
                <a:latin typeface="Calibri" charset="0"/>
                <a:ea typeface="Microsoft YaHei" charset="-122"/>
              </a:defRPr>
            </a:lvl2pPr>
            <a:lvl3pPr>
              <a:lnSpc>
                <a:spcPct val="92000"/>
              </a:lnSpc>
              <a:spcAft>
                <a:spcPts val="850"/>
              </a:spcAft>
              <a:buClr>
                <a:srgbClr val="000000"/>
              </a:buClr>
              <a:buSzPct val="100000"/>
              <a:buFont typeface="Times New Roman" pitchFamily="16" charset="0"/>
              <a:defRPr sz="1400">
                <a:solidFill>
                  <a:srgbClr val="000000"/>
                </a:solidFill>
                <a:latin typeface="Calibri" charset="0"/>
                <a:ea typeface="Microsoft YaHei" charset="-122"/>
              </a:defRPr>
            </a:lvl3pPr>
            <a:lvl4pPr>
              <a:lnSpc>
                <a:spcPct val="92000"/>
              </a:lnSpc>
              <a:spcAft>
                <a:spcPts val="575"/>
              </a:spcAft>
              <a:buClr>
                <a:srgbClr val="000000"/>
              </a:buClr>
              <a:buSzPct val="100000"/>
              <a:buFont typeface="Times New Roman" pitchFamily="16" charset="0"/>
              <a:defRPr sz="1400">
                <a:solidFill>
                  <a:srgbClr val="000000"/>
                </a:solidFill>
                <a:latin typeface="Calibri" charset="0"/>
                <a:ea typeface="Microsoft YaHei" charset="-122"/>
              </a:defRPr>
            </a:lvl4pPr>
            <a:lvl5pPr>
              <a:lnSpc>
                <a:spcPct val="92000"/>
              </a:lnSpc>
              <a:spcAft>
                <a:spcPts val="288"/>
              </a:spcAft>
              <a:buClr>
                <a:srgbClr val="000000"/>
              </a:buClr>
              <a:buSzPct val="100000"/>
              <a:buFont typeface="Times New Roman" pitchFamily="16" charset="0"/>
              <a:defRPr sz="2000">
                <a:solidFill>
                  <a:srgbClr val="000000"/>
                </a:solidFill>
                <a:latin typeface="Calibri" charset="0"/>
                <a:ea typeface="Microsoft YaHei" charset="-122"/>
              </a:defRPr>
            </a:lvl5pPr>
            <a:lvl6pPr marL="2514600" indent="-228600" eaLnBrk="0" fontAlgn="base" hangingPunct="0">
              <a:lnSpc>
                <a:spcPct val="92000"/>
              </a:lnSpc>
              <a:spcBef>
                <a:spcPct val="0"/>
              </a:spcBef>
              <a:spcAft>
                <a:spcPts val="288"/>
              </a:spcAft>
              <a:buClr>
                <a:srgbClr val="000000"/>
              </a:buClr>
              <a:buSzPct val="100000"/>
              <a:buFont typeface="Times New Roman" pitchFamily="16" charset="0"/>
              <a:defRPr sz="2000">
                <a:solidFill>
                  <a:srgbClr val="000000"/>
                </a:solidFill>
                <a:latin typeface="Calibri" charset="0"/>
                <a:ea typeface="Microsoft YaHei" charset="-122"/>
              </a:defRPr>
            </a:lvl6pPr>
            <a:lvl7pPr marL="2971800" indent="-228600" eaLnBrk="0" fontAlgn="base" hangingPunct="0">
              <a:lnSpc>
                <a:spcPct val="92000"/>
              </a:lnSpc>
              <a:spcBef>
                <a:spcPct val="0"/>
              </a:spcBef>
              <a:spcAft>
                <a:spcPts val="288"/>
              </a:spcAft>
              <a:buClr>
                <a:srgbClr val="000000"/>
              </a:buClr>
              <a:buSzPct val="100000"/>
              <a:buFont typeface="Times New Roman" pitchFamily="16" charset="0"/>
              <a:defRPr sz="2000">
                <a:solidFill>
                  <a:srgbClr val="000000"/>
                </a:solidFill>
                <a:latin typeface="Calibri" charset="0"/>
                <a:ea typeface="Microsoft YaHei" charset="-122"/>
              </a:defRPr>
            </a:lvl7pPr>
            <a:lvl8pPr marL="3429000" indent="-228600" eaLnBrk="0" fontAlgn="base" hangingPunct="0">
              <a:lnSpc>
                <a:spcPct val="92000"/>
              </a:lnSpc>
              <a:spcBef>
                <a:spcPct val="0"/>
              </a:spcBef>
              <a:spcAft>
                <a:spcPts val="288"/>
              </a:spcAft>
              <a:buClr>
                <a:srgbClr val="000000"/>
              </a:buClr>
              <a:buSzPct val="100000"/>
              <a:buFont typeface="Times New Roman" pitchFamily="16" charset="0"/>
              <a:defRPr sz="2000">
                <a:solidFill>
                  <a:srgbClr val="000000"/>
                </a:solidFill>
                <a:latin typeface="Calibri" charset="0"/>
                <a:ea typeface="Microsoft YaHei" charset="-122"/>
              </a:defRPr>
            </a:lvl8pPr>
            <a:lvl9pPr marL="3886200" indent="-228600" eaLnBrk="0" fontAlgn="base" hangingPunct="0">
              <a:lnSpc>
                <a:spcPct val="92000"/>
              </a:lnSpc>
              <a:spcBef>
                <a:spcPct val="0"/>
              </a:spcBef>
              <a:spcAft>
                <a:spcPts val="288"/>
              </a:spcAft>
              <a:buClr>
                <a:srgbClr val="000000"/>
              </a:buClr>
              <a:buSzPct val="100000"/>
              <a:buFont typeface="Times New Roman" pitchFamily="16" charset="0"/>
              <a:defRPr sz="2000">
                <a:solidFill>
                  <a:srgbClr val="000000"/>
                </a:solidFill>
                <a:latin typeface="Calibri" charset="0"/>
                <a:ea typeface="Microsoft YaHei" charset="-122"/>
              </a:defRPr>
            </a:lvl9pPr>
          </a:lstStyle>
          <a:p>
            <a:pPr defTabSz="914400" eaLnBrk="1" hangingPunct="1">
              <a:lnSpc>
                <a:spcPct val="100000"/>
              </a:lnSpc>
              <a:spcAft>
                <a:spcPct val="0"/>
              </a:spcAft>
              <a:buClrTx/>
              <a:buSzTx/>
              <a:buFontTx/>
              <a:buNone/>
            </a:pPr>
            <a:r>
              <a:rPr lang="en-US" altLang="en-US" sz="2400" i="1">
                <a:solidFill>
                  <a:schemeClr val="tx1"/>
                </a:solidFill>
                <a:ea typeface="MS PGothic" pitchFamily="34" charset="-128"/>
              </a:rPr>
              <a:t>Figures to Accompany the Case Study </a:t>
            </a:r>
          </a:p>
        </p:txBody>
      </p:sp>
      <p:sp>
        <p:nvSpPr>
          <p:cNvPr id="6" name="Title 1"/>
          <p:cNvSpPr txBox="1">
            <a:spLocks/>
          </p:cNvSpPr>
          <p:nvPr/>
        </p:nvSpPr>
        <p:spPr>
          <a:xfrm>
            <a:off x="304800" y="5334000"/>
            <a:ext cx="6248400" cy="15081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4600" b="1" dirty="0">
                <a:latin typeface="+mn-lt"/>
              </a:rPr>
              <a:t>The Power of a Test:</a:t>
            </a:r>
          </a:p>
          <a:p>
            <a:pPr algn="l" fontAlgn="auto">
              <a:spcAft>
                <a:spcPts val="0"/>
              </a:spcAft>
              <a:defRPr/>
            </a:pPr>
            <a:r>
              <a:rPr lang="en-US" sz="2400" b="1" dirty="0">
                <a:latin typeface="+mn-lt"/>
              </a:rPr>
              <a:t>How COVID-19 Is </a:t>
            </a:r>
            <a:r>
              <a:rPr lang="en-US" sz="2400" b="1" dirty="0" smtClean="0">
                <a:latin typeface="+mn-lt"/>
              </a:rPr>
              <a:t>Diagnosed </a:t>
            </a:r>
            <a:r>
              <a:rPr lang="en-US" sz="2400" b="1" dirty="0">
                <a:latin typeface="+mn-lt"/>
              </a:rPr>
              <a:t>and Who Does It</a:t>
            </a:r>
          </a:p>
        </p:txBody>
      </p:sp>
      <p:sp>
        <p:nvSpPr>
          <p:cNvPr id="7" name="Subtitle 2"/>
          <p:cNvSpPr txBox="1">
            <a:spLocks/>
          </p:cNvSpPr>
          <p:nvPr/>
        </p:nvSpPr>
        <p:spPr>
          <a:xfrm>
            <a:off x="304800" y="6646863"/>
            <a:ext cx="4419600" cy="1354137"/>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000" dirty="0" smtClean="0">
                <a:latin typeface="Monotype Corsiva" panose="03010101010201010101" pitchFamily="66" charset="0"/>
              </a:rPr>
              <a:t>by</a:t>
            </a:r>
          </a:p>
          <a:p>
            <a:pPr marL="0" indent="0" fontAlgn="auto">
              <a:spcAft>
                <a:spcPts val="0"/>
              </a:spcAft>
              <a:buFont typeface="Arial" panose="020B0604020202020204" pitchFamily="34" charset="0"/>
              <a:buNone/>
              <a:defRPr/>
            </a:pPr>
            <a:r>
              <a:rPr lang="en-US" sz="2000" dirty="0"/>
              <a:t>Alison </a:t>
            </a:r>
            <a:r>
              <a:rPr lang="en-US" sz="2000" dirty="0" err="1"/>
              <a:t>Kieffer</a:t>
            </a:r>
            <a:r>
              <a:rPr lang="en-US" sz="2000" dirty="0"/>
              <a:t>, </a:t>
            </a:r>
            <a:r>
              <a:rPr lang="en-US" sz="2000" dirty="0" err="1"/>
              <a:t>Emaly</a:t>
            </a:r>
            <a:r>
              <a:rPr lang="en-US" sz="2000" dirty="0"/>
              <a:t> J. </a:t>
            </a:r>
            <a:r>
              <a:rPr lang="en-US" sz="2000" dirty="0" err="1"/>
              <a:t>Piecuch</a:t>
            </a:r>
            <a:r>
              <a:rPr lang="en-US" sz="2000" dirty="0"/>
              <a:t>, </a:t>
            </a:r>
          </a:p>
          <a:p>
            <a:pPr marL="0" indent="0" fontAlgn="auto">
              <a:spcAft>
                <a:spcPts val="0"/>
              </a:spcAft>
              <a:buFont typeface="Arial" panose="020B0604020202020204" pitchFamily="34" charset="0"/>
              <a:buNone/>
              <a:defRPr/>
            </a:pPr>
            <a:r>
              <a:rPr lang="en-US" sz="2000" dirty="0" smtClean="0"/>
              <a:t>Christina </a:t>
            </a:r>
            <a:r>
              <a:rPr lang="en-US" sz="2000" dirty="0" err="1"/>
              <a:t>Vallianatos</a:t>
            </a:r>
            <a:r>
              <a:rPr lang="en-US" sz="2000" dirty="0"/>
              <a:t>, </a:t>
            </a:r>
            <a:r>
              <a:rPr lang="en-US" sz="2000" dirty="0" smtClean="0"/>
              <a:t>and Sarah </a:t>
            </a:r>
            <a:r>
              <a:rPr lang="en-US" sz="2000" dirty="0"/>
              <a:t>A. Wojiski</a:t>
            </a:r>
          </a:p>
          <a:p>
            <a:pPr marL="0" indent="0" fontAlgn="auto">
              <a:spcAft>
                <a:spcPts val="0"/>
              </a:spcAft>
              <a:buFont typeface="Arial" panose="020B0604020202020204" pitchFamily="34" charset="0"/>
              <a:buNone/>
              <a:defRPr/>
            </a:pPr>
            <a:r>
              <a:rPr lang="en-US" sz="2000" dirty="0"/>
              <a:t>Genomic Education</a:t>
            </a:r>
          </a:p>
          <a:p>
            <a:pPr marL="0" indent="0" fontAlgn="auto">
              <a:spcAft>
                <a:spcPts val="0"/>
              </a:spcAft>
              <a:buFont typeface="Arial" panose="020B0604020202020204" pitchFamily="34" charset="0"/>
              <a:buNone/>
              <a:defRPr/>
            </a:pPr>
            <a:r>
              <a:rPr lang="en-US" sz="2000" dirty="0"/>
              <a:t>The Jackson Laboratory, Bar Harbor, </a:t>
            </a:r>
            <a:r>
              <a:rPr lang="en-US" sz="2000" dirty="0" smtClean="0"/>
              <a:t>ME</a:t>
            </a:r>
            <a:endParaRPr lang="en-US" sz="2000" dirty="0"/>
          </a:p>
        </p:txBody>
      </p:sp>
      <p:sp>
        <p:nvSpPr>
          <p:cNvPr id="3078" name="Rectangle 10"/>
          <p:cNvSpPr>
            <a:spLocks noChangeArrowheads="1"/>
          </p:cNvSpPr>
          <p:nvPr/>
        </p:nvSpPr>
        <p:spPr bwMode="auto">
          <a:xfrm>
            <a:off x="242888" y="180975"/>
            <a:ext cx="4938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2000"/>
              </a:lnSpc>
              <a:spcAft>
                <a:spcPts val="1425"/>
              </a:spcAft>
              <a:buClr>
                <a:srgbClr val="000000"/>
              </a:buClr>
              <a:buSzPct val="100000"/>
              <a:buFont typeface="Times New Roman" pitchFamily="16" charset="0"/>
              <a:defRPr sz="2100">
                <a:solidFill>
                  <a:srgbClr val="000000"/>
                </a:solidFill>
                <a:latin typeface="Calibri" charset="0"/>
                <a:ea typeface="Microsoft YaHei" charset="-122"/>
              </a:defRPr>
            </a:lvl1pPr>
            <a:lvl2pPr>
              <a:lnSpc>
                <a:spcPct val="92000"/>
              </a:lnSpc>
              <a:spcAft>
                <a:spcPts val="1138"/>
              </a:spcAft>
              <a:buClr>
                <a:srgbClr val="000000"/>
              </a:buClr>
              <a:buSzPct val="100000"/>
              <a:buFont typeface="Times New Roman" pitchFamily="16" charset="0"/>
              <a:defRPr sz="1500">
                <a:solidFill>
                  <a:srgbClr val="000000"/>
                </a:solidFill>
                <a:latin typeface="Calibri" charset="0"/>
                <a:ea typeface="Microsoft YaHei" charset="-122"/>
              </a:defRPr>
            </a:lvl2pPr>
            <a:lvl3pPr>
              <a:lnSpc>
                <a:spcPct val="92000"/>
              </a:lnSpc>
              <a:spcAft>
                <a:spcPts val="850"/>
              </a:spcAft>
              <a:buClr>
                <a:srgbClr val="000000"/>
              </a:buClr>
              <a:buSzPct val="100000"/>
              <a:buFont typeface="Times New Roman" pitchFamily="16" charset="0"/>
              <a:defRPr sz="1400">
                <a:solidFill>
                  <a:srgbClr val="000000"/>
                </a:solidFill>
                <a:latin typeface="Calibri" charset="0"/>
                <a:ea typeface="Microsoft YaHei" charset="-122"/>
              </a:defRPr>
            </a:lvl3pPr>
            <a:lvl4pPr>
              <a:lnSpc>
                <a:spcPct val="92000"/>
              </a:lnSpc>
              <a:spcAft>
                <a:spcPts val="575"/>
              </a:spcAft>
              <a:buClr>
                <a:srgbClr val="000000"/>
              </a:buClr>
              <a:buSzPct val="100000"/>
              <a:buFont typeface="Times New Roman" pitchFamily="16" charset="0"/>
              <a:defRPr sz="1400">
                <a:solidFill>
                  <a:srgbClr val="000000"/>
                </a:solidFill>
                <a:latin typeface="Calibri" charset="0"/>
                <a:ea typeface="Microsoft YaHei" charset="-122"/>
              </a:defRPr>
            </a:lvl4pPr>
            <a:lvl5pPr>
              <a:lnSpc>
                <a:spcPct val="92000"/>
              </a:lnSpc>
              <a:spcAft>
                <a:spcPts val="288"/>
              </a:spcAft>
              <a:buClr>
                <a:srgbClr val="000000"/>
              </a:buClr>
              <a:buSzPct val="100000"/>
              <a:buFont typeface="Times New Roman" pitchFamily="16" charset="0"/>
              <a:defRPr sz="2000">
                <a:solidFill>
                  <a:srgbClr val="000000"/>
                </a:solidFill>
                <a:latin typeface="Calibri" charset="0"/>
                <a:ea typeface="Microsoft YaHei" charset="-122"/>
              </a:defRPr>
            </a:lvl5pPr>
            <a:lvl6pPr marL="2514600" indent="-228600" defTabSz="457200" eaLnBrk="0" fontAlgn="base" hangingPunct="0">
              <a:lnSpc>
                <a:spcPct val="92000"/>
              </a:lnSpc>
              <a:spcBef>
                <a:spcPct val="0"/>
              </a:spcBef>
              <a:spcAft>
                <a:spcPts val="288"/>
              </a:spcAft>
              <a:buClr>
                <a:srgbClr val="000000"/>
              </a:buClr>
              <a:buSzPct val="100000"/>
              <a:buFont typeface="Times New Roman" pitchFamily="16" charset="0"/>
              <a:defRPr sz="2000">
                <a:solidFill>
                  <a:srgbClr val="000000"/>
                </a:solidFill>
                <a:latin typeface="Calibri" charset="0"/>
                <a:ea typeface="Microsoft YaHei" charset="-122"/>
              </a:defRPr>
            </a:lvl6pPr>
            <a:lvl7pPr marL="2971800" indent="-228600" defTabSz="457200" eaLnBrk="0" fontAlgn="base" hangingPunct="0">
              <a:lnSpc>
                <a:spcPct val="92000"/>
              </a:lnSpc>
              <a:spcBef>
                <a:spcPct val="0"/>
              </a:spcBef>
              <a:spcAft>
                <a:spcPts val="288"/>
              </a:spcAft>
              <a:buClr>
                <a:srgbClr val="000000"/>
              </a:buClr>
              <a:buSzPct val="100000"/>
              <a:buFont typeface="Times New Roman" pitchFamily="16" charset="0"/>
              <a:defRPr sz="2000">
                <a:solidFill>
                  <a:srgbClr val="000000"/>
                </a:solidFill>
                <a:latin typeface="Calibri" charset="0"/>
                <a:ea typeface="Microsoft YaHei" charset="-122"/>
              </a:defRPr>
            </a:lvl7pPr>
            <a:lvl8pPr marL="3429000" indent="-228600" defTabSz="457200" eaLnBrk="0" fontAlgn="base" hangingPunct="0">
              <a:lnSpc>
                <a:spcPct val="92000"/>
              </a:lnSpc>
              <a:spcBef>
                <a:spcPct val="0"/>
              </a:spcBef>
              <a:spcAft>
                <a:spcPts val="288"/>
              </a:spcAft>
              <a:buClr>
                <a:srgbClr val="000000"/>
              </a:buClr>
              <a:buSzPct val="100000"/>
              <a:buFont typeface="Times New Roman" pitchFamily="16" charset="0"/>
              <a:defRPr sz="2000">
                <a:solidFill>
                  <a:srgbClr val="000000"/>
                </a:solidFill>
                <a:latin typeface="Calibri" charset="0"/>
                <a:ea typeface="Microsoft YaHei" charset="-122"/>
              </a:defRPr>
            </a:lvl8pPr>
            <a:lvl9pPr marL="3886200" indent="-228600" defTabSz="457200" eaLnBrk="0" fontAlgn="base" hangingPunct="0">
              <a:lnSpc>
                <a:spcPct val="92000"/>
              </a:lnSpc>
              <a:spcBef>
                <a:spcPct val="0"/>
              </a:spcBef>
              <a:spcAft>
                <a:spcPts val="288"/>
              </a:spcAft>
              <a:buClr>
                <a:srgbClr val="000000"/>
              </a:buClr>
              <a:buSzPct val="100000"/>
              <a:buFont typeface="Times New Roman" pitchFamily="16" charset="0"/>
              <a:defRPr sz="2000">
                <a:solidFill>
                  <a:srgbClr val="000000"/>
                </a:solidFill>
                <a:latin typeface="Calibri" charset="0"/>
                <a:ea typeface="Microsoft YaHei" charset="-122"/>
              </a:defRPr>
            </a:lvl9pPr>
          </a:lstStyle>
          <a:p>
            <a:pPr>
              <a:lnSpc>
                <a:spcPct val="100000"/>
              </a:lnSpc>
              <a:spcAft>
                <a:spcPct val="0"/>
              </a:spcAft>
              <a:buClrTx/>
              <a:buSzTx/>
              <a:buFontTx/>
              <a:buNone/>
            </a:pPr>
            <a:r>
              <a:rPr lang="en-US" altLang="en-US" sz="1200" b="1">
                <a:solidFill>
                  <a:schemeClr val="bg2"/>
                </a:solidFill>
                <a:ea typeface="MS PGothic" pitchFamily="34" charset="-128"/>
                <a:cs typeface="Calibri" charset="0"/>
              </a:rPr>
              <a:t>NATIONAL CENTER FOR CASE STUDY TEACHING IN SCIENCE</a:t>
            </a:r>
            <a:endParaRPr lang="en-US" altLang="en-US" sz="1200" b="1">
              <a:solidFill>
                <a:schemeClr val="bg2"/>
              </a:solidFill>
              <a:latin typeface="Palatino Linotype" pitchFamily="18" charset="0"/>
              <a:ea typeface="MS PGothic" pitchFamily="34" charset="-128"/>
              <a:cs typeface="Calibri"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6043613" cy="914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875"/>
            <a:ext cx="4662488" cy="914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15875"/>
            <a:ext cx="4443413" cy="914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2400"/>
            <a:ext cx="6858000" cy="5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0"/>
            <a:ext cx="5821362" cy="914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0"/>
            <a:ext cx="6858000" cy="3938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0"/>
            <a:ext cx="5700713" cy="914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263" y="0"/>
            <a:ext cx="4435475" cy="9144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596</Words>
  <Application>Microsoft Office PowerPoint</Application>
  <PresentationFormat>On-screen Show (4:3)</PresentationFormat>
  <Paragraphs>51</Paragraphs>
  <Slides>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Microsoft YaHei</vt:lpstr>
      <vt:lpstr>Calibri</vt:lpstr>
      <vt:lpstr>Times New Roman</vt:lpstr>
      <vt:lpstr>Lucida Sans Unicode</vt:lpstr>
      <vt:lpstr>MS PGothic</vt:lpstr>
      <vt:lpstr>Monotype Corsiva</vt:lpstr>
      <vt:lpstr>Palatino Linotype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dc:creator>
  <cp:lastModifiedBy>Ky</cp:lastModifiedBy>
  <cp:revision>8</cp:revision>
  <cp:lastPrinted>1601-01-01T00:00:00Z</cp:lastPrinted>
  <dcterms:created xsi:type="dcterms:W3CDTF">1601-01-01T00:00:00Z</dcterms:created>
  <dcterms:modified xsi:type="dcterms:W3CDTF">2020-05-12T18:16:31Z</dcterms:modified>
</cp:coreProperties>
</file>