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8" r:id="rId2"/>
    <p:sldId id="271" r:id="rId3"/>
    <p:sldId id="270" r:id="rId4"/>
    <p:sldId id="269" r:id="rId5"/>
    <p:sldId id="272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87329" autoAdjust="0"/>
  </p:normalViewPr>
  <p:slideViewPr>
    <p:cSldViewPr snapToGrid="0" snapToObjects="1">
      <p:cViewPr varScale="1">
        <p:scale>
          <a:sx n="81" d="100"/>
          <a:sy n="81" d="100"/>
        </p:scale>
        <p:origin x="-160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BCE0-036C-324A-9A27-C14B9F342F0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DD6C-1ECC-254B-9598-05E690AB3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 image ©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Bartlomiej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Kopczynski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Dreamstime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ID 177371334.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DD6C-1ECC-254B-9598-05E690AB3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0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F6FB-2B4E-8246-9D87-17AD9843955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r="13450"/>
          <a:stretch/>
        </p:blipFill>
        <p:spPr>
          <a:xfrm>
            <a:off x="-134761" y="-65992"/>
            <a:ext cx="11056914" cy="692399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98204" y="1427545"/>
            <a:ext cx="70104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solidFill>
                  <a:schemeClr val="bg1"/>
                </a:solidFill>
                <a:latin typeface="Calibri" pitchFamily="34" charset="0"/>
              </a:rPr>
              <a:t>Figures to </a:t>
            </a:r>
            <a:r>
              <a:rPr lang="en-US" altLang="en-US" i="1" dirty="0">
                <a:solidFill>
                  <a:schemeClr val="bg1"/>
                </a:solidFill>
                <a:latin typeface="Calibri" pitchFamily="34" charset="0"/>
              </a:rPr>
              <a:t>Accompany the Case </a:t>
            </a:r>
            <a:r>
              <a:rPr lang="en-US" altLang="en-US" i="1" dirty="0" smtClean="0">
                <a:solidFill>
                  <a:schemeClr val="bg1"/>
                </a:solidFill>
                <a:latin typeface="Calibri" pitchFamily="34" charset="0"/>
              </a:rPr>
              <a:t>Study </a:t>
            </a:r>
            <a:endParaRPr lang="en-US" alt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78954" y="837941"/>
            <a:ext cx="817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579" y="2337248"/>
            <a:ext cx="8176125" cy="15077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Put to the Test: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RT-PCR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and </a:t>
            </a:r>
            <a:endParaRPr lang="en-US" sz="3600" b="1" dirty="0" smtClean="0">
              <a:solidFill>
                <a:schemeClr val="bg1"/>
              </a:solidFill>
              <a:latin typeface="+mn-lt"/>
            </a:endParaRPr>
          </a:p>
          <a:p>
            <a:pPr algn="l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Antibody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Detection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Diagnostic </a:t>
            </a:r>
          </a:p>
          <a:p>
            <a:pPr algn="l" fontAlgn="auto">
              <a:spcAft>
                <a:spcPts val="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Tools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COVID-19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8577" y="4636557"/>
            <a:ext cx="7750450" cy="12774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Melissa S. </a:t>
            </a:r>
            <a:r>
              <a:rPr lang="en-US" sz="2000" dirty="0" err="1">
                <a:solidFill>
                  <a:schemeClr val="bg1"/>
                </a:solidFill>
              </a:rPr>
              <a:t>Kosinski</a:t>
            </a:r>
            <a:r>
              <a:rPr lang="en-US" sz="2000" dirty="0">
                <a:solidFill>
                  <a:schemeClr val="bg1"/>
                </a:solidFill>
              </a:rPr>
              <a:t>-Collins, Lindsay </a:t>
            </a:r>
            <a:r>
              <a:rPr lang="en-US" sz="2000" dirty="0" err="1">
                <a:solidFill>
                  <a:schemeClr val="bg1"/>
                </a:solidFill>
              </a:rPr>
              <a:t>Mehrmanesh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Jessie </a:t>
            </a:r>
            <a:r>
              <a:rPr lang="en-US" sz="2000" dirty="0">
                <a:solidFill>
                  <a:schemeClr val="bg1"/>
                </a:solidFill>
              </a:rPr>
              <a:t>Cuomo and </a:t>
            </a:r>
            <a:r>
              <a:rPr lang="en-US" sz="2000" dirty="0" err="1">
                <a:solidFill>
                  <a:schemeClr val="bg1"/>
                </a:solidFill>
              </a:rPr>
              <a:t>Kene</a:t>
            </a:r>
            <a:r>
              <a:rPr lang="en-US" sz="2000" dirty="0">
                <a:solidFill>
                  <a:schemeClr val="bg1"/>
                </a:solidFill>
              </a:rPr>
              <a:t> N. </a:t>
            </a:r>
            <a:r>
              <a:rPr lang="en-US" sz="2000" dirty="0" err="1">
                <a:solidFill>
                  <a:schemeClr val="bg1"/>
                </a:solidFill>
              </a:rPr>
              <a:t>Piasta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Department of Biology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Brandeis University, Waltham, MA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6" y="867265"/>
            <a:ext cx="6854345" cy="4664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111" y="6436285"/>
            <a:ext cx="804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 </a:t>
            </a:r>
            <a:r>
              <a:rPr lang="en-US" sz="1200" i="1" dirty="0"/>
              <a:t>made in </a:t>
            </a:r>
            <a:r>
              <a:rPr lang="en-US" sz="1200" i="1" dirty="0" err="1"/>
              <a:t>Biorender</a:t>
            </a:r>
            <a:r>
              <a:rPr lang="en-US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0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9" y="1885360"/>
            <a:ext cx="8587819" cy="3220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111" y="6238318"/>
            <a:ext cx="804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 </a:t>
            </a:r>
            <a:r>
              <a:rPr lang="en-US" sz="1200" i="1" dirty="0"/>
              <a:t>made in </a:t>
            </a:r>
            <a:r>
              <a:rPr lang="en-US" sz="1200" i="1" dirty="0" err="1"/>
              <a:t>Biorender</a:t>
            </a:r>
            <a:r>
              <a:rPr lang="en-US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"/>
            <a:ext cx="91440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111" y="6445712"/>
            <a:ext cx="804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 </a:t>
            </a:r>
            <a:r>
              <a:rPr lang="en-US" sz="1200" i="1" dirty="0"/>
              <a:t>made in </a:t>
            </a:r>
            <a:r>
              <a:rPr lang="en-US" sz="1200" i="1" dirty="0" err="1"/>
              <a:t>Biorender</a:t>
            </a:r>
            <a:r>
              <a:rPr lang="en-US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9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349"/>
            <a:ext cx="9144000" cy="3105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111" y="6238318"/>
            <a:ext cx="804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Figure </a:t>
            </a:r>
            <a:r>
              <a:rPr lang="en-US" sz="1200" i="1" dirty="0"/>
              <a:t>made in </a:t>
            </a:r>
            <a:r>
              <a:rPr lang="en-US" sz="1200" i="1" dirty="0" err="1"/>
              <a:t>Biorender</a:t>
            </a:r>
            <a:r>
              <a:rPr lang="en-US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14371</TotalTime>
  <Words>86</Words>
  <Application>Microsoft Office PowerPoint</Application>
  <PresentationFormat>Letter Paper (8.5x11 in)</PresentationFormat>
  <Paragraphs>16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N Bartholomew</dc:creator>
  <cp:lastModifiedBy>Ky</cp:lastModifiedBy>
  <cp:revision>44</cp:revision>
  <dcterms:created xsi:type="dcterms:W3CDTF">2020-03-24T16:39:57Z</dcterms:created>
  <dcterms:modified xsi:type="dcterms:W3CDTF">2020-04-26T15:29:31Z</dcterms:modified>
</cp:coreProperties>
</file>