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8" r:id="rId2"/>
    <p:sldId id="271" r:id="rId3"/>
    <p:sldId id="272" r:id="rId4"/>
    <p:sldId id="274" r:id="rId5"/>
    <p:sldId id="273" r:id="rId6"/>
    <p:sldId id="269" r:id="rId7"/>
    <p:sldId id="270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67E"/>
    <a:srgbClr val="42F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/>
    <p:restoredTop sz="87329" autoAdjust="0"/>
  </p:normalViewPr>
  <p:slideViewPr>
    <p:cSldViewPr snapToGrid="0" snapToObjects="1">
      <p:cViewPr>
        <p:scale>
          <a:sx n="88" d="100"/>
          <a:sy n="88" d="100"/>
        </p:scale>
        <p:origin x="-1392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BCE0-036C-324A-9A27-C14B9F342F0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DD6C-1ECC-254B-9598-05E690AB3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Credit: 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Licensed image ©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Vitthayanukarun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Dreamstime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id 148259843</a:t>
            </a:r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DD6C-1ECC-254B-9598-05E690AB3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0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F6FB-2B4E-8246-9D87-17AD984395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282" y="1375857"/>
            <a:ext cx="6464808" cy="54864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88577" y="964364"/>
            <a:ext cx="70104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solidFill>
                  <a:schemeClr val="tx1"/>
                </a:solidFill>
                <a:latin typeface="Calibri" pitchFamily="34" charset="0"/>
              </a:rPr>
              <a:t>Figures to </a:t>
            </a:r>
            <a:r>
              <a:rPr lang="en-US" altLang="en-US" i="1" dirty="0">
                <a:solidFill>
                  <a:schemeClr val="tx1"/>
                </a:solidFill>
                <a:latin typeface="Calibri" pitchFamily="34" charset="0"/>
              </a:rPr>
              <a:t>Accompany the Case </a:t>
            </a:r>
            <a:r>
              <a:rPr lang="en-US" altLang="en-US" i="1" dirty="0" smtClean="0">
                <a:solidFill>
                  <a:schemeClr val="tx1"/>
                </a:solidFill>
                <a:latin typeface="Calibri" pitchFamily="34" charset="0"/>
              </a:rPr>
              <a:t>Study: </a:t>
            </a:r>
            <a:endParaRPr lang="en-US" alt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88579" y="587960"/>
            <a:ext cx="817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58267E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rgbClr val="58267E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579" y="1600189"/>
            <a:ext cx="8176125" cy="15077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dirty="0">
                <a:latin typeface="+mn-lt"/>
              </a:rPr>
              <a:t>If You Could See </a:t>
            </a:r>
            <a:r>
              <a:rPr lang="en-US" b="1" dirty="0" smtClean="0">
                <a:latin typeface="+mn-lt"/>
              </a:rPr>
              <a:t>Through </a:t>
            </a:r>
            <a:r>
              <a:rPr lang="en-US" b="1" dirty="0">
                <a:latin typeface="+mn-lt"/>
              </a:rPr>
              <a:t>My Eyes: </a:t>
            </a:r>
            <a:r>
              <a:rPr lang="en-US" b="1" dirty="0" smtClean="0">
                <a:latin typeface="+mn-lt"/>
              </a:rPr>
              <a:t>The </a:t>
            </a:r>
            <a:r>
              <a:rPr lang="en-US" b="1" dirty="0">
                <a:latin typeface="+mn-lt"/>
              </a:rPr>
              <a:t>Experience of </a:t>
            </a:r>
            <a:endParaRPr lang="en-US" b="1" dirty="0" smtClean="0">
              <a:latin typeface="+mn-lt"/>
            </a:endParaRPr>
          </a:p>
          <a:p>
            <a:pPr algn="l" fontAlgn="auto">
              <a:spcAft>
                <a:spcPts val="0"/>
              </a:spcAft>
            </a:pPr>
            <a:r>
              <a:rPr lang="en-US" b="1" dirty="0" smtClean="0">
                <a:latin typeface="+mn-lt"/>
              </a:rPr>
              <a:t>Color Vision</a:t>
            </a:r>
            <a:endParaRPr lang="en-US" b="1" dirty="0">
              <a:latin typeface="+mn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8577" y="5106184"/>
            <a:ext cx="7010400" cy="12774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latin typeface="Monotype Corsiva" panose="03010101010201010101" pitchFamily="66" charset="0"/>
              </a:rPr>
              <a:t>by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Andrew M. </a:t>
            </a:r>
            <a:r>
              <a:rPr lang="en-US" sz="2000" dirty="0" err="1"/>
              <a:t>Petzold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Center for Learning Innovation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University of Minnesota Rochester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75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2707"/>
            <a:ext cx="914400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5000"/>
            <a:ext cx="7620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36" y="1033358"/>
            <a:ext cx="8471140" cy="43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92" y="0"/>
            <a:ext cx="654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14391</TotalTime>
  <Words>54</Words>
  <Application>Microsoft Office PowerPoint</Application>
  <PresentationFormat>Letter Paper (8.5x11 in)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N Bartholomew</dc:creator>
  <cp:lastModifiedBy>Ky</cp:lastModifiedBy>
  <cp:revision>52</cp:revision>
  <dcterms:created xsi:type="dcterms:W3CDTF">2020-03-24T16:39:57Z</dcterms:created>
  <dcterms:modified xsi:type="dcterms:W3CDTF">2020-08-21T18:57:36Z</dcterms:modified>
</cp:coreProperties>
</file>