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303" r:id="rId2"/>
    <p:sldId id="256" r:id="rId3"/>
    <p:sldId id="268" r:id="rId4"/>
    <p:sldId id="257" r:id="rId5"/>
    <p:sldId id="258" r:id="rId6"/>
    <p:sldId id="288" r:id="rId7"/>
    <p:sldId id="271" r:id="rId8"/>
    <p:sldId id="289" r:id="rId9"/>
    <p:sldId id="290" r:id="rId10"/>
    <p:sldId id="291" r:id="rId11"/>
    <p:sldId id="272" r:id="rId12"/>
    <p:sldId id="273" r:id="rId13"/>
    <p:sldId id="275" r:id="rId14"/>
    <p:sldId id="276" r:id="rId15"/>
    <p:sldId id="292" r:id="rId16"/>
    <p:sldId id="293" r:id="rId17"/>
    <p:sldId id="294" r:id="rId18"/>
    <p:sldId id="302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Monotype Corsiva" panose="03010101010201010101" pitchFamily="66" charset="0"/>
      <p:italic r:id="rId34"/>
    </p:embeddedFont>
    <p:embeddedFont>
      <p:font typeface="Myriad Pro Cond" panose="020B0506030403020204" pitchFamily="34" charset="0"/>
      <p:regular r:id="rId35"/>
      <p:bold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B2F3A-B981-4AEA-BFD2-4BF94EE88A89}" v="94" dt="2022-08-03T02:25:41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19"/>
    <p:restoredTop sz="84053"/>
  </p:normalViewPr>
  <p:slideViewPr>
    <p:cSldViewPr snapToGrid="0" snapToObjects="1">
      <p:cViewPr varScale="1">
        <p:scale>
          <a:sx n="98" d="100"/>
          <a:sy n="98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B11B2F3A-B981-4AEA-BFD2-4BF94EE88A89}"/>
    <pc:docChg chg="undo redo custSel addSld modSld sldOrd modMainMaster">
      <pc:chgData name="Ky Herreid" userId="89c5ceb6862fbc66" providerId="LiveId" clId="{B11B2F3A-B981-4AEA-BFD2-4BF94EE88A89}" dt="2022-08-15T19:10:36.274" v="1255" actId="478"/>
      <pc:docMkLst>
        <pc:docMk/>
      </pc:docMkLst>
      <pc:sldChg chg="addSp delSp modSp mod">
        <pc:chgData name="Ky Herreid" userId="89c5ceb6862fbc66" providerId="LiveId" clId="{B11B2F3A-B981-4AEA-BFD2-4BF94EE88A89}" dt="2022-08-03T02:09:56.292" v="1077" actId="478"/>
        <pc:sldMkLst>
          <pc:docMk/>
          <pc:sldMk cId="1314583029" sldId="256"/>
        </pc:sldMkLst>
        <pc:spChg chg="del">
          <ac:chgData name="Ky Herreid" userId="89c5ceb6862fbc66" providerId="LiveId" clId="{B11B2F3A-B981-4AEA-BFD2-4BF94EE88A89}" dt="2022-08-03T02:08:56.100" v="1066" actId="478"/>
          <ac:spMkLst>
            <pc:docMk/>
            <pc:sldMk cId="1314583029" sldId="256"/>
            <ac:spMk id="2" creationId="{00000000-0000-0000-0000-000000000000}"/>
          </ac:spMkLst>
        </pc:spChg>
        <pc:spChg chg="del mod ord">
          <ac:chgData name="Ky Herreid" userId="89c5ceb6862fbc66" providerId="LiveId" clId="{B11B2F3A-B981-4AEA-BFD2-4BF94EE88A89}" dt="2022-08-03T02:09:17.976" v="1071" actId="478"/>
          <ac:spMkLst>
            <pc:docMk/>
            <pc:sldMk cId="1314583029" sldId="256"/>
            <ac:spMk id="3" creationId="{00000000-0000-0000-0000-000000000000}"/>
          </ac:spMkLst>
        </pc:spChg>
        <pc:spChg chg="add del mod">
          <ac:chgData name="Ky Herreid" userId="89c5ceb6862fbc66" providerId="LiveId" clId="{B11B2F3A-B981-4AEA-BFD2-4BF94EE88A89}" dt="2022-08-03T02:09:56.292" v="1077" actId="478"/>
          <ac:spMkLst>
            <pc:docMk/>
            <pc:sldMk cId="1314583029" sldId="256"/>
            <ac:spMk id="5" creationId="{9E7165D1-B118-6715-AA98-46206BE03CEF}"/>
          </ac:spMkLst>
        </pc:spChg>
        <pc:spChg chg="add del mod">
          <ac:chgData name="Ky Herreid" userId="89c5ceb6862fbc66" providerId="LiveId" clId="{B11B2F3A-B981-4AEA-BFD2-4BF94EE88A89}" dt="2022-08-03T02:09:14.024" v="1069" actId="478"/>
          <ac:spMkLst>
            <pc:docMk/>
            <pc:sldMk cId="1314583029" sldId="256"/>
            <ac:spMk id="7" creationId="{6E4341F8-A7C5-C1A4-3593-FB2AA968F231}"/>
          </ac:spMkLst>
        </pc:spChg>
        <pc:spChg chg="add del mod">
          <ac:chgData name="Ky Herreid" userId="89c5ceb6862fbc66" providerId="LiveId" clId="{B11B2F3A-B981-4AEA-BFD2-4BF94EE88A89}" dt="2022-08-03T02:09:49.296" v="1076" actId="478"/>
          <ac:spMkLst>
            <pc:docMk/>
            <pc:sldMk cId="1314583029" sldId="256"/>
            <ac:spMk id="9" creationId="{533C9CEA-BDF5-1126-3496-647AED6B4430}"/>
          </ac:spMkLst>
        </pc:spChg>
        <pc:picChg chg="add del mod">
          <ac:chgData name="Ky Herreid" userId="89c5ceb6862fbc66" providerId="LiveId" clId="{B11B2F3A-B981-4AEA-BFD2-4BF94EE88A89}" dt="2022-08-03T02:09:42.354" v="1075" actId="478"/>
          <ac:picMkLst>
            <pc:docMk/>
            <pc:sldMk cId="1314583029" sldId="256"/>
            <ac:picMk id="4" creationId="{00000000-0000-0000-0000-000000000000}"/>
          </ac:picMkLst>
        </pc:picChg>
      </pc:sldChg>
      <pc:sldChg chg="addSp delSp modSp mod">
        <pc:chgData name="Ky Herreid" userId="89c5ceb6862fbc66" providerId="LiveId" clId="{B11B2F3A-B981-4AEA-BFD2-4BF94EE88A89}" dt="2022-07-31T19:07:41.133" v="996"/>
        <pc:sldMkLst>
          <pc:docMk/>
          <pc:sldMk cId="174765838" sldId="257"/>
        </pc:sldMkLst>
        <pc:spChg chg="del mod">
          <ac:chgData name="Ky Herreid" userId="89c5ceb6862fbc66" providerId="LiveId" clId="{B11B2F3A-B981-4AEA-BFD2-4BF94EE88A89}" dt="2022-07-31T18:50:47.865" v="948" actId="478"/>
          <ac:spMkLst>
            <pc:docMk/>
            <pc:sldMk cId="174765838" sldId="257"/>
            <ac:spMk id="2" creationId="{00000000-0000-0000-0000-000000000000}"/>
          </ac:spMkLst>
        </pc:spChg>
        <pc:spChg chg="del mod">
          <ac:chgData name="Ky Herreid" userId="89c5ceb6862fbc66" providerId="LiveId" clId="{B11B2F3A-B981-4AEA-BFD2-4BF94EE88A89}" dt="2022-07-31T18:50:55.945" v="951" actId="478"/>
          <ac:spMkLst>
            <pc:docMk/>
            <pc:sldMk cId="174765838" sldId="257"/>
            <ac:spMk id="3" creationId="{00000000-0000-0000-0000-000000000000}"/>
          </ac:spMkLst>
        </pc:spChg>
        <pc:spChg chg="add del mod">
          <ac:chgData name="Ky Herreid" userId="89c5ceb6862fbc66" providerId="LiveId" clId="{B11B2F3A-B981-4AEA-BFD2-4BF94EE88A89}" dt="2022-07-31T18:50:52.908" v="950" actId="478"/>
          <ac:spMkLst>
            <pc:docMk/>
            <pc:sldMk cId="174765838" sldId="257"/>
            <ac:spMk id="5" creationId="{239CFF31-45BD-48B0-AF47-471A8379091B}"/>
          </ac:spMkLst>
        </pc:spChg>
        <pc:spChg chg="add del mod">
          <ac:chgData name="Ky Herreid" userId="89c5ceb6862fbc66" providerId="LiveId" clId="{B11B2F3A-B981-4AEA-BFD2-4BF94EE88A89}" dt="2022-07-31T18:50:51.012" v="949" actId="478"/>
          <ac:spMkLst>
            <pc:docMk/>
            <pc:sldMk cId="174765838" sldId="257"/>
            <ac:spMk id="7" creationId="{54EE52D9-98F2-DF74-D2F2-8D08888B0409}"/>
          </ac:spMkLst>
        </pc:spChg>
        <pc:spChg chg="add mod">
          <ac:chgData name="Ky Herreid" userId="89c5ceb6862fbc66" providerId="LiveId" clId="{B11B2F3A-B981-4AEA-BFD2-4BF94EE88A89}" dt="2022-07-31T19:07:41.133" v="996"/>
          <ac:spMkLst>
            <pc:docMk/>
            <pc:sldMk cId="174765838" sldId="257"/>
            <ac:spMk id="9" creationId="{095D0EE4-12D6-3C6C-2F02-114E0F1EB9E9}"/>
          </ac:spMkLst>
        </pc:spChg>
        <pc:spChg chg="add mod">
          <ac:chgData name="Ky Herreid" userId="89c5ceb6862fbc66" providerId="LiveId" clId="{B11B2F3A-B981-4AEA-BFD2-4BF94EE88A89}" dt="2022-07-31T18:52:32.924" v="968"/>
          <ac:spMkLst>
            <pc:docMk/>
            <pc:sldMk cId="174765838" sldId="257"/>
            <ac:spMk id="10" creationId="{4E76755A-A74F-BE7C-8F7C-10D0A8AE07F8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74765838" sldId="257"/>
            <ac:spMk id="11" creationId="{1C5C80C6-A3E3-D2D0-DE7D-0F08E70F717E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74765838" sldId="257"/>
            <ac:spMk id="12" creationId="{BAEA587E-BB00-4D77-D587-C29BE8C4A025}"/>
          </ac:spMkLst>
        </pc:spChg>
      </pc:sldChg>
      <pc:sldChg chg="delSp modSp mod ord">
        <pc:chgData name="Ky Herreid" userId="89c5ceb6862fbc66" providerId="LiveId" clId="{B11B2F3A-B981-4AEA-BFD2-4BF94EE88A89}" dt="2022-07-31T19:07:41.133" v="996"/>
        <pc:sldMkLst>
          <pc:docMk/>
          <pc:sldMk cId="1679293817" sldId="258"/>
        </pc:sldMkLst>
        <pc:spChg chg="mod">
          <ac:chgData name="Ky Herreid" userId="89c5ceb6862fbc66" providerId="LiveId" clId="{B11B2F3A-B981-4AEA-BFD2-4BF94EE88A89}" dt="2022-07-31T18:45:35.676" v="866"/>
          <ac:spMkLst>
            <pc:docMk/>
            <pc:sldMk cId="1679293817" sldId="258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679293817" sldId="258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679293817" sldId="258"/>
            <ac:spMk id="4" creationId="{612A9AEE-A265-3177-335C-5EA68693E2C1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679293817" sldId="258"/>
            <ac:spMk id="5" creationId="{57B08141-272E-329F-63D4-06D90A62FC49}"/>
          </ac:spMkLst>
        </pc:spChg>
      </pc:sldChg>
      <pc:sldChg chg="delSp modSp mod">
        <pc:chgData name="Ky Herreid" userId="89c5ceb6862fbc66" providerId="LiveId" clId="{B11B2F3A-B981-4AEA-BFD2-4BF94EE88A89}" dt="2022-07-31T18:54:35.093" v="973"/>
        <pc:sldMkLst>
          <pc:docMk/>
          <pc:sldMk cId="1925032476" sldId="268"/>
        </pc:sldMkLst>
        <pc:spChg chg="mod">
          <ac:chgData name="Ky Herreid" userId="89c5ceb6862fbc66" providerId="LiveId" clId="{B11B2F3A-B981-4AEA-BFD2-4BF94EE88A89}" dt="2022-07-31T18:09:47.256" v="68" actId="20577"/>
          <ac:spMkLst>
            <pc:docMk/>
            <pc:sldMk cId="1925032476" sldId="268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925032476" sldId="268"/>
            <ac:spMk id="5" creationId="{6FC9815C-A610-5DC9-7855-0426AB4BAEFC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925032476" sldId="268"/>
            <ac:spMk id="6" creationId="{5B070D04-5B71-5223-2449-BB0603A63650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392169709" sldId="271"/>
        </pc:sldMkLst>
        <pc:spChg chg="mod">
          <ac:chgData name="Ky Herreid" userId="89c5ceb6862fbc66" providerId="LiveId" clId="{B11B2F3A-B981-4AEA-BFD2-4BF94EE88A89}" dt="2022-07-31T18:52:16.411" v="967"/>
          <ac:spMkLst>
            <pc:docMk/>
            <pc:sldMk cId="392169709" sldId="271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392169709" sldId="271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392169709" sldId="271"/>
            <ac:spMk id="4" creationId="{371FB8FD-687A-D1FA-D889-B392FCD7543D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392169709" sldId="271"/>
            <ac:spMk id="5" creationId="{606FE5F7-286C-A002-0703-89ED64F2F450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910147633" sldId="272"/>
        </pc:sldMkLst>
        <pc:spChg chg="mod">
          <ac:chgData name="Ky Herreid" userId="89c5ceb6862fbc66" providerId="LiveId" clId="{B11B2F3A-B981-4AEA-BFD2-4BF94EE88A89}" dt="2022-07-31T18:45:35.676" v="866"/>
          <ac:spMkLst>
            <pc:docMk/>
            <pc:sldMk cId="910147633" sldId="272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910147633" sldId="272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910147633" sldId="272"/>
            <ac:spMk id="4" creationId="{71E6F2AE-649A-6D02-F799-520B8E0E507B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910147633" sldId="272"/>
            <ac:spMk id="5" creationId="{291A2166-8C55-820E-002D-5D3E19CE944E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524968609" sldId="273"/>
        </pc:sldMkLst>
        <pc:spChg chg="mod">
          <ac:chgData name="Ky Herreid" userId="89c5ceb6862fbc66" providerId="LiveId" clId="{B11B2F3A-B981-4AEA-BFD2-4BF94EE88A89}" dt="2022-07-31T18:45:35.676" v="866"/>
          <ac:spMkLst>
            <pc:docMk/>
            <pc:sldMk cId="1524968609" sldId="273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524968609" sldId="273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24968609" sldId="273"/>
            <ac:spMk id="4" creationId="{916A8682-6C35-EA5D-434A-94DAAD739CEE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24968609" sldId="273"/>
            <ac:spMk id="5" creationId="{E53956BF-1322-9002-5AE4-387E29C4D7C7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508046552" sldId="275"/>
        </pc:sldMkLst>
        <pc:spChg chg="mod">
          <ac:chgData name="Ky Herreid" userId="89c5ceb6862fbc66" providerId="LiveId" clId="{B11B2F3A-B981-4AEA-BFD2-4BF94EE88A89}" dt="2022-07-31T18:45:35.676" v="866"/>
          <ac:spMkLst>
            <pc:docMk/>
            <pc:sldMk cId="1508046552" sldId="275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508046552" sldId="275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08046552" sldId="275"/>
            <ac:spMk id="4" creationId="{F3936B8A-242D-99D9-261A-3FAC806E1AAA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08046552" sldId="275"/>
            <ac:spMk id="5" creationId="{F013555C-4515-1375-2792-1C483A914E05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766986780" sldId="276"/>
        </pc:sldMkLst>
        <pc:spChg chg="mod">
          <ac:chgData name="Ky Herreid" userId="89c5ceb6862fbc66" providerId="LiveId" clId="{B11B2F3A-B981-4AEA-BFD2-4BF94EE88A89}" dt="2022-07-31T18:45:35.676" v="866"/>
          <ac:spMkLst>
            <pc:docMk/>
            <pc:sldMk cId="766986780" sldId="276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766986780" sldId="276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766986780" sldId="276"/>
            <ac:spMk id="4" creationId="{18608749-03B3-95D1-A493-0B9C517E7C67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766986780" sldId="276"/>
            <ac:spMk id="5" creationId="{89ED55C5-88E6-0329-7CFE-DDD5EBF402EF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182589566" sldId="288"/>
        </pc:sldMkLst>
        <pc:spChg chg="mod">
          <ac:chgData name="Ky Herreid" userId="89c5ceb6862fbc66" providerId="LiveId" clId="{B11B2F3A-B981-4AEA-BFD2-4BF94EE88A89}" dt="2022-07-31T18:49:07.745" v="906" actId="20577"/>
          <ac:spMkLst>
            <pc:docMk/>
            <pc:sldMk cId="1182589566" sldId="288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182589566" sldId="288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182589566" sldId="288"/>
            <ac:spMk id="4" creationId="{7C73BD77-4C05-E241-7438-9BB4576C3E6A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182589566" sldId="288"/>
            <ac:spMk id="5" creationId="{E7060320-DC00-8D38-B497-8C06D7D0372A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524415844" sldId="289"/>
        </pc:sldMkLst>
        <pc:spChg chg="mod">
          <ac:chgData name="Ky Herreid" userId="89c5ceb6862fbc66" providerId="LiveId" clId="{B11B2F3A-B981-4AEA-BFD2-4BF94EE88A89}" dt="2022-07-31T18:49:20.608" v="927" actId="20577"/>
          <ac:spMkLst>
            <pc:docMk/>
            <pc:sldMk cId="1524415844" sldId="289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524415844" sldId="289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24415844" sldId="289"/>
            <ac:spMk id="4" creationId="{804BE6CF-0378-A647-50B2-4BBB344397A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24415844" sldId="289"/>
            <ac:spMk id="5" creationId="{D808BA11-A7D0-2D92-44FA-4ABE5EF68039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709008820" sldId="290"/>
        </pc:sldMkLst>
        <pc:spChg chg="mod">
          <ac:chgData name="Ky Herreid" userId="89c5ceb6862fbc66" providerId="LiveId" clId="{B11B2F3A-B981-4AEA-BFD2-4BF94EE88A89}" dt="2022-07-31T18:49:39.578" v="940" actId="20577"/>
          <ac:spMkLst>
            <pc:docMk/>
            <pc:sldMk cId="709008820" sldId="290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709008820" sldId="290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709008820" sldId="290"/>
            <ac:spMk id="4" creationId="{237FEFE6-4617-63AA-937B-25A06D0CC92E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709008820" sldId="290"/>
            <ac:spMk id="5" creationId="{6EA0C30D-7D4F-306B-D2E3-EA50C8C6CCFB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2054704383" sldId="291"/>
        </pc:sldMkLst>
        <pc:spChg chg="mod">
          <ac:chgData name="Ky Herreid" userId="89c5ceb6862fbc66" providerId="LiveId" clId="{B11B2F3A-B981-4AEA-BFD2-4BF94EE88A89}" dt="2022-07-31T18:54:07.649" v="972"/>
          <ac:spMkLst>
            <pc:docMk/>
            <pc:sldMk cId="2054704383" sldId="291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2054704383" sldId="291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2054704383" sldId="291"/>
            <ac:spMk id="4" creationId="{D9D5029E-A265-D92C-2D37-C31BC651ACB7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2054704383" sldId="291"/>
            <ac:spMk id="5" creationId="{B0071FBD-7320-4426-014B-0AF8E53C6960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251343329" sldId="292"/>
        </pc:sldMkLst>
        <pc:spChg chg="mod">
          <ac:chgData name="Ky Herreid" userId="89c5ceb6862fbc66" providerId="LiveId" clId="{B11B2F3A-B981-4AEA-BFD2-4BF94EE88A89}" dt="2022-07-31T18:45:35.676" v="866"/>
          <ac:spMkLst>
            <pc:docMk/>
            <pc:sldMk cId="1251343329" sldId="292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251343329" sldId="292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251343329" sldId="292"/>
            <ac:spMk id="4" creationId="{078CD85A-4570-48C0-A75E-390DF5082349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251343329" sldId="292"/>
            <ac:spMk id="5" creationId="{4C510440-3504-0CF1-0DA7-37BF6918EB2D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512615270" sldId="293"/>
        </pc:sldMkLst>
        <pc:spChg chg="mod">
          <ac:chgData name="Ky Herreid" userId="89c5ceb6862fbc66" providerId="LiveId" clId="{B11B2F3A-B981-4AEA-BFD2-4BF94EE88A89}" dt="2022-07-31T18:45:35.676" v="866"/>
          <ac:spMkLst>
            <pc:docMk/>
            <pc:sldMk cId="1512615270" sldId="293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512615270" sldId="293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12615270" sldId="293"/>
            <ac:spMk id="4" creationId="{BD2EAF16-1CC5-7CE0-E741-82392FD4E18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12615270" sldId="293"/>
            <ac:spMk id="5" creationId="{84BFD48F-C6EC-644E-A4B4-E13A2BF6DB18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483005887" sldId="294"/>
        </pc:sldMkLst>
        <pc:spChg chg="mod">
          <ac:chgData name="Ky Herreid" userId="89c5ceb6862fbc66" providerId="LiveId" clId="{B11B2F3A-B981-4AEA-BFD2-4BF94EE88A89}" dt="2022-07-31T18:45:35.676" v="866"/>
          <ac:spMkLst>
            <pc:docMk/>
            <pc:sldMk cId="1483005887" sldId="294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483005887" sldId="294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483005887" sldId="294"/>
            <ac:spMk id="4" creationId="{7BB15193-CF9F-C3E2-4850-ABC15E704DE1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483005887" sldId="294"/>
            <ac:spMk id="5" creationId="{C03E53AA-2ABE-864D-CD9E-45149062AF07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384988705" sldId="295"/>
        </pc:sldMkLst>
        <pc:spChg chg="mod">
          <ac:chgData name="Ky Herreid" userId="89c5ceb6862fbc66" providerId="LiveId" clId="{B11B2F3A-B981-4AEA-BFD2-4BF94EE88A89}" dt="2022-07-31T18:42:30.970" v="735" actId="20577"/>
          <ac:spMkLst>
            <pc:docMk/>
            <pc:sldMk cId="384988705" sldId="295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384988705" sldId="295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384988705" sldId="295"/>
            <ac:spMk id="4" creationId="{EC966BC0-5465-EDA5-C41D-4D48BE83D8C4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384988705" sldId="295"/>
            <ac:spMk id="5" creationId="{5A8AF244-E4FE-B3FE-6638-BFE85A6FBCF8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537172931" sldId="296"/>
        </pc:sldMkLst>
        <pc:spChg chg="mod">
          <ac:chgData name="Ky Herreid" userId="89c5ceb6862fbc66" providerId="LiveId" clId="{B11B2F3A-B981-4AEA-BFD2-4BF94EE88A89}" dt="2022-07-31T18:43:06.575" v="770" actId="20577"/>
          <ac:spMkLst>
            <pc:docMk/>
            <pc:sldMk cId="1537172931" sldId="296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537172931" sldId="296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37172931" sldId="296"/>
            <ac:spMk id="4" creationId="{D44AB296-08AF-25C0-77A2-A57FF05F22E6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37172931" sldId="296"/>
            <ac:spMk id="5" creationId="{36F9B1DD-F69E-DDFC-1093-A24476F70385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405502822" sldId="297"/>
        </pc:sldMkLst>
        <pc:spChg chg="mod">
          <ac:chgData name="Ky Herreid" userId="89c5ceb6862fbc66" providerId="LiveId" clId="{B11B2F3A-B981-4AEA-BFD2-4BF94EE88A89}" dt="2022-07-31T18:43:51.957" v="811" actId="6549"/>
          <ac:spMkLst>
            <pc:docMk/>
            <pc:sldMk cId="1405502822" sldId="297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405502822" sldId="297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405502822" sldId="297"/>
            <ac:spMk id="4" creationId="{5CE04507-04E6-083B-C2E1-176CE425AFEC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405502822" sldId="297"/>
            <ac:spMk id="5" creationId="{74FEB187-5C9A-4EB2-4F67-8D882F789B03}"/>
          </ac:spMkLst>
        </pc:sp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933851074" sldId="298"/>
        </pc:sldMkLst>
        <pc:spChg chg="mod">
          <ac:chgData name="Ky Herreid" userId="89c5ceb6862fbc66" providerId="LiveId" clId="{B11B2F3A-B981-4AEA-BFD2-4BF94EE88A89}" dt="2022-07-31T18:44:43.731" v="849" actId="20577"/>
          <ac:spMkLst>
            <pc:docMk/>
            <pc:sldMk cId="933851074" sldId="298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933851074" sldId="298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933851074" sldId="298"/>
            <ac:spMk id="4" creationId="{31022E9E-5D06-72F3-CF20-5E00E468CA9E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933851074" sldId="298"/>
            <ac:spMk id="5" creationId="{90BB809C-FAAF-EBD7-7D52-2F9A86DC6259}"/>
          </ac:spMkLst>
        </pc:spChg>
      </pc:sldChg>
      <pc:sldChg chg="delSp">
        <pc:chgData name="Ky Herreid" userId="89c5ceb6862fbc66" providerId="LiveId" clId="{B11B2F3A-B981-4AEA-BFD2-4BF94EE88A89}" dt="2022-07-31T18:54:35.093" v="973"/>
        <pc:sldMkLst>
          <pc:docMk/>
          <pc:sldMk cId="1881257903" sldId="299"/>
        </pc:sldMkLst>
        <pc:spChg chg="del">
          <ac:chgData name="Ky Herreid" userId="89c5ceb6862fbc66" providerId="LiveId" clId="{B11B2F3A-B981-4AEA-BFD2-4BF94EE88A89}" dt="2022-07-31T18:54:35.093" v="973"/>
          <ac:spMkLst>
            <pc:docMk/>
            <pc:sldMk cId="1881257903" sldId="299"/>
            <ac:spMk id="2" creationId="{FB4FF306-4B1B-E82B-E601-337734BAC6FA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881257903" sldId="299"/>
            <ac:spMk id="3" creationId="{F8C62756-71A8-005A-0E75-092CCF4EA230}"/>
          </ac:spMkLst>
        </pc:spChg>
      </pc:sldChg>
      <pc:sldChg chg="addSp delSp modSp mod">
        <pc:chgData name="Ky Herreid" userId="89c5ceb6862fbc66" providerId="LiveId" clId="{B11B2F3A-B981-4AEA-BFD2-4BF94EE88A89}" dt="2022-07-31T19:19:42.485" v="1064" actId="1035"/>
        <pc:sldMkLst>
          <pc:docMk/>
          <pc:sldMk cId="1806292765" sldId="300"/>
        </pc:sldMkLst>
        <pc:spChg chg="del">
          <ac:chgData name="Ky Herreid" userId="89c5ceb6862fbc66" providerId="LiveId" clId="{B11B2F3A-B981-4AEA-BFD2-4BF94EE88A89}" dt="2022-07-31T18:54:35.093" v="973"/>
          <ac:spMkLst>
            <pc:docMk/>
            <pc:sldMk cId="1806292765" sldId="300"/>
            <ac:spMk id="2" creationId="{CC351813-CDC4-E0B1-A821-2A97AA04996E}"/>
          </ac:spMkLst>
        </pc:spChg>
        <pc:spChg chg="add mod">
          <ac:chgData name="Ky Herreid" userId="89c5ceb6862fbc66" providerId="LiveId" clId="{B11B2F3A-B981-4AEA-BFD2-4BF94EE88A89}" dt="2022-07-31T19:19:42.485" v="1064" actId="1035"/>
          <ac:spMkLst>
            <pc:docMk/>
            <pc:sldMk cId="1806292765" sldId="300"/>
            <ac:spMk id="3" creationId="{6FB29A45-B6E1-D5B1-7CB9-F37EA56F7227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806292765" sldId="300"/>
            <ac:spMk id="5" creationId="{C0F4DEE3-05A3-01F1-CBE9-0129640361B3}"/>
          </ac:spMkLst>
        </pc:spChg>
        <pc:picChg chg="del">
          <ac:chgData name="Ky Herreid" userId="89c5ceb6862fbc66" providerId="LiveId" clId="{B11B2F3A-B981-4AEA-BFD2-4BF94EE88A89}" dt="2022-07-31T18:22:10.738" v="152" actId="478"/>
          <ac:picMkLst>
            <pc:docMk/>
            <pc:sldMk cId="1806292765" sldId="300"/>
            <ac:picMk id="4" creationId="{00000000-0000-0000-0000-000000000000}"/>
          </ac:picMkLst>
        </pc:picChg>
        <pc:picChg chg="add mod">
          <ac:chgData name="Ky Herreid" userId="89c5ceb6862fbc66" providerId="LiveId" clId="{B11B2F3A-B981-4AEA-BFD2-4BF94EE88A89}" dt="2022-07-31T19:18:14.845" v="1021" actId="1037"/>
          <ac:picMkLst>
            <pc:docMk/>
            <pc:sldMk cId="1806292765" sldId="300"/>
            <ac:picMk id="1026" creationId="{8CE60C35-8596-6AD9-76ED-3C2AA122877F}"/>
          </ac:picMkLst>
        </pc:picChg>
      </pc:sldChg>
      <pc:sldChg chg="delSp modSp mod">
        <pc:chgData name="Ky Herreid" userId="89c5ceb6862fbc66" providerId="LiveId" clId="{B11B2F3A-B981-4AEA-BFD2-4BF94EE88A89}" dt="2022-07-31T19:19:22.442" v="1055" actId="1076"/>
        <pc:sldMkLst>
          <pc:docMk/>
          <pc:sldMk cId="1533667363" sldId="301"/>
        </pc:sldMkLst>
        <pc:spChg chg="del">
          <ac:chgData name="Ky Herreid" userId="89c5ceb6862fbc66" providerId="LiveId" clId="{B11B2F3A-B981-4AEA-BFD2-4BF94EE88A89}" dt="2022-07-31T18:54:35.093" v="973"/>
          <ac:spMkLst>
            <pc:docMk/>
            <pc:sldMk cId="1533667363" sldId="301"/>
            <ac:spMk id="2" creationId="{383AAA5D-81E0-8B7B-D195-A82F0E397894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533667363" sldId="301"/>
            <ac:spMk id="4" creationId="{BF6C2AE3-D1A0-C4D1-6B3E-F80CB663598B}"/>
          </ac:spMkLst>
        </pc:spChg>
        <pc:spChg chg="mod">
          <ac:chgData name="Ky Herreid" userId="89c5ceb6862fbc66" providerId="LiveId" clId="{B11B2F3A-B981-4AEA-BFD2-4BF94EE88A89}" dt="2022-07-31T19:19:22.442" v="1055" actId="1076"/>
          <ac:spMkLst>
            <pc:docMk/>
            <pc:sldMk cId="1533667363" sldId="301"/>
            <ac:spMk id="5" creationId="{00000000-0000-0000-0000-000000000000}"/>
          </ac:spMkLst>
        </pc:spChg>
        <pc:picChg chg="mod">
          <ac:chgData name="Ky Herreid" userId="89c5ceb6862fbc66" providerId="LiveId" clId="{B11B2F3A-B981-4AEA-BFD2-4BF94EE88A89}" dt="2022-07-31T19:19:17.230" v="1054" actId="1076"/>
          <ac:picMkLst>
            <pc:docMk/>
            <pc:sldMk cId="1533667363" sldId="301"/>
            <ac:picMk id="3" creationId="{00000000-0000-0000-0000-000000000000}"/>
          </ac:picMkLst>
        </pc:picChg>
      </pc:sldChg>
      <pc:sldChg chg="delSp modSp mod">
        <pc:chgData name="Ky Herreid" userId="89c5ceb6862fbc66" providerId="LiveId" clId="{B11B2F3A-B981-4AEA-BFD2-4BF94EE88A89}" dt="2022-07-31T19:07:41.133" v="996"/>
        <pc:sldMkLst>
          <pc:docMk/>
          <pc:sldMk cId="1479720468" sldId="302"/>
        </pc:sldMkLst>
        <pc:spChg chg="mod">
          <ac:chgData name="Ky Herreid" userId="89c5ceb6862fbc66" providerId="LiveId" clId="{B11B2F3A-B981-4AEA-BFD2-4BF94EE88A89}" dt="2022-07-31T18:45:35.676" v="866"/>
          <ac:spMkLst>
            <pc:docMk/>
            <pc:sldMk cId="1479720468" sldId="302"/>
            <ac:spMk id="2" creationId="{00000000-0000-0000-0000-000000000000}"/>
          </ac:spMkLst>
        </pc:spChg>
        <pc:spChg chg="mod">
          <ac:chgData name="Ky Herreid" userId="89c5ceb6862fbc66" providerId="LiveId" clId="{B11B2F3A-B981-4AEA-BFD2-4BF94EE88A89}" dt="2022-07-31T19:07:41.133" v="996"/>
          <ac:spMkLst>
            <pc:docMk/>
            <pc:sldMk cId="1479720468" sldId="302"/>
            <ac:spMk id="3" creationId="{00000000-0000-0000-0000-000000000000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479720468" sldId="302"/>
            <ac:spMk id="4" creationId="{0CA0F06E-FA27-0BB8-D8CF-DF24F85E4F1E}"/>
          </ac:spMkLst>
        </pc:spChg>
        <pc:spChg chg="del">
          <ac:chgData name="Ky Herreid" userId="89c5ceb6862fbc66" providerId="LiveId" clId="{B11B2F3A-B981-4AEA-BFD2-4BF94EE88A89}" dt="2022-07-31T18:54:35.093" v="973"/>
          <ac:spMkLst>
            <pc:docMk/>
            <pc:sldMk cId="1479720468" sldId="302"/>
            <ac:spMk id="5" creationId="{C817964D-0DB4-FA31-F802-4D7D2B4B649A}"/>
          </ac:spMkLst>
        </pc:spChg>
      </pc:sldChg>
      <pc:sldChg chg="addSp delSp modSp new mod ord setBg modNotesTx">
        <pc:chgData name="Ky Herreid" userId="89c5ceb6862fbc66" providerId="LiveId" clId="{B11B2F3A-B981-4AEA-BFD2-4BF94EE88A89}" dt="2022-08-15T19:10:36.274" v="1255" actId="478"/>
        <pc:sldMkLst>
          <pc:docMk/>
          <pc:sldMk cId="1949584346" sldId="303"/>
        </pc:sldMkLst>
        <pc:spChg chg="del">
          <ac:chgData name="Ky Herreid" userId="89c5ceb6862fbc66" providerId="LiveId" clId="{B11B2F3A-B981-4AEA-BFD2-4BF94EE88A89}" dt="2022-08-03T02:10:57.659" v="1084" actId="478"/>
          <ac:spMkLst>
            <pc:docMk/>
            <pc:sldMk cId="1949584346" sldId="303"/>
            <ac:spMk id="2" creationId="{3BB2F8EF-A9D5-A0B7-BD72-E1BF06F70A24}"/>
          </ac:spMkLst>
        </pc:spChg>
        <pc:spChg chg="del">
          <ac:chgData name="Ky Herreid" userId="89c5ceb6862fbc66" providerId="LiveId" clId="{B11B2F3A-B981-4AEA-BFD2-4BF94EE88A89}" dt="2022-08-03T02:10:50.827" v="1081" actId="931"/>
          <ac:spMkLst>
            <pc:docMk/>
            <pc:sldMk cId="1949584346" sldId="303"/>
            <ac:spMk id="3" creationId="{84CD3AC1-863B-AD22-5867-5AA1FE854992}"/>
          </ac:spMkLst>
        </pc:spChg>
        <pc:spChg chg="del">
          <ac:chgData name="Ky Herreid" userId="89c5ceb6862fbc66" providerId="LiveId" clId="{B11B2F3A-B981-4AEA-BFD2-4BF94EE88A89}" dt="2022-08-15T19:10:36.274" v="1255" actId="478"/>
          <ac:spMkLst>
            <pc:docMk/>
            <pc:sldMk cId="1949584346" sldId="303"/>
            <ac:spMk id="4" creationId="{5517B50E-C61A-F084-2DB5-50860D722655}"/>
          </ac:spMkLst>
        </pc:spChg>
        <pc:spChg chg="add del mod">
          <ac:chgData name="Ky Herreid" userId="89c5ceb6862fbc66" providerId="LiveId" clId="{B11B2F3A-B981-4AEA-BFD2-4BF94EE88A89}" dt="2022-08-03T02:24:24.054" v="1123" actId="478"/>
          <ac:spMkLst>
            <pc:docMk/>
            <pc:sldMk cId="1949584346" sldId="303"/>
            <ac:spMk id="7" creationId="{9154B8B5-305A-3C6F-8AC1-D034B8DEF3A1}"/>
          </ac:spMkLst>
        </pc:spChg>
        <pc:spChg chg="add mod">
          <ac:chgData name="Ky Herreid" userId="89c5ceb6862fbc66" providerId="LiveId" clId="{B11B2F3A-B981-4AEA-BFD2-4BF94EE88A89}" dt="2022-08-03T02:27:05.195" v="1149" actId="1036"/>
          <ac:spMkLst>
            <pc:docMk/>
            <pc:sldMk cId="1949584346" sldId="303"/>
            <ac:spMk id="8" creationId="{1588E7DD-A1F6-D0D5-FB05-D42DDE7E56C3}"/>
          </ac:spMkLst>
        </pc:spChg>
        <pc:spChg chg="add mod">
          <ac:chgData name="Ky Herreid" userId="89c5ceb6862fbc66" providerId="LiveId" clId="{B11B2F3A-B981-4AEA-BFD2-4BF94EE88A89}" dt="2022-08-03T02:27:11.597" v="1167" actId="1036"/>
          <ac:spMkLst>
            <pc:docMk/>
            <pc:sldMk cId="1949584346" sldId="303"/>
            <ac:spMk id="9" creationId="{D62819CE-F711-B1F3-7EDE-CE3132570809}"/>
          </ac:spMkLst>
        </pc:spChg>
        <pc:spChg chg="add mod">
          <ac:chgData name="Ky Herreid" userId="89c5ceb6862fbc66" providerId="LiveId" clId="{B11B2F3A-B981-4AEA-BFD2-4BF94EE88A89}" dt="2022-08-15T19:06:25.152" v="1254" actId="1036"/>
          <ac:spMkLst>
            <pc:docMk/>
            <pc:sldMk cId="1949584346" sldId="303"/>
            <ac:spMk id="10" creationId="{523B4A30-E641-46EE-9D30-E73D714B4D34}"/>
          </ac:spMkLst>
        </pc:spChg>
        <pc:spChg chg="add mod">
          <ac:chgData name="Ky Herreid" userId="89c5ceb6862fbc66" providerId="LiveId" clId="{B11B2F3A-B981-4AEA-BFD2-4BF94EE88A89}" dt="2022-08-03T02:27:16.098" v="1184" actId="1036"/>
          <ac:spMkLst>
            <pc:docMk/>
            <pc:sldMk cId="1949584346" sldId="303"/>
            <ac:spMk id="11" creationId="{B514F411-8852-13DD-DE50-8691D204EAC6}"/>
          </ac:spMkLst>
        </pc:spChg>
        <pc:picChg chg="add del mod">
          <ac:chgData name="Ky Herreid" userId="89c5ceb6862fbc66" providerId="LiveId" clId="{B11B2F3A-B981-4AEA-BFD2-4BF94EE88A89}" dt="2022-08-03T02:23:46.763" v="1119" actId="478"/>
          <ac:picMkLst>
            <pc:docMk/>
            <pc:sldMk cId="1949584346" sldId="303"/>
            <ac:picMk id="2" creationId="{B6B9D773-1E5E-FF60-C157-53BD510667B9}"/>
          </ac:picMkLst>
        </pc:picChg>
        <pc:picChg chg="add mod">
          <ac:chgData name="Ky Herreid" userId="89c5ceb6862fbc66" providerId="LiveId" clId="{B11B2F3A-B981-4AEA-BFD2-4BF94EE88A89}" dt="2022-08-03T02:11:31.597" v="1088" actId="14100"/>
          <ac:picMkLst>
            <pc:docMk/>
            <pc:sldMk cId="1949584346" sldId="303"/>
            <ac:picMk id="6" creationId="{E481BCC8-ADD8-A549-DC97-93ED87633368}"/>
          </ac:picMkLst>
        </pc:picChg>
      </pc:sldChg>
      <pc:sldMasterChg chg="modSldLayout">
        <pc:chgData name="Ky Herreid" userId="89c5ceb6862fbc66" providerId="LiveId" clId="{B11B2F3A-B981-4AEA-BFD2-4BF94EE88A89}" dt="2022-07-31T18:47:11.042" v="868" actId="207"/>
        <pc:sldMasterMkLst>
          <pc:docMk/>
          <pc:sldMasterMk cId="1738222748" sldId="2147483648"/>
        </pc:sldMasterMkLst>
        <pc:sldLayoutChg chg="modSp">
          <pc:chgData name="Ky Herreid" userId="89c5ceb6862fbc66" providerId="LiveId" clId="{B11B2F3A-B981-4AEA-BFD2-4BF94EE88A89}" dt="2022-07-31T18:47:11.042" v="868" actId="207"/>
          <pc:sldLayoutMkLst>
            <pc:docMk/>
            <pc:sldMasterMk cId="1738222748" sldId="2147483648"/>
            <pc:sldLayoutMk cId="1465744660" sldId="2147483652"/>
          </pc:sldLayoutMkLst>
          <pc:spChg chg="mod">
            <ac:chgData name="Ky Herreid" userId="89c5ceb6862fbc66" providerId="LiveId" clId="{B11B2F3A-B981-4AEA-BFD2-4BF94EE88A89}" dt="2022-07-31T18:47:11.042" v="868" actId="207"/>
            <ac:spMkLst>
              <pc:docMk/>
              <pc:sldMasterMk cId="1738222748" sldId="2147483648"/>
              <pc:sldLayoutMk cId="1465744660" sldId="2147483652"/>
              <ac:spMk id="2" creationId="{00000000-0000-0000-0000-000000000000}"/>
            </ac:spMkLst>
          </pc:spChg>
        </pc:sldLayoutChg>
      </pc:sldMasterChg>
    </pc:docChg>
  </pc:docChgLst>
  <pc:docChgLst>
    <pc:chgData name="Ky Herreid" userId="89c5ceb6862fbc66" providerId="LiveId" clId="{9B2C2138-E5ED-4599-A439-824EF542F45B}"/>
    <pc:docChg chg="undo custSel modSld">
      <pc:chgData name="Ky Herreid" userId="89c5ceb6862fbc66" providerId="LiveId" clId="{9B2C2138-E5ED-4599-A439-824EF542F45B}" dt="2022-07-26T17:35:33.951" v="45" actId="1035"/>
      <pc:docMkLst>
        <pc:docMk/>
      </pc:docMkLst>
      <pc:sldChg chg="addSp delSp modSp mod">
        <pc:chgData name="Ky Herreid" userId="89c5ceb6862fbc66" providerId="LiveId" clId="{9B2C2138-E5ED-4599-A439-824EF542F45B}" dt="2022-07-26T17:35:33.951" v="45" actId="1035"/>
        <pc:sldMkLst>
          <pc:docMk/>
          <pc:sldMk cId="1806292765" sldId="300"/>
        </pc:sldMkLst>
        <pc:spChg chg="add del mod">
          <ac:chgData name="Ky Herreid" userId="89c5ceb6862fbc66" providerId="LiveId" clId="{9B2C2138-E5ED-4599-A439-824EF542F45B}" dt="2022-07-26T17:34:59.868" v="1" actId="478"/>
          <ac:spMkLst>
            <pc:docMk/>
            <pc:sldMk cId="1806292765" sldId="300"/>
            <ac:spMk id="3" creationId="{0434625F-BF3B-BA2A-C55B-CDCBC6EF38DA}"/>
          </ac:spMkLst>
        </pc:spChg>
        <pc:spChg chg="del">
          <ac:chgData name="Ky Herreid" userId="89c5ceb6862fbc66" providerId="LiveId" clId="{9B2C2138-E5ED-4599-A439-824EF542F45B}" dt="2022-07-26T17:34:49.588" v="0" actId="478"/>
          <ac:spMkLst>
            <pc:docMk/>
            <pc:sldMk cId="1806292765" sldId="300"/>
            <ac:spMk id="5" creationId="{00000000-0000-0000-0000-000000000000}"/>
          </ac:spMkLst>
        </pc:spChg>
        <pc:picChg chg="mod">
          <ac:chgData name="Ky Herreid" userId="89c5ceb6862fbc66" providerId="LiveId" clId="{9B2C2138-E5ED-4599-A439-824EF542F45B}" dt="2022-07-26T17:35:33.951" v="45" actId="1035"/>
          <ac:picMkLst>
            <pc:docMk/>
            <pc:sldMk cId="1806292765" sldId="300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B7EEC-AA31-0545-9617-31C4D7AA6FE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E5A6-D1F8-1C45-BA56-20917B8B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Credit:  </a:t>
            </a:r>
            <a:r>
              <a:rPr lang="en-US" dirty="0"/>
              <a:t>Licensed image © Helen </a:t>
            </a:r>
            <a:r>
              <a:rPr lang="en-US" dirty="0" err="1"/>
              <a:t>Vonallmen</a:t>
            </a:r>
            <a:r>
              <a:rPr lang="en-US" dirty="0"/>
              <a:t> | Dreamstime.com</a:t>
            </a:r>
            <a:r>
              <a:rPr lang="en-US"/>
              <a:t>, ID </a:t>
            </a:r>
            <a:r>
              <a:rPr lang="en-US" dirty="0"/>
              <a:t>54291834.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2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5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2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35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01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7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9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35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73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7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77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6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C9D6-FF4A-8349-8C83-A7A1306FA8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</a:t>
            </a:r>
            <a:r>
              <a:rPr lang="en-US" baseline="0" dirty="0"/>
              <a:t> answer is correct. This is a polling question to gauge student understanding.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8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677B-7801-4B92-9AC2-87C57C23D0A9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7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580B-45D4-4B47-BE88-D450BB0C6BDC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F8BD-BCBA-4C2A-919A-AB3C96C10D5A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05A6-81C9-47F7-892A-809514620447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30BE-6A07-4B8C-8C69-5CCF50EEC40C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6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0381-AEC3-44F7-A49C-7C1B131929E1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4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CB73-ECE4-4F31-A1E3-4CBD4C70299E}" type="datetime1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38F5-B270-4784-B28A-86763174B4B2}" type="datetime1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6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D03E-D329-4544-9529-D1047CDB1381}" type="datetime1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3609-A6B7-42B0-8219-4AEFBA396235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C19-43C6-4695-B1F3-884A662729F1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0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4D5C-E4E1-47AD-BD90-8D095DB77144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, icon&#10;&#10;Description automatically generated">
            <a:extLst>
              <a:ext uri="{FF2B5EF4-FFF2-40B4-BE49-F238E27FC236}">
                <a16:creationId xmlns:a16="http://schemas.microsoft.com/office/drawing/2014/main" id="{E481BCC8-ADD8-A549-DC97-93ED87633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0570" y="-1"/>
            <a:ext cx="6531429" cy="68580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88E7DD-A1F6-D0D5-FB05-D42DDE7E56C3}"/>
              </a:ext>
            </a:extLst>
          </p:cNvPr>
          <p:cNvSpPr txBox="1"/>
          <p:nvPr/>
        </p:nvSpPr>
        <p:spPr>
          <a:xfrm>
            <a:off x="322410" y="2435156"/>
            <a:ext cx="6097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rtl="0"/>
            <a:r>
              <a:rPr lang="en-US" sz="9600" b="0" i="1" u="none" strike="noStrike" baseline="30000" dirty="0">
                <a:solidFill>
                  <a:schemeClr val="bg1"/>
                </a:solidFill>
                <a:latin typeface="Myriad Pro Cond" panose="020B0506030403020204" pitchFamily="34" charset="0"/>
              </a:rPr>
              <a:t>Get a Chemical Clue: </a:t>
            </a:r>
          </a:p>
          <a:p>
            <a:pPr marR="0" rtl="0"/>
            <a:r>
              <a:rPr lang="en-US" sz="4800" b="0" i="0" u="none" strike="noStrike" baseline="30000" dirty="0">
                <a:solidFill>
                  <a:schemeClr val="bg1"/>
                </a:solidFill>
                <a:latin typeface="Myriad Pro Cond" panose="020B0506030403020204" pitchFamily="34" charset="0"/>
              </a:rPr>
              <a:t>The Biochemistry of Macromolecules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A30-E641-46EE-9D30-E73D714B4D34}"/>
              </a:ext>
            </a:extLst>
          </p:cNvPr>
          <p:cNvSpPr txBox="1"/>
          <p:nvPr/>
        </p:nvSpPr>
        <p:spPr>
          <a:xfrm>
            <a:off x="326174" y="5026407"/>
            <a:ext cx="6094140" cy="124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rtl="0"/>
            <a:r>
              <a:rPr lang="en-US" sz="2800" b="0" i="0" u="none" strike="noStrike" baseline="30000" dirty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  <a:endParaRPr lang="en-US" sz="2800" b="0" i="0" u="none" strike="noStrike" baseline="30000" dirty="0">
              <a:solidFill>
                <a:schemeClr val="bg1"/>
              </a:solidFill>
              <a:latin typeface="Myriad Pro Cond" panose="020B0506030403020204" pitchFamily="34" charset="0"/>
            </a:endParaRPr>
          </a:p>
          <a:p>
            <a:pPr marR="0" rtl="0"/>
            <a:r>
              <a:rPr lang="en-US" sz="2800" b="0" i="0" u="none" strike="noStrike" baseline="30000" dirty="0">
                <a:solidFill>
                  <a:schemeClr val="bg1"/>
                </a:solidFill>
                <a:latin typeface="Myriad Pro Cond" panose="020B0506030403020204" pitchFamily="34" charset="0"/>
              </a:rPr>
              <a:t>Megan Lee and Anna K.S. Jozwick</a:t>
            </a:r>
          </a:p>
          <a:p>
            <a:pPr marR="0" rtl="0"/>
            <a:r>
              <a:rPr lang="en-US" sz="2800" b="0" i="0" u="none" strike="noStrike" baseline="30000" dirty="0">
                <a:solidFill>
                  <a:schemeClr val="bg1"/>
                </a:solidFill>
                <a:latin typeface="Myriad Pro Cond" panose="020B0506030403020204" pitchFamily="34" charset="0"/>
              </a:rPr>
              <a:t>Center for Natural Sciences</a:t>
            </a:r>
          </a:p>
          <a:p>
            <a:pPr marR="0" rtl="0"/>
            <a:r>
              <a:rPr lang="en-US" sz="2800" b="0" i="0" u="none" strike="noStrike" baseline="30000" dirty="0">
                <a:solidFill>
                  <a:schemeClr val="bg1"/>
                </a:solidFill>
                <a:latin typeface="Myriad Pro Cond" panose="020B0506030403020204" pitchFamily="34" charset="0"/>
              </a:rPr>
              <a:t>Goucher College, Baltimore, MD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2819CE-F711-B1F3-7EDE-CE3132570809}"/>
              </a:ext>
            </a:extLst>
          </p:cNvPr>
          <p:cNvSpPr/>
          <p:nvPr/>
        </p:nvSpPr>
        <p:spPr>
          <a:xfrm>
            <a:off x="326174" y="148028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i="1" dirty="0">
                <a:solidFill>
                  <a:schemeClr val="bg1"/>
                </a:solidFill>
                <a:latin typeface="Calibri" pitchFamily="34" charset="0"/>
              </a:rPr>
              <a:t>A Presentation to Accompany the Case Study: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4F411-8852-13DD-DE50-8691D204EAC6}"/>
              </a:ext>
            </a:extLst>
          </p:cNvPr>
          <p:cNvSpPr txBox="1"/>
          <p:nvPr/>
        </p:nvSpPr>
        <p:spPr>
          <a:xfrm>
            <a:off x="326174" y="734406"/>
            <a:ext cx="6133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800" b="1" i="0" u="none" strike="noStrike" baseline="30000" dirty="0">
                <a:solidFill>
                  <a:srgbClr val="FFCC00"/>
                </a:solidFill>
                <a:latin typeface="Myriad Pro Cond" panose="020B0506030403020204" pitchFamily="34" charset="0"/>
              </a:rPr>
              <a:t>NATIONAL CENTER FOR CASE STUDY TEACHING IN SCIENCE</a:t>
            </a:r>
          </a:p>
        </p:txBody>
      </p:sp>
    </p:spTree>
    <p:extLst>
      <p:ext uri="{BB962C8B-B14F-4D97-AF65-F5344CB8AC3E}">
        <p14:creationId xmlns:p14="http://schemas.microsoft.com/office/powerpoint/2010/main" val="194958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 – Water and Polarity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i="1" dirty="0"/>
              <a:t>Q7: </a:t>
            </a:r>
            <a:r>
              <a:rPr lang="en-US" sz="3200" dirty="0"/>
              <a:t>Which bond(s) are polar?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C-O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C-C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O-H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N-H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C-C and N-H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C-O and O-H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C-O, O-H, and N-H</a:t>
            </a:r>
          </a:p>
          <a:p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7E682-985B-98BC-7167-0783ADA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 –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Q8: </a:t>
            </a:r>
            <a:r>
              <a:rPr lang="en-US" sz="3200" dirty="0"/>
              <a:t>What features could you use to identify a lipid from its chemical structure? 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CF67-DB93-AD09-2D5D-2F55DFB8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4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 –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Q9: </a:t>
            </a:r>
            <a:r>
              <a:rPr lang="en-US" sz="3200" dirty="0"/>
              <a:t>Sucrose can be best described as a: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monosaccharide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disaccharide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/>
              <a:t>trisaccharide</a:t>
            </a:r>
            <a:endParaRPr lang="en-US" sz="3200" dirty="0"/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polysaccharide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A1298-BF69-BF26-0820-03893790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6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 –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Q10: </a:t>
            </a:r>
            <a:r>
              <a:rPr lang="en-US" sz="3200" dirty="0"/>
              <a:t>What features could you use to identify a carbohydrate from its chemical structure?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3961-CD6F-3F56-FB9B-C91042D3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 –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Q11: </a:t>
            </a:r>
            <a:r>
              <a:rPr lang="en-US" sz="3200" dirty="0"/>
              <a:t>Name a role that proteins play in the body.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78F74-EADA-1223-7F61-A4CEB04F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8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 –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Q12: </a:t>
            </a:r>
            <a:r>
              <a:rPr lang="en-US" sz="3200" dirty="0"/>
              <a:t>What features could you use to identify a protein from its chemical structure?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4A347-0B85-6A6C-0C35-DA8C1DCF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 –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9982200" cy="48968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i="1" dirty="0"/>
              <a:t>Q13: </a:t>
            </a:r>
            <a:r>
              <a:rPr lang="en-US" sz="3500" dirty="0"/>
              <a:t>Which parts are consistent across all amino acids?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carboxyl groups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R groups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amine groups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disulfide bridges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A &amp; B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A &amp; C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B &amp; C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A, B, C, &amp; 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45C91-024A-EED2-9CF9-1EF002BC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 –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Q14: </a:t>
            </a:r>
            <a:r>
              <a:rPr lang="en-US" sz="3200" dirty="0"/>
              <a:t>All amino acid monomers are polar. </a:t>
            </a:r>
          </a:p>
          <a:p>
            <a:endParaRPr lang="en-US" sz="3200" dirty="0"/>
          </a:p>
          <a:p>
            <a:pPr marL="514350" indent="-514350">
              <a:buAutoNum type="alphaLcParenR"/>
            </a:pPr>
            <a:r>
              <a:rPr lang="en-US" sz="3200" dirty="0"/>
              <a:t>True</a:t>
            </a:r>
          </a:p>
          <a:p>
            <a:pPr marL="514350" indent="-514350">
              <a:buAutoNum type="alphaLcParenR"/>
            </a:pPr>
            <a:r>
              <a:rPr lang="en-US" sz="3200" dirty="0"/>
              <a:t>False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7534-58BE-9938-EEA7-71AEDF13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 –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i="1" dirty="0"/>
              <a:t>Q15: </a:t>
            </a:r>
            <a:r>
              <a:rPr lang="en-US" sz="3200" dirty="0"/>
              <a:t>Which is NOT a function of proteins in living things?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structural support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cell membrane component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store genetic material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catalyzing reactions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immune system component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all of the above are functions of proteins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none of the above are functions of proteins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73001-B63D-0400-6272-88C4E93C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VI – Nucleic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Q16: </a:t>
            </a:r>
            <a:r>
              <a:rPr lang="en-US" sz="3200" dirty="0"/>
              <a:t>What are some functions of nucleic acids in living things?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structural support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cell membrane component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store genetic material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none of the above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all of the above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DC708-7C12-5644-1711-478B9F0A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4583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VI – Nucleic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Q17: </a:t>
            </a:r>
            <a:r>
              <a:rPr lang="en-US" sz="3200" dirty="0"/>
              <a:t>What features could you use to identify a nucleic acid from its chemical structure?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CF6BA-5764-EEB3-5E82-72C61125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7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VII –  Epilogue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Q18: </a:t>
            </a:r>
            <a:r>
              <a:rPr lang="en-US" sz="3200" dirty="0"/>
              <a:t>What is the most interesting/memorable thing you learned today?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722D-1F9A-BAE8-0646-4CC1DC93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0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VII – Epilogue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Q19: </a:t>
            </a:r>
            <a:r>
              <a:rPr lang="en-US" sz="3200" dirty="0"/>
              <a:t>Which macromolecule are you still confused about?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nucleic acid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protein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lipid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carbohydrate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none, this is as easy as sleeping in on the weekends!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all... what is a macromolecule anyway?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A305-8B44-2472-0B35-CC8A0DCB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5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82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Detective </a:t>
            </a:r>
            <a:r>
              <a:rPr lang="en-US" dirty="0" err="1"/>
              <a:t>Doubtkey’s</a:t>
            </a:r>
            <a:r>
              <a:rPr lang="en-US" dirty="0"/>
              <a:t> Wall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"/>
          <a:stretch/>
        </p:blipFill>
        <p:spPr bwMode="auto">
          <a:xfrm>
            <a:off x="1989296" y="1355423"/>
            <a:ext cx="8213408" cy="5324158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6E9DD-811E-E5BC-95F0-08DFE2B4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5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E60C35-8596-6AD9-76ED-3C2AA122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2" y="612843"/>
            <a:ext cx="11328463" cy="61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6FB29A45-B6E1-D5B1-7CB9-F37EA56F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4056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Part III: Lipid Image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9D1DF-B51B-9D96-1D40-6E4137C4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2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384713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Part IV: Carbohydrate Wall Section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/>
        </p:blipFill>
        <p:spPr bwMode="auto">
          <a:xfrm>
            <a:off x="1293779" y="628172"/>
            <a:ext cx="9366985" cy="6093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49B98-71C1-5758-8273-558426E0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Identify macromolecules based on their chemical structures.</a:t>
            </a:r>
          </a:p>
          <a:p>
            <a:pPr lvl="0"/>
            <a:r>
              <a:rPr lang="en-US" sz="3200" dirty="0"/>
              <a:t>Describe how the chemical structures of macromolecules are linked with their biological functions.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5127" y="5008418"/>
            <a:ext cx="481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Socrative</a:t>
            </a:r>
            <a:r>
              <a:rPr lang="en-US" dirty="0"/>
              <a:t>: Classroom Key: INSERT YOUR KEY HERE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3855B-2FBD-D613-FA7B-8E33B4C1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5D0EE4-12D6-3C6C-2F02-114E0F1EB9E9}"/>
              </a:ext>
            </a:extLst>
          </p:cNvPr>
          <p:cNvSpPr txBox="1"/>
          <p:nvPr/>
        </p:nvSpPr>
        <p:spPr>
          <a:xfrm>
            <a:off x="787940" y="1948244"/>
            <a:ext cx="9445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Q1: </a:t>
            </a:r>
            <a:r>
              <a:rPr lang="en-US" sz="2800" dirty="0"/>
              <a:t>What question(s) do you have about the molecules on Dr. </a:t>
            </a:r>
            <a:r>
              <a:rPr lang="en-US" sz="2800" dirty="0" err="1"/>
              <a:t>Doubykey's</a:t>
            </a:r>
            <a:r>
              <a:rPr lang="en-US" sz="2800" dirty="0"/>
              <a:t> wall?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76755A-A74F-BE7C-8F7C-10D0A8AE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Part I – Procrastination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56716E4-76CE-B388-A377-6570BD7F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 – Procrastination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Q2: </a:t>
            </a:r>
            <a:r>
              <a:rPr lang="en-US" dirty="0"/>
              <a:t>What type(s) of molecules are found on Detective </a:t>
            </a:r>
            <a:r>
              <a:rPr lang="en-US" dirty="0" err="1"/>
              <a:t>Doubtkey's</a:t>
            </a:r>
            <a:r>
              <a:rPr lang="en-US" dirty="0"/>
              <a:t> wall?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nucleic acids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proteins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lipids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carbohydrates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all of the above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nucleic acids AND carbohydrates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/>
              <a:t>nucleic acids AND proteins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6157-EA4F-1335-A79D-C0058ECA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 – Procrastination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Q3: </a:t>
            </a:r>
            <a:r>
              <a:rPr lang="en-US" sz="3200" dirty="0"/>
              <a:t>Once finished with Task 1.2, indicate which molecule you understand the least.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200" dirty="0"/>
              <a:t>Proteins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200" dirty="0"/>
              <a:t>Lipids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200" dirty="0"/>
              <a:t>Carbohydrates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3200" dirty="0"/>
              <a:t>Nucleic acids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D11A-BB0B-0B9F-1E52-A1F59D6B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 – Water and Polarity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Q4: </a:t>
            </a:r>
            <a:r>
              <a:rPr lang="en-US" sz="3200" dirty="0"/>
              <a:t>In a water molecule, oxygen is less electronegative than hydrogen.</a:t>
            </a: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A. True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B. False</a:t>
            </a:r>
          </a:p>
          <a:p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342C-10CC-0D0C-E2ED-E338FA2E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 – Water and Polarity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Q5: </a:t>
            </a:r>
            <a:r>
              <a:rPr lang="en-US" sz="3200" dirty="0"/>
              <a:t>A water molecule is composed of polar bonds.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A. True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B. False</a:t>
            </a:r>
          </a:p>
          <a:p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F72CC-00CB-8E8B-CA3C-9479895C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 – Water and Polarity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Q6: </a:t>
            </a:r>
            <a:r>
              <a:rPr lang="en-US" sz="3200" dirty="0"/>
              <a:t>Water molecules are polar, hydrophilic molecules.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A. True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B. False</a:t>
            </a:r>
          </a:p>
          <a:p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12254-03CA-43F6-F1B4-16800963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10478</TotalTime>
  <Words>666</Words>
  <Application>Microsoft Office PowerPoint</Application>
  <PresentationFormat>Widescreen</PresentationFormat>
  <Paragraphs>159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Myriad Pro Cond</vt:lpstr>
      <vt:lpstr>Arial</vt:lpstr>
      <vt:lpstr>Calibri Light</vt:lpstr>
      <vt:lpstr>Monotype Corsiva</vt:lpstr>
      <vt:lpstr>Calibri</vt:lpstr>
      <vt:lpstr>Office Theme</vt:lpstr>
      <vt:lpstr>PowerPoint Presentation</vt:lpstr>
      <vt:lpstr>PowerPoint Presentation</vt:lpstr>
      <vt:lpstr>Goals for today: </vt:lpstr>
      <vt:lpstr>Part I – Procrastination</vt:lpstr>
      <vt:lpstr>Part I – Procrastination</vt:lpstr>
      <vt:lpstr>Part I – Procrastination</vt:lpstr>
      <vt:lpstr>Part II – Water and Polarity </vt:lpstr>
      <vt:lpstr>Part II – Water and Polarity </vt:lpstr>
      <vt:lpstr>Part II – Water and Polarity </vt:lpstr>
      <vt:lpstr>Part II – Water and Polarity </vt:lpstr>
      <vt:lpstr>Part III – Lipids</vt:lpstr>
      <vt:lpstr>Part IV – Carbohydrates</vt:lpstr>
      <vt:lpstr>Part IV – Carbohydrates</vt:lpstr>
      <vt:lpstr>Part V – Proteins</vt:lpstr>
      <vt:lpstr>Part V – Proteins</vt:lpstr>
      <vt:lpstr>Part V – Proteins</vt:lpstr>
      <vt:lpstr>Part V – Proteins</vt:lpstr>
      <vt:lpstr>Part V – Proteins</vt:lpstr>
      <vt:lpstr>Part VI – Nucleic Acids</vt:lpstr>
      <vt:lpstr>Part VI – Nucleic Acids</vt:lpstr>
      <vt:lpstr>Part VII –  Epilogue</vt:lpstr>
      <vt:lpstr>Part VII – Epilogue</vt:lpstr>
      <vt:lpstr>Detective Doubtkey’s Wall</vt:lpstr>
      <vt:lpstr>Part III: Lipid Image</vt:lpstr>
      <vt:lpstr>Part IV: Carbohydrate Wall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BIO101!</dc:title>
  <dc:creator>Anna Jozwick</dc:creator>
  <cp:lastModifiedBy>Ky Herreid</cp:lastModifiedBy>
  <cp:revision>70</cp:revision>
  <dcterms:created xsi:type="dcterms:W3CDTF">2017-07-18T19:34:37Z</dcterms:created>
  <dcterms:modified xsi:type="dcterms:W3CDTF">2022-08-15T19:10:43Z</dcterms:modified>
</cp:coreProperties>
</file>