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35" r:id="rId2"/>
    <p:sldId id="73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CD6"/>
    <a:srgbClr val="FFCF69"/>
    <a:srgbClr val="B9FD76"/>
    <a:srgbClr val="8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D1A78-3284-46D2-85E8-F31E66807C85}" v="10" dt="2023-01-12T17:17:44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6417" autoAdjust="0"/>
  </p:normalViewPr>
  <p:slideViewPr>
    <p:cSldViewPr snapToGrid="0">
      <p:cViewPr varScale="1">
        <p:scale>
          <a:sx n="60" d="100"/>
          <a:sy n="60" d="100"/>
        </p:scale>
        <p:origin x="908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 Herreid" userId="89c5ceb6862fbc66" providerId="LiveId" clId="{AF1D1A78-3284-46D2-85E8-F31E66807C85}"/>
    <pc:docChg chg="undo custSel addSld delSld modSld">
      <pc:chgData name="Ky Herreid" userId="89c5ceb6862fbc66" providerId="LiveId" clId="{AF1D1A78-3284-46D2-85E8-F31E66807C85}" dt="2023-01-16T17:05:18.090" v="222" actId="20577"/>
      <pc:docMkLst>
        <pc:docMk/>
      </pc:docMkLst>
      <pc:sldChg chg="del">
        <pc:chgData name="Ky Herreid" userId="89c5ceb6862fbc66" providerId="LiveId" clId="{AF1D1A78-3284-46D2-85E8-F31E66807C85}" dt="2023-01-12T17:01:31.654" v="33" actId="47"/>
        <pc:sldMkLst>
          <pc:docMk/>
          <pc:sldMk cId="1683659590" sldId="256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2459659288" sldId="257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4010498444" sldId="729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674281720" sldId="730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2708076076" sldId="732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3036629969" sldId="733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777812986" sldId="734"/>
        </pc:sldMkLst>
      </pc:sldChg>
      <pc:sldChg chg="addSp delSp modSp add del mod">
        <pc:chgData name="Ky Herreid" userId="89c5ceb6862fbc66" providerId="LiveId" clId="{AF1D1A78-3284-46D2-85E8-F31E66807C85}" dt="2023-01-12T17:19:01.279" v="175" actId="1036"/>
        <pc:sldMkLst>
          <pc:docMk/>
          <pc:sldMk cId="3443027733" sldId="735"/>
        </pc:sldMkLst>
        <pc:spChg chg="mod">
          <ac:chgData name="Ky Herreid" userId="89c5ceb6862fbc66" providerId="LiveId" clId="{AF1D1A78-3284-46D2-85E8-F31E66807C85}" dt="2023-01-12T17:18:38.751" v="126" actId="1037"/>
          <ac:spMkLst>
            <pc:docMk/>
            <pc:sldMk cId="3443027733" sldId="735"/>
            <ac:spMk id="2" creationId="{B0F20C86-A486-2118-D8F1-8E7C790FA5B7}"/>
          </ac:spMkLst>
        </pc:spChg>
        <pc:spChg chg="mod">
          <ac:chgData name="Ky Herreid" userId="89c5ceb6862fbc66" providerId="LiveId" clId="{AF1D1A78-3284-46D2-85E8-F31E66807C85}" dt="2023-01-12T17:18:52.728" v="138" actId="1037"/>
          <ac:spMkLst>
            <pc:docMk/>
            <pc:sldMk cId="3443027733" sldId="735"/>
            <ac:spMk id="11" creationId="{0A74B0DE-781E-9DE1-657F-9BC8F0FEED55}"/>
          </ac:spMkLst>
        </pc:spChg>
        <pc:spChg chg="mod">
          <ac:chgData name="Ky Herreid" userId="89c5ceb6862fbc66" providerId="LiveId" clId="{AF1D1A78-3284-46D2-85E8-F31E66807C85}" dt="2023-01-12T17:19:01.279" v="175" actId="1036"/>
          <ac:spMkLst>
            <pc:docMk/>
            <pc:sldMk cId="3443027733" sldId="735"/>
            <ac:spMk id="12" creationId="{EF517A8D-7F98-7894-22EF-B2C4058BF8ED}"/>
          </ac:spMkLst>
        </pc:spChg>
        <pc:spChg chg="mod">
          <ac:chgData name="Ky Herreid" userId="89c5ceb6862fbc66" providerId="LiveId" clId="{AF1D1A78-3284-46D2-85E8-F31E66807C85}" dt="2023-01-12T17:18:47.391" v="131" actId="1037"/>
          <ac:spMkLst>
            <pc:docMk/>
            <pc:sldMk cId="3443027733" sldId="735"/>
            <ac:spMk id="13" creationId="{643C68D5-3509-F587-E243-DA6794AC6037}"/>
          </ac:spMkLst>
        </pc:spChg>
        <pc:picChg chg="add del mod">
          <ac:chgData name="Ky Herreid" userId="89c5ceb6862fbc66" providerId="LiveId" clId="{AF1D1A78-3284-46D2-85E8-F31E66807C85}" dt="2023-01-12T17:14:23.691" v="98" actId="931"/>
          <ac:picMkLst>
            <pc:docMk/>
            <pc:sldMk cId="3443027733" sldId="735"/>
            <ac:picMk id="4" creationId="{1D4BCDBE-8731-91FE-0DA1-4D18BAE77575}"/>
          </ac:picMkLst>
        </pc:picChg>
        <pc:picChg chg="add del mod">
          <ac:chgData name="Ky Herreid" userId="89c5ceb6862fbc66" providerId="LiveId" clId="{AF1D1A78-3284-46D2-85E8-F31E66807C85}" dt="2023-01-12T17:02:45.031" v="40" actId="478"/>
          <ac:picMkLst>
            <pc:docMk/>
            <pc:sldMk cId="3443027733" sldId="735"/>
            <ac:picMk id="4" creationId="{B981C93F-F6F5-575F-6DB2-975736AFAE04}"/>
          </ac:picMkLst>
        </pc:picChg>
        <pc:picChg chg="add mod">
          <ac:chgData name="Ky Herreid" userId="89c5ceb6862fbc66" providerId="LiveId" clId="{AF1D1A78-3284-46D2-85E8-F31E66807C85}" dt="2023-01-12T17:18:30.430" v="115" actId="1036"/>
          <ac:picMkLst>
            <pc:docMk/>
            <pc:sldMk cId="3443027733" sldId="735"/>
            <ac:picMk id="6" creationId="{54739C9E-0307-636B-2D3D-167E1530146A}"/>
          </ac:picMkLst>
        </pc:picChg>
        <pc:picChg chg="del">
          <ac:chgData name="Ky Herreid" userId="89c5ceb6862fbc66" providerId="LiveId" clId="{AF1D1A78-3284-46D2-85E8-F31E66807C85}" dt="2023-01-12T17:01:36.045" v="34" actId="478"/>
          <ac:picMkLst>
            <pc:docMk/>
            <pc:sldMk cId="3443027733" sldId="735"/>
            <ac:picMk id="9" creationId="{7FF1AD7E-F323-37FE-9ED2-6E2E4DDAA91E}"/>
          </ac:picMkLst>
        </pc:picChg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2600351528" sldId="736"/>
        </pc:sldMkLst>
      </pc:sldChg>
      <pc:sldChg chg="addSp delSp modSp new mod modNotesTx">
        <pc:chgData name="Ky Herreid" userId="89c5ceb6862fbc66" providerId="LiveId" clId="{AF1D1A78-3284-46D2-85E8-F31E66807C85}" dt="2023-01-16T17:05:18.090" v="222" actId="20577"/>
        <pc:sldMkLst>
          <pc:docMk/>
          <pc:sldMk cId="3293982685" sldId="736"/>
        </pc:sldMkLst>
        <pc:spChg chg="del">
          <ac:chgData name="Ky Herreid" userId="89c5ceb6862fbc66" providerId="LiveId" clId="{AF1D1A78-3284-46D2-85E8-F31E66807C85}" dt="2023-01-12T17:04:04.911" v="55" actId="478"/>
          <ac:spMkLst>
            <pc:docMk/>
            <pc:sldMk cId="3293982685" sldId="736"/>
            <ac:spMk id="2" creationId="{EF308E5B-CD8A-927D-2B30-17C8D5291987}"/>
          </ac:spMkLst>
        </pc:spChg>
        <pc:spChg chg="del">
          <ac:chgData name="Ky Herreid" userId="89c5ceb6862fbc66" providerId="LiveId" clId="{AF1D1A78-3284-46D2-85E8-F31E66807C85}" dt="2023-01-12T17:04:06.488" v="56" actId="478"/>
          <ac:spMkLst>
            <pc:docMk/>
            <pc:sldMk cId="3293982685" sldId="736"/>
            <ac:spMk id="3" creationId="{35B79BD1-7427-425D-8986-887CA9398820}"/>
          </ac:spMkLst>
        </pc:spChg>
        <pc:spChg chg="add mod">
          <ac:chgData name="Ky Herreid" userId="89c5ceb6862fbc66" providerId="LiveId" clId="{AF1D1A78-3284-46D2-85E8-F31E66807C85}" dt="2023-01-12T17:12:22.387" v="93" actId="20577"/>
          <ac:spMkLst>
            <pc:docMk/>
            <pc:sldMk cId="3293982685" sldId="736"/>
            <ac:spMk id="8" creationId="{6F1080EC-CCCD-FF41-326C-B9910AD63159}"/>
          </ac:spMkLst>
        </pc:spChg>
        <pc:spChg chg="add mod">
          <ac:chgData name="Ky Herreid" userId="89c5ceb6862fbc66" providerId="LiveId" clId="{AF1D1A78-3284-46D2-85E8-F31E66807C85}" dt="2023-01-12T17:12:16.356" v="85" actId="1076"/>
          <ac:spMkLst>
            <pc:docMk/>
            <pc:sldMk cId="3293982685" sldId="736"/>
            <ac:spMk id="9" creationId="{6A35B4FA-D88D-9931-B28E-B891B3404C0B}"/>
          </ac:spMkLst>
        </pc:spChg>
        <pc:picChg chg="add mod">
          <ac:chgData name="Ky Herreid" userId="89c5ceb6862fbc66" providerId="LiveId" clId="{AF1D1A78-3284-46D2-85E8-F31E66807C85}" dt="2023-01-12T17:12:10.748" v="84" actId="1076"/>
          <ac:picMkLst>
            <pc:docMk/>
            <pc:sldMk cId="3293982685" sldId="736"/>
            <ac:picMk id="5" creationId="{981BFAA5-73C6-963C-9502-4776EED41574}"/>
          </ac:picMkLst>
        </pc:picChg>
        <pc:picChg chg="add mod">
          <ac:chgData name="Ky Herreid" userId="89c5ceb6862fbc66" providerId="LiveId" clId="{AF1D1A78-3284-46D2-85E8-F31E66807C85}" dt="2023-01-12T17:11:27.042" v="64" actId="1076"/>
          <ac:picMkLst>
            <pc:docMk/>
            <pc:sldMk cId="3293982685" sldId="736"/>
            <ac:picMk id="7" creationId="{BE025CFB-8342-FBE8-E4A1-1B742605B098}"/>
          </ac:picMkLst>
        </pc:picChg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3755151829" sldId="737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1300357119" sldId="738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3580307610" sldId="739"/>
        </pc:sldMkLst>
      </pc:sldChg>
      <pc:sldChg chg="del">
        <pc:chgData name="Ky Herreid" userId="89c5ceb6862fbc66" providerId="LiveId" clId="{AF1D1A78-3284-46D2-85E8-F31E66807C85}" dt="2023-01-12T17:01:31.654" v="33" actId="47"/>
        <pc:sldMkLst>
          <pc:docMk/>
          <pc:sldMk cId="1347404218" sldId="7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8208-F437-4183-AC1F-C2A24DBD966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0A6E-62B6-47AB-8013-0AFEC6377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60A6E-62B6-47AB-8013-0AFEC6377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5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Credit: </a:t>
            </a:r>
            <a:r>
              <a:rPr lang="en-US" i="0" dirty="0"/>
              <a:t>Illustrations by </a:t>
            </a:r>
            <a:r>
              <a:rPr lang="en-US" dirty="0"/>
              <a:t>Anna </a:t>
            </a:r>
            <a:r>
              <a:rPr lang="en-US" dirty="0" err="1"/>
              <a:t>Vasyuraanna</a:t>
            </a:r>
            <a:r>
              <a:rPr lang="en-US" dirty="0"/>
              <a:t> (vasyura03@gmail</a:t>
            </a:r>
            <a:r>
              <a:rPr lang="en-US"/>
              <a:t>.com).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60A6E-62B6-47AB-8013-0AFEC63773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AAFA-4811-43C1-ADE5-E6C378E26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6F59C-1543-4926-8C3E-1B1112671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C0EF4-7FF2-4FF8-8FAC-3D787CF2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0BCD7-A7D8-401E-99E8-3554C4DF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17FD-E824-453E-BE68-22E9B729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47C7-F731-42FC-932C-61E67976F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C5D82-68A1-4276-B7D1-87685E67B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054B1-D113-4767-B436-944641C2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BF0A3-F2E5-471B-829D-14495015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192C2-AD93-4E4E-9FAF-F9155764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21D5A9-0418-4A48-8510-E0E2E3650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AC55A-C818-4440-AC9F-C6275F850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34893-1AEF-49C8-BA45-ADF2483E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4D9B8-5F4E-4450-8007-42E87CA9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053B-0312-4C85-87A6-DFFD8BD6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6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DE38-E653-44BD-9E7D-0F2DB9F1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779B-1995-46A1-B759-AA13C60D6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F67B0-5809-4521-9B58-B96EE9A7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73BC-2E7E-4E27-A2A1-59D814EC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A51C-10D2-4D00-98D5-C55D778A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4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FE2-B608-4873-94BF-F2950034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2E0EC-2015-45F7-883E-75FFB6C8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4DE27-8D96-42C7-AF6E-07A071EF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66FD-6B77-48DF-9D41-7C5BE2ED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08DA1-DE1A-4D4A-98B7-2D030C81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8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0106-4BFE-4E43-A64E-0CA24237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EE0C-4209-42DF-A255-37620F42D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A5ED0-E085-4314-B9CF-BA2D9361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58E85-6F7B-45E8-8BBB-301F2BA6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6AE5A-B531-45A9-B9D8-66E2223A0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79E9C-F321-4C51-A6E1-012D12ED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1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2027-4561-4ECC-BC86-0B827057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0333-3180-4AB7-AA6E-A1E82D936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6E7B8-2F63-412A-8616-05CEA3D8B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4B8C9-3F13-48C6-B9C3-7B3816AA1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519A8-4889-4D8F-ADCA-9C1381E78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072183-13FE-4AC4-9BD9-4AA1037F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C5ADE-2C9A-4E17-B08C-7DECCF14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C9F289-AB82-4D02-83D0-414E2EC0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2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0509-A20A-42C8-A0CF-6D6484A9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758DA-F808-4AFB-9DAB-21787A03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8DAB-A626-4238-A502-D4028589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0A319-271B-4CDE-AB37-A66C25AB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6D5DB-EDED-4DB0-A8D5-686D0B69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880E6-3867-4832-B6ED-5F68B81F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80759-4484-443D-89C0-53157064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1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F0A9-4F41-49D5-A09F-9F3C147A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F1C7-35FC-484D-9955-0CA3B6410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E09CF-0024-4036-85AB-62DFDC7A3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61F8D-B0CF-4B5D-BCB0-1843CDEF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3C96C-AB55-4707-8A99-AE39DF36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1E03D-1E33-42DB-B197-F5EEFA4D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0424-29FD-46B3-A839-AA187A74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6A36D-1F87-4E35-8DBB-205245459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8747F-F1EA-4C8E-BF9E-7E66C5877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3E7C9-C081-4E33-93FC-F0C7B76B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C249B-7BBE-498F-A6D0-7F1CD7A8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89FE9-5160-4BB3-9E12-D3647AAD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D8C9B-D44C-45C3-9F66-5C68EE63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A5B20-AC89-4D7E-BF55-78CD1826D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7531-2D2E-4E7A-B7D0-2A41E9D83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E696-F504-44A7-BEF4-F3D2CA89C9D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25D45-14AC-49BA-AE5D-409EE7E51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7610F-F5E7-479C-9985-D832B230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3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20C86-A486-2118-D8F1-8E7C790F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36" y="1093050"/>
            <a:ext cx="10515600" cy="2852737"/>
          </a:xfrm>
        </p:spPr>
        <p:txBody>
          <a:bodyPr/>
          <a:lstStyle/>
          <a:p>
            <a:r>
              <a:rPr lang="en-US" b="1" dirty="0">
                <a:ln>
                  <a:solidFill>
                    <a:schemeClr val="tx1"/>
                  </a:solidFill>
                </a:ln>
              </a:rPr>
              <a:t>The Breathless Heart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74B0DE-781E-9DE1-657F-9BC8F0FEED55}"/>
              </a:ext>
            </a:extLst>
          </p:cNvPr>
          <p:cNvSpPr txBox="1"/>
          <p:nvPr/>
        </p:nvSpPr>
        <p:spPr>
          <a:xfrm>
            <a:off x="523504" y="4517990"/>
            <a:ext cx="92690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otype Corsiva" panose="03010101010201010101" pitchFamily="66" charset="0"/>
              </a:rPr>
              <a:t>by</a:t>
            </a:r>
          </a:p>
          <a:p>
            <a:r>
              <a:rPr lang="en-US" dirty="0"/>
              <a:t>Nalini V. Broadbelt</a:t>
            </a:r>
            <a:r>
              <a:rPr lang="en-US" baseline="30000" dirty="0"/>
              <a:t>1</a:t>
            </a:r>
            <a:r>
              <a:rPr lang="en-US" dirty="0"/>
              <a:t>, Amitoj S. Sawhney</a:t>
            </a:r>
            <a:r>
              <a:rPr lang="en-US" baseline="30000" dirty="0"/>
              <a:t>2</a:t>
            </a:r>
            <a:r>
              <a:rPr lang="en-US" dirty="0"/>
              <a:t>, and Michelle A. Young</a:t>
            </a:r>
            <a:r>
              <a:rPr lang="en-US" baseline="30000" dirty="0"/>
              <a:t>1</a:t>
            </a:r>
          </a:p>
          <a:p>
            <a:r>
              <a:rPr lang="en-US" baseline="30000" dirty="0"/>
              <a:t>1</a:t>
            </a:r>
            <a:r>
              <a:rPr lang="en-US" dirty="0"/>
              <a:t> School of Arts and Sciences, MCPHS University, Boston, MA</a:t>
            </a:r>
          </a:p>
          <a:p>
            <a:r>
              <a:rPr lang="en-US" baseline="30000" dirty="0"/>
              <a:t>2</a:t>
            </a:r>
            <a:r>
              <a:rPr lang="en-US" dirty="0"/>
              <a:t> Thoracic Disease Research, Mayo Clinic, Rochester, MN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EF517A8D-7F98-7894-22EF-B2C4058BF8ED}"/>
              </a:ext>
            </a:extLst>
          </p:cNvPr>
          <p:cNvSpPr txBox="1"/>
          <p:nvPr/>
        </p:nvSpPr>
        <p:spPr>
          <a:xfrm>
            <a:off x="619199" y="1510537"/>
            <a:ext cx="6498770" cy="369332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n w="1270"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800" b="1" dirty="0">
              <a:ln w="127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3C68D5-3509-F587-E243-DA6794AC6037}"/>
              </a:ext>
            </a:extLst>
          </p:cNvPr>
          <p:cNvSpPr txBox="1"/>
          <p:nvPr/>
        </p:nvSpPr>
        <p:spPr>
          <a:xfrm>
            <a:off x="566034" y="2421971"/>
            <a:ext cx="372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Images to Accompany the Case Study:</a:t>
            </a:r>
          </a:p>
        </p:txBody>
      </p:sp>
      <p:pic>
        <p:nvPicPr>
          <p:cNvPr id="6" name="Picture 5" descr="A baby sleeping on a blanket&#10;&#10;Description automatically generated with medium confidence">
            <a:extLst>
              <a:ext uri="{FF2B5EF4-FFF2-40B4-BE49-F238E27FC236}">
                <a16:creationId xmlns:a16="http://schemas.microsoft.com/office/drawing/2014/main" id="{54739C9E-0307-636B-2D3D-167E15301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278" y="624847"/>
            <a:ext cx="4699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2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81BFAA5-73C6-963C-9502-4776EED415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176" y="0"/>
            <a:ext cx="4383405" cy="685800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BE025CFB-8342-FBE8-E4A1-1B742605B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72" y="0"/>
            <a:ext cx="43434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1080EC-CCCD-FF41-326C-B9910AD63159}"/>
              </a:ext>
            </a:extLst>
          </p:cNvPr>
          <p:cNvSpPr txBox="1"/>
          <p:nvPr/>
        </p:nvSpPr>
        <p:spPr>
          <a:xfrm>
            <a:off x="8245173" y="6488668"/>
            <a:ext cx="249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Pavit’s</a:t>
            </a:r>
            <a:r>
              <a:rPr lang="en-US" dirty="0"/>
              <a:t> heart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35B4FA-D88D-9931-B28E-B891B3404C0B}"/>
              </a:ext>
            </a:extLst>
          </p:cNvPr>
          <p:cNvSpPr txBox="1"/>
          <p:nvPr/>
        </p:nvSpPr>
        <p:spPr>
          <a:xfrm>
            <a:off x="2408529" y="6488668"/>
            <a:ext cx="249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Normal heart</a:t>
            </a:r>
          </a:p>
        </p:txBody>
      </p:sp>
    </p:spTree>
    <p:extLst>
      <p:ext uri="{BB962C8B-B14F-4D97-AF65-F5344CB8AC3E}">
        <p14:creationId xmlns:p14="http://schemas.microsoft.com/office/powerpoint/2010/main" val="329398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77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Palatino Linotype</vt:lpstr>
      <vt:lpstr>Office Theme</vt:lpstr>
      <vt:lpstr>The Breathless Heart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Breanna N</dc:creator>
  <cp:lastModifiedBy>Ky Herreid</cp:lastModifiedBy>
  <cp:revision>44</cp:revision>
  <dcterms:created xsi:type="dcterms:W3CDTF">2022-02-17T22:50:57Z</dcterms:created>
  <dcterms:modified xsi:type="dcterms:W3CDTF">2023-01-16T17:05:26Z</dcterms:modified>
</cp:coreProperties>
</file>