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75C7-503B-473C-80FB-B9172B4B361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306F-1DDF-4C60-999C-63B7BA559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1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306F-1DDF-4C60-999C-63B7BA559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7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8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5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2308F-1DD4-4B8D-B56F-2984731EB6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E30C-FC64-4897-93C6-71695B7A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5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6019800" cy="1702160"/>
          </a:xfrm>
        </p:spPr>
        <p:txBody>
          <a:bodyPr>
            <a:noAutofit/>
          </a:bodyPr>
          <a:lstStyle/>
          <a:p>
            <a:r>
              <a:rPr lang="en-US" sz="5400" dirty="0"/>
              <a:t>In </a:t>
            </a:r>
            <a:r>
              <a:rPr lang="en-US" sz="5400" dirty="0" smtClean="0"/>
              <a:t>Search </a:t>
            </a:r>
            <a:r>
              <a:rPr lang="en-US" sz="5400" dirty="0"/>
              <a:t>of a</a:t>
            </a:r>
            <a:r>
              <a:rPr lang="pl-PL" sz="5400" dirty="0"/>
              <a:t> </a:t>
            </a:r>
            <a:r>
              <a:rPr lang="en-US" sz="5400" dirty="0" smtClean="0"/>
              <a:t>C</a:t>
            </a:r>
            <a:r>
              <a:rPr lang="pl-PL" sz="5400" dirty="0" smtClean="0"/>
              <a:t>ure </a:t>
            </a:r>
            <a:r>
              <a:rPr lang="pl-PL" sz="5400" dirty="0"/>
              <a:t>for </a:t>
            </a:r>
            <a:r>
              <a:rPr lang="en-US" sz="5400" dirty="0" smtClean="0"/>
              <a:t>B</a:t>
            </a:r>
            <a:r>
              <a:rPr lang="pl-PL" sz="5400" dirty="0" smtClean="0"/>
              <a:t>reast </a:t>
            </a:r>
            <a:r>
              <a:rPr lang="en-US" sz="5400" dirty="0" smtClean="0"/>
              <a:t>C</a:t>
            </a:r>
            <a:r>
              <a:rPr lang="pl-PL" sz="5400" dirty="0" smtClean="0"/>
              <a:t>ancer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Monotype Corsiva" panose="03010101010201010101" pitchFamily="66" charset="0"/>
              </a:rPr>
              <a:t>by</a:t>
            </a:r>
          </a:p>
          <a:p>
            <a:r>
              <a:rPr lang="en-US" dirty="0" err="1" smtClean="0"/>
              <a:t>Jolanta</a:t>
            </a:r>
            <a:r>
              <a:rPr lang="en-US" dirty="0" smtClean="0"/>
              <a:t> </a:t>
            </a:r>
            <a:r>
              <a:rPr lang="en-US" dirty="0" err="1" smtClean="0"/>
              <a:t>Skalska</a:t>
            </a:r>
            <a:endParaRPr lang="en-US" dirty="0" smtClean="0"/>
          </a:p>
          <a:p>
            <a:r>
              <a:rPr lang="en-US" dirty="0" smtClean="0"/>
              <a:t>Division of Biology</a:t>
            </a:r>
          </a:p>
          <a:p>
            <a:r>
              <a:rPr lang="en-US" dirty="0" smtClean="0"/>
              <a:t>Alfred University, Alfred, NY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" y="5400638"/>
            <a:ext cx="2006695" cy="145736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914400"/>
            <a:ext cx="5943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Calibri" pitchFamily="34" charset="0"/>
              </a:rPr>
              <a:t>A Presentation to Accompany the Case Study: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362200" y="381000"/>
            <a:ext cx="4711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B93A81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rgbClr val="B93A81"/>
              </a:solidFill>
              <a:latin typeface="Palatino Linotype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870" y="3048000"/>
            <a:ext cx="691354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use this when working through the case study. T</a:t>
            </a:r>
            <a:r>
              <a:rPr lang="pl-PL" dirty="0" smtClean="0"/>
              <a:t>urn </a:t>
            </a:r>
            <a:r>
              <a:rPr lang="en-US" dirty="0" smtClean="0"/>
              <a:t>it </a:t>
            </a:r>
            <a:r>
              <a:rPr lang="pl-PL" dirty="0" smtClean="0"/>
              <a:t>in </a:t>
            </a:r>
            <a:r>
              <a:rPr lang="en-US" dirty="0" smtClean="0"/>
              <a:t>after </a:t>
            </a:r>
            <a:r>
              <a:rPr lang="en-US" dirty="0" smtClean="0"/>
              <a:t>completing</a:t>
            </a:r>
            <a:r>
              <a:rPr lang="pl-PL" dirty="0" smtClean="0"/>
              <a:t> </a:t>
            </a:r>
            <a:r>
              <a:rPr lang="en-US" dirty="0" smtClean="0"/>
              <a:t>P</a:t>
            </a:r>
            <a:r>
              <a:rPr lang="pl-PL" dirty="0" smtClean="0"/>
              <a:t>art </a:t>
            </a:r>
            <a:r>
              <a:rPr lang="en-US" dirty="0"/>
              <a:t>I</a:t>
            </a:r>
            <a:r>
              <a:rPr lang="pl-PL" dirty="0" smtClean="0"/>
              <a:t>V</a:t>
            </a:r>
            <a:r>
              <a:rPr lang="en-US" dirty="0" smtClean="0"/>
              <a:t>. 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5400638"/>
            <a:ext cx="2006695" cy="14573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2144" y="17526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Chemotherapeutics: Mechanisms of Action and Their Effects on Patients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89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702160"/>
          </a:xfrm>
        </p:spPr>
        <p:txBody>
          <a:bodyPr>
            <a:normAutofit/>
          </a:bodyPr>
          <a:lstStyle/>
          <a:p>
            <a:r>
              <a:rPr lang="pl-PL" dirty="0"/>
              <a:t>Part </a:t>
            </a:r>
            <a:r>
              <a:rPr lang="pl-PL" dirty="0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Hormones </a:t>
            </a:r>
            <a:r>
              <a:rPr lang="pl-PL" dirty="0"/>
              <a:t>and </a:t>
            </a:r>
            <a:r>
              <a:rPr lang="en-US" dirty="0" smtClean="0"/>
              <a:t>B</a:t>
            </a:r>
            <a:r>
              <a:rPr lang="pl-PL" dirty="0" smtClean="0"/>
              <a:t>reast </a:t>
            </a:r>
            <a:r>
              <a:rPr lang="en-US" dirty="0" smtClean="0"/>
              <a:t>C</a:t>
            </a:r>
            <a:r>
              <a:rPr lang="pl-PL" dirty="0" smtClean="0"/>
              <a:t>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pl-PL" dirty="0" smtClean="0"/>
              <a:t>Questions</a:t>
            </a:r>
            <a:r>
              <a:rPr lang="en-US" dirty="0" smtClean="0"/>
              <a:t> 1 and 2</a:t>
            </a:r>
            <a:endParaRPr lang="pl-PL" dirty="0"/>
          </a:p>
          <a:p>
            <a:r>
              <a:rPr lang="pl-PL" dirty="0"/>
              <a:t>Time expectation: 5 min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5400638"/>
            <a:ext cx="2006695" cy="14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702160"/>
          </a:xfrm>
        </p:spPr>
        <p:txBody>
          <a:bodyPr>
            <a:normAutofit/>
          </a:bodyPr>
          <a:lstStyle/>
          <a:p>
            <a:r>
              <a:rPr lang="pl-PL" dirty="0"/>
              <a:t>Part </a:t>
            </a:r>
            <a:r>
              <a:rPr lang="pl-PL" dirty="0" smtClean="0"/>
              <a:t>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Receptors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pl-PL" dirty="0" smtClean="0"/>
              <a:t>Questions</a:t>
            </a:r>
            <a:r>
              <a:rPr lang="en-US" dirty="0" smtClean="0"/>
              <a:t> </a:t>
            </a:r>
            <a:r>
              <a:rPr lang="pl-PL" dirty="0" smtClean="0"/>
              <a:t>3-5</a:t>
            </a:r>
            <a:endParaRPr lang="pl-PL" dirty="0"/>
          </a:p>
          <a:p>
            <a:r>
              <a:rPr lang="pl-PL" dirty="0"/>
              <a:t>Time expectation: 15 </a:t>
            </a:r>
            <a:r>
              <a:rPr lang="pl-PL" dirty="0" smtClean="0"/>
              <a:t>min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5400638"/>
            <a:ext cx="2006695" cy="14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702160"/>
          </a:xfrm>
        </p:spPr>
        <p:txBody>
          <a:bodyPr>
            <a:noAutofit/>
          </a:bodyPr>
          <a:lstStyle/>
          <a:p>
            <a:r>
              <a:rPr lang="pl-PL" sz="4200" dirty="0"/>
              <a:t>Part </a:t>
            </a:r>
            <a:r>
              <a:rPr lang="pl-PL" sz="4200" dirty="0" smtClean="0"/>
              <a:t>III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pl-PL" sz="4200" dirty="0" smtClean="0"/>
              <a:t>Generating</a:t>
            </a:r>
            <a:r>
              <a:rPr lang="en-US" sz="4200" dirty="0" smtClean="0"/>
              <a:t> </a:t>
            </a:r>
            <a:r>
              <a:rPr lang="pl-PL" sz="4200" dirty="0" smtClean="0"/>
              <a:t>TamC3 </a:t>
            </a:r>
            <a:r>
              <a:rPr lang="pl-PL" sz="4200" dirty="0"/>
              <a:t>and TamR3 </a:t>
            </a:r>
            <a:r>
              <a:rPr lang="en-US" sz="4200" dirty="0" smtClean="0"/>
              <a:t>C</a:t>
            </a:r>
            <a:r>
              <a:rPr lang="pl-PL" sz="4200" dirty="0" smtClean="0"/>
              <a:t>ell </a:t>
            </a:r>
            <a:r>
              <a:rPr lang="en-US" sz="4200" dirty="0" smtClean="0"/>
              <a:t>L</a:t>
            </a:r>
            <a:r>
              <a:rPr lang="pl-PL" sz="4200" dirty="0" smtClean="0"/>
              <a:t>ines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pl-PL" dirty="0" smtClean="0"/>
              <a:t>Questions</a:t>
            </a:r>
            <a:r>
              <a:rPr lang="en-US" dirty="0" smtClean="0"/>
              <a:t> </a:t>
            </a:r>
            <a:r>
              <a:rPr lang="pl-PL" dirty="0" smtClean="0"/>
              <a:t>6</a:t>
            </a:r>
            <a:r>
              <a:rPr lang="en-US" dirty="0" smtClean="0"/>
              <a:t> and </a:t>
            </a:r>
            <a:r>
              <a:rPr lang="pl-PL" dirty="0" smtClean="0"/>
              <a:t>7</a:t>
            </a:r>
            <a:endParaRPr lang="pl-PL" dirty="0"/>
          </a:p>
          <a:p>
            <a:r>
              <a:rPr lang="pl-PL" dirty="0"/>
              <a:t>Time expectation: 7 </a:t>
            </a:r>
            <a:r>
              <a:rPr lang="pl-PL" dirty="0" smtClean="0"/>
              <a:t>min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5400638"/>
            <a:ext cx="2006695" cy="14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702160"/>
          </a:xfrm>
        </p:spPr>
        <p:txBody>
          <a:bodyPr>
            <a:noAutofit/>
          </a:bodyPr>
          <a:lstStyle/>
          <a:p>
            <a:r>
              <a:rPr lang="pl-PL" dirty="0"/>
              <a:t>Part </a:t>
            </a:r>
            <a:r>
              <a:rPr lang="en-US" dirty="0"/>
              <a:t>I</a:t>
            </a:r>
            <a:r>
              <a:rPr lang="pl-PL" dirty="0" smtClean="0"/>
              <a:t>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</a:t>
            </a:r>
            <a:r>
              <a:rPr lang="pl-PL" dirty="0" smtClean="0"/>
              <a:t>ill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pl-PL" dirty="0" smtClean="0"/>
              <a:t>TamC3 </a:t>
            </a:r>
            <a:r>
              <a:rPr lang="pl-PL" dirty="0"/>
              <a:t>and TamR3 </a:t>
            </a:r>
            <a:r>
              <a:rPr lang="en-US" dirty="0" smtClean="0"/>
              <a:t>C</a:t>
            </a:r>
            <a:r>
              <a:rPr lang="pl-PL" dirty="0" smtClean="0"/>
              <a:t>ell </a:t>
            </a:r>
            <a:r>
              <a:rPr lang="en-US" dirty="0"/>
              <a:t>L</a:t>
            </a:r>
            <a:r>
              <a:rPr lang="pl-PL" dirty="0" smtClean="0"/>
              <a:t>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6248400" cy="1752600"/>
          </a:xfrm>
        </p:spPr>
        <p:txBody>
          <a:bodyPr>
            <a:noAutofit/>
          </a:bodyPr>
          <a:lstStyle/>
          <a:p>
            <a:r>
              <a:rPr lang="pl-PL" dirty="0" smtClean="0"/>
              <a:t>Questions</a:t>
            </a:r>
            <a:r>
              <a:rPr lang="en-US" dirty="0"/>
              <a:t> </a:t>
            </a:r>
            <a:r>
              <a:rPr lang="en-US" dirty="0" smtClean="0"/>
              <a:t>8</a:t>
            </a:r>
            <a:r>
              <a:rPr lang="pl-PL" dirty="0" smtClean="0"/>
              <a:t>–1</a:t>
            </a:r>
            <a:r>
              <a:rPr lang="en-US" dirty="0"/>
              <a:t>0</a:t>
            </a:r>
            <a:r>
              <a:rPr lang="pl-PL" dirty="0"/>
              <a:t>,</a:t>
            </a:r>
            <a:endParaRPr lang="en-US" dirty="0"/>
          </a:p>
          <a:p>
            <a:r>
              <a:rPr lang="en-US" dirty="0"/>
              <a:t>Refer </a:t>
            </a:r>
            <a:r>
              <a:rPr lang="en-US" dirty="0" smtClean="0"/>
              <a:t>to Preparation</a:t>
            </a:r>
            <a:endParaRPr lang="pl-PL" dirty="0"/>
          </a:p>
          <a:p>
            <a:r>
              <a:rPr lang="pl-PL" dirty="0"/>
              <a:t>Time expectation: 15 min</a:t>
            </a:r>
          </a:p>
          <a:p>
            <a:r>
              <a:rPr lang="en-US" dirty="0" smtClean="0"/>
              <a:t>Short Essay</a:t>
            </a:r>
            <a:r>
              <a:rPr lang="pl-PL" dirty="0" smtClean="0"/>
              <a:t>: </a:t>
            </a:r>
            <a:r>
              <a:rPr lang="en-US" dirty="0" smtClean="0"/>
              <a:t>HW</a:t>
            </a:r>
            <a:r>
              <a:rPr lang="pl-PL" dirty="0" smtClean="0"/>
              <a:t> </a:t>
            </a:r>
            <a:r>
              <a:rPr lang="pl-PL" dirty="0"/>
              <a:t>assignment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5400638"/>
            <a:ext cx="2006695" cy="14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125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Search of a Cure for Breast Cancer </vt:lpstr>
      <vt:lpstr>Preparation</vt:lpstr>
      <vt:lpstr>Part I Hormones and Breast Cancer</vt:lpstr>
      <vt:lpstr>Part II Receptors</vt:lpstr>
      <vt:lpstr>Part III Generating TamC3 and TamR3 Cell Lines</vt:lpstr>
      <vt:lpstr>Part IV Killing TamC3 and TamR3 Cell Lines</vt:lpstr>
    </vt:vector>
  </TitlesOfParts>
  <Company>Alfred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of hormone resistance in breast cancer cell lines</dc:title>
  <dc:creator>Windows User</dc:creator>
  <cp:lastModifiedBy>Ky</cp:lastModifiedBy>
  <cp:revision>23</cp:revision>
  <dcterms:created xsi:type="dcterms:W3CDTF">2017-10-11T18:34:15Z</dcterms:created>
  <dcterms:modified xsi:type="dcterms:W3CDTF">2019-10-23T21:08:48Z</dcterms:modified>
</cp:coreProperties>
</file>