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8" r:id="rId4"/>
    <p:sldId id="259" r:id="rId5"/>
    <p:sldId id="257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082" autoAdjust="0"/>
  </p:normalViewPr>
  <p:slideViewPr>
    <p:cSldViewPr>
      <p:cViewPr varScale="1">
        <p:scale>
          <a:sx n="82" d="100"/>
          <a:sy n="82" d="100"/>
        </p:scale>
        <p:origin x="-146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A0AB4-68FB-4B84-A9B2-BC4181BDB37E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ED59C-CCC7-4D0B-8D17-0C7568A0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PowerPoint presentation is intended</a:t>
            </a:r>
            <a:r>
              <a:rPr lang="en-US" baseline="0" dirty="0" smtClean="0"/>
              <a:t> for use as a supplement to the case </a:t>
            </a:r>
            <a:r>
              <a:rPr lang="en-US" baseline="0" smtClean="0"/>
              <a:t>study </a:t>
            </a:r>
            <a:r>
              <a:rPr lang="en-US" baseline="0" smtClean="0"/>
              <a:t>The Ebola </a:t>
            </a:r>
            <a:r>
              <a:rPr lang="en-US" baseline="0" dirty="0" smtClean="0"/>
              <a:t>Wars: Advanced Edition, ©National Center for Case Study Teaching in Science, available at http://sciencecases.lib.buffalo.edu/cs/collection/. All images created by the authors, except for the licensed image on the title slide (©</a:t>
            </a:r>
            <a:r>
              <a:rPr lang="en-US" baseline="0" dirty="0" err="1" smtClean="0"/>
              <a:t>Ezume</a:t>
            </a:r>
            <a:r>
              <a:rPr lang="en-US" baseline="0" dirty="0" smtClean="0"/>
              <a:t> Images | </a:t>
            </a:r>
            <a:r>
              <a:rPr lang="en-US" baseline="0" dirty="0" err="1" smtClean="0"/>
              <a:t>Fotolia</a:t>
            </a:r>
            <a:r>
              <a:rPr lang="en-US" baseline="0" dirty="0" smtClean="0"/>
              <a:t>, id#93050753).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ED59C-CCC7-4D0B-8D17-0C7568A057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49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modified from: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Dube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Derek. 2010. Ebolavirus Entry: Cell Adhesion-Dependent Control of Viral Tropism.  Doctoral Thesis for the University of Virginia.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ED59C-CCC7-4D0B-8D17-0C7568A057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05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5. Ebola virus entry.  </a:t>
            </a:r>
            <a:r>
              <a:rPr lang="en-US" smtClean="0"/>
              <a:t>An </a:t>
            </a:r>
            <a:r>
              <a:rPr lang="en-US" dirty="0" smtClean="0"/>
              <a:t>animation of this process can be found at: http://</a:t>
            </a:r>
            <a:r>
              <a:rPr lang="en-US" smtClean="0"/>
              <a:t>makeagif.com/i/MKqWnP.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ED59C-CCC7-4D0B-8D17-0C7568A057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2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3E44-9EF3-4F3B-A229-B794ACE98F5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8646-4FDC-41EE-83F9-D68866A0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6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3E44-9EF3-4F3B-A229-B794ACE98F5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8646-4FDC-41EE-83F9-D68866A0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7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3E44-9EF3-4F3B-A229-B794ACE98F5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8646-4FDC-41EE-83F9-D68866A0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3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3E44-9EF3-4F3B-A229-B794ACE98F5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8646-4FDC-41EE-83F9-D68866A0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0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3E44-9EF3-4F3B-A229-B794ACE98F5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8646-4FDC-41EE-83F9-D68866A0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8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3E44-9EF3-4F3B-A229-B794ACE98F5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8646-4FDC-41EE-83F9-D68866A0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3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3E44-9EF3-4F3B-A229-B794ACE98F5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8646-4FDC-41EE-83F9-D68866A0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8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3E44-9EF3-4F3B-A229-B794ACE98F5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8646-4FDC-41EE-83F9-D68866A0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3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3E44-9EF3-4F3B-A229-B794ACE98F5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8646-4FDC-41EE-83F9-D68866A0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7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3E44-9EF3-4F3B-A229-B794ACE98F5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8646-4FDC-41EE-83F9-D68866A0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3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3E44-9EF3-4F3B-A229-B794ACE98F5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A8646-4FDC-41EE-83F9-D68866A0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7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73E44-9EF3-4F3B-A229-B794ACE98F5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A8646-4FDC-41EE-83F9-D68866A0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8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keagif.com/i/MKqWn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r="25892"/>
          <a:stretch/>
        </p:blipFill>
        <p:spPr>
          <a:xfrm>
            <a:off x="-182880" y="2710"/>
            <a:ext cx="9326880" cy="68552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7848" y="16764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The Ebola </a:t>
            </a:r>
            <a:r>
              <a:rPr lang="en-US" sz="6000" dirty="0" smtClean="0">
                <a:solidFill>
                  <a:schemeClr val="bg1"/>
                </a:solidFill>
              </a:rPr>
              <a:t>Wars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692063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Advanced Edition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54102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by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Derek </a:t>
            </a:r>
            <a:r>
              <a:rPr lang="en-US" dirty="0" err="1" smtClean="0">
                <a:solidFill>
                  <a:schemeClr val="bg1"/>
                </a:solidFill>
              </a:rPr>
              <a:t>Dube</a:t>
            </a:r>
            <a:r>
              <a:rPr lang="en-US" dirty="0" smtClean="0">
                <a:solidFill>
                  <a:schemeClr val="bg1"/>
                </a:solidFill>
              </a:rPr>
              <a:t>, Department of Biology, University of Saint Joseph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Linda M. </a:t>
            </a:r>
            <a:r>
              <a:rPr lang="en-US" dirty="0" err="1" smtClean="0">
                <a:solidFill>
                  <a:schemeClr val="bg1"/>
                </a:solidFill>
              </a:rPr>
              <a:t>Chicoine</a:t>
            </a:r>
            <a:r>
              <a:rPr lang="en-US" dirty="0" smtClean="0">
                <a:solidFill>
                  <a:schemeClr val="bg1"/>
                </a:solidFill>
              </a:rPr>
              <a:t>, Department of Biological Sciences, Quinnipiac University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Tracie M. Addy, Teaching &amp; Learning Center, Yale School of Medicine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52400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NATIONAL CENTER FOR CASE STUDY TEACHING IN SCIENCE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" y="1280487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Images to accompany the case study</a:t>
            </a:r>
            <a:endParaRPr lang="en-US" i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11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8658"/>
            <a:ext cx="9144000" cy="290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7842259" cy="4525963"/>
          </a:xfrm>
        </p:spPr>
      </p:pic>
    </p:spTree>
    <p:extLst>
      <p:ext uri="{BB962C8B-B14F-4D97-AF65-F5344CB8AC3E}">
        <p14:creationId xmlns:p14="http://schemas.microsoft.com/office/powerpoint/2010/main" val="36983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27" y="1600200"/>
            <a:ext cx="6837946" cy="4525963"/>
          </a:xfrm>
        </p:spPr>
      </p:pic>
    </p:spTree>
    <p:extLst>
      <p:ext uri="{BB962C8B-B14F-4D97-AF65-F5344CB8AC3E}">
        <p14:creationId xmlns:p14="http://schemas.microsoft.com/office/powerpoint/2010/main" val="358099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777323" cy="5624560"/>
          </a:xfrm>
        </p:spPr>
      </p:pic>
    </p:spTree>
    <p:extLst>
      <p:ext uri="{BB962C8B-B14F-4D97-AF65-F5344CB8AC3E}">
        <p14:creationId xmlns:p14="http://schemas.microsoft.com/office/powerpoint/2010/main" val="29553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7" y="1447800"/>
            <a:ext cx="8939613" cy="4105070"/>
          </a:xfrm>
        </p:spPr>
      </p:pic>
      <p:sp>
        <p:nvSpPr>
          <p:cNvPr id="2" name="TextBox 1"/>
          <p:cNvSpPr txBox="1"/>
          <p:nvPr/>
        </p:nvSpPr>
        <p:spPr>
          <a:xfrm>
            <a:off x="76200" y="6479708"/>
            <a:ext cx="472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hlinkClick r:id="rId4"/>
              </a:rPr>
              <a:t>http</a:t>
            </a:r>
            <a:r>
              <a:rPr lang="en-US" sz="1000" dirty="0">
                <a:hlinkClick r:id="rId4"/>
              </a:rPr>
              <a:t>://makeagif.com/i/MKqWnP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557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8229600" cy="5583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0"/>
            <a:ext cx="9144000" cy="6076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1524000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/>
              <a:t>Negative-Strand RNA Genome of the Ebola </a:t>
            </a:r>
            <a:r>
              <a:rPr lang="en-US" sz="2400" baseline="30000" dirty="0" smtClean="0"/>
              <a:t>Virus</a:t>
            </a:r>
            <a:endParaRPr lang="en-US" sz="2400" baseline="30000" dirty="0"/>
          </a:p>
        </p:txBody>
      </p:sp>
      <p:sp>
        <p:nvSpPr>
          <p:cNvPr id="3" name="Rectangle 2"/>
          <p:cNvSpPr/>
          <p:nvPr/>
        </p:nvSpPr>
        <p:spPr>
          <a:xfrm>
            <a:off x="533400" y="3810000"/>
            <a:ext cx="4575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/>
              <a:t>Hypothetical Rearrangement of Ebola Virus </a:t>
            </a:r>
            <a:r>
              <a:rPr lang="en-US" sz="2400" baseline="30000" dirty="0" smtClean="0"/>
              <a:t>Genome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27507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186</Words>
  <Application>Microsoft Office PowerPoint</Application>
  <PresentationFormat>On-screen Show (4:3)</PresentationFormat>
  <Paragraphs>17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 Campus Agreement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</dc:creator>
  <cp:lastModifiedBy>Ky</cp:lastModifiedBy>
  <cp:revision>14</cp:revision>
  <dcterms:created xsi:type="dcterms:W3CDTF">2016-01-26T18:02:32Z</dcterms:created>
  <dcterms:modified xsi:type="dcterms:W3CDTF">2016-02-09T18:05:40Z</dcterms:modified>
</cp:coreProperties>
</file>